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6"/>
  </p:notesMasterIdLst>
  <p:handoutMasterIdLst>
    <p:handoutMasterId r:id="rId27"/>
  </p:handoutMasterIdLst>
  <p:sldIdLst>
    <p:sldId id="462" r:id="rId2"/>
    <p:sldId id="465" r:id="rId3"/>
    <p:sldId id="464" r:id="rId4"/>
    <p:sldId id="468" r:id="rId5"/>
    <p:sldId id="469" r:id="rId6"/>
    <p:sldId id="472" r:id="rId7"/>
    <p:sldId id="470" r:id="rId8"/>
    <p:sldId id="477" r:id="rId9"/>
    <p:sldId id="479" r:id="rId10"/>
    <p:sldId id="480" r:id="rId11"/>
    <p:sldId id="482" r:id="rId12"/>
    <p:sldId id="452" r:id="rId13"/>
    <p:sldId id="481" r:id="rId14"/>
    <p:sldId id="358" r:id="rId15"/>
    <p:sldId id="454" r:id="rId16"/>
    <p:sldId id="283" r:id="rId17"/>
    <p:sldId id="483" r:id="rId18"/>
    <p:sldId id="280" r:id="rId19"/>
    <p:sldId id="1079" r:id="rId20"/>
    <p:sldId id="322" r:id="rId21"/>
    <p:sldId id="436" r:id="rId22"/>
    <p:sldId id="437" r:id="rId23"/>
    <p:sldId id="438" r:id="rId24"/>
    <p:sldId id="1078" r:id="rId25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473A"/>
    <a:srgbClr val="081419"/>
    <a:srgbClr val="FD7B7B"/>
    <a:srgbClr val="FF4719"/>
    <a:srgbClr val="EE0E0E"/>
    <a:srgbClr val="C1283C"/>
    <a:srgbClr val="020202"/>
    <a:srgbClr val="565656"/>
    <a:srgbClr val="EE4242"/>
    <a:srgbClr val="9898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3" autoAdjust="0"/>
    <p:restoredTop sz="94291" autoAdjust="0"/>
  </p:normalViewPr>
  <p:slideViewPr>
    <p:cSldViewPr snapToGrid="0" showGuides="1">
      <p:cViewPr varScale="1">
        <p:scale>
          <a:sx n="60" d="100"/>
          <a:sy n="60" d="100"/>
        </p:scale>
        <p:origin x="126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 showGuides="1">
      <p:cViewPr varScale="1">
        <p:scale>
          <a:sx n="83" d="100"/>
          <a:sy n="83" d="100"/>
        </p:scale>
        <p:origin x="312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505402147769928"/>
          <c:y val="8.282759040594101E-2"/>
          <c:w val="0.71843069791793823"/>
          <c:h val="0.834344804286956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A473A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50</c:v>
                </c:pt>
                <c:pt idx="1">
                  <c:v>60</c:v>
                </c:pt>
                <c:pt idx="2">
                  <c:v>30</c:v>
                </c:pt>
                <c:pt idx="3">
                  <c:v>40</c:v>
                </c:pt>
                <c:pt idx="4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55-420E-881A-6A73DB2A1C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</c:spPr>
          <c:invertIfNegative val="0"/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40</c:v>
                </c:pt>
                <c:pt idx="2">
                  <c:v>70</c:v>
                </c:pt>
                <c:pt idx="3">
                  <c:v>60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55-420E-881A-6A73DB2A1C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40"/>
        <c:overlap val="100"/>
        <c:axId val="169896576"/>
        <c:axId val="169898368"/>
      </c:barChart>
      <c:catAx>
        <c:axId val="1698965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smtId="4294967295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s-PE"/>
          </a:p>
        </c:txPr>
        <c:crossAx val="169898368"/>
        <c:crosses val="autoZero"/>
        <c:auto val="0"/>
        <c:lblAlgn val="ctr"/>
        <c:lblOffset val="100"/>
        <c:noMultiLvlLbl val="0"/>
      </c:catAx>
      <c:valAx>
        <c:axId val="169898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9896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 smtId="4294967295"/>
      </a:pPr>
      <a:endParaRPr lang="es-P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0E503D-F517-43C1-AE47-C597A99A4E5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EB82D7-2EF5-46D7-9A30-A473478FEC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7C688-19A5-4B26-AC9A-BB17B7DE14EA}" type="datetimeFigureOut">
              <a:rPr lang="en-US" smtClean="0"/>
              <a:t>3/5/2024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3EB5A5-B323-4135-AE34-B141AA5728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5C7BC-7163-438F-A6C4-AE30F6BDFC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8C756-4F09-406E-8512-DF0CE0DDF0B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85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66B325-C48F-42F4-94EB-71CBFC6F63C9}" type="datetimeFigureOut">
              <a:rPr lang="es-PE" smtClean="0"/>
              <a:t>5/03/2024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8B148-E238-4919-8045-02EDF51FB67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28536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B148-E238-4919-8045-02EDF51FB67F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83987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B148-E238-4919-8045-02EDF51FB67F}" type="slidenum">
              <a:rPr lang="es-PE" smtClean="0"/>
              <a:t>12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2772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B148-E238-4919-8045-02EDF51FB67F}" type="slidenum">
              <a:rPr lang="es-PE" smtClean="0"/>
              <a:t>13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85990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B148-E238-4919-8045-02EDF51FB67F}" type="slidenum">
              <a:rPr lang="es-PE" smtClean="0"/>
              <a:t>14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885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B148-E238-4919-8045-02EDF51FB67F}" type="slidenum">
              <a:rPr lang="es-PE" smtClean="0"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73538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652673-6AF1-4554-A3FB-507B1E1F14F2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1271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B148-E238-4919-8045-02EDF51FB67F}" type="slidenum">
              <a:rPr lang="es-PE" smtClean="0"/>
              <a:t>17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4757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36;g35ed75ccf_022:notes">
            <a:extLst>
              <a:ext uri="{FF2B5EF4-FFF2-40B4-BE49-F238E27FC236}">
                <a16:creationId xmlns:a16="http://schemas.microsoft.com/office/drawing/2014/main" id="{1D0AE715-5B68-328A-2C44-C0B89E5C02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Google Shape;437;g35ed75ccf_022:notes">
            <a:extLst>
              <a:ext uri="{FF2B5EF4-FFF2-40B4-BE49-F238E27FC236}">
                <a16:creationId xmlns:a16="http://schemas.microsoft.com/office/drawing/2014/main" id="{D67FD3D0-F5F2-B9F6-DB68-D921BE09E1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dirty="0">
                <a:solidFill>
                  <a:srgbClr val="143A78"/>
                </a:solidFill>
                <a:latin typeface="Arial" pitchFamily="34"/>
                <a:cs typeface="Arial" pitchFamily="34"/>
              </a:rPr>
              <a:t>slidesppt.net</a:t>
            </a:r>
          </a:p>
          <a:p>
            <a:pPr marL="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10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ED469EE-EBD1-47BB-A842-4B759F1B45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3B7EFA2-6919-4A07-AA82-25DB6D04899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61484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2D84397-6DE4-4B5D-B04B-BB62AE643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D8F7E9A-55F7-49C2-B049-5DD7771747E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158748" lvl="0" indent="0">
              <a:buNone/>
            </a:pPr>
            <a:r>
              <a:rPr lang="en-US" dirty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marL="158748" lvl="0" indent="0">
              <a:buNone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0658007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0A10C51-C539-49DE-A766-511BCB55A9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92E1E50-82B3-4D7A-B99F-CB1CB5E206D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7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B148-E238-4919-8045-02EDF51FB67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5149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14603C5A-794A-47E6-83CB-C01D2561D6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0A31A22-07A6-4027-AD96-2A255A3702D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70041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A977CFAF-5D22-4725-990C-01D61BED3C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CD1A5DF-1ED2-4301-BC2C-19D4AD147F0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US" sz="1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pPr lvl="0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45515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49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PE" dirty="0"/>
              <a:t>slidesppt.net</a:t>
            </a:r>
          </a:p>
          <a:p>
            <a:pPr marL="158749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5386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B148-E238-4919-8045-02EDF51FB67F}" type="slidenum">
              <a:rPr lang="es-PE" smtClean="0"/>
              <a:t>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99111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B148-E238-4919-8045-02EDF51FB67F}" type="slidenum">
              <a:rPr lang="es-PE" smtClean="0"/>
              <a:t>6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8192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B148-E238-4919-8045-02EDF51FB67F}" type="slidenum">
              <a:rPr lang="es-PE" smtClean="0"/>
              <a:t>7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917243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B148-E238-4919-8045-02EDF51FB67F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250179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B148-E238-4919-8045-02EDF51FB67F}" type="slidenum">
              <a:rPr lang="es-PE" smtClean="0"/>
              <a:t>9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53116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LID4096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B148-E238-4919-8045-02EDF51FB67F}" type="slidenum">
              <a:rPr lang="es-PE" smtClean="0"/>
              <a:t>10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49119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143A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28B148-E238-4919-8045-02EDF51FB67F}" type="slidenum">
              <a:rPr lang="es-PE" smtClean="0"/>
              <a:t>11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93840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1 colum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;p2">
            <a:extLst>
              <a:ext uri="{FF2B5EF4-FFF2-40B4-BE49-F238E27FC236}">
                <a16:creationId xmlns:a16="http://schemas.microsoft.com/office/drawing/2014/main" id="{B590B4A5-0307-49BC-880C-4202049059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17419" y="131808"/>
            <a:ext cx="9559076" cy="865717"/>
          </a:xfrm>
        </p:spPr>
        <p:txBody>
          <a:bodyPr lIns="0" tIns="0" rIns="0" bIns="0" anchorCtr="1"/>
          <a:lstStyle>
            <a:lvl1pPr algn="ctr">
              <a:lnSpc>
                <a:spcPct val="80000"/>
              </a:lnSpc>
              <a:defRPr sz="4800">
                <a:solidFill>
                  <a:srgbClr val="27348B"/>
                </a:solidFill>
              </a:defRPr>
            </a:lvl1pPr>
          </a:lstStyle>
          <a:p>
            <a:pPr lvl="0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379067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767332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586060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4;p12">
            <a:extLst>
              <a:ext uri="{FF2B5EF4-FFF2-40B4-BE49-F238E27FC236}">
                <a16:creationId xmlns:a16="http://schemas.microsoft.com/office/drawing/2014/main" id="{074B071E-9DFD-27C6-598D-231C029D9CC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A7190DF-1033-46A7-9448-518EAE303B87}" type="slidenum"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2647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0588732-F221-4BCB-92A3-9748C41CECD8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/>
              <a:t>Your Picture Here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860077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062CEAB-D49D-18A9-9BE9-8F3791681978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511821" y="1889375"/>
            <a:ext cx="2150100" cy="28021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7E88D538-59BC-2197-A269-68803AA40E8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927428" y="1869955"/>
            <a:ext cx="2150100" cy="28021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67E2DCA-48AE-8664-6016-047FE07D7D5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8407401" y="1908795"/>
            <a:ext cx="2150100" cy="28021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549757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9C169F7-448B-4F3C-9472-586B38BAA5C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23528" y="123482"/>
            <a:ext cx="11573195" cy="724241"/>
          </a:xfrm>
        </p:spPr>
        <p:txBody>
          <a:bodyPr anchor="ctr" anchorCtr="1"/>
          <a:lstStyle>
            <a:lvl1pPr marL="0" indent="0" algn="ctr">
              <a:buNone/>
              <a:defRPr lang="en-US" sz="5400">
                <a:latin typeface="Arial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BASIC LAYOUT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27A211E2-E4E7-4294-8E63-E88688223095}"/>
              </a:ext>
            </a:extLst>
          </p:cNvPr>
          <p:cNvSpPr/>
          <p:nvPr/>
        </p:nvSpPr>
        <p:spPr>
          <a:xfrm>
            <a:off x="354020" y="1131601"/>
            <a:ext cx="3560771" cy="5402555"/>
          </a:xfrm>
          <a:custGeom>
            <a:avLst>
              <a:gd name="f0" fmla="val 857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EA473A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4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5E4028"/>
              </a:solidFill>
              <a:uFillTx/>
              <a:latin typeface="Arial"/>
              <a:ea typeface="맑은 고딕" pitchFamily="34" charset="-127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7E777A8-D4C8-4CC2-A72A-517DCE2F5DDD}"/>
              </a:ext>
            </a:extLst>
          </p:cNvPr>
          <p:cNvSpPr/>
          <p:nvPr/>
        </p:nvSpPr>
        <p:spPr>
          <a:xfrm>
            <a:off x="456482" y="1296682"/>
            <a:ext cx="130868" cy="4265761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4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 charset="-127"/>
            </a:endParaRPr>
          </a:p>
        </p:txBody>
      </p:sp>
      <p:grpSp>
        <p:nvGrpSpPr>
          <p:cNvPr id="5" name="Grupo 5">
            <a:extLst>
              <a:ext uri="{FF2B5EF4-FFF2-40B4-BE49-F238E27FC236}">
                <a16:creationId xmlns:a16="http://schemas.microsoft.com/office/drawing/2014/main" id="{491EB62D-307B-45E8-BFB8-297B2DECA6DC}"/>
              </a:ext>
            </a:extLst>
          </p:cNvPr>
          <p:cNvGrpSpPr/>
          <p:nvPr/>
        </p:nvGrpSpPr>
        <p:grpSpPr>
          <a:xfrm>
            <a:off x="1396044" y="1837569"/>
            <a:ext cx="2232245" cy="1861360"/>
            <a:chOff x="1047033" y="1378177"/>
            <a:chExt cx="1674184" cy="1396020"/>
          </a:xfrm>
        </p:grpSpPr>
        <p:sp>
          <p:nvSpPr>
            <p:cNvPr id="6" name="TextBox 57">
              <a:extLst>
                <a:ext uri="{FF2B5EF4-FFF2-40B4-BE49-F238E27FC236}">
                  <a16:creationId xmlns:a16="http://schemas.microsoft.com/office/drawing/2014/main" id="{8C90B53A-71F7-4233-808A-AFB00352B263}"/>
                </a:ext>
              </a:extLst>
            </p:cNvPr>
            <p:cNvSpPr txBox="1"/>
            <p:nvPr/>
          </p:nvSpPr>
          <p:spPr>
            <a:xfrm>
              <a:off x="1047033" y="1378177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Resize without losing quality</a:t>
              </a:r>
            </a:p>
          </p:txBody>
        </p:sp>
        <p:sp>
          <p:nvSpPr>
            <p:cNvPr id="7" name="TextBox 58">
              <a:extLst>
                <a:ext uri="{FF2B5EF4-FFF2-40B4-BE49-F238E27FC236}">
                  <a16:creationId xmlns:a16="http://schemas.microsoft.com/office/drawing/2014/main" id="{B45AC434-106D-4AB9-B2D5-E5F7860B59D2}"/>
                </a:ext>
              </a:extLst>
            </p:cNvPr>
            <p:cNvSpPr txBox="1"/>
            <p:nvPr/>
          </p:nvSpPr>
          <p:spPr>
            <a:xfrm>
              <a:off x="1047033" y="2012450"/>
              <a:ext cx="1674184" cy="76174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ctr" anchorCtr="0" compatLnSpc="1">
              <a:spAutoFit/>
            </a:bodyPr>
            <a:lstStyle/>
            <a:p>
              <a:pPr marL="0" marR="0" lvl="0" indent="0" algn="r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You can Change Fill Color &amp;</a:t>
              </a:r>
            </a:p>
            <a:p>
              <a:pPr marL="0" marR="0" lvl="0" indent="0" algn="r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n-US" sz="2000" b="1" i="0" u="none" strike="noStrike" kern="0" cap="none" spc="0" baseline="0">
                  <a:solidFill>
                    <a:srgbClr val="FFFFFF"/>
                  </a:solidFill>
                  <a:uFillTx/>
                  <a:latin typeface="Arial" panose="020B0604020202020204" pitchFamily="34" charset="0"/>
                  <a:ea typeface="Arial"/>
                  <a:cs typeface="Arial" panose="020B0604020202020204" pitchFamily="34" charset="0"/>
                </a:rPr>
                <a:t>Line Color</a:t>
              </a:r>
            </a:p>
          </p:txBody>
        </p:sp>
      </p:grpSp>
      <p:sp>
        <p:nvSpPr>
          <p:cNvPr id="8" name="TextBox 59">
            <a:extLst>
              <a:ext uri="{FF2B5EF4-FFF2-40B4-BE49-F238E27FC236}">
                <a16:creationId xmlns:a16="http://schemas.microsoft.com/office/drawing/2014/main" id="{BF9F9560-C7DD-4CCD-BC42-5AE0102467DE}"/>
              </a:ext>
            </a:extLst>
          </p:cNvPr>
          <p:cNvSpPr txBox="1"/>
          <p:nvPr/>
        </p:nvSpPr>
        <p:spPr>
          <a:xfrm>
            <a:off x="1613198" y="5833895"/>
            <a:ext cx="2232001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marL="0" marR="0" lvl="0" indent="0" algn="l" defTabSz="121914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800" b="0" i="0" u="none" strike="noStrike" kern="0" cap="none" spc="0" baseline="0">
                <a:solidFill>
                  <a:srgbClr val="FFFFFF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www.slidesppt.net</a:t>
            </a:r>
          </a:p>
        </p:txBody>
      </p:sp>
      <p:sp>
        <p:nvSpPr>
          <p:cNvPr id="9" name="TextBox 60">
            <a:extLst>
              <a:ext uri="{FF2B5EF4-FFF2-40B4-BE49-F238E27FC236}">
                <a16:creationId xmlns:a16="http://schemas.microsoft.com/office/drawing/2014/main" id="{FC3DD071-130F-4F61-9D54-47CF20D3D8DC}"/>
              </a:ext>
            </a:extLst>
          </p:cNvPr>
          <p:cNvSpPr txBox="1"/>
          <p:nvPr/>
        </p:nvSpPr>
        <p:spPr>
          <a:xfrm>
            <a:off x="910999" y="4021911"/>
            <a:ext cx="2717292" cy="196977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marL="0" marR="0" lvl="0" indent="0" algn="r" defTabSz="121914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 charset="-127"/>
                <a:cs typeface="Arial" panose="020B0604020202020204" pitchFamily="34" charset="0"/>
              </a:rPr>
              <a:t>GOOGLE SLIDES AND FREE </a:t>
            </a:r>
          </a:p>
          <a:p>
            <a:pPr marL="0" marR="0" lvl="0" indent="0" algn="r" defTabSz="121914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 charset="-127"/>
                <a:cs typeface="Arial" panose="020B0604020202020204" pitchFamily="34" charset="0"/>
              </a:rPr>
              <a:t>PPT </a:t>
            </a:r>
          </a:p>
          <a:p>
            <a:pPr marL="0" marR="0" lvl="0" indent="0" algn="r" defTabSz="121914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0" cap="none" spc="0" baseline="0">
                <a:solidFill>
                  <a:srgbClr val="FFFFFF"/>
                </a:solidFill>
                <a:uFillTx/>
                <a:latin typeface="Arial"/>
                <a:ea typeface="맑은 고딕" pitchFamily="34" charset="-127"/>
                <a:cs typeface="Arial" panose="020B0604020202020204" pitchFamily="34" charset="0"/>
              </a:rPr>
              <a:t>TEMPLATES  </a:t>
            </a:r>
          </a:p>
        </p:txBody>
      </p:sp>
      <p:grpSp>
        <p:nvGrpSpPr>
          <p:cNvPr id="10" name="Grupo 6">
            <a:extLst>
              <a:ext uri="{FF2B5EF4-FFF2-40B4-BE49-F238E27FC236}">
                <a16:creationId xmlns:a16="http://schemas.microsoft.com/office/drawing/2014/main" id="{99E755BA-C400-4F9F-8CEC-84476F94F4F2}"/>
              </a:ext>
            </a:extLst>
          </p:cNvPr>
          <p:cNvGrpSpPr/>
          <p:nvPr/>
        </p:nvGrpSpPr>
        <p:grpSpPr>
          <a:xfrm>
            <a:off x="567160" y="5403421"/>
            <a:ext cx="976456" cy="976456"/>
            <a:chOff x="425370" y="4052566"/>
            <a:chExt cx="732342" cy="732342"/>
          </a:xfrm>
        </p:grpSpPr>
        <p:sp>
          <p:nvSpPr>
            <p:cNvPr id="11" name="Lágrima 15">
              <a:extLst>
                <a:ext uri="{FF2B5EF4-FFF2-40B4-BE49-F238E27FC236}">
                  <a16:creationId xmlns:a16="http://schemas.microsoft.com/office/drawing/2014/main" id="{B92C08FD-1E55-43AA-B232-B7D9356ABBEA}"/>
                </a:ext>
              </a:extLst>
            </p:cNvPr>
            <p:cNvSpPr/>
            <p:nvPr/>
          </p:nvSpPr>
          <p:spPr>
            <a:xfrm rot="10799991">
              <a:off x="425370" y="4052566"/>
              <a:ext cx="732342" cy="732342"/>
            </a:xfrm>
            <a:custGeom>
              <a:avLst>
                <a:gd name="f10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sqrt 2"/>
                <a:gd name="f10" fmla="val 100000"/>
                <a:gd name="f11" fmla="+- 0 0 -180"/>
                <a:gd name="f12" fmla="+- 0 0 -360"/>
                <a:gd name="f13" fmla="abs f4"/>
                <a:gd name="f14" fmla="abs f5"/>
                <a:gd name="f15" fmla="abs f6"/>
                <a:gd name="f16" fmla="val f7"/>
                <a:gd name="f17" fmla="val f10"/>
                <a:gd name="f18" fmla="+- 2700000 f2 0"/>
                <a:gd name="f19" fmla="*/ f11 f1 1"/>
                <a:gd name="f20" fmla="*/ f12 f1 1"/>
                <a:gd name="f21" fmla="?: f13 f4 1"/>
                <a:gd name="f22" fmla="?: f14 f5 1"/>
                <a:gd name="f23" fmla="?: f15 f6 1"/>
                <a:gd name="f24" fmla="*/ f18 f8 1"/>
                <a:gd name="f25" fmla="*/ f19 1 f3"/>
                <a:gd name="f26" fmla="*/ f20 1 f3"/>
                <a:gd name="f27" fmla="*/ f21 1 21600"/>
                <a:gd name="f28" fmla="*/ f22 1 21600"/>
                <a:gd name="f29" fmla="*/ 21600 f21 1"/>
                <a:gd name="f30" fmla="*/ 21600 f22 1"/>
                <a:gd name="f31" fmla="*/ f24 1 f1"/>
                <a:gd name="f32" fmla="+- f25 0 f2"/>
                <a:gd name="f33" fmla="+- f26 0 f2"/>
                <a:gd name="f34" fmla="min f28 f27"/>
                <a:gd name="f35" fmla="*/ f29 1 f23"/>
                <a:gd name="f36" fmla="*/ f30 1 f23"/>
                <a:gd name="f37" fmla="+- 0 0 f31"/>
                <a:gd name="f38" fmla="val f35"/>
                <a:gd name="f39" fmla="val f36"/>
                <a:gd name="f40" fmla="+- 0 0 f37"/>
                <a:gd name="f41" fmla="*/ f16 f34 1"/>
                <a:gd name="f42" fmla="+- f39 0 f16"/>
                <a:gd name="f43" fmla="+- f38 0 f16"/>
                <a:gd name="f44" fmla="*/ f40 f1 1"/>
                <a:gd name="f45" fmla="*/ f38 f34 1"/>
                <a:gd name="f46" fmla="*/ f42 1 2"/>
                <a:gd name="f47" fmla="*/ f43 1 2"/>
                <a:gd name="f48" fmla="*/ f44 1 f8"/>
                <a:gd name="f49" fmla="+- f16 f46 0"/>
                <a:gd name="f50" fmla="+- f16 f47 0"/>
                <a:gd name="f51" fmla="*/ f47 f9 1"/>
                <a:gd name="f52" fmla="*/ f46 f9 1"/>
                <a:gd name="f53" fmla="+- f48 0 f2"/>
                <a:gd name="f54" fmla="*/ f47 f34 1"/>
                <a:gd name="f55" fmla="*/ f46 f34 1"/>
                <a:gd name="f56" fmla="*/ f51 f17 1"/>
                <a:gd name="f57" fmla="*/ f52 f17 1"/>
                <a:gd name="f58" fmla="cos 1 f53"/>
                <a:gd name="f59" fmla="sin 1 f53"/>
                <a:gd name="f60" fmla="*/ f49 f34 1"/>
                <a:gd name="f61" fmla="*/ f56 1 100000"/>
                <a:gd name="f62" fmla="*/ f57 1 100000"/>
                <a:gd name="f63" fmla="+- 0 0 f58"/>
                <a:gd name="f64" fmla="+- 0 0 f59"/>
                <a:gd name="f65" fmla="+- 0 0 f63"/>
                <a:gd name="f66" fmla="+- 0 0 f64"/>
                <a:gd name="f67" fmla="*/ f65 f61 1"/>
                <a:gd name="f68" fmla="*/ f66 f62 1"/>
                <a:gd name="f69" fmla="*/ f65 f47 1"/>
                <a:gd name="f70" fmla="*/ f66 f46 1"/>
                <a:gd name="f71" fmla="+- f50 f67 0"/>
                <a:gd name="f72" fmla="+- f49 0 f68"/>
                <a:gd name="f73" fmla="+- f50 0 f69"/>
                <a:gd name="f74" fmla="+- f50 f69 0"/>
                <a:gd name="f75" fmla="+- f49 0 f70"/>
                <a:gd name="f76" fmla="+- f49 f70 0"/>
                <a:gd name="f77" fmla="+- f50 f71 0"/>
                <a:gd name="f78" fmla="+- f49 f72 0"/>
                <a:gd name="f79" fmla="*/ f73 f34 1"/>
                <a:gd name="f80" fmla="*/ f75 f34 1"/>
                <a:gd name="f81" fmla="*/ f74 f34 1"/>
                <a:gd name="f82" fmla="*/ f76 f34 1"/>
                <a:gd name="f83" fmla="*/ f71 f34 1"/>
                <a:gd name="f84" fmla="*/ f72 f34 1"/>
                <a:gd name="f85" fmla="*/ f77 1 2"/>
                <a:gd name="f86" fmla="*/ f78 1 2"/>
                <a:gd name="f87" fmla="*/ f85 f34 1"/>
                <a:gd name="f88" fmla="*/ f86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81" y="f82"/>
                </a:cxn>
                <a:cxn ang="f32">
                  <a:pos x="f79" y="f82"/>
                </a:cxn>
                <a:cxn ang="f33">
                  <a:pos x="f79" y="f80"/>
                </a:cxn>
                <a:cxn ang="f33">
                  <a:pos x="f83" y="f84"/>
                </a:cxn>
              </a:cxnLst>
              <a:rect l="f79" t="f80" r="f81" b="f82"/>
              <a:pathLst>
                <a:path>
                  <a:moveTo>
                    <a:pt x="f41" y="f60"/>
                  </a:moveTo>
                  <a:arcTo wR="f54" hR="f55" stAng="f1" swAng="f2"/>
                  <a:quadBezTo>
                    <a:pt x="f87" y="f41"/>
                    <a:pt x="f83" y="f84"/>
                  </a:quadBezTo>
                  <a:quadBezTo>
                    <a:pt x="f45" y="f88"/>
                    <a:pt x="f45" y="f60"/>
                  </a:quadBezTo>
                  <a:arcTo wR="f54" hR="f55" stAng="f7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</a:endParaRPr>
            </a:p>
          </p:txBody>
        </p:sp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9FABED77-79F1-4FB1-ACD9-6F3E7FEA7CE5}"/>
                </a:ext>
              </a:extLst>
            </p:cNvPr>
            <p:cNvGrpSpPr/>
            <p:nvPr/>
          </p:nvGrpSpPr>
          <p:grpSpPr>
            <a:xfrm>
              <a:off x="552251" y="4171831"/>
              <a:ext cx="497086" cy="481175"/>
              <a:chOff x="552251" y="4171831"/>
              <a:chExt cx="497086" cy="481175"/>
            </a:xfrm>
          </p:grpSpPr>
          <p:sp>
            <p:nvSpPr>
              <p:cNvPr id="13" name="Freeform 14">
                <a:extLst>
                  <a:ext uri="{FF2B5EF4-FFF2-40B4-BE49-F238E27FC236}">
                    <a16:creationId xmlns:a16="http://schemas.microsoft.com/office/drawing/2014/main" id="{D24BF201-3025-4F17-82F0-7E8CF99A2C14}"/>
                  </a:ext>
                </a:extLst>
              </p:cNvPr>
              <p:cNvSpPr/>
              <p:nvPr/>
            </p:nvSpPr>
            <p:spPr>
              <a:xfrm>
                <a:off x="552251" y="4171831"/>
                <a:ext cx="287752" cy="48117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669"/>
                  <a:gd name="f7" fmla="val 1118"/>
                  <a:gd name="f8" fmla="val 112"/>
                  <a:gd name="f9" fmla="val 410"/>
                  <a:gd name="f10" fmla="val 707"/>
                  <a:gd name="f11" fmla="val 1005"/>
                  <a:gd name="f12" fmla="val 223"/>
                  <a:gd name="f13" fmla="val 1043"/>
                  <a:gd name="f14" fmla="val 446"/>
                  <a:gd name="f15" fmla="val 1080"/>
                  <a:gd name="f16" fmla="val 745"/>
                  <a:gd name="f17" fmla="val 372"/>
                  <a:gd name="f18" fmla="val 37"/>
                  <a:gd name="f19" fmla="val 74"/>
                  <a:gd name="f20" fmla="+- 0 0 -90"/>
                  <a:gd name="f21" fmla="*/ f3 1 669"/>
                  <a:gd name="f22" fmla="*/ f4 1 1118"/>
                  <a:gd name="f23" fmla="val f5"/>
                  <a:gd name="f24" fmla="val f6"/>
                  <a:gd name="f25" fmla="val f7"/>
                  <a:gd name="f26" fmla="*/ f20 f0 1"/>
                  <a:gd name="f27" fmla="+- f25 0 f23"/>
                  <a:gd name="f28" fmla="+- f24 0 f23"/>
                  <a:gd name="f29" fmla="*/ f26 1 f2"/>
                  <a:gd name="f30" fmla="*/ f28 1 669"/>
                  <a:gd name="f31" fmla="*/ f27 1 1118"/>
                  <a:gd name="f32" fmla="*/ 0 f28 1"/>
                  <a:gd name="f33" fmla="*/ 112 f27 1"/>
                  <a:gd name="f34" fmla="*/ 1005 f27 1"/>
                  <a:gd name="f35" fmla="*/ 669 f28 1"/>
                  <a:gd name="f36" fmla="*/ 1118 f27 1"/>
                  <a:gd name="f37" fmla="*/ 0 f27 1"/>
                  <a:gd name="f38" fmla="+- f29 0 f1"/>
                  <a:gd name="f39" fmla="*/ f32 1 669"/>
                  <a:gd name="f40" fmla="*/ f33 1 1118"/>
                  <a:gd name="f41" fmla="*/ f34 1 1118"/>
                  <a:gd name="f42" fmla="*/ f35 1 669"/>
                  <a:gd name="f43" fmla="*/ f36 1 1118"/>
                  <a:gd name="f44" fmla="*/ f37 1 1118"/>
                  <a:gd name="f45" fmla="*/ 0 1 f30"/>
                  <a:gd name="f46" fmla="*/ f24 1 f30"/>
                  <a:gd name="f47" fmla="*/ 0 1 f31"/>
                  <a:gd name="f48" fmla="*/ f25 1 f31"/>
                  <a:gd name="f49" fmla="*/ f39 1 f30"/>
                  <a:gd name="f50" fmla="*/ f40 1 f31"/>
                  <a:gd name="f51" fmla="*/ f41 1 f31"/>
                  <a:gd name="f52" fmla="*/ f42 1 f30"/>
                  <a:gd name="f53" fmla="*/ f43 1 f31"/>
                  <a:gd name="f54" fmla="*/ f44 1 f31"/>
                  <a:gd name="f55" fmla="*/ f45 f21 1"/>
                  <a:gd name="f56" fmla="*/ f46 f21 1"/>
                  <a:gd name="f57" fmla="*/ f48 f22 1"/>
                  <a:gd name="f58" fmla="*/ f47 f22 1"/>
                  <a:gd name="f59" fmla="*/ f49 f21 1"/>
                  <a:gd name="f60" fmla="*/ f50 f22 1"/>
                  <a:gd name="f61" fmla="*/ f51 f22 1"/>
                  <a:gd name="f62" fmla="*/ f52 f21 1"/>
                  <a:gd name="f63" fmla="*/ f53 f22 1"/>
                  <a:gd name="f64" fmla="*/ f54 f22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38">
                    <a:pos x="f59" y="f60"/>
                  </a:cxn>
                  <a:cxn ang="f38">
                    <a:pos x="f59" y="f61"/>
                  </a:cxn>
                  <a:cxn ang="f38">
                    <a:pos x="f62" y="f63"/>
                  </a:cxn>
                  <a:cxn ang="f38">
                    <a:pos x="f62" y="f64"/>
                  </a:cxn>
                  <a:cxn ang="f38">
                    <a:pos x="f59" y="f60"/>
                  </a:cxn>
                </a:cxnLst>
                <a:rect l="f55" t="f58" r="f56" b="f57"/>
                <a:pathLst>
                  <a:path w="669" h="1118">
                    <a:moveTo>
                      <a:pt x="f5" y="f8"/>
                    </a:moveTo>
                    <a:cubicBezTo>
                      <a:pt x="f5" y="f9"/>
                      <a:pt x="f5" y="f10"/>
                      <a:pt x="f5" y="f11"/>
                    </a:cubicBezTo>
                    <a:cubicBezTo>
                      <a:pt x="f12" y="f13"/>
                      <a:pt x="f14" y="f15"/>
                      <a:pt x="f6" y="f7"/>
                    </a:cubicBezTo>
                    <a:cubicBezTo>
                      <a:pt x="f6" y="f16"/>
                      <a:pt x="f6" y="f17"/>
                      <a:pt x="f6" y="f5"/>
                    </a:cubicBezTo>
                    <a:cubicBezTo>
                      <a:pt x="f14" y="f18"/>
                      <a:pt x="f12" y="f19"/>
                      <a:pt x="f5" y="f8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4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4" name="Freeform 15">
                <a:extLst>
                  <a:ext uri="{FF2B5EF4-FFF2-40B4-BE49-F238E27FC236}">
                    <a16:creationId xmlns:a16="http://schemas.microsoft.com/office/drawing/2014/main" id="{8EB4F170-9A72-4EE1-BA61-B281DFC503B0}"/>
                  </a:ext>
                </a:extLst>
              </p:cNvPr>
              <p:cNvSpPr/>
              <p:nvPr/>
            </p:nvSpPr>
            <p:spPr>
              <a:xfrm>
                <a:off x="851370" y="4263655"/>
                <a:ext cx="197967" cy="239335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val 0"/>
                  <a:gd name="f6" fmla="val 460"/>
                  <a:gd name="f7" fmla="val 556"/>
                  <a:gd name="f8" fmla="val 17"/>
                  <a:gd name="f9" fmla="val 35"/>
                  <a:gd name="f10" fmla="val 53"/>
                  <a:gd name="f11" fmla="val 135"/>
                  <a:gd name="f12" fmla="val 270"/>
                  <a:gd name="f13" fmla="val 406"/>
                  <a:gd name="f14" fmla="val 221"/>
                  <a:gd name="f15" fmla="val 388"/>
                  <a:gd name="f16" fmla="val 424"/>
                  <a:gd name="f17" fmla="val 442"/>
                  <a:gd name="f18" fmla="val 370"/>
                  <a:gd name="f19" fmla="val 185"/>
                  <a:gd name="f20" fmla="val 307"/>
                  <a:gd name="f21" fmla="val 153"/>
                  <a:gd name="f22" fmla="+- 0 0 -90"/>
                  <a:gd name="f23" fmla="*/ f3 1 460"/>
                  <a:gd name="f24" fmla="*/ f4 1 556"/>
                  <a:gd name="f25" fmla="val f5"/>
                  <a:gd name="f26" fmla="val f6"/>
                  <a:gd name="f27" fmla="val f7"/>
                  <a:gd name="f28" fmla="*/ f22 f0 1"/>
                  <a:gd name="f29" fmla="+- f27 0 f25"/>
                  <a:gd name="f30" fmla="+- f26 0 f25"/>
                  <a:gd name="f31" fmla="*/ f28 1 f2"/>
                  <a:gd name="f32" fmla="*/ f30 1 460"/>
                  <a:gd name="f33" fmla="*/ f29 1 556"/>
                  <a:gd name="f34" fmla="*/ 0 f30 1"/>
                  <a:gd name="f35" fmla="*/ 0 f29 1"/>
                  <a:gd name="f36" fmla="*/ 53 f29 1"/>
                  <a:gd name="f37" fmla="*/ 406 f30 1"/>
                  <a:gd name="f38" fmla="*/ 556 f29 1"/>
                  <a:gd name="f39" fmla="*/ 460 f30 1"/>
                  <a:gd name="f40" fmla="+- f31 0 f1"/>
                  <a:gd name="f41" fmla="*/ f34 1 460"/>
                  <a:gd name="f42" fmla="*/ f35 1 556"/>
                  <a:gd name="f43" fmla="*/ f36 1 556"/>
                  <a:gd name="f44" fmla="*/ f37 1 460"/>
                  <a:gd name="f45" fmla="*/ f38 1 556"/>
                  <a:gd name="f46" fmla="*/ f39 1 460"/>
                  <a:gd name="f47" fmla="*/ 0 1 f32"/>
                  <a:gd name="f48" fmla="*/ f26 1 f32"/>
                  <a:gd name="f49" fmla="*/ 0 1 f33"/>
                  <a:gd name="f50" fmla="*/ f27 1 f33"/>
                  <a:gd name="f51" fmla="*/ f41 1 f32"/>
                  <a:gd name="f52" fmla="*/ f42 1 f33"/>
                  <a:gd name="f53" fmla="*/ f43 1 f33"/>
                  <a:gd name="f54" fmla="*/ f44 1 f32"/>
                  <a:gd name="f55" fmla="*/ f45 1 f33"/>
                  <a:gd name="f56" fmla="*/ f46 1 f32"/>
                  <a:gd name="f57" fmla="*/ f47 f23 1"/>
                  <a:gd name="f58" fmla="*/ f48 f23 1"/>
                  <a:gd name="f59" fmla="*/ f50 f24 1"/>
                  <a:gd name="f60" fmla="*/ f49 f24 1"/>
                  <a:gd name="f61" fmla="*/ f51 f23 1"/>
                  <a:gd name="f62" fmla="*/ f52 f24 1"/>
                  <a:gd name="f63" fmla="*/ f53 f24 1"/>
                  <a:gd name="f64" fmla="*/ f54 f23 1"/>
                  <a:gd name="f65" fmla="*/ f55 f24 1"/>
                  <a:gd name="f66" fmla="*/ f56 f23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40">
                    <a:pos x="f61" y="f62"/>
                  </a:cxn>
                  <a:cxn ang="f40">
                    <a:pos x="f61" y="f63"/>
                  </a:cxn>
                  <a:cxn ang="f40">
                    <a:pos x="f64" y="f63"/>
                  </a:cxn>
                  <a:cxn ang="f40">
                    <a:pos x="f64" y="f65"/>
                  </a:cxn>
                  <a:cxn ang="f40">
                    <a:pos x="f66" y="f65"/>
                  </a:cxn>
                  <a:cxn ang="f40">
                    <a:pos x="f66" y="f62"/>
                  </a:cxn>
                  <a:cxn ang="f40">
                    <a:pos x="f61" y="f62"/>
                  </a:cxn>
                </a:cxnLst>
                <a:rect l="f57" t="f60" r="f58" b="f59"/>
                <a:pathLst>
                  <a:path w="460" h="556">
                    <a:moveTo>
                      <a:pt x="f5" y="f5"/>
                    </a:moveTo>
                    <a:cubicBezTo>
                      <a:pt x="f5" y="f8"/>
                      <a:pt x="f5" y="f9"/>
                      <a:pt x="f5" y="f10"/>
                    </a:cubicBezTo>
                    <a:cubicBezTo>
                      <a:pt x="f11" y="f10"/>
                      <a:pt x="f12" y="f10"/>
                      <a:pt x="f13" y="f10"/>
                    </a:cubicBezTo>
                    <a:cubicBezTo>
                      <a:pt x="f13" y="f14"/>
                      <a:pt x="f13" y="f15"/>
                      <a:pt x="f13" y="f7"/>
                    </a:cubicBezTo>
                    <a:cubicBezTo>
                      <a:pt x="f16" y="f7"/>
                      <a:pt x="f17" y="f7"/>
                      <a:pt x="f6" y="f7"/>
                    </a:cubicBezTo>
                    <a:cubicBezTo>
                      <a:pt x="f6" y="f18"/>
                      <a:pt x="f6" y="f19"/>
                      <a:pt x="f6" y="f5"/>
                    </a:cubicBezTo>
                    <a:cubicBezTo>
                      <a:pt x="f20" y="f5"/>
                      <a:pt x="f21" y="f5"/>
                      <a:pt x="f5" y="f5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4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Freeform 16">
                <a:extLst>
                  <a:ext uri="{FF2B5EF4-FFF2-40B4-BE49-F238E27FC236}">
                    <a16:creationId xmlns:a16="http://schemas.microsoft.com/office/drawing/2014/main" id="{FDC37B9D-ED2F-4DFD-907F-F27567ACCBD5}"/>
                  </a:ext>
                </a:extLst>
              </p:cNvPr>
              <p:cNvSpPr/>
              <p:nvPr/>
            </p:nvSpPr>
            <p:spPr>
              <a:xfrm>
                <a:off x="851370" y="4297981"/>
                <a:ext cx="162516" cy="260933"/>
              </a:xfrm>
              <a:custGeom>
                <a:avLst/>
                <a:gdLst>
                  <a:gd name="f0" fmla="val 10800000"/>
                  <a:gd name="f1" fmla="val 5400000"/>
                  <a:gd name="f2" fmla="val 360"/>
                  <a:gd name="f3" fmla="val 180"/>
                  <a:gd name="f4" fmla="val w"/>
                  <a:gd name="f5" fmla="val h"/>
                  <a:gd name="f6" fmla="val 0"/>
                  <a:gd name="f7" fmla="val 378"/>
                  <a:gd name="f8" fmla="val 606"/>
                  <a:gd name="f9" fmla="val 23"/>
                  <a:gd name="f10" fmla="val 47"/>
                  <a:gd name="f11" fmla="val 70"/>
                  <a:gd name="f12" fmla="val 4"/>
                  <a:gd name="f13" fmla="val 69"/>
                  <a:gd name="f14" fmla="val 16"/>
                  <a:gd name="f15" fmla="val 68"/>
                  <a:gd name="f16" fmla="val 26"/>
                  <a:gd name="f17" fmla="val 67"/>
                  <a:gd name="f18" fmla="val 37"/>
                  <a:gd name="f19" fmla="val 66"/>
                  <a:gd name="f20" fmla="val 65"/>
                  <a:gd name="f21" fmla="val 51"/>
                  <a:gd name="f22" fmla="val 113"/>
                  <a:gd name="f23" fmla="val 160"/>
                  <a:gd name="f24" fmla="val 208"/>
                  <a:gd name="f25" fmla="val 100"/>
                  <a:gd name="f26" fmla="val 149"/>
                  <a:gd name="f27" fmla="val 198"/>
                  <a:gd name="f28" fmla="val 221"/>
                  <a:gd name="f29" fmla="val 197"/>
                  <a:gd name="f30" fmla="val 255"/>
                  <a:gd name="f31" fmla="val 173"/>
                  <a:gd name="f32" fmla="val 289"/>
                  <a:gd name="f33" fmla="val 170"/>
                  <a:gd name="f34" fmla="val 293"/>
                  <a:gd name="f35" fmla="val 146"/>
                  <a:gd name="f36" fmla="val 326"/>
                  <a:gd name="f37" fmla="val 101"/>
                  <a:gd name="f38" fmla="val 340"/>
                  <a:gd name="f39" fmla="val 78"/>
                  <a:gd name="f40" fmla="val 347"/>
                  <a:gd name="f41" fmla="val 57"/>
                  <a:gd name="f42" fmla="val 41"/>
                  <a:gd name="f43" fmla="val 24"/>
                  <a:gd name="f44" fmla="val 346"/>
                  <a:gd name="f45" fmla="val 10"/>
                  <a:gd name="f46" fmla="val 344"/>
                  <a:gd name="f47" fmla="val 342"/>
                  <a:gd name="f48" fmla="val 377"/>
                  <a:gd name="f49" fmla="val 395"/>
                  <a:gd name="f50" fmla="val 87"/>
                  <a:gd name="f51" fmla="val 175"/>
                  <a:gd name="f52" fmla="val 262"/>
                  <a:gd name="f53" fmla="val 412"/>
                  <a:gd name="f54" fmla="val 428"/>
                  <a:gd name="f55" fmla="val 445"/>
                  <a:gd name="f56" fmla="val 461"/>
                  <a:gd name="f57" fmla="val 476"/>
                  <a:gd name="f58" fmla="val 492"/>
                  <a:gd name="f59" fmla="val 174"/>
                  <a:gd name="f60" fmla="val 261"/>
                  <a:gd name="f61" fmla="val 509"/>
                  <a:gd name="f62" fmla="val 527"/>
                  <a:gd name="f63" fmla="val 545"/>
                  <a:gd name="f64" fmla="val 565"/>
                  <a:gd name="f65" fmla="val 586"/>
                  <a:gd name="f66" fmla="val 126"/>
                  <a:gd name="f67" fmla="val 252"/>
                  <a:gd name="f68" fmla="val 404"/>
                  <a:gd name="f69" fmla="val 202"/>
                  <a:gd name="f70" fmla="+- 0 0 -90"/>
                  <a:gd name="f71" fmla="*/ f4 1 378"/>
                  <a:gd name="f72" fmla="*/ f5 1 606"/>
                  <a:gd name="f73" fmla="val f6"/>
                  <a:gd name="f74" fmla="val f7"/>
                  <a:gd name="f75" fmla="val f8"/>
                  <a:gd name="f76" fmla="*/ f70 f0 1"/>
                  <a:gd name="f77" fmla="+- f75 0 f73"/>
                  <a:gd name="f78" fmla="+- f74 0 f73"/>
                  <a:gd name="f79" fmla="*/ f76 1 f3"/>
                  <a:gd name="f80" fmla="*/ f78 1 378"/>
                  <a:gd name="f81" fmla="*/ f77 1 606"/>
                  <a:gd name="f82" fmla="*/ 0 f78 1"/>
                  <a:gd name="f83" fmla="*/ 0 f77 1"/>
                  <a:gd name="f84" fmla="*/ 70 f77 1"/>
                  <a:gd name="f85" fmla="*/ 26 f78 1"/>
                  <a:gd name="f86" fmla="*/ 67 f77 1"/>
                  <a:gd name="f87" fmla="*/ 51 f78 1"/>
                  <a:gd name="f88" fmla="*/ 65 f77 1"/>
                  <a:gd name="f89" fmla="*/ 208 f77 1"/>
                  <a:gd name="f90" fmla="*/ 198 f78 1"/>
                  <a:gd name="f91" fmla="*/ 173 f78 1"/>
                  <a:gd name="f92" fmla="*/ 289 f77 1"/>
                  <a:gd name="f93" fmla="*/ 101 f78 1"/>
                  <a:gd name="f94" fmla="*/ 340 f77 1"/>
                  <a:gd name="f95" fmla="*/ 41 f78 1"/>
                  <a:gd name="f96" fmla="*/ 347 f77 1"/>
                  <a:gd name="f97" fmla="*/ 342 f77 1"/>
                  <a:gd name="f98" fmla="*/ 395 f77 1"/>
                  <a:gd name="f99" fmla="*/ 262 f78 1"/>
                  <a:gd name="f100" fmla="*/ 445 f77 1"/>
                  <a:gd name="f101" fmla="*/ 492 f77 1"/>
                  <a:gd name="f102" fmla="*/ 261 f78 1"/>
                  <a:gd name="f103" fmla="*/ 545 f77 1"/>
                  <a:gd name="f104" fmla="*/ 606 f77 1"/>
                  <a:gd name="f105" fmla="*/ 378 f78 1"/>
                  <a:gd name="f106" fmla="+- f79 0 f1"/>
                  <a:gd name="f107" fmla="*/ f82 1 378"/>
                  <a:gd name="f108" fmla="*/ f83 1 606"/>
                  <a:gd name="f109" fmla="*/ f84 1 606"/>
                  <a:gd name="f110" fmla="*/ f85 1 378"/>
                  <a:gd name="f111" fmla="*/ f86 1 606"/>
                  <a:gd name="f112" fmla="*/ f87 1 378"/>
                  <a:gd name="f113" fmla="*/ f88 1 606"/>
                  <a:gd name="f114" fmla="*/ f89 1 606"/>
                  <a:gd name="f115" fmla="*/ f90 1 378"/>
                  <a:gd name="f116" fmla="*/ f91 1 378"/>
                  <a:gd name="f117" fmla="*/ f92 1 606"/>
                  <a:gd name="f118" fmla="*/ f93 1 378"/>
                  <a:gd name="f119" fmla="*/ f94 1 606"/>
                  <a:gd name="f120" fmla="*/ f95 1 378"/>
                  <a:gd name="f121" fmla="*/ f96 1 606"/>
                  <a:gd name="f122" fmla="*/ f97 1 606"/>
                  <a:gd name="f123" fmla="*/ f98 1 606"/>
                  <a:gd name="f124" fmla="*/ f99 1 378"/>
                  <a:gd name="f125" fmla="*/ f100 1 606"/>
                  <a:gd name="f126" fmla="*/ f101 1 606"/>
                  <a:gd name="f127" fmla="*/ f102 1 378"/>
                  <a:gd name="f128" fmla="*/ f103 1 606"/>
                  <a:gd name="f129" fmla="*/ f104 1 606"/>
                  <a:gd name="f130" fmla="*/ f105 1 378"/>
                  <a:gd name="f131" fmla="*/ 0 1 f80"/>
                  <a:gd name="f132" fmla="*/ f74 1 f80"/>
                  <a:gd name="f133" fmla="*/ 0 1 f81"/>
                  <a:gd name="f134" fmla="*/ f75 1 f81"/>
                  <a:gd name="f135" fmla="*/ f107 1 f80"/>
                  <a:gd name="f136" fmla="*/ f108 1 f81"/>
                  <a:gd name="f137" fmla="*/ f109 1 f81"/>
                  <a:gd name="f138" fmla="*/ f110 1 f80"/>
                  <a:gd name="f139" fmla="*/ f111 1 f81"/>
                  <a:gd name="f140" fmla="*/ f112 1 f80"/>
                  <a:gd name="f141" fmla="*/ f113 1 f81"/>
                  <a:gd name="f142" fmla="*/ f114 1 f81"/>
                  <a:gd name="f143" fmla="*/ f115 1 f80"/>
                  <a:gd name="f144" fmla="*/ f116 1 f80"/>
                  <a:gd name="f145" fmla="*/ f117 1 f81"/>
                  <a:gd name="f146" fmla="*/ f118 1 f80"/>
                  <a:gd name="f147" fmla="*/ f119 1 f81"/>
                  <a:gd name="f148" fmla="*/ f120 1 f80"/>
                  <a:gd name="f149" fmla="*/ f121 1 f81"/>
                  <a:gd name="f150" fmla="*/ f122 1 f81"/>
                  <a:gd name="f151" fmla="*/ f123 1 f81"/>
                  <a:gd name="f152" fmla="*/ f124 1 f80"/>
                  <a:gd name="f153" fmla="*/ f125 1 f81"/>
                  <a:gd name="f154" fmla="*/ f126 1 f81"/>
                  <a:gd name="f155" fmla="*/ f127 1 f80"/>
                  <a:gd name="f156" fmla="*/ f128 1 f81"/>
                  <a:gd name="f157" fmla="*/ f129 1 f81"/>
                  <a:gd name="f158" fmla="*/ f130 1 f80"/>
                  <a:gd name="f159" fmla="*/ f131 f71 1"/>
                  <a:gd name="f160" fmla="*/ f132 f71 1"/>
                  <a:gd name="f161" fmla="*/ f134 f72 1"/>
                  <a:gd name="f162" fmla="*/ f133 f72 1"/>
                  <a:gd name="f163" fmla="*/ f135 f71 1"/>
                  <a:gd name="f164" fmla="*/ f136 f72 1"/>
                  <a:gd name="f165" fmla="*/ f137 f72 1"/>
                  <a:gd name="f166" fmla="*/ f138 f71 1"/>
                  <a:gd name="f167" fmla="*/ f139 f72 1"/>
                  <a:gd name="f168" fmla="*/ f140 f71 1"/>
                  <a:gd name="f169" fmla="*/ f141 f72 1"/>
                  <a:gd name="f170" fmla="*/ f142 f72 1"/>
                  <a:gd name="f171" fmla="*/ f143 f71 1"/>
                  <a:gd name="f172" fmla="*/ f144 f71 1"/>
                  <a:gd name="f173" fmla="*/ f145 f72 1"/>
                  <a:gd name="f174" fmla="*/ f146 f71 1"/>
                  <a:gd name="f175" fmla="*/ f147 f72 1"/>
                  <a:gd name="f176" fmla="*/ f148 f71 1"/>
                  <a:gd name="f177" fmla="*/ f149 f72 1"/>
                  <a:gd name="f178" fmla="*/ f150 f72 1"/>
                  <a:gd name="f179" fmla="*/ f151 f72 1"/>
                  <a:gd name="f180" fmla="*/ f152 f71 1"/>
                  <a:gd name="f181" fmla="*/ f153 f72 1"/>
                  <a:gd name="f182" fmla="*/ f154 f72 1"/>
                  <a:gd name="f183" fmla="*/ f155 f71 1"/>
                  <a:gd name="f184" fmla="*/ f156 f72 1"/>
                  <a:gd name="f185" fmla="*/ f157 f72 1"/>
                  <a:gd name="f186" fmla="*/ f158 f71 1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106">
                    <a:pos x="f163" y="f164"/>
                  </a:cxn>
                  <a:cxn ang="f106">
                    <a:pos x="f163" y="f165"/>
                  </a:cxn>
                  <a:cxn ang="f106">
                    <a:pos x="f166" y="f167"/>
                  </a:cxn>
                  <a:cxn ang="f106">
                    <a:pos x="f168" y="f169"/>
                  </a:cxn>
                  <a:cxn ang="f106">
                    <a:pos x="f168" y="f170"/>
                  </a:cxn>
                  <a:cxn ang="f106">
                    <a:pos x="f171" y="f170"/>
                  </a:cxn>
                  <a:cxn ang="f106">
                    <a:pos x="f172" y="f173"/>
                  </a:cxn>
                  <a:cxn ang="f106">
                    <a:pos x="f174" y="f175"/>
                  </a:cxn>
                  <a:cxn ang="f106">
                    <a:pos x="f176" y="f177"/>
                  </a:cxn>
                  <a:cxn ang="f106">
                    <a:pos x="f163" y="f178"/>
                  </a:cxn>
                  <a:cxn ang="f106">
                    <a:pos x="f163" y="f179"/>
                  </a:cxn>
                  <a:cxn ang="f106">
                    <a:pos x="f180" y="f179"/>
                  </a:cxn>
                  <a:cxn ang="f106">
                    <a:pos x="f180" y="f181"/>
                  </a:cxn>
                  <a:cxn ang="f106">
                    <a:pos x="f163" y="f181"/>
                  </a:cxn>
                  <a:cxn ang="f106">
                    <a:pos x="f163" y="f182"/>
                  </a:cxn>
                  <a:cxn ang="f106">
                    <a:pos x="f183" y="f182"/>
                  </a:cxn>
                  <a:cxn ang="f106">
                    <a:pos x="f183" y="f184"/>
                  </a:cxn>
                  <a:cxn ang="f106">
                    <a:pos x="f163" y="f184"/>
                  </a:cxn>
                  <a:cxn ang="f106">
                    <a:pos x="f163" y="f185"/>
                  </a:cxn>
                  <a:cxn ang="f106">
                    <a:pos x="f186" y="f185"/>
                  </a:cxn>
                  <a:cxn ang="f106">
                    <a:pos x="f186" y="f164"/>
                  </a:cxn>
                  <a:cxn ang="f106">
                    <a:pos x="f163" y="f164"/>
                  </a:cxn>
                </a:cxnLst>
                <a:rect l="f159" t="f162" r="f160" b="f161"/>
                <a:pathLst>
                  <a:path w="378" h="606">
                    <a:moveTo>
                      <a:pt x="f6" y="f6"/>
                    </a:moveTo>
                    <a:cubicBezTo>
                      <a:pt x="f6" y="f9"/>
                      <a:pt x="f6" y="f10"/>
                      <a:pt x="f6" y="f11"/>
                    </a:cubicBezTo>
                    <a:cubicBezTo>
                      <a:pt x="f12" y="f13"/>
                      <a:pt x="f14" y="f15"/>
                      <a:pt x="f16" y="f17"/>
                    </a:cubicBezTo>
                    <a:cubicBezTo>
                      <a:pt x="f18" y="f19"/>
                      <a:pt x="f10" y="f20"/>
                      <a:pt x="f21" y="f20"/>
                    </a:cubicBezTo>
                    <a:cubicBezTo>
                      <a:pt x="f21" y="f22"/>
                      <a:pt x="f21" y="f23"/>
                      <a:pt x="f21" y="f24"/>
                    </a:cubicBezTo>
                    <a:cubicBezTo>
                      <a:pt x="f25" y="f24"/>
                      <a:pt x="f26" y="f24"/>
                      <a:pt x="f27" y="f24"/>
                    </a:cubicBezTo>
                    <a:cubicBezTo>
                      <a:pt x="f27" y="f28"/>
                      <a:pt x="f29" y="f30"/>
                      <a:pt x="f31" y="f32"/>
                    </a:cubicBezTo>
                    <a:cubicBezTo>
                      <a:pt x="f33" y="f34"/>
                      <a:pt x="f35" y="f36"/>
                      <a:pt x="f37" y="f38"/>
                    </a:cubicBezTo>
                    <a:cubicBezTo>
                      <a:pt x="f39" y="f40"/>
                      <a:pt x="f41" y="f40"/>
                      <a:pt x="f42" y="f40"/>
                    </a:cubicBezTo>
                    <a:cubicBezTo>
                      <a:pt x="f43" y="f44"/>
                      <a:pt x="f45" y="f46"/>
                      <a:pt x="f6" y="f47"/>
                    </a:cubicBezTo>
                    <a:cubicBezTo>
                      <a:pt x="f6" y="f2"/>
                      <a:pt x="f6" y="f48"/>
                      <a:pt x="f6" y="f49"/>
                    </a:cubicBezTo>
                    <a:cubicBezTo>
                      <a:pt x="f50" y="f49"/>
                      <a:pt x="f51" y="f49"/>
                      <a:pt x="f52" y="f49"/>
                    </a:cubicBezTo>
                    <a:cubicBezTo>
                      <a:pt x="f52" y="f53"/>
                      <a:pt x="f52" y="f54"/>
                      <a:pt x="f52" y="f55"/>
                    </a:cubicBezTo>
                    <a:cubicBezTo>
                      <a:pt x="f51" y="f55"/>
                      <a:pt x="f50" y="f55"/>
                      <a:pt x="f6" y="f55"/>
                    </a:cubicBezTo>
                    <a:cubicBezTo>
                      <a:pt x="f6" y="f56"/>
                      <a:pt x="f6" y="f57"/>
                      <a:pt x="f6" y="f58"/>
                    </a:cubicBezTo>
                    <a:cubicBezTo>
                      <a:pt x="f50" y="f58"/>
                      <a:pt x="f59" y="f58"/>
                      <a:pt x="f60" y="f58"/>
                    </a:cubicBezTo>
                    <a:cubicBezTo>
                      <a:pt x="f60" y="f61"/>
                      <a:pt x="f60" y="f62"/>
                      <a:pt x="f60" y="f63"/>
                    </a:cubicBezTo>
                    <a:cubicBezTo>
                      <a:pt x="f59" y="f63"/>
                      <a:pt x="f50" y="f63"/>
                      <a:pt x="f6" y="f63"/>
                    </a:cubicBezTo>
                    <a:cubicBezTo>
                      <a:pt x="f6" y="f64"/>
                      <a:pt x="f6" y="f65"/>
                      <a:pt x="f6" y="f8"/>
                    </a:cubicBezTo>
                    <a:cubicBezTo>
                      <a:pt x="f66" y="f8"/>
                      <a:pt x="f67" y="f8"/>
                      <a:pt x="f7" y="f8"/>
                    </a:cubicBezTo>
                    <a:cubicBezTo>
                      <a:pt x="f7" y="f68"/>
                      <a:pt x="f7" y="f69"/>
                      <a:pt x="f7" y="f6"/>
                    </a:cubicBezTo>
                    <a:cubicBezTo>
                      <a:pt x="f67" y="f6"/>
                      <a:pt x="f66" y="f6"/>
                      <a:pt x="f6" y="f6"/>
                    </a:cubicBezTo>
                    <a:close/>
                  </a:path>
                </a:pathLst>
              </a:custGeom>
              <a:solidFill>
                <a:srgbClr val="000000"/>
              </a:solidFill>
              <a:ln cap="flat">
                <a:noFill/>
                <a:prstDash val="solid"/>
              </a:ln>
            </p:spPr>
            <p:txBody>
              <a:bodyPr vert="horz" wrap="square" lIns="91440" tIns="45720" rIns="91440" bIns="45720" anchor="t" anchorCtr="0" compatLnSpc="1">
                <a:noAutofit/>
              </a:bodyPr>
              <a:lstStyle/>
              <a:p>
                <a:pPr marL="0" marR="0" lvl="0" indent="0" algn="l" defTabSz="1219140" rtl="0" fontAlgn="auto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  <a:defRPr sz="1800" b="0" i="0" u="none" strike="noStrike" kern="0" cap="none" spc="0" baseline="0">
                    <a:solidFill>
                      <a:srgbClr val="000000"/>
                    </a:solidFill>
                    <a:uFillTx/>
                  </a:defRPr>
                </a:pPr>
                <a:endParaRPr lang="en-US" sz="1400" b="0" i="0" u="none" strike="noStrike" kern="0" cap="none" spc="0" baseline="0">
                  <a:solidFill>
                    <a:srgbClr val="000000"/>
                  </a:solidFill>
                  <a:uFillTx/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6489AEBD-0C64-4DB5-BFBF-B9CD18890BA5}"/>
              </a:ext>
            </a:extLst>
          </p:cNvPr>
          <p:cNvSpPr/>
          <p:nvPr/>
        </p:nvSpPr>
        <p:spPr>
          <a:xfrm rot="5400013">
            <a:off x="2598574" y="5216745"/>
            <a:ext cx="101644" cy="2224625"/>
          </a:xfrm>
          <a:custGeom>
            <a:avLst>
              <a:gd name="f0" fmla="val 108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bg1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40" rtl="0" fontAlgn="auto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351" b="0" i="0" u="none" strike="noStrike" kern="0" cap="none" spc="0" baseline="0">
              <a:solidFill>
                <a:srgbClr val="000000"/>
              </a:solidFill>
              <a:uFillTx/>
              <a:latin typeface="Arial"/>
              <a:ea typeface="맑은 고딕" pitchFamily="34" charset="-127"/>
            </a:endParaRPr>
          </a:p>
        </p:txBody>
      </p:sp>
      <p:grpSp>
        <p:nvGrpSpPr>
          <p:cNvPr id="17" name="Grupo 14">
            <a:extLst>
              <a:ext uri="{FF2B5EF4-FFF2-40B4-BE49-F238E27FC236}">
                <a16:creationId xmlns:a16="http://schemas.microsoft.com/office/drawing/2014/main" id="{24C85DD9-C273-46E8-A713-A0AF66DF0A06}"/>
              </a:ext>
            </a:extLst>
          </p:cNvPr>
          <p:cNvGrpSpPr/>
          <p:nvPr/>
        </p:nvGrpSpPr>
        <p:grpSpPr>
          <a:xfrm>
            <a:off x="2855927" y="1296682"/>
            <a:ext cx="905780" cy="910364"/>
            <a:chOff x="2141945" y="972510"/>
            <a:chExt cx="679335" cy="682773"/>
          </a:xfrm>
          <a:solidFill>
            <a:schemeClr val="bg1"/>
          </a:solidFill>
        </p:grpSpPr>
        <p:sp>
          <p:nvSpPr>
            <p:cNvPr id="18" name="Rounded Rectangle 3">
              <a:extLst>
                <a:ext uri="{FF2B5EF4-FFF2-40B4-BE49-F238E27FC236}">
                  <a16:creationId xmlns:a16="http://schemas.microsoft.com/office/drawing/2014/main" id="{3332CFED-D853-456E-8F90-EE9CB128BC00}"/>
                </a:ext>
              </a:extLst>
            </p:cNvPr>
            <p:cNvSpPr/>
            <p:nvPr/>
          </p:nvSpPr>
          <p:spPr>
            <a:xfrm rot="10799991">
              <a:off x="2724280" y="975948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 charset="-127"/>
              </a:endParaRPr>
            </a:p>
          </p:txBody>
        </p:sp>
        <p:sp>
          <p:nvSpPr>
            <p:cNvPr id="19" name="Rounded Rectangle 3">
              <a:extLst>
                <a:ext uri="{FF2B5EF4-FFF2-40B4-BE49-F238E27FC236}">
                  <a16:creationId xmlns:a16="http://schemas.microsoft.com/office/drawing/2014/main" id="{FC484297-4718-4458-94E9-0E9583C54164}"/>
                </a:ext>
              </a:extLst>
            </p:cNvPr>
            <p:cNvSpPr/>
            <p:nvPr/>
          </p:nvSpPr>
          <p:spPr>
            <a:xfrm rot="5400013">
              <a:off x="2433113" y="681342"/>
              <a:ext cx="96999" cy="679335"/>
            </a:xfrm>
            <a:custGeom>
              <a:avLst>
                <a:gd name="f0" fmla="val 108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351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맑은 고딕" pitchFamily="34" charset="-127"/>
              </a:endParaRPr>
            </a:p>
          </p:txBody>
        </p:sp>
      </p:grpSp>
      <p:grpSp>
        <p:nvGrpSpPr>
          <p:cNvPr id="20" name="Gráfico 10">
            <a:extLst>
              <a:ext uri="{FF2B5EF4-FFF2-40B4-BE49-F238E27FC236}">
                <a16:creationId xmlns:a16="http://schemas.microsoft.com/office/drawing/2014/main" id="{1D142922-6C26-4132-B712-FD2AC3AE9916}"/>
              </a:ext>
            </a:extLst>
          </p:cNvPr>
          <p:cNvGrpSpPr/>
          <p:nvPr/>
        </p:nvGrpSpPr>
        <p:grpSpPr>
          <a:xfrm>
            <a:off x="627243" y="5458043"/>
            <a:ext cx="849367" cy="849367"/>
            <a:chOff x="470431" y="4093531"/>
            <a:chExt cx="637025" cy="637025"/>
          </a:xfrm>
        </p:grpSpPr>
        <p:sp>
          <p:nvSpPr>
            <p:cNvPr id="21" name="Forma libre: forma 30">
              <a:extLst>
                <a:ext uri="{FF2B5EF4-FFF2-40B4-BE49-F238E27FC236}">
                  <a16:creationId xmlns:a16="http://schemas.microsoft.com/office/drawing/2014/main" id="{6546733A-FEA5-4DF5-B252-7D29C8C121D8}"/>
                </a:ext>
              </a:extLst>
            </p:cNvPr>
            <p:cNvSpPr/>
            <p:nvPr/>
          </p:nvSpPr>
          <p:spPr>
            <a:xfrm>
              <a:off x="470431" y="4093531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EA473A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Forma libre: forma 31">
              <a:extLst>
                <a:ext uri="{FF2B5EF4-FFF2-40B4-BE49-F238E27FC236}">
                  <a16:creationId xmlns:a16="http://schemas.microsoft.com/office/drawing/2014/main" id="{B85BCA69-C55F-4587-A407-F49CF6D959F5}"/>
                </a:ext>
              </a:extLst>
            </p:cNvPr>
            <p:cNvSpPr/>
            <p:nvPr/>
          </p:nvSpPr>
          <p:spPr>
            <a:xfrm>
              <a:off x="552379" y="4171785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0" compatLnSpc="1">
              <a:noAutofit/>
            </a:bodyPr>
            <a:lstStyle/>
            <a:p>
              <a:pPr marL="0" marR="0" lvl="0" indent="0" algn="l" defTabSz="1219140" rtl="0" fontAlgn="auto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b="0" i="0" u="none" strike="noStrike" kern="0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86627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1138068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4D310-CF6E-662A-6F0F-9BB7E5CCC23E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346710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1FD2173-C1E3-125E-C43B-B99D526A6CE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7506789" cy="33909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98797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2CDC8AB-5A47-75D6-F000-E960E818487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53098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02214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68BA957-165F-2040-F408-0B8208B5FB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1908000" anchor="ctr"/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 sz="1800"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altLang="ko-KR"/>
              <a:t>Place Your Picture Here And Send To Back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3466285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BAA613BF-AE1D-520A-4D37-D7E24755F1C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740400" y="1333500"/>
            <a:ext cx="3086100" cy="5524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E8467CD-2513-7577-D4AF-4481920EE8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105900" y="1333500"/>
            <a:ext cx="3086100" cy="55245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66130547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D360CE28-2281-6629-5334-5441E338D6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420280" y="1569208"/>
            <a:ext cx="8466919" cy="2964979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9288107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19" r:id="rId2"/>
    <p:sldLayoutId id="2147483707" r:id="rId3"/>
    <p:sldLayoutId id="2147483708" r:id="rId4"/>
    <p:sldLayoutId id="2147483712" r:id="rId5"/>
    <p:sldLayoutId id="2147483710" r:id="rId6"/>
    <p:sldLayoutId id="2147483718" r:id="rId7"/>
    <p:sldLayoutId id="2147483721" r:id="rId8"/>
    <p:sldLayoutId id="2147483722" r:id="rId9"/>
    <p:sldLayoutId id="2147483717" r:id="rId10"/>
    <p:sldLayoutId id="2147483723" r:id="rId11"/>
    <p:sldLayoutId id="2147483724" r:id="rId12"/>
    <p:sldLayoutId id="2147483725" r:id="rId13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what-you-can-and-cannot-do-with-our-template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www.slidesppt.net/tutorials-and-tips/" TargetMode="External"/><Relationship Id="rId4" Type="http://schemas.openxmlformats.org/officeDocument/2006/relationships/hyperlink" Target="https://www.slidesppt.net/frequently-asked-questions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ppt.net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2C85254-E8D0-4E24-8156-3E269288CC0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826"/>
            <a:ext cx="12192000" cy="6857999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1BB739BE-2DD5-4E90-A701-8D8345ED8CCB}"/>
              </a:ext>
            </a:extLst>
          </p:cNvPr>
          <p:cNvSpPr/>
          <p:nvPr/>
        </p:nvSpPr>
        <p:spPr>
          <a:xfrm>
            <a:off x="281354" y="225083"/>
            <a:ext cx="11619914" cy="619459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3" name="Text Placeholder 4">
            <a:extLst>
              <a:ext uri="{FF2B5EF4-FFF2-40B4-BE49-F238E27FC236}">
                <a16:creationId xmlns:a16="http://schemas.microsoft.com/office/drawing/2014/main" id="{C185B93A-DF9F-E0D1-9078-A2286D51E7F2}"/>
              </a:ext>
            </a:extLst>
          </p:cNvPr>
          <p:cNvSpPr txBox="1"/>
          <p:nvPr/>
        </p:nvSpPr>
        <p:spPr>
          <a:xfrm>
            <a:off x="458906" y="3768808"/>
            <a:ext cx="6038314" cy="1309777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ko-KR" sz="8800" b="1" dirty="0">
                <a:ln w="28575">
                  <a:noFill/>
                </a:ln>
                <a:solidFill>
                  <a:srgbClr val="FF0000"/>
                </a:solidFill>
                <a:effectLst/>
                <a:latin typeface="Agency FB" panose="020B0503020202020204" pitchFamily="34" charset="0"/>
              </a:rPr>
              <a:t>CUSTOMS OF CANADA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14A5BA9C-E945-EEB3-5AF3-787D3A9CF6B4}"/>
              </a:ext>
            </a:extLst>
          </p:cNvPr>
          <p:cNvCxnSpPr/>
          <p:nvPr/>
        </p:nvCxnSpPr>
        <p:spPr>
          <a:xfrm>
            <a:off x="3913069" y="5595214"/>
            <a:ext cx="166567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6B81903-6F41-E234-5D4B-8CF579CA487F}"/>
              </a:ext>
            </a:extLst>
          </p:cNvPr>
          <p:cNvCxnSpPr/>
          <p:nvPr/>
        </p:nvCxnSpPr>
        <p:spPr>
          <a:xfrm>
            <a:off x="1134459" y="5601876"/>
            <a:ext cx="182158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0">
            <a:extLst>
              <a:ext uri="{FF2B5EF4-FFF2-40B4-BE49-F238E27FC236}">
                <a16:creationId xmlns:a16="http://schemas.microsoft.com/office/drawing/2014/main" id="{1A83CB95-80A2-E722-4F28-9AA4DDAAFEE3}"/>
              </a:ext>
            </a:extLst>
          </p:cNvPr>
          <p:cNvSpPr txBox="1"/>
          <p:nvPr/>
        </p:nvSpPr>
        <p:spPr>
          <a:xfrm>
            <a:off x="1292123" y="5808776"/>
            <a:ext cx="4449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spc="15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TEMPLATE</a:t>
            </a:r>
          </a:p>
        </p:txBody>
      </p:sp>
      <p:sp>
        <p:nvSpPr>
          <p:cNvPr id="24" name="Freeform 14">
            <a:extLst>
              <a:ext uri="{FF2B5EF4-FFF2-40B4-BE49-F238E27FC236}">
                <a16:creationId xmlns:a16="http://schemas.microsoft.com/office/drawing/2014/main" id="{AE492AD2-0F2D-4A3C-8111-1C3D0A2F3AB7}"/>
              </a:ext>
            </a:extLst>
          </p:cNvPr>
          <p:cNvSpPr/>
          <p:nvPr/>
        </p:nvSpPr>
        <p:spPr bwMode="auto">
          <a:xfrm>
            <a:off x="6066510" y="-1"/>
            <a:ext cx="6125489" cy="2421965"/>
          </a:xfrm>
          <a:custGeom>
            <a:avLst/>
            <a:gdLst>
              <a:gd name="T0" fmla="*/ 0 w 3263"/>
              <a:gd name="T1" fmla="*/ 0 h 1557"/>
              <a:gd name="T2" fmla="*/ 1986 w 3263"/>
              <a:gd name="T3" fmla="*/ 1557 h 1557"/>
              <a:gd name="T4" fmla="*/ 3263 w 3263"/>
              <a:gd name="T5" fmla="*/ 0 h 1557"/>
              <a:gd name="T6" fmla="*/ 0 w 3263"/>
              <a:gd name="T7" fmla="*/ 0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263" h="1557">
                <a:moveTo>
                  <a:pt x="0" y="0"/>
                </a:moveTo>
                <a:lnTo>
                  <a:pt x="1986" y="1557"/>
                </a:lnTo>
                <a:lnTo>
                  <a:pt x="3263" y="0"/>
                </a:lnTo>
                <a:lnTo>
                  <a:pt x="0" y="0"/>
                </a:lnTo>
                <a:close/>
              </a:path>
            </a:pathLst>
          </a:custGeom>
          <a:solidFill>
            <a:srgbClr val="EA473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8195EED-C401-4DD2-9900-FF280DA0E096}"/>
              </a:ext>
            </a:extLst>
          </p:cNvPr>
          <p:cNvSpPr txBox="1"/>
          <p:nvPr/>
        </p:nvSpPr>
        <p:spPr>
          <a:xfrm>
            <a:off x="8848888" y="45878"/>
            <a:ext cx="24046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8748" lvl="0"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30" name="Grupo 29">
            <a:extLst>
              <a:ext uri="{FF2B5EF4-FFF2-40B4-BE49-F238E27FC236}">
                <a16:creationId xmlns:a16="http://schemas.microsoft.com/office/drawing/2014/main" id="{6645F737-6EE6-4E70-88A0-6F76A29B8600}"/>
              </a:ext>
            </a:extLst>
          </p:cNvPr>
          <p:cNvGrpSpPr/>
          <p:nvPr/>
        </p:nvGrpSpPr>
        <p:grpSpPr>
          <a:xfrm rot="10800000">
            <a:off x="6336168" y="4959684"/>
            <a:ext cx="5855832" cy="1916433"/>
            <a:chOff x="1552575" y="0"/>
            <a:chExt cx="6999288" cy="3328030"/>
          </a:xfrm>
          <a:solidFill>
            <a:srgbClr val="FD7B7B"/>
          </a:solidFill>
        </p:grpSpPr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BF79D5D7-96F2-474E-B28A-10E9BC833DDB}"/>
                </a:ext>
              </a:extLst>
            </p:cNvPr>
            <p:cNvSpPr/>
            <p:nvPr/>
          </p:nvSpPr>
          <p:spPr bwMode="auto">
            <a:xfrm>
              <a:off x="1552575" y="0"/>
              <a:ext cx="5180013" cy="2475749"/>
            </a:xfrm>
            <a:custGeom>
              <a:avLst/>
              <a:gdLst>
                <a:gd name="T0" fmla="*/ 0 w 3263"/>
                <a:gd name="T1" fmla="*/ 0 h 1557"/>
                <a:gd name="T2" fmla="*/ 1986 w 3263"/>
                <a:gd name="T3" fmla="*/ 1557 h 1557"/>
                <a:gd name="T4" fmla="*/ 3263 w 3263"/>
                <a:gd name="T5" fmla="*/ 0 h 1557"/>
                <a:gd name="T6" fmla="*/ 0 w 3263"/>
                <a:gd name="T7" fmla="*/ 0 h 1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263" h="1557">
                  <a:moveTo>
                    <a:pt x="0" y="0"/>
                  </a:moveTo>
                  <a:lnTo>
                    <a:pt x="1986" y="1557"/>
                  </a:lnTo>
                  <a:lnTo>
                    <a:pt x="3263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36288D16-1E11-4208-835D-39126D93E8D0}"/>
                </a:ext>
              </a:extLst>
            </p:cNvPr>
            <p:cNvSpPr/>
            <p:nvPr/>
          </p:nvSpPr>
          <p:spPr bwMode="auto">
            <a:xfrm>
              <a:off x="4705350" y="0"/>
              <a:ext cx="3846513" cy="3328030"/>
            </a:xfrm>
            <a:custGeom>
              <a:avLst/>
              <a:gdLst>
                <a:gd name="T0" fmla="*/ 2423 w 2423"/>
                <a:gd name="T1" fmla="*/ 0 h 2093"/>
                <a:gd name="T2" fmla="*/ 1277 w 2423"/>
                <a:gd name="T3" fmla="*/ 0 h 2093"/>
                <a:gd name="T4" fmla="*/ 0 w 2423"/>
                <a:gd name="T5" fmla="*/ 1557 h 2093"/>
                <a:gd name="T6" fmla="*/ 683 w 2423"/>
                <a:gd name="T7" fmla="*/ 2093 h 2093"/>
                <a:gd name="T8" fmla="*/ 2423 w 2423"/>
                <a:gd name="T9" fmla="*/ 0 h 2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23" h="2093">
                  <a:moveTo>
                    <a:pt x="2423" y="0"/>
                  </a:moveTo>
                  <a:lnTo>
                    <a:pt x="1277" y="0"/>
                  </a:lnTo>
                  <a:lnTo>
                    <a:pt x="0" y="1557"/>
                  </a:lnTo>
                  <a:lnTo>
                    <a:pt x="683" y="2093"/>
                  </a:lnTo>
                  <a:lnTo>
                    <a:pt x="2423" y="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" name="Gráfico 10">
            <a:extLst>
              <a:ext uri="{FF2B5EF4-FFF2-40B4-BE49-F238E27FC236}">
                <a16:creationId xmlns:a16="http://schemas.microsoft.com/office/drawing/2014/main" id="{51E38EF9-177E-E1C5-60DF-BDB2EF7060B3}"/>
              </a:ext>
            </a:extLst>
          </p:cNvPr>
          <p:cNvGrpSpPr/>
          <p:nvPr/>
        </p:nvGrpSpPr>
        <p:grpSpPr>
          <a:xfrm>
            <a:off x="11015078" y="110784"/>
            <a:ext cx="1100197" cy="110019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C914B944-285E-D4B9-8B2D-65B3C559E1FA}"/>
                </a:ext>
              </a:extLst>
            </p:cNvPr>
            <p:cNvSpPr/>
            <p:nvPr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bg1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D6252F79-AEB7-1CF3-BCF7-0EA8E4D5BDA4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EA473A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PE" sz="1400"/>
            </a:p>
          </p:txBody>
        </p:sp>
      </p:grpSp>
      <p:pic>
        <p:nvPicPr>
          <p:cNvPr id="13" name="Imagen 12">
            <a:extLst>
              <a:ext uri="{FF2B5EF4-FFF2-40B4-BE49-F238E27FC236}">
                <a16:creationId xmlns:a16="http://schemas.microsoft.com/office/drawing/2014/main" id="{A6893D90-A0C1-4A79-96D8-1B41EA628C5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9978" y="615509"/>
            <a:ext cx="2631481" cy="263148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EC500C7-70F3-41E9-875B-D47D3A0926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359"/>
          <a:stretch/>
        </p:blipFill>
        <p:spPr>
          <a:xfrm>
            <a:off x="6277073" y="1663563"/>
            <a:ext cx="5810250" cy="524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7592"/>
      </p:ext>
    </p:extLst>
  </p:cSld>
  <p:clrMapOvr>
    <a:masterClrMapping/>
  </p:clrMapOvr>
  <p:transition advTm="116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Marcador de posición de imagen 12">
            <a:extLst>
              <a:ext uri="{FF2B5EF4-FFF2-40B4-BE49-F238E27FC236}">
                <a16:creationId xmlns:a16="http://schemas.microsoft.com/office/drawing/2014/main" id="{1332E7D5-21F8-4A79-B975-A1626DE71F2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alphaModFix amt="36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07" b="407"/>
          <a:stretch>
            <a:fillRect/>
          </a:stretch>
        </p:blipFill>
        <p:spPr/>
      </p:pic>
      <p:sp>
        <p:nvSpPr>
          <p:cNvPr id="11" name="Rectangle 3">
            <a:extLst>
              <a:ext uri="{FF2B5EF4-FFF2-40B4-BE49-F238E27FC236}">
                <a16:creationId xmlns:a16="http://schemas.microsoft.com/office/drawing/2014/main" id="{72152263-6D81-78CD-770A-9A6ABEBB2020}"/>
              </a:ext>
            </a:extLst>
          </p:cNvPr>
          <p:cNvSpPr/>
          <p:nvPr/>
        </p:nvSpPr>
        <p:spPr>
          <a:xfrm>
            <a:off x="439382" y="2109278"/>
            <a:ext cx="6495404" cy="3173117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  <a:alpha val="0"/>
                </a:schemeClr>
              </a:gs>
              <a:gs pos="59000">
                <a:srgbClr val="081419">
                  <a:alpha val="27000"/>
                </a:srgbClr>
              </a:gs>
            </a:gsLst>
            <a:lin ang="10800000" scaled="0"/>
          </a:gra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5" name="그룹 5">
            <a:extLst>
              <a:ext uri="{FF2B5EF4-FFF2-40B4-BE49-F238E27FC236}">
                <a16:creationId xmlns:a16="http://schemas.microsoft.com/office/drawing/2014/main" id="{639D59C0-255E-DBE4-5483-2940F6AC7747}"/>
              </a:ext>
            </a:extLst>
          </p:cNvPr>
          <p:cNvGrpSpPr/>
          <p:nvPr/>
        </p:nvGrpSpPr>
        <p:grpSpPr>
          <a:xfrm>
            <a:off x="668484" y="2665550"/>
            <a:ext cx="5749900" cy="2183264"/>
            <a:chOff x="685826" y="1531388"/>
            <a:chExt cx="5749900" cy="1804351"/>
          </a:xfrm>
        </p:grpSpPr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FEB2931A-A058-D2CB-22A1-94F01ADF9A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254" y="1531388"/>
              <a:ext cx="2911053" cy="54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zh-CN" sz="4800" b="1">
                  <a:solidFill>
                    <a:schemeClr val="bg1"/>
                  </a:solidFill>
                  <a:latin typeface="Raleway" pitchFamily="2" charset="0"/>
                  <a:ea typeface="印品黑体" panose="00000500000000000000" pitchFamily="2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Third</a:t>
              </a:r>
              <a:r>
                <a:rPr lang="en-US" altLang="zh-CN" sz="4800" b="1">
                  <a:solidFill>
                    <a:srgbClr val="C4900E"/>
                  </a:solidFill>
                  <a:latin typeface="Raleway" pitchFamily="2" charset="0"/>
                  <a:ea typeface="印品黑体" panose="00000500000000000000" pitchFamily="2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4800" b="1">
                  <a:solidFill>
                    <a:srgbClr val="EA473A"/>
                  </a:solidFill>
                  <a:latin typeface="Raleway" pitchFamily="2" charset="0"/>
                  <a:ea typeface="印品黑体" panose="00000500000000000000" pitchFamily="2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part</a:t>
              </a:r>
              <a:endParaRPr lang="en-US" altLang="ko-KR" sz="4800" b="1">
                <a:solidFill>
                  <a:srgbClr val="EA473A"/>
                </a:solidFill>
                <a:latin typeface="Raleway" pitchFamily="2" charset="0"/>
                <a:ea typeface="印品黑体" panose="00000500000000000000" pitchFamily="2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7" name="그룹 24">
              <a:extLst>
                <a:ext uri="{FF2B5EF4-FFF2-40B4-BE49-F238E27FC236}">
                  <a16:creationId xmlns:a16="http://schemas.microsoft.com/office/drawing/2014/main" id="{56E9BEC6-122A-AAB5-FDD9-60BB1DA3CF13}"/>
                </a:ext>
              </a:extLst>
            </p:cNvPr>
            <p:cNvGrpSpPr/>
            <p:nvPr/>
          </p:nvGrpSpPr>
          <p:grpSpPr>
            <a:xfrm>
              <a:off x="685826" y="2414353"/>
              <a:ext cx="5749900" cy="921386"/>
              <a:chOff x="2798996" y="4230847"/>
              <a:chExt cx="5749900" cy="921386"/>
            </a:xfrm>
          </p:grpSpPr>
          <p:sp>
            <p:nvSpPr>
              <p:cNvPr id="8" name="Rectangle 3">
                <a:extLst>
                  <a:ext uri="{FF2B5EF4-FFF2-40B4-BE49-F238E27FC236}">
                    <a16:creationId xmlns:a16="http://schemas.microsoft.com/office/drawing/2014/main" id="{7D48D178-C01B-9A31-F86C-5FE87D3D3B2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8996" y="4230847"/>
                <a:ext cx="5158463" cy="274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>
                    <a:prstClr val="white"/>
                  </a:buClr>
                  <a:defRPr/>
                </a:pPr>
                <a:r>
                  <a:rPr lang="en-US" altLang="ko-KR" sz="2400" b="1">
                    <a:solidFill>
                      <a:schemeClr val="bg1">
                        <a:lumMod val="95000"/>
                      </a:schemeClr>
                    </a:solidFill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Design inspiration For presentation</a:t>
                </a:r>
              </a:p>
            </p:txBody>
          </p:sp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EE613316-8639-14AF-B8E5-B9DD5B670F2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7544" y="4618181"/>
                <a:ext cx="5731352" cy="534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ko-KR" sz="1200">
                    <a:solidFill>
                      <a:schemeClr val="bg1"/>
                    </a:solidFill>
                    <a:latin typeface="Raleway" pitchFamily="2" charset="0"/>
                    <a:ea typeface="印品黑体" panose="00000500000000000000" pitchFamily="2" charset="-122"/>
                    <a:cs typeface="Vijaya" panose="020B0604020202020204" pitchFamily="34" charset="0"/>
                    <a:sym typeface="微软雅黑" panose="020B0503020204020204" pitchFamily="34" charset="-122"/>
                  </a:rPr>
                  <a:t>Lorem Ipsum has been the industry's standard dummy text ever since the 1500s,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ko-KR" sz="1200">
                    <a:solidFill>
                      <a:schemeClr val="bg1"/>
                    </a:solidFill>
                    <a:latin typeface="Raleway" pitchFamily="2" charset="0"/>
                    <a:ea typeface="印品黑体" panose="00000500000000000000" pitchFamily="2" charset="-122"/>
                    <a:cs typeface="Vijaya" panose="020B0604020202020204" pitchFamily="34" charset="0"/>
                    <a:sym typeface="微软雅黑" panose="020B0503020204020204" pitchFamily="34" charset="-122"/>
                  </a:rPr>
                  <a:t>when an unknown printer took a galley of type and scrambled it to make a type specimen book </a:t>
                </a:r>
              </a:p>
            </p:txBody>
          </p:sp>
        </p:grpSp>
      </p:grpSp>
      <p:sp>
        <p:nvSpPr>
          <p:cNvPr id="10" name="자유형 222">
            <a:extLst>
              <a:ext uri="{FF2B5EF4-FFF2-40B4-BE49-F238E27FC236}">
                <a16:creationId xmlns:a16="http://schemas.microsoft.com/office/drawing/2014/main" id="{3185C9E2-B79E-544D-07FD-6802292DF502}"/>
              </a:ext>
            </a:extLst>
          </p:cNvPr>
          <p:cNvSpPr/>
          <p:nvPr/>
        </p:nvSpPr>
        <p:spPr>
          <a:xfrm>
            <a:off x="666145" y="3379111"/>
            <a:ext cx="6495404" cy="198735"/>
          </a:xfrm>
          <a:custGeom>
            <a:avLst/>
            <a:gdLst>
              <a:gd name="connsiteX0" fmla="*/ 2582862 w 2582862"/>
              <a:gd name="connsiteY0" fmla="*/ 181076 h 192840"/>
              <a:gd name="connsiteX1" fmla="*/ 2582862 w 2582862"/>
              <a:gd name="connsiteY1" fmla="*/ 192840 h 192840"/>
              <a:gd name="connsiteX2" fmla="*/ 2577376 w 2582862"/>
              <a:gd name="connsiteY2" fmla="*/ 192840 h 192840"/>
              <a:gd name="connsiteX3" fmla="*/ 2582862 w 2582862"/>
              <a:gd name="connsiteY3" fmla="*/ 119796 h 192840"/>
              <a:gd name="connsiteX4" fmla="*/ 2582862 w 2582862"/>
              <a:gd name="connsiteY4" fmla="*/ 155178 h 192840"/>
              <a:gd name="connsiteX5" fmla="*/ 2565300 w 2582862"/>
              <a:gd name="connsiteY5" fmla="*/ 192840 h 192840"/>
              <a:gd name="connsiteX6" fmla="*/ 2548801 w 2582862"/>
              <a:gd name="connsiteY6" fmla="*/ 192840 h 192840"/>
              <a:gd name="connsiteX7" fmla="*/ 2582862 w 2582862"/>
              <a:gd name="connsiteY7" fmla="*/ 58517 h 192840"/>
              <a:gd name="connsiteX8" fmla="*/ 2582862 w 2582862"/>
              <a:gd name="connsiteY8" fmla="*/ 93897 h 192840"/>
              <a:gd name="connsiteX9" fmla="*/ 2536724 w 2582862"/>
              <a:gd name="connsiteY9" fmla="*/ 192840 h 192840"/>
              <a:gd name="connsiteX10" fmla="*/ 2520227 w 2582862"/>
              <a:gd name="connsiteY10" fmla="*/ 192840 h 192840"/>
              <a:gd name="connsiteX11" fmla="*/ 2581574 w 2582862"/>
              <a:gd name="connsiteY11" fmla="*/ 0 h 192840"/>
              <a:gd name="connsiteX12" fmla="*/ 2582862 w 2582862"/>
              <a:gd name="connsiteY12" fmla="*/ 0 h 192840"/>
              <a:gd name="connsiteX13" fmla="*/ 2582862 w 2582862"/>
              <a:gd name="connsiteY13" fmla="*/ 32619 h 192840"/>
              <a:gd name="connsiteX14" fmla="*/ 2508150 w 2582862"/>
              <a:gd name="connsiteY14" fmla="*/ 192840 h 192840"/>
              <a:gd name="connsiteX15" fmla="*/ 2491651 w 2582862"/>
              <a:gd name="connsiteY15" fmla="*/ 192840 h 192840"/>
              <a:gd name="connsiteX16" fmla="*/ 2552999 w 2582862"/>
              <a:gd name="connsiteY16" fmla="*/ 0 h 192840"/>
              <a:gd name="connsiteX17" fmla="*/ 2569498 w 2582862"/>
              <a:gd name="connsiteY17" fmla="*/ 0 h 192840"/>
              <a:gd name="connsiteX18" fmla="*/ 2479575 w 2582862"/>
              <a:gd name="connsiteY18" fmla="*/ 192840 h 192840"/>
              <a:gd name="connsiteX19" fmla="*/ 2463076 w 2582862"/>
              <a:gd name="connsiteY19" fmla="*/ 192840 h 192840"/>
              <a:gd name="connsiteX20" fmla="*/ 2524424 w 2582862"/>
              <a:gd name="connsiteY20" fmla="*/ 0 h 192840"/>
              <a:gd name="connsiteX21" fmla="*/ 2540923 w 2582862"/>
              <a:gd name="connsiteY21" fmla="*/ 0 h 192840"/>
              <a:gd name="connsiteX22" fmla="*/ 2451000 w 2582862"/>
              <a:gd name="connsiteY22" fmla="*/ 192840 h 192840"/>
              <a:gd name="connsiteX23" fmla="*/ 2434501 w 2582862"/>
              <a:gd name="connsiteY23" fmla="*/ 192840 h 192840"/>
              <a:gd name="connsiteX24" fmla="*/ 2495849 w 2582862"/>
              <a:gd name="connsiteY24" fmla="*/ 0 h 192840"/>
              <a:gd name="connsiteX25" fmla="*/ 2512347 w 2582862"/>
              <a:gd name="connsiteY25" fmla="*/ 0 h 192840"/>
              <a:gd name="connsiteX26" fmla="*/ 2422424 w 2582862"/>
              <a:gd name="connsiteY26" fmla="*/ 192840 h 192840"/>
              <a:gd name="connsiteX27" fmla="*/ 2405927 w 2582862"/>
              <a:gd name="connsiteY27" fmla="*/ 192840 h 192840"/>
              <a:gd name="connsiteX28" fmla="*/ 2467274 w 2582862"/>
              <a:gd name="connsiteY28" fmla="*/ 0 h 192840"/>
              <a:gd name="connsiteX29" fmla="*/ 2483772 w 2582862"/>
              <a:gd name="connsiteY29" fmla="*/ 0 h 192840"/>
              <a:gd name="connsiteX30" fmla="*/ 2393850 w 2582862"/>
              <a:gd name="connsiteY30" fmla="*/ 192840 h 192840"/>
              <a:gd name="connsiteX31" fmla="*/ 2377351 w 2582862"/>
              <a:gd name="connsiteY31" fmla="*/ 192840 h 192840"/>
              <a:gd name="connsiteX32" fmla="*/ 2438699 w 2582862"/>
              <a:gd name="connsiteY32" fmla="*/ 0 h 192840"/>
              <a:gd name="connsiteX33" fmla="*/ 2455198 w 2582862"/>
              <a:gd name="connsiteY33" fmla="*/ 0 h 192840"/>
              <a:gd name="connsiteX34" fmla="*/ 2365275 w 2582862"/>
              <a:gd name="connsiteY34" fmla="*/ 192840 h 192840"/>
              <a:gd name="connsiteX35" fmla="*/ 2348776 w 2582862"/>
              <a:gd name="connsiteY35" fmla="*/ 192840 h 192840"/>
              <a:gd name="connsiteX36" fmla="*/ 2410124 w 2582862"/>
              <a:gd name="connsiteY36" fmla="*/ 0 h 192840"/>
              <a:gd name="connsiteX37" fmla="*/ 2426622 w 2582862"/>
              <a:gd name="connsiteY37" fmla="*/ 0 h 192840"/>
              <a:gd name="connsiteX38" fmla="*/ 2336700 w 2582862"/>
              <a:gd name="connsiteY38" fmla="*/ 192840 h 192840"/>
              <a:gd name="connsiteX39" fmla="*/ 2320201 w 2582862"/>
              <a:gd name="connsiteY39" fmla="*/ 192840 h 192840"/>
              <a:gd name="connsiteX40" fmla="*/ 2381549 w 2582862"/>
              <a:gd name="connsiteY40" fmla="*/ 0 h 192840"/>
              <a:gd name="connsiteX41" fmla="*/ 2398047 w 2582862"/>
              <a:gd name="connsiteY41" fmla="*/ 0 h 192840"/>
              <a:gd name="connsiteX42" fmla="*/ 2308124 w 2582862"/>
              <a:gd name="connsiteY42" fmla="*/ 192840 h 192840"/>
              <a:gd name="connsiteX43" fmla="*/ 2291627 w 2582862"/>
              <a:gd name="connsiteY43" fmla="*/ 192840 h 192840"/>
              <a:gd name="connsiteX44" fmla="*/ 2352974 w 2582862"/>
              <a:gd name="connsiteY44" fmla="*/ 0 h 192840"/>
              <a:gd name="connsiteX45" fmla="*/ 2369472 w 2582862"/>
              <a:gd name="connsiteY45" fmla="*/ 0 h 192840"/>
              <a:gd name="connsiteX46" fmla="*/ 2279550 w 2582862"/>
              <a:gd name="connsiteY46" fmla="*/ 192840 h 192840"/>
              <a:gd name="connsiteX47" fmla="*/ 2263051 w 2582862"/>
              <a:gd name="connsiteY47" fmla="*/ 192840 h 192840"/>
              <a:gd name="connsiteX48" fmla="*/ 2324399 w 2582862"/>
              <a:gd name="connsiteY48" fmla="*/ 0 h 192840"/>
              <a:gd name="connsiteX49" fmla="*/ 2340898 w 2582862"/>
              <a:gd name="connsiteY49" fmla="*/ 0 h 192840"/>
              <a:gd name="connsiteX50" fmla="*/ 2250975 w 2582862"/>
              <a:gd name="connsiteY50" fmla="*/ 192840 h 192840"/>
              <a:gd name="connsiteX51" fmla="*/ 2234476 w 2582862"/>
              <a:gd name="connsiteY51" fmla="*/ 192840 h 192840"/>
              <a:gd name="connsiteX52" fmla="*/ 2295824 w 2582862"/>
              <a:gd name="connsiteY52" fmla="*/ 0 h 192840"/>
              <a:gd name="connsiteX53" fmla="*/ 2312322 w 2582862"/>
              <a:gd name="connsiteY53" fmla="*/ 0 h 192840"/>
              <a:gd name="connsiteX54" fmla="*/ 2222400 w 2582862"/>
              <a:gd name="connsiteY54" fmla="*/ 192840 h 192840"/>
              <a:gd name="connsiteX55" fmla="*/ 2205901 w 2582862"/>
              <a:gd name="connsiteY55" fmla="*/ 192840 h 192840"/>
              <a:gd name="connsiteX56" fmla="*/ 2267249 w 2582862"/>
              <a:gd name="connsiteY56" fmla="*/ 0 h 192840"/>
              <a:gd name="connsiteX57" fmla="*/ 2283747 w 2582862"/>
              <a:gd name="connsiteY57" fmla="*/ 0 h 192840"/>
              <a:gd name="connsiteX58" fmla="*/ 2193824 w 2582862"/>
              <a:gd name="connsiteY58" fmla="*/ 192840 h 192840"/>
              <a:gd name="connsiteX59" fmla="*/ 2177327 w 2582862"/>
              <a:gd name="connsiteY59" fmla="*/ 192840 h 192840"/>
              <a:gd name="connsiteX60" fmla="*/ 2238674 w 2582862"/>
              <a:gd name="connsiteY60" fmla="*/ 0 h 192840"/>
              <a:gd name="connsiteX61" fmla="*/ 2255172 w 2582862"/>
              <a:gd name="connsiteY61" fmla="*/ 0 h 192840"/>
              <a:gd name="connsiteX62" fmla="*/ 2165250 w 2582862"/>
              <a:gd name="connsiteY62" fmla="*/ 192840 h 192840"/>
              <a:gd name="connsiteX63" fmla="*/ 2148751 w 2582862"/>
              <a:gd name="connsiteY63" fmla="*/ 192840 h 192840"/>
              <a:gd name="connsiteX64" fmla="*/ 2210099 w 2582862"/>
              <a:gd name="connsiteY64" fmla="*/ 0 h 192840"/>
              <a:gd name="connsiteX65" fmla="*/ 2226598 w 2582862"/>
              <a:gd name="connsiteY65" fmla="*/ 0 h 192840"/>
              <a:gd name="connsiteX66" fmla="*/ 2136675 w 2582862"/>
              <a:gd name="connsiteY66" fmla="*/ 192840 h 192840"/>
              <a:gd name="connsiteX67" fmla="*/ 2120176 w 2582862"/>
              <a:gd name="connsiteY67" fmla="*/ 192840 h 192840"/>
              <a:gd name="connsiteX68" fmla="*/ 2181524 w 2582862"/>
              <a:gd name="connsiteY68" fmla="*/ 0 h 192840"/>
              <a:gd name="connsiteX69" fmla="*/ 2198022 w 2582862"/>
              <a:gd name="connsiteY69" fmla="*/ 0 h 192840"/>
              <a:gd name="connsiteX70" fmla="*/ 2108100 w 2582862"/>
              <a:gd name="connsiteY70" fmla="*/ 192840 h 192840"/>
              <a:gd name="connsiteX71" fmla="*/ 2091601 w 2582862"/>
              <a:gd name="connsiteY71" fmla="*/ 192840 h 192840"/>
              <a:gd name="connsiteX72" fmla="*/ 2152949 w 2582862"/>
              <a:gd name="connsiteY72" fmla="*/ 0 h 192840"/>
              <a:gd name="connsiteX73" fmla="*/ 2169447 w 2582862"/>
              <a:gd name="connsiteY73" fmla="*/ 0 h 192840"/>
              <a:gd name="connsiteX74" fmla="*/ 2079524 w 2582862"/>
              <a:gd name="connsiteY74" fmla="*/ 192840 h 192840"/>
              <a:gd name="connsiteX75" fmla="*/ 2063027 w 2582862"/>
              <a:gd name="connsiteY75" fmla="*/ 192840 h 192840"/>
              <a:gd name="connsiteX76" fmla="*/ 2124374 w 2582862"/>
              <a:gd name="connsiteY76" fmla="*/ 0 h 192840"/>
              <a:gd name="connsiteX77" fmla="*/ 2140872 w 2582862"/>
              <a:gd name="connsiteY77" fmla="*/ 0 h 192840"/>
              <a:gd name="connsiteX78" fmla="*/ 2050950 w 2582862"/>
              <a:gd name="connsiteY78" fmla="*/ 192840 h 192840"/>
              <a:gd name="connsiteX79" fmla="*/ 2034451 w 2582862"/>
              <a:gd name="connsiteY79" fmla="*/ 192840 h 192840"/>
              <a:gd name="connsiteX80" fmla="*/ 2095799 w 2582862"/>
              <a:gd name="connsiteY80" fmla="*/ 0 h 192840"/>
              <a:gd name="connsiteX81" fmla="*/ 2112298 w 2582862"/>
              <a:gd name="connsiteY81" fmla="*/ 0 h 192840"/>
              <a:gd name="connsiteX82" fmla="*/ 2022375 w 2582862"/>
              <a:gd name="connsiteY82" fmla="*/ 192840 h 192840"/>
              <a:gd name="connsiteX83" fmla="*/ 2005876 w 2582862"/>
              <a:gd name="connsiteY83" fmla="*/ 192840 h 192840"/>
              <a:gd name="connsiteX84" fmla="*/ 2067223 w 2582862"/>
              <a:gd name="connsiteY84" fmla="*/ 0 h 192840"/>
              <a:gd name="connsiteX85" fmla="*/ 2083723 w 2582862"/>
              <a:gd name="connsiteY85" fmla="*/ 0 h 192840"/>
              <a:gd name="connsiteX86" fmla="*/ 1993800 w 2582862"/>
              <a:gd name="connsiteY86" fmla="*/ 192840 h 192840"/>
              <a:gd name="connsiteX87" fmla="*/ 1977301 w 2582862"/>
              <a:gd name="connsiteY87" fmla="*/ 192840 h 192840"/>
              <a:gd name="connsiteX88" fmla="*/ 2038649 w 2582862"/>
              <a:gd name="connsiteY88" fmla="*/ 0 h 192840"/>
              <a:gd name="connsiteX89" fmla="*/ 2055147 w 2582862"/>
              <a:gd name="connsiteY89" fmla="*/ 0 h 192840"/>
              <a:gd name="connsiteX90" fmla="*/ 1965224 w 2582862"/>
              <a:gd name="connsiteY90" fmla="*/ 192840 h 192840"/>
              <a:gd name="connsiteX91" fmla="*/ 1948727 w 2582862"/>
              <a:gd name="connsiteY91" fmla="*/ 192840 h 192840"/>
              <a:gd name="connsiteX92" fmla="*/ 2010074 w 2582862"/>
              <a:gd name="connsiteY92" fmla="*/ 0 h 192840"/>
              <a:gd name="connsiteX93" fmla="*/ 2026572 w 2582862"/>
              <a:gd name="connsiteY93" fmla="*/ 0 h 192840"/>
              <a:gd name="connsiteX94" fmla="*/ 1936650 w 2582862"/>
              <a:gd name="connsiteY94" fmla="*/ 192840 h 192840"/>
              <a:gd name="connsiteX95" fmla="*/ 1920151 w 2582862"/>
              <a:gd name="connsiteY95" fmla="*/ 192840 h 192840"/>
              <a:gd name="connsiteX96" fmla="*/ 1981499 w 2582862"/>
              <a:gd name="connsiteY96" fmla="*/ 0 h 192840"/>
              <a:gd name="connsiteX97" fmla="*/ 1997998 w 2582862"/>
              <a:gd name="connsiteY97" fmla="*/ 0 h 192840"/>
              <a:gd name="connsiteX98" fmla="*/ 1908075 w 2582862"/>
              <a:gd name="connsiteY98" fmla="*/ 192840 h 192840"/>
              <a:gd name="connsiteX99" fmla="*/ 1891576 w 2582862"/>
              <a:gd name="connsiteY99" fmla="*/ 192840 h 192840"/>
              <a:gd name="connsiteX100" fmla="*/ 1952924 w 2582862"/>
              <a:gd name="connsiteY100" fmla="*/ 0 h 192840"/>
              <a:gd name="connsiteX101" fmla="*/ 1969422 w 2582862"/>
              <a:gd name="connsiteY101" fmla="*/ 0 h 192840"/>
              <a:gd name="connsiteX102" fmla="*/ 1879499 w 2582862"/>
              <a:gd name="connsiteY102" fmla="*/ 192840 h 192840"/>
              <a:gd name="connsiteX103" fmla="*/ 1863001 w 2582862"/>
              <a:gd name="connsiteY103" fmla="*/ 192840 h 192840"/>
              <a:gd name="connsiteX104" fmla="*/ 1924349 w 2582862"/>
              <a:gd name="connsiteY104" fmla="*/ 0 h 192840"/>
              <a:gd name="connsiteX105" fmla="*/ 1940847 w 2582862"/>
              <a:gd name="connsiteY105" fmla="*/ 0 h 192840"/>
              <a:gd name="connsiteX106" fmla="*/ 1850924 w 2582862"/>
              <a:gd name="connsiteY106" fmla="*/ 192840 h 192840"/>
              <a:gd name="connsiteX107" fmla="*/ 1834427 w 2582862"/>
              <a:gd name="connsiteY107" fmla="*/ 192840 h 192840"/>
              <a:gd name="connsiteX108" fmla="*/ 1895774 w 2582862"/>
              <a:gd name="connsiteY108" fmla="*/ 0 h 192840"/>
              <a:gd name="connsiteX109" fmla="*/ 1912272 w 2582862"/>
              <a:gd name="connsiteY109" fmla="*/ 0 h 192840"/>
              <a:gd name="connsiteX110" fmla="*/ 1822350 w 2582862"/>
              <a:gd name="connsiteY110" fmla="*/ 192840 h 192840"/>
              <a:gd name="connsiteX111" fmla="*/ 1805851 w 2582862"/>
              <a:gd name="connsiteY111" fmla="*/ 192840 h 192840"/>
              <a:gd name="connsiteX112" fmla="*/ 1867199 w 2582862"/>
              <a:gd name="connsiteY112" fmla="*/ 0 h 192840"/>
              <a:gd name="connsiteX113" fmla="*/ 1883698 w 2582862"/>
              <a:gd name="connsiteY113" fmla="*/ 0 h 192840"/>
              <a:gd name="connsiteX114" fmla="*/ 1793775 w 2582862"/>
              <a:gd name="connsiteY114" fmla="*/ 192840 h 192840"/>
              <a:gd name="connsiteX115" fmla="*/ 1777276 w 2582862"/>
              <a:gd name="connsiteY115" fmla="*/ 192840 h 192840"/>
              <a:gd name="connsiteX116" fmla="*/ 1838623 w 2582862"/>
              <a:gd name="connsiteY116" fmla="*/ 0 h 192840"/>
              <a:gd name="connsiteX117" fmla="*/ 1855122 w 2582862"/>
              <a:gd name="connsiteY117" fmla="*/ 0 h 192840"/>
              <a:gd name="connsiteX118" fmla="*/ 1765200 w 2582862"/>
              <a:gd name="connsiteY118" fmla="*/ 192840 h 192840"/>
              <a:gd name="connsiteX119" fmla="*/ 1748701 w 2582862"/>
              <a:gd name="connsiteY119" fmla="*/ 192840 h 192840"/>
              <a:gd name="connsiteX120" fmla="*/ 1810048 w 2582862"/>
              <a:gd name="connsiteY120" fmla="*/ 0 h 192840"/>
              <a:gd name="connsiteX121" fmla="*/ 1826547 w 2582862"/>
              <a:gd name="connsiteY121" fmla="*/ 0 h 192840"/>
              <a:gd name="connsiteX122" fmla="*/ 1736624 w 2582862"/>
              <a:gd name="connsiteY122" fmla="*/ 192840 h 192840"/>
              <a:gd name="connsiteX123" fmla="*/ 1720126 w 2582862"/>
              <a:gd name="connsiteY123" fmla="*/ 192840 h 192840"/>
              <a:gd name="connsiteX124" fmla="*/ 1781474 w 2582862"/>
              <a:gd name="connsiteY124" fmla="*/ 0 h 192840"/>
              <a:gd name="connsiteX125" fmla="*/ 1797973 w 2582862"/>
              <a:gd name="connsiteY125" fmla="*/ 0 h 192840"/>
              <a:gd name="connsiteX126" fmla="*/ 1708050 w 2582862"/>
              <a:gd name="connsiteY126" fmla="*/ 192840 h 192840"/>
              <a:gd name="connsiteX127" fmla="*/ 1691551 w 2582862"/>
              <a:gd name="connsiteY127" fmla="*/ 192840 h 192840"/>
              <a:gd name="connsiteX128" fmla="*/ 1752899 w 2582862"/>
              <a:gd name="connsiteY128" fmla="*/ 0 h 192840"/>
              <a:gd name="connsiteX129" fmla="*/ 1769398 w 2582862"/>
              <a:gd name="connsiteY129" fmla="*/ 0 h 192840"/>
              <a:gd name="connsiteX130" fmla="*/ 1679475 w 2582862"/>
              <a:gd name="connsiteY130" fmla="*/ 192840 h 192840"/>
              <a:gd name="connsiteX131" fmla="*/ 1662976 w 2582862"/>
              <a:gd name="connsiteY131" fmla="*/ 192840 h 192840"/>
              <a:gd name="connsiteX132" fmla="*/ 1724324 w 2582862"/>
              <a:gd name="connsiteY132" fmla="*/ 0 h 192840"/>
              <a:gd name="connsiteX133" fmla="*/ 1740822 w 2582862"/>
              <a:gd name="connsiteY133" fmla="*/ 0 h 192840"/>
              <a:gd name="connsiteX134" fmla="*/ 1650899 w 2582862"/>
              <a:gd name="connsiteY134" fmla="*/ 192840 h 192840"/>
              <a:gd name="connsiteX135" fmla="*/ 1634401 w 2582862"/>
              <a:gd name="connsiteY135" fmla="*/ 192840 h 192840"/>
              <a:gd name="connsiteX136" fmla="*/ 1695748 w 2582862"/>
              <a:gd name="connsiteY136" fmla="*/ 0 h 192840"/>
              <a:gd name="connsiteX137" fmla="*/ 1712247 w 2582862"/>
              <a:gd name="connsiteY137" fmla="*/ 0 h 192840"/>
              <a:gd name="connsiteX138" fmla="*/ 1622324 w 2582862"/>
              <a:gd name="connsiteY138" fmla="*/ 192840 h 192840"/>
              <a:gd name="connsiteX139" fmla="*/ 1605826 w 2582862"/>
              <a:gd name="connsiteY139" fmla="*/ 192840 h 192840"/>
              <a:gd name="connsiteX140" fmla="*/ 1667174 w 2582862"/>
              <a:gd name="connsiteY140" fmla="*/ 0 h 192840"/>
              <a:gd name="connsiteX141" fmla="*/ 1683673 w 2582862"/>
              <a:gd name="connsiteY141" fmla="*/ 0 h 192840"/>
              <a:gd name="connsiteX142" fmla="*/ 1593750 w 2582862"/>
              <a:gd name="connsiteY142" fmla="*/ 192840 h 192840"/>
              <a:gd name="connsiteX143" fmla="*/ 1577251 w 2582862"/>
              <a:gd name="connsiteY143" fmla="*/ 192840 h 192840"/>
              <a:gd name="connsiteX144" fmla="*/ 1638599 w 2582862"/>
              <a:gd name="connsiteY144" fmla="*/ 0 h 192840"/>
              <a:gd name="connsiteX145" fmla="*/ 1655098 w 2582862"/>
              <a:gd name="connsiteY145" fmla="*/ 0 h 192840"/>
              <a:gd name="connsiteX146" fmla="*/ 1565175 w 2582862"/>
              <a:gd name="connsiteY146" fmla="*/ 192840 h 192840"/>
              <a:gd name="connsiteX147" fmla="*/ 1548676 w 2582862"/>
              <a:gd name="connsiteY147" fmla="*/ 192840 h 192840"/>
              <a:gd name="connsiteX148" fmla="*/ 1610023 w 2582862"/>
              <a:gd name="connsiteY148" fmla="*/ 0 h 192840"/>
              <a:gd name="connsiteX149" fmla="*/ 1626522 w 2582862"/>
              <a:gd name="connsiteY149" fmla="*/ 0 h 192840"/>
              <a:gd name="connsiteX150" fmla="*/ 1536600 w 2582862"/>
              <a:gd name="connsiteY150" fmla="*/ 192840 h 192840"/>
              <a:gd name="connsiteX151" fmla="*/ 1520101 w 2582862"/>
              <a:gd name="connsiteY151" fmla="*/ 192840 h 192840"/>
              <a:gd name="connsiteX152" fmla="*/ 1581448 w 2582862"/>
              <a:gd name="connsiteY152" fmla="*/ 0 h 192840"/>
              <a:gd name="connsiteX153" fmla="*/ 1597947 w 2582862"/>
              <a:gd name="connsiteY153" fmla="*/ 0 h 192840"/>
              <a:gd name="connsiteX154" fmla="*/ 1508024 w 2582862"/>
              <a:gd name="connsiteY154" fmla="*/ 192840 h 192840"/>
              <a:gd name="connsiteX155" fmla="*/ 1491527 w 2582862"/>
              <a:gd name="connsiteY155" fmla="*/ 192840 h 192840"/>
              <a:gd name="connsiteX156" fmla="*/ 1552874 w 2582862"/>
              <a:gd name="connsiteY156" fmla="*/ 0 h 192840"/>
              <a:gd name="connsiteX157" fmla="*/ 1569373 w 2582862"/>
              <a:gd name="connsiteY157" fmla="*/ 0 h 192840"/>
              <a:gd name="connsiteX158" fmla="*/ 1479450 w 2582862"/>
              <a:gd name="connsiteY158" fmla="*/ 192840 h 192840"/>
              <a:gd name="connsiteX159" fmla="*/ 1462951 w 2582862"/>
              <a:gd name="connsiteY159" fmla="*/ 192840 h 192840"/>
              <a:gd name="connsiteX160" fmla="*/ 1524299 w 2582862"/>
              <a:gd name="connsiteY160" fmla="*/ 0 h 192840"/>
              <a:gd name="connsiteX161" fmla="*/ 1540798 w 2582862"/>
              <a:gd name="connsiteY161" fmla="*/ 0 h 192840"/>
              <a:gd name="connsiteX162" fmla="*/ 1450875 w 2582862"/>
              <a:gd name="connsiteY162" fmla="*/ 192840 h 192840"/>
              <a:gd name="connsiteX163" fmla="*/ 1434376 w 2582862"/>
              <a:gd name="connsiteY163" fmla="*/ 192840 h 192840"/>
              <a:gd name="connsiteX164" fmla="*/ 1495724 w 2582862"/>
              <a:gd name="connsiteY164" fmla="*/ 0 h 192840"/>
              <a:gd name="connsiteX165" fmla="*/ 1512222 w 2582862"/>
              <a:gd name="connsiteY165" fmla="*/ 0 h 192840"/>
              <a:gd name="connsiteX166" fmla="*/ 1422299 w 2582862"/>
              <a:gd name="connsiteY166" fmla="*/ 192840 h 192840"/>
              <a:gd name="connsiteX167" fmla="*/ 1405801 w 2582862"/>
              <a:gd name="connsiteY167" fmla="*/ 192840 h 192840"/>
              <a:gd name="connsiteX168" fmla="*/ 1467149 w 2582862"/>
              <a:gd name="connsiteY168" fmla="*/ 0 h 192840"/>
              <a:gd name="connsiteX169" fmla="*/ 1483647 w 2582862"/>
              <a:gd name="connsiteY169" fmla="*/ 0 h 192840"/>
              <a:gd name="connsiteX170" fmla="*/ 1393724 w 2582862"/>
              <a:gd name="connsiteY170" fmla="*/ 192840 h 192840"/>
              <a:gd name="connsiteX171" fmla="*/ 1377226 w 2582862"/>
              <a:gd name="connsiteY171" fmla="*/ 192840 h 192840"/>
              <a:gd name="connsiteX172" fmla="*/ 1438574 w 2582862"/>
              <a:gd name="connsiteY172" fmla="*/ 0 h 192840"/>
              <a:gd name="connsiteX173" fmla="*/ 1455073 w 2582862"/>
              <a:gd name="connsiteY173" fmla="*/ 0 h 192840"/>
              <a:gd name="connsiteX174" fmla="*/ 1365150 w 2582862"/>
              <a:gd name="connsiteY174" fmla="*/ 192840 h 192840"/>
              <a:gd name="connsiteX175" fmla="*/ 1348651 w 2582862"/>
              <a:gd name="connsiteY175" fmla="*/ 192840 h 192840"/>
              <a:gd name="connsiteX176" fmla="*/ 1409999 w 2582862"/>
              <a:gd name="connsiteY176" fmla="*/ 0 h 192840"/>
              <a:gd name="connsiteX177" fmla="*/ 1426498 w 2582862"/>
              <a:gd name="connsiteY177" fmla="*/ 0 h 192840"/>
              <a:gd name="connsiteX178" fmla="*/ 1336575 w 2582862"/>
              <a:gd name="connsiteY178" fmla="*/ 192840 h 192840"/>
              <a:gd name="connsiteX179" fmla="*/ 1320076 w 2582862"/>
              <a:gd name="connsiteY179" fmla="*/ 192840 h 192840"/>
              <a:gd name="connsiteX180" fmla="*/ 1381423 w 2582862"/>
              <a:gd name="connsiteY180" fmla="*/ 0 h 192840"/>
              <a:gd name="connsiteX181" fmla="*/ 1397922 w 2582862"/>
              <a:gd name="connsiteY181" fmla="*/ 0 h 192840"/>
              <a:gd name="connsiteX182" fmla="*/ 1307999 w 2582862"/>
              <a:gd name="connsiteY182" fmla="*/ 192840 h 192840"/>
              <a:gd name="connsiteX183" fmla="*/ 1291501 w 2582862"/>
              <a:gd name="connsiteY183" fmla="*/ 192840 h 192840"/>
              <a:gd name="connsiteX184" fmla="*/ 1352849 w 2582862"/>
              <a:gd name="connsiteY184" fmla="*/ 0 h 192840"/>
              <a:gd name="connsiteX185" fmla="*/ 1369347 w 2582862"/>
              <a:gd name="connsiteY185" fmla="*/ 0 h 192840"/>
              <a:gd name="connsiteX186" fmla="*/ 1279424 w 2582862"/>
              <a:gd name="connsiteY186" fmla="*/ 192840 h 192840"/>
              <a:gd name="connsiteX187" fmla="*/ 1262926 w 2582862"/>
              <a:gd name="connsiteY187" fmla="*/ 192840 h 192840"/>
              <a:gd name="connsiteX188" fmla="*/ 1324274 w 2582862"/>
              <a:gd name="connsiteY188" fmla="*/ 0 h 192840"/>
              <a:gd name="connsiteX189" fmla="*/ 1340773 w 2582862"/>
              <a:gd name="connsiteY189" fmla="*/ 0 h 192840"/>
              <a:gd name="connsiteX190" fmla="*/ 1250850 w 2582862"/>
              <a:gd name="connsiteY190" fmla="*/ 192840 h 192840"/>
              <a:gd name="connsiteX191" fmla="*/ 1234351 w 2582862"/>
              <a:gd name="connsiteY191" fmla="*/ 192840 h 192840"/>
              <a:gd name="connsiteX192" fmla="*/ 1295699 w 2582862"/>
              <a:gd name="connsiteY192" fmla="*/ 0 h 192840"/>
              <a:gd name="connsiteX193" fmla="*/ 1312198 w 2582862"/>
              <a:gd name="connsiteY193" fmla="*/ 0 h 192840"/>
              <a:gd name="connsiteX194" fmla="*/ 1222275 w 2582862"/>
              <a:gd name="connsiteY194" fmla="*/ 192840 h 192840"/>
              <a:gd name="connsiteX195" fmla="*/ 1205776 w 2582862"/>
              <a:gd name="connsiteY195" fmla="*/ 192840 h 192840"/>
              <a:gd name="connsiteX196" fmla="*/ 1267123 w 2582862"/>
              <a:gd name="connsiteY196" fmla="*/ 0 h 192840"/>
              <a:gd name="connsiteX197" fmla="*/ 1283622 w 2582862"/>
              <a:gd name="connsiteY197" fmla="*/ 0 h 192840"/>
              <a:gd name="connsiteX198" fmla="*/ 1193700 w 2582862"/>
              <a:gd name="connsiteY198" fmla="*/ 192840 h 192840"/>
              <a:gd name="connsiteX199" fmla="*/ 1177201 w 2582862"/>
              <a:gd name="connsiteY199" fmla="*/ 192840 h 192840"/>
              <a:gd name="connsiteX200" fmla="*/ 1238549 w 2582862"/>
              <a:gd name="connsiteY200" fmla="*/ 0 h 192840"/>
              <a:gd name="connsiteX201" fmla="*/ 1255047 w 2582862"/>
              <a:gd name="connsiteY201" fmla="*/ 0 h 192840"/>
              <a:gd name="connsiteX202" fmla="*/ 1165124 w 2582862"/>
              <a:gd name="connsiteY202" fmla="*/ 192840 h 192840"/>
              <a:gd name="connsiteX203" fmla="*/ 1148626 w 2582862"/>
              <a:gd name="connsiteY203" fmla="*/ 192840 h 192840"/>
              <a:gd name="connsiteX204" fmla="*/ 1209974 w 2582862"/>
              <a:gd name="connsiteY204" fmla="*/ 0 h 192840"/>
              <a:gd name="connsiteX205" fmla="*/ 1226473 w 2582862"/>
              <a:gd name="connsiteY205" fmla="*/ 0 h 192840"/>
              <a:gd name="connsiteX206" fmla="*/ 1136550 w 2582862"/>
              <a:gd name="connsiteY206" fmla="*/ 192840 h 192840"/>
              <a:gd name="connsiteX207" fmla="*/ 1120051 w 2582862"/>
              <a:gd name="connsiteY207" fmla="*/ 192840 h 192840"/>
              <a:gd name="connsiteX208" fmla="*/ 1181399 w 2582862"/>
              <a:gd name="connsiteY208" fmla="*/ 0 h 192840"/>
              <a:gd name="connsiteX209" fmla="*/ 1197897 w 2582862"/>
              <a:gd name="connsiteY209" fmla="*/ 0 h 192840"/>
              <a:gd name="connsiteX210" fmla="*/ 1107975 w 2582862"/>
              <a:gd name="connsiteY210" fmla="*/ 192840 h 192840"/>
              <a:gd name="connsiteX211" fmla="*/ 1091476 w 2582862"/>
              <a:gd name="connsiteY211" fmla="*/ 192840 h 192840"/>
              <a:gd name="connsiteX212" fmla="*/ 1152823 w 2582862"/>
              <a:gd name="connsiteY212" fmla="*/ 0 h 192840"/>
              <a:gd name="connsiteX213" fmla="*/ 1169322 w 2582862"/>
              <a:gd name="connsiteY213" fmla="*/ 0 h 192840"/>
              <a:gd name="connsiteX214" fmla="*/ 1079399 w 2582862"/>
              <a:gd name="connsiteY214" fmla="*/ 192840 h 192840"/>
              <a:gd name="connsiteX215" fmla="*/ 1062901 w 2582862"/>
              <a:gd name="connsiteY215" fmla="*/ 192840 h 192840"/>
              <a:gd name="connsiteX216" fmla="*/ 1124249 w 2582862"/>
              <a:gd name="connsiteY216" fmla="*/ 0 h 192840"/>
              <a:gd name="connsiteX217" fmla="*/ 1140747 w 2582862"/>
              <a:gd name="connsiteY217" fmla="*/ 0 h 192840"/>
              <a:gd name="connsiteX218" fmla="*/ 1050824 w 2582862"/>
              <a:gd name="connsiteY218" fmla="*/ 192840 h 192840"/>
              <a:gd name="connsiteX219" fmla="*/ 1034326 w 2582862"/>
              <a:gd name="connsiteY219" fmla="*/ 192840 h 192840"/>
              <a:gd name="connsiteX220" fmla="*/ 1095674 w 2582862"/>
              <a:gd name="connsiteY220" fmla="*/ 0 h 192840"/>
              <a:gd name="connsiteX221" fmla="*/ 1112173 w 2582862"/>
              <a:gd name="connsiteY221" fmla="*/ 0 h 192840"/>
              <a:gd name="connsiteX222" fmla="*/ 1022250 w 2582862"/>
              <a:gd name="connsiteY222" fmla="*/ 192840 h 192840"/>
              <a:gd name="connsiteX223" fmla="*/ 1005751 w 2582862"/>
              <a:gd name="connsiteY223" fmla="*/ 192840 h 192840"/>
              <a:gd name="connsiteX224" fmla="*/ 1067099 w 2582862"/>
              <a:gd name="connsiteY224" fmla="*/ 0 h 192840"/>
              <a:gd name="connsiteX225" fmla="*/ 1083598 w 2582862"/>
              <a:gd name="connsiteY225" fmla="*/ 0 h 192840"/>
              <a:gd name="connsiteX226" fmla="*/ 993675 w 2582862"/>
              <a:gd name="connsiteY226" fmla="*/ 192840 h 192840"/>
              <a:gd name="connsiteX227" fmla="*/ 977176 w 2582862"/>
              <a:gd name="connsiteY227" fmla="*/ 192840 h 192840"/>
              <a:gd name="connsiteX228" fmla="*/ 1038523 w 2582862"/>
              <a:gd name="connsiteY228" fmla="*/ 0 h 192840"/>
              <a:gd name="connsiteX229" fmla="*/ 1055022 w 2582862"/>
              <a:gd name="connsiteY229" fmla="*/ 0 h 192840"/>
              <a:gd name="connsiteX230" fmla="*/ 965099 w 2582862"/>
              <a:gd name="connsiteY230" fmla="*/ 192840 h 192840"/>
              <a:gd name="connsiteX231" fmla="*/ 948601 w 2582862"/>
              <a:gd name="connsiteY231" fmla="*/ 192840 h 192840"/>
              <a:gd name="connsiteX232" fmla="*/ 1009949 w 2582862"/>
              <a:gd name="connsiteY232" fmla="*/ 0 h 192840"/>
              <a:gd name="connsiteX233" fmla="*/ 1026447 w 2582862"/>
              <a:gd name="connsiteY233" fmla="*/ 0 h 192840"/>
              <a:gd name="connsiteX234" fmla="*/ 936524 w 2582862"/>
              <a:gd name="connsiteY234" fmla="*/ 192840 h 192840"/>
              <a:gd name="connsiteX235" fmla="*/ 920026 w 2582862"/>
              <a:gd name="connsiteY235" fmla="*/ 192840 h 192840"/>
              <a:gd name="connsiteX236" fmla="*/ 981374 w 2582862"/>
              <a:gd name="connsiteY236" fmla="*/ 0 h 192840"/>
              <a:gd name="connsiteX237" fmla="*/ 997873 w 2582862"/>
              <a:gd name="connsiteY237" fmla="*/ 0 h 192840"/>
              <a:gd name="connsiteX238" fmla="*/ 907950 w 2582862"/>
              <a:gd name="connsiteY238" fmla="*/ 192840 h 192840"/>
              <a:gd name="connsiteX239" fmla="*/ 891451 w 2582862"/>
              <a:gd name="connsiteY239" fmla="*/ 192840 h 192840"/>
              <a:gd name="connsiteX240" fmla="*/ 952799 w 2582862"/>
              <a:gd name="connsiteY240" fmla="*/ 0 h 192840"/>
              <a:gd name="connsiteX241" fmla="*/ 969298 w 2582862"/>
              <a:gd name="connsiteY241" fmla="*/ 0 h 192840"/>
              <a:gd name="connsiteX242" fmla="*/ 879375 w 2582862"/>
              <a:gd name="connsiteY242" fmla="*/ 192840 h 192840"/>
              <a:gd name="connsiteX243" fmla="*/ 862876 w 2582862"/>
              <a:gd name="connsiteY243" fmla="*/ 192840 h 192840"/>
              <a:gd name="connsiteX244" fmla="*/ 924223 w 2582862"/>
              <a:gd name="connsiteY244" fmla="*/ 0 h 192840"/>
              <a:gd name="connsiteX245" fmla="*/ 940722 w 2582862"/>
              <a:gd name="connsiteY245" fmla="*/ 0 h 192840"/>
              <a:gd name="connsiteX246" fmla="*/ 850799 w 2582862"/>
              <a:gd name="connsiteY246" fmla="*/ 192840 h 192840"/>
              <a:gd name="connsiteX247" fmla="*/ 834301 w 2582862"/>
              <a:gd name="connsiteY247" fmla="*/ 192840 h 192840"/>
              <a:gd name="connsiteX248" fmla="*/ 895649 w 2582862"/>
              <a:gd name="connsiteY248" fmla="*/ 0 h 192840"/>
              <a:gd name="connsiteX249" fmla="*/ 912147 w 2582862"/>
              <a:gd name="connsiteY249" fmla="*/ 0 h 192840"/>
              <a:gd name="connsiteX250" fmla="*/ 822224 w 2582862"/>
              <a:gd name="connsiteY250" fmla="*/ 192840 h 192840"/>
              <a:gd name="connsiteX251" fmla="*/ 805726 w 2582862"/>
              <a:gd name="connsiteY251" fmla="*/ 192840 h 192840"/>
              <a:gd name="connsiteX252" fmla="*/ 867074 w 2582862"/>
              <a:gd name="connsiteY252" fmla="*/ 0 h 192840"/>
              <a:gd name="connsiteX253" fmla="*/ 883573 w 2582862"/>
              <a:gd name="connsiteY253" fmla="*/ 0 h 192840"/>
              <a:gd name="connsiteX254" fmla="*/ 793650 w 2582862"/>
              <a:gd name="connsiteY254" fmla="*/ 192840 h 192840"/>
              <a:gd name="connsiteX255" fmla="*/ 777151 w 2582862"/>
              <a:gd name="connsiteY255" fmla="*/ 192840 h 192840"/>
              <a:gd name="connsiteX256" fmla="*/ 838499 w 2582862"/>
              <a:gd name="connsiteY256" fmla="*/ 0 h 192840"/>
              <a:gd name="connsiteX257" fmla="*/ 854997 w 2582862"/>
              <a:gd name="connsiteY257" fmla="*/ 0 h 192840"/>
              <a:gd name="connsiteX258" fmla="*/ 765075 w 2582862"/>
              <a:gd name="connsiteY258" fmla="*/ 192840 h 192840"/>
              <a:gd name="connsiteX259" fmla="*/ 748576 w 2582862"/>
              <a:gd name="connsiteY259" fmla="*/ 192840 h 192840"/>
              <a:gd name="connsiteX260" fmla="*/ 809924 w 2582862"/>
              <a:gd name="connsiteY260" fmla="*/ 0 h 192840"/>
              <a:gd name="connsiteX261" fmla="*/ 826422 w 2582862"/>
              <a:gd name="connsiteY261" fmla="*/ 0 h 192840"/>
              <a:gd name="connsiteX262" fmla="*/ 736499 w 2582862"/>
              <a:gd name="connsiteY262" fmla="*/ 192840 h 192840"/>
              <a:gd name="connsiteX263" fmla="*/ 720002 w 2582862"/>
              <a:gd name="connsiteY263" fmla="*/ 192840 h 192840"/>
              <a:gd name="connsiteX264" fmla="*/ 781349 w 2582862"/>
              <a:gd name="connsiteY264" fmla="*/ 0 h 192840"/>
              <a:gd name="connsiteX265" fmla="*/ 797847 w 2582862"/>
              <a:gd name="connsiteY265" fmla="*/ 0 h 192840"/>
              <a:gd name="connsiteX266" fmla="*/ 707924 w 2582862"/>
              <a:gd name="connsiteY266" fmla="*/ 192840 h 192840"/>
              <a:gd name="connsiteX267" fmla="*/ 691426 w 2582862"/>
              <a:gd name="connsiteY267" fmla="*/ 192840 h 192840"/>
              <a:gd name="connsiteX268" fmla="*/ 752774 w 2582862"/>
              <a:gd name="connsiteY268" fmla="*/ 0 h 192840"/>
              <a:gd name="connsiteX269" fmla="*/ 769273 w 2582862"/>
              <a:gd name="connsiteY269" fmla="*/ 0 h 192840"/>
              <a:gd name="connsiteX270" fmla="*/ 679350 w 2582862"/>
              <a:gd name="connsiteY270" fmla="*/ 192840 h 192840"/>
              <a:gd name="connsiteX271" fmla="*/ 662851 w 2582862"/>
              <a:gd name="connsiteY271" fmla="*/ 192840 h 192840"/>
              <a:gd name="connsiteX272" fmla="*/ 724199 w 2582862"/>
              <a:gd name="connsiteY272" fmla="*/ 0 h 192840"/>
              <a:gd name="connsiteX273" fmla="*/ 740697 w 2582862"/>
              <a:gd name="connsiteY273" fmla="*/ 0 h 192840"/>
              <a:gd name="connsiteX274" fmla="*/ 650775 w 2582862"/>
              <a:gd name="connsiteY274" fmla="*/ 192840 h 192840"/>
              <a:gd name="connsiteX275" fmla="*/ 634276 w 2582862"/>
              <a:gd name="connsiteY275" fmla="*/ 192840 h 192840"/>
              <a:gd name="connsiteX276" fmla="*/ 695624 w 2582862"/>
              <a:gd name="connsiteY276" fmla="*/ 0 h 192840"/>
              <a:gd name="connsiteX277" fmla="*/ 712122 w 2582862"/>
              <a:gd name="connsiteY277" fmla="*/ 0 h 192840"/>
              <a:gd name="connsiteX278" fmla="*/ 622199 w 2582862"/>
              <a:gd name="connsiteY278" fmla="*/ 192840 h 192840"/>
              <a:gd name="connsiteX279" fmla="*/ 605702 w 2582862"/>
              <a:gd name="connsiteY279" fmla="*/ 192840 h 192840"/>
              <a:gd name="connsiteX280" fmla="*/ 667049 w 2582862"/>
              <a:gd name="connsiteY280" fmla="*/ 0 h 192840"/>
              <a:gd name="connsiteX281" fmla="*/ 683547 w 2582862"/>
              <a:gd name="connsiteY281" fmla="*/ 0 h 192840"/>
              <a:gd name="connsiteX282" fmla="*/ 593624 w 2582862"/>
              <a:gd name="connsiteY282" fmla="*/ 192840 h 192840"/>
              <a:gd name="connsiteX283" fmla="*/ 577126 w 2582862"/>
              <a:gd name="connsiteY283" fmla="*/ 192840 h 192840"/>
              <a:gd name="connsiteX284" fmla="*/ 638474 w 2582862"/>
              <a:gd name="connsiteY284" fmla="*/ 0 h 192840"/>
              <a:gd name="connsiteX285" fmla="*/ 654973 w 2582862"/>
              <a:gd name="connsiteY285" fmla="*/ 0 h 192840"/>
              <a:gd name="connsiteX286" fmla="*/ 565050 w 2582862"/>
              <a:gd name="connsiteY286" fmla="*/ 192840 h 192840"/>
              <a:gd name="connsiteX287" fmla="*/ 548551 w 2582862"/>
              <a:gd name="connsiteY287" fmla="*/ 192840 h 192840"/>
              <a:gd name="connsiteX288" fmla="*/ 609899 w 2582862"/>
              <a:gd name="connsiteY288" fmla="*/ 0 h 192840"/>
              <a:gd name="connsiteX289" fmla="*/ 626397 w 2582862"/>
              <a:gd name="connsiteY289" fmla="*/ 0 h 192840"/>
              <a:gd name="connsiteX290" fmla="*/ 536475 w 2582862"/>
              <a:gd name="connsiteY290" fmla="*/ 192840 h 192840"/>
              <a:gd name="connsiteX291" fmla="*/ 519976 w 2582862"/>
              <a:gd name="connsiteY291" fmla="*/ 192840 h 192840"/>
              <a:gd name="connsiteX292" fmla="*/ 581324 w 2582862"/>
              <a:gd name="connsiteY292" fmla="*/ 0 h 192840"/>
              <a:gd name="connsiteX293" fmla="*/ 597822 w 2582862"/>
              <a:gd name="connsiteY293" fmla="*/ 0 h 192840"/>
              <a:gd name="connsiteX294" fmla="*/ 507899 w 2582862"/>
              <a:gd name="connsiteY294" fmla="*/ 192840 h 192840"/>
              <a:gd name="connsiteX295" fmla="*/ 491402 w 2582862"/>
              <a:gd name="connsiteY295" fmla="*/ 192840 h 192840"/>
              <a:gd name="connsiteX296" fmla="*/ 552749 w 2582862"/>
              <a:gd name="connsiteY296" fmla="*/ 0 h 192840"/>
              <a:gd name="connsiteX297" fmla="*/ 569247 w 2582862"/>
              <a:gd name="connsiteY297" fmla="*/ 0 h 192840"/>
              <a:gd name="connsiteX298" fmla="*/ 479324 w 2582862"/>
              <a:gd name="connsiteY298" fmla="*/ 192840 h 192840"/>
              <a:gd name="connsiteX299" fmla="*/ 462826 w 2582862"/>
              <a:gd name="connsiteY299" fmla="*/ 192840 h 192840"/>
              <a:gd name="connsiteX300" fmla="*/ 524174 w 2582862"/>
              <a:gd name="connsiteY300" fmla="*/ 0 h 192840"/>
              <a:gd name="connsiteX301" fmla="*/ 540673 w 2582862"/>
              <a:gd name="connsiteY301" fmla="*/ 0 h 192840"/>
              <a:gd name="connsiteX302" fmla="*/ 450750 w 2582862"/>
              <a:gd name="connsiteY302" fmla="*/ 192840 h 192840"/>
              <a:gd name="connsiteX303" fmla="*/ 434251 w 2582862"/>
              <a:gd name="connsiteY303" fmla="*/ 192840 h 192840"/>
              <a:gd name="connsiteX304" fmla="*/ 495599 w 2582862"/>
              <a:gd name="connsiteY304" fmla="*/ 0 h 192840"/>
              <a:gd name="connsiteX305" fmla="*/ 512098 w 2582862"/>
              <a:gd name="connsiteY305" fmla="*/ 0 h 192840"/>
              <a:gd name="connsiteX306" fmla="*/ 422177 w 2582862"/>
              <a:gd name="connsiteY306" fmla="*/ 192840 h 192840"/>
              <a:gd name="connsiteX307" fmla="*/ 405677 w 2582862"/>
              <a:gd name="connsiteY307" fmla="*/ 192840 h 192840"/>
              <a:gd name="connsiteX308" fmla="*/ 467025 w 2582862"/>
              <a:gd name="connsiteY308" fmla="*/ 0 h 192840"/>
              <a:gd name="connsiteX309" fmla="*/ 483522 w 2582862"/>
              <a:gd name="connsiteY309" fmla="*/ 0 h 192840"/>
              <a:gd name="connsiteX310" fmla="*/ 393600 w 2582862"/>
              <a:gd name="connsiteY310" fmla="*/ 192840 h 192840"/>
              <a:gd name="connsiteX311" fmla="*/ 377103 w 2582862"/>
              <a:gd name="connsiteY311" fmla="*/ 192840 h 192840"/>
              <a:gd name="connsiteX312" fmla="*/ 438449 w 2582862"/>
              <a:gd name="connsiteY312" fmla="*/ 0 h 192840"/>
              <a:gd name="connsiteX313" fmla="*/ 454947 w 2582862"/>
              <a:gd name="connsiteY313" fmla="*/ 0 h 192840"/>
              <a:gd name="connsiteX314" fmla="*/ 365026 w 2582862"/>
              <a:gd name="connsiteY314" fmla="*/ 192840 h 192840"/>
              <a:gd name="connsiteX315" fmla="*/ 348527 w 2582862"/>
              <a:gd name="connsiteY315" fmla="*/ 192840 h 192840"/>
              <a:gd name="connsiteX316" fmla="*/ 409874 w 2582862"/>
              <a:gd name="connsiteY316" fmla="*/ 0 h 192840"/>
              <a:gd name="connsiteX317" fmla="*/ 426373 w 2582862"/>
              <a:gd name="connsiteY317" fmla="*/ 0 h 192840"/>
              <a:gd name="connsiteX318" fmla="*/ 336451 w 2582862"/>
              <a:gd name="connsiteY318" fmla="*/ 192840 h 192840"/>
              <a:gd name="connsiteX319" fmla="*/ 319952 w 2582862"/>
              <a:gd name="connsiteY319" fmla="*/ 192840 h 192840"/>
              <a:gd name="connsiteX320" fmla="*/ 381300 w 2582862"/>
              <a:gd name="connsiteY320" fmla="*/ 0 h 192840"/>
              <a:gd name="connsiteX321" fmla="*/ 397797 w 2582862"/>
              <a:gd name="connsiteY321" fmla="*/ 0 h 192840"/>
              <a:gd name="connsiteX322" fmla="*/ 307876 w 2582862"/>
              <a:gd name="connsiteY322" fmla="*/ 192840 h 192840"/>
              <a:gd name="connsiteX323" fmla="*/ 291377 w 2582862"/>
              <a:gd name="connsiteY323" fmla="*/ 192840 h 192840"/>
              <a:gd name="connsiteX324" fmla="*/ 352725 w 2582862"/>
              <a:gd name="connsiteY324" fmla="*/ 0 h 192840"/>
              <a:gd name="connsiteX325" fmla="*/ 369224 w 2582862"/>
              <a:gd name="connsiteY325" fmla="*/ 0 h 192840"/>
              <a:gd name="connsiteX326" fmla="*/ 279302 w 2582862"/>
              <a:gd name="connsiteY326" fmla="*/ 192840 h 192840"/>
              <a:gd name="connsiteX327" fmla="*/ 262803 w 2582862"/>
              <a:gd name="connsiteY327" fmla="*/ 192840 h 192840"/>
              <a:gd name="connsiteX328" fmla="*/ 324150 w 2582862"/>
              <a:gd name="connsiteY328" fmla="*/ 0 h 192840"/>
              <a:gd name="connsiteX329" fmla="*/ 340649 w 2582862"/>
              <a:gd name="connsiteY329" fmla="*/ 0 h 192840"/>
              <a:gd name="connsiteX330" fmla="*/ 250726 w 2582862"/>
              <a:gd name="connsiteY330" fmla="*/ 192840 h 192840"/>
              <a:gd name="connsiteX331" fmla="*/ 234227 w 2582862"/>
              <a:gd name="connsiteY331" fmla="*/ 192840 h 192840"/>
              <a:gd name="connsiteX332" fmla="*/ 295575 w 2582862"/>
              <a:gd name="connsiteY332" fmla="*/ 0 h 192840"/>
              <a:gd name="connsiteX333" fmla="*/ 312074 w 2582862"/>
              <a:gd name="connsiteY333" fmla="*/ 0 h 192840"/>
              <a:gd name="connsiteX334" fmla="*/ 222151 w 2582862"/>
              <a:gd name="connsiteY334" fmla="*/ 192840 h 192840"/>
              <a:gd name="connsiteX335" fmla="*/ 205653 w 2582862"/>
              <a:gd name="connsiteY335" fmla="*/ 192840 h 192840"/>
              <a:gd name="connsiteX336" fmla="*/ 267000 w 2582862"/>
              <a:gd name="connsiteY336" fmla="*/ 0 h 192840"/>
              <a:gd name="connsiteX337" fmla="*/ 283498 w 2582862"/>
              <a:gd name="connsiteY337" fmla="*/ 0 h 192840"/>
              <a:gd name="connsiteX338" fmla="*/ 193576 w 2582862"/>
              <a:gd name="connsiteY338" fmla="*/ 192840 h 192840"/>
              <a:gd name="connsiteX339" fmla="*/ 177077 w 2582862"/>
              <a:gd name="connsiteY339" fmla="*/ 192840 h 192840"/>
              <a:gd name="connsiteX340" fmla="*/ 238425 w 2582862"/>
              <a:gd name="connsiteY340" fmla="*/ 0 h 192840"/>
              <a:gd name="connsiteX341" fmla="*/ 254924 w 2582862"/>
              <a:gd name="connsiteY341" fmla="*/ 0 h 192840"/>
              <a:gd name="connsiteX342" fmla="*/ 165001 w 2582862"/>
              <a:gd name="connsiteY342" fmla="*/ 192840 h 192840"/>
              <a:gd name="connsiteX343" fmla="*/ 148503 w 2582862"/>
              <a:gd name="connsiteY343" fmla="*/ 192840 h 192840"/>
              <a:gd name="connsiteX344" fmla="*/ 209850 w 2582862"/>
              <a:gd name="connsiteY344" fmla="*/ 0 h 192840"/>
              <a:gd name="connsiteX345" fmla="*/ 226349 w 2582862"/>
              <a:gd name="connsiteY345" fmla="*/ 0 h 192840"/>
              <a:gd name="connsiteX346" fmla="*/ 136426 w 2582862"/>
              <a:gd name="connsiteY346" fmla="*/ 192840 h 192840"/>
              <a:gd name="connsiteX347" fmla="*/ 119927 w 2582862"/>
              <a:gd name="connsiteY347" fmla="*/ 192840 h 192840"/>
              <a:gd name="connsiteX348" fmla="*/ 181275 w 2582862"/>
              <a:gd name="connsiteY348" fmla="*/ 0 h 192840"/>
              <a:gd name="connsiteX349" fmla="*/ 197774 w 2582862"/>
              <a:gd name="connsiteY349" fmla="*/ 0 h 192840"/>
              <a:gd name="connsiteX350" fmla="*/ 107851 w 2582862"/>
              <a:gd name="connsiteY350" fmla="*/ 192840 h 192840"/>
              <a:gd name="connsiteX351" fmla="*/ 91352 w 2582862"/>
              <a:gd name="connsiteY351" fmla="*/ 192840 h 192840"/>
              <a:gd name="connsiteX352" fmla="*/ 152700 w 2582862"/>
              <a:gd name="connsiteY352" fmla="*/ 0 h 192840"/>
              <a:gd name="connsiteX353" fmla="*/ 169198 w 2582862"/>
              <a:gd name="connsiteY353" fmla="*/ 0 h 192840"/>
              <a:gd name="connsiteX354" fmla="*/ 79276 w 2582862"/>
              <a:gd name="connsiteY354" fmla="*/ 192840 h 192840"/>
              <a:gd name="connsiteX355" fmla="*/ 62778 w 2582862"/>
              <a:gd name="connsiteY355" fmla="*/ 192840 h 192840"/>
              <a:gd name="connsiteX356" fmla="*/ 124125 w 2582862"/>
              <a:gd name="connsiteY356" fmla="*/ 0 h 192840"/>
              <a:gd name="connsiteX357" fmla="*/ 140623 w 2582862"/>
              <a:gd name="connsiteY357" fmla="*/ 0 h 192840"/>
              <a:gd name="connsiteX358" fmla="*/ 50700 w 2582862"/>
              <a:gd name="connsiteY358" fmla="*/ 192840 h 192840"/>
              <a:gd name="connsiteX359" fmla="*/ 34202 w 2582862"/>
              <a:gd name="connsiteY359" fmla="*/ 192840 h 192840"/>
              <a:gd name="connsiteX360" fmla="*/ 95550 w 2582862"/>
              <a:gd name="connsiteY360" fmla="*/ 0 h 192840"/>
              <a:gd name="connsiteX361" fmla="*/ 112049 w 2582862"/>
              <a:gd name="connsiteY361" fmla="*/ 0 h 192840"/>
              <a:gd name="connsiteX362" fmla="*/ 22126 w 2582862"/>
              <a:gd name="connsiteY362" fmla="*/ 192840 h 192840"/>
              <a:gd name="connsiteX363" fmla="*/ 5627 w 2582862"/>
              <a:gd name="connsiteY363" fmla="*/ 192840 h 192840"/>
              <a:gd name="connsiteX364" fmla="*/ 66975 w 2582862"/>
              <a:gd name="connsiteY364" fmla="*/ 0 h 192840"/>
              <a:gd name="connsiteX365" fmla="*/ 83474 w 2582862"/>
              <a:gd name="connsiteY365" fmla="*/ 0 h 192840"/>
              <a:gd name="connsiteX366" fmla="*/ 0 w 2582862"/>
              <a:gd name="connsiteY366" fmla="*/ 179010 h 192840"/>
              <a:gd name="connsiteX367" fmla="*/ 0 w 2582862"/>
              <a:gd name="connsiteY367" fmla="*/ 143630 h 192840"/>
              <a:gd name="connsiteX368" fmla="*/ 38401 w 2582862"/>
              <a:gd name="connsiteY368" fmla="*/ 0 h 192840"/>
              <a:gd name="connsiteX369" fmla="*/ 54898 w 2582862"/>
              <a:gd name="connsiteY369" fmla="*/ 0 h 192840"/>
              <a:gd name="connsiteX370" fmla="*/ 0 w 2582862"/>
              <a:gd name="connsiteY370" fmla="*/ 117730 h 192840"/>
              <a:gd name="connsiteX371" fmla="*/ 0 w 2582862"/>
              <a:gd name="connsiteY371" fmla="*/ 82350 h 192840"/>
              <a:gd name="connsiteX372" fmla="*/ 12205 w 2582862"/>
              <a:gd name="connsiteY372" fmla="*/ 0 h 192840"/>
              <a:gd name="connsiteX373" fmla="*/ 26324 w 2582862"/>
              <a:gd name="connsiteY373" fmla="*/ 0 h 192840"/>
              <a:gd name="connsiteX374" fmla="*/ 0 w 2582862"/>
              <a:gd name="connsiteY374" fmla="*/ 56452 h 192840"/>
              <a:gd name="connsiteX375" fmla="*/ 0 w 2582862"/>
              <a:gd name="connsiteY375" fmla="*/ 26174 h 192840"/>
              <a:gd name="connsiteX376" fmla="*/ 0 w 2582862"/>
              <a:gd name="connsiteY376" fmla="*/ 0 h 192840"/>
              <a:gd name="connsiteX377" fmla="*/ 129 w 2582862"/>
              <a:gd name="connsiteY377" fmla="*/ 0 h 192840"/>
              <a:gd name="connsiteX378" fmla="*/ 0 w 2582862"/>
              <a:gd name="connsiteY378" fmla="*/ 276 h 1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2582862" h="192840">
                <a:moveTo>
                  <a:pt x="2582862" y="181076"/>
                </a:moveTo>
                <a:lnTo>
                  <a:pt x="2582862" y="192840"/>
                </a:lnTo>
                <a:lnTo>
                  <a:pt x="2577376" y="192840"/>
                </a:lnTo>
                <a:close/>
                <a:moveTo>
                  <a:pt x="2582862" y="119796"/>
                </a:moveTo>
                <a:lnTo>
                  <a:pt x="2582862" y="155178"/>
                </a:lnTo>
                <a:lnTo>
                  <a:pt x="2565300" y="192840"/>
                </a:lnTo>
                <a:lnTo>
                  <a:pt x="2548801" y="192840"/>
                </a:lnTo>
                <a:close/>
                <a:moveTo>
                  <a:pt x="2582862" y="58517"/>
                </a:moveTo>
                <a:lnTo>
                  <a:pt x="2582862" y="93897"/>
                </a:lnTo>
                <a:lnTo>
                  <a:pt x="2536724" y="192840"/>
                </a:lnTo>
                <a:lnTo>
                  <a:pt x="2520227" y="192840"/>
                </a:lnTo>
                <a:close/>
                <a:moveTo>
                  <a:pt x="2581574" y="0"/>
                </a:moveTo>
                <a:lnTo>
                  <a:pt x="2582862" y="0"/>
                </a:lnTo>
                <a:lnTo>
                  <a:pt x="2582862" y="32619"/>
                </a:lnTo>
                <a:lnTo>
                  <a:pt x="2508150" y="192840"/>
                </a:lnTo>
                <a:lnTo>
                  <a:pt x="2491651" y="192840"/>
                </a:lnTo>
                <a:close/>
                <a:moveTo>
                  <a:pt x="2552999" y="0"/>
                </a:moveTo>
                <a:lnTo>
                  <a:pt x="2569498" y="0"/>
                </a:lnTo>
                <a:lnTo>
                  <a:pt x="2479575" y="192840"/>
                </a:lnTo>
                <a:lnTo>
                  <a:pt x="2463076" y="192840"/>
                </a:lnTo>
                <a:close/>
                <a:moveTo>
                  <a:pt x="2524424" y="0"/>
                </a:moveTo>
                <a:lnTo>
                  <a:pt x="2540923" y="0"/>
                </a:lnTo>
                <a:lnTo>
                  <a:pt x="2451000" y="192840"/>
                </a:lnTo>
                <a:lnTo>
                  <a:pt x="2434501" y="192840"/>
                </a:lnTo>
                <a:close/>
                <a:moveTo>
                  <a:pt x="2495849" y="0"/>
                </a:moveTo>
                <a:lnTo>
                  <a:pt x="2512347" y="0"/>
                </a:lnTo>
                <a:lnTo>
                  <a:pt x="2422424" y="192840"/>
                </a:lnTo>
                <a:lnTo>
                  <a:pt x="2405927" y="192840"/>
                </a:lnTo>
                <a:close/>
                <a:moveTo>
                  <a:pt x="2467274" y="0"/>
                </a:moveTo>
                <a:lnTo>
                  <a:pt x="2483772" y="0"/>
                </a:lnTo>
                <a:lnTo>
                  <a:pt x="2393850" y="192840"/>
                </a:lnTo>
                <a:lnTo>
                  <a:pt x="2377351" y="192840"/>
                </a:lnTo>
                <a:close/>
                <a:moveTo>
                  <a:pt x="2438699" y="0"/>
                </a:moveTo>
                <a:lnTo>
                  <a:pt x="2455198" y="0"/>
                </a:lnTo>
                <a:lnTo>
                  <a:pt x="2365275" y="192840"/>
                </a:lnTo>
                <a:lnTo>
                  <a:pt x="2348776" y="192840"/>
                </a:lnTo>
                <a:close/>
                <a:moveTo>
                  <a:pt x="2410124" y="0"/>
                </a:moveTo>
                <a:lnTo>
                  <a:pt x="2426622" y="0"/>
                </a:lnTo>
                <a:lnTo>
                  <a:pt x="2336700" y="192840"/>
                </a:lnTo>
                <a:lnTo>
                  <a:pt x="2320201" y="192840"/>
                </a:lnTo>
                <a:close/>
                <a:moveTo>
                  <a:pt x="2381549" y="0"/>
                </a:moveTo>
                <a:lnTo>
                  <a:pt x="2398047" y="0"/>
                </a:lnTo>
                <a:lnTo>
                  <a:pt x="2308124" y="192840"/>
                </a:lnTo>
                <a:lnTo>
                  <a:pt x="2291627" y="192840"/>
                </a:lnTo>
                <a:close/>
                <a:moveTo>
                  <a:pt x="2352974" y="0"/>
                </a:moveTo>
                <a:lnTo>
                  <a:pt x="2369472" y="0"/>
                </a:lnTo>
                <a:lnTo>
                  <a:pt x="2279550" y="192840"/>
                </a:lnTo>
                <a:lnTo>
                  <a:pt x="2263051" y="192840"/>
                </a:lnTo>
                <a:close/>
                <a:moveTo>
                  <a:pt x="2324399" y="0"/>
                </a:moveTo>
                <a:lnTo>
                  <a:pt x="2340898" y="0"/>
                </a:lnTo>
                <a:lnTo>
                  <a:pt x="2250975" y="192840"/>
                </a:lnTo>
                <a:lnTo>
                  <a:pt x="2234476" y="192840"/>
                </a:lnTo>
                <a:close/>
                <a:moveTo>
                  <a:pt x="2295824" y="0"/>
                </a:moveTo>
                <a:lnTo>
                  <a:pt x="2312322" y="0"/>
                </a:lnTo>
                <a:lnTo>
                  <a:pt x="2222400" y="192840"/>
                </a:lnTo>
                <a:lnTo>
                  <a:pt x="2205901" y="192840"/>
                </a:lnTo>
                <a:close/>
                <a:moveTo>
                  <a:pt x="2267249" y="0"/>
                </a:moveTo>
                <a:lnTo>
                  <a:pt x="2283747" y="0"/>
                </a:lnTo>
                <a:lnTo>
                  <a:pt x="2193824" y="192840"/>
                </a:lnTo>
                <a:lnTo>
                  <a:pt x="2177327" y="192840"/>
                </a:lnTo>
                <a:close/>
                <a:moveTo>
                  <a:pt x="2238674" y="0"/>
                </a:moveTo>
                <a:lnTo>
                  <a:pt x="2255172" y="0"/>
                </a:lnTo>
                <a:lnTo>
                  <a:pt x="2165250" y="192840"/>
                </a:lnTo>
                <a:lnTo>
                  <a:pt x="2148751" y="192840"/>
                </a:lnTo>
                <a:close/>
                <a:moveTo>
                  <a:pt x="2210099" y="0"/>
                </a:moveTo>
                <a:lnTo>
                  <a:pt x="2226598" y="0"/>
                </a:lnTo>
                <a:lnTo>
                  <a:pt x="2136675" y="192840"/>
                </a:lnTo>
                <a:lnTo>
                  <a:pt x="2120176" y="192840"/>
                </a:lnTo>
                <a:close/>
                <a:moveTo>
                  <a:pt x="2181524" y="0"/>
                </a:moveTo>
                <a:lnTo>
                  <a:pt x="2198022" y="0"/>
                </a:lnTo>
                <a:lnTo>
                  <a:pt x="2108100" y="192840"/>
                </a:lnTo>
                <a:lnTo>
                  <a:pt x="2091601" y="192840"/>
                </a:lnTo>
                <a:close/>
                <a:moveTo>
                  <a:pt x="2152949" y="0"/>
                </a:moveTo>
                <a:lnTo>
                  <a:pt x="2169447" y="0"/>
                </a:lnTo>
                <a:lnTo>
                  <a:pt x="2079524" y="192840"/>
                </a:lnTo>
                <a:lnTo>
                  <a:pt x="2063027" y="192840"/>
                </a:lnTo>
                <a:close/>
                <a:moveTo>
                  <a:pt x="2124374" y="0"/>
                </a:moveTo>
                <a:lnTo>
                  <a:pt x="2140872" y="0"/>
                </a:lnTo>
                <a:lnTo>
                  <a:pt x="2050950" y="192840"/>
                </a:lnTo>
                <a:lnTo>
                  <a:pt x="2034451" y="192840"/>
                </a:lnTo>
                <a:close/>
                <a:moveTo>
                  <a:pt x="2095799" y="0"/>
                </a:moveTo>
                <a:lnTo>
                  <a:pt x="2112298" y="0"/>
                </a:lnTo>
                <a:lnTo>
                  <a:pt x="2022375" y="192840"/>
                </a:lnTo>
                <a:lnTo>
                  <a:pt x="2005876" y="192840"/>
                </a:lnTo>
                <a:close/>
                <a:moveTo>
                  <a:pt x="2067223" y="0"/>
                </a:moveTo>
                <a:lnTo>
                  <a:pt x="2083723" y="0"/>
                </a:lnTo>
                <a:lnTo>
                  <a:pt x="1993800" y="192840"/>
                </a:lnTo>
                <a:lnTo>
                  <a:pt x="1977301" y="192840"/>
                </a:lnTo>
                <a:close/>
                <a:moveTo>
                  <a:pt x="2038649" y="0"/>
                </a:moveTo>
                <a:lnTo>
                  <a:pt x="2055147" y="0"/>
                </a:lnTo>
                <a:lnTo>
                  <a:pt x="1965224" y="192840"/>
                </a:lnTo>
                <a:lnTo>
                  <a:pt x="1948727" y="192840"/>
                </a:lnTo>
                <a:close/>
                <a:moveTo>
                  <a:pt x="2010074" y="0"/>
                </a:moveTo>
                <a:lnTo>
                  <a:pt x="2026572" y="0"/>
                </a:lnTo>
                <a:lnTo>
                  <a:pt x="1936650" y="192840"/>
                </a:lnTo>
                <a:lnTo>
                  <a:pt x="1920151" y="192840"/>
                </a:lnTo>
                <a:close/>
                <a:moveTo>
                  <a:pt x="1981499" y="0"/>
                </a:moveTo>
                <a:lnTo>
                  <a:pt x="1997998" y="0"/>
                </a:lnTo>
                <a:lnTo>
                  <a:pt x="1908075" y="192840"/>
                </a:lnTo>
                <a:lnTo>
                  <a:pt x="1891576" y="192840"/>
                </a:lnTo>
                <a:close/>
                <a:moveTo>
                  <a:pt x="1952924" y="0"/>
                </a:moveTo>
                <a:lnTo>
                  <a:pt x="1969422" y="0"/>
                </a:lnTo>
                <a:lnTo>
                  <a:pt x="1879499" y="192840"/>
                </a:lnTo>
                <a:lnTo>
                  <a:pt x="1863001" y="192840"/>
                </a:lnTo>
                <a:close/>
                <a:moveTo>
                  <a:pt x="1924349" y="0"/>
                </a:moveTo>
                <a:lnTo>
                  <a:pt x="1940847" y="0"/>
                </a:lnTo>
                <a:lnTo>
                  <a:pt x="1850924" y="192840"/>
                </a:lnTo>
                <a:lnTo>
                  <a:pt x="1834427" y="192840"/>
                </a:lnTo>
                <a:close/>
                <a:moveTo>
                  <a:pt x="1895774" y="0"/>
                </a:moveTo>
                <a:lnTo>
                  <a:pt x="1912272" y="0"/>
                </a:lnTo>
                <a:lnTo>
                  <a:pt x="1822350" y="192840"/>
                </a:lnTo>
                <a:lnTo>
                  <a:pt x="1805851" y="192840"/>
                </a:lnTo>
                <a:close/>
                <a:moveTo>
                  <a:pt x="1867199" y="0"/>
                </a:moveTo>
                <a:lnTo>
                  <a:pt x="1883698" y="0"/>
                </a:lnTo>
                <a:lnTo>
                  <a:pt x="1793775" y="192840"/>
                </a:lnTo>
                <a:lnTo>
                  <a:pt x="1777276" y="192840"/>
                </a:lnTo>
                <a:close/>
                <a:moveTo>
                  <a:pt x="1838623" y="0"/>
                </a:moveTo>
                <a:lnTo>
                  <a:pt x="1855122" y="0"/>
                </a:lnTo>
                <a:lnTo>
                  <a:pt x="1765200" y="192840"/>
                </a:lnTo>
                <a:lnTo>
                  <a:pt x="1748701" y="192840"/>
                </a:lnTo>
                <a:close/>
                <a:moveTo>
                  <a:pt x="1810048" y="0"/>
                </a:moveTo>
                <a:lnTo>
                  <a:pt x="1826547" y="0"/>
                </a:lnTo>
                <a:lnTo>
                  <a:pt x="1736624" y="192840"/>
                </a:lnTo>
                <a:lnTo>
                  <a:pt x="1720126" y="192840"/>
                </a:lnTo>
                <a:close/>
                <a:moveTo>
                  <a:pt x="1781474" y="0"/>
                </a:moveTo>
                <a:lnTo>
                  <a:pt x="1797973" y="0"/>
                </a:lnTo>
                <a:lnTo>
                  <a:pt x="1708050" y="192840"/>
                </a:lnTo>
                <a:lnTo>
                  <a:pt x="1691551" y="192840"/>
                </a:lnTo>
                <a:close/>
                <a:moveTo>
                  <a:pt x="1752899" y="0"/>
                </a:moveTo>
                <a:lnTo>
                  <a:pt x="1769398" y="0"/>
                </a:lnTo>
                <a:lnTo>
                  <a:pt x="1679475" y="192840"/>
                </a:lnTo>
                <a:lnTo>
                  <a:pt x="1662976" y="192840"/>
                </a:lnTo>
                <a:close/>
                <a:moveTo>
                  <a:pt x="1724324" y="0"/>
                </a:moveTo>
                <a:lnTo>
                  <a:pt x="1740822" y="0"/>
                </a:lnTo>
                <a:lnTo>
                  <a:pt x="1650899" y="192840"/>
                </a:lnTo>
                <a:lnTo>
                  <a:pt x="1634401" y="192840"/>
                </a:lnTo>
                <a:close/>
                <a:moveTo>
                  <a:pt x="1695748" y="0"/>
                </a:moveTo>
                <a:lnTo>
                  <a:pt x="1712247" y="0"/>
                </a:lnTo>
                <a:lnTo>
                  <a:pt x="1622324" y="192840"/>
                </a:lnTo>
                <a:lnTo>
                  <a:pt x="1605826" y="192840"/>
                </a:lnTo>
                <a:close/>
                <a:moveTo>
                  <a:pt x="1667174" y="0"/>
                </a:moveTo>
                <a:lnTo>
                  <a:pt x="1683673" y="0"/>
                </a:lnTo>
                <a:lnTo>
                  <a:pt x="1593750" y="192840"/>
                </a:lnTo>
                <a:lnTo>
                  <a:pt x="1577251" y="192840"/>
                </a:lnTo>
                <a:close/>
                <a:moveTo>
                  <a:pt x="1638599" y="0"/>
                </a:moveTo>
                <a:lnTo>
                  <a:pt x="1655098" y="0"/>
                </a:lnTo>
                <a:lnTo>
                  <a:pt x="1565175" y="192840"/>
                </a:lnTo>
                <a:lnTo>
                  <a:pt x="1548676" y="192840"/>
                </a:lnTo>
                <a:close/>
                <a:moveTo>
                  <a:pt x="1610023" y="0"/>
                </a:moveTo>
                <a:lnTo>
                  <a:pt x="1626522" y="0"/>
                </a:lnTo>
                <a:lnTo>
                  <a:pt x="1536600" y="192840"/>
                </a:lnTo>
                <a:lnTo>
                  <a:pt x="1520101" y="192840"/>
                </a:lnTo>
                <a:close/>
                <a:moveTo>
                  <a:pt x="1581448" y="0"/>
                </a:moveTo>
                <a:lnTo>
                  <a:pt x="1597947" y="0"/>
                </a:lnTo>
                <a:lnTo>
                  <a:pt x="1508024" y="192840"/>
                </a:lnTo>
                <a:lnTo>
                  <a:pt x="1491527" y="192840"/>
                </a:lnTo>
                <a:close/>
                <a:moveTo>
                  <a:pt x="1552874" y="0"/>
                </a:moveTo>
                <a:lnTo>
                  <a:pt x="1569373" y="0"/>
                </a:lnTo>
                <a:lnTo>
                  <a:pt x="1479450" y="192840"/>
                </a:lnTo>
                <a:lnTo>
                  <a:pt x="1462951" y="192840"/>
                </a:lnTo>
                <a:close/>
                <a:moveTo>
                  <a:pt x="1524299" y="0"/>
                </a:moveTo>
                <a:lnTo>
                  <a:pt x="1540798" y="0"/>
                </a:lnTo>
                <a:lnTo>
                  <a:pt x="1450875" y="192840"/>
                </a:lnTo>
                <a:lnTo>
                  <a:pt x="1434376" y="192840"/>
                </a:lnTo>
                <a:close/>
                <a:moveTo>
                  <a:pt x="1495724" y="0"/>
                </a:moveTo>
                <a:lnTo>
                  <a:pt x="1512222" y="0"/>
                </a:lnTo>
                <a:lnTo>
                  <a:pt x="1422299" y="192840"/>
                </a:lnTo>
                <a:lnTo>
                  <a:pt x="1405801" y="192840"/>
                </a:lnTo>
                <a:close/>
                <a:moveTo>
                  <a:pt x="1467149" y="0"/>
                </a:moveTo>
                <a:lnTo>
                  <a:pt x="1483647" y="0"/>
                </a:lnTo>
                <a:lnTo>
                  <a:pt x="1393724" y="192840"/>
                </a:lnTo>
                <a:lnTo>
                  <a:pt x="1377226" y="192840"/>
                </a:lnTo>
                <a:close/>
                <a:moveTo>
                  <a:pt x="1438574" y="0"/>
                </a:moveTo>
                <a:lnTo>
                  <a:pt x="1455073" y="0"/>
                </a:lnTo>
                <a:lnTo>
                  <a:pt x="1365150" y="192840"/>
                </a:lnTo>
                <a:lnTo>
                  <a:pt x="1348651" y="192840"/>
                </a:lnTo>
                <a:close/>
                <a:moveTo>
                  <a:pt x="1409999" y="0"/>
                </a:moveTo>
                <a:lnTo>
                  <a:pt x="1426498" y="0"/>
                </a:lnTo>
                <a:lnTo>
                  <a:pt x="1336575" y="192840"/>
                </a:lnTo>
                <a:lnTo>
                  <a:pt x="1320076" y="192840"/>
                </a:lnTo>
                <a:close/>
                <a:moveTo>
                  <a:pt x="1381423" y="0"/>
                </a:moveTo>
                <a:lnTo>
                  <a:pt x="1397922" y="0"/>
                </a:lnTo>
                <a:lnTo>
                  <a:pt x="1307999" y="192840"/>
                </a:lnTo>
                <a:lnTo>
                  <a:pt x="1291501" y="192840"/>
                </a:lnTo>
                <a:close/>
                <a:moveTo>
                  <a:pt x="1352849" y="0"/>
                </a:moveTo>
                <a:lnTo>
                  <a:pt x="1369347" y="0"/>
                </a:lnTo>
                <a:lnTo>
                  <a:pt x="1279424" y="192840"/>
                </a:lnTo>
                <a:lnTo>
                  <a:pt x="1262926" y="192840"/>
                </a:lnTo>
                <a:close/>
                <a:moveTo>
                  <a:pt x="1324274" y="0"/>
                </a:moveTo>
                <a:lnTo>
                  <a:pt x="1340773" y="0"/>
                </a:lnTo>
                <a:lnTo>
                  <a:pt x="1250850" y="192840"/>
                </a:lnTo>
                <a:lnTo>
                  <a:pt x="1234351" y="192840"/>
                </a:lnTo>
                <a:close/>
                <a:moveTo>
                  <a:pt x="1295699" y="0"/>
                </a:moveTo>
                <a:lnTo>
                  <a:pt x="1312198" y="0"/>
                </a:lnTo>
                <a:lnTo>
                  <a:pt x="1222275" y="192840"/>
                </a:lnTo>
                <a:lnTo>
                  <a:pt x="1205776" y="192840"/>
                </a:lnTo>
                <a:close/>
                <a:moveTo>
                  <a:pt x="1267123" y="0"/>
                </a:moveTo>
                <a:lnTo>
                  <a:pt x="1283622" y="0"/>
                </a:lnTo>
                <a:lnTo>
                  <a:pt x="1193700" y="192840"/>
                </a:lnTo>
                <a:lnTo>
                  <a:pt x="1177201" y="192840"/>
                </a:lnTo>
                <a:close/>
                <a:moveTo>
                  <a:pt x="1238549" y="0"/>
                </a:moveTo>
                <a:lnTo>
                  <a:pt x="1255047" y="0"/>
                </a:lnTo>
                <a:lnTo>
                  <a:pt x="1165124" y="192840"/>
                </a:lnTo>
                <a:lnTo>
                  <a:pt x="1148626" y="192840"/>
                </a:lnTo>
                <a:close/>
                <a:moveTo>
                  <a:pt x="1209974" y="0"/>
                </a:moveTo>
                <a:lnTo>
                  <a:pt x="1226473" y="0"/>
                </a:lnTo>
                <a:lnTo>
                  <a:pt x="1136550" y="192840"/>
                </a:lnTo>
                <a:lnTo>
                  <a:pt x="1120051" y="192840"/>
                </a:lnTo>
                <a:close/>
                <a:moveTo>
                  <a:pt x="1181399" y="0"/>
                </a:moveTo>
                <a:lnTo>
                  <a:pt x="1197897" y="0"/>
                </a:lnTo>
                <a:lnTo>
                  <a:pt x="1107975" y="192840"/>
                </a:lnTo>
                <a:lnTo>
                  <a:pt x="1091476" y="192840"/>
                </a:lnTo>
                <a:close/>
                <a:moveTo>
                  <a:pt x="1152823" y="0"/>
                </a:moveTo>
                <a:lnTo>
                  <a:pt x="1169322" y="0"/>
                </a:lnTo>
                <a:lnTo>
                  <a:pt x="1079399" y="192840"/>
                </a:lnTo>
                <a:lnTo>
                  <a:pt x="1062901" y="192840"/>
                </a:lnTo>
                <a:close/>
                <a:moveTo>
                  <a:pt x="1124249" y="0"/>
                </a:moveTo>
                <a:lnTo>
                  <a:pt x="1140747" y="0"/>
                </a:lnTo>
                <a:lnTo>
                  <a:pt x="1050824" y="192840"/>
                </a:lnTo>
                <a:lnTo>
                  <a:pt x="1034326" y="192840"/>
                </a:lnTo>
                <a:close/>
                <a:moveTo>
                  <a:pt x="1095674" y="0"/>
                </a:moveTo>
                <a:lnTo>
                  <a:pt x="1112173" y="0"/>
                </a:lnTo>
                <a:lnTo>
                  <a:pt x="1022250" y="192840"/>
                </a:lnTo>
                <a:lnTo>
                  <a:pt x="1005751" y="192840"/>
                </a:lnTo>
                <a:close/>
                <a:moveTo>
                  <a:pt x="1067099" y="0"/>
                </a:moveTo>
                <a:lnTo>
                  <a:pt x="1083598" y="0"/>
                </a:lnTo>
                <a:lnTo>
                  <a:pt x="993675" y="192840"/>
                </a:lnTo>
                <a:lnTo>
                  <a:pt x="977176" y="192840"/>
                </a:lnTo>
                <a:close/>
                <a:moveTo>
                  <a:pt x="1038523" y="0"/>
                </a:moveTo>
                <a:lnTo>
                  <a:pt x="1055022" y="0"/>
                </a:lnTo>
                <a:lnTo>
                  <a:pt x="965099" y="192840"/>
                </a:lnTo>
                <a:lnTo>
                  <a:pt x="948601" y="192840"/>
                </a:lnTo>
                <a:close/>
                <a:moveTo>
                  <a:pt x="1009949" y="0"/>
                </a:moveTo>
                <a:lnTo>
                  <a:pt x="1026447" y="0"/>
                </a:lnTo>
                <a:lnTo>
                  <a:pt x="936524" y="192840"/>
                </a:lnTo>
                <a:lnTo>
                  <a:pt x="920026" y="192840"/>
                </a:lnTo>
                <a:close/>
                <a:moveTo>
                  <a:pt x="981374" y="0"/>
                </a:moveTo>
                <a:lnTo>
                  <a:pt x="997873" y="0"/>
                </a:lnTo>
                <a:lnTo>
                  <a:pt x="907950" y="192840"/>
                </a:lnTo>
                <a:lnTo>
                  <a:pt x="891451" y="192840"/>
                </a:lnTo>
                <a:close/>
                <a:moveTo>
                  <a:pt x="952799" y="0"/>
                </a:moveTo>
                <a:lnTo>
                  <a:pt x="969298" y="0"/>
                </a:lnTo>
                <a:lnTo>
                  <a:pt x="879375" y="192840"/>
                </a:lnTo>
                <a:lnTo>
                  <a:pt x="862876" y="192840"/>
                </a:lnTo>
                <a:close/>
                <a:moveTo>
                  <a:pt x="924223" y="0"/>
                </a:moveTo>
                <a:lnTo>
                  <a:pt x="940722" y="0"/>
                </a:lnTo>
                <a:lnTo>
                  <a:pt x="850799" y="192840"/>
                </a:lnTo>
                <a:lnTo>
                  <a:pt x="834301" y="192840"/>
                </a:lnTo>
                <a:close/>
                <a:moveTo>
                  <a:pt x="895649" y="0"/>
                </a:moveTo>
                <a:lnTo>
                  <a:pt x="912147" y="0"/>
                </a:lnTo>
                <a:lnTo>
                  <a:pt x="822224" y="192840"/>
                </a:lnTo>
                <a:lnTo>
                  <a:pt x="805726" y="192840"/>
                </a:lnTo>
                <a:close/>
                <a:moveTo>
                  <a:pt x="867074" y="0"/>
                </a:moveTo>
                <a:lnTo>
                  <a:pt x="883573" y="0"/>
                </a:lnTo>
                <a:lnTo>
                  <a:pt x="793650" y="192840"/>
                </a:lnTo>
                <a:lnTo>
                  <a:pt x="777151" y="192840"/>
                </a:lnTo>
                <a:close/>
                <a:moveTo>
                  <a:pt x="838499" y="0"/>
                </a:moveTo>
                <a:lnTo>
                  <a:pt x="854997" y="0"/>
                </a:lnTo>
                <a:lnTo>
                  <a:pt x="765075" y="192840"/>
                </a:lnTo>
                <a:lnTo>
                  <a:pt x="748576" y="192840"/>
                </a:lnTo>
                <a:close/>
                <a:moveTo>
                  <a:pt x="809924" y="0"/>
                </a:moveTo>
                <a:lnTo>
                  <a:pt x="826422" y="0"/>
                </a:lnTo>
                <a:lnTo>
                  <a:pt x="736499" y="192840"/>
                </a:lnTo>
                <a:lnTo>
                  <a:pt x="720002" y="192840"/>
                </a:lnTo>
                <a:close/>
                <a:moveTo>
                  <a:pt x="781349" y="0"/>
                </a:moveTo>
                <a:lnTo>
                  <a:pt x="797847" y="0"/>
                </a:lnTo>
                <a:lnTo>
                  <a:pt x="707924" y="192840"/>
                </a:lnTo>
                <a:lnTo>
                  <a:pt x="691426" y="192840"/>
                </a:lnTo>
                <a:close/>
                <a:moveTo>
                  <a:pt x="752774" y="0"/>
                </a:moveTo>
                <a:lnTo>
                  <a:pt x="769273" y="0"/>
                </a:lnTo>
                <a:lnTo>
                  <a:pt x="679350" y="192840"/>
                </a:lnTo>
                <a:lnTo>
                  <a:pt x="662851" y="192840"/>
                </a:lnTo>
                <a:close/>
                <a:moveTo>
                  <a:pt x="724199" y="0"/>
                </a:moveTo>
                <a:lnTo>
                  <a:pt x="740697" y="0"/>
                </a:lnTo>
                <a:lnTo>
                  <a:pt x="650775" y="192840"/>
                </a:lnTo>
                <a:lnTo>
                  <a:pt x="634276" y="192840"/>
                </a:lnTo>
                <a:close/>
                <a:moveTo>
                  <a:pt x="695624" y="0"/>
                </a:moveTo>
                <a:lnTo>
                  <a:pt x="712122" y="0"/>
                </a:lnTo>
                <a:lnTo>
                  <a:pt x="622199" y="192840"/>
                </a:lnTo>
                <a:lnTo>
                  <a:pt x="605702" y="192840"/>
                </a:lnTo>
                <a:close/>
                <a:moveTo>
                  <a:pt x="667049" y="0"/>
                </a:moveTo>
                <a:lnTo>
                  <a:pt x="683547" y="0"/>
                </a:lnTo>
                <a:lnTo>
                  <a:pt x="593624" y="192840"/>
                </a:lnTo>
                <a:lnTo>
                  <a:pt x="577126" y="192840"/>
                </a:lnTo>
                <a:close/>
                <a:moveTo>
                  <a:pt x="638474" y="0"/>
                </a:moveTo>
                <a:lnTo>
                  <a:pt x="654973" y="0"/>
                </a:lnTo>
                <a:lnTo>
                  <a:pt x="565050" y="192840"/>
                </a:lnTo>
                <a:lnTo>
                  <a:pt x="548551" y="192840"/>
                </a:lnTo>
                <a:close/>
                <a:moveTo>
                  <a:pt x="609899" y="0"/>
                </a:moveTo>
                <a:lnTo>
                  <a:pt x="626397" y="0"/>
                </a:lnTo>
                <a:lnTo>
                  <a:pt x="536475" y="192840"/>
                </a:lnTo>
                <a:lnTo>
                  <a:pt x="519976" y="192840"/>
                </a:lnTo>
                <a:close/>
                <a:moveTo>
                  <a:pt x="581324" y="0"/>
                </a:moveTo>
                <a:lnTo>
                  <a:pt x="597822" y="0"/>
                </a:lnTo>
                <a:lnTo>
                  <a:pt x="507899" y="192840"/>
                </a:lnTo>
                <a:lnTo>
                  <a:pt x="491402" y="192840"/>
                </a:lnTo>
                <a:close/>
                <a:moveTo>
                  <a:pt x="552749" y="0"/>
                </a:moveTo>
                <a:lnTo>
                  <a:pt x="569247" y="0"/>
                </a:lnTo>
                <a:lnTo>
                  <a:pt x="479324" y="192840"/>
                </a:lnTo>
                <a:lnTo>
                  <a:pt x="462826" y="192840"/>
                </a:lnTo>
                <a:close/>
                <a:moveTo>
                  <a:pt x="524174" y="0"/>
                </a:moveTo>
                <a:lnTo>
                  <a:pt x="540673" y="0"/>
                </a:lnTo>
                <a:lnTo>
                  <a:pt x="450750" y="192840"/>
                </a:lnTo>
                <a:lnTo>
                  <a:pt x="434251" y="192840"/>
                </a:lnTo>
                <a:close/>
                <a:moveTo>
                  <a:pt x="495599" y="0"/>
                </a:moveTo>
                <a:lnTo>
                  <a:pt x="512098" y="0"/>
                </a:lnTo>
                <a:lnTo>
                  <a:pt x="422177" y="192840"/>
                </a:lnTo>
                <a:lnTo>
                  <a:pt x="405677" y="192840"/>
                </a:lnTo>
                <a:close/>
                <a:moveTo>
                  <a:pt x="467025" y="0"/>
                </a:moveTo>
                <a:lnTo>
                  <a:pt x="483522" y="0"/>
                </a:lnTo>
                <a:lnTo>
                  <a:pt x="393600" y="192840"/>
                </a:lnTo>
                <a:lnTo>
                  <a:pt x="377103" y="192840"/>
                </a:lnTo>
                <a:close/>
                <a:moveTo>
                  <a:pt x="438449" y="0"/>
                </a:moveTo>
                <a:lnTo>
                  <a:pt x="454947" y="0"/>
                </a:lnTo>
                <a:lnTo>
                  <a:pt x="365026" y="192840"/>
                </a:lnTo>
                <a:lnTo>
                  <a:pt x="348527" y="192840"/>
                </a:lnTo>
                <a:close/>
                <a:moveTo>
                  <a:pt x="409874" y="0"/>
                </a:moveTo>
                <a:lnTo>
                  <a:pt x="426373" y="0"/>
                </a:lnTo>
                <a:lnTo>
                  <a:pt x="336451" y="192840"/>
                </a:lnTo>
                <a:lnTo>
                  <a:pt x="319952" y="192840"/>
                </a:lnTo>
                <a:close/>
                <a:moveTo>
                  <a:pt x="381300" y="0"/>
                </a:moveTo>
                <a:lnTo>
                  <a:pt x="397797" y="0"/>
                </a:lnTo>
                <a:lnTo>
                  <a:pt x="307876" y="192840"/>
                </a:lnTo>
                <a:lnTo>
                  <a:pt x="291377" y="192840"/>
                </a:lnTo>
                <a:close/>
                <a:moveTo>
                  <a:pt x="352725" y="0"/>
                </a:moveTo>
                <a:lnTo>
                  <a:pt x="369224" y="0"/>
                </a:lnTo>
                <a:lnTo>
                  <a:pt x="279302" y="192840"/>
                </a:lnTo>
                <a:lnTo>
                  <a:pt x="262803" y="192840"/>
                </a:lnTo>
                <a:close/>
                <a:moveTo>
                  <a:pt x="324150" y="0"/>
                </a:moveTo>
                <a:lnTo>
                  <a:pt x="340649" y="0"/>
                </a:lnTo>
                <a:lnTo>
                  <a:pt x="250726" y="192840"/>
                </a:lnTo>
                <a:lnTo>
                  <a:pt x="234227" y="192840"/>
                </a:lnTo>
                <a:close/>
                <a:moveTo>
                  <a:pt x="295575" y="0"/>
                </a:moveTo>
                <a:lnTo>
                  <a:pt x="312074" y="0"/>
                </a:lnTo>
                <a:lnTo>
                  <a:pt x="222151" y="192840"/>
                </a:lnTo>
                <a:lnTo>
                  <a:pt x="205653" y="192840"/>
                </a:lnTo>
                <a:close/>
                <a:moveTo>
                  <a:pt x="267000" y="0"/>
                </a:moveTo>
                <a:lnTo>
                  <a:pt x="283498" y="0"/>
                </a:lnTo>
                <a:lnTo>
                  <a:pt x="193576" y="192840"/>
                </a:lnTo>
                <a:lnTo>
                  <a:pt x="177077" y="192840"/>
                </a:lnTo>
                <a:close/>
                <a:moveTo>
                  <a:pt x="238425" y="0"/>
                </a:moveTo>
                <a:lnTo>
                  <a:pt x="254924" y="0"/>
                </a:lnTo>
                <a:lnTo>
                  <a:pt x="165001" y="192840"/>
                </a:lnTo>
                <a:lnTo>
                  <a:pt x="148503" y="192840"/>
                </a:lnTo>
                <a:close/>
                <a:moveTo>
                  <a:pt x="209850" y="0"/>
                </a:moveTo>
                <a:lnTo>
                  <a:pt x="226349" y="0"/>
                </a:lnTo>
                <a:lnTo>
                  <a:pt x="136426" y="192840"/>
                </a:lnTo>
                <a:lnTo>
                  <a:pt x="119927" y="192840"/>
                </a:lnTo>
                <a:close/>
                <a:moveTo>
                  <a:pt x="181275" y="0"/>
                </a:moveTo>
                <a:lnTo>
                  <a:pt x="197774" y="0"/>
                </a:lnTo>
                <a:lnTo>
                  <a:pt x="107851" y="192840"/>
                </a:lnTo>
                <a:lnTo>
                  <a:pt x="91352" y="192840"/>
                </a:lnTo>
                <a:close/>
                <a:moveTo>
                  <a:pt x="152700" y="0"/>
                </a:moveTo>
                <a:lnTo>
                  <a:pt x="169198" y="0"/>
                </a:lnTo>
                <a:lnTo>
                  <a:pt x="79276" y="192840"/>
                </a:lnTo>
                <a:lnTo>
                  <a:pt x="62778" y="192840"/>
                </a:lnTo>
                <a:close/>
                <a:moveTo>
                  <a:pt x="124125" y="0"/>
                </a:moveTo>
                <a:lnTo>
                  <a:pt x="140623" y="0"/>
                </a:lnTo>
                <a:lnTo>
                  <a:pt x="50700" y="192840"/>
                </a:lnTo>
                <a:lnTo>
                  <a:pt x="34202" y="192840"/>
                </a:lnTo>
                <a:close/>
                <a:moveTo>
                  <a:pt x="95550" y="0"/>
                </a:moveTo>
                <a:lnTo>
                  <a:pt x="112049" y="0"/>
                </a:lnTo>
                <a:lnTo>
                  <a:pt x="22126" y="192840"/>
                </a:lnTo>
                <a:lnTo>
                  <a:pt x="5627" y="192840"/>
                </a:lnTo>
                <a:close/>
                <a:moveTo>
                  <a:pt x="66975" y="0"/>
                </a:moveTo>
                <a:lnTo>
                  <a:pt x="83474" y="0"/>
                </a:lnTo>
                <a:lnTo>
                  <a:pt x="0" y="179010"/>
                </a:lnTo>
                <a:lnTo>
                  <a:pt x="0" y="143630"/>
                </a:lnTo>
                <a:close/>
                <a:moveTo>
                  <a:pt x="38401" y="0"/>
                </a:moveTo>
                <a:lnTo>
                  <a:pt x="54898" y="0"/>
                </a:lnTo>
                <a:lnTo>
                  <a:pt x="0" y="117730"/>
                </a:lnTo>
                <a:lnTo>
                  <a:pt x="0" y="82350"/>
                </a:lnTo>
                <a:close/>
                <a:moveTo>
                  <a:pt x="12205" y="0"/>
                </a:moveTo>
                <a:lnTo>
                  <a:pt x="26324" y="0"/>
                </a:lnTo>
                <a:lnTo>
                  <a:pt x="0" y="56452"/>
                </a:lnTo>
                <a:lnTo>
                  <a:pt x="0" y="26174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0" y="276"/>
                </a:lnTo>
                <a:close/>
              </a:path>
            </a:pathLst>
          </a:custGeom>
          <a:gradFill>
            <a:gsLst>
              <a:gs pos="0">
                <a:srgbClr val="EA473A">
                  <a:alpha val="50000"/>
                </a:srgbClr>
              </a:gs>
              <a:gs pos="42000">
                <a:srgbClr val="EA473A">
                  <a:alpha val="38000"/>
                </a:srgbClr>
              </a:gs>
              <a:gs pos="72000">
                <a:srgbClr val="EA473A">
                  <a:alpha val="30000"/>
                </a:srgbClr>
              </a:gs>
              <a:gs pos="100000">
                <a:srgbClr val="EA473A">
                  <a:alpha val="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印品黑体" panose="000005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37829BC-2F26-4B8C-BC52-B729E767E2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672"/>
          <a:stretch/>
        </p:blipFill>
        <p:spPr>
          <a:xfrm>
            <a:off x="6056049" y="49478"/>
            <a:ext cx="6135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1871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B173C1A2-EF15-98A3-D073-76CB60289F4B}"/>
              </a:ext>
            </a:extLst>
          </p:cNvPr>
          <p:cNvGrpSpPr/>
          <p:nvPr/>
        </p:nvGrpSpPr>
        <p:grpSpPr>
          <a:xfrm rot="5400000">
            <a:off x="300296" y="1623755"/>
            <a:ext cx="2972088" cy="3267880"/>
            <a:chOff x="0" y="0"/>
            <a:chExt cx="2876550" cy="6929245"/>
          </a:xfrm>
          <a:solidFill>
            <a:srgbClr val="081419"/>
          </a:solidFill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9CA895D7-A1C3-406C-E6F5-D2C9491DF512}"/>
                </a:ext>
              </a:extLst>
            </p:cNvPr>
            <p:cNvSpPr/>
            <p:nvPr/>
          </p:nvSpPr>
          <p:spPr>
            <a:xfrm>
              <a:off x="0" y="0"/>
              <a:ext cx="2876550" cy="692924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018F1E5-4F4E-4CBB-0835-26C62D1DE79D}"/>
                </a:ext>
              </a:extLst>
            </p:cNvPr>
            <p:cNvSpPr/>
            <p:nvPr/>
          </p:nvSpPr>
          <p:spPr>
            <a:xfrm>
              <a:off x="0" y="5031679"/>
              <a:ext cx="952502" cy="189756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50713DA9-E87A-414E-B751-93825105100E}"/>
                </a:ext>
              </a:extLst>
            </p:cNvPr>
            <p:cNvSpPr/>
            <p:nvPr/>
          </p:nvSpPr>
          <p:spPr>
            <a:xfrm>
              <a:off x="0" y="0"/>
              <a:ext cx="952500" cy="50316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E"/>
            </a:p>
          </p:txBody>
        </p:sp>
      </p:grpSp>
      <p:sp>
        <p:nvSpPr>
          <p:cNvPr id="7" name="TextBox 1">
            <a:extLst>
              <a:ext uri="{FF2B5EF4-FFF2-40B4-BE49-F238E27FC236}">
                <a16:creationId xmlns:a16="http://schemas.microsoft.com/office/drawing/2014/main" id="{B0C99E74-86A4-E18D-681D-FCAB628AF128}"/>
              </a:ext>
            </a:extLst>
          </p:cNvPr>
          <p:cNvSpPr txBox="1"/>
          <p:nvPr/>
        </p:nvSpPr>
        <p:spPr>
          <a:xfrm>
            <a:off x="304801" y="2152254"/>
            <a:ext cx="283441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latin typeface="Raleway" pitchFamily="2" charset="0"/>
                <a:cs typeface="Arial" panose="020B0604020202020204" pitchFamily="34" charset="0"/>
              </a:rPr>
              <a:t>CANADA</a:t>
            </a:r>
            <a:endParaRPr lang="ko-KR" altLang="en-US" sz="3600" b="1" dirty="0">
              <a:solidFill>
                <a:srgbClr val="C1283C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4326106F-1889-23B1-50C8-DCC5F3592E9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766335"/>
              </p:ext>
            </p:extLst>
          </p:nvPr>
        </p:nvGraphicFramePr>
        <p:xfrm>
          <a:off x="258798" y="2873882"/>
          <a:ext cx="4173598" cy="1686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1B5EFE4F-0E8A-6AF2-61D3-6E2C1F582F5A}"/>
              </a:ext>
            </a:extLst>
          </p:cNvPr>
          <p:cNvSpPr txBox="1"/>
          <p:nvPr/>
        </p:nvSpPr>
        <p:spPr>
          <a:xfrm>
            <a:off x="1090938" y="342137"/>
            <a:ext cx="465128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 dirty="0">
                <a:solidFill>
                  <a:srgbClr val="EA473A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 dirty="0">
              <a:solidFill>
                <a:srgbClr val="EA473A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10" name="TextBox 31">
            <a:extLst>
              <a:ext uri="{FF2B5EF4-FFF2-40B4-BE49-F238E27FC236}">
                <a16:creationId xmlns:a16="http://schemas.microsoft.com/office/drawing/2014/main" id="{72DC23EB-196D-A4C1-A07B-2D29FFBD5914}"/>
              </a:ext>
            </a:extLst>
          </p:cNvPr>
          <p:cNvSpPr txBox="1"/>
          <p:nvPr/>
        </p:nvSpPr>
        <p:spPr>
          <a:xfrm>
            <a:off x="5465095" y="694594"/>
            <a:ext cx="6234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sp>
        <p:nvSpPr>
          <p:cNvPr id="27" name="TextBox 33">
            <a:extLst>
              <a:ext uri="{FF2B5EF4-FFF2-40B4-BE49-F238E27FC236}">
                <a16:creationId xmlns:a16="http://schemas.microsoft.com/office/drawing/2014/main" id="{30B67ECD-B31A-0E76-729D-7BB0F0E7D2CD}"/>
              </a:ext>
            </a:extLst>
          </p:cNvPr>
          <p:cNvSpPr txBox="1"/>
          <p:nvPr/>
        </p:nvSpPr>
        <p:spPr>
          <a:xfrm>
            <a:off x="2329825" y="5255018"/>
            <a:ext cx="11248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500">
                <a:latin typeface="+mj-lt"/>
                <a:ea typeface="Montserrat Light" charset="0"/>
                <a:cs typeface="Montserrat Light" charset="0"/>
              </a:rPr>
              <a:t>TITLE</a:t>
            </a:r>
          </a:p>
        </p:txBody>
      </p:sp>
      <p:sp>
        <p:nvSpPr>
          <p:cNvPr id="28" name="TextBox 34">
            <a:extLst>
              <a:ext uri="{FF2B5EF4-FFF2-40B4-BE49-F238E27FC236}">
                <a16:creationId xmlns:a16="http://schemas.microsoft.com/office/drawing/2014/main" id="{9C49BAD6-1612-31F8-26CD-5A7994A8C39D}"/>
              </a:ext>
            </a:extLst>
          </p:cNvPr>
          <p:cNvSpPr txBox="1"/>
          <p:nvPr/>
        </p:nvSpPr>
        <p:spPr>
          <a:xfrm>
            <a:off x="2148170" y="5578183"/>
            <a:ext cx="1477962" cy="9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Have them for one. Living grass to for can't</a:t>
            </a:r>
          </a:p>
        </p:txBody>
      </p:sp>
      <p:sp>
        <p:nvSpPr>
          <p:cNvPr id="29" name="TextBox 33">
            <a:extLst>
              <a:ext uri="{FF2B5EF4-FFF2-40B4-BE49-F238E27FC236}">
                <a16:creationId xmlns:a16="http://schemas.microsoft.com/office/drawing/2014/main" id="{A4546C47-3546-06E4-5A40-104FD9867C60}"/>
              </a:ext>
            </a:extLst>
          </p:cNvPr>
          <p:cNvSpPr txBox="1"/>
          <p:nvPr/>
        </p:nvSpPr>
        <p:spPr>
          <a:xfrm>
            <a:off x="5526588" y="5255018"/>
            <a:ext cx="11248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500">
                <a:latin typeface="+mj-lt"/>
                <a:ea typeface="Montserrat Light" charset="0"/>
                <a:cs typeface="Montserrat Light" charset="0"/>
              </a:rPr>
              <a:t>TITLE</a:t>
            </a:r>
          </a:p>
        </p:txBody>
      </p:sp>
      <p:sp>
        <p:nvSpPr>
          <p:cNvPr id="30" name="TextBox 34">
            <a:extLst>
              <a:ext uri="{FF2B5EF4-FFF2-40B4-BE49-F238E27FC236}">
                <a16:creationId xmlns:a16="http://schemas.microsoft.com/office/drawing/2014/main" id="{D131B7B3-5A1E-427E-FB10-884D6161461E}"/>
              </a:ext>
            </a:extLst>
          </p:cNvPr>
          <p:cNvSpPr txBox="1"/>
          <p:nvPr/>
        </p:nvSpPr>
        <p:spPr>
          <a:xfrm>
            <a:off x="5344933" y="5578183"/>
            <a:ext cx="1477962" cy="9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Have them for one. Living grass to for can't</a:t>
            </a:r>
          </a:p>
        </p:txBody>
      </p:sp>
      <p:sp>
        <p:nvSpPr>
          <p:cNvPr id="31" name="TextBox 33">
            <a:extLst>
              <a:ext uri="{FF2B5EF4-FFF2-40B4-BE49-F238E27FC236}">
                <a16:creationId xmlns:a16="http://schemas.microsoft.com/office/drawing/2014/main" id="{7379AF79-DAF8-207E-460B-DF829E1049CA}"/>
              </a:ext>
            </a:extLst>
          </p:cNvPr>
          <p:cNvSpPr txBox="1"/>
          <p:nvPr/>
        </p:nvSpPr>
        <p:spPr>
          <a:xfrm>
            <a:off x="8847981" y="5249400"/>
            <a:ext cx="11248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500" b="1" spc="500">
                <a:latin typeface="+mj-lt"/>
                <a:ea typeface="Montserrat Light" charset="0"/>
                <a:cs typeface="Montserrat Light" charset="0"/>
              </a:rPr>
              <a:t>TITLE</a:t>
            </a:r>
          </a:p>
        </p:txBody>
      </p:sp>
      <p:sp>
        <p:nvSpPr>
          <p:cNvPr id="32" name="TextBox 34">
            <a:extLst>
              <a:ext uri="{FF2B5EF4-FFF2-40B4-BE49-F238E27FC236}">
                <a16:creationId xmlns:a16="http://schemas.microsoft.com/office/drawing/2014/main" id="{012B2EE6-AA80-777E-F8CE-AC8DA8F2200C}"/>
              </a:ext>
            </a:extLst>
          </p:cNvPr>
          <p:cNvSpPr txBox="1"/>
          <p:nvPr/>
        </p:nvSpPr>
        <p:spPr>
          <a:xfrm>
            <a:off x="8666326" y="5572565"/>
            <a:ext cx="1477962" cy="90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Have them for one. Living grass to for can't</a:t>
            </a:r>
          </a:p>
        </p:txBody>
      </p:sp>
      <p:sp>
        <p:nvSpPr>
          <p:cNvPr id="19" name="자유형 222">
            <a:extLst>
              <a:ext uri="{FF2B5EF4-FFF2-40B4-BE49-F238E27FC236}">
                <a16:creationId xmlns:a16="http://schemas.microsoft.com/office/drawing/2014/main" id="{825F226B-218B-4E2B-893D-09167062A05C}"/>
              </a:ext>
            </a:extLst>
          </p:cNvPr>
          <p:cNvSpPr/>
          <p:nvPr/>
        </p:nvSpPr>
        <p:spPr>
          <a:xfrm>
            <a:off x="492506" y="1006811"/>
            <a:ext cx="7800242" cy="212819"/>
          </a:xfrm>
          <a:custGeom>
            <a:avLst/>
            <a:gdLst>
              <a:gd name="connsiteX0" fmla="*/ 2582862 w 2582862"/>
              <a:gd name="connsiteY0" fmla="*/ 181076 h 192840"/>
              <a:gd name="connsiteX1" fmla="*/ 2582862 w 2582862"/>
              <a:gd name="connsiteY1" fmla="*/ 192840 h 192840"/>
              <a:gd name="connsiteX2" fmla="*/ 2577376 w 2582862"/>
              <a:gd name="connsiteY2" fmla="*/ 192840 h 192840"/>
              <a:gd name="connsiteX3" fmla="*/ 2582862 w 2582862"/>
              <a:gd name="connsiteY3" fmla="*/ 119796 h 192840"/>
              <a:gd name="connsiteX4" fmla="*/ 2582862 w 2582862"/>
              <a:gd name="connsiteY4" fmla="*/ 155178 h 192840"/>
              <a:gd name="connsiteX5" fmla="*/ 2565300 w 2582862"/>
              <a:gd name="connsiteY5" fmla="*/ 192840 h 192840"/>
              <a:gd name="connsiteX6" fmla="*/ 2548801 w 2582862"/>
              <a:gd name="connsiteY6" fmla="*/ 192840 h 192840"/>
              <a:gd name="connsiteX7" fmla="*/ 2582862 w 2582862"/>
              <a:gd name="connsiteY7" fmla="*/ 58517 h 192840"/>
              <a:gd name="connsiteX8" fmla="*/ 2582862 w 2582862"/>
              <a:gd name="connsiteY8" fmla="*/ 93897 h 192840"/>
              <a:gd name="connsiteX9" fmla="*/ 2536724 w 2582862"/>
              <a:gd name="connsiteY9" fmla="*/ 192840 h 192840"/>
              <a:gd name="connsiteX10" fmla="*/ 2520227 w 2582862"/>
              <a:gd name="connsiteY10" fmla="*/ 192840 h 192840"/>
              <a:gd name="connsiteX11" fmla="*/ 2581574 w 2582862"/>
              <a:gd name="connsiteY11" fmla="*/ 0 h 192840"/>
              <a:gd name="connsiteX12" fmla="*/ 2582862 w 2582862"/>
              <a:gd name="connsiteY12" fmla="*/ 0 h 192840"/>
              <a:gd name="connsiteX13" fmla="*/ 2582862 w 2582862"/>
              <a:gd name="connsiteY13" fmla="*/ 32619 h 192840"/>
              <a:gd name="connsiteX14" fmla="*/ 2508150 w 2582862"/>
              <a:gd name="connsiteY14" fmla="*/ 192840 h 192840"/>
              <a:gd name="connsiteX15" fmla="*/ 2491651 w 2582862"/>
              <a:gd name="connsiteY15" fmla="*/ 192840 h 192840"/>
              <a:gd name="connsiteX16" fmla="*/ 2552999 w 2582862"/>
              <a:gd name="connsiteY16" fmla="*/ 0 h 192840"/>
              <a:gd name="connsiteX17" fmla="*/ 2569498 w 2582862"/>
              <a:gd name="connsiteY17" fmla="*/ 0 h 192840"/>
              <a:gd name="connsiteX18" fmla="*/ 2479575 w 2582862"/>
              <a:gd name="connsiteY18" fmla="*/ 192840 h 192840"/>
              <a:gd name="connsiteX19" fmla="*/ 2463076 w 2582862"/>
              <a:gd name="connsiteY19" fmla="*/ 192840 h 192840"/>
              <a:gd name="connsiteX20" fmla="*/ 2524424 w 2582862"/>
              <a:gd name="connsiteY20" fmla="*/ 0 h 192840"/>
              <a:gd name="connsiteX21" fmla="*/ 2540923 w 2582862"/>
              <a:gd name="connsiteY21" fmla="*/ 0 h 192840"/>
              <a:gd name="connsiteX22" fmla="*/ 2451000 w 2582862"/>
              <a:gd name="connsiteY22" fmla="*/ 192840 h 192840"/>
              <a:gd name="connsiteX23" fmla="*/ 2434501 w 2582862"/>
              <a:gd name="connsiteY23" fmla="*/ 192840 h 192840"/>
              <a:gd name="connsiteX24" fmla="*/ 2495849 w 2582862"/>
              <a:gd name="connsiteY24" fmla="*/ 0 h 192840"/>
              <a:gd name="connsiteX25" fmla="*/ 2512347 w 2582862"/>
              <a:gd name="connsiteY25" fmla="*/ 0 h 192840"/>
              <a:gd name="connsiteX26" fmla="*/ 2422424 w 2582862"/>
              <a:gd name="connsiteY26" fmla="*/ 192840 h 192840"/>
              <a:gd name="connsiteX27" fmla="*/ 2405927 w 2582862"/>
              <a:gd name="connsiteY27" fmla="*/ 192840 h 192840"/>
              <a:gd name="connsiteX28" fmla="*/ 2467274 w 2582862"/>
              <a:gd name="connsiteY28" fmla="*/ 0 h 192840"/>
              <a:gd name="connsiteX29" fmla="*/ 2483772 w 2582862"/>
              <a:gd name="connsiteY29" fmla="*/ 0 h 192840"/>
              <a:gd name="connsiteX30" fmla="*/ 2393850 w 2582862"/>
              <a:gd name="connsiteY30" fmla="*/ 192840 h 192840"/>
              <a:gd name="connsiteX31" fmla="*/ 2377351 w 2582862"/>
              <a:gd name="connsiteY31" fmla="*/ 192840 h 192840"/>
              <a:gd name="connsiteX32" fmla="*/ 2438699 w 2582862"/>
              <a:gd name="connsiteY32" fmla="*/ 0 h 192840"/>
              <a:gd name="connsiteX33" fmla="*/ 2455198 w 2582862"/>
              <a:gd name="connsiteY33" fmla="*/ 0 h 192840"/>
              <a:gd name="connsiteX34" fmla="*/ 2365275 w 2582862"/>
              <a:gd name="connsiteY34" fmla="*/ 192840 h 192840"/>
              <a:gd name="connsiteX35" fmla="*/ 2348776 w 2582862"/>
              <a:gd name="connsiteY35" fmla="*/ 192840 h 192840"/>
              <a:gd name="connsiteX36" fmla="*/ 2410124 w 2582862"/>
              <a:gd name="connsiteY36" fmla="*/ 0 h 192840"/>
              <a:gd name="connsiteX37" fmla="*/ 2426622 w 2582862"/>
              <a:gd name="connsiteY37" fmla="*/ 0 h 192840"/>
              <a:gd name="connsiteX38" fmla="*/ 2336700 w 2582862"/>
              <a:gd name="connsiteY38" fmla="*/ 192840 h 192840"/>
              <a:gd name="connsiteX39" fmla="*/ 2320201 w 2582862"/>
              <a:gd name="connsiteY39" fmla="*/ 192840 h 192840"/>
              <a:gd name="connsiteX40" fmla="*/ 2381549 w 2582862"/>
              <a:gd name="connsiteY40" fmla="*/ 0 h 192840"/>
              <a:gd name="connsiteX41" fmla="*/ 2398047 w 2582862"/>
              <a:gd name="connsiteY41" fmla="*/ 0 h 192840"/>
              <a:gd name="connsiteX42" fmla="*/ 2308124 w 2582862"/>
              <a:gd name="connsiteY42" fmla="*/ 192840 h 192840"/>
              <a:gd name="connsiteX43" fmla="*/ 2291627 w 2582862"/>
              <a:gd name="connsiteY43" fmla="*/ 192840 h 192840"/>
              <a:gd name="connsiteX44" fmla="*/ 2352974 w 2582862"/>
              <a:gd name="connsiteY44" fmla="*/ 0 h 192840"/>
              <a:gd name="connsiteX45" fmla="*/ 2369472 w 2582862"/>
              <a:gd name="connsiteY45" fmla="*/ 0 h 192840"/>
              <a:gd name="connsiteX46" fmla="*/ 2279550 w 2582862"/>
              <a:gd name="connsiteY46" fmla="*/ 192840 h 192840"/>
              <a:gd name="connsiteX47" fmla="*/ 2263051 w 2582862"/>
              <a:gd name="connsiteY47" fmla="*/ 192840 h 192840"/>
              <a:gd name="connsiteX48" fmla="*/ 2324399 w 2582862"/>
              <a:gd name="connsiteY48" fmla="*/ 0 h 192840"/>
              <a:gd name="connsiteX49" fmla="*/ 2340898 w 2582862"/>
              <a:gd name="connsiteY49" fmla="*/ 0 h 192840"/>
              <a:gd name="connsiteX50" fmla="*/ 2250975 w 2582862"/>
              <a:gd name="connsiteY50" fmla="*/ 192840 h 192840"/>
              <a:gd name="connsiteX51" fmla="*/ 2234476 w 2582862"/>
              <a:gd name="connsiteY51" fmla="*/ 192840 h 192840"/>
              <a:gd name="connsiteX52" fmla="*/ 2295824 w 2582862"/>
              <a:gd name="connsiteY52" fmla="*/ 0 h 192840"/>
              <a:gd name="connsiteX53" fmla="*/ 2312322 w 2582862"/>
              <a:gd name="connsiteY53" fmla="*/ 0 h 192840"/>
              <a:gd name="connsiteX54" fmla="*/ 2222400 w 2582862"/>
              <a:gd name="connsiteY54" fmla="*/ 192840 h 192840"/>
              <a:gd name="connsiteX55" fmla="*/ 2205901 w 2582862"/>
              <a:gd name="connsiteY55" fmla="*/ 192840 h 192840"/>
              <a:gd name="connsiteX56" fmla="*/ 2267249 w 2582862"/>
              <a:gd name="connsiteY56" fmla="*/ 0 h 192840"/>
              <a:gd name="connsiteX57" fmla="*/ 2283747 w 2582862"/>
              <a:gd name="connsiteY57" fmla="*/ 0 h 192840"/>
              <a:gd name="connsiteX58" fmla="*/ 2193824 w 2582862"/>
              <a:gd name="connsiteY58" fmla="*/ 192840 h 192840"/>
              <a:gd name="connsiteX59" fmla="*/ 2177327 w 2582862"/>
              <a:gd name="connsiteY59" fmla="*/ 192840 h 192840"/>
              <a:gd name="connsiteX60" fmla="*/ 2238674 w 2582862"/>
              <a:gd name="connsiteY60" fmla="*/ 0 h 192840"/>
              <a:gd name="connsiteX61" fmla="*/ 2255172 w 2582862"/>
              <a:gd name="connsiteY61" fmla="*/ 0 h 192840"/>
              <a:gd name="connsiteX62" fmla="*/ 2165250 w 2582862"/>
              <a:gd name="connsiteY62" fmla="*/ 192840 h 192840"/>
              <a:gd name="connsiteX63" fmla="*/ 2148751 w 2582862"/>
              <a:gd name="connsiteY63" fmla="*/ 192840 h 192840"/>
              <a:gd name="connsiteX64" fmla="*/ 2210099 w 2582862"/>
              <a:gd name="connsiteY64" fmla="*/ 0 h 192840"/>
              <a:gd name="connsiteX65" fmla="*/ 2226598 w 2582862"/>
              <a:gd name="connsiteY65" fmla="*/ 0 h 192840"/>
              <a:gd name="connsiteX66" fmla="*/ 2136675 w 2582862"/>
              <a:gd name="connsiteY66" fmla="*/ 192840 h 192840"/>
              <a:gd name="connsiteX67" fmla="*/ 2120176 w 2582862"/>
              <a:gd name="connsiteY67" fmla="*/ 192840 h 192840"/>
              <a:gd name="connsiteX68" fmla="*/ 2181524 w 2582862"/>
              <a:gd name="connsiteY68" fmla="*/ 0 h 192840"/>
              <a:gd name="connsiteX69" fmla="*/ 2198022 w 2582862"/>
              <a:gd name="connsiteY69" fmla="*/ 0 h 192840"/>
              <a:gd name="connsiteX70" fmla="*/ 2108100 w 2582862"/>
              <a:gd name="connsiteY70" fmla="*/ 192840 h 192840"/>
              <a:gd name="connsiteX71" fmla="*/ 2091601 w 2582862"/>
              <a:gd name="connsiteY71" fmla="*/ 192840 h 192840"/>
              <a:gd name="connsiteX72" fmla="*/ 2152949 w 2582862"/>
              <a:gd name="connsiteY72" fmla="*/ 0 h 192840"/>
              <a:gd name="connsiteX73" fmla="*/ 2169447 w 2582862"/>
              <a:gd name="connsiteY73" fmla="*/ 0 h 192840"/>
              <a:gd name="connsiteX74" fmla="*/ 2079524 w 2582862"/>
              <a:gd name="connsiteY74" fmla="*/ 192840 h 192840"/>
              <a:gd name="connsiteX75" fmla="*/ 2063027 w 2582862"/>
              <a:gd name="connsiteY75" fmla="*/ 192840 h 192840"/>
              <a:gd name="connsiteX76" fmla="*/ 2124374 w 2582862"/>
              <a:gd name="connsiteY76" fmla="*/ 0 h 192840"/>
              <a:gd name="connsiteX77" fmla="*/ 2140872 w 2582862"/>
              <a:gd name="connsiteY77" fmla="*/ 0 h 192840"/>
              <a:gd name="connsiteX78" fmla="*/ 2050950 w 2582862"/>
              <a:gd name="connsiteY78" fmla="*/ 192840 h 192840"/>
              <a:gd name="connsiteX79" fmla="*/ 2034451 w 2582862"/>
              <a:gd name="connsiteY79" fmla="*/ 192840 h 192840"/>
              <a:gd name="connsiteX80" fmla="*/ 2095799 w 2582862"/>
              <a:gd name="connsiteY80" fmla="*/ 0 h 192840"/>
              <a:gd name="connsiteX81" fmla="*/ 2112298 w 2582862"/>
              <a:gd name="connsiteY81" fmla="*/ 0 h 192840"/>
              <a:gd name="connsiteX82" fmla="*/ 2022375 w 2582862"/>
              <a:gd name="connsiteY82" fmla="*/ 192840 h 192840"/>
              <a:gd name="connsiteX83" fmla="*/ 2005876 w 2582862"/>
              <a:gd name="connsiteY83" fmla="*/ 192840 h 192840"/>
              <a:gd name="connsiteX84" fmla="*/ 2067223 w 2582862"/>
              <a:gd name="connsiteY84" fmla="*/ 0 h 192840"/>
              <a:gd name="connsiteX85" fmla="*/ 2083723 w 2582862"/>
              <a:gd name="connsiteY85" fmla="*/ 0 h 192840"/>
              <a:gd name="connsiteX86" fmla="*/ 1993800 w 2582862"/>
              <a:gd name="connsiteY86" fmla="*/ 192840 h 192840"/>
              <a:gd name="connsiteX87" fmla="*/ 1977301 w 2582862"/>
              <a:gd name="connsiteY87" fmla="*/ 192840 h 192840"/>
              <a:gd name="connsiteX88" fmla="*/ 2038649 w 2582862"/>
              <a:gd name="connsiteY88" fmla="*/ 0 h 192840"/>
              <a:gd name="connsiteX89" fmla="*/ 2055147 w 2582862"/>
              <a:gd name="connsiteY89" fmla="*/ 0 h 192840"/>
              <a:gd name="connsiteX90" fmla="*/ 1965224 w 2582862"/>
              <a:gd name="connsiteY90" fmla="*/ 192840 h 192840"/>
              <a:gd name="connsiteX91" fmla="*/ 1948727 w 2582862"/>
              <a:gd name="connsiteY91" fmla="*/ 192840 h 192840"/>
              <a:gd name="connsiteX92" fmla="*/ 2010074 w 2582862"/>
              <a:gd name="connsiteY92" fmla="*/ 0 h 192840"/>
              <a:gd name="connsiteX93" fmla="*/ 2026572 w 2582862"/>
              <a:gd name="connsiteY93" fmla="*/ 0 h 192840"/>
              <a:gd name="connsiteX94" fmla="*/ 1936650 w 2582862"/>
              <a:gd name="connsiteY94" fmla="*/ 192840 h 192840"/>
              <a:gd name="connsiteX95" fmla="*/ 1920151 w 2582862"/>
              <a:gd name="connsiteY95" fmla="*/ 192840 h 192840"/>
              <a:gd name="connsiteX96" fmla="*/ 1981499 w 2582862"/>
              <a:gd name="connsiteY96" fmla="*/ 0 h 192840"/>
              <a:gd name="connsiteX97" fmla="*/ 1997998 w 2582862"/>
              <a:gd name="connsiteY97" fmla="*/ 0 h 192840"/>
              <a:gd name="connsiteX98" fmla="*/ 1908075 w 2582862"/>
              <a:gd name="connsiteY98" fmla="*/ 192840 h 192840"/>
              <a:gd name="connsiteX99" fmla="*/ 1891576 w 2582862"/>
              <a:gd name="connsiteY99" fmla="*/ 192840 h 192840"/>
              <a:gd name="connsiteX100" fmla="*/ 1952924 w 2582862"/>
              <a:gd name="connsiteY100" fmla="*/ 0 h 192840"/>
              <a:gd name="connsiteX101" fmla="*/ 1969422 w 2582862"/>
              <a:gd name="connsiteY101" fmla="*/ 0 h 192840"/>
              <a:gd name="connsiteX102" fmla="*/ 1879499 w 2582862"/>
              <a:gd name="connsiteY102" fmla="*/ 192840 h 192840"/>
              <a:gd name="connsiteX103" fmla="*/ 1863001 w 2582862"/>
              <a:gd name="connsiteY103" fmla="*/ 192840 h 192840"/>
              <a:gd name="connsiteX104" fmla="*/ 1924349 w 2582862"/>
              <a:gd name="connsiteY104" fmla="*/ 0 h 192840"/>
              <a:gd name="connsiteX105" fmla="*/ 1940847 w 2582862"/>
              <a:gd name="connsiteY105" fmla="*/ 0 h 192840"/>
              <a:gd name="connsiteX106" fmla="*/ 1850924 w 2582862"/>
              <a:gd name="connsiteY106" fmla="*/ 192840 h 192840"/>
              <a:gd name="connsiteX107" fmla="*/ 1834427 w 2582862"/>
              <a:gd name="connsiteY107" fmla="*/ 192840 h 192840"/>
              <a:gd name="connsiteX108" fmla="*/ 1895774 w 2582862"/>
              <a:gd name="connsiteY108" fmla="*/ 0 h 192840"/>
              <a:gd name="connsiteX109" fmla="*/ 1912272 w 2582862"/>
              <a:gd name="connsiteY109" fmla="*/ 0 h 192840"/>
              <a:gd name="connsiteX110" fmla="*/ 1822350 w 2582862"/>
              <a:gd name="connsiteY110" fmla="*/ 192840 h 192840"/>
              <a:gd name="connsiteX111" fmla="*/ 1805851 w 2582862"/>
              <a:gd name="connsiteY111" fmla="*/ 192840 h 192840"/>
              <a:gd name="connsiteX112" fmla="*/ 1867199 w 2582862"/>
              <a:gd name="connsiteY112" fmla="*/ 0 h 192840"/>
              <a:gd name="connsiteX113" fmla="*/ 1883698 w 2582862"/>
              <a:gd name="connsiteY113" fmla="*/ 0 h 192840"/>
              <a:gd name="connsiteX114" fmla="*/ 1793775 w 2582862"/>
              <a:gd name="connsiteY114" fmla="*/ 192840 h 192840"/>
              <a:gd name="connsiteX115" fmla="*/ 1777276 w 2582862"/>
              <a:gd name="connsiteY115" fmla="*/ 192840 h 192840"/>
              <a:gd name="connsiteX116" fmla="*/ 1838623 w 2582862"/>
              <a:gd name="connsiteY116" fmla="*/ 0 h 192840"/>
              <a:gd name="connsiteX117" fmla="*/ 1855122 w 2582862"/>
              <a:gd name="connsiteY117" fmla="*/ 0 h 192840"/>
              <a:gd name="connsiteX118" fmla="*/ 1765200 w 2582862"/>
              <a:gd name="connsiteY118" fmla="*/ 192840 h 192840"/>
              <a:gd name="connsiteX119" fmla="*/ 1748701 w 2582862"/>
              <a:gd name="connsiteY119" fmla="*/ 192840 h 192840"/>
              <a:gd name="connsiteX120" fmla="*/ 1810048 w 2582862"/>
              <a:gd name="connsiteY120" fmla="*/ 0 h 192840"/>
              <a:gd name="connsiteX121" fmla="*/ 1826547 w 2582862"/>
              <a:gd name="connsiteY121" fmla="*/ 0 h 192840"/>
              <a:gd name="connsiteX122" fmla="*/ 1736624 w 2582862"/>
              <a:gd name="connsiteY122" fmla="*/ 192840 h 192840"/>
              <a:gd name="connsiteX123" fmla="*/ 1720126 w 2582862"/>
              <a:gd name="connsiteY123" fmla="*/ 192840 h 192840"/>
              <a:gd name="connsiteX124" fmla="*/ 1781474 w 2582862"/>
              <a:gd name="connsiteY124" fmla="*/ 0 h 192840"/>
              <a:gd name="connsiteX125" fmla="*/ 1797973 w 2582862"/>
              <a:gd name="connsiteY125" fmla="*/ 0 h 192840"/>
              <a:gd name="connsiteX126" fmla="*/ 1708050 w 2582862"/>
              <a:gd name="connsiteY126" fmla="*/ 192840 h 192840"/>
              <a:gd name="connsiteX127" fmla="*/ 1691551 w 2582862"/>
              <a:gd name="connsiteY127" fmla="*/ 192840 h 192840"/>
              <a:gd name="connsiteX128" fmla="*/ 1752899 w 2582862"/>
              <a:gd name="connsiteY128" fmla="*/ 0 h 192840"/>
              <a:gd name="connsiteX129" fmla="*/ 1769398 w 2582862"/>
              <a:gd name="connsiteY129" fmla="*/ 0 h 192840"/>
              <a:gd name="connsiteX130" fmla="*/ 1679475 w 2582862"/>
              <a:gd name="connsiteY130" fmla="*/ 192840 h 192840"/>
              <a:gd name="connsiteX131" fmla="*/ 1662976 w 2582862"/>
              <a:gd name="connsiteY131" fmla="*/ 192840 h 192840"/>
              <a:gd name="connsiteX132" fmla="*/ 1724324 w 2582862"/>
              <a:gd name="connsiteY132" fmla="*/ 0 h 192840"/>
              <a:gd name="connsiteX133" fmla="*/ 1740822 w 2582862"/>
              <a:gd name="connsiteY133" fmla="*/ 0 h 192840"/>
              <a:gd name="connsiteX134" fmla="*/ 1650899 w 2582862"/>
              <a:gd name="connsiteY134" fmla="*/ 192840 h 192840"/>
              <a:gd name="connsiteX135" fmla="*/ 1634401 w 2582862"/>
              <a:gd name="connsiteY135" fmla="*/ 192840 h 192840"/>
              <a:gd name="connsiteX136" fmla="*/ 1695748 w 2582862"/>
              <a:gd name="connsiteY136" fmla="*/ 0 h 192840"/>
              <a:gd name="connsiteX137" fmla="*/ 1712247 w 2582862"/>
              <a:gd name="connsiteY137" fmla="*/ 0 h 192840"/>
              <a:gd name="connsiteX138" fmla="*/ 1622324 w 2582862"/>
              <a:gd name="connsiteY138" fmla="*/ 192840 h 192840"/>
              <a:gd name="connsiteX139" fmla="*/ 1605826 w 2582862"/>
              <a:gd name="connsiteY139" fmla="*/ 192840 h 192840"/>
              <a:gd name="connsiteX140" fmla="*/ 1667174 w 2582862"/>
              <a:gd name="connsiteY140" fmla="*/ 0 h 192840"/>
              <a:gd name="connsiteX141" fmla="*/ 1683673 w 2582862"/>
              <a:gd name="connsiteY141" fmla="*/ 0 h 192840"/>
              <a:gd name="connsiteX142" fmla="*/ 1593750 w 2582862"/>
              <a:gd name="connsiteY142" fmla="*/ 192840 h 192840"/>
              <a:gd name="connsiteX143" fmla="*/ 1577251 w 2582862"/>
              <a:gd name="connsiteY143" fmla="*/ 192840 h 192840"/>
              <a:gd name="connsiteX144" fmla="*/ 1638599 w 2582862"/>
              <a:gd name="connsiteY144" fmla="*/ 0 h 192840"/>
              <a:gd name="connsiteX145" fmla="*/ 1655098 w 2582862"/>
              <a:gd name="connsiteY145" fmla="*/ 0 h 192840"/>
              <a:gd name="connsiteX146" fmla="*/ 1565175 w 2582862"/>
              <a:gd name="connsiteY146" fmla="*/ 192840 h 192840"/>
              <a:gd name="connsiteX147" fmla="*/ 1548676 w 2582862"/>
              <a:gd name="connsiteY147" fmla="*/ 192840 h 192840"/>
              <a:gd name="connsiteX148" fmla="*/ 1610023 w 2582862"/>
              <a:gd name="connsiteY148" fmla="*/ 0 h 192840"/>
              <a:gd name="connsiteX149" fmla="*/ 1626522 w 2582862"/>
              <a:gd name="connsiteY149" fmla="*/ 0 h 192840"/>
              <a:gd name="connsiteX150" fmla="*/ 1536600 w 2582862"/>
              <a:gd name="connsiteY150" fmla="*/ 192840 h 192840"/>
              <a:gd name="connsiteX151" fmla="*/ 1520101 w 2582862"/>
              <a:gd name="connsiteY151" fmla="*/ 192840 h 192840"/>
              <a:gd name="connsiteX152" fmla="*/ 1581448 w 2582862"/>
              <a:gd name="connsiteY152" fmla="*/ 0 h 192840"/>
              <a:gd name="connsiteX153" fmla="*/ 1597947 w 2582862"/>
              <a:gd name="connsiteY153" fmla="*/ 0 h 192840"/>
              <a:gd name="connsiteX154" fmla="*/ 1508024 w 2582862"/>
              <a:gd name="connsiteY154" fmla="*/ 192840 h 192840"/>
              <a:gd name="connsiteX155" fmla="*/ 1491527 w 2582862"/>
              <a:gd name="connsiteY155" fmla="*/ 192840 h 192840"/>
              <a:gd name="connsiteX156" fmla="*/ 1552874 w 2582862"/>
              <a:gd name="connsiteY156" fmla="*/ 0 h 192840"/>
              <a:gd name="connsiteX157" fmla="*/ 1569373 w 2582862"/>
              <a:gd name="connsiteY157" fmla="*/ 0 h 192840"/>
              <a:gd name="connsiteX158" fmla="*/ 1479450 w 2582862"/>
              <a:gd name="connsiteY158" fmla="*/ 192840 h 192840"/>
              <a:gd name="connsiteX159" fmla="*/ 1462951 w 2582862"/>
              <a:gd name="connsiteY159" fmla="*/ 192840 h 192840"/>
              <a:gd name="connsiteX160" fmla="*/ 1524299 w 2582862"/>
              <a:gd name="connsiteY160" fmla="*/ 0 h 192840"/>
              <a:gd name="connsiteX161" fmla="*/ 1540798 w 2582862"/>
              <a:gd name="connsiteY161" fmla="*/ 0 h 192840"/>
              <a:gd name="connsiteX162" fmla="*/ 1450875 w 2582862"/>
              <a:gd name="connsiteY162" fmla="*/ 192840 h 192840"/>
              <a:gd name="connsiteX163" fmla="*/ 1434376 w 2582862"/>
              <a:gd name="connsiteY163" fmla="*/ 192840 h 192840"/>
              <a:gd name="connsiteX164" fmla="*/ 1495724 w 2582862"/>
              <a:gd name="connsiteY164" fmla="*/ 0 h 192840"/>
              <a:gd name="connsiteX165" fmla="*/ 1512222 w 2582862"/>
              <a:gd name="connsiteY165" fmla="*/ 0 h 192840"/>
              <a:gd name="connsiteX166" fmla="*/ 1422299 w 2582862"/>
              <a:gd name="connsiteY166" fmla="*/ 192840 h 192840"/>
              <a:gd name="connsiteX167" fmla="*/ 1405801 w 2582862"/>
              <a:gd name="connsiteY167" fmla="*/ 192840 h 192840"/>
              <a:gd name="connsiteX168" fmla="*/ 1467149 w 2582862"/>
              <a:gd name="connsiteY168" fmla="*/ 0 h 192840"/>
              <a:gd name="connsiteX169" fmla="*/ 1483647 w 2582862"/>
              <a:gd name="connsiteY169" fmla="*/ 0 h 192840"/>
              <a:gd name="connsiteX170" fmla="*/ 1393724 w 2582862"/>
              <a:gd name="connsiteY170" fmla="*/ 192840 h 192840"/>
              <a:gd name="connsiteX171" fmla="*/ 1377226 w 2582862"/>
              <a:gd name="connsiteY171" fmla="*/ 192840 h 192840"/>
              <a:gd name="connsiteX172" fmla="*/ 1438574 w 2582862"/>
              <a:gd name="connsiteY172" fmla="*/ 0 h 192840"/>
              <a:gd name="connsiteX173" fmla="*/ 1455073 w 2582862"/>
              <a:gd name="connsiteY173" fmla="*/ 0 h 192840"/>
              <a:gd name="connsiteX174" fmla="*/ 1365150 w 2582862"/>
              <a:gd name="connsiteY174" fmla="*/ 192840 h 192840"/>
              <a:gd name="connsiteX175" fmla="*/ 1348651 w 2582862"/>
              <a:gd name="connsiteY175" fmla="*/ 192840 h 192840"/>
              <a:gd name="connsiteX176" fmla="*/ 1409999 w 2582862"/>
              <a:gd name="connsiteY176" fmla="*/ 0 h 192840"/>
              <a:gd name="connsiteX177" fmla="*/ 1426498 w 2582862"/>
              <a:gd name="connsiteY177" fmla="*/ 0 h 192840"/>
              <a:gd name="connsiteX178" fmla="*/ 1336575 w 2582862"/>
              <a:gd name="connsiteY178" fmla="*/ 192840 h 192840"/>
              <a:gd name="connsiteX179" fmla="*/ 1320076 w 2582862"/>
              <a:gd name="connsiteY179" fmla="*/ 192840 h 192840"/>
              <a:gd name="connsiteX180" fmla="*/ 1381423 w 2582862"/>
              <a:gd name="connsiteY180" fmla="*/ 0 h 192840"/>
              <a:gd name="connsiteX181" fmla="*/ 1397922 w 2582862"/>
              <a:gd name="connsiteY181" fmla="*/ 0 h 192840"/>
              <a:gd name="connsiteX182" fmla="*/ 1307999 w 2582862"/>
              <a:gd name="connsiteY182" fmla="*/ 192840 h 192840"/>
              <a:gd name="connsiteX183" fmla="*/ 1291501 w 2582862"/>
              <a:gd name="connsiteY183" fmla="*/ 192840 h 192840"/>
              <a:gd name="connsiteX184" fmla="*/ 1352849 w 2582862"/>
              <a:gd name="connsiteY184" fmla="*/ 0 h 192840"/>
              <a:gd name="connsiteX185" fmla="*/ 1369347 w 2582862"/>
              <a:gd name="connsiteY185" fmla="*/ 0 h 192840"/>
              <a:gd name="connsiteX186" fmla="*/ 1279424 w 2582862"/>
              <a:gd name="connsiteY186" fmla="*/ 192840 h 192840"/>
              <a:gd name="connsiteX187" fmla="*/ 1262926 w 2582862"/>
              <a:gd name="connsiteY187" fmla="*/ 192840 h 192840"/>
              <a:gd name="connsiteX188" fmla="*/ 1324274 w 2582862"/>
              <a:gd name="connsiteY188" fmla="*/ 0 h 192840"/>
              <a:gd name="connsiteX189" fmla="*/ 1340773 w 2582862"/>
              <a:gd name="connsiteY189" fmla="*/ 0 h 192840"/>
              <a:gd name="connsiteX190" fmla="*/ 1250850 w 2582862"/>
              <a:gd name="connsiteY190" fmla="*/ 192840 h 192840"/>
              <a:gd name="connsiteX191" fmla="*/ 1234351 w 2582862"/>
              <a:gd name="connsiteY191" fmla="*/ 192840 h 192840"/>
              <a:gd name="connsiteX192" fmla="*/ 1295699 w 2582862"/>
              <a:gd name="connsiteY192" fmla="*/ 0 h 192840"/>
              <a:gd name="connsiteX193" fmla="*/ 1312198 w 2582862"/>
              <a:gd name="connsiteY193" fmla="*/ 0 h 192840"/>
              <a:gd name="connsiteX194" fmla="*/ 1222275 w 2582862"/>
              <a:gd name="connsiteY194" fmla="*/ 192840 h 192840"/>
              <a:gd name="connsiteX195" fmla="*/ 1205776 w 2582862"/>
              <a:gd name="connsiteY195" fmla="*/ 192840 h 192840"/>
              <a:gd name="connsiteX196" fmla="*/ 1267123 w 2582862"/>
              <a:gd name="connsiteY196" fmla="*/ 0 h 192840"/>
              <a:gd name="connsiteX197" fmla="*/ 1283622 w 2582862"/>
              <a:gd name="connsiteY197" fmla="*/ 0 h 192840"/>
              <a:gd name="connsiteX198" fmla="*/ 1193700 w 2582862"/>
              <a:gd name="connsiteY198" fmla="*/ 192840 h 192840"/>
              <a:gd name="connsiteX199" fmla="*/ 1177201 w 2582862"/>
              <a:gd name="connsiteY199" fmla="*/ 192840 h 192840"/>
              <a:gd name="connsiteX200" fmla="*/ 1238549 w 2582862"/>
              <a:gd name="connsiteY200" fmla="*/ 0 h 192840"/>
              <a:gd name="connsiteX201" fmla="*/ 1255047 w 2582862"/>
              <a:gd name="connsiteY201" fmla="*/ 0 h 192840"/>
              <a:gd name="connsiteX202" fmla="*/ 1165124 w 2582862"/>
              <a:gd name="connsiteY202" fmla="*/ 192840 h 192840"/>
              <a:gd name="connsiteX203" fmla="*/ 1148626 w 2582862"/>
              <a:gd name="connsiteY203" fmla="*/ 192840 h 192840"/>
              <a:gd name="connsiteX204" fmla="*/ 1209974 w 2582862"/>
              <a:gd name="connsiteY204" fmla="*/ 0 h 192840"/>
              <a:gd name="connsiteX205" fmla="*/ 1226473 w 2582862"/>
              <a:gd name="connsiteY205" fmla="*/ 0 h 192840"/>
              <a:gd name="connsiteX206" fmla="*/ 1136550 w 2582862"/>
              <a:gd name="connsiteY206" fmla="*/ 192840 h 192840"/>
              <a:gd name="connsiteX207" fmla="*/ 1120051 w 2582862"/>
              <a:gd name="connsiteY207" fmla="*/ 192840 h 192840"/>
              <a:gd name="connsiteX208" fmla="*/ 1181399 w 2582862"/>
              <a:gd name="connsiteY208" fmla="*/ 0 h 192840"/>
              <a:gd name="connsiteX209" fmla="*/ 1197897 w 2582862"/>
              <a:gd name="connsiteY209" fmla="*/ 0 h 192840"/>
              <a:gd name="connsiteX210" fmla="*/ 1107975 w 2582862"/>
              <a:gd name="connsiteY210" fmla="*/ 192840 h 192840"/>
              <a:gd name="connsiteX211" fmla="*/ 1091476 w 2582862"/>
              <a:gd name="connsiteY211" fmla="*/ 192840 h 192840"/>
              <a:gd name="connsiteX212" fmla="*/ 1152823 w 2582862"/>
              <a:gd name="connsiteY212" fmla="*/ 0 h 192840"/>
              <a:gd name="connsiteX213" fmla="*/ 1169322 w 2582862"/>
              <a:gd name="connsiteY213" fmla="*/ 0 h 192840"/>
              <a:gd name="connsiteX214" fmla="*/ 1079399 w 2582862"/>
              <a:gd name="connsiteY214" fmla="*/ 192840 h 192840"/>
              <a:gd name="connsiteX215" fmla="*/ 1062901 w 2582862"/>
              <a:gd name="connsiteY215" fmla="*/ 192840 h 192840"/>
              <a:gd name="connsiteX216" fmla="*/ 1124249 w 2582862"/>
              <a:gd name="connsiteY216" fmla="*/ 0 h 192840"/>
              <a:gd name="connsiteX217" fmla="*/ 1140747 w 2582862"/>
              <a:gd name="connsiteY217" fmla="*/ 0 h 192840"/>
              <a:gd name="connsiteX218" fmla="*/ 1050824 w 2582862"/>
              <a:gd name="connsiteY218" fmla="*/ 192840 h 192840"/>
              <a:gd name="connsiteX219" fmla="*/ 1034326 w 2582862"/>
              <a:gd name="connsiteY219" fmla="*/ 192840 h 192840"/>
              <a:gd name="connsiteX220" fmla="*/ 1095674 w 2582862"/>
              <a:gd name="connsiteY220" fmla="*/ 0 h 192840"/>
              <a:gd name="connsiteX221" fmla="*/ 1112173 w 2582862"/>
              <a:gd name="connsiteY221" fmla="*/ 0 h 192840"/>
              <a:gd name="connsiteX222" fmla="*/ 1022250 w 2582862"/>
              <a:gd name="connsiteY222" fmla="*/ 192840 h 192840"/>
              <a:gd name="connsiteX223" fmla="*/ 1005751 w 2582862"/>
              <a:gd name="connsiteY223" fmla="*/ 192840 h 192840"/>
              <a:gd name="connsiteX224" fmla="*/ 1067099 w 2582862"/>
              <a:gd name="connsiteY224" fmla="*/ 0 h 192840"/>
              <a:gd name="connsiteX225" fmla="*/ 1083598 w 2582862"/>
              <a:gd name="connsiteY225" fmla="*/ 0 h 192840"/>
              <a:gd name="connsiteX226" fmla="*/ 993675 w 2582862"/>
              <a:gd name="connsiteY226" fmla="*/ 192840 h 192840"/>
              <a:gd name="connsiteX227" fmla="*/ 977176 w 2582862"/>
              <a:gd name="connsiteY227" fmla="*/ 192840 h 192840"/>
              <a:gd name="connsiteX228" fmla="*/ 1038523 w 2582862"/>
              <a:gd name="connsiteY228" fmla="*/ 0 h 192840"/>
              <a:gd name="connsiteX229" fmla="*/ 1055022 w 2582862"/>
              <a:gd name="connsiteY229" fmla="*/ 0 h 192840"/>
              <a:gd name="connsiteX230" fmla="*/ 965099 w 2582862"/>
              <a:gd name="connsiteY230" fmla="*/ 192840 h 192840"/>
              <a:gd name="connsiteX231" fmla="*/ 948601 w 2582862"/>
              <a:gd name="connsiteY231" fmla="*/ 192840 h 192840"/>
              <a:gd name="connsiteX232" fmla="*/ 1009949 w 2582862"/>
              <a:gd name="connsiteY232" fmla="*/ 0 h 192840"/>
              <a:gd name="connsiteX233" fmla="*/ 1026447 w 2582862"/>
              <a:gd name="connsiteY233" fmla="*/ 0 h 192840"/>
              <a:gd name="connsiteX234" fmla="*/ 936524 w 2582862"/>
              <a:gd name="connsiteY234" fmla="*/ 192840 h 192840"/>
              <a:gd name="connsiteX235" fmla="*/ 920026 w 2582862"/>
              <a:gd name="connsiteY235" fmla="*/ 192840 h 192840"/>
              <a:gd name="connsiteX236" fmla="*/ 981374 w 2582862"/>
              <a:gd name="connsiteY236" fmla="*/ 0 h 192840"/>
              <a:gd name="connsiteX237" fmla="*/ 997873 w 2582862"/>
              <a:gd name="connsiteY237" fmla="*/ 0 h 192840"/>
              <a:gd name="connsiteX238" fmla="*/ 907950 w 2582862"/>
              <a:gd name="connsiteY238" fmla="*/ 192840 h 192840"/>
              <a:gd name="connsiteX239" fmla="*/ 891451 w 2582862"/>
              <a:gd name="connsiteY239" fmla="*/ 192840 h 192840"/>
              <a:gd name="connsiteX240" fmla="*/ 952799 w 2582862"/>
              <a:gd name="connsiteY240" fmla="*/ 0 h 192840"/>
              <a:gd name="connsiteX241" fmla="*/ 969298 w 2582862"/>
              <a:gd name="connsiteY241" fmla="*/ 0 h 192840"/>
              <a:gd name="connsiteX242" fmla="*/ 879375 w 2582862"/>
              <a:gd name="connsiteY242" fmla="*/ 192840 h 192840"/>
              <a:gd name="connsiteX243" fmla="*/ 862876 w 2582862"/>
              <a:gd name="connsiteY243" fmla="*/ 192840 h 192840"/>
              <a:gd name="connsiteX244" fmla="*/ 924223 w 2582862"/>
              <a:gd name="connsiteY244" fmla="*/ 0 h 192840"/>
              <a:gd name="connsiteX245" fmla="*/ 940722 w 2582862"/>
              <a:gd name="connsiteY245" fmla="*/ 0 h 192840"/>
              <a:gd name="connsiteX246" fmla="*/ 850799 w 2582862"/>
              <a:gd name="connsiteY246" fmla="*/ 192840 h 192840"/>
              <a:gd name="connsiteX247" fmla="*/ 834301 w 2582862"/>
              <a:gd name="connsiteY247" fmla="*/ 192840 h 192840"/>
              <a:gd name="connsiteX248" fmla="*/ 895649 w 2582862"/>
              <a:gd name="connsiteY248" fmla="*/ 0 h 192840"/>
              <a:gd name="connsiteX249" fmla="*/ 912147 w 2582862"/>
              <a:gd name="connsiteY249" fmla="*/ 0 h 192840"/>
              <a:gd name="connsiteX250" fmla="*/ 822224 w 2582862"/>
              <a:gd name="connsiteY250" fmla="*/ 192840 h 192840"/>
              <a:gd name="connsiteX251" fmla="*/ 805726 w 2582862"/>
              <a:gd name="connsiteY251" fmla="*/ 192840 h 192840"/>
              <a:gd name="connsiteX252" fmla="*/ 867074 w 2582862"/>
              <a:gd name="connsiteY252" fmla="*/ 0 h 192840"/>
              <a:gd name="connsiteX253" fmla="*/ 883573 w 2582862"/>
              <a:gd name="connsiteY253" fmla="*/ 0 h 192840"/>
              <a:gd name="connsiteX254" fmla="*/ 793650 w 2582862"/>
              <a:gd name="connsiteY254" fmla="*/ 192840 h 192840"/>
              <a:gd name="connsiteX255" fmla="*/ 777151 w 2582862"/>
              <a:gd name="connsiteY255" fmla="*/ 192840 h 192840"/>
              <a:gd name="connsiteX256" fmla="*/ 838499 w 2582862"/>
              <a:gd name="connsiteY256" fmla="*/ 0 h 192840"/>
              <a:gd name="connsiteX257" fmla="*/ 854997 w 2582862"/>
              <a:gd name="connsiteY257" fmla="*/ 0 h 192840"/>
              <a:gd name="connsiteX258" fmla="*/ 765075 w 2582862"/>
              <a:gd name="connsiteY258" fmla="*/ 192840 h 192840"/>
              <a:gd name="connsiteX259" fmla="*/ 748576 w 2582862"/>
              <a:gd name="connsiteY259" fmla="*/ 192840 h 192840"/>
              <a:gd name="connsiteX260" fmla="*/ 809924 w 2582862"/>
              <a:gd name="connsiteY260" fmla="*/ 0 h 192840"/>
              <a:gd name="connsiteX261" fmla="*/ 826422 w 2582862"/>
              <a:gd name="connsiteY261" fmla="*/ 0 h 192840"/>
              <a:gd name="connsiteX262" fmla="*/ 736499 w 2582862"/>
              <a:gd name="connsiteY262" fmla="*/ 192840 h 192840"/>
              <a:gd name="connsiteX263" fmla="*/ 720002 w 2582862"/>
              <a:gd name="connsiteY263" fmla="*/ 192840 h 192840"/>
              <a:gd name="connsiteX264" fmla="*/ 781349 w 2582862"/>
              <a:gd name="connsiteY264" fmla="*/ 0 h 192840"/>
              <a:gd name="connsiteX265" fmla="*/ 797847 w 2582862"/>
              <a:gd name="connsiteY265" fmla="*/ 0 h 192840"/>
              <a:gd name="connsiteX266" fmla="*/ 707924 w 2582862"/>
              <a:gd name="connsiteY266" fmla="*/ 192840 h 192840"/>
              <a:gd name="connsiteX267" fmla="*/ 691426 w 2582862"/>
              <a:gd name="connsiteY267" fmla="*/ 192840 h 192840"/>
              <a:gd name="connsiteX268" fmla="*/ 752774 w 2582862"/>
              <a:gd name="connsiteY268" fmla="*/ 0 h 192840"/>
              <a:gd name="connsiteX269" fmla="*/ 769273 w 2582862"/>
              <a:gd name="connsiteY269" fmla="*/ 0 h 192840"/>
              <a:gd name="connsiteX270" fmla="*/ 679350 w 2582862"/>
              <a:gd name="connsiteY270" fmla="*/ 192840 h 192840"/>
              <a:gd name="connsiteX271" fmla="*/ 662851 w 2582862"/>
              <a:gd name="connsiteY271" fmla="*/ 192840 h 192840"/>
              <a:gd name="connsiteX272" fmla="*/ 724199 w 2582862"/>
              <a:gd name="connsiteY272" fmla="*/ 0 h 192840"/>
              <a:gd name="connsiteX273" fmla="*/ 740697 w 2582862"/>
              <a:gd name="connsiteY273" fmla="*/ 0 h 192840"/>
              <a:gd name="connsiteX274" fmla="*/ 650775 w 2582862"/>
              <a:gd name="connsiteY274" fmla="*/ 192840 h 192840"/>
              <a:gd name="connsiteX275" fmla="*/ 634276 w 2582862"/>
              <a:gd name="connsiteY275" fmla="*/ 192840 h 192840"/>
              <a:gd name="connsiteX276" fmla="*/ 695624 w 2582862"/>
              <a:gd name="connsiteY276" fmla="*/ 0 h 192840"/>
              <a:gd name="connsiteX277" fmla="*/ 712122 w 2582862"/>
              <a:gd name="connsiteY277" fmla="*/ 0 h 192840"/>
              <a:gd name="connsiteX278" fmla="*/ 622199 w 2582862"/>
              <a:gd name="connsiteY278" fmla="*/ 192840 h 192840"/>
              <a:gd name="connsiteX279" fmla="*/ 605702 w 2582862"/>
              <a:gd name="connsiteY279" fmla="*/ 192840 h 192840"/>
              <a:gd name="connsiteX280" fmla="*/ 667049 w 2582862"/>
              <a:gd name="connsiteY280" fmla="*/ 0 h 192840"/>
              <a:gd name="connsiteX281" fmla="*/ 683547 w 2582862"/>
              <a:gd name="connsiteY281" fmla="*/ 0 h 192840"/>
              <a:gd name="connsiteX282" fmla="*/ 593624 w 2582862"/>
              <a:gd name="connsiteY282" fmla="*/ 192840 h 192840"/>
              <a:gd name="connsiteX283" fmla="*/ 577126 w 2582862"/>
              <a:gd name="connsiteY283" fmla="*/ 192840 h 192840"/>
              <a:gd name="connsiteX284" fmla="*/ 638474 w 2582862"/>
              <a:gd name="connsiteY284" fmla="*/ 0 h 192840"/>
              <a:gd name="connsiteX285" fmla="*/ 654973 w 2582862"/>
              <a:gd name="connsiteY285" fmla="*/ 0 h 192840"/>
              <a:gd name="connsiteX286" fmla="*/ 565050 w 2582862"/>
              <a:gd name="connsiteY286" fmla="*/ 192840 h 192840"/>
              <a:gd name="connsiteX287" fmla="*/ 548551 w 2582862"/>
              <a:gd name="connsiteY287" fmla="*/ 192840 h 192840"/>
              <a:gd name="connsiteX288" fmla="*/ 609899 w 2582862"/>
              <a:gd name="connsiteY288" fmla="*/ 0 h 192840"/>
              <a:gd name="connsiteX289" fmla="*/ 626397 w 2582862"/>
              <a:gd name="connsiteY289" fmla="*/ 0 h 192840"/>
              <a:gd name="connsiteX290" fmla="*/ 536475 w 2582862"/>
              <a:gd name="connsiteY290" fmla="*/ 192840 h 192840"/>
              <a:gd name="connsiteX291" fmla="*/ 519976 w 2582862"/>
              <a:gd name="connsiteY291" fmla="*/ 192840 h 192840"/>
              <a:gd name="connsiteX292" fmla="*/ 581324 w 2582862"/>
              <a:gd name="connsiteY292" fmla="*/ 0 h 192840"/>
              <a:gd name="connsiteX293" fmla="*/ 597822 w 2582862"/>
              <a:gd name="connsiteY293" fmla="*/ 0 h 192840"/>
              <a:gd name="connsiteX294" fmla="*/ 507899 w 2582862"/>
              <a:gd name="connsiteY294" fmla="*/ 192840 h 192840"/>
              <a:gd name="connsiteX295" fmla="*/ 491402 w 2582862"/>
              <a:gd name="connsiteY295" fmla="*/ 192840 h 192840"/>
              <a:gd name="connsiteX296" fmla="*/ 552749 w 2582862"/>
              <a:gd name="connsiteY296" fmla="*/ 0 h 192840"/>
              <a:gd name="connsiteX297" fmla="*/ 569247 w 2582862"/>
              <a:gd name="connsiteY297" fmla="*/ 0 h 192840"/>
              <a:gd name="connsiteX298" fmla="*/ 479324 w 2582862"/>
              <a:gd name="connsiteY298" fmla="*/ 192840 h 192840"/>
              <a:gd name="connsiteX299" fmla="*/ 462826 w 2582862"/>
              <a:gd name="connsiteY299" fmla="*/ 192840 h 192840"/>
              <a:gd name="connsiteX300" fmla="*/ 524174 w 2582862"/>
              <a:gd name="connsiteY300" fmla="*/ 0 h 192840"/>
              <a:gd name="connsiteX301" fmla="*/ 540673 w 2582862"/>
              <a:gd name="connsiteY301" fmla="*/ 0 h 192840"/>
              <a:gd name="connsiteX302" fmla="*/ 450750 w 2582862"/>
              <a:gd name="connsiteY302" fmla="*/ 192840 h 192840"/>
              <a:gd name="connsiteX303" fmla="*/ 434251 w 2582862"/>
              <a:gd name="connsiteY303" fmla="*/ 192840 h 192840"/>
              <a:gd name="connsiteX304" fmla="*/ 495599 w 2582862"/>
              <a:gd name="connsiteY304" fmla="*/ 0 h 192840"/>
              <a:gd name="connsiteX305" fmla="*/ 512098 w 2582862"/>
              <a:gd name="connsiteY305" fmla="*/ 0 h 192840"/>
              <a:gd name="connsiteX306" fmla="*/ 422177 w 2582862"/>
              <a:gd name="connsiteY306" fmla="*/ 192840 h 192840"/>
              <a:gd name="connsiteX307" fmla="*/ 405677 w 2582862"/>
              <a:gd name="connsiteY307" fmla="*/ 192840 h 192840"/>
              <a:gd name="connsiteX308" fmla="*/ 467025 w 2582862"/>
              <a:gd name="connsiteY308" fmla="*/ 0 h 192840"/>
              <a:gd name="connsiteX309" fmla="*/ 483522 w 2582862"/>
              <a:gd name="connsiteY309" fmla="*/ 0 h 192840"/>
              <a:gd name="connsiteX310" fmla="*/ 393600 w 2582862"/>
              <a:gd name="connsiteY310" fmla="*/ 192840 h 192840"/>
              <a:gd name="connsiteX311" fmla="*/ 377103 w 2582862"/>
              <a:gd name="connsiteY311" fmla="*/ 192840 h 192840"/>
              <a:gd name="connsiteX312" fmla="*/ 438449 w 2582862"/>
              <a:gd name="connsiteY312" fmla="*/ 0 h 192840"/>
              <a:gd name="connsiteX313" fmla="*/ 454947 w 2582862"/>
              <a:gd name="connsiteY313" fmla="*/ 0 h 192840"/>
              <a:gd name="connsiteX314" fmla="*/ 365026 w 2582862"/>
              <a:gd name="connsiteY314" fmla="*/ 192840 h 192840"/>
              <a:gd name="connsiteX315" fmla="*/ 348527 w 2582862"/>
              <a:gd name="connsiteY315" fmla="*/ 192840 h 192840"/>
              <a:gd name="connsiteX316" fmla="*/ 409874 w 2582862"/>
              <a:gd name="connsiteY316" fmla="*/ 0 h 192840"/>
              <a:gd name="connsiteX317" fmla="*/ 426373 w 2582862"/>
              <a:gd name="connsiteY317" fmla="*/ 0 h 192840"/>
              <a:gd name="connsiteX318" fmla="*/ 336451 w 2582862"/>
              <a:gd name="connsiteY318" fmla="*/ 192840 h 192840"/>
              <a:gd name="connsiteX319" fmla="*/ 319952 w 2582862"/>
              <a:gd name="connsiteY319" fmla="*/ 192840 h 192840"/>
              <a:gd name="connsiteX320" fmla="*/ 381300 w 2582862"/>
              <a:gd name="connsiteY320" fmla="*/ 0 h 192840"/>
              <a:gd name="connsiteX321" fmla="*/ 397797 w 2582862"/>
              <a:gd name="connsiteY321" fmla="*/ 0 h 192840"/>
              <a:gd name="connsiteX322" fmla="*/ 307876 w 2582862"/>
              <a:gd name="connsiteY322" fmla="*/ 192840 h 192840"/>
              <a:gd name="connsiteX323" fmla="*/ 291377 w 2582862"/>
              <a:gd name="connsiteY323" fmla="*/ 192840 h 192840"/>
              <a:gd name="connsiteX324" fmla="*/ 352725 w 2582862"/>
              <a:gd name="connsiteY324" fmla="*/ 0 h 192840"/>
              <a:gd name="connsiteX325" fmla="*/ 369224 w 2582862"/>
              <a:gd name="connsiteY325" fmla="*/ 0 h 192840"/>
              <a:gd name="connsiteX326" fmla="*/ 279302 w 2582862"/>
              <a:gd name="connsiteY326" fmla="*/ 192840 h 192840"/>
              <a:gd name="connsiteX327" fmla="*/ 262803 w 2582862"/>
              <a:gd name="connsiteY327" fmla="*/ 192840 h 192840"/>
              <a:gd name="connsiteX328" fmla="*/ 324150 w 2582862"/>
              <a:gd name="connsiteY328" fmla="*/ 0 h 192840"/>
              <a:gd name="connsiteX329" fmla="*/ 340649 w 2582862"/>
              <a:gd name="connsiteY329" fmla="*/ 0 h 192840"/>
              <a:gd name="connsiteX330" fmla="*/ 250726 w 2582862"/>
              <a:gd name="connsiteY330" fmla="*/ 192840 h 192840"/>
              <a:gd name="connsiteX331" fmla="*/ 234227 w 2582862"/>
              <a:gd name="connsiteY331" fmla="*/ 192840 h 192840"/>
              <a:gd name="connsiteX332" fmla="*/ 295575 w 2582862"/>
              <a:gd name="connsiteY332" fmla="*/ 0 h 192840"/>
              <a:gd name="connsiteX333" fmla="*/ 312074 w 2582862"/>
              <a:gd name="connsiteY333" fmla="*/ 0 h 192840"/>
              <a:gd name="connsiteX334" fmla="*/ 222151 w 2582862"/>
              <a:gd name="connsiteY334" fmla="*/ 192840 h 192840"/>
              <a:gd name="connsiteX335" fmla="*/ 205653 w 2582862"/>
              <a:gd name="connsiteY335" fmla="*/ 192840 h 192840"/>
              <a:gd name="connsiteX336" fmla="*/ 267000 w 2582862"/>
              <a:gd name="connsiteY336" fmla="*/ 0 h 192840"/>
              <a:gd name="connsiteX337" fmla="*/ 283498 w 2582862"/>
              <a:gd name="connsiteY337" fmla="*/ 0 h 192840"/>
              <a:gd name="connsiteX338" fmla="*/ 193576 w 2582862"/>
              <a:gd name="connsiteY338" fmla="*/ 192840 h 192840"/>
              <a:gd name="connsiteX339" fmla="*/ 177077 w 2582862"/>
              <a:gd name="connsiteY339" fmla="*/ 192840 h 192840"/>
              <a:gd name="connsiteX340" fmla="*/ 238425 w 2582862"/>
              <a:gd name="connsiteY340" fmla="*/ 0 h 192840"/>
              <a:gd name="connsiteX341" fmla="*/ 254924 w 2582862"/>
              <a:gd name="connsiteY341" fmla="*/ 0 h 192840"/>
              <a:gd name="connsiteX342" fmla="*/ 165001 w 2582862"/>
              <a:gd name="connsiteY342" fmla="*/ 192840 h 192840"/>
              <a:gd name="connsiteX343" fmla="*/ 148503 w 2582862"/>
              <a:gd name="connsiteY343" fmla="*/ 192840 h 192840"/>
              <a:gd name="connsiteX344" fmla="*/ 209850 w 2582862"/>
              <a:gd name="connsiteY344" fmla="*/ 0 h 192840"/>
              <a:gd name="connsiteX345" fmla="*/ 226349 w 2582862"/>
              <a:gd name="connsiteY345" fmla="*/ 0 h 192840"/>
              <a:gd name="connsiteX346" fmla="*/ 136426 w 2582862"/>
              <a:gd name="connsiteY346" fmla="*/ 192840 h 192840"/>
              <a:gd name="connsiteX347" fmla="*/ 119927 w 2582862"/>
              <a:gd name="connsiteY347" fmla="*/ 192840 h 192840"/>
              <a:gd name="connsiteX348" fmla="*/ 181275 w 2582862"/>
              <a:gd name="connsiteY348" fmla="*/ 0 h 192840"/>
              <a:gd name="connsiteX349" fmla="*/ 197774 w 2582862"/>
              <a:gd name="connsiteY349" fmla="*/ 0 h 192840"/>
              <a:gd name="connsiteX350" fmla="*/ 107851 w 2582862"/>
              <a:gd name="connsiteY350" fmla="*/ 192840 h 192840"/>
              <a:gd name="connsiteX351" fmla="*/ 91352 w 2582862"/>
              <a:gd name="connsiteY351" fmla="*/ 192840 h 192840"/>
              <a:gd name="connsiteX352" fmla="*/ 152700 w 2582862"/>
              <a:gd name="connsiteY352" fmla="*/ 0 h 192840"/>
              <a:gd name="connsiteX353" fmla="*/ 169198 w 2582862"/>
              <a:gd name="connsiteY353" fmla="*/ 0 h 192840"/>
              <a:gd name="connsiteX354" fmla="*/ 79276 w 2582862"/>
              <a:gd name="connsiteY354" fmla="*/ 192840 h 192840"/>
              <a:gd name="connsiteX355" fmla="*/ 62778 w 2582862"/>
              <a:gd name="connsiteY355" fmla="*/ 192840 h 192840"/>
              <a:gd name="connsiteX356" fmla="*/ 124125 w 2582862"/>
              <a:gd name="connsiteY356" fmla="*/ 0 h 192840"/>
              <a:gd name="connsiteX357" fmla="*/ 140623 w 2582862"/>
              <a:gd name="connsiteY357" fmla="*/ 0 h 192840"/>
              <a:gd name="connsiteX358" fmla="*/ 50700 w 2582862"/>
              <a:gd name="connsiteY358" fmla="*/ 192840 h 192840"/>
              <a:gd name="connsiteX359" fmla="*/ 34202 w 2582862"/>
              <a:gd name="connsiteY359" fmla="*/ 192840 h 192840"/>
              <a:gd name="connsiteX360" fmla="*/ 95550 w 2582862"/>
              <a:gd name="connsiteY360" fmla="*/ 0 h 192840"/>
              <a:gd name="connsiteX361" fmla="*/ 112049 w 2582862"/>
              <a:gd name="connsiteY361" fmla="*/ 0 h 192840"/>
              <a:gd name="connsiteX362" fmla="*/ 22126 w 2582862"/>
              <a:gd name="connsiteY362" fmla="*/ 192840 h 192840"/>
              <a:gd name="connsiteX363" fmla="*/ 5627 w 2582862"/>
              <a:gd name="connsiteY363" fmla="*/ 192840 h 192840"/>
              <a:gd name="connsiteX364" fmla="*/ 66975 w 2582862"/>
              <a:gd name="connsiteY364" fmla="*/ 0 h 192840"/>
              <a:gd name="connsiteX365" fmla="*/ 83474 w 2582862"/>
              <a:gd name="connsiteY365" fmla="*/ 0 h 192840"/>
              <a:gd name="connsiteX366" fmla="*/ 0 w 2582862"/>
              <a:gd name="connsiteY366" fmla="*/ 179010 h 192840"/>
              <a:gd name="connsiteX367" fmla="*/ 0 w 2582862"/>
              <a:gd name="connsiteY367" fmla="*/ 143630 h 192840"/>
              <a:gd name="connsiteX368" fmla="*/ 38401 w 2582862"/>
              <a:gd name="connsiteY368" fmla="*/ 0 h 192840"/>
              <a:gd name="connsiteX369" fmla="*/ 54898 w 2582862"/>
              <a:gd name="connsiteY369" fmla="*/ 0 h 192840"/>
              <a:gd name="connsiteX370" fmla="*/ 0 w 2582862"/>
              <a:gd name="connsiteY370" fmla="*/ 117730 h 192840"/>
              <a:gd name="connsiteX371" fmla="*/ 0 w 2582862"/>
              <a:gd name="connsiteY371" fmla="*/ 82350 h 192840"/>
              <a:gd name="connsiteX372" fmla="*/ 12205 w 2582862"/>
              <a:gd name="connsiteY372" fmla="*/ 0 h 192840"/>
              <a:gd name="connsiteX373" fmla="*/ 26324 w 2582862"/>
              <a:gd name="connsiteY373" fmla="*/ 0 h 192840"/>
              <a:gd name="connsiteX374" fmla="*/ 0 w 2582862"/>
              <a:gd name="connsiteY374" fmla="*/ 56452 h 192840"/>
              <a:gd name="connsiteX375" fmla="*/ 0 w 2582862"/>
              <a:gd name="connsiteY375" fmla="*/ 26174 h 192840"/>
              <a:gd name="connsiteX376" fmla="*/ 0 w 2582862"/>
              <a:gd name="connsiteY376" fmla="*/ 0 h 192840"/>
              <a:gd name="connsiteX377" fmla="*/ 129 w 2582862"/>
              <a:gd name="connsiteY377" fmla="*/ 0 h 192840"/>
              <a:gd name="connsiteX378" fmla="*/ 0 w 2582862"/>
              <a:gd name="connsiteY378" fmla="*/ 276 h 1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2582862" h="192840">
                <a:moveTo>
                  <a:pt x="2582862" y="181076"/>
                </a:moveTo>
                <a:lnTo>
                  <a:pt x="2582862" y="192840"/>
                </a:lnTo>
                <a:lnTo>
                  <a:pt x="2577376" y="192840"/>
                </a:lnTo>
                <a:close/>
                <a:moveTo>
                  <a:pt x="2582862" y="119796"/>
                </a:moveTo>
                <a:lnTo>
                  <a:pt x="2582862" y="155178"/>
                </a:lnTo>
                <a:lnTo>
                  <a:pt x="2565300" y="192840"/>
                </a:lnTo>
                <a:lnTo>
                  <a:pt x="2548801" y="192840"/>
                </a:lnTo>
                <a:close/>
                <a:moveTo>
                  <a:pt x="2582862" y="58517"/>
                </a:moveTo>
                <a:lnTo>
                  <a:pt x="2582862" y="93897"/>
                </a:lnTo>
                <a:lnTo>
                  <a:pt x="2536724" y="192840"/>
                </a:lnTo>
                <a:lnTo>
                  <a:pt x="2520227" y="192840"/>
                </a:lnTo>
                <a:close/>
                <a:moveTo>
                  <a:pt x="2581574" y="0"/>
                </a:moveTo>
                <a:lnTo>
                  <a:pt x="2582862" y="0"/>
                </a:lnTo>
                <a:lnTo>
                  <a:pt x="2582862" y="32619"/>
                </a:lnTo>
                <a:lnTo>
                  <a:pt x="2508150" y="192840"/>
                </a:lnTo>
                <a:lnTo>
                  <a:pt x="2491651" y="192840"/>
                </a:lnTo>
                <a:close/>
                <a:moveTo>
                  <a:pt x="2552999" y="0"/>
                </a:moveTo>
                <a:lnTo>
                  <a:pt x="2569498" y="0"/>
                </a:lnTo>
                <a:lnTo>
                  <a:pt x="2479575" y="192840"/>
                </a:lnTo>
                <a:lnTo>
                  <a:pt x="2463076" y="192840"/>
                </a:lnTo>
                <a:close/>
                <a:moveTo>
                  <a:pt x="2524424" y="0"/>
                </a:moveTo>
                <a:lnTo>
                  <a:pt x="2540923" y="0"/>
                </a:lnTo>
                <a:lnTo>
                  <a:pt x="2451000" y="192840"/>
                </a:lnTo>
                <a:lnTo>
                  <a:pt x="2434501" y="192840"/>
                </a:lnTo>
                <a:close/>
                <a:moveTo>
                  <a:pt x="2495849" y="0"/>
                </a:moveTo>
                <a:lnTo>
                  <a:pt x="2512347" y="0"/>
                </a:lnTo>
                <a:lnTo>
                  <a:pt x="2422424" y="192840"/>
                </a:lnTo>
                <a:lnTo>
                  <a:pt x="2405927" y="192840"/>
                </a:lnTo>
                <a:close/>
                <a:moveTo>
                  <a:pt x="2467274" y="0"/>
                </a:moveTo>
                <a:lnTo>
                  <a:pt x="2483772" y="0"/>
                </a:lnTo>
                <a:lnTo>
                  <a:pt x="2393850" y="192840"/>
                </a:lnTo>
                <a:lnTo>
                  <a:pt x="2377351" y="192840"/>
                </a:lnTo>
                <a:close/>
                <a:moveTo>
                  <a:pt x="2438699" y="0"/>
                </a:moveTo>
                <a:lnTo>
                  <a:pt x="2455198" y="0"/>
                </a:lnTo>
                <a:lnTo>
                  <a:pt x="2365275" y="192840"/>
                </a:lnTo>
                <a:lnTo>
                  <a:pt x="2348776" y="192840"/>
                </a:lnTo>
                <a:close/>
                <a:moveTo>
                  <a:pt x="2410124" y="0"/>
                </a:moveTo>
                <a:lnTo>
                  <a:pt x="2426622" y="0"/>
                </a:lnTo>
                <a:lnTo>
                  <a:pt x="2336700" y="192840"/>
                </a:lnTo>
                <a:lnTo>
                  <a:pt x="2320201" y="192840"/>
                </a:lnTo>
                <a:close/>
                <a:moveTo>
                  <a:pt x="2381549" y="0"/>
                </a:moveTo>
                <a:lnTo>
                  <a:pt x="2398047" y="0"/>
                </a:lnTo>
                <a:lnTo>
                  <a:pt x="2308124" y="192840"/>
                </a:lnTo>
                <a:lnTo>
                  <a:pt x="2291627" y="192840"/>
                </a:lnTo>
                <a:close/>
                <a:moveTo>
                  <a:pt x="2352974" y="0"/>
                </a:moveTo>
                <a:lnTo>
                  <a:pt x="2369472" y="0"/>
                </a:lnTo>
                <a:lnTo>
                  <a:pt x="2279550" y="192840"/>
                </a:lnTo>
                <a:lnTo>
                  <a:pt x="2263051" y="192840"/>
                </a:lnTo>
                <a:close/>
                <a:moveTo>
                  <a:pt x="2324399" y="0"/>
                </a:moveTo>
                <a:lnTo>
                  <a:pt x="2340898" y="0"/>
                </a:lnTo>
                <a:lnTo>
                  <a:pt x="2250975" y="192840"/>
                </a:lnTo>
                <a:lnTo>
                  <a:pt x="2234476" y="192840"/>
                </a:lnTo>
                <a:close/>
                <a:moveTo>
                  <a:pt x="2295824" y="0"/>
                </a:moveTo>
                <a:lnTo>
                  <a:pt x="2312322" y="0"/>
                </a:lnTo>
                <a:lnTo>
                  <a:pt x="2222400" y="192840"/>
                </a:lnTo>
                <a:lnTo>
                  <a:pt x="2205901" y="192840"/>
                </a:lnTo>
                <a:close/>
                <a:moveTo>
                  <a:pt x="2267249" y="0"/>
                </a:moveTo>
                <a:lnTo>
                  <a:pt x="2283747" y="0"/>
                </a:lnTo>
                <a:lnTo>
                  <a:pt x="2193824" y="192840"/>
                </a:lnTo>
                <a:lnTo>
                  <a:pt x="2177327" y="192840"/>
                </a:lnTo>
                <a:close/>
                <a:moveTo>
                  <a:pt x="2238674" y="0"/>
                </a:moveTo>
                <a:lnTo>
                  <a:pt x="2255172" y="0"/>
                </a:lnTo>
                <a:lnTo>
                  <a:pt x="2165250" y="192840"/>
                </a:lnTo>
                <a:lnTo>
                  <a:pt x="2148751" y="192840"/>
                </a:lnTo>
                <a:close/>
                <a:moveTo>
                  <a:pt x="2210099" y="0"/>
                </a:moveTo>
                <a:lnTo>
                  <a:pt x="2226598" y="0"/>
                </a:lnTo>
                <a:lnTo>
                  <a:pt x="2136675" y="192840"/>
                </a:lnTo>
                <a:lnTo>
                  <a:pt x="2120176" y="192840"/>
                </a:lnTo>
                <a:close/>
                <a:moveTo>
                  <a:pt x="2181524" y="0"/>
                </a:moveTo>
                <a:lnTo>
                  <a:pt x="2198022" y="0"/>
                </a:lnTo>
                <a:lnTo>
                  <a:pt x="2108100" y="192840"/>
                </a:lnTo>
                <a:lnTo>
                  <a:pt x="2091601" y="192840"/>
                </a:lnTo>
                <a:close/>
                <a:moveTo>
                  <a:pt x="2152949" y="0"/>
                </a:moveTo>
                <a:lnTo>
                  <a:pt x="2169447" y="0"/>
                </a:lnTo>
                <a:lnTo>
                  <a:pt x="2079524" y="192840"/>
                </a:lnTo>
                <a:lnTo>
                  <a:pt x="2063027" y="192840"/>
                </a:lnTo>
                <a:close/>
                <a:moveTo>
                  <a:pt x="2124374" y="0"/>
                </a:moveTo>
                <a:lnTo>
                  <a:pt x="2140872" y="0"/>
                </a:lnTo>
                <a:lnTo>
                  <a:pt x="2050950" y="192840"/>
                </a:lnTo>
                <a:lnTo>
                  <a:pt x="2034451" y="192840"/>
                </a:lnTo>
                <a:close/>
                <a:moveTo>
                  <a:pt x="2095799" y="0"/>
                </a:moveTo>
                <a:lnTo>
                  <a:pt x="2112298" y="0"/>
                </a:lnTo>
                <a:lnTo>
                  <a:pt x="2022375" y="192840"/>
                </a:lnTo>
                <a:lnTo>
                  <a:pt x="2005876" y="192840"/>
                </a:lnTo>
                <a:close/>
                <a:moveTo>
                  <a:pt x="2067223" y="0"/>
                </a:moveTo>
                <a:lnTo>
                  <a:pt x="2083723" y="0"/>
                </a:lnTo>
                <a:lnTo>
                  <a:pt x="1993800" y="192840"/>
                </a:lnTo>
                <a:lnTo>
                  <a:pt x="1977301" y="192840"/>
                </a:lnTo>
                <a:close/>
                <a:moveTo>
                  <a:pt x="2038649" y="0"/>
                </a:moveTo>
                <a:lnTo>
                  <a:pt x="2055147" y="0"/>
                </a:lnTo>
                <a:lnTo>
                  <a:pt x="1965224" y="192840"/>
                </a:lnTo>
                <a:lnTo>
                  <a:pt x="1948727" y="192840"/>
                </a:lnTo>
                <a:close/>
                <a:moveTo>
                  <a:pt x="2010074" y="0"/>
                </a:moveTo>
                <a:lnTo>
                  <a:pt x="2026572" y="0"/>
                </a:lnTo>
                <a:lnTo>
                  <a:pt x="1936650" y="192840"/>
                </a:lnTo>
                <a:lnTo>
                  <a:pt x="1920151" y="192840"/>
                </a:lnTo>
                <a:close/>
                <a:moveTo>
                  <a:pt x="1981499" y="0"/>
                </a:moveTo>
                <a:lnTo>
                  <a:pt x="1997998" y="0"/>
                </a:lnTo>
                <a:lnTo>
                  <a:pt x="1908075" y="192840"/>
                </a:lnTo>
                <a:lnTo>
                  <a:pt x="1891576" y="192840"/>
                </a:lnTo>
                <a:close/>
                <a:moveTo>
                  <a:pt x="1952924" y="0"/>
                </a:moveTo>
                <a:lnTo>
                  <a:pt x="1969422" y="0"/>
                </a:lnTo>
                <a:lnTo>
                  <a:pt x="1879499" y="192840"/>
                </a:lnTo>
                <a:lnTo>
                  <a:pt x="1863001" y="192840"/>
                </a:lnTo>
                <a:close/>
                <a:moveTo>
                  <a:pt x="1924349" y="0"/>
                </a:moveTo>
                <a:lnTo>
                  <a:pt x="1940847" y="0"/>
                </a:lnTo>
                <a:lnTo>
                  <a:pt x="1850924" y="192840"/>
                </a:lnTo>
                <a:lnTo>
                  <a:pt x="1834427" y="192840"/>
                </a:lnTo>
                <a:close/>
                <a:moveTo>
                  <a:pt x="1895774" y="0"/>
                </a:moveTo>
                <a:lnTo>
                  <a:pt x="1912272" y="0"/>
                </a:lnTo>
                <a:lnTo>
                  <a:pt x="1822350" y="192840"/>
                </a:lnTo>
                <a:lnTo>
                  <a:pt x="1805851" y="192840"/>
                </a:lnTo>
                <a:close/>
                <a:moveTo>
                  <a:pt x="1867199" y="0"/>
                </a:moveTo>
                <a:lnTo>
                  <a:pt x="1883698" y="0"/>
                </a:lnTo>
                <a:lnTo>
                  <a:pt x="1793775" y="192840"/>
                </a:lnTo>
                <a:lnTo>
                  <a:pt x="1777276" y="192840"/>
                </a:lnTo>
                <a:close/>
                <a:moveTo>
                  <a:pt x="1838623" y="0"/>
                </a:moveTo>
                <a:lnTo>
                  <a:pt x="1855122" y="0"/>
                </a:lnTo>
                <a:lnTo>
                  <a:pt x="1765200" y="192840"/>
                </a:lnTo>
                <a:lnTo>
                  <a:pt x="1748701" y="192840"/>
                </a:lnTo>
                <a:close/>
                <a:moveTo>
                  <a:pt x="1810048" y="0"/>
                </a:moveTo>
                <a:lnTo>
                  <a:pt x="1826547" y="0"/>
                </a:lnTo>
                <a:lnTo>
                  <a:pt x="1736624" y="192840"/>
                </a:lnTo>
                <a:lnTo>
                  <a:pt x="1720126" y="192840"/>
                </a:lnTo>
                <a:close/>
                <a:moveTo>
                  <a:pt x="1781474" y="0"/>
                </a:moveTo>
                <a:lnTo>
                  <a:pt x="1797973" y="0"/>
                </a:lnTo>
                <a:lnTo>
                  <a:pt x="1708050" y="192840"/>
                </a:lnTo>
                <a:lnTo>
                  <a:pt x="1691551" y="192840"/>
                </a:lnTo>
                <a:close/>
                <a:moveTo>
                  <a:pt x="1752899" y="0"/>
                </a:moveTo>
                <a:lnTo>
                  <a:pt x="1769398" y="0"/>
                </a:lnTo>
                <a:lnTo>
                  <a:pt x="1679475" y="192840"/>
                </a:lnTo>
                <a:lnTo>
                  <a:pt x="1662976" y="192840"/>
                </a:lnTo>
                <a:close/>
                <a:moveTo>
                  <a:pt x="1724324" y="0"/>
                </a:moveTo>
                <a:lnTo>
                  <a:pt x="1740822" y="0"/>
                </a:lnTo>
                <a:lnTo>
                  <a:pt x="1650899" y="192840"/>
                </a:lnTo>
                <a:lnTo>
                  <a:pt x="1634401" y="192840"/>
                </a:lnTo>
                <a:close/>
                <a:moveTo>
                  <a:pt x="1695748" y="0"/>
                </a:moveTo>
                <a:lnTo>
                  <a:pt x="1712247" y="0"/>
                </a:lnTo>
                <a:lnTo>
                  <a:pt x="1622324" y="192840"/>
                </a:lnTo>
                <a:lnTo>
                  <a:pt x="1605826" y="192840"/>
                </a:lnTo>
                <a:close/>
                <a:moveTo>
                  <a:pt x="1667174" y="0"/>
                </a:moveTo>
                <a:lnTo>
                  <a:pt x="1683673" y="0"/>
                </a:lnTo>
                <a:lnTo>
                  <a:pt x="1593750" y="192840"/>
                </a:lnTo>
                <a:lnTo>
                  <a:pt x="1577251" y="192840"/>
                </a:lnTo>
                <a:close/>
                <a:moveTo>
                  <a:pt x="1638599" y="0"/>
                </a:moveTo>
                <a:lnTo>
                  <a:pt x="1655098" y="0"/>
                </a:lnTo>
                <a:lnTo>
                  <a:pt x="1565175" y="192840"/>
                </a:lnTo>
                <a:lnTo>
                  <a:pt x="1548676" y="192840"/>
                </a:lnTo>
                <a:close/>
                <a:moveTo>
                  <a:pt x="1610023" y="0"/>
                </a:moveTo>
                <a:lnTo>
                  <a:pt x="1626522" y="0"/>
                </a:lnTo>
                <a:lnTo>
                  <a:pt x="1536600" y="192840"/>
                </a:lnTo>
                <a:lnTo>
                  <a:pt x="1520101" y="192840"/>
                </a:lnTo>
                <a:close/>
                <a:moveTo>
                  <a:pt x="1581448" y="0"/>
                </a:moveTo>
                <a:lnTo>
                  <a:pt x="1597947" y="0"/>
                </a:lnTo>
                <a:lnTo>
                  <a:pt x="1508024" y="192840"/>
                </a:lnTo>
                <a:lnTo>
                  <a:pt x="1491527" y="192840"/>
                </a:lnTo>
                <a:close/>
                <a:moveTo>
                  <a:pt x="1552874" y="0"/>
                </a:moveTo>
                <a:lnTo>
                  <a:pt x="1569373" y="0"/>
                </a:lnTo>
                <a:lnTo>
                  <a:pt x="1479450" y="192840"/>
                </a:lnTo>
                <a:lnTo>
                  <a:pt x="1462951" y="192840"/>
                </a:lnTo>
                <a:close/>
                <a:moveTo>
                  <a:pt x="1524299" y="0"/>
                </a:moveTo>
                <a:lnTo>
                  <a:pt x="1540798" y="0"/>
                </a:lnTo>
                <a:lnTo>
                  <a:pt x="1450875" y="192840"/>
                </a:lnTo>
                <a:lnTo>
                  <a:pt x="1434376" y="192840"/>
                </a:lnTo>
                <a:close/>
                <a:moveTo>
                  <a:pt x="1495724" y="0"/>
                </a:moveTo>
                <a:lnTo>
                  <a:pt x="1512222" y="0"/>
                </a:lnTo>
                <a:lnTo>
                  <a:pt x="1422299" y="192840"/>
                </a:lnTo>
                <a:lnTo>
                  <a:pt x="1405801" y="192840"/>
                </a:lnTo>
                <a:close/>
                <a:moveTo>
                  <a:pt x="1467149" y="0"/>
                </a:moveTo>
                <a:lnTo>
                  <a:pt x="1483647" y="0"/>
                </a:lnTo>
                <a:lnTo>
                  <a:pt x="1393724" y="192840"/>
                </a:lnTo>
                <a:lnTo>
                  <a:pt x="1377226" y="192840"/>
                </a:lnTo>
                <a:close/>
                <a:moveTo>
                  <a:pt x="1438574" y="0"/>
                </a:moveTo>
                <a:lnTo>
                  <a:pt x="1455073" y="0"/>
                </a:lnTo>
                <a:lnTo>
                  <a:pt x="1365150" y="192840"/>
                </a:lnTo>
                <a:lnTo>
                  <a:pt x="1348651" y="192840"/>
                </a:lnTo>
                <a:close/>
                <a:moveTo>
                  <a:pt x="1409999" y="0"/>
                </a:moveTo>
                <a:lnTo>
                  <a:pt x="1426498" y="0"/>
                </a:lnTo>
                <a:lnTo>
                  <a:pt x="1336575" y="192840"/>
                </a:lnTo>
                <a:lnTo>
                  <a:pt x="1320076" y="192840"/>
                </a:lnTo>
                <a:close/>
                <a:moveTo>
                  <a:pt x="1381423" y="0"/>
                </a:moveTo>
                <a:lnTo>
                  <a:pt x="1397922" y="0"/>
                </a:lnTo>
                <a:lnTo>
                  <a:pt x="1307999" y="192840"/>
                </a:lnTo>
                <a:lnTo>
                  <a:pt x="1291501" y="192840"/>
                </a:lnTo>
                <a:close/>
                <a:moveTo>
                  <a:pt x="1352849" y="0"/>
                </a:moveTo>
                <a:lnTo>
                  <a:pt x="1369347" y="0"/>
                </a:lnTo>
                <a:lnTo>
                  <a:pt x="1279424" y="192840"/>
                </a:lnTo>
                <a:lnTo>
                  <a:pt x="1262926" y="192840"/>
                </a:lnTo>
                <a:close/>
                <a:moveTo>
                  <a:pt x="1324274" y="0"/>
                </a:moveTo>
                <a:lnTo>
                  <a:pt x="1340773" y="0"/>
                </a:lnTo>
                <a:lnTo>
                  <a:pt x="1250850" y="192840"/>
                </a:lnTo>
                <a:lnTo>
                  <a:pt x="1234351" y="192840"/>
                </a:lnTo>
                <a:close/>
                <a:moveTo>
                  <a:pt x="1295699" y="0"/>
                </a:moveTo>
                <a:lnTo>
                  <a:pt x="1312198" y="0"/>
                </a:lnTo>
                <a:lnTo>
                  <a:pt x="1222275" y="192840"/>
                </a:lnTo>
                <a:lnTo>
                  <a:pt x="1205776" y="192840"/>
                </a:lnTo>
                <a:close/>
                <a:moveTo>
                  <a:pt x="1267123" y="0"/>
                </a:moveTo>
                <a:lnTo>
                  <a:pt x="1283622" y="0"/>
                </a:lnTo>
                <a:lnTo>
                  <a:pt x="1193700" y="192840"/>
                </a:lnTo>
                <a:lnTo>
                  <a:pt x="1177201" y="192840"/>
                </a:lnTo>
                <a:close/>
                <a:moveTo>
                  <a:pt x="1238549" y="0"/>
                </a:moveTo>
                <a:lnTo>
                  <a:pt x="1255047" y="0"/>
                </a:lnTo>
                <a:lnTo>
                  <a:pt x="1165124" y="192840"/>
                </a:lnTo>
                <a:lnTo>
                  <a:pt x="1148626" y="192840"/>
                </a:lnTo>
                <a:close/>
                <a:moveTo>
                  <a:pt x="1209974" y="0"/>
                </a:moveTo>
                <a:lnTo>
                  <a:pt x="1226473" y="0"/>
                </a:lnTo>
                <a:lnTo>
                  <a:pt x="1136550" y="192840"/>
                </a:lnTo>
                <a:lnTo>
                  <a:pt x="1120051" y="192840"/>
                </a:lnTo>
                <a:close/>
                <a:moveTo>
                  <a:pt x="1181399" y="0"/>
                </a:moveTo>
                <a:lnTo>
                  <a:pt x="1197897" y="0"/>
                </a:lnTo>
                <a:lnTo>
                  <a:pt x="1107975" y="192840"/>
                </a:lnTo>
                <a:lnTo>
                  <a:pt x="1091476" y="192840"/>
                </a:lnTo>
                <a:close/>
                <a:moveTo>
                  <a:pt x="1152823" y="0"/>
                </a:moveTo>
                <a:lnTo>
                  <a:pt x="1169322" y="0"/>
                </a:lnTo>
                <a:lnTo>
                  <a:pt x="1079399" y="192840"/>
                </a:lnTo>
                <a:lnTo>
                  <a:pt x="1062901" y="192840"/>
                </a:lnTo>
                <a:close/>
                <a:moveTo>
                  <a:pt x="1124249" y="0"/>
                </a:moveTo>
                <a:lnTo>
                  <a:pt x="1140747" y="0"/>
                </a:lnTo>
                <a:lnTo>
                  <a:pt x="1050824" y="192840"/>
                </a:lnTo>
                <a:lnTo>
                  <a:pt x="1034326" y="192840"/>
                </a:lnTo>
                <a:close/>
                <a:moveTo>
                  <a:pt x="1095674" y="0"/>
                </a:moveTo>
                <a:lnTo>
                  <a:pt x="1112173" y="0"/>
                </a:lnTo>
                <a:lnTo>
                  <a:pt x="1022250" y="192840"/>
                </a:lnTo>
                <a:lnTo>
                  <a:pt x="1005751" y="192840"/>
                </a:lnTo>
                <a:close/>
                <a:moveTo>
                  <a:pt x="1067099" y="0"/>
                </a:moveTo>
                <a:lnTo>
                  <a:pt x="1083598" y="0"/>
                </a:lnTo>
                <a:lnTo>
                  <a:pt x="993675" y="192840"/>
                </a:lnTo>
                <a:lnTo>
                  <a:pt x="977176" y="192840"/>
                </a:lnTo>
                <a:close/>
                <a:moveTo>
                  <a:pt x="1038523" y="0"/>
                </a:moveTo>
                <a:lnTo>
                  <a:pt x="1055022" y="0"/>
                </a:lnTo>
                <a:lnTo>
                  <a:pt x="965099" y="192840"/>
                </a:lnTo>
                <a:lnTo>
                  <a:pt x="948601" y="192840"/>
                </a:lnTo>
                <a:close/>
                <a:moveTo>
                  <a:pt x="1009949" y="0"/>
                </a:moveTo>
                <a:lnTo>
                  <a:pt x="1026447" y="0"/>
                </a:lnTo>
                <a:lnTo>
                  <a:pt x="936524" y="192840"/>
                </a:lnTo>
                <a:lnTo>
                  <a:pt x="920026" y="192840"/>
                </a:lnTo>
                <a:close/>
                <a:moveTo>
                  <a:pt x="981374" y="0"/>
                </a:moveTo>
                <a:lnTo>
                  <a:pt x="997873" y="0"/>
                </a:lnTo>
                <a:lnTo>
                  <a:pt x="907950" y="192840"/>
                </a:lnTo>
                <a:lnTo>
                  <a:pt x="891451" y="192840"/>
                </a:lnTo>
                <a:close/>
                <a:moveTo>
                  <a:pt x="952799" y="0"/>
                </a:moveTo>
                <a:lnTo>
                  <a:pt x="969298" y="0"/>
                </a:lnTo>
                <a:lnTo>
                  <a:pt x="879375" y="192840"/>
                </a:lnTo>
                <a:lnTo>
                  <a:pt x="862876" y="192840"/>
                </a:lnTo>
                <a:close/>
                <a:moveTo>
                  <a:pt x="924223" y="0"/>
                </a:moveTo>
                <a:lnTo>
                  <a:pt x="940722" y="0"/>
                </a:lnTo>
                <a:lnTo>
                  <a:pt x="850799" y="192840"/>
                </a:lnTo>
                <a:lnTo>
                  <a:pt x="834301" y="192840"/>
                </a:lnTo>
                <a:close/>
                <a:moveTo>
                  <a:pt x="895649" y="0"/>
                </a:moveTo>
                <a:lnTo>
                  <a:pt x="912147" y="0"/>
                </a:lnTo>
                <a:lnTo>
                  <a:pt x="822224" y="192840"/>
                </a:lnTo>
                <a:lnTo>
                  <a:pt x="805726" y="192840"/>
                </a:lnTo>
                <a:close/>
                <a:moveTo>
                  <a:pt x="867074" y="0"/>
                </a:moveTo>
                <a:lnTo>
                  <a:pt x="883573" y="0"/>
                </a:lnTo>
                <a:lnTo>
                  <a:pt x="793650" y="192840"/>
                </a:lnTo>
                <a:lnTo>
                  <a:pt x="777151" y="192840"/>
                </a:lnTo>
                <a:close/>
                <a:moveTo>
                  <a:pt x="838499" y="0"/>
                </a:moveTo>
                <a:lnTo>
                  <a:pt x="854997" y="0"/>
                </a:lnTo>
                <a:lnTo>
                  <a:pt x="765075" y="192840"/>
                </a:lnTo>
                <a:lnTo>
                  <a:pt x="748576" y="192840"/>
                </a:lnTo>
                <a:close/>
                <a:moveTo>
                  <a:pt x="809924" y="0"/>
                </a:moveTo>
                <a:lnTo>
                  <a:pt x="826422" y="0"/>
                </a:lnTo>
                <a:lnTo>
                  <a:pt x="736499" y="192840"/>
                </a:lnTo>
                <a:lnTo>
                  <a:pt x="720002" y="192840"/>
                </a:lnTo>
                <a:close/>
                <a:moveTo>
                  <a:pt x="781349" y="0"/>
                </a:moveTo>
                <a:lnTo>
                  <a:pt x="797847" y="0"/>
                </a:lnTo>
                <a:lnTo>
                  <a:pt x="707924" y="192840"/>
                </a:lnTo>
                <a:lnTo>
                  <a:pt x="691426" y="192840"/>
                </a:lnTo>
                <a:close/>
                <a:moveTo>
                  <a:pt x="752774" y="0"/>
                </a:moveTo>
                <a:lnTo>
                  <a:pt x="769273" y="0"/>
                </a:lnTo>
                <a:lnTo>
                  <a:pt x="679350" y="192840"/>
                </a:lnTo>
                <a:lnTo>
                  <a:pt x="662851" y="192840"/>
                </a:lnTo>
                <a:close/>
                <a:moveTo>
                  <a:pt x="724199" y="0"/>
                </a:moveTo>
                <a:lnTo>
                  <a:pt x="740697" y="0"/>
                </a:lnTo>
                <a:lnTo>
                  <a:pt x="650775" y="192840"/>
                </a:lnTo>
                <a:lnTo>
                  <a:pt x="634276" y="192840"/>
                </a:lnTo>
                <a:close/>
                <a:moveTo>
                  <a:pt x="695624" y="0"/>
                </a:moveTo>
                <a:lnTo>
                  <a:pt x="712122" y="0"/>
                </a:lnTo>
                <a:lnTo>
                  <a:pt x="622199" y="192840"/>
                </a:lnTo>
                <a:lnTo>
                  <a:pt x="605702" y="192840"/>
                </a:lnTo>
                <a:close/>
                <a:moveTo>
                  <a:pt x="667049" y="0"/>
                </a:moveTo>
                <a:lnTo>
                  <a:pt x="683547" y="0"/>
                </a:lnTo>
                <a:lnTo>
                  <a:pt x="593624" y="192840"/>
                </a:lnTo>
                <a:lnTo>
                  <a:pt x="577126" y="192840"/>
                </a:lnTo>
                <a:close/>
                <a:moveTo>
                  <a:pt x="638474" y="0"/>
                </a:moveTo>
                <a:lnTo>
                  <a:pt x="654973" y="0"/>
                </a:lnTo>
                <a:lnTo>
                  <a:pt x="565050" y="192840"/>
                </a:lnTo>
                <a:lnTo>
                  <a:pt x="548551" y="192840"/>
                </a:lnTo>
                <a:close/>
                <a:moveTo>
                  <a:pt x="609899" y="0"/>
                </a:moveTo>
                <a:lnTo>
                  <a:pt x="626397" y="0"/>
                </a:lnTo>
                <a:lnTo>
                  <a:pt x="536475" y="192840"/>
                </a:lnTo>
                <a:lnTo>
                  <a:pt x="519976" y="192840"/>
                </a:lnTo>
                <a:close/>
                <a:moveTo>
                  <a:pt x="581324" y="0"/>
                </a:moveTo>
                <a:lnTo>
                  <a:pt x="597822" y="0"/>
                </a:lnTo>
                <a:lnTo>
                  <a:pt x="507899" y="192840"/>
                </a:lnTo>
                <a:lnTo>
                  <a:pt x="491402" y="192840"/>
                </a:lnTo>
                <a:close/>
                <a:moveTo>
                  <a:pt x="552749" y="0"/>
                </a:moveTo>
                <a:lnTo>
                  <a:pt x="569247" y="0"/>
                </a:lnTo>
                <a:lnTo>
                  <a:pt x="479324" y="192840"/>
                </a:lnTo>
                <a:lnTo>
                  <a:pt x="462826" y="192840"/>
                </a:lnTo>
                <a:close/>
                <a:moveTo>
                  <a:pt x="524174" y="0"/>
                </a:moveTo>
                <a:lnTo>
                  <a:pt x="540673" y="0"/>
                </a:lnTo>
                <a:lnTo>
                  <a:pt x="450750" y="192840"/>
                </a:lnTo>
                <a:lnTo>
                  <a:pt x="434251" y="192840"/>
                </a:lnTo>
                <a:close/>
                <a:moveTo>
                  <a:pt x="495599" y="0"/>
                </a:moveTo>
                <a:lnTo>
                  <a:pt x="512098" y="0"/>
                </a:lnTo>
                <a:lnTo>
                  <a:pt x="422177" y="192840"/>
                </a:lnTo>
                <a:lnTo>
                  <a:pt x="405677" y="192840"/>
                </a:lnTo>
                <a:close/>
                <a:moveTo>
                  <a:pt x="467025" y="0"/>
                </a:moveTo>
                <a:lnTo>
                  <a:pt x="483522" y="0"/>
                </a:lnTo>
                <a:lnTo>
                  <a:pt x="393600" y="192840"/>
                </a:lnTo>
                <a:lnTo>
                  <a:pt x="377103" y="192840"/>
                </a:lnTo>
                <a:close/>
                <a:moveTo>
                  <a:pt x="438449" y="0"/>
                </a:moveTo>
                <a:lnTo>
                  <a:pt x="454947" y="0"/>
                </a:lnTo>
                <a:lnTo>
                  <a:pt x="365026" y="192840"/>
                </a:lnTo>
                <a:lnTo>
                  <a:pt x="348527" y="192840"/>
                </a:lnTo>
                <a:close/>
                <a:moveTo>
                  <a:pt x="409874" y="0"/>
                </a:moveTo>
                <a:lnTo>
                  <a:pt x="426373" y="0"/>
                </a:lnTo>
                <a:lnTo>
                  <a:pt x="336451" y="192840"/>
                </a:lnTo>
                <a:lnTo>
                  <a:pt x="319952" y="192840"/>
                </a:lnTo>
                <a:close/>
                <a:moveTo>
                  <a:pt x="381300" y="0"/>
                </a:moveTo>
                <a:lnTo>
                  <a:pt x="397797" y="0"/>
                </a:lnTo>
                <a:lnTo>
                  <a:pt x="307876" y="192840"/>
                </a:lnTo>
                <a:lnTo>
                  <a:pt x="291377" y="192840"/>
                </a:lnTo>
                <a:close/>
                <a:moveTo>
                  <a:pt x="352725" y="0"/>
                </a:moveTo>
                <a:lnTo>
                  <a:pt x="369224" y="0"/>
                </a:lnTo>
                <a:lnTo>
                  <a:pt x="279302" y="192840"/>
                </a:lnTo>
                <a:lnTo>
                  <a:pt x="262803" y="192840"/>
                </a:lnTo>
                <a:close/>
                <a:moveTo>
                  <a:pt x="324150" y="0"/>
                </a:moveTo>
                <a:lnTo>
                  <a:pt x="340649" y="0"/>
                </a:lnTo>
                <a:lnTo>
                  <a:pt x="250726" y="192840"/>
                </a:lnTo>
                <a:lnTo>
                  <a:pt x="234227" y="192840"/>
                </a:lnTo>
                <a:close/>
                <a:moveTo>
                  <a:pt x="295575" y="0"/>
                </a:moveTo>
                <a:lnTo>
                  <a:pt x="312074" y="0"/>
                </a:lnTo>
                <a:lnTo>
                  <a:pt x="222151" y="192840"/>
                </a:lnTo>
                <a:lnTo>
                  <a:pt x="205653" y="192840"/>
                </a:lnTo>
                <a:close/>
                <a:moveTo>
                  <a:pt x="267000" y="0"/>
                </a:moveTo>
                <a:lnTo>
                  <a:pt x="283498" y="0"/>
                </a:lnTo>
                <a:lnTo>
                  <a:pt x="193576" y="192840"/>
                </a:lnTo>
                <a:lnTo>
                  <a:pt x="177077" y="192840"/>
                </a:lnTo>
                <a:close/>
                <a:moveTo>
                  <a:pt x="238425" y="0"/>
                </a:moveTo>
                <a:lnTo>
                  <a:pt x="254924" y="0"/>
                </a:lnTo>
                <a:lnTo>
                  <a:pt x="165001" y="192840"/>
                </a:lnTo>
                <a:lnTo>
                  <a:pt x="148503" y="192840"/>
                </a:lnTo>
                <a:close/>
                <a:moveTo>
                  <a:pt x="209850" y="0"/>
                </a:moveTo>
                <a:lnTo>
                  <a:pt x="226349" y="0"/>
                </a:lnTo>
                <a:lnTo>
                  <a:pt x="136426" y="192840"/>
                </a:lnTo>
                <a:lnTo>
                  <a:pt x="119927" y="192840"/>
                </a:lnTo>
                <a:close/>
                <a:moveTo>
                  <a:pt x="181275" y="0"/>
                </a:moveTo>
                <a:lnTo>
                  <a:pt x="197774" y="0"/>
                </a:lnTo>
                <a:lnTo>
                  <a:pt x="107851" y="192840"/>
                </a:lnTo>
                <a:lnTo>
                  <a:pt x="91352" y="192840"/>
                </a:lnTo>
                <a:close/>
                <a:moveTo>
                  <a:pt x="152700" y="0"/>
                </a:moveTo>
                <a:lnTo>
                  <a:pt x="169198" y="0"/>
                </a:lnTo>
                <a:lnTo>
                  <a:pt x="79276" y="192840"/>
                </a:lnTo>
                <a:lnTo>
                  <a:pt x="62778" y="192840"/>
                </a:lnTo>
                <a:close/>
                <a:moveTo>
                  <a:pt x="124125" y="0"/>
                </a:moveTo>
                <a:lnTo>
                  <a:pt x="140623" y="0"/>
                </a:lnTo>
                <a:lnTo>
                  <a:pt x="50700" y="192840"/>
                </a:lnTo>
                <a:lnTo>
                  <a:pt x="34202" y="192840"/>
                </a:lnTo>
                <a:close/>
                <a:moveTo>
                  <a:pt x="95550" y="0"/>
                </a:moveTo>
                <a:lnTo>
                  <a:pt x="112049" y="0"/>
                </a:lnTo>
                <a:lnTo>
                  <a:pt x="22126" y="192840"/>
                </a:lnTo>
                <a:lnTo>
                  <a:pt x="5627" y="192840"/>
                </a:lnTo>
                <a:close/>
                <a:moveTo>
                  <a:pt x="66975" y="0"/>
                </a:moveTo>
                <a:lnTo>
                  <a:pt x="83474" y="0"/>
                </a:lnTo>
                <a:lnTo>
                  <a:pt x="0" y="179010"/>
                </a:lnTo>
                <a:lnTo>
                  <a:pt x="0" y="143630"/>
                </a:lnTo>
                <a:close/>
                <a:moveTo>
                  <a:pt x="38401" y="0"/>
                </a:moveTo>
                <a:lnTo>
                  <a:pt x="54898" y="0"/>
                </a:lnTo>
                <a:lnTo>
                  <a:pt x="0" y="117730"/>
                </a:lnTo>
                <a:lnTo>
                  <a:pt x="0" y="82350"/>
                </a:lnTo>
                <a:close/>
                <a:moveTo>
                  <a:pt x="12205" y="0"/>
                </a:moveTo>
                <a:lnTo>
                  <a:pt x="26324" y="0"/>
                </a:lnTo>
                <a:lnTo>
                  <a:pt x="0" y="56452"/>
                </a:lnTo>
                <a:lnTo>
                  <a:pt x="0" y="26174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0" y="276"/>
                </a:lnTo>
                <a:close/>
              </a:path>
            </a:pathLst>
          </a:custGeom>
          <a:gradFill>
            <a:gsLst>
              <a:gs pos="0">
                <a:srgbClr val="EA473A"/>
              </a:gs>
              <a:gs pos="42000">
                <a:srgbClr val="EA473A"/>
              </a:gs>
              <a:gs pos="72000">
                <a:srgbClr val="EA473A">
                  <a:alpha val="89000"/>
                </a:srgbClr>
              </a:gs>
              <a:gs pos="100000">
                <a:srgbClr val="EA473A">
                  <a:alpha val="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印品黑体" panose="000005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D3C8CC56-3D20-4655-8838-25C267EA0F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51" y="384450"/>
            <a:ext cx="1077497" cy="835180"/>
          </a:xfrm>
          <a:prstGeom prst="rect">
            <a:avLst/>
          </a:prstGeom>
        </p:spPr>
      </p:pic>
      <p:pic>
        <p:nvPicPr>
          <p:cNvPr id="15" name="Marcador de posición de imagen 14">
            <a:extLst>
              <a:ext uri="{FF2B5EF4-FFF2-40B4-BE49-F238E27FC236}">
                <a16:creationId xmlns:a16="http://schemas.microsoft.com/office/drawing/2014/main" id="{150465AA-B106-47BC-B09C-78888CB8CB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635651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>
            <a:extLst>
              <a:ext uri="{FF2B5EF4-FFF2-40B4-BE49-F238E27FC236}">
                <a16:creationId xmlns:a16="http://schemas.microsoft.com/office/drawing/2014/main" id="{9F1A8B71-30F4-6C29-946A-192A050E55E3}"/>
              </a:ext>
            </a:extLst>
          </p:cNvPr>
          <p:cNvSpPr/>
          <p:nvPr/>
        </p:nvSpPr>
        <p:spPr>
          <a:xfrm>
            <a:off x="5159895" y="0"/>
            <a:ext cx="2346893" cy="3391200"/>
          </a:xfrm>
          <a:prstGeom prst="rect">
            <a:avLst/>
          </a:prstGeom>
          <a:solidFill>
            <a:srgbClr val="EA473A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C884A63B-A3FD-7480-F609-7284CC420D5A}"/>
              </a:ext>
            </a:extLst>
          </p:cNvPr>
          <p:cNvSpPr/>
          <p:nvPr/>
        </p:nvSpPr>
        <p:spPr>
          <a:xfrm>
            <a:off x="5159895" y="3466800"/>
            <a:ext cx="2346893" cy="3391200"/>
          </a:xfrm>
          <a:prstGeom prst="rect">
            <a:avLst/>
          </a:prstGeom>
          <a:solidFill>
            <a:srgbClr val="081419">
              <a:alpha val="8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0" name="Group 18">
            <a:extLst>
              <a:ext uri="{FF2B5EF4-FFF2-40B4-BE49-F238E27FC236}">
                <a16:creationId xmlns:a16="http://schemas.microsoft.com/office/drawing/2014/main" id="{8C892570-5720-F513-34DB-84E43EDEB5A7}"/>
              </a:ext>
            </a:extLst>
          </p:cNvPr>
          <p:cNvGrpSpPr/>
          <p:nvPr/>
        </p:nvGrpSpPr>
        <p:grpSpPr>
          <a:xfrm>
            <a:off x="5442438" y="640804"/>
            <a:ext cx="1781806" cy="2109593"/>
            <a:chOff x="3886026" y="635485"/>
            <a:chExt cx="1659980" cy="2109593"/>
          </a:xfrm>
        </p:grpSpPr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19BB5AAF-BB54-40D7-5D4D-C1B55AF86EDE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01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755268-7549-675F-F624-E7A281F42D5C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13" name="TextBox 9">
                <a:extLst>
                  <a:ext uri="{FF2B5EF4-FFF2-40B4-BE49-F238E27FC236}">
                    <a16:creationId xmlns:a16="http://schemas.microsoft.com/office/drawing/2014/main" id="{329FB809-3ED0-0990-2C21-7A6978907891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Your Text  Here</a:t>
                </a:r>
                <a:endParaRPr lang="ko-KR" altLang="en-US" sz="1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TextBox 10">
                <a:extLst>
                  <a:ext uri="{FF2B5EF4-FFF2-40B4-BE49-F238E27FC236}">
                    <a16:creationId xmlns:a16="http://schemas.microsoft.com/office/drawing/2014/main" id="{CA2315DC-AE8D-465A-6E3B-1FD286FC23E6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15" name="Group 19">
            <a:extLst>
              <a:ext uri="{FF2B5EF4-FFF2-40B4-BE49-F238E27FC236}">
                <a16:creationId xmlns:a16="http://schemas.microsoft.com/office/drawing/2014/main" id="{6401E684-B2C7-2AA9-A7E2-530B6BCFB738}"/>
              </a:ext>
            </a:extLst>
          </p:cNvPr>
          <p:cNvGrpSpPr/>
          <p:nvPr/>
        </p:nvGrpSpPr>
        <p:grpSpPr>
          <a:xfrm>
            <a:off x="5442438" y="4107604"/>
            <a:ext cx="1781806" cy="2109593"/>
            <a:chOff x="3886026" y="635485"/>
            <a:chExt cx="1659980" cy="2109593"/>
          </a:xfrm>
        </p:grpSpPr>
        <p:sp>
          <p:nvSpPr>
            <p:cNvPr id="16" name="TextBox 12">
              <a:extLst>
                <a:ext uri="{FF2B5EF4-FFF2-40B4-BE49-F238E27FC236}">
                  <a16:creationId xmlns:a16="http://schemas.microsoft.com/office/drawing/2014/main" id="{F2E7B8FE-A9AC-9E08-1628-A903A9565183}"/>
                </a:ext>
              </a:extLst>
            </p:cNvPr>
            <p:cNvSpPr txBox="1"/>
            <p:nvPr/>
          </p:nvSpPr>
          <p:spPr>
            <a:xfrm>
              <a:off x="4299064" y="635485"/>
              <a:ext cx="833905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600" b="1">
                  <a:solidFill>
                    <a:schemeClr val="bg1"/>
                  </a:solidFill>
                  <a:cs typeface="Arial" panose="020B0604020202020204" pitchFamily="34" charset="0"/>
                </a:rPr>
                <a:t>02</a:t>
              </a:r>
              <a:endParaRPr lang="ko-KR" altLang="en-US" sz="36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7" name="Group 21">
              <a:extLst>
                <a:ext uri="{FF2B5EF4-FFF2-40B4-BE49-F238E27FC236}">
                  <a16:creationId xmlns:a16="http://schemas.microsoft.com/office/drawing/2014/main" id="{A421B39D-A459-A26D-7CD0-A769B599F8A8}"/>
                </a:ext>
              </a:extLst>
            </p:cNvPr>
            <p:cNvGrpSpPr/>
            <p:nvPr/>
          </p:nvGrpSpPr>
          <p:grpSpPr>
            <a:xfrm>
              <a:off x="3886026" y="1413145"/>
              <a:ext cx="1659980" cy="1331933"/>
              <a:chOff x="6182533" y="1433695"/>
              <a:chExt cx="1692132" cy="1331933"/>
            </a:xfrm>
          </p:grpSpPr>
          <p:sp>
            <p:nvSpPr>
              <p:cNvPr id="18" name="TextBox 14">
                <a:extLst>
                  <a:ext uri="{FF2B5EF4-FFF2-40B4-BE49-F238E27FC236}">
                    <a16:creationId xmlns:a16="http://schemas.microsoft.com/office/drawing/2014/main" id="{BAD67D33-E7C4-F6CB-BF7E-AA0AC501970A}"/>
                  </a:ext>
                </a:extLst>
              </p:cNvPr>
              <p:cNvSpPr txBox="1"/>
              <p:nvPr/>
            </p:nvSpPr>
            <p:spPr>
              <a:xfrm>
                <a:off x="6182534" y="1433695"/>
                <a:ext cx="1692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 b="1">
                    <a:solidFill>
                      <a:schemeClr val="bg1"/>
                    </a:solidFill>
                    <a:cs typeface="Arial" panose="020B0604020202020204" pitchFamily="34" charset="0"/>
                  </a:rPr>
                  <a:t>Your Text  Here</a:t>
                </a:r>
                <a:endParaRPr lang="ko-KR" altLang="en-US" sz="1200" b="1">
                  <a:solidFill>
                    <a:schemeClr val="bg1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5">
                <a:extLst>
                  <a:ext uri="{FF2B5EF4-FFF2-40B4-BE49-F238E27FC236}">
                    <a16:creationId xmlns:a16="http://schemas.microsoft.com/office/drawing/2014/main" id="{78B0A8BE-7D15-7C9E-9140-E9DD4367EA00}"/>
                  </a:ext>
                </a:extLst>
              </p:cNvPr>
              <p:cNvSpPr txBox="1"/>
              <p:nvPr/>
            </p:nvSpPr>
            <p:spPr>
              <a:xfrm>
                <a:off x="6182533" y="1749965"/>
                <a:ext cx="16921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200">
                    <a:solidFill>
                      <a:schemeClr val="bg1"/>
                    </a:solidFill>
                    <a:cs typeface="Arial" panose="020B0604020202020204" pitchFamily="34" charset="0"/>
                  </a:rPr>
                  <a:t>You can simply impress your audience and add a unique zing and appeal to your Presentations.   </a:t>
                </a:r>
              </a:p>
            </p:txBody>
          </p:sp>
        </p:grpSp>
      </p:grpSp>
      <p:grpSp>
        <p:nvGrpSpPr>
          <p:cNvPr id="20" name="Group 24">
            <a:extLst>
              <a:ext uri="{FF2B5EF4-FFF2-40B4-BE49-F238E27FC236}">
                <a16:creationId xmlns:a16="http://schemas.microsoft.com/office/drawing/2014/main" id="{27917192-EAAB-05D7-9D95-D8D02010FC6E}"/>
              </a:ext>
            </a:extLst>
          </p:cNvPr>
          <p:cNvGrpSpPr/>
          <p:nvPr/>
        </p:nvGrpSpPr>
        <p:grpSpPr>
          <a:xfrm>
            <a:off x="8514793" y="2465114"/>
            <a:ext cx="3097734" cy="923330"/>
            <a:chOff x="2551705" y="4283314"/>
            <a:chExt cx="2357003" cy="923330"/>
          </a:xfrm>
        </p:grpSpPr>
        <p:sp>
          <p:nvSpPr>
            <p:cNvPr id="21" name="TextBox 17">
              <a:extLst>
                <a:ext uri="{FF2B5EF4-FFF2-40B4-BE49-F238E27FC236}">
                  <a16:creationId xmlns:a16="http://schemas.microsoft.com/office/drawing/2014/main" id="{4ABD1C1C-E0DC-3CF5-FAE8-EA824D22B314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extBox 18">
              <a:extLst>
                <a:ext uri="{FF2B5EF4-FFF2-40B4-BE49-F238E27FC236}">
                  <a16:creationId xmlns:a16="http://schemas.microsoft.com/office/drawing/2014/main" id="{79C36B3A-E602-BF07-B2ED-5E733DC2499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7">
            <a:extLst>
              <a:ext uri="{FF2B5EF4-FFF2-40B4-BE49-F238E27FC236}">
                <a16:creationId xmlns:a16="http://schemas.microsoft.com/office/drawing/2014/main" id="{A8350729-2806-4D91-EDAB-AA292C845703}"/>
              </a:ext>
            </a:extLst>
          </p:cNvPr>
          <p:cNvGrpSpPr/>
          <p:nvPr/>
        </p:nvGrpSpPr>
        <p:grpSpPr>
          <a:xfrm>
            <a:off x="8514793" y="3983025"/>
            <a:ext cx="3097734" cy="923330"/>
            <a:chOff x="2551705" y="4283314"/>
            <a:chExt cx="2357003" cy="923330"/>
          </a:xfrm>
        </p:grpSpPr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892E5E94-0519-BBE9-EFFC-DFD33573EB05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1">
              <a:extLst>
                <a:ext uri="{FF2B5EF4-FFF2-40B4-BE49-F238E27FC236}">
                  <a16:creationId xmlns:a16="http://schemas.microsoft.com/office/drawing/2014/main" id="{D0E05B79-5D72-AEE1-4A44-EBE4C7ABC754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30">
            <a:extLst>
              <a:ext uri="{FF2B5EF4-FFF2-40B4-BE49-F238E27FC236}">
                <a16:creationId xmlns:a16="http://schemas.microsoft.com/office/drawing/2014/main" id="{BFC92BED-8A06-12EC-AC4C-E97C5A0AB51C}"/>
              </a:ext>
            </a:extLst>
          </p:cNvPr>
          <p:cNvGrpSpPr/>
          <p:nvPr/>
        </p:nvGrpSpPr>
        <p:grpSpPr>
          <a:xfrm>
            <a:off x="8514793" y="5500936"/>
            <a:ext cx="3097734" cy="923330"/>
            <a:chOff x="2551705" y="4283314"/>
            <a:chExt cx="2357003" cy="923330"/>
          </a:xfrm>
        </p:grpSpPr>
        <p:sp>
          <p:nvSpPr>
            <p:cNvPr id="27" name="TextBox 23">
              <a:extLst>
                <a:ext uri="{FF2B5EF4-FFF2-40B4-BE49-F238E27FC236}">
                  <a16:creationId xmlns:a16="http://schemas.microsoft.com/office/drawing/2014/main" id="{18A10805-A9D6-1F72-1A2A-26352696F540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  <a:endParaRPr lang="ko-KR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4">
              <a:extLst>
                <a:ext uri="{FF2B5EF4-FFF2-40B4-BE49-F238E27FC236}">
                  <a16:creationId xmlns:a16="http://schemas.microsoft.com/office/drawing/2014/main" id="{EE46F6A2-10BB-049E-CB50-875E7EFB7E2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Your Text Here</a:t>
              </a:r>
              <a:endParaRPr lang="ko-KR" altLang="en-US" sz="12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Chevron 2">
            <a:extLst>
              <a:ext uri="{FF2B5EF4-FFF2-40B4-BE49-F238E27FC236}">
                <a16:creationId xmlns:a16="http://schemas.microsoft.com/office/drawing/2014/main" id="{043426CB-89EA-EE0B-15FF-9D99E91852C7}"/>
              </a:ext>
            </a:extLst>
          </p:cNvPr>
          <p:cNvSpPr/>
          <p:nvPr/>
        </p:nvSpPr>
        <p:spPr>
          <a:xfrm rot="5400000">
            <a:off x="8052018" y="2564248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EA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0" name="Chevron 2">
            <a:extLst>
              <a:ext uri="{FF2B5EF4-FFF2-40B4-BE49-F238E27FC236}">
                <a16:creationId xmlns:a16="http://schemas.microsoft.com/office/drawing/2014/main" id="{CC2C3FEF-DA5F-93ED-9D94-715869C6FE3E}"/>
              </a:ext>
            </a:extLst>
          </p:cNvPr>
          <p:cNvSpPr/>
          <p:nvPr/>
        </p:nvSpPr>
        <p:spPr>
          <a:xfrm rot="5400000">
            <a:off x="8052018" y="4082159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0814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Chevron 2">
            <a:extLst>
              <a:ext uri="{FF2B5EF4-FFF2-40B4-BE49-F238E27FC236}">
                <a16:creationId xmlns:a16="http://schemas.microsoft.com/office/drawing/2014/main" id="{CC7EBA20-15F1-4784-8DFC-7423F730DD3F}"/>
              </a:ext>
            </a:extLst>
          </p:cNvPr>
          <p:cNvSpPr/>
          <p:nvPr/>
        </p:nvSpPr>
        <p:spPr>
          <a:xfrm rot="5400000">
            <a:off x="8052018" y="5600070"/>
            <a:ext cx="383815" cy="378971"/>
          </a:xfrm>
          <a:custGeom>
            <a:avLst/>
            <a:gdLst/>
            <a:ahLst/>
            <a:cxnLst/>
            <a:rect l="l" t="t" r="r" b="b"/>
            <a:pathLst>
              <a:path w="3830740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rgbClr val="EA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2" name="제목 3">
            <a:extLst>
              <a:ext uri="{FF2B5EF4-FFF2-40B4-BE49-F238E27FC236}">
                <a16:creationId xmlns:a16="http://schemas.microsoft.com/office/drawing/2014/main" id="{689A0D2D-6A2C-C71F-3DCC-2997819B1826}"/>
              </a:ext>
            </a:extLst>
          </p:cNvPr>
          <p:cNvSpPr txBox="1"/>
          <p:nvPr/>
        </p:nvSpPr>
        <p:spPr>
          <a:xfrm>
            <a:off x="7992295" y="565952"/>
            <a:ext cx="3620232" cy="1440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b="1" dirty="0">
                <a:solidFill>
                  <a:srgbClr val="EE0E0E"/>
                </a:solidFill>
                <a:latin typeface="Century Gothic" panose="020B0502020202020204" pitchFamily="34" charset="0"/>
              </a:rPr>
              <a:t>CANADA </a:t>
            </a:r>
            <a:r>
              <a:rPr lang="en-US" altLang="ko-KR" b="1" dirty="0">
                <a:solidFill>
                  <a:srgbClr val="020202"/>
                </a:solidFill>
                <a:latin typeface="Century Gothic" panose="020B0502020202020204" pitchFamily="34" charset="0"/>
              </a:rPr>
              <a:t>Designed</a:t>
            </a:r>
            <a:endParaRPr lang="ko-KR" altLang="en-US" b="1" dirty="0">
              <a:solidFill>
                <a:srgbClr val="020202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자유형 222">
            <a:extLst>
              <a:ext uri="{FF2B5EF4-FFF2-40B4-BE49-F238E27FC236}">
                <a16:creationId xmlns:a16="http://schemas.microsoft.com/office/drawing/2014/main" id="{478C566D-9A72-23F4-9648-F94659BC66D0}"/>
              </a:ext>
            </a:extLst>
          </p:cNvPr>
          <p:cNvSpPr/>
          <p:nvPr/>
        </p:nvSpPr>
        <p:spPr>
          <a:xfrm>
            <a:off x="8043706" y="1920081"/>
            <a:ext cx="3197680" cy="194562"/>
          </a:xfrm>
          <a:custGeom>
            <a:avLst/>
            <a:gdLst>
              <a:gd name="connsiteX0" fmla="*/ 2582862 w 2582862"/>
              <a:gd name="connsiteY0" fmla="*/ 181076 h 192840"/>
              <a:gd name="connsiteX1" fmla="*/ 2582862 w 2582862"/>
              <a:gd name="connsiteY1" fmla="*/ 192840 h 192840"/>
              <a:gd name="connsiteX2" fmla="*/ 2577376 w 2582862"/>
              <a:gd name="connsiteY2" fmla="*/ 192840 h 192840"/>
              <a:gd name="connsiteX3" fmla="*/ 2582862 w 2582862"/>
              <a:gd name="connsiteY3" fmla="*/ 119796 h 192840"/>
              <a:gd name="connsiteX4" fmla="*/ 2582862 w 2582862"/>
              <a:gd name="connsiteY4" fmla="*/ 155178 h 192840"/>
              <a:gd name="connsiteX5" fmla="*/ 2565300 w 2582862"/>
              <a:gd name="connsiteY5" fmla="*/ 192840 h 192840"/>
              <a:gd name="connsiteX6" fmla="*/ 2548801 w 2582862"/>
              <a:gd name="connsiteY6" fmla="*/ 192840 h 192840"/>
              <a:gd name="connsiteX7" fmla="*/ 2582862 w 2582862"/>
              <a:gd name="connsiteY7" fmla="*/ 58517 h 192840"/>
              <a:gd name="connsiteX8" fmla="*/ 2582862 w 2582862"/>
              <a:gd name="connsiteY8" fmla="*/ 93897 h 192840"/>
              <a:gd name="connsiteX9" fmla="*/ 2536724 w 2582862"/>
              <a:gd name="connsiteY9" fmla="*/ 192840 h 192840"/>
              <a:gd name="connsiteX10" fmla="*/ 2520227 w 2582862"/>
              <a:gd name="connsiteY10" fmla="*/ 192840 h 192840"/>
              <a:gd name="connsiteX11" fmla="*/ 2581574 w 2582862"/>
              <a:gd name="connsiteY11" fmla="*/ 0 h 192840"/>
              <a:gd name="connsiteX12" fmla="*/ 2582862 w 2582862"/>
              <a:gd name="connsiteY12" fmla="*/ 0 h 192840"/>
              <a:gd name="connsiteX13" fmla="*/ 2582862 w 2582862"/>
              <a:gd name="connsiteY13" fmla="*/ 32619 h 192840"/>
              <a:gd name="connsiteX14" fmla="*/ 2508150 w 2582862"/>
              <a:gd name="connsiteY14" fmla="*/ 192840 h 192840"/>
              <a:gd name="connsiteX15" fmla="*/ 2491651 w 2582862"/>
              <a:gd name="connsiteY15" fmla="*/ 192840 h 192840"/>
              <a:gd name="connsiteX16" fmla="*/ 2552999 w 2582862"/>
              <a:gd name="connsiteY16" fmla="*/ 0 h 192840"/>
              <a:gd name="connsiteX17" fmla="*/ 2569498 w 2582862"/>
              <a:gd name="connsiteY17" fmla="*/ 0 h 192840"/>
              <a:gd name="connsiteX18" fmla="*/ 2479575 w 2582862"/>
              <a:gd name="connsiteY18" fmla="*/ 192840 h 192840"/>
              <a:gd name="connsiteX19" fmla="*/ 2463076 w 2582862"/>
              <a:gd name="connsiteY19" fmla="*/ 192840 h 192840"/>
              <a:gd name="connsiteX20" fmla="*/ 2524424 w 2582862"/>
              <a:gd name="connsiteY20" fmla="*/ 0 h 192840"/>
              <a:gd name="connsiteX21" fmla="*/ 2540923 w 2582862"/>
              <a:gd name="connsiteY21" fmla="*/ 0 h 192840"/>
              <a:gd name="connsiteX22" fmla="*/ 2451000 w 2582862"/>
              <a:gd name="connsiteY22" fmla="*/ 192840 h 192840"/>
              <a:gd name="connsiteX23" fmla="*/ 2434501 w 2582862"/>
              <a:gd name="connsiteY23" fmla="*/ 192840 h 192840"/>
              <a:gd name="connsiteX24" fmla="*/ 2495849 w 2582862"/>
              <a:gd name="connsiteY24" fmla="*/ 0 h 192840"/>
              <a:gd name="connsiteX25" fmla="*/ 2512347 w 2582862"/>
              <a:gd name="connsiteY25" fmla="*/ 0 h 192840"/>
              <a:gd name="connsiteX26" fmla="*/ 2422424 w 2582862"/>
              <a:gd name="connsiteY26" fmla="*/ 192840 h 192840"/>
              <a:gd name="connsiteX27" fmla="*/ 2405927 w 2582862"/>
              <a:gd name="connsiteY27" fmla="*/ 192840 h 192840"/>
              <a:gd name="connsiteX28" fmla="*/ 2467274 w 2582862"/>
              <a:gd name="connsiteY28" fmla="*/ 0 h 192840"/>
              <a:gd name="connsiteX29" fmla="*/ 2483772 w 2582862"/>
              <a:gd name="connsiteY29" fmla="*/ 0 h 192840"/>
              <a:gd name="connsiteX30" fmla="*/ 2393850 w 2582862"/>
              <a:gd name="connsiteY30" fmla="*/ 192840 h 192840"/>
              <a:gd name="connsiteX31" fmla="*/ 2377351 w 2582862"/>
              <a:gd name="connsiteY31" fmla="*/ 192840 h 192840"/>
              <a:gd name="connsiteX32" fmla="*/ 2438699 w 2582862"/>
              <a:gd name="connsiteY32" fmla="*/ 0 h 192840"/>
              <a:gd name="connsiteX33" fmla="*/ 2455198 w 2582862"/>
              <a:gd name="connsiteY33" fmla="*/ 0 h 192840"/>
              <a:gd name="connsiteX34" fmla="*/ 2365275 w 2582862"/>
              <a:gd name="connsiteY34" fmla="*/ 192840 h 192840"/>
              <a:gd name="connsiteX35" fmla="*/ 2348776 w 2582862"/>
              <a:gd name="connsiteY35" fmla="*/ 192840 h 192840"/>
              <a:gd name="connsiteX36" fmla="*/ 2410124 w 2582862"/>
              <a:gd name="connsiteY36" fmla="*/ 0 h 192840"/>
              <a:gd name="connsiteX37" fmla="*/ 2426622 w 2582862"/>
              <a:gd name="connsiteY37" fmla="*/ 0 h 192840"/>
              <a:gd name="connsiteX38" fmla="*/ 2336700 w 2582862"/>
              <a:gd name="connsiteY38" fmla="*/ 192840 h 192840"/>
              <a:gd name="connsiteX39" fmla="*/ 2320201 w 2582862"/>
              <a:gd name="connsiteY39" fmla="*/ 192840 h 192840"/>
              <a:gd name="connsiteX40" fmla="*/ 2381549 w 2582862"/>
              <a:gd name="connsiteY40" fmla="*/ 0 h 192840"/>
              <a:gd name="connsiteX41" fmla="*/ 2398047 w 2582862"/>
              <a:gd name="connsiteY41" fmla="*/ 0 h 192840"/>
              <a:gd name="connsiteX42" fmla="*/ 2308124 w 2582862"/>
              <a:gd name="connsiteY42" fmla="*/ 192840 h 192840"/>
              <a:gd name="connsiteX43" fmla="*/ 2291627 w 2582862"/>
              <a:gd name="connsiteY43" fmla="*/ 192840 h 192840"/>
              <a:gd name="connsiteX44" fmla="*/ 2352974 w 2582862"/>
              <a:gd name="connsiteY44" fmla="*/ 0 h 192840"/>
              <a:gd name="connsiteX45" fmla="*/ 2369472 w 2582862"/>
              <a:gd name="connsiteY45" fmla="*/ 0 h 192840"/>
              <a:gd name="connsiteX46" fmla="*/ 2279550 w 2582862"/>
              <a:gd name="connsiteY46" fmla="*/ 192840 h 192840"/>
              <a:gd name="connsiteX47" fmla="*/ 2263051 w 2582862"/>
              <a:gd name="connsiteY47" fmla="*/ 192840 h 192840"/>
              <a:gd name="connsiteX48" fmla="*/ 2324399 w 2582862"/>
              <a:gd name="connsiteY48" fmla="*/ 0 h 192840"/>
              <a:gd name="connsiteX49" fmla="*/ 2340898 w 2582862"/>
              <a:gd name="connsiteY49" fmla="*/ 0 h 192840"/>
              <a:gd name="connsiteX50" fmla="*/ 2250975 w 2582862"/>
              <a:gd name="connsiteY50" fmla="*/ 192840 h 192840"/>
              <a:gd name="connsiteX51" fmla="*/ 2234476 w 2582862"/>
              <a:gd name="connsiteY51" fmla="*/ 192840 h 192840"/>
              <a:gd name="connsiteX52" fmla="*/ 2295824 w 2582862"/>
              <a:gd name="connsiteY52" fmla="*/ 0 h 192840"/>
              <a:gd name="connsiteX53" fmla="*/ 2312322 w 2582862"/>
              <a:gd name="connsiteY53" fmla="*/ 0 h 192840"/>
              <a:gd name="connsiteX54" fmla="*/ 2222400 w 2582862"/>
              <a:gd name="connsiteY54" fmla="*/ 192840 h 192840"/>
              <a:gd name="connsiteX55" fmla="*/ 2205901 w 2582862"/>
              <a:gd name="connsiteY55" fmla="*/ 192840 h 192840"/>
              <a:gd name="connsiteX56" fmla="*/ 2267249 w 2582862"/>
              <a:gd name="connsiteY56" fmla="*/ 0 h 192840"/>
              <a:gd name="connsiteX57" fmla="*/ 2283747 w 2582862"/>
              <a:gd name="connsiteY57" fmla="*/ 0 h 192840"/>
              <a:gd name="connsiteX58" fmla="*/ 2193824 w 2582862"/>
              <a:gd name="connsiteY58" fmla="*/ 192840 h 192840"/>
              <a:gd name="connsiteX59" fmla="*/ 2177327 w 2582862"/>
              <a:gd name="connsiteY59" fmla="*/ 192840 h 192840"/>
              <a:gd name="connsiteX60" fmla="*/ 2238674 w 2582862"/>
              <a:gd name="connsiteY60" fmla="*/ 0 h 192840"/>
              <a:gd name="connsiteX61" fmla="*/ 2255172 w 2582862"/>
              <a:gd name="connsiteY61" fmla="*/ 0 h 192840"/>
              <a:gd name="connsiteX62" fmla="*/ 2165250 w 2582862"/>
              <a:gd name="connsiteY62" fmla="*/ 192840 h 192840"/>
              <a:gd name="connsiteX63" fmla="*/ 2148751 w 2582862"/>
              <a:gd name="connsiteY63" fmla="*/ 192840 h 192840"/>
              <a:gd name="connsiteX64" fmla="*/ 2210099 w 2582862"/>
              <a:gd name="connsiteY64" fmla="*/ 0 h 192840"/>
              <a:gd name="connsiteX65" fmla="*/ 2226598 w 2582862"/>
              <a:gd name="connsiteY65" fmla="*/ 0 h 192840"/>
              <a:gd name="connsiteX66" fmla="*/ 2136675 w 2582862"/>
              <a:gd name="connsiteY66" fmla="*/ 192840 h 192840"/>
              <a:gd name="connsiteX67" fmla="*/ 2120176 w 2582862"/>
              <a:gd name="connsiteY67" fmla="*/ 192840 h 192840"/>
              <a:gd name="connsiteX68" fmla="*/ 2181524 w 2582862"/>
              <a:gd name="connsiteY68" fmla="*/ 0 h 192840"/>
              <a:gd name="connsiteX69" fmla="*/ 2198022 w 2582862"/>
              <a:gd name="connsiteY69" fmla="*/ 0 h 192840"/>
              <a:gd name="connsiteX70" fmla="*/ 2108100 w 2582862"/>
              <a:gd name="connsiteY70" fmla="*/ 192840 h 192840"/>
              <a:gd name="connsiteX71" fmla="*/ 2091601 w 2582862"/>
              <a:gd name="connsiteY71" fmla="*/ 192840 h 192840"/>
              <a:gd name="connsiteX72" fmla="*/ 2152949 w 2582862"/>
              <a:gd name="connsiteY72" fmla="*/ 0 h 192840"/>
              <a:gd name="connsiteX73" fmla="*/ 2169447 w 2582862"/>
              <a:gd name="connsiteY73" fmla="*/ 0 h 192840"/>
              <a:gd name="connsiteX74" fmla="*/ 2079524 w 2582862"/>
              <a:gd name="connsiteY74" fmla="*/ 192840 h 192840"/>
              <a:gd name="connsiteX75" fmla="*/ 2063027 w 2582862"/>
              <a:gd name="connsiteY75" fmla="*/ 192840 h 192840"/>
              <a:gd name="connsiteX76" fmla="*/ 2124374 w 2582862"/>
              <a:gd name="connsiteY76" fmla="*/ 0 h 192840"/>
              <a:gd name="connsiteX77" fmla="*/ 2140872 w 2582862"/>
              <a:gd name="connsiteY77" fmla="*/ 0 h 192840"/>
              <a:gd name="connsiteX78" fmla="*/ 2050950 w 2582862"/>
              <a:gd name="connsiteY78" fmla="*/ 192840 h 192840"/>
              <a:gd name="connsiteX79" fmla="*/ 2034451 w 2582862"/>
              <a:gd name="connsiteY79" fmla="*/ 192840 h 192840"/>
              <a:gd name="connsiteX80" fmla="*/ 2095799 w 2582862"/>
              <a:gd name="connsiteY80" fmla="*/ 0 h 192840"/>
              <a:gd name="connsiteX81" fmla="*/ 2112298 w 2582862"/>
              <a:gd name="connsiteY81" fmla="*/ 0 h 192840"/>
              <a:gd name="connsiteX82" fmla="*/ 2022375 w 2582862"/>
              <a:gd name="connsiteY82" fmla="*/ 192840 h 192840"/>
              <a:gd name="connsiteX83" fmla="*/ 2005876 w 2582862"/>
              <a:gd name="connsiteY83" fmla="*/ 192840 h 192840"/>
              <a:gd name="connsiteX84" fmla="*/ 2067223 w 2582862"/>
              <a:gd name="connsiteY84" fmla="*/ 0 h 192840"/>
              <a:gd name="connsiteX85" fmla="*/ 2083723 w 2582862"/>
              <a:gd name="connsiteY85" fmla="*/ 0 h 192840"/>
              <a:gd name="connsiteX86" fmla="*/ 1993800 w 2582862"/>
              <a:gd name="connsiteY86" fmla="*/ 192840 h 192840"/>
              <a:gd name="connsiteX87" fmla="*/ 1977301 w 2582862"/>
              <a:gd name="connsiteY87" fmla="*/ 192840 h 192840"/>
              <a:gd name="connsiteX88" fmla="*/ 2038649 w 2582862"/>
              <a:gd name="connsiteY88" fmla="*/ 0 h 192840"/>
              <a:gd name="connsiteX89" fmla="*/ 2055147 w 2582862"/>
              <a:gd name="connsiteY89" fmla="*/ 0 h 192840"/>
              <a:gd name="connsiteX90" fmla="*/ 1965224 w 2582862"/>
              <a:gd name="connsiteY90" fmla="*/ 192840 h 192840"/>
              <a:gd name="connsiteX91" fmla="*/ 1948727 w 2582862"/>
              <a:gd name="connsiteY91" fmla="*/ 192840 h 192840"/>
              <a:gd name="connsiteX92" fmla="*/ 2010074 w 2582862"/>
              <a:gd name="connsiteY92" fmla="*/ 0 h 192840"/>
              <a:gd name="connsiteX93" fmla="*/ 2026572 w 2582862"/>
              <a:gd name="connsiteY93" fmla="*/ 0 h 192840"/>
              <a:gd name="connsiteX94" fmla="*/ 1936650 w 2582862"/>
              <a:gd name="connsiteY94" fmla="*/ 192840 h 192840"/>
              <a:gd name="connsiteX95" fmla="*/ 1920151 w 2582862"/>
              <a:gd name="connsiteY95" fmla="*/ 192840 h 192840"/>
              <a:gd name="connsiteX96" fmla="*/ 1981499 w 2582862"/>
              <a:gd name="connsiteY96" fmla="*/ 0 h 192840"/>
              <a:gd name="connsiteX97" fmla="*/ 1997998 w 2582862"/>
              <a:gd name="connsiteY97" fmla="*/ 0 h 192840"/>
              <a:gd name="connsiteX98" fmla="*/ 1908075 w 2582862"/>
              <a:gd name="connsiteY98" fmla="*/ 192840 h 192840"/>
              <a:gd name="connsiteX99" fmla="*/ 1891576 w 2582862"/>
              <a:gd name="connsiteY99" fmla="*/ 192840 h 192840"/>
              <a:gd name="connsiteX100" fmla="*/ 1952924 w 2582862"/>
              <a:gd name="connsiteY100" fmla="*/ 0 h 192840"/>
              <a:gd name="connsiteX101" fmla="*/ 1969422 w 2582862"/>
              <a:gd name="connsiteY101" fmla="*/ 0 h 192840"/>
              <a:gd name="connsiteX102" fmla="*/ 1879499 w 2582862"/>
              <a:gd name="connsiteY102" fmla="*/ 192840 h 192840"/>
              <a:gd name="connsiteX103" fmla="*/ 1863001 w 2582862"/>
              <a:gd name="connsiteY103" fmla="*/ 192840 h 192840"/>
              <a:gd name="connsiteX104" fmla="*/ 1924349 w 2582862"/>
              <a:gd name="connsiteY104" fmla="*/ 0 h 192840"/>
              <a:gd name="connsiteX105" fmla="*/ 1940847 w 2582862"/>
              <a:gd name="connsiteY105" fmla="*/ 0 h 192840"/>
              <a:gd name="connsiteX106" fmla="*/ 1850924 w 2582862"/>
              <a:gd name="connsiteY106" fmla="*/ 192840 h 192840"/>
              <a:gd name="connsiteX107" fmla="*/ 1834427 w 2582862"/>
              <a:gd name="connsiteY107" fmla="*/ 192840 h 192840"/>
              <a:gd name="connsiteX108" fmla="*/ 1895774 w 2582862"/>
              <a:gd name="connsiteY108" fmla="*/ 0 h 192840"/>
              <a:gd name="connsiteX109" fmla="*/ 1912272 w 2582862"/>
              <a:gd name="connsiteY109" fmla="*/ 0 h 192840"/>
              <a:gd name="connsiteX110" fmla="*/ 1822350 w 2582862"/>
              <a:gd name="connsiteY110" fmla="*/ 192840 h 192840"/>
              <a:gd name="connsiteX111" fmla="*/ 1805851 w 2582862"/>
              <a:gd name="connsiteY111" fmla="*/ 192840 h 192840"/>
              <a:gd name="connsiteX112" fmla="*/ 1867199 w 2582862"/>
              <a:gd name="connsiteY112" fmla="*/ 0 h 192840"/>
              <a:gd name="connsiteX113" fmla="*/ 1883698 w 2582862"/>
              <a:gd name="connsiteY113" fmla="*/ 0 h 192840"/>
              <a:gd name="connsiteX114" fmla="*/ 1793775 w 2582862"/>
              <a:gd name="connsiteY114" fmla="*/ 192840 h 192840"/>
              <a:gd name="connsiteX115" fmla="*/ 1777276 w 2582862"/>
              <a:gd name="connsiteY115" fmla="*/ 192840 h 192840"/>
              <a:gd name="connsiteX116" fmla="*/ 1838623 w 2582862"/>
              <a:gd name="connsiteY116" fmla="*/ 0 h 192840"/>
              <a:gd name="connsiteX117" fmla="*/ 1855122 w 2582862"/>
              <a:gd name="connsiteY117" fmla="*/ 0 h 192840"/>
              <a:gd name="connsiteX118" fmla="*/ 1765200 w 2582862"/>
              <a:gd name="connsiteY118" fmla="*/ 192840 h 192840"/>
              <a:gd name="connsiteX119" fmla="*/ 1748701 w 2582862"/>
              <a:gd name="connsiteY119" fmla="*/ 192840 h 192840"/>
              <a:gd name="connsiteX120" fmla="*/ 1810048 w 2582862"/>
              <a:gd name="connsiteY120" fmla="*/ 0 h 192840"/>
              <a:gd name="connsiteX121" fmla="*/ 1826547 w 2582862"/>
              <a:gd name="connsiteY121" fmla="*/ 0 h 192840"/>
              <a:gd name="connsiteX122" fmla="*/ 1736624 w 2582862"/>
              <a:gd name="connsiteY122" fmla="*/ 192840 h 192840"/>
              <a:gd name="connsiteX123" fmla="*/ 1720126 w 2582862"/>
              <a:gd name="connsiteY123" fmla="*/ 192840 h 192840"/>
              <a:gd name="connsiteX124" fmla="*/ 1781474 w 2582862"/>
              <a:gd name="connsiteY124" fmla="*/ 0 h 192840"/>
              <a:gd name="connsiteX125" fmla="*/ 1797973 w 2582862"/>
              <a:gd name="connsiteY125" fmla="*/ 0 h 192840"/>
              <a:gd name="connsiteX126" fmla="*/ 1708050 w 2582862"/>
              <a:gd name="connsiteY126" fmla="*/ 192840 h 192840"/>
              <a:gd name="connsiteX127" fmla="*/ 1691551 w 2582862"/>
              <a:gd name="connsiteY127" fmla="*/ 192840 h 192840"/>
              <a:gd name="connsiteX128" fmla="*/ 1752899 w 2582862"/>
              <a:gd name="connsiteY128" fmla="*/ 0 h 192840"/>
              <a:gd name="connsiteX129" fmla="*/ 1769398 w 2582862"/>
              <a:gd name="connsiteY129" fmla="*/ 0 h 192840"/>
              <a:gd name="connsiteX130" fmla="*/ 1679475 w 2582862"/>
              <a:gd name="connsiteY130" fmla="*/ 192840 h 192840"/>
              <a:gd name="connsiteX131" fmla="*/ 1662976 w 2582862"/>
              <a:gd name="connsiteY131" fmla="*/ 192840 h 192840"/>
              <a:gd name="connsiteX132" fmla="*/ 1724324 w 2582862"/>
              <a:gd name="connsiteY132" fmla="*/ 0 h 192840"/>
              <a:gd name="connsiteX133" fmla="*/ 1740822 w 2582862"/>
              <a:gd name="connsiteY133" fmla="*/ 0 h 192840"/>
              <a:gd name="connsiteX134" fmla="*/ 1650899 w 2582862"/>
              <a:gd name="connsiteY134" fmla="*/ 192840 h 192840"/>
              <a:gd name="connsiteX135" fmla="*/ 1634401 w 2582862"/>
              <a:gd name="connsiteY135" fmla="*/ 192840 h 192840"/>
              <a:gd name="connsiteX136" fmla="*/ 1695748 w 2582862"/>
              <a:gd name="connsiteY136" fmla="*/ 0 h 192840"/>
              <a:gd name="connsiteX137" fmla="*/ 1712247 w 2582862"/>
              <a:gd name="connsiteY137" fmla="*/ 0 h 192840"/>
              <a:gd name="connsiteX138" fmla="*/ 1622324 w 2582862"/>
              <a:gd name="connsiteY138" fmla="*/ 192840 h 192840"/>
              <a:gd name="connsiteX139" fmla="*/ 1605826 w 2582862"/>
              <a:gd name="connsiteY139" fmla="*/ 192840 h 192840"/>
              <a:gd name="connsiteX140" fmla="*/ 1667174 w 2582862"/>
              <a:gd name="connsiteY140" fmla="*/ 0 h 192840"/>
              <a:gd name="connsiteX141" fmla="*/ 1683673 w 2582862"/>
              <a:gd name="connsiteY141" fmla="*/ 0 h 192840"/>
              <a:gd name="connsiteX142" fmla="*/ 1593750 w 2582862"/>
              <a:gd name="connsiteY142" fmla="*/ 192840 h 192840"/>
              <a:gd name="connsiteX143" fmla="*/ 1577251 w 2582862"/>
              <a:gd name="connsiteY143" fmla="*/ 192840 h 192840"/>
              <a:gd name="connsiteX144" fmla="*/ 1638599 w 2582862"/>
              <a:gd name="connsiteY144" fmla="*/ 0 h 192840"/>
              <a:gd name="connsiteX145" fmla="*/ 1655098 w 2582862"/>
              <a:gd name="connsiteY145" fmla="*/ 0 h 192840"/>
              <a:gd name="connsiteX146" fmla="*/ 1565175 w 2582862"/>
              <a:gd name="connsiteY146" fmla="*/ 192840 h 192840"/>
              <a:gd name="connsiteX147" fmla="*/ 1548676 w 2582862"/>
              <a:gd name="connsiteY147" fmla="*/ 192840 h 192840"/>
              <a:gd name="connsiteX148" fmla="*/ 1610023 w 2582862"/>
              <a:gd name="connsiteY148" fmla="*/ 0 h 192840"/>
              <a:gd name="connsiteX149" fmla="*/ 1626522 w 2582862"/>
              <a:gd name="connsiteY149" fmla="*/ 0 h 192840"/>
              <a:gd name="connsiteX150" fmla="*/ 1536600 w 2582862"/>
              <a:gd name="connsiteY150" fmla="*/ 192840 h 192840"/>
              <a:gd name="connsiteX151" fmla="*/ 1520101 w 2582862"/>
              <a:gd name="connsiteY151" fmla="*/ 192840 h 192840"/>
              <a:gd name="connsiteX152" fmla="*/ 1581448 w 2582862"/>
              <a:gd name="connsiteY152" fmla="*/ 0 h 192840"/>
              <a:gd name="connsiteX153" fmla="*/ 1597947 w 2582862"/>
              <a:gd name="connsiteY153" fmla="*/ 0 h 192840"/>
              <a:gd name="connsiteX154" fmla="*/ 1508024 w 2582862"/>
              <a:gd name="connsiteY154" fmla="*/ 192840 h 192840"/>
              <a:gd name="connsiteX155" fmla="*/ 1491527 w 2582862"/>
              <a:gd name="connsiteY155" fmla="*/ 192840 h 192840"/>
              <a:gd name="connsiteX156" fmla="*/ 1552874 w 2582862"/>
              <a:gd name="connsiteY156" fmla="*/ 0 h 192840"/>
              <a:gd name="connsiteX157" fmla="*/ 1569373 w 2582862"/>
              <a:gd name="connsiteY157" fmla="*/ 0 h 192840"/>
              <a:gd name="connsiteX158" fmla="*/ 1479450 w 2582862"/>
              <a:gd name="connsiteY158" fmla="*/ 192840 h 192840"/>
              <a:gd name="connsiteX159" fmla="*/ 1462951 w 2582862"/>
              <a:gd name="connsiteY159" fmla="*/ 192840 h 192840"/>
              <a:gd name="connsiteX160" fmla="*/ 1524299 w 2582862"/>
              <a:gd name="connsiteY160" fmla="*/ 0 h 192840"/>
              <a:gd name="connsiteX161" fmla="*/ 1540798 w 2582862"/>
              <a:gd name="connsiteY161" fmla="*/ 0 h 192840"/>
              <a:gd name="connsiteX162" fmla="*/ 1450875 w 2582862"/>
              <a:gd name="connsiteY162" fmla="*/ 192840 h 192840"/>
              <a:gd name="connsiteX163" fmla="*/ 1434376 w 2582862"/>
              <a:gd name="connsiteY163" fmla="*/ 192840 h 192840"/>
              <a:gd name="connsiteX164" fmla="*/ 1495724 w 2582862"/>
              <a:gd name="connsiteY164" fmla="*/ 0 h 192840"/>
              <a:gd name="connsiteX165" fmla="*/ 1512222 w 2582862"/>
              <a:gd name="connsiteY165" fmla="*/ 0 h 192840"/>
              <a:gd name="connsiteX166" fmla="*/ 1422299 w 2582862"/>
              <a:gd name="connsiteY166" fmla="*/ 192840 h 192840"/>
              <a:gd name="connsiteX167" fmla="*/ 1405801 w 2582862"/>
              <a:gd name="connsiteY167" fmla="*/ 192840 h 192840"/>
              <a:gd name="connsiteX168" fmla="*/ 1467149 w 2582862"/>
              <a:gd name="connsiteY168" fmla="*/ 0 h 192840"/>
              <a:gd name="connsiteX169" fmla="*/ 1483647 w 2582862"/>
              <a:gd name="connsiteY169" fmla="*/ 0 h 192840"/>
              <a:gd name="connsiteX170" fmla="*/ 1393724 w 2582862"/>
              <a:gd name="connsiteY170" fmla="*/ 192840 h 192840"/>
              <a:gd name="connsiteX171" fmla="*/ 1377226 w 2582862"/>
              <a:gd name="connsiteY171" fmla="*/ 192840 h 192840"/>
              <a:gd name="connsiteX172" fmla="*/ 1438574 w 2582862"/>
              <a:gd name="connsiteY172" fmla="*/ 0 h 192840"/>
              <a:gd name="connsiteX173" fmla="*/ 1455073 w 2582862"/>
              <a:gd name="connsiteY173" fmla="*/ 0 h 192840"/>
              <a:gd name="connsiteX174" fmla="*/ 1365150 w 2582862"/>
              <a:gd name="connsiteY174" fmla="*/ 192840 h 192840"/>
              <a:gd name="connsiteX175" fmla="*/ 1348651 w 2582862"/>
              <a:gd name="connsiteY175" fmla="*/ 192840 h 192840"/>
              <a:gd name="connsiteX176" fmla="*/ 1409999 w 2582862"/>
              <a:gd name="connsiteY176" fmla="*/ 0 h 192840"/>
              <a:gd name="connsiteX177" fmla="*/ 1426498 w 2582862"/>
              <a:gd name="connsiteY177" fmla="*/ 0 h 192840"/>
              <a:gd name="connsiteX178" fmla="*/ 1336575 w 2582862"/>
              <a:gd name="connsiteY178" fmla="*/ 192840 h 192840"/>
              <a:gd name="connsiteX179" fmla="*/ 1320076 w 2582862"/>
              <a:gd name="connsiteY179" fmla="*/ 192840 h 192840"/>
              <a:gd name="connsiteX180" fmla="*/ 1381423 w 2582862"/>
              <a:gd name="connsiteY180" fmla="*/ 0 h 192840"/>
              <a:gd name="connsiteX181" fmla="*/ 1397922 w 2582862"/>
              <a:gd name="connsiteY181" fmla="*/ 0 h 192840"/>
              <a:gd name="connsiteX182" fmla="*/ 1307999 w 2582862"/>
              <a:gd name="connsiteY182" fmla="*/ 192840 h 192840"/>
              <a:gd name="connsiteX183" fmla="*/ 1291501 w 2582862"/>
              <a:gd name="connsiteY183" fmla="*/ 192840 h 192840"/>
              <a:gd name="connsiteX184" fmla="*/ 1352849 w 2582862"/>
              <a:gd name="connsiteY184" fmla="*/ 0 h 192840"/>
              <a:gd name="connsiteX185" fmla="*/ 1369347 w 2582862"/>
              <a:gd name="connsiteY185" fmla="*/ 0 h 192840"/>
              <a:gd name="connsiteX186" fmla="*/ 1279424 w 2582862"/>
              <a:gd name="connsiteY186" fmla="*/ 192840 h 192840"/>
              <a:gd name="connsiteX187" fmla="*/ 1262926 w 2582862"/>
              <a:gd name="connsiteY187" fmla="*/ 192840 h 192840"/>
              <a:gd name="connsiteX188" fmla="*/ 1324274 w 2582862"/>
              <a:gd name="connsiteY188" fmla="*/ 0 h 192840"/>
              <a:gd name="connsiteX189" fmla="*/ 1340773 w 2582862"/>
              <a:gd name="connsiteY189" fmla="*/ 0 h 192840"/>
              <a:gd name="connsiteX190" fmla="*/ 1250850 w 2582862"/>
              <a:gd name="connsiteY190" fmla="*/ 192840 h 192840"/>
              <a:gd name="connsiteX191" fmla="*/ 1234351 w 2582862"/>
              <a:gd name="connsiteY191" fmla="*/ 192840 h 192840"/>
              <a:gd name="connsiteX192" fmla="*/ 1295699 w 2582862"/>
              <a:gd name="connsiteY192" fmla="*/ 0 h 192840"/>
              <a:gd name="connsiteX193" fmla="*/ 1312198 w 2582862"/>
              <a:gd name="connsiteY193" fmla="*/ 0 h 192840"/>
              <a:gd name="connsiteX194" fmla="*/ 1222275 w 2582862"/>
              <a:gd name="connsiteY194" fmla="*/ 192840 h 192840"/>
              <a:gd name="connsiteX195" fmla="*/ 1205776 w 2582862"/>
              <a:gd name="connsiteY195" fmla="*/ 192840 h 192840"/>
              <a:gd name="connsiteX196" fmla="*/ 1267123 w 2582862"/>
              <a:gd name="connsiteY196" fmla="*/ 0 h 192840"/>
              <a:gd name="connsiteX197" fmla="*/ 1283622 w 2582862"/>
              <a:gd name="connsiteY197" fmla="*/ 0 h 192840"/>
              <a:gd name="connsiteX198" fmla="*/ 1193700 w 2582862"/>
              <a:gd name="connsiteY198" fmla="*/ 192840 h 192840"/>
              <a:gd name="connsiteX199" fmla="*/ 1177201 w 2582862"/>
              <a:gd name="connsiteY199" fmla="*/ 192840 h 192840"/>
              <a:gd name="connsiteX200" fmla="*/ 1238549 w 2582862"/>
              <a:gd name="connsiteY200" fmla="*/ 0 h 192840"/>
              <a:gd name="connsiteX201" fmla="*/ 1255047 w 2582862"/>
              <a:gd name="connsiteY201" fmla="*/ 0 h 192840"/>
              <a:gd name="connsiteX202" fmla="*/ 1165124 w 2582862"/>
              <a:gd name="connsiteY202" fmla="*/ 192840 h 192840"/>
              <a:gd name="connsiteX203" fmla="*/ 1148626 w 2582862"/>
              <a:gd name="connsiteY203" fmla="*/ 192840 h 192840"/>
              <a:gd name="connsiteX204" fmla="*/ 1209974 w 2582862"/>
              <a:gd name="connsiteY204" fmla="*/ 0 h 192840"/>
              <a:gd name="connsiteX205" fmla="*/ 1226473 w 2582862"/>
              <a:gd name="connsiteY205" fmla="*/ 0 h 192840"/>
              <a:gd name="connsiteX206" fmla="*/ 1136550 w 2582862"/>
              <a:gd name="connsiteY206" fmla="*/ 192840 h 192840"/>
              <a:gd name="connsiteX207" fmla="*/ 1120051 w 2582862"/>
              <a:gd name="connsiteY207" fmla="*/ 192840 h 192840"/>
              <a:gd name="connsiteX208" fmla="*/ 1181399 w 2582862"/>
              <a:gd name="connsiteY208" fmla="*/ 0 h 192840"/>
              <a:gd name="connsiteX209" fmla="*/ 1197897 w 2582862"/>
              <a:gd name="connsiteY209" fmla="*/ 0 h 192840"/>
              <a:gd name="connsiteX210" fmla="*/ 1107975 w 2582862"/>
              <a:gd name="connsiteY210" fmla="*/ 192840 h 192840"/>
              <a:gd name="connsiteX211" fmla="*/ 1091476 w 2582862"/>
              <a:gd name="connsiteY211" fmla="*/ 192840 h 192840"/>
              <a:gd name="connsiteX212" fmla="*/ 1152823 w 2582862"/>
              <a:gd name="connsiteY212" fmla="*/ 0 h 192840"/>
              <a:gd name="connsiteX213" fmla="*/ 1169322 w 2582862"/>
              <a:gd name="connsiteY213" fmla="*/ 0 h 192840"/>
              <a:gd name="connsiteX214" fmla="*/ 1079399 w 2582862"/>
              <a:gd name="connsiteY214" fmla="*/ 192840 h 192840"/>
              <a:gd name="connsiteX215" fmla="*/ 1062901 w 2582862"/>
              <a:gd name="connsiteY215" fmla="*/ 192840 h 192840"/>
              <a:gd name="connsiteX216" fmla="*/ 1124249 w 2582862"/>
              <a:gd name="connsiteY216" fmla="*/ 0 h 192840"/>
              <a:gd name="connsiteX217" fmla="*/ 1140747 w 2582862"/>
              <a:gd name="connsiteY217" fmla="*/ 0 h 192840"/>
              <a:gd name="connsiteX218" fmla="*/ 1050824 w 2582862"/>
              <a:gd name="connsiteY218" fmla="*/ 192840 h 192840"/>
              <a:gd name="connsiteX219" fmla="*/ 1034326 w 2582862"/>
              <a:gd name="connsiteY219" fmla="*/ 192840 h 192840"/>
              <a:gd name="connsiteX220" fmla="*/ 1095674 w 2582862"/>
              <a:gd name="connsiteY220" fmla="*/ 0 h 192840"/>
              <a:gd name="connsiteX221" fmla="*/ 1112173 w 2582862"/>
              <a:gd name="connsiteY221" fmla="*/ 0 h 192840"/>
              <a:gd name="connsiteX222" fmla="*/ 1022250 w 2582862"/>
              <a:gd name="connsiteY222" fmla="*/ 192840 h 192840"/>
              <a:gd name="connsiteX223" fmla="*/ 1005751 w 2582862"/>
              <a:gd name="connsiteY223" fmla="*/ 192840 h 192840"/>
              <a:gd name="connsiteX224" fmla="*/ 1067099 w 2582862"/>
              <a:gd name="connsiteY224" fmla="*/ 0 h 192840"/>
              <a:gd name="connsiteX225" fmla="*/ 1083598 w 2582862"/>
              <a:gd name="connsiteY225" fmla="*/ 0 h 192840"/>
              <a:gd name="connsiteX226" fmla="*/ 993675 w 2582862"/>
              <a:gd name="connsiteY226" fmla="*/ 192840 h 192840"/>
              <a:gd name="connsiteX227" fmla="*/ 977176 w 2582862"/>
              <a:gd name="connsiteY227" fmla="*/ 192840 h 192840"/>
              <a:gd name="connsiteX228" fmla="*/ 1038523 w 2582862"/>
              <a:gd name="connsiteY228" fmla="*/ 0 h 192840"/>
              <a:gd name="connsiteX229" fmla="*/ 1055022 w 2582862"/>
              <a:gd name="connsiteY229" fmla="*/ 0 h 192840"/>
              <a:gd name="connsiteX230" fmla="*/ 965099 w 2582862"/>
              <a:gd name="connsiteY230" fmla="*/ 192840 h 192840"/>
              <a:gd name="connsiteX231" fmla="*/ 948601 w 2582862"/>
              <a:gd name="connsiteY231" fmla="*/ 192840 h 192840"/>
              <a:gd name="connsiteX232" fmla="*/ 1009949 w 2582862"/>
              <a:gd name="connsiteY232" fmla="*/ 0 h 192840"/>
              <a:gd name="connsiteX233" fmla="*/ 1026447 w 2582862"/>
              <a:gd name="connsiteY233" fmla="*/ 0 h 192840"/>
              <a:gd name="connsiteX234" fmla="*/ 936524 w 2582862"/>
              <a:gd name="connsiteY234" fmla="*/ 192840 h 192840"/>
              <a:gd name="connsiteX235" fmla="*/ 920026 w 2582862"/>
              <a:gd name="connsiteY235" fmla="*/ 192840 h 192840"/>
              <a:gd name="connsiteX236" fmla="*/ 981374 w 2582862"/>
              <a:gd name="connsiteY236" fmla="*/ 0 h 192840"/>
              <a:gd name="connsiteX237" fmla="*/ 997873 w 2582862"/>
              <a:gd name="connsiteY237" fmla="*/ 0 h 192840"/>
              <a:gd name="connsiteX238" fmla="*/ 907950 w 2582862"/>
              <a:gd name="connsiteY238" fmla="*/ 192840 h 192840"/>
              <a:gd name="connsiteX239" fmla="*/ 891451 w 2582862"/>
              <a:gd name="connsiteY239" fmla="*/ 192840 h 192840"/>
              <a:gd name="connsiteX240" fmla="*/ 952799 w 2582862"/>
              <a:gd name="connsiteY240" fmla="*/ 0 h 192840"/>
              <a:gd name="connsiteX241" fmla="*/ 969298 w 2582862"/>
              <a:gd name="connsiteY241" fmla="*/ 0 h 192840"/>
              <a:gd name="connsiteX242" fmla="*/ 879375 w 2582862"/>
              <a:gd name="connsiteY242" fmla="*/ 192840 h 192840"/>
              <a:gd name="connsiteX243" fmla="*/ 862876 w 2582862"/>
              <a:gd name="connsiteY243" fmla="*/ 192840 h 192840"/>
              <a:gd name="connsiteX244" fmla="*/ 924223 w 2582862"/>
              <a:gd name="connsiteY244" fmla="*/ 0 h 192840"/>
              <a:gd name="connsiteX245" fmla="*/ 940722 w 2582862"/>
              <a:gd name="connsiteY245" fmla="*/ 0 h 192840"/>
              <a:gd name="connsiteX246" fmla="*/ 850799 w 2582862"/>
              <a:gd name="connsiteY246" fmla="*/ 192840 h 192840"/>
              <a:gd name="connsiteX247" fmla="*/ 834301 w 2582862"/>
              <a:gd name="connsiteY247" fmla="*/ 192840 h 192840"/>
              <a:gd name="connsiteX248" fmla="*/ 895649 w 2582862"/>
              <a:gd name="connsiteY248" fmla="*/ 0 h 192840"/>
              <a:gd name="connsiteX249" fmla="*/ 912147 w 2582862"/>
              <a:gd name="connsiteY249" fmla="*/ 0 h 192840"/>
              <a:gd name="connsiteX250" fmla="*/ 822224 w 2582862"/>
              <a:gd name="connsiteY250" fmla="*/ 192840 h 192840"/>
              <a:gd name="connsiteX251" fmla="*/ 805726 w 2582862"/>
              <a:gd name="connsiteY251" fmla="*/ 192840 h 192840"/>
              <a:gd name="connsiteX252" fmla="*/ 867074 w 2582862"/>
              <a:gd name="connsiteY252" fmla="*/ 0 h 192840"/>
              <a:gd name="connsiteX253" fmla="*/ 883573 w 2582862"/>
              <a:gd name="connsiteY253" fmla="*/ 0 h 192840"/>
              <a:gd name="connsiteX254" fmla="*/ 793650 w 2582862"/>
              <a:gd name="connsiteY254" fmla="*/ 192840 h 192840"/>
              <a:gd name="connsiteX255" fmla="*/ 777151 w 2582862"/>
              <a:gd name="connsiteY255" fmla="*/ 192840 h 192840"/>
              <a:gd name="connsiteX256" fmla="*/ 838499 w 2582862"/>
              <a:gd name="connsiteY256" fmla="*/ 0 h 192840"/>
              <a:gd name="connsiteX257" fmla="*/ 854997 w 2582862"/>
              <a:gd name="connsiteY257" fmla="*/ 0 h 192840"/>
              <a:gd name="connsiteX258" fmla="*/ 765075 w 2582862"/>
              <a:gd name="connsiteY258" fmla="*/ 192840 h 192840"/>
              <a:gd name="connsiteX259" fmla="*/ 748576 w 2582862"/>
              <a:gd name="connsiteY259" fmla="*/ 192840 h 192840"/>
              <a:gd name="connsiteX260" fmla="*/ 809924 w 2582862"/>
              <a:gd name="connsiteY260" fmla="*/ 0 h 192840"/>
              <a:gd name="connsiteX261" fmla="*/ 826422 w 2582862"/>
              <a:gd name="connsiteY261" fmla="*/ 0 h 192840"/>
              <a:gd name="connsiteX262" fmla="*/ 736499 w 2582862"/>
              <a:gd name="connsiteY262" fmla="*/ 192840 h 192840"/>
              <a:gd name="connsiteX263" fmla="*/ 720002 w 2582862"/>
              <a:gd name="connsiteY263" fmla="*/ 192840 h 192840"/>
              <a:gd name="connsiteX264" fmla="*/ 781349 w 2582862"/>
              <a:gd name="connsiteY264" fmla="*/ 0 h 192840"/>
              <a:gd name="connsiteX265" fmla="*/ 797847 w 2582862"/>
              <a:gd name="connsiteY265" fmla="*/ 0 h 192840"/>
              <a:gd name="connsiteX266" fmla="*/ 707924 w 2582862"/>
              <a:gd name="connsiteY266" fmla="*/ 192840 h 192840"/>
              <a:gd name="connsiteX267" fmla="*/ 691426 w 2582862"/>
              <a:gd name="connsiteY267" fmla="*/ 192840 h 192840"/>
              <a:gd name="connsiteX268" fmla="*/ 752774 w 2582862"/>
              <a:gd name="connsiteY268" fmla="*/ 0 h 192840"/>
              <a:gd name="connsiteX269" fmla="*/ 769273 w 2582862"/>
              <a:gd name="connsiteY269" fmla="*/ 0 h 192840"/>
              <a:gd name="connsiteX270" fmla="*/ 679350 w 2582862"/>
              <a:gd name="connsiteY270" fmla="*/ 192840 h 192840"/>
              <a:gd name="connsiteX271" fmla="*/ 662851 w 2582862"/>
              <a:gd name="connsiteY271" fmla="*/ 192840 h 192840"/>
              <a:gd name="connsiteX272" fmla="*/ 724199 w 2582862"/>
              <a:gd name="connsiteY272" fmla="*/ 0 h 192840"/>
              <a:gd name="connsiteX273" fmla="*/ 740697 w 2582862"/>
              <a:gd name="connsiteY273" fmla="*/ 0 h 192840"/>
              <a:gd name="connsiteX274" fmla="*/ 650775 w 2582862"/>
              <a:gd name="connsiteY274" fmla="*/ 192840 h 192840"/>
              <a:gd name="connsiteX275" fmla="*/ 634276 w 2582862"/>
              <a:gd name="connsiteY275" fmla="*/ 192840 h 192840"/>
              <a:gd name="connsiteX276" fmla="*/ 695624 w 2582862"/>
              <a:gd name="connsiteY276" fmla="*/ 0 h 192840"/>
              <a:gd name="connsiteX277" fmla="*/ 712122 w 2582862"/>
              <a:gd name="connsiteY277" fmla="*/ 0 h 192840"/>
              <a:gd name="connsiteX278" fmla="*/ 622199 w 2582862"/>
              <a:gd name="connsiteY278" fmla="*/ 192840 h 192840"/>
              <a:gd name="connsiteX279" fmla="*/ 605702 w 2582862"/>
              <a:gd name="connsiteY279" fmla="*/ 192840 h 192840"/>
              <a:gd name="connsiteX280" fmla="*/ 667049 w 2582862"/>
              <a:gd name="connsiteY280" fmla="*/ 0 h 192840"/>
              <a:gd name="connsiteX281" fmla="*/ 683547 w 2582862"/>
              <a:gd name="connsiteY281" fmla="*/ 0 h 192840"/>
              <a:gd name="connsiteX282" fmla="*/ 593624 w 2582862"/>
              <a:gd name="connsiteY282" fmla="*/ 192840 h 192840"/>
              <a:gd name="connsiteX283" fmla="*/ 577126 w 2582862"/>
              <a:gd name="connsiteY283" fmla="*/ 192840 h 192840"/>
              <a:gd name="connsiteX284" fmla="*/ 638474 w 2582862"/>
              <a:gd name="connsiteY284" fmla="*/ 0 h 192840"/>
              <a:gd name="connsiteX285" fmla="*/ 654973 w 2582862"/>
              <a:gd name="connsiteY285" fmla="*/ 0 h 192840"/>
              <a:gd name="connsiteX286" fmla="*/ 565050 w 2582862"/>
              <a:gd name="connsiteY286" fmla="*/ 192840 h 192840"/>
              <a:gd name="connsiteX287" fmla="*/ 548551 w 2582862"/>
              <a:gd name="connsiteY287" fmla="*/ 192840 h 192840"/>
              <a:gd name="connsiteX288" fmla="*/ 609899 w 2582862"/>
              <a:gd name="connsiteY288" fmla="*/ 0 h 192840"/>
              <a:gd name="connsiteX289" fmla="*/ 626397 w 2582862"/>
              <a:gd name="connsiteY289" fmla="*/ 0 h 192840"/>
              <a:gd name="connsiteX290" fmla="*/ 536475 w 2582862"/>
              <a:gd name="connsiteY290" fmla="*/ 192840 h 192840"/>
              <a:gd name="connsiteX291" fmla="*/ 519976 w 2582862"/>
              <a:gd name="connsiteY291" fmla="*/ 192840 h 192840"/>
              <a:gd name="connsiteX292" fmla="*/ 581324 w 2582862"/>
              <a:gd name="connsiteY292" fmla="*/ 0 h 192840"/>
              <a:gd name="connsiteX293" fmla="*/ 597822 w 2582862"/>
              <a:gd name="connsiteY293" fmla="*/ 0 h 192840"/>
              <a:gd name="connsiteX294" fmla="*/ 507899 w 2582862"/>
              <a:gd name="connsiteY294" fmla="*/ 192840 h 192840"/>
              <a:gd name="connsiteX295" fmla="*/ 491402 w 2582862"/>
              <a:gd name="connsiteY295" fmla="*/ 192840 h 192840"/>
              <a:gd name="connsiteX296" fmla="*/ 552749 w 2582862"/>
              <a:gd name="connsiteY296" fmla="*/ 0 h 192840"/>
              <a:gd name="connsiteX297" fmla="*/ 569247 w 2582862"/>
              <a:gd name="connsiteY297" fmla="*/ 0 h 192840"/>
              <a:gd name="connsiteX298" fmla="*/ 479324 w 2582862"/>
              <a:gd name="connsiteY298" fmla="*/ 192840 h 192840"/>
              <a:gd name="connsiteX299" fmla="*/ 462826 w 2582862"/>
              <a:gd name="connsiteY299" fmla="*/ 192840 h 192840"/>
              <a:gd name="connsiteX300" fmla="*/ 524174 w 2582862"/>
              <a:gd name="connsiteY300" fmla="*/ 0 h 192840"/>
              <a:gd name="connsiteX301" fmla="*/ 540673 w 2582862"/>
              <a:gd name="connsiteY301" fmla="*/ 0 h 192840"/>
              <a:gd name="connsiteX302" fmla="*/ 450750 w 2582862"/>
              <a:gd name="connsiteY302" fmla="*/ 192840 h 192840"/>
              <a:gd name="connsiteX303" fmla="*/ 434251 w 2582862"/>
              <a:gd name="connsiteY303" fmla="*/ 192840 h 192840"/>
              <a:gd name="connsiteX304" fmla="*/ 495599 w 2582862"/>
              <a:gd name="connsiteY304" fmla="*/ 0 h 192840"/>
              <a:gd name="connsiteX305" fmla="*/ 512098 w 2582862"/>
              <a:gd name="connsiteY305" fmla="*/ 0 h 192840"/>
              <a:gd name="connsiteX306" fmla="*/ 422177 w 2582862"/>
              <a:gd name="connsiteY306" fmla="*/ 192840 h 192840"/>
              <a:gd name="connsiteX307" fmla="*/ 405677 w 2582862"/>
              <a:gd name="connsiteY307" fmla="*/ 192840 h 192840"/>
              <a:gd name="connsiteX308" fmla="*/ 467025 w 2582862"/>
              <a:gd name="connsiteY308" fmla="*/ 0 h 192840"/>
              <a:gd name="connsiteX309" fmla="*/ 483522 w 2582862"/>
              <a:gd name="connsiteY309" fmla="*/ 0 h 192840"/>
              <a:gd name="connsiteX310" fmla="*/ 393600 w 2582862"/>
              <a:gd name="connsiteY310" fmla="*/ 192840 h 192840"/>
              <a:gd name="connsiteX311" fmla="*/ 377103 w 2582862"/>
              <a:gd name="connsiteY311" fmla="*/ 192840 h 192840"/>
              <a:gd name="connsiteX312" fmla="*/ 438449 w 2582862"/>
              <a:gd name="connsiteY312" fmla="*/ 0 h 192840"/>
              <a:gd name="connsiteX313" fmla="*/ 454947 w 2582862"/>
              <a:gd name="connsiteY313" fmla="*/ 0 h 192840"/>
              <a:gd name="connsiteX314" fmla="*/ 365026 w 2582862"/>
              <a:gd name="connsiteY314" fmla="*/ 192840 h 192840"/>
              <a:gd name="connsiteX315" fmla="*/ 348527 w 2582862"/>
              <a:gd name="connsiteY315" fmla="*/ 192840 h 192840"/>
              <a:gd name="connsiteX316" fmla="*/ 409874 w 2582862"/>
              <a:gd name="connsiteY316" fmla="*/ 0 h 192840"/>
              <a:gd name="connsiteX317" fmla="*/ 426373 w 2582862"/>
              <a:gd name="connsiteY317" fmla="*/ 0 h 192840"/>
              <a:gd name="connsiteX318" fmla="*/ 336451 w 2582862"/>
              <a:gd name="connsiteY318" fmla="*/ 192840 h 192840"/>
              <a:gd name="connsiteX319" fmla="*/ 319952 w 2582862"/>
              <a:gd name="connsiteY319" fmla="*/ 192840 h 192840"/>
              <a:gd name="connsiteX320" fmla="*/ 381300 w 2582862"/>
              <a:gd name="connsiteY320" fmla="*/ 0 h 192840"/>
              <a:gd name="connsiteX321" fmla="*/ 397797 w 2582862"/>
              <a:gd name="connsiteY321" fmla="*/ 0 h 192840"/>
              <a:gd name="connsiteX322" fmla="*/ 307876 w 2582862"/>
              <a:gd name="connsiteY322" fmla="*/ 192840 h 192840"/>
              <a:gd name="connsiteX323" fmla="*/ 291377 w 2582862"/>
              <a:gd name="connsiteY323" fmla="*/ 192840 h 192840"/>
              <a:gd name="connsiteX324" fmla="*/ 352725 w 2582862"/>
              <a:gd name="connsiteY324" fmla="*/ 0 h 192840"/>
              <a:gd name="connsiteX325" fmla="*/ 369224 w 2582862"/>
              <a:gd name="connsiteY325" fmla="*/ 0 h 192840"/>
              <a:gd name="connsiteX326" fmla="*/ 279302 w 2582862"/>
              <a:gd name="connsiteY326" fmla="*/ 192840 h 192840"/>
              <a:gd name="connsiteX327" fmla="*/ 262803 w 2582862"/>
              <a:gd name="connsiteY327" fmla="*/ 192840 h 192840"/>
              <a:gd name="connsiteX328" fmla="*/ 324150 w 2582862"/>
              <a:gd name="connsiteY328" fmla="*/ 0 h 192840"/>
              <a:gd name="connsiteX329" fmla="*/ 340649 w 2582862"/>
              <a:gd name="connsiteY329" fmla="*/ 0 h 192840"/>
              <a:gd name="connsiteX330" fmla="*/ 250726 w 2582862"/>
              <a:gd name="connsiteY330" fmla="*/ 192840 h 192840"/>
              <a:gd name="connsiteX331" fmla="*/ 234227 w 2582862"/>
              <a:gd name="connsiteY331" fmla="*/ 192840 h 192840"/>
              <a:gd name="connsiteX332" fmla="*/ 295575 w 2582862"/>
              <a:gd name="connsiteY332" fmla="*/ 0 h 192840"/>
              <a:gd name="connsiteX333" fmla="*/ 312074 w 2582862"/>
              <a:gd name="connsiteY333" fmla="*/ 0 h 192840"/>
              <a:gd name="connsiteX334" fmla="*/ 222151 w 2582862"/>
              <a:gd name="connsiteY334" fmla="*/ 192840 h 192840"/>
              <a:gd name="connsiteX335" fmla="*/ 205653 w 2582862"/>
              <a:gd name="connsiteY335" fmla="*/ 192840 h 192840"/>
              <a:gd name="connsiteX336" fmla="*/ 267000 w 2582862"/>
              <a:gd name="connsiteY336" fmla="*/ 0 h 192840"/>
              <a:gd name="connsiteX337" fmla="*/ 283498 w 2582862"/>
              <a:gd name="connsiteY337" fmla="*/ 0 h 192840"/>
              <a:gd name="connsiteX338" fmla="*/ 193576 w 2582862"/>
              <a:gd name="connsiteY338" fmla="*/ 192840 h 192840"/>
              <a:gd name="connsiteX339" fmla="*/ 177077 w 2582862"/>
              <a:gd name="connsiteY339" fmla="*/ 192840 h 192840"/>
              <a:gd name="connsiteX340" fmla="*/ 238425 w 2582862"/>
              <a:gd name="connsiteY340" fmla="*/ 0 h 192840"/>
              <a:gd name="connsiteX341" fmla="*/ 254924 w 2582862"/>
              <a:gd name="connsiteY341" fmla="*/ 0 h 192840"/>
              <a:gd name="connsiteX342" fmla="*/ 165001 w 2582862"/>
              <a:gd name="connsiteY342" fmla="*/ 192840 h 192840"/>
              <a:gd name="connsiteX343" fmla="*/ 148503 w 2582862"/>
              <a:gd name="connsiteY343" fmla="*/ 192840 h 192840"/>
              <a:gd name="connsiteX344" fmla="*/ 209850 w 2582862"/>
              <a:gd name="connsiteY344" fmla="*/ 0 h 192840"/>
              <a:gd name="connsiteX345" fmla="*/ 226349 w 2582862"/>
              <a:gd name="connsiteY345" fmla="*/ 0 h 192840"/>
              <a:gd name="connsiteX346" fmla="*/ 136426 w 2582862"/>
              <a:gd name="connsiteY346" fmla="*/ 192840 h 192840"/>
              <a:gd name="connsiteX347" fmla="*/ 119927 w 2582862"/>
              <a:gd name="connsiteY347" fmla="*/ 192840 h 192840"/>
              <a:gd name="connsiteX348" fmla="*/ 181275 w 2582862"/>
              <a:gd name="connsiteY348" fmla="*/ 0 h 192840"/>
              <a:gd name="connsiteX349" fmla="*/ 197774 w 2582862"/>
              <a:gd name="connsiteY349" fmla="*/ 0 h 192840"/>
              <a:gd name="connsiteX350" fmla="*/ 107851 w 2582862"/>
              <a:gd name="connsiteY350" fmla="*/ 192840 h 192840"/>
              <a:gd name="connsiteX351" fmla="*/ 91352 w 2582862"/>
              <a:gd name="connsiteY351" fmla="*/ 192840 h 192840"/>
              <a:gd name="connsiteX352" fmla="*/ 152700 w 2582862"/>
              <a:gd name="connsiteY352" fmla="*/ 0 h 192840"/>
              <a:gd name="connsiteX353" fmla="*/ 169198 w 2582862"/>
              <a:gd name="connsiteY353" fmla="*/ 0 h 192840"/>
              <a:gd name="connsiteX354" fmla="*/ 79276 w 2582862"/>
              <a:gd name="connsiteY354" fmla="*/ 192840 h 192840"/>
              <a:gd name="connsiteX355" fmla="*/ 62778 w 2582862"/>
              <a:gd name="connsiteY355" fmla="*/ 192840 h 192840"/>
              <a:gd name="connsiteX356" fmla="*/ 124125 w 2582862"/>
              <a:gd name="connsiteY356" fmla="*/ 0 h 192840"/>
              <a:gd name="connsiteX357" fmla="*/ 140623 w 2582862"/>
              <a:gd name="connsiteY357" fmla="*/ 0 h 192840"/>
              <a:gd name="connsiteX358" fmla="*/ 50700 w 2582862"/>
              <a:gd name="connsiteY358" fmla="*/ 192840 h 192840"/>
              <a:gd name="connsiteX359" fmla="*/ 34202 w 2582862"/>
              <a:gd name="connsiteY359" fmla="*/ 192840 h 192840"/>
              <a:gd name="connsiteX360" fmla="*/ 95550 w 2582862"/>
              <a:gd name="connsiteY360" fmla="*/ 0 h 192840"/>
              <a:gd name="connsiteX361" fmla="*/ 112049 w 2582862"/>
              <a:gd name="connsiteY361" fmla="*/ 0 h 192840"/>
              <a:gd name="connsiteX362" fmla="*/ 22126 w 2582862"/>
              <a:gd name="connsiteY362" fmla="*/ 192840 h 192840"/>
              <a:gd name="connsiteX363" fmla="*/ 5627 w 2582862"/>
              <a:gd name="connsiteY363" fmla="*/ 192840 h 192840"/>
              <a:gd name="connsiteX364" fmla="*/ 66975 w 2582862"/>
              <a:gd name="connsiteY364" fmla="*/ 0 h 192840"/>
              <a:gd name="connsiteX365" fmla="*/ 83474 w 2582862"/>
              <a:gd name="connsiteY365" fmla="*/ 0 h 192840"/>
              <a:gd name="connsiteX366" fmla="*/ 0 w 2582862"/>
              <a:gd name="connsiteY366" fmla="*/ 179010 h 192840"/>
              <a:gd name="connsiteX367" fmla="*/ 0 w 2582862"/>
              <a:gd name="connsiteY367" fmla="*/ 143630 h 192840"/>
              <a:gd name="connsiteX368" fmla="*/ 38401 w 2582862"/>
              <a:gd name="connsiteY368" fmla="*/ 0 h 192840"/>
              <a:gd name="connsiteX369" fmla="*/ 54898 w 2582862"/>
              <a:gd name="connsiteY369" fmla="*/ 0 h 192840"/>
              <a:gd name="connsiteX370" fmla="*/ 0 w 2582862"/>
              <a:gd name="connsiteY370" fmla="*/ 117730 h 192840"/>
              <a:gd name="connsiteX371" fmla="*/ 0 w 2582862"/>
              <a:gd name="connsiteY371" fmla="*/ 82350 h 192840"/>
              <a:gd name="connsiteX372" fmla="*/ 12205 w 2582862"/>
              <a:gd name="connsiteY372" fmla="*/ 0 h 192840"/>
              <a:gd name="connsiteX373" fmla="*/ 26324 w 2582862"/>
              <a:gd name="connsiteY373" fmla="*/ 0 h 192840"/>
              <a:gd name="connsiteX374" fmla="*/ 0 w 2582862"/>
              <a:gd name="connsiteY374" fmla="*/ 56452 h 192840"/>
              <a:gd name="connsiteX375" fmla="*/ 0 w 2582862"/>
              <a:gd name="connsiteY375" fmla="*/ 26174 h 192840"/>
              <a:gd name="connsiteX376" fmla="*/ 0 w 2582862"/>
              <a:gd name="connsiteY376" fmla="*/ 0 h 192840"/>
              <a:gd name="connsiteX377" fmla="*/ 129 w 2582862"/>
              <a:gd name="connsiteY377" fmla="*/ 0 h 192840"/>
              <a:gd name="connsiteX378" fmla="*/ 0 w 2582862"/>
              <a:gd name="connsiteY378" fmla="*/ 276 h 1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2582862" h="192840">
                <a:moveTo>
                  <a:pt x="2582862" y="181076"/>
                </a:moveTo>
                <a:lnTo>
                  <a:pt x="2582862" y="192840"/>
                </a:lnTo>
                <a:lnTo>
                  <a:pt x="2577376" y="192840"/>
                </a:lnTo>
                <a:close/>
                <a:moveTo>
                  <a:pt x="2582862" y="119796"/>
                </a:moveTo>
                <a:lnTo>
                  <a:pt x="2582862" y="155178"/>
                </a:lnTo>
                <a:lnTo>
                  <a:pt x="2565300" y="192840"/>
                </a:lnTo>
                <a:lnTo>
                  <a:pt x="2548801" y="192840"/>
                </a:lnTo>
                <a:close/>
                <a:moveTo>
                  <a:pt x="2582862" y="58517"/>
                </a:moveTo>
                <a:lnTo>
                  <a:pt x="2582862" y="93897"/>
                </a:lnTo>
                <a:lnTo>
                  <a:pt x="2536724" y="192840"/>
                </a:lnTo>
                <a:lnTo>
                  <a:pt x="2520227" y="192840"/>
                </a:lnTo>
                <a:close/>
                <a:moveTo>
                  <a:pt x="2581574" y="0"/>
                </a:moveTo>
                <a:lnTo>
                  <a:pt x="2582862" y="0"/>
                </a:lnTo>
                <a:lnTo>
                  <a:pt x="2582862" y="32619"/>
                </a:lnTo>
                <a:lnTo>
                  <a:pt x="2508150" y="192840"/>
                </a:lnTo>
                <a:lnTo>
                  <a:pt x="2491651" y="192840"/>
                </a:lnTo>
                <a:close/>
                <a:moveTo>
                  <a:pt x="2552999" y="0"/>
                </a:moveTo>
                <a:lnTo>
                  <a:pt x="2569498" y="0"/>
                </a:lnTo>
                <a:lnTo>
                  <a:pt x="2479575" y="192840"/>
                </a:lnTo>
                <a:lnTo>
                  <a:pt x="2463076" y="192840"/>
                </a:lnTo>
                <a:close/>
                <a:moveTo>
                  <a:pt x="2524424" y="0"/>
                </a:moveTo>
                <a:lnTo>
                  <a:pt x="2540923" y="0"/>
                </a:lnTo>
                <a:lnTo>
                  <a:pt x="2451000" y="192840"/>
                </a:lnTo>
                <a:lnTo>
                  <a:pt x="2434501" y="192840"/>
                </a:lnTo>
                <a:close/>
                <a:moveTo>
                  <a:pt x="2495849" y="0"/>
                </a:moveTo>
                <a:lnTo>
                  <a:pt x="2512347" y="0"/>
                </a:lnTo>
                <a:lnTo>
                  <a:pt x="2422424" y="192840"/>
                </a:lnTo>
                <a:lnTo>
                  <a:pt x="2405927" y="192840"/>
                </a:lnTo>
                <a:close/>
                <a:moveTo>
                  <a:pt x="2467274" y="0"/>
                </a:moveTo>
                <a:lnTo>
                  <a:pt x="2483772" y="0"/>
                </a:lnTo>
                <a:lnTo>
                  <a:pt x="2393850" y="192840"/>
                </a:lnTo>
                <a:lnTo>
                  <a:pt x="2377351" y="192840"/>
                </a:lnTo>
                <a:close/>
                <a:moveTo>
                  <a:pt x="2438699" y="0"/>
                </a:moveTo>
                <a:lnTo>
                  <a:pt x="2455198" y="0"/>
                </a:lnTo>
                <a:lnTo>
                  <a:pt x="2365275" y="192840"/>
                </a:lnTo>
                <a:lnTo>
                  <a:pt x="2348776" y="192840"/>
                </a:lnTo>
                <a:close/>
                <a:moveTo>
                  <a:pt x="2410124" y="0"/>
                </a:moveTo>
                <a:lnTo>
                  <a:pt x="2426622" y="0"/>
                </a:lnTo>
                <a:lnTo>
                  <a:pt x="2336700" y="192840"/>
                </a:lnTo>
                <a:lnTo>
                  <a:pt x="2320201" y="192840"/>
                </a:lnTo>
                <a:close/>
                <a:moveTo>
                  <a:pt x="2381549" y="0"/>
                </a:moveTo>
                <a:lnTo>
                  <a:pt x="2398047" y="0"/>
                </a:lnTo>
                <a:lnTo>
                  <a:pt x="2308124" y="192840"/>
                </a:lnTo>
                <a:lnTo>
                  <a:pt x="2291627" y="192840"/>
                </a:lnTo>
                <a:close/>
                <a:moveTo>
                  <a:pt x="2352974" y="0"/>
                </a:moveTo>
                <a:lnTo>
                  <a:pt x="2369472" y="0"/>
                </a:lnTo>
                <a:lnTo>
                  <a:pt x="2279550" y="192840"/>
                </a:lnTo>
                <a:lnTo>
                  <a:pt x="2263051" y="192840"/>
                </a:lnTo>
                <a:close/>
                <a:moveTo>
                  <a:pt x="2324399" y="0"/>
                </a:moveTo>
                <a:lnTo>
                  <a:pt x="2340898" y="0"/>
                </a:lnTo>
                <a:lnTo>
                  <a:pt x="2250975" y="192840"/>
                </a:lnTo>
                <a:lnTo>
                  <a:pt x="2234476" y="192840"/>
                </a:lnTo>
                <a:close/>
                <a:moveTo>
                  <a:pt x="2295824" y="0"/>
                </a:moveTo>
                <a:lnTo>
                  <a:pt x="2312322" y="0"/>
                </a:lnTo>
                <a:lnTo>
                  <a:pt x="2222400" y="192840"/>
                </a:lnTo>
                <a:lnTo>
                  <a:pt x="2205901" y="192840"/>
                </a:lnTo>
                <a:close/>
                <a:moveTo>
                  <a:pt x="2267249" y="0"/>
                </a:moveTo>
                <a:lnTo>
                  <a:pt x="2283747" y="0"/>
                </a:lnTo>
                <a:lnTo>
                  <a:pt x="2193824" y="192840"/>
                </a:lnTo>
                <a:lnTo>
                  <a:pt x="2177327" y="192840"/>
                </a:lnTo>
                <a:close/>
                <a:moveTo>
                  <a:pt x="2238674" y="0"/>
                </a:moveTo>
                <a:lnTo>
                  <a:pt x="2255172" y="0"/>
                </a:lnTo>
                <a:lnTo>
                  <a:pt x="2165250" y="192840"/>
                </a:lnTo>
                <a:lnTo>
                  <a:pt x="2148751" y="192840"/>
                </a:lnTo>
                <a:close/>
                <a:moveTo>
                  <a:pt x="2210099" y="0"/>
                </a:moveTo>
                <a:lnTo>
                  <a:pt x="2226598" y="0"/>
                </a:lnTo>
                <a:lnTo>
                  <a:pt x="2136675" y="192840"/>
                </a:lnTo>
                <a:lnTo>
                  <a:pt x="2120176" y="192840"/>
                </a:lnTo>
                <a:close/>
                <a:moveTo>
                  <a:pt x="2181524" y="0"/>
                </a:moveTo>
                <a:lnTo>
                  <a:pt x="2198022" y="0"/>
                </a:lnTo>
                <a:lnTo>
                  <a:pt x="2108100" y="192840"/>
                </a:lnTo>
                <a:lnTo>
                  <a:pt x="2091601" y="192840"/>
                </a:lnTo>
                <a:close/>
                <a:moveTo>
                  <a:pt x="2152949" y="0"/>
                </a:moveTo>
                <a:lnTo>
                  <a:pt x="2169447" y="0"/>
                </a:lnTo>
                <a:lnTo>
                  <a:pt x="2079524" y="192840"/>
                </a:lnTo>
                <a:lnTo>
                  <a:pt x="2063027" y="192840"/>
                </a:lnTo>
                <a:close/>
                <a:moveTo>
                  <a:pt x="2124374" y="0"/>
                </a:moveTo>
                <a:lnTo>
                  <a:pt x="2140872" y="0"/>
                </a:lnTo>
                <a:lnTo>
                  <a:pt x="2050950" y="192840"/>
                </a:lnTo>
                <a:lnTo>
                  <a:pt x="2034451" y="192840"/>
                </a:lnTo>
                <a:close/>
                <a:moveTo>
                  <a:pt x="2095799" y="0"/>
                </a:moveTo>
                <a:lnTo>
                  <a:pt x="2112298" y="0"/>
                </a:lnTo>
                <a:lnTo>
                  <a:pt x="2022375" y="192840"/>
                </a:lnTo>
                <a:lnTo>
                  <a:pt x="2005876" y="192840"/>
                </a:lnTo>
                <a:close/>
                <a:moveTo>
                  <a:pt x="2067223" y="0"/>
                </a:moveTo>
                <a:lnTo>
                  <a:pt x="2083723" y="0"/>
                </a:lnTo>
                <a:lnTo>
                  <a:pt x="1993800" y="192840"/>
                </a:lnTo>
                <a:lnTo>
                  <a:pt x="1977301" y="192840"/>
                </a:lnTo>
                <a:close/>
                <a:moveTo>
                  <a:pt x="2038649" y="0"/>
                </a:moveTo>
                <a:lnTo>
                  <a:pt x="2055147" y="0"/>
                </a:lnTo>
                <a:lnTo>
                  <a:pt x="1965224" y="192840"/>
                </a:lnTo>
                <a:lnTo>
                  <a:pt x="1948727" y="192840"/>
                </a:lnTo>
                <a:close/>
                <a:moveTo>
                  <a:pt x="2010074" y="0"/>
                </a:moveTo>
                <a:lnTo>
                  <a:pt x="2026572" y="0"/>
                </a:lnTo>
                <a:lnTo>
                  <a:pt x="1936650" y="192840"/>
                </a:lnTo>
                <a:lnTo>
                  <a:pt x="1920151" y="192840"/>
                </a:lnTo>
                <a:close/>
                <a:moveTo>
                  <a:pt x="1981499" y="0"/>
                </a:moveTo>
                <a:lnTo>
                  <a:pt x="1997998" y="0"/>
                </a:lnTo>
                <a:lnTo>
                  <a:pt x="1908075" y="192840"/>
                </a:lnTo>
                <a:lnTo>
                  <a:pt x="1891576" y="192840"/>
                </a:lnTo>
                <a:close/>
                <a:moveTo>
                  <a:pt x="1952924" y="0"/>
                </a:moveTo>
                <a:lnTo>
                  <a:pt x="1969422" y="0"/>
                </a:lnTo>
                <a:lnTo>
                  <a:pt x="1879499" y="192840"/>
                </a:lnTo>
                <a:lnTo>
                  <a:pt x="1863001" y="192840"/>
                </a:lnTo>
                <a:close/>
                <a:moveTo>
                  <a:pt x="1924349" y="0"/>
                </a:moveTo>
                <a:lnTo>
                  <a:pt x="1940847" y="0"/>
                </a:lnTo>
                <a:lnTo>
                  <a:pt x="1850924" y="192840"/>
                </a:lnTo>
                <a:lnTo>
                  <a:pt x="1834427" y="192840"/>
                </a:lnTo>
                <a:close/>
                <a:moveTo>
                  <a:pt x="1895774" y="0"/>
                </a:moveTo>
                <a:lnTo>
                  <a:pt x="1912272" y="0"/>
                </a:lnTo>
                <a:lnTo>
                  <a:pt x="1822350" y="192840"/>
                </a:lnTo>
                <a:lnTo>
                  <a:pt x="1805851" y="192840"/>
                </a:lnTo>
                <a:close/>
                <a:moveTo>
                  <a:pt x="1867199" y="0"/>
                </a:moveTo>
                <a:lnTo>
                  <a:pt x="1883698" y="0"/>
                </a:lnTo>
                <a:lnTo>
                  <a:pt x="1793775" y="192840"/>
                </a:lnTo>
                <a:lnTo>
                  <a:pt x="1777276" y="192840"/>
                </a:lnTo>
                <a:close/>
                <a:moveTo>
                  <a:pt x="1838623" y="0"/>
                </a:moveTo>
                <a:lnTo>
                  <a:pt x="1855122" y="0"/>
                </a:lnTo>
                <a:lnTo>
                  <a:pt x="1765200" y="192840"/>
                </a:lnTo>
                <a:lnTo>
                  <a:pt x="1748701" y="192840"/>
                </a:lnTo>
                <a:close/>
                <a:moveTo>
                  <a:pt x="1810048" y="0"/>
                </a:moveTo>
                <a:lnTo>
                  <a:pt x="1826547" y="0"/>
                </a:lnTo>
                <a:lnTo>
                  <a:pt x="1736624" y="192840"/>
                </a:lnTo>
                <a:lnTo>
                  <a:pt x="1720126" y="192840"/>
                </a:lnTo>
                <a:close/>
                <a:moveTo>
                  <a:pt x="1781474" y="0"/>
                </a:moveTo>
                <a:lnTo>
                  <a:pt x="1797973" y="0"/>
                </a:lnTo>
                <a:lnTo>
                  <a:pt x="1708050" y="192840"/>
                </a:lnTo>
                <a:lnTo>
                  <a:pt x="1691551" y="192840"/>
                </a:lnTo>
                <a:close/>
                <a:moveTo>
                  <a:pt x="1752899" y="0"/>
                </a:moveTo>
                <a:lnTo>
                  <a:pt x="1769398" y="0"/>
                </a:lnTo>
                <a:lnTo>
                  <a:pt x="1679475" y="192840"/>
                </a:lnTo>
                <a:lnTo>
                  <a:pt x="1662976" y="192840"/>
                </a:lnTo>
                <a:close/>
                <a:moveTo>
                  <a:pt x="1724324" y="0"/>
                </a:moveTo>
                <a:lnTo>
                  <a:pt x="1740822" y="0"/>
                </a:lnTo>
                <a:lnTo>
                  <a:pt x="1650899" y="192840"/>
                </a:lnTo>
                <a:lnTo>
                  <a:pt x="1634401" y="192840"/>
                </a:lnTo>
                <a:close/>
                <a:moveTo>
                  <a:pt x="1695748" y="0"/>
                </a:moveTo>
                <a:lnTo>
                  <a:pt x="1712247" y="0"/>
                </a:lnTo>
                <a:lnTo>
                  <a:pt x="1622324" y="192840"/>
                </a:lnTo>
                <a:lnTo>
                  <a:pt x="1605826" y="192840"/>
                </a:lnTo>
                <a:close/>
                <a:moveTo>
                  <a:pt x="1667174" y="0"/>
                </a:moveTo>
                <a:lnTo>
                  <a:pt x="1683673" y="0"/>
                </a:lnTo>
                <a:lnTo>
                  <a:pt x="1593750" y="192840"/>
                </a:lnTo>
                <a:lnTo>
                  <a:pt x="1577251" y="192840"/>
                </a:lnTo>
                <a:close/>
                <a:moveTo>
                  <a:pt x="1638599" y="0"/>
                </a:moveTo>
                <a:lnTo>
                  <a:pt x="1655098" y="0"/>
                </a:lnTo>
                <a:lnTo>
                  <a:pt x="1565175" y="192840"/>
                </a:lnTo>
                <a:lnTo>
                  <a:pt x="1548676" y="192840"/>
                </a:lnTo>
                <a:close/>
                <a:moveTo>
                  <a:pt x="1610023" y="0"/>
                </a:moveTo>
                <a:lnTo>
                  <a:pt x="1626522" y="0"/>
                </a:lnTo>
                <a:lnTo>
                  <a:pt x="1536600" y="192840"/>
                </a:lnTo>
                <a:lnTo>
                  <a:pt x="1520101" y="192840"/>
                </a:lnTo>
                <a:close/>
                <a:moveTo>
                  <a:pt x="1581448" y="0"/>
                </a:moveTo>
                <a:lnTo>
                  <a:pt x="1597947" y="0"/>
                </a:lnTo>
                <a:lnTo>
                  <a:pt x="1508024" y="192840"/>
                </a:lnTo>
                <a:lnTo>
                  <a:pt x="1491527" y="192840"/>
                </a:lnTo>
                <a:close/>
                <a:moveTo>
                  <a:pt x="1552874" y="0"/>
                </a:moveTo>
                <a:lnTo>
                  <a:pt x="1569373" y="0"/>
                </a:lnTo>
                <a:lnTo>
                  <a:pt x="1479450" y="192840"/>
                </a:lnTo>
                <a:lnTo>
                  <a:pt x="1462951" y="192840"/>
                </a:lnTo>
                <a:close/>
                <a:moveTo>
                  <a:pt x="1524299" y="0"/>
                </a:moveTo>
                <a:lnTo>
                  <a:pt x="1540798" y="0"/>
                </a:lnTo>
                <a:lnTo>
                  <a:pt x="1450875" y="192840"/>
                </a:lnTo>
                <a:lnTo>
                  <a:pt x="1434376" y="192840"/>
                </a:lnTo>
                <a:close/>
                <a:moveTo>
                  <a:pt x="1495724" y="0"/>
                </a:moveTo>
                <a:lnTo>
                  <a:pt x="1512222" y="0"/>
                </a:lnTo>
                <a:lnTo>
                  <a:pt x="1422299" y="192840"/>
                </a:lnTo>
                <a:lnTo>
                  <a:pt x="1405801" y="192840"/>
                </a:lnTo>
                <a:close/>
                <a:moveTo>
                  <a:pt x="1467149" y="0"/>
                </a:moveTo>
                <a:lnTo>
                  <a:pt x="1483647" y="0"/>
                </a:lnTo>
                <a:lnTo>
                  <a:pt x="1393724" y="192840"/>
                </a:lnTo>
                <a:lnTo>
                  <a:pt x="1377226" y="192840"/>
                </a:lnTo>
                <a:close/>
                <a:moveTo>
                  <a:pt x="1438574" y="0"/>
                </a:moveTo>
                <a:lnTo>
                  <a:pt x="1455073" y="0"/>
                </a:lnTo>
                <a:lnTo>
                  <a:pt x="1365150" y="192840"/>
                </a:lnTo>
                <a:lnTo>
                  <a:pt x="1348651" y="192840"/>
                </a:lnTo>
                <a:close/>
                <a:moveTo>
                  <a:pt x="1409999" y="0"/>
                </a:moveTo>
                <a:lnTo>
                  <a:pt x="1426498" y="0"/>
                </a:lnTo>
                <a:lnTo>
                  <a:pt x="1336575" y="192840"/>
                </a:lnTo>
                <a:lnTo>
                  <a:pt x="1320076" y="192840"/>
                </a:lnTo>
                <a:close/>
                <a:moveTo>
                  <a:pt x="1381423" y="0"/>
                </a:moveTo>
                <a:lnTo>
                  <a:pt x="1397922" y="0"/>
                </a:lnTo>
                <a:lnTo>
                  <a:pt x="1307999" y="192840"/>
                </a:lnTo>
                <a:lnTo>
                  <a:pt x="1291501" y="192840"/>
                </a:lnTo>
                <a:close/>
                <a:moveTo>
                  <a:pt x="1352849" y="0"/>
                </a:moveTo>
                <a:lnTo>
                  <a:pt x="1369347" y="0"/>
                </a:lnTo>
                <a:lnTo>
                  <a:pt x="1279424" y="192840"/>
                </a:lnTo>
                <a:lnTo>
                  <a:pt x="1262926" y="192840"/>
                </a:lnTo>
                <a:close/>
                <a:moveTo>
                  <a:pt x="1324274" y="0"/>
                </a:moveTo>
                <a:lnTo>
                  <a:pt x="1340773" y="0"/>
                </a:lnTo>
                <a:lnTo>
                  <a:pt x="1250850" y="192840"/>
                </a:lnTo>
                <a:lnTo>
                  <a:pt x="1234351" y="192840"/>
                </a:lnTo>
                <a:close/>
                <a:moveTo>
                  <a:pt x="1295699" y="0"/>
                </a:moveTo>
                <a:lnTo>
                  <a:pt x="1312198" y="0"/>
                </a:lnTo>
                <a:lnTo>
                  <a:pt x="1222275" y="192840"/>
                </a:lnTo>
                <a:lnTo>
                  <a:pt x="1205776" y="192840"/>
                </a:lnTo>
                <a:close/>
                <a:moveTo>
                  <a:pt x="1267123" y="0"/>
                </a:moveTo>
                <a:lnTo>
                  <a:pt x="1283622" y="0"/>
                </a:lnTo>
                <a:lnTo>
                  <a:pt x="1193700" y="192840"/>
                </a:lnTo>
                <a:lnTo>
                  <a:pt x="1177201" y="192840"/>
                </a:lnTo>
                <a:close/>
                <a:moveTo>
                  <a:pt x="1238549" y="0"/>
                </a:moveTo>
                <a:lnTo>
                  <a:pt x="1255047" y="0"/>
                </a:lnTo>
                <a:lnTo>
                  <a:pt x="1165124" y="192840"/>
                </a:lnTo>
                <a:lnTo>
                  <a:pt x="1148626" y="192840"/>
                </a:lnTo>
                <a:close/>
                <a:moveTo>
                  <a:pt x="1209974" y="0"/>
                </a:moveTo>
                <a:lnTo>
                  <a:pt x="1226473" y="0"/>
                </a:lnTo>
                <a:lnTo>
                  <a:pt x="1136550" y="192840"/>
                </a:lnTo>
                <a:lnTo>
                  <a:pt x="1120051" y="192840"/>
                </a:lnTo>
                <a:close/>
                <a:moveTo>
                  <a:pt x="1181399" y="0"/>
                </a:moveTo>
                <a:lnTo>
                  <a:pt x="1197897" y="0"/>
                </a:lnTo>
                <a:lnTo>
                  <a:pt x="1107975" y="192840"/>
                </a:lnTo>
                <a:lnTo>
                  <a:pt x="1091476" y="192840"/>
                </a:lnTo>
                <a:close/>
                <a:moveTo>
                  <a:pt x="1152823" y="0"/>
                </a:moveTo>
                <a:lnTo>
                  <a:pt x="1169322" y="0"/>
                </a:lnTo>
                <a:lnTo>
                  <a:pt x="1079399" y="192840"/>
                </a:lnTo>
                <a:lnTo>
                  <a:pt x="1062901" y="192840"/>
                </a:lnTo>
                <a:close/>
                <a:moveTo>
                  <a:pt x="1124249" y="0"/>
                </a:moveTo>
                <a:lnTo>
                  <a:pt x="1140747" y="0"/>
                </a:lnTo>
                <a:lnTo>
                  <a:pt x="1050824" y="192840"/>
                </a:lnTo>
                <a:lnTo>
                  <a:pt x="1034326" y="192840"/>
                </a:lnTo>
                <a:close/>
                <a:moveTo>
                  <a:pt x="1095674" y="0"/>
                </a:moveTo>
                <a:lnTo>
                  <a:pt x="1112173" y="0"/>
                </a:lnTo>
                <a:lnTo>
                  <a:pt x="1022250" y="192840"/>
                </a:lnTo>
                <a:lnTo>
                  <a:pt x="1005751" y="192840"/>
                </a:lnTo>
                <a:close/>
                <a:moveTo>
                  <a:pt x="1067099" y="0"/>
                </a:moveTo>
                <a:lnTo>
                  <a:pt x="1083598" y="0"/>
                </a:lnTo>
                <a:lnTo>
                  <a:pt x="993675" y="192840"/>
                </a:lnTo>
                <a:lnTo>
                  <a:pt x="977176" y="192840"/>
                </a:lnTo>
                <a:close/>
                <a:moveTo>
                  <a:pt x="1038523" y="0"/>
                </a:moveTo>
                <a:lnTo>
                  <a:pt x="1055022" y="0"/>
                </a:lnTo>
                <a:lnTo>
                  <a:pt x="965099" y="192840"/>
                </a:lnTo>
                <a:lnTo>
                  <a:pt x="948601" y="192840"/>
                </a:lnTo>
                <a:close/>
                <a:moveTo>
                  <a:pt x="1009949" y="0"/>
                </a:moveTo>
                <a:lnTo>
                  <a:pt x="1026447" y="0"/>
                </a:lnTo>
                <a:lnTo>
                  <a:pt x="936524" y="192840"/>
                </a:lnTo>
                <a:lnTo>
                  <a:pt x="920026" y="192840"/>
                </a:lnTo>
                <a:close/>
                <a:moveTo>
                  <a:pt x="981374" y="0"/>
                </a:moveTo>
                <a:lnTo>
                  <a:pt x="997873" y="0"/>
                </a:lnTo>
                <a:lnTo>
                  <a:pt x="907950" y="192840"/>
                </a:lnTo>
                <a:lnTo>
                  <a:pt x="891451" y="192840"/>
                </a:lnTo>
                <a:close/>
                <a:moveTo>
                  <a:pt x="952799" y="0"/>
                </a:moveTo>
                <a:lnTo>
                  <a:pt x="969298" y="0"/>
                </a:lnTo>
                <a:lnTo>
                  <a:pt x="879375" y="192840"/>
                </a:lnTo>
                <a:lnTo>
                  <a:pt x="862876" y="192840"/>
                </a:lnTo>
                <a:close/>
                <a:moveTo>
                  <a:pt x="924223" y="0"/>
                </a:moveTo>
                <a:lnTo>
                  <a:pt x="940722" y="0"/>
                </a:lnTo>
                <a:lnTo>
                  <a:pt x="850799" y="192840"/>
                </a:lnTo>
                <a:lnTo>
                  <a:pt x="834301" y="192840"/>
                </a:lnTo>
                <a:close/>
                <a:moveTo>
                  <a:pt x="895649" y="0"/>
                </a:moveTo>
                <a:lnTo>
                  <a:pt x="912147" y="0"/>
                </a:lnTo>
                <a:lnTo>
                  <a:pt x="822224" y="192840"/>
                </a:lnTo>
                <a:lnTo>
                  <a:pt x="805726" y="192840"/>
                </a:lnTo>
                <a:close/>
                <a:moveTo>
                  <a:pt x="867074" y="0"/>
                </a:moveTo>
                <a:lnTo>
                  <a:pt x="883573" y="0"/>
                </a:lnTo>
                <a:lnTo>
                  <a:pt x="793650" y="192840"/>
                </a:lnTo>
                <a:lnTo>
                  <a:pt x="777151" y="192840"/>
                </a:lnTo>
                <a:close/>
                <a:moveTo>
                  <a:pt x="838499" y="0"/>
                </a:moveTo>
                <a:lnTo>
                  <a:pt x="854997" y="0"/>
                </a:lnTo>
                <a:lnTo>
                  <a:pt x="765075" y="192840"/>
                </a:lnTo>
                <a:lnTo>
                  <a:pt x="748576" y="192840"/>
                </a:lnTo>
                <a:close/>
                <a:moveTo>
                  <a:pt x="809924" y="0"/>
                </a:moveTo>
                <a:lnTo>
                  <a:pt x="826422" y="0"/>
                </a:lnTo>
                <a:lnTo>
                  <a:pt x="736499" y="192840"/>
                </a:lnTo>
                <a:lnTo>
                  <a:pt x="720002" y="192840"/>
                </a:lnTo>
                <a:close/>
                <a:moveTo>
                  <a:pt x="781349" y="0"/>
                </a:moveTo>
                <a:lnTo>
                  <a:pt x="797847" y="0"/>
                </a:lnTo>
                <a:lnTo>
                  <a:pt x="707924" y="192840"/>
                </a:lnTo>
                <a:lnTo>
                  <a:pt x="691426" y="192840"/>
                </a:lnTo>
                <a:close/>
                <a:moveTo>
                  <a:pt x="752774" y="0"/>
                </a:moveTo>
                <a:lnTo>
                  <a:pt x="769273" y="0"/>
                </a:lnTo>
                <a:lnTo>
                  <a:pt x="679350" y="192840"/>
                </a:lnTo>
                <a:lnTo>
                  <a:pt x="662851" y="192840"/>
                </a:lnTo>
                <a:close/>
                <a:moveTo>
                  <a:pt x="724199" y="0"/>
                </a:moveTo>
                <a:lnTo>
                  <a:pt x="740697" y="0"/>
                </a:lnTo>
                <a:lnTo>
                  <a:pt x="650775" y="192840"/>
                </a:lnTo>
                <a:lnTo>
                  <a:pt x="634276" y="192840"/>
                </a:lnTo>
                <a:close/>
                <a:moveTo>
                  <a:pt x="695624" y="0"/>
                </a:moveTo>
                <a:lnTo>
                  <a:pt x="712122" y="0"/>
                </a:lnTo>
                <a:lnTo>
                  <a:pt x="622199" y="192840"/>
                </a:lnTo>
                <a:lnTo>
                  <a:pt x="605702" y="192840"/>
                </a:lnTo>
                <a:close/>
                <a:moveTo>
                  <a:pt x="667049" y="0"/>
                </a:moveTo>
                <a:lnTo>
                  <a:pt x="683547" y="0"/>
                </a:lnTo>
                <a:lnTo>
                  <a:pt x="593624" y="192840"/>
                </a:lnTo>
                <a:lnTo>
                  <a:pt x="577126" y="192840"/>
                </a:lnTo>
                <a:close/>
                <a:moveTo>
                  <a:pt x="638474" y="0"/>
                </a:moveTo>
                <a:lnTo>
                  <a:pt x="654973" y="0"/>
                </a:lnTo>
                <a:lnTo>
                  <a:pt x="565050" y="192840"/>
                </a:lnTo>
                <a:lnTo>
                  <a:pt x="548551" y="192840"/>
                </a:lnTo>
                <a:close/>
                <a:moveTo>
                  <a:pt x="609899" y="0"/>
                </a:moveTo>
                <a:lnTo>
                  <a:pt x="626397" y="0"/>
                </a:lnTo>
                <a:lnTo>
                  <a:pt x="536475" y="192840"/>
                </a:lnTo>
                <a:lnTo>
                  <a:pt x="519976" y="192840"/>
                </a:lnTo>
                <a:close/>
                <a:moveTo>
                  <a:pt x="581324" y="0"/>
                </a:moveTo>
                <a:lnTo>
                  <a:pt x="597822" y="0"/>
                </a:lnTo>
                <a:lnTo>
                  <a:pt x="507899" y="192840"/>
                </a:lnTo>
                <a:lnTo>
                  <a:pt x="491402" y="192840"/>
                </a:lnTo>
                <a:close/>
                <a:moveTo>
                  <a:pt x="552749" y="0"/>
                </a:moveTo>
                <a:lnTo>
                  <a:pt x="569247" y="0"/>
                </a:lnTo>
                <a:lnTo>
                  <a:pt x="479324" y="192840"/>
                </a:lnTo>
                <a:lnTo>
                  <a:pt x="462826" y="192840"/>
                </a:lnTo>
                <a:close/>
                <a:moveTo>
                  <a:pt x="524174" y="0"/>
                </a:moveTo>
                <a:lnTo>
                  <a:pt x="540673" y="0"/>
                </a:lnTo>
                <a:lnTo>
                  <a:pt x="450750" y="192840"/>
                </a:lnTo>
                <a:lnTo>
                  <a:pt x="434251" y="192840"/>
                </a:lnTo>
                <a:close/>
                <a:moveTo>
                  <a:pt x="495599" y="0"/>
                </a:moveTo>
                <a:lnTo>
                  <a:pt x="512098" y="0"/>
                </a:lnTo>
                <a:lnTo>
                  <a:pt x="422177" y="192840"/>
                </a:lnTo>
                <a:lnTo>
                  <a:pt x="405677" y="192840"/>
                </a:lnTo>
                <a:close/>
                <a:moveTo>
                  <a:pt x="467025" y="0"/>
                </a:moveTo>
                <a:lnTo>
                  <a:pt x="483522" y="0"/>
                </a:lnTo>
                <a:lnTo>
                  <a:pt x="393600" y="192840"/>
                </a:lnTo>
                <a:lnTo>
                  <a:pt x="377103" y="192840"/>
                </a:lnTo>
                <a:close/>
                <a:moveTo>
                  <a:pt x="438449" y="0"/>
                </a:moveTo>
                <a:lnTo>
                  <a:pt x="454947" y="0"/>
                </a:lnTo>
                <a:lnTo>
                  <a:pt x="365026" y="192840"/>
                </a:lnTo>
                <a:lnTo>
                  <a:pt x="348527" y="192840"/>
                </a:lnTo>
                <a:close/>
                <a:moveTo>
                  <a:pt x="409874" y="0"/>
                </a:moveTo>
                <a:lnTo>
                  <a:pt x="426373" y="0"/>
                </a:lnTo>
                <a:lnTo>
                  <a:pt x="336451" y="192840"/>
                </a:lnTo>
                <a:lnTo>
                  <a:pt x="319952" y="192840"/>
                </a:lnTo>
                <a:close/>
                <a:moveTo>
                  <a:pt x="381300" y="0"/>
                </a:moveTo>
                <a:lnTo>
                  <a:pt x="397797" y="0"/>
                </a:lnTo>
                <a:lnTo>
                  <a:pt x="307876" y="192840"/>
                </a:lnTo>
                <a:lnTo>
                  <a:pt x="291377" y="192840"/>
                </a:lnTo>
                <a:close/>
                <a:moveTo>
                  <a:pt x="352725" y="0"/>
                </a:moveTo>
                <a:lnTo>
                  <a:pt x="369224" y="0"/>
                </a:lnTo>
                <a:lnTo>
                  <a:pt x="279302" y="192840"/>
                </a:lnTo>
                <a:lnTo>
                  <a:pt x="262803" y="192840"/>
                </a:lnTo>
                <a:close/>
                <a:moveTo>
                  <a:pt x="324150" y="0"/>
                </a:moveTo>
                <a:lnTo>
                  <a:pt x="340649" y="0"/>
                </a:lnTo>
                <a:lnTo>
                  <a:pt x="250726" y="192840"/>
                </a:lnTo>
                <a:lnTo>
                  <a:pt x="234227" y="192840"/>
                </a:lnTo>
                <a:close/>
                <a:moveTo>
                  <a:pt x="295575" y="0"/>
                </a:moveTo>
                <a:lnTo>
                  <a:pt x="312074" y="0"/>
                </a:lnTo>
                <a:lnTo>
                  <a:pt x="222151" y="192840"/>
                </a:lnTo>
                <a:lnTo>
                  <a:pt x="205653" y="192840"/>
                </a:lnTo>
                <a:close/>
                <a:moveTo>
                  <a:pt x="267000" y="0"/>
                </a:moveTo>
                <a:lnTo>
                  <a:pt x="283498" y="0"/>
                </a:lnTo>
                <a:lnTo>
                  <a:pt x="193576" y="192840"/>
                </a:lnTo>
                <a:lnTo>
                  <a:pt x="177077" y="192840"/>
                </a:lnTo>
                <a:close/>
                <a:moveTo>
                  <a:pt x="238425" y="0"/>
                </a:moveTo>
                <a:lnTo>
                  <a:pt x="254924" y="0"/>
                </a:lnTo>
                <a:lnTo>
                  <a:pt x="165001" y="192840"/>
                </a:lnTo>
                <a:lnTo>
                  <a:pt x="148503" y="192840"/>
                </a:lnTo>
                <a:close/>
                <a:moveTo>
                  <a:pt x="209850" y="0"/>
                </a:moveTo>
                <a:lnTo>
                  <a:pt x="226349" y="0"/>
                </a:lnTo>
                <a:lnTo>
                  <a:pt x="136426" y="192840"/>
                </a:lnTo>
                <a:lnTo>
                  <a:pt x="119927" y="192840"/>
                </a:lnTo>
                <a:close/>
                <a:moveTo>
                  <a:pt x="181275" y="0"/>
                </a:moveTo>
                <a:lnTo>
                  <a:pt x="197774" y="0"/>
                </a:lnTo>
                <a:lnTo>
                  <a:pt x="107851" y="192840"/>
                </a:lnTo>
                <a:lnTo>
                  <a:pt x="91352" y="192840"/>
                </a:lnTo>
                <a:close/>
                <a:moveTo>
                  <a:pt x="152700" y="0"/>
                </a:moveTo>
                <a:lnTo>
                  <a:pt x="169198" y="0"/>
                </a:lnTo>
                <a:lnTo>
                  <a:pt x="79276" y="192840"/>
                </a:lnTo>
                <a:lnTo>
                  <a:pt x="62778" y="192840"/>
                </a:lnTo>
                <a:close/>
                <a:moveTo>
                  <a:pt x="124125" y="0"/>
                </a:moveTo>
                <a:lnTo>
                  <a:pt x="140623" y="0"/>
                </a:lnTo>
                <a:lnTo>
                  <a:pt x="50700" y="192840"/>
                </a:lnTo>
                <a:lnTo>
                  <a:pt x="34202" y="192840"/>
                </a:lnTo>
                <a:close/>
                <a:moveTo>
                  <a:pt x="95550" y="0"/>
                </a:moveTo>
                <a:lnTo>
                  <a:pt x="112049" y="0"/>
                </a:lnTo>
                <a:lnTo>
                  <a:pt x="22126" y="192840"/>
                </a:lnTo>
                <a:lnTo>
                  <a:pt x="5627" y="192840"/>
                </a:lnTo>
                <a:close/>
                <a:moveTo>
                  <a:pt x="66975" y="0"/>
                </a:moveTo>
                <a:lnTo>
                  <a:pt x="83474" y="0"/>
                </a:lnTo>
                <a:lnTo>
                  <a:pt x="0" y="179010"/>
                </a:lnTo>
                <a:lnTo>
                  <a:pt x="0" y="143630"/>
                </a:lnTo>
                <a:close/>
                <a:moveTo>
                  <a:pt x="38401" y="0"/>
                </a:moveTo>
                <a:lnTo>
                  <a:pt x="54898" y="0"/>
                </a:lnTo>
                <a:lnTo>
                  <a:pt x="0" y="117730"/>
                </a:lnTo>
                <a:lnTo>
                  <a:pt x="0" y="82350"/>
                </a:lnTo>
                <a:close/>
                <a:moveTo>
                  <a:pt x="12205" y="0"/>
                </a:moveTo>
                <a:lnTo>
                  <a:pt x="26324" y="0"/>
                </a:lnTo>
                <a:lnTo>
                  <a:pt x="0" y="56452"/>
                </a:lnTo>
                <a:lnTo>
                  <a:pt x="0" y="26174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0" y="276"/>
                </a:lnTo>
                <a:close/>
              </a:path>
            </a:pathLst>
          </a:custGeom>
          <a:gradFill>
            <a:gsLst>
              <a:gs pos="0">
                <a:srgbClr val="EA473A"/>
              </a:gs>
              <a:gs pos="42000">
                <a:srgbClr val="EA473A"/>
              </a:gs>
              <a:gs pos="72000">
                <a:srgbClr val="EA473A">
                  <a:alpha val="89000"/>
                </a:srgbClr>
              </a:gs>
              <a:gs pos="100000">
                <a:srgbClr val="EA473A">
                  <a:alpha val="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印品黑体" panose="000005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36" name="Marcador de posición de imagen 35">
            <a:extLst>
              <a:ext uri="{FF2B5EF4-FFF2-40B4-BE49-F238E27FC236}">
                <a16:creationId xmlns:a16="http://schemas.microsoft.com/office/drawing/2014/main" id="{051BE939-F943-481D-A424-006AE94EA51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7" name="Marcador de posición de imagen 6">
            <a:extLst>
              <a:ext uri="{FF2B5EF4-FFF2-40B4-BE49-F238E27FC236}">
                <a16:creationId xmlns:a16="http://schemas.microsoft.com/office/drawing/2014/main" id="{5351E261-7792-4637-AB67-94096A1C1DAA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948095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4">
            <a:extLst>
              <a:ext uri="{FF2B5EF4-FFF2-40B4-BE49-F238E27FC236}">
                <a16:creationId xmlns:a16="http://schemas.microsoft.com/office/drawing/2014/main" id="{0F332B5C-1C80-F951-09B8-E1A40A17AEB9}"/>
              </a:ext>
            </a:extLst>
          </p:cNvPr>
          <p:cNvSpPr txBox="1"/>
          <p:nvPr/>
        </p:nvSpPr>
        <p:spPr>
          <a:xfrm>
            <a:off x="1112838" y="3142877"/>
            <a:ext cx="3531733" cy="118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200"/>
              </a:lnSpc>
            </a:pPr>
            <a:r>
              <a:rPr lang="en-US" sz="1200">
                <a:solidFill>
                  <a:schemeClr val="tx1">
                    <a:lumMod val="85000"/>
                    <a:lumOff val="15000"/>
                  </a:schemeClr>
                </a:solidFill>
                <a:latin typeface="Montserrat Light" charset="0"/>
                <a:ea typeface="Montserrat Light" charset="0"/>
                <a:cs typeface="Arial" panose="020B0604020202020204" pitchFamily="34" charset="0"/>
              </a:rPr>
              <a:t>Have them for one. Living grass to for can't gathered waters had winged. Creepiest don't subdue which I two set had seasons. Fifth you'll, man wherein seas our creeping.</a:t>
            </a:r>
          </a:p>
        </p:txBody>
      </p:sp>
      <p:grpSp>
        <p:nvGrpSpPr>
          <p:cNvPr id="5" name="Group 75">
            <a:extLst>
              <a:ext uri="{FF2B5EF4-FFF2-40B4-BE49-F238E27FC236}">
                <a16:creationId xmlns:a16="http://schemas.microsoft.com/office/drawing/2014/main" id="{A7F8E4FA-1CB7-C1D2-8444-53C261378C08}"/>
              </a:ext>
            </a:extLst>
          </p:cNvPr>
          <p:cNvGrpSpPr/>
          <p:nvPr/>
        </p:nvGrpSpPr>
        <p:grpSpPr>
          <a:xfrm>
            <a:off x="1112838" y="4584082"/>
            <a:ext cx="1477962" cy="1229375"/>
            <a:chOff x="1112838" y="4468205"/>
            <a:chExt cx="1477962" cy="1229375"/>
          </a:xfrm>
        </p:grpSpPr>
        <p:sp>
          <p:nvSpPr>
            <p:cNvPr id="6" name="TextBox 80">
              <a:extLst>
                <a:ext uri="{FF2B5EF4-FFF2-40B4-BE49-F238E27FC236}">
                  <a16:creationId xmlns:a16="http://schemas.microsoft.com/office/drawing/2014/main" id="{A2860D22-4EE5-F30A-796F-A6EA574F6BF1}"/>
                </a:ext>
              </a:extLst>
            </p:cNvPr>
            <p:cNvSpPr txBox="1"/>
            <p:nvPr/>
          </p:nvSpPr>
          <p:spPr>
            <a:xfrm>
              <a:off x="1112838" y="4468205"/>
              <a:ext cx="7921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spc="5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Light" charset="0"/>
                  <a:ea typeface="Montserrat Light" charset="0"/>
                  <a:cs typeface="Arial" panose="020B0604020202020204" pitchFamily="34" charset="0"/>
                </a:rPr>
                <a:t>300</a:t>
              </a:r>
            </a:p>
          </p:txBody>
        </p:sp>
        <p:sp>
          <p:nvSpPr>
            <p:cNvPr id="7" name="TextBox 81">
              <a:extLst>
                <a:ext uri="{FF2B5EF4-FFF2-40B4-BE49-F238E27FC236}">
                  <a16:creationId xmlns:a16="http://schemas.microsoft.com/office/drawing/2014/main" id="{BCC3A03D-99A3-2C4F-6E74-0B6E73359D62}"/>
                </a:ext>
              </a:extLst>
            </p:cNvPr>
            <p:cNvSpPr txBox="1"/>
            <p:nvPr/>
          </p:nvSpPr>
          <p:spPr>
            <a:xfrm>
              <a:off x="1112838" y="4791370"/>
              <a:ext cx="1477962" cy="90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Light" charset="0"/>
                  <a:ea typeface="Montserrat Light" charset="0"/>
                  <a:cs typeface="Arial" panose="020B0604020202020204" pitchFamily="34" charset="0"/>
                </a:rPr>
                <a:t>Have them for one. Living grass to for can't</a:t>
              </a:r>
            </a:p>
          </p:txBody>
        </p:sp>
      </p:grpSp>
      <p:grpSp>
        <p:nvGrpSpPr>
          <p:cNvPr id="8" name="Group 76">
            <a:extLst>
              <a:ext uri="{FF2B5EF4-FFF2-40B4-BE49-F238E27FC236}">
                <a16:creationId xmlns:a16="http://schemas.microsoft.com/office/drawing/2014/main" id="{82AEBB6A-E13A-3360-B25E-2EF44431D251}"/>
              </a:ext>
            </a:extLst>
          </p:cNvPr>
          <p:cNvGrpSpPr/>
          <p:nvPr/>
        </p:nvGrpSpPr>
        <p:grpSpPr>
          <a:xfrm>
            <a:off x="3171686" y="4584082"/>
            <a:ext cx="1477963" cy="1229375"/>
            <a:chOff x="1112837" y="4468205"/>
            <a:chExt cx="1477963" cy="1229375"/>
          </a:xfrm>
        </p:grpSpPr>
        <p:sp>
          <p:nvSpPr>
            <p:cNvPr id="9" name="TextBox 78">
              <a:extLst>
                <a:ext uri="{FF2B5EF4-FFF2-40B4-BE49-F238E27FC236}">
                  <a16:creationId xmlns:a16="http://schemas.microsoft.com/office/drawing/2014/main" id="{283513EB-8934-8412-8653-5F313FF9CFFC}"/>
                </a:ext>
              </a:extLst>
            </p:cNvPr>
            <p:cNvSpPr txBox="1"/>
            <p:nvPr/>
          </p:nvSpPr>
          <p:spPr>
            <a:xfrm>
              <a:off x="1112837" y="4468205"/>
              <a:ext cx="94311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spc="5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Light" charset="0"/>
                  <a:ea typeface="Montserrat Light" charset="0"/>
                  <a:cs typeface="Arial" panose="020B0604020202020204" pitchFamily="34" charset="0"/>
                </a:rPr>
                <a:t>2.6M</a:t>
              </a:r>
            </a:p>
          </p:txBody>
        </p:sp>
        <p:sp>
          <p:nvSpPr>
            <p:cNvPr id="10" name="TextBox 79">
              <a:extLst>
                <a:ext uri="{FF2B5EF4-FFF2-40B4-BE49-F238E27FC236}">
                  <a16:creationId xmlns:a16="http://schemas.microsoft.com/office/drawing/2014/main" id="{2B24F3C2-C77C-0838-70D4-7F7EFA4C51AF}"/>
                </a:ext>
              </a:extLst>
            </p:cNvPr>
            <p:cNvSpPr txBox="1"/>
            <p:nvPr/>
          </p:nvSpPr>
          <p:spPr>
            <a:xfrm>
              <a:off x="1112838" y="4791370"/>
              <a:ext cx="1477962" cy="90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200"/>
                </a:lnSpc>
              </a:pPr>
              <a:r>
                <a:rPr 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Montserrat Light" charset="0"/>
                  <a:ea typeface="Montserrat Light" charset="0"/>
                  <a:cs typeface="Arial" panose="020B0604020202020204" pitchFamily="34" charset="0"/>
                </a:rPr>
                <a:t>Have them for one. Living grass to for can't</a:t>
              </a:r>
            </a:p>
          </p:txBody>
        </p:sp>
      </p:grpSp>
      <p:grpSp>
        <p:nvGrpSpPr>
          <p:cNvPr id="11" name="Group 140">
            <a:extLst>
              <a:ext uri="{FF2B5EF4-FFF2-40B4-BE49-F238E27FC236}">
                <a16:creationId xmlns:a16="http://schemas.microsoft.com/office/drawing/2014/main" id="{FD544B62-B012-F709-EC46-68FA9275547D}"/>
              </a:ext>
            </a:extLst>
          </p:cNvPr>
          <p:cNvGrpSpPr/>
          <p:nvPr/>
        </p:nvGrpSpPr>
        <p:grpSpPr>
          <a:xfrm>
            <a:off x="925072" y="2003153"/>
            <a:ext cx="3898618" cy="825462"/>
            <a:chOff x="1503959" y="3181575"/>
            <a:chExt cx="3898618" cy="825462"/>
          </a:xfrm>
        </p:grpSpPr>
        <p:sp>
          <p:nvSpPr>
            <p:cNvPr id="12" name="TextBox 149">
              <a:extLst>
                <a:ext uri="{FF2B5EF4-FFF2-40B4-BE49-F238E27FC236}">
                  <a16:creationId xmlns:a16="http://schemas.microsoft.com/office/drawing/2014/main" id="{D6ED1799-677E-D9EE-B2FC-E557A735DF4B}"/>
                </a:ext>
              </a:extLst>
            </p:cNvPr>
            <p:cNvSpPr txBox="1"/>
            <p:nvPr/>
          </p:nvSpPr>
          <p:spPr>
            <a:xfrm>
              <a:off x="1503959" y="3181575"/>
              <a:ext cx="389861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b="1" spc="500" dirty="0">
                  <a:solidFill>
                    <a:srgbClr val="C00000"/>
                  </a:solidFill>
                  <a:latin typeface="+mj-lt"/>
                </a:rPr>
                <a:t>CANADA</a:t>
              </a:r>
            </a:p>
          </p:txBody>
        </p:sp>
        <p:sp>
          <p:nvSpPr>
            <p:cNvPr id="13" name="TextBox 150">
              <a:extLst>
                <a:ext uri="{FF2B5EF4-FFF2-40B4-BE49-F238E27FC236}">
                  <a16:creationId xmlns:a16="http://schemas.microsoft.com/office/drawing/2014/main" id="{DD023BF4-6A19-17EA-0260-51EA76673FAC}"/>
                </a:ext>
              </a:extLst>
            </p:cNvPr>
            <p:cNvSpPr txBox="1"/>
            <p:nvPr/>
          </p:nvSpPr>
          <p:spPr>
            <a:xfrm>
              <a:off x="1972000" y="3730038"/>
              <a:ext cx="279272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spc="7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THE WORLD</a:t>
              </a:r>
            </a:p>
          </p:txBody>
        </p:sp>
      </p:grpSp>
      <p:sp>
        <p:nvSpPr>
          <p:cNvPr id="14" name="TextBox 1">
            <a:extLst>
              <a:ext uri="{FF2B5EF4-FFF2-40B4-BE49-F238E27FC236}">
                <a16:creationId xmlns:a16="http://schemas.microsoft.com/office/drawing/2014/main" id="{B960F557-F2F2-A725-0085-7FA471EAD736}"/>
              </a:ext>
            </a:extLst>
          </p:cNvPr>
          <p:cNvSpPr txBox="1"/>
          <p:nvPr/>
        </p:nvSpPr>
        <p:spPr>
          <a:xfrm>
            <a:off x="925072" y="115615"/>
            <a:ext cx="465128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EA473A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EA473A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15" name="TextBox 31">
            <a:extLst>
              <a:ext uri="{FF2B5EF4-FFF2-40B4-BE49-F238E27FC236}">
                <a16:creationId xmlns:a16="http://schemas.microsoft.com/office/drawing/2014/main" id="{1D819B0D-AF09-AD95-C2A6-04BAD29F5D89}"/>
              </a:ext>
            </a:extLst>
          </p:cNvPr>
          <p:cNvSpPr txBox="1"/>
          <p:nvPr/>
        </p:nvSpPr>
        <p:spPr>
          <a:xfrm>
            <a:off x="5165879" y="391872"/>
            <a:ext cx="67886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sp>
        <p:nvSpPr>
          <p:cNvPr id="18" name="자유형 222">
            <a:extLst>
              <a:ext uri="{FF2B5EF4-FFF2-40B4-BE49-F238E27FC236}">
                <a16:creationId xmlns:a16="http://schemas.microsoft.com/office/drawing/2014/main" id="{422B6BDB-0799-4A3C-AEC5-9B7909E47F76}"/>
              </a:ext>
            </a:extLst>
          </p:cNvPr>
          <p:cNvSpPr/>
          <p:nvPr/>
        </p:nvSpPr>
        <p:spPr>
          <a:xfrm>
            <a:off x="552450" y="823501"/>
            <a:ext cx="7800242" cy="212819"/>
          </a:xfrm>
          <a:custGeom>
            <a:avLst/>
            <a:gdLst>
              <a:gd name="connsiteX0" fmla="*/ 2582862 w 2582862"/>
              <a:gd name="connsiteY0" fmla="*/ 181076 h 192840"/>
              <a:gd name="connsiteX1" fmla="*/ 2582862 w 2582862"/>
              <a:gd name="connsiteY1" fmla="*/ 192840 h 192840"/>
              <a:gd name="connsiteX2" fmla="*/ 2577376 w 2582862"/>
              <a:gd name="connsiteY2" fmla="*/ 192840 h 192840"/>
              <a:gd name="connsiteX3" fmla="*/ 2582862 w 2582862"/>
              <a:gd name="connsiteY3" fmla="*/ 119796 h 192840"/>
              <a:gd name="connsiteX4" fmla="*/ 2582862 w 2582862"/>
              <a:gd name="connsiteY4" fmla="*/ 155178 h 192840"/>
              <a:gd name="connsiteX5" fmla="*/ 2565300 w 2582862"/>
              <a:gd name="connsiteY5" fmla="*/ 192840 h 192840"/>
              <a:gd name="connsiteX6" fmla="*/ 2548801 w 2582862"/>
              <a:gd name="connsiteY6" fmla="*/ 192840 h 192840"/>
              <a:gd name="connsiteX7" fmla="*/ 2582862 w 2582862"/>
              <a:gd name="connsiteY7" fmla="*/ 58517 h 192840"/>
              <a:gd name="connsiteX8" fmla="*/ 2582862 w 2582862"/>
              <a:gd name="connsiteY8" fmla="*/ 93897 h 192840"/>
              <a:gd name="connsiteX9" fmla="*/ 2536724 w 2582862"/>
              <a:gd name="connsiteY9" fmla="*/ 192840 h 192840"/>
              <a:gd name="connsiteX10" fmla="*/ 2520227 w 2582862"/>
              <a:gd name="connsiteY10" fmla="*/ 192840 h 192840"/>
              <a:gd name="connsiteX11" fmla="*/ 2581574 w 2582862"/>
              <a:gd name="connsiteY11" fmla="*/ 0 h 192840"/>
              <a:gd name="connsiteX12" fmla="*/ 2582862 w 2582862"/>
              <a:gd name="connsiteY12" fmla="*/ 0 h 192840"/>
              <a:gd name="connsiteX13" fmla="*/ 2582862 w 2582862"/>
              <a:gd name="connsiteY13" fmla="*/ 32619 h 192840"/>
              <a:gd name="connsiteX14" fmla="*/ 2508150 w 2582862"/>
              <a:gd name="connsiteY14" fmla="*/ 192840 h 192840"/>
              <a:gd name="connsiteX15" fmla="*/ 2491651 w 2582862"/>
              <a:gd name="connsiteY15" fmla="*/ 192840 h 192840"/>
              <a:gd name="connsiteX16" fmla="*/ 2552999 w 2582862"/>
              <a:gd name="connsiteY16" fmla="*/ 0 h 192840"/>
              <a:gd name="connsiteX17" fmla="*/ 2569498 w 2582862"/>
              <a:gd name="connsiteY17" fmla="*/ 0 h 192840"/>
              <a:gd name="connsiteX18" fmla="*/ 2479575 w 2582862"/>
              <a:gd name="connsiteY18" fmla="*/ 192840 h 192840"/>
              <a:gd name="connsiteX19" fmla="*/ 2463076 w 2582862"/>
              <a:gd name="connsiteY19" fmla="*/ 192840 h 192840"/>
              <a:gd name="connsiteX20" fmla="*/ 2524424 w 2582862"/>
              <a:gd name="connsiteY20" fmla="*/ 0 h 192840"/>
              <a:gd name="connsiteX21" fmla="*/ 2540923 w 2582862"/>
              <a:gd name="connsiteY21" fmla="*/ 0 h 192840"/>
              <a:gd name="connsiteX22" fmla="*/ 2451000 w 2582862"/>
              <a:gd name="connsiteY22" fmla="*/ 192840 h 192840"/>
              <a:gd name="connsiteX23" fmla="*/ 2434501 w 2582862"/>
              <a:gd name="connsiteY23" fmla="*/ 192840 h 192840"/>
              <a:gd name="connsiteX24" fmla="*/ 2495849 w 2582862"/>
              <a:gd name="connsiteY24" fmla="*/ 0 h 192840"/>
              <a:gd name="connsiteX25" fmla="*/ 2512347 w 2582862"/>
              <a:gd name="connsiteY25" fmla="*/ 0 h 192840"/>
              <a:gd name="connsiteX26" fmla="*/ 2422424 w 2582862"/>
              <a:gd name="connsiteY26" fmla="*/ 192840 h 192840"/>
              <a:gd name="connsiteX27" fmla="*/ 2405927 w 2582862"/>
              <a:gd name="connsiteY27" fmla="*/ 192840 h 192840"/>
              <a:gd name="connsiteX28" fmla="*/ 2467274 w 2582862"/>
              <a:gd name="connsiteY28" fmla="*/ 0 h 192840"/>
              <a:gd name="connsiteX29" fmla="*/ 2483772 w 2582862"/>
              <a:gd name="connsiteY29" fmla="*/ 0 h 192840"/>
              <a:gd name="connsiteX30" fmla="*/ 2393850 w 2582862"/>
              <a:gd name="connsiteY30" fmla="*/ 192840 h 192840"/>
              <a:gd name="connsiteX31" fmla="*/ 2377351 w 2582862"/>
              <a:gd name="connsiteY31" fmla="*/ 192840 h 192840"/>
              <a:gd name="connsiteX32" fmla="*/ 2438699 w 2582862"/>
              <a:gd name="connsiteY32" fmla="*/ 0 h 192840"/>
              <a:gd name="connsiteX33" fmla="*/ 2455198 w 2582862"/>
              <a:gd name="connsiteY33" fmla="*/ 0 h 192840"/>
              <a:gd name="connsiteX34" fmla="*/ 2365275 w 2582862"/>
              <a:gd name="connsiteY34" fmla="*/ 192840 h 192840"/>
              <a:gd name="connsiteX35" fmla="*/ 2348776 w 2582862"/>
              <a:gd name="connsiteY35" fmla="*/ 192840 h 192840"/>
              <a:gd name="connsiteX36" fmla="*/ 2410124 w 2582862"/>
              <a:gd name="connsiteY36" fmla="*/ 0 h 192840"/>
              <a:gd name="connsiteX37" fmla="*/ 2426622 w 2582862"/>
              <a:gd name="connsiteY37" fmla="*/ 0 h 192840"/>
              <a:gd name="connsiteX38" fmla="*/ 2336700 w 2582862"/>
              <a:gd name="connsiteY38" fmla="*/ 192840 h 192840"/>
              <a:gd name="connsiteX39" fmla="*/ 2320201 w 2582862"/>
              <a:gd name="connsiteY39" fmla="*/ 192840 h 192840"/>
              <a:gd name="connsiteX40" fmla="*/ 2381549 w 2582862"/>
              <a:gd name="connsiteY40" fmla="*/ 0 h 192840"/>
              <a:gd name="connsiteX41" fmla="*/ 2398047 w 2582862"/>
              <a:gd name="connsiteY41" fmla="*/ 0 h 192840"/>
              <a:gd name="connsiteX42" fmla="*/ 2308124 w 2582862"/>
              <a:gd name="connsiteY42" fmla="*/ 192840 h 192840"/>
              <a:gd name="connsiteX43" fmla="*/ 2291627 w 2582862"/>
              <a:gd name="connsiteY43" fmla="*/ 192840 h 192840"/>
              <a:gd name="connsiteX44" fmla="*/ 2352974 w 2582862"/>
              <a:gd name="connsiteY44" fmla="*/ 0 h 192840"/>
              <a:gd name="connsiteX45" fmla="*/ 2369472 w 2582862"/>
              <a:gd name="connsiteY45" fmla="*/ 0 h 192840"/>
              <a:gd name="connsiteX46" fmla="*/ 2279550 w 2582862"/>
              <a:gd name="connsiteY46" fmla="*/ 192840 h 192840"/>
              <a:gd name="connsiteX47" fmla="*/ 2263051 w 2582862"/>
              <a:gd name="connsiteY47" fmla="*/ 192840 h 192840"/>
              <a:gd name="connsiteX48" fmla="*/ 2324399 w 2582862"/>
              <a:gd name="connsiteY48" fmla="*/ 0 h 192840"/>
              <a:gd name="connsiteX49" fmla="*/ 2340898 w 2582862"/>
              <a:gd name="connsiteY49" fmla="*/ 0 h 192840"/>
              <a:gd name="connsiteX50" fmla="*/ 2250975 w 2582862"/>
              <a:gd name="connsiteY50" fmla="*/ 192840 h 192840"/>
              <a:gd name="connsiteX51" fmla="*/ 2234476 w 2582862"/>
              <a:gd name="connsiteY51" fmla="*/ 192840 h 192840"/>
              <a:gd name="connsiteX52" fmla="*/ 2295824 w 2582862"/>
              <a:gd name="connsiteY52" fmla="*/ 0 h 192840"/>
              <a:gd name="connsiteX53" fmla="*/ 2312322 w 2582862"/>
              <a:gd name="connsiteY53" fmla="*/ 0 h 192840"/>
              <a:gd name="connsiteX54" fmla="*/ 2222400 w 2582862"/>
              <a:gd name="connsiteY54" fmla="*/ 192840 h 192840"/>
              <a:gd name="connsiteX55" fmla="*/ 2205901 w 2582862"/>
              <a:gd name="connsiteY55" fmla="*/ 192840 h 192840"/>
              <a:gd name="connsiteX56" fmla="*/ 2267249 w 2582862"/>
              <a:gd name="connsiteY56" fmla="*/ 0 h 192840"/>
              <a:gd name="connsiteX57" fmla="*/ 2283747 w 2582862"/>
              <a:gd name="connsiteY57" fmla="*/ 0 h 192840"/>
              <a:gd name="connsiteX58" fmla="*/ 2193824 w 2582862"/>
              <a:gd name="connsiteY58" fmla="*/ 192840 h 192840"/>
              <a:gd name="connsiteX59" fmla="*/ 2177327 w 2582862"/>
              <a:gd name="connsiteY59" fmla="*/ 192840 h 192840"/>
              <a:gd name="connsiteX60" fmla="*/ 2238674 w 2582862"/>
              <a:gd name="connsiteY60" fmla="*/ 0 h 192840"/>
              <a:gd name="connsiteX61" fmla="*/ 2255172 w 2582862"/>
              <a:gd name="connsiteY61" fmla="*/ 0 h 192840"/>
              <a:gd name="connsiteX62" fmla="*/ 2165250 w 2582862"/>
              <a:gd name="connsiteY62" fmla="*/ 192840 h 192840"/>
              <a:gd name="connsiteX63" fmla="*/ 2148751 w 2582862"/>
              <a:gd name="connsiteY63" fmla="*/ 192840 h 192840"/>
              <a:gd name="connsiteX64" fmla="*/ 2210099 w 2582862"/>
              <a:gd name="connsiteY64" fmla="*/ 0 h 192840"/>
              <a:gd name="connsiteX65" fmla="*/ 2226598 w 2582862"/>
              <a:gd name="connsiteY65" fmla="*/ 0 h 192840"/>
              <a:gd name="connsiteX66" fmla="*/ 2136675 w 2582862"/>
              <a:gd name="connsiteY66" fmla="*/ 192840 h 192840"/>
              <a:gd name="connsiteX67" fmla="*/ 2120176 w 2582862"/>
              <a:gd name="connsiteY67" fmla="*/ 192840 h 192840"/>
              <a:gd name="connsiteX68" fmla="*/ 2181524 w 2582862"/>
              <a:gd name="connsiteY68" fmla="*/ 0 h 192840"/>
              <a:gd name="connsiteX69" fmla="*/ 2198022 w 2582862"/>
              <a:gd name="connsiteY69" fmla="*/ 0 h 192840"/>
              <a:gd name="connsiteX70" fmla="*/ 2108100 w 2582862"/>
              <a:gd name="connsiteY70" fmla="*/ 192840 h 192840"/>
              <a:gd name="connsiteX71" fmla="*/ 2091601 w 2582862"/>
              <a:gd name="connsiteY71" fmla="*/ 192840 h 192840"/>
              <a:gd name="connsiteX72" fmla="*/ 2152949 w 2582862"/>
              <a:gd name="connsiteY72" fmla="*/ 0 h 192840"/>
              <a:gd name="connsiteX73" fmla="*/ 2169447 w 2582862"/>
              <a:gd name="connsiteY73" fmla="*/ 0 h 192840"/>
              <a:gd name="connsiteX74" fmla="*/ 2079524 w 2582862"/>
              <a:gd name="connsiteY74" fmla="*/ 192840 h 192840"/>
              <a:gd name="connsiteX75" fmla="*/ 2063027 w 2582862"/>
              <a:gd name="connsiteY75" fmla="*/ 192840 h 192840"/>
              <a:gd name="connsiteX76" fmla="*/ 2124374 w 2582862"/>
              <a:gd name="connsiteY76" fmla="*/ 0 h 192840"/>
              <a:gd name="connsiteX77" fmla="*/ 2140872 w 2582862"/>
              <a:gd name="connsiteY77" fmla="*/ 0 h 192840"/>
              <a:gd name="connsiteX78" fmla="*/ 2050950 w 2582862"/>
              <a:gd name="connsiteY78" fmla="*/ 192840 h 192840"/>
              <a:gd name="connsiteX79" fmla="*/ 2034451 w 2582862"/>
              <a:gd name="connsiteY79" fmla="*/ 192840 h 192840"/>
              <a:gd name="connsiteX80" fmla="*/ 2095799 w 2582862"/>
              <a:gd name="connsiteY80" fmla="*/ 0 h 192840"/>
              <a:gd name="connsiteX81" fmla="*/ 2112298 w 2582862"/>
              <a:gd name="connsiteY81" fmla="*/ 0 h 192840"/>
              <a:gd name="connsiteX82" fmla="*/ 2022375 w 2582862"/>
              <a:gd name="connsiteY82" fmla="*/ 192840 h 192840"/>
              <a:gd name="connsiteX83" fmla="*/ 2005876 w 2582862"/>
              <a:gd name="connsiteY83" fmla="*/ 192840 h 192840"/>
              <a:gd name="connsiteX84" fmla="*/ 2067223 w 2582862"/>
              <a:gd name="connsiteY84" fmla="*/ 0 h 192840"/>
              <a:gd name="connsiteX85" fmla="*/ 2083723 w 2582862"/>
              <a:gd name="connsiteY85" fmla="*/ 0 h 192840"/>
              <a:gd name="connsiteX86" fmla="*/ 1993800 w 2582862"/>
              <a:gd name="connsiteY86" fmla="*/ 192840 h 192840"/>
              <a:gd name="connsiteX87" fmla="*/ 1977301 w 2582862"/>
              <a:gd name="connsiteY87" fmla="*/ 192840 h 192840"/>
              <a:gd name="connsiteX88" fmla="*/ 2038649 w 2582862"/>
              <a:gd name="connsiteY88" fmla="*/ 0 h 192840"/>
              <a:gd name="connsiteX89" fmla="*/ 2055147 w 2582862"/>
              <a:gd name="connsiteY89" fmla="*/ 0 h 192840"/>
              <a:gd name="connsiteX90" fmla="*/ 1965224 w 2582862"/>
              <a:gd name="connsiteY90" fmla="*/ 192840 h 192840"/>
              <a:gd name="connsiteX91" fmla="*/ 1948727 w 2582862"/>
              <a:gd name="connsiteY91" fmla="*/ 192840 h 192840"/>
              <a:gd name="connsiteX92" fmla="*/ 2010074 w 2582862"/>
              <a:gd name="connsiteY92" fmla="*/ 0 h 192840"/>
              <a:gd name="connsiteX93" fmla="*/ 2026572 w 2582862"/>
              <a:gd name="connsiteY93" fmla="*/ 0 h 192840"/>
              <a:gd name="connsiteX94" fmla="*/ 1936650 w 2582862"/>
              <a:gd name="connsiteY94" fmla="*/ 192840 h 192840"/>
              <a:gd name="connsiteX95" fmla="*/ 1920151 w 2582862"/>
              <a:gd name="connsiteY95" fmla="*/ 192840 h 192840"/>
              <a:gd name="connsiteX96" fmla="*/ 1981499 w 2582862"/>
              <a:gd name="connsiteY96" fmla="*/ 0 h 192840"/>
              <a:gd name="connsiteX97" fmla="*/ 1997998 w 2582862"/>
              <a:gd name="connsiteY97" fmla="*/ 0 h 192840"/>
              <a:gd name="connsiteX98" fmla="*/ 1908075 w 2582862"/>
              <a:gd name="connsiteY98" fmla="*/ 192840 h 192840"/>
              <a:gd name="connsiteX99" fmla="*/ 1891576 w 2582862"/>
              <a:gd name="connsiteY99" fmla="*/ 192840 h 192840"/>
              <a:gd name="connsiteX100" fmla="*/ 1952924 w 2582862"/>
              <a:gd name="connsiteY100" fmla="*/ 0 h 192840"/>
              <a:gd name="connsiteX101" fmla="*/ 1969422 w 2582862"/>
              <a:gd name="connsiteY101" fmla="*/ 0 h 192840"/>
              <a:gd name="connsiteX102" fmla="*/ 1879499 w 2582862"/>
              <a:gd name="connsiteY102" fmla="*/ 192840 h 192840"/>
              <a:gd name="connsiteX103" fmla="*/ 1863001 w 2582862"/>
              <a:gd name="connsiteY103" fmla="*/ 192840 h 192840"/>
              <a:gd name="connsiteX104" fmla="*/ 1924349 w 2582862"/>
              <a:gd name="connsiteY104" fmla="*/ 0 h 192840"/>
              <a:gd name="connsiteX105" fmla="*/ 1940847 w 2582862"/>
              <a:gd name="connsiteY105" fmla="*/ 0 h 192840"/>
              <a:gd name="connsiteX106" fmla="*/ 1850924 w 2582862"/>
              <a:gd name="connsiteY106" fmla="*/ 192840 h 192840"/>
              <a:gd name="connsiteX107" fmla="*/ 1834427 w 2582862"/>
              <a:gd name="connsiteY107" fmla="*/ 192840 h 192840"/>
              <a:gd name="connsiteX108" fmla="*/ 1895774 w 2582862"/>
              <a:gd name="connsiteY108" fmla="*/ 0 h 192840"/>
              <a:gd name="connsiteX109" fmla="*/ 1912272 w 2582862"/>
              <a:gd name="connsiteY109" fmla="*/ 0 h 192840"/>
              <a:gd name="connsiteX110" fmla="*/ 1822350 w 2582862"/>
              <a:gd name="connsiteY110" fmla="*/ 192840 h 192840"/>
              <a:gd name="connsiteX111" fmla="*/ 1805851 w 2582862"/>
              <a:gd name="connsiteY111" fmla="*/ 192840 h 192840"/>
              <a:gd name="connsiteX112" fmla="*/ 1867199 w 2582862"/>
              <a:gd name="connsiteY112" fmla="*/ 0 h 192840"/>
              <a:gd name="connsiteX113" fmla="*/ 1883698 w 2582862"/>
              <a:gd name="connsiteY113" fmla="*/ 0 h 192840"/>
              <a:gd name="connsiteX114" fmla="*/ 1793775 w 2582862"/>
              <a:gd name="connsiteY114" fmla="*/ 192840 h 192840"/>
              <a:gd name="connsiteX115" fmla="*/ 1777276 w 2582862"/>
              <a:gd name="connsiteY115" fmla="*/ 192840 h 192840"/>
              <a:gd name="connsiteX116" fmla="*/ 1838623 w 2582862"/>
              <a:gd name="connsiteY116" fmla="*/ 0 h 192840"/>
              <a:gd name="connsiteX117" fmla="*/ 1855122 w 2582862"/>
              <a:gd name="connsiteY117" fmla="*/ 0 h 192840"/>
              <a:gd name="connsiteX118" fmla="*/ 1765200 w 2582862"/>
              <a:gd name="connsiteY118" fmla="*/ 192840 h 192840"/>
              <a:gd name="connsiteX119" fmla="*/ 1748701 w 2582862"/>
              <a:gd name="connsiteY119" fmla="*/ 192840 h 192840"/>
              <a:gd name="connsiteX120" fmla="*/ 1810048 w 2582862"/>
              <a:gd name="connsiteY120" fmla="*/ 0 h 192840"/>
              <a:gd name="connsiteX121" fmla="*/ 1826547 w 2582862"/>
              <a:gd name="connsiteY121" fmla="*/ 0 h 192840"/>
              <a:gd name="connsiteX122" fmla="*/ 1736624 w 2582862"/>
              <a:gd name="connsiteY122" fmla="*/ 192840 h 192840"/>
              <a:gd name="connsiteX123" fmla="*/ 1720126 w 2582862"/>
              <a:gd name="connsiteY123" fmla="*/ 192840 h 192840"/>
              <a:gd name="connsiteX124" fmla="*/ 1781474 w 2582862"/>
              <a:gd name="connsiteY124" fmla="*/ 0 h 192840"/>
              <a:gd name="connsiteX125" fmla="*/ 1797973 w 2582862"/>
              <a:gd name="connsiteY125" fmla="*/ 0 h 192840"/>
              <a:gd name="connsiteX126" fmla="*/ 1708050 w 2582862"/>
              <a:gd name="connsiteY126" fmla="*/ 192840 h 192840"/>
              <a:gd name="connsiteX127" fmla="*/ 1691551 w 2582862"/>
              <a:gd name="connsiteY127" fmla="*/ 192840 h 192840"/>
              <a:gd name="connsiteX128" fmla="*/ 1752899 w 2582862"/>
              <a:gd name="connsiteY128" fmla="*/ 0 h 192840"/>
              <a:gd name="connsiteX129" fmla="*/ 1769398 w 2582862"/>
              <a:gd name="connsiteY129" fmla="*/ 0 h 192840"/>
              <a:gd name="connsiteX130" fmla="*/ 1679475 w 2582862"/>
              <a:gd name="connsiteY130" fmla="*/ 192840 h 192840"/>
              <a:gd name="connsiteX131" fmla="*/ 1662976 w 2582862"/>
              <a:gd name="connsiteY131" fmla="*/ 192840 h 192840"/>
              <a:gd name="connsiteX132" fmla="*/ 1724324 w 2582862"/>
              <a:gd name="connsiteY132" fmla="*/ 0 h 192840"/>
              <a:gd name="connsiteX133" fmla="*/ 1740822 w 2582862"/>
              <a:gd name="connsiteY133" fmla="*/ 0 h 192840"/>
              <a:gd name="connsiteX134" fmla="*/ 1650899 w 2582862"/>
              <a:gd name="connsiteY134" fmla="*/ 192840 h 192840"/>
              <a:gd name="connsiteX135" fmla="*/ 1634401 w 2582862"/>
              <a:gd name="connsiteY135" fmla="*/ 192840 h 192840"/>
              <a:gd name="connsiteX136" fmla="*/ 1695748 w 2582862"/>
              <a:gd name="connsiteY136" fmla="*/ 0 h 192840"/>
              <a:gd name="connsiteX137" fmla="*/ 1712247 w 2582862"/>
              <a:gd name="connsiteY137" fmla="*/ 0 h 192840"/>
              <a:gd name="connsiteX138" fmla="*/ 1622324 w 2582862"/>
              <a:gd name="connsiteY138" fmla="*/ 192840 h 192840"/>
              <a:gd name="connsiteX139" fmla="*/ 1605826 w 2582862"/>
              <a:gd name="connsiteY139" fmla="*/ 192840 h 192840"/>
              <a:gd name="connsiteX140" fmla="*/ 1667174 w 2582862"/>
              <a:gd name="connsiteY140" fmla="*/ 0 h 192840"/>
              <a:gd name="connsiteX141" fmla="*/ 1683673 w 2582862"/>
              <a:gd name="connsiteY141" fmla="*/ 0 h 192840"/>
              <a:gd name="connsiteX142" fmla="*/ 1593750 w 2582862"/>
              <a:gd name="connsiteY142" fmla="*/ 192840 h 192840"/>
              <a:gd name="connsiteX143" fmla="*/ 1577251 w 2582862"/>
              <a:gd name="connsiteY143" fmla="*/ 192840 h 192840"/>
              <a:gd name="connsiteX144" fmla="*/ 1638599 w 2582862"/>
              <a:gd name="connsiteY144" fmla="*/ 0 h 192840"/>
              <a:gd name="connsiteX145" fmla="*/ 1655098 w 2582862"/>
              <a:gd name="connsiteY145" fmla="*/ 0 h 192840"/>
              <a:gd name="connsiteX146" fmla="*/ 1565175 w 2582862"/>
              <a:gd name="connsiteY146" fmla="*/ 192840 h 192840"/>
              <a:gd name="connsiteX147" fmla="*/ 1548676 w 2582862"/>
              <a:gd name="connsiteY147" fmla="*/ 192840 h 192840"/>
              <a:gd name="connsiteX148" fmla="*/ 1610023 w 2582862"/>
              <a:gd name="connsiteY148" fmla="*/ 0 h 192840"/>
              <a:gd name="connsiteX149" fmla="*/ 1626522 w 2582862"/>
              <a:gd name="connsiteY149" fmla="*/ 0 h 192840"/>
              <a:gd name="connsiteX150" fmla="*/ 1536600 w 2582862"/>
              <a:gd name="connsiteY150" fmla="*/ 192840 h 192840"/>
              <a:gd name="connsiteX151" fmla="*/ 1520101 w 2582862"/>
              <a:gd name="connsiteY151" fmla="*/ 192840 h 192840"/>
              <a:gd name="connsiteX152" fmla="*/ 1581448 w 2582862"/>
              <a:gd name="connsiteY152" fmla="*/ 0 h 192840"/>
              <a:gd name="connsiteX153" fmla="*/ 1597947 w 2582862"/>
              <a:gd name="connsiteY153" fmla="*/ 0 h 192840"/>
              <a:gd name="connsiteX154" fmla="*/ 1508024 w 2582862"/>
              <a:gd name="connsiteY154" fmla="*/ 192840 h 192840"/>
              <a:gd name="connsiteX155" fmla="*/ 1491527 w 2582862"/>
              <a:gd name="connsiteY155" fmla="*/ 192840 h 192840"/>
              <a:gd name="connsiteX156" fmla="*/ 1552874 w 2582862"/>
              <a:gd name="connsiteY156" fmla="*/ 0 h 192840"/>
              <a:gd name="connsiteX157" fmla="*/ 1569373 w 2582862"/>
              <a:gd name="connsiteY157" fmla="*/ 0 h 192840"/>
              <a:gd name="connsiteX158" fmla="*/ 1479450 w 2582862"/>
              <a:gd name="connsiteY158" fmla="*/ 192840 h 192840"/>
              <a:gd name="connsiteX159" fmla="*/ 1462951 w 2582862"/>
              <a:gd name="connsiteY159" fmla="*/ 192840 h 192840"/>
              <a:gd name="connsiteX160" fmla="*/ 1524299 w 2582862"/>
              <a:gd name="connsiteY160" fmla="*/ 0 h 192840"/>
              <a:gd name="connsiteX161" fmla="*/ 1540798 w 2582862"/>
              <a:gd name="connsiteY161" fmla="*/ 0 h 192840"/>
              <a:gd name="connsiteX162" fmla="*/ 1450875 w 2582862"/>
              <a:gd name="connsiteY162" fmla="*/ 192840 h 192840"/>
              <a:gd name="connsiteX163" fmla="*/ 1434376 w 2582862"/>
              <a:gd name="connsiteY163" fmla="*/ 192840 h 192840"/>
              <a:gd name="connsiteX164" fmla="*/ 1495724 w 2582862"/>
              <a:gd name="connsiteY164" fmla="*/ 0 h 192840"/>
              <a:gd name="connsiteX165" fmla="*/ 1512222 w 2582862"/>
              <a:gd name="connsiteY165" fmla="*/ 0 h 192840"/>
              <a:gd name="connsiteX166" fmla="*/ 1422299 w 2582862"/>
              <a:gd name="connsiteY166" fmla="*/ 192840 h 192840"/>
              <a:gd name="connsiteX167" fmla="*/ 1405801 w 2582862"/>
              <a:gd name="connsiteY167" fmla="*/ 192840 h 192840"/>
              <a:gd name="connsiteX168" fmla="*/ 1467149 w 2582862"/>
              <a:gd name="connsiteY168" fmla="*/ 0 h 192840"/>
              <a:gd name="connsiteX169" fmla="*/ 1483647 w 2582862"/>
              <a:gd name="connsiteY169" fmla="*/ 0 h 192840"/>
              <a:gd name="connsiteX170" fmla="*/ 1393724 w 2582862"/>
              <a:gd name="connsiteY170" fmla="*/ 192840 h 192840"/>
              <a:gd name="connsiteX171" fmla="*/ 1377226 w 2582862"/>
              <a:gd name="connsiteY171" fmla="*/ 192840 h 192840"/>
              <a:gd name="connsiteX172" fmla="*/ 1438574 w 2582862"/>
              <a:gd name="connsiteY172" fmla="*/ 0 h 192840"/>
              <a:gd name="connsiteX173" fmla="*/ 1455073 w 2582862"/>
              <a:gd name="connsiteY173" fmla="*/ 0 h 192840"/>
              <a:gd name="connsiteX174" fmla="*/ 1365150 w 2582862"/>
              <a:gd name="connsiteY174" fmla="*/ 192840 h 192840"/>
              <a:gd name="connsiteX175" fmla="*/ 1348651 w 2582862"/>
              <a:gd name="connsiteY175" fmla="*/ 192840 h 192840"/>
              <a:gd name="connsiteX176" fmla="*/ 1409999 w 2582862"/>
              <a:gd name="connsiteY176" fmla="*/ 0 h 192840"/>
              <a:gd name="connsiteX177" fmla="*/ 1426498 w 2582862"/>
              <a:gd name="connsiteY177" fmla="*/ 0 h 192840"/>
              <a:gd name="connsiteX178" fmla="*/ 1336575 w 2582862"/>
              <a:gd name="connsiteY178" fmla="*/ 192840 h 192840"/>
              <a:gd name="connsiteX179" fmla="*/ 1320076 w 2582862"/>
              <a:gd name="connsiteY179" fmla="*/ 192840 h 192840"/>
              <a:gd name="connsiteX180" fmla="*/ 1381423 w 2582862"/>
              <a:gd name="connsiteY180" fmla="*/ 0 h 192840"/>
              <a:gd name="connsiteX181" fmla="*/ 1397922 w 2582862"/>
              <a:gd name="connsiteY181" fmla="*/ 0 h 192840"/>
              <a:gd name="connsiteX182" fmla="*/ 1307999 w 2582862"/>
              <a:gd name="connsiteY182" fmla="*/ 192840 h 192840"/>
              <a:gd name="connsiteX183" fmla="*/ 1291501 w 2582862"/>
              <a:gd name="connsiteY183" fmla="*/ 192840 h 192840"/>
              <a:gd name="connsiteX184" fmla="*/ 1352849 w 2582862"/>
              <a:gd name="connsiteY184" fmla="*/ 0 h 192840"/>
              <a:gd name="connsiteX185" fmla="*/ 1369347 w 2582862"/>
              <a:gd name="connsiteY185" fmla="*/ 0 h 192840"/>
              <a:gd name="connsiteX186" fmla="*/ 1279424 w 2582862"/>
              <a:gd name="connsiteY186" fmla="*/ 192840 h 192840"/>
              <a:gd name="connsiteX187" fmla="*/ 1262926 w 2582862"/>
              <a:gd name="connsiteY187" fmla="*/ 192840 h 192840"/>
              <a:gd name="connsiteX188" fmla="*/ 1324274 w 2582862"/>
              <a:gd name="connsiteY188" fmla="*/ 0 h 192840"/>
              <a:gd name="connsiteX189" fmla="*/ 1340773 w 2582862"/>
              <a:gd name="connsiteY189" fmla="*/ 0 h 192840"/>
              <a:gd name="connsiteX190" fmla="*/ 1250850 w 2582862"/>
              <a:gd name="connsiteY190" fmla="*/ 192840 h 192840"/>
              <a:gd name="connsiteX191" fmla="*/ 1234351 w 2582862"/>
              <a:gd name="connsiteY191" fmla="*/ 192840 h 192840"/>
              <a:gd name="connsiteX192" fmla="*/ 1295699 w 2582862"/>
              <a:gd name="connsiteY192" fmla="*/ 0 h 192840"/>
              <a:gd name="connsiteX193" fmla="*/ 1312198 w 2582862"/>
              <a:gd name="connsiteY193" fmla="*/ 0 h 192840"/>
              <a:gd name="connsiteX194" fmla="*/ 1222275 w 2582862"/>
              <a:gd name="connsiteY194" fmla="*/ 192840 h 192840"/>
              <a:gd name="connsiteX195" fmla="*/ 1205776 w 2582862"/>
              <a:gd name="connsiteY195" fmla="*/ 192840 h 192840"/>
              <a:gd name="connsiteX196" fmla="*/ 1267123 w 2582862"/>
              <a:gd name="connsiteY196" fmla="*/ 0 h 192840"/>
              <a:gd name="connsiteX197" fmla="*/ 1283622 w 2582862"/>
              <a:gd name="connsiteY197" fmla="*/ 0 h 192840"/>
              <a:gd name="connsiteX198" fmla="*/ 1193700 w 2582862"/>
              <a:gd name="connsiteY198" fmla="*/ 192840 h 192840"/>
              <a:gd name="connsiteX199" fmla="*/ 1177201 w 2582862"/>
              <a:gd name="connsiteY199" fmla="*/ 192840 h 192840"/>
              <a:gd name="connsiteX200" fmla="*/ 1238549 w 2582862"/>
              <a:gd name="connsiteY200" fmla="*/ 0 h 192840"/>
              <a:gd name="connsiteX201" fmla="*/ 1255047 w 2582862"/>
              <a:gd name="connsiteY201" fmla="*/ 0 h 192840"/>
              <a:gd name="connsiteX202" fmla="*/ 1165124 w 2582862"/>
              <a:gd name="connsiteY202" fmla="*/ 192840 h 192840"/>
              <a:gd name="connsiteX203" fmla="*/ 1148626 w 2582862"/>
              <a:gd name="connsiteY203" fmla="*/ 192840 h 192840"/>
              <a:gd name="connsiteX204" fmla="*/ 1209974 w 2582862"/>
              <a:gd name="connsiteY204" fmla="*/ 0 h 192840"/>
              <a:gd name="connsiteX205" fmla="*/ 1226473 w 2582862"/>
              <a:gd name="connsiteY205" fmla="*/ 0 h 192840"/>
              <a:gd name="connsiteX206" fmla="*/ 1136550 w 2582862"/>
              <a:gd name="connsiteY206" fmla="*/ 192840 h 192840"/>
              <a:gd name="connsiteX207" fmla="*/ 1120051 w 2582862"/>
              <a:gd name="connsiteY207" fmla="*/ 192840 h 192840"/>
              <a:gd name="connsiteX208" fmla="*/ 1181399 w 2582862"/>
              <a:gd name="connsiteY208" fmla="*/ 0 h 192840"/>
              <a:gd name="connsiteX209" fmla="*/ 1197897 w 2582862"/>
              <a:gd name="connsiteY209" fmla="*/ 0 h 192840"/>
              <a:gd name="connsiteX210" fmla="*/ 1107975 w 2582862"/>
              <a:gd name="connsiteY210" fmla="*/ 192840 h 192840"/>
              <a:gd name="connsiteX211" fmla="*/ 1091476 w 2582862"/>
              <a:gd name="connsiteY211" fmla="*/ 192840 h 192840"/>
              <a:gd name="connsiteX212" fmla="*/ 1152823 w 2582862"/>
              <a:gd name="connsiteY212" fmla="*/ 0 h 192840"/>
              <a:gd name="connsiteX213" fmla="*/ 1169322 w 2582862"/>
              <a:gd name="connsiteY213" fmla="*/ 0 h 192840"/>
              <a:gd name="connsiteX214" fmla="*/ 1079399 w 2582862"/>
              <a:gd name="connsiteY214" fmla="*/ 192840 h 192840"/>
              <a:gd name="connsiteX215" fmla="*/ 1062901 w 2582862"/>
              <a:gd name="connsiteY215" fmla="*/ 192840 h 192840"/>
              <a:gd name="connsiteX216" fmla="*/ 1124249 w 2582862"/>
              <a:gd name="connsiteY216" fmla="*/ 0 h 192840"/>
              <a:gd name="connsiteX217" fmla="*/ 1140747 w 2582862"/>
              <a:gd name="connsiteY217" fmla="*/ 0 h 192840"/>
              <a:gd name="connsiteX218" fmla="*/ 1050824 w 2582862"/>
              <a:gd name="connsiteY218" fmla="*/ 192840 h 192840"/>
              <a:gd name="connsiteX219" fmla="*/ 1034326 w 2582862"/>
              <a:gd name="connsiteY219" fmla="*/ 192840 h 192840"/>
              <a:gd name="connsiteX220" fmla="*/ 1095674 w 2582862"/>
              <a:gd name="connsiteY220" fmla="*/ 0 h 192840"/>
              <a:gd name="connsiteX221" fmla="*/ 1112173 w 2582862"/>
              <a:gd name="connsiteY221" fmla="*/ 0 h 192840"/>
              <a:gd name="connsiteX222" fmla="*/ 1022250 w 2582862"/>
              <a:gd name="connsiteY222" fmla="*/ 192840 h 192840"/>
              <a:gd name="connsiteX223" fmla="*/ 1005751 w 2582862"/>
              <a:gd name="connsiteY223" fmla="*/ 192840 h 192840"/>
              <a:gd name="connsiteX224" fmla="*/ 1067099 w 2582862"/>
              <a:gd name="connsiteY224" fmla="*/ 0 h 192840"/>
              <a:gd name="connsiteX225" fmla="*/ 1083598 w 2582862"/>
              <a:gd name="connsiteY225" fmla="*/ 0 h 192840"/>
              <a:gd name="connsiteX226" fmla="*/ 993675 w 2582862"/>
              <a:gd name="connsiteY226" fmla="*/ 192840 h 192840"/>
              <a:gd name="connsiteX227" fmla="*/ 977176 w 2582862"/>
              <a:gd name="connsiteY227" fmla="*/ 192840 h 192840"/>
              <a:gd name="connsiteX228" fmla="*/ 1038523 w 2582862"/>
              <a:gd name="connsiteY228" fmla="*/ 0 h 192840"/>
              <a:gd name="connsiteX229" fmla="*/ 1055022 w 2582862"/>
              <a:gd name="connsiteY229" fmla="*/ 0 h 192840"/>
              <a:gd name="connsiteX230" fmla="*/ 965099 w 2582862"/>
              <a:gd name="connsiteY230" fmla="*/ 192840 h 192840"/>
              <a:gd name="connsiteX231" fmla="*/ 948601 w 2582862"/>
              <a:gd name="connsiteY231" fmla="*/ 192840 h 192840"/>
              <a:gd name="connsiteX232" fmla="*/ 1009949 w 2582862"/>
              <a:gd name="connsiteY232" fmla="*/ 0 h 192840"/>
              <a:gd name="connsiteX233" fmla="*/ 1026447 w 2582862"/>
              <a:gd name="connsiteY233" fmla="*/ 0 h 192840"/>
              <a:gd name="connsiteX234" fmla="*/ 936524 w 2582862"/>
              <a:gd name="connsiteY234" fmla="*/ 192840 h 192840"/>
              <a:gd name="connsiteX235" fmla="*/ 920026 w 2582862"/>
              <a:gd name="connsiteY235" fmla="*/ 192840 h 192840"/>
              <a:gd name="connsiteX236" fmla="*/ 981374 w 2582862"/>
              <a:gd name="connsiteY236" fmla="*/ 0 h 192840"/>
              <a:gd name="connsiteX237" fmla="*/ 997873 w 2582862"/>
              <a:gd name="connsiteY237" fmla="*/ 0 h 192840"/>
              <a:gd name="connsiteX238" fmla="*/ 907950 w 2582862"/>
              <a:gd name="connsiteY238" fmla="*/ 192840 h 192840"/>
              <a:gd name="connsiteX239" fmla="*/ 891451 w 2582862"/>
              <a:gd name="connsiteY239" fmla="*/ 192840 h 192840"/>
              <a:gd name="connsiteX240" fmla="*/ 952799 w 2582862"/>
              <a:gd name="connsiteY240" fmla="*/ 0 h 192840"/>
              <a:gd name="connsiteX241" fmla="*/ 969298 w 2582862"/>
              <a:gd name="connsiteY241" fmla="*/ 0 h 192840"/>
              <a:gd name="connsiteX242" fmla="*/ 879375 w 2582862"/>
              <a:gd name="connsiteY242" fmla="*/ 192840 h 192840"/>
              <a:gd name="connsiteX243" fmla="*/ 862876 w 2582862"/>
              <a:gd name="connsiteY243" fmla="*/ 192840 h 192840"/>
              <a:gd name="connsiteX244" fmla="*/ 924223 w 2582862"/>
              <a:gd name="connsiteY244" fmla="*/ 0 h 192840"/>
              <a:gd name="connsiteX245" fmla="*/ 940722 w 2582862"/>
              <a:gd name="connsiteY245" fmla="*/ 0 h 192840"/>
              <a:gd name="connsiteX246" fmla="*/ 850799 w 2582862"/>
              <a:gd name="connsiteY246" fmla="*/ 192840 h 192840"/>
              <a:gd name="connsiteX247" fmla="*/ 834301 w 2582862"/>
              <a:gd name="connsiteY247" fmla="*/ 192840 h 192840"/>
              <a:gd name="connsiteX248" fmla="*/ 895649 w 2582862"/>
              <a:gd name="connsiteY248" fmla="*/ 0 h 192840"/>
              <a:gd name="connsiteX249" fmla="*/ 912147 w 2582862"/>
              <a:gd name="connsiteY249" fmla="*/ 0 h 192840"/>
              <a:gd name="connsiteX250" fmla="*/ 822224 w 2582862"/>
              <a:gd name="connsiteY250" fmla="*/ 192840 h 192840"/>
              <a:gd name="connsiteX251" fmla="*/ 805726 w 2582862"/>
              <a:gd name="connsiteY251" fmla="*/ 192840 h 192840"/>
              <a:gd name="connsiteX252" fmla="*/ 867074 w 2582862"/>
              <a:gd name="connsiteY252" fmla="*/ 0 h 192840"/>
              <a:gd name="connsiteX253" fmla="*/ 883573 w 2582862"/>
              <a:gd name="connsiteY253" fmla="*/ 0 h 192840"/>
              <a:gd name="connsiteX254" fmla="*/ 793650 w 2582862"/>
              <a:gd name="connsiteY254" fmla="*/ 192840 h 192840"/>
              <a:gd name="connsiteX255" fmla="*/ 777151 w 2582862"/>
              <a:gd name="connsiteY255" fmla="*/ 192840 h 192840"/>
              <a:gd name="connsiteX256" fmla="*/ 838499 w 2582862"/>
              <a:gd name="connsiteY256" fmla="*/ 0 h 192840"/>
              <a:gd name="connsiteX257" fmla="*/ 854997 w 2582862"/>
              <a:gd name="connsiteY257" fmla="*/ 0 h 192840"/>
              <a:gd name="connsiteX258" fmla="*/ 765075 w 2582862"/>
              <a:gd name="connsiteY258" fmla="*/ 192840 h 192840"/>
              <a:gd name="connsiteX259" fmla="*/ 748576 w 2582862"/>
              <a:gd name="connsiteY259" fmla="*/ 192840 h 192840"/>
              <a:gd name="connsiteX260" fmla="*/ 809924 w 2582862"/>
              <a:gd name="connsiteY260" fmla="*/ 0 h 192840"/>
              <a:gd name="connsiteX261" fmla="*/ 826422 w 2582862"/>
              <a:gd name="connsiteY261" fmla="*/ 0 h 192840"/>
              <a:gd name="connsiteX262" fmla="*/ 736499 w 2582862"/>
              <a:gd name="connsiteY262" fmla="*/ 192840 h 192840"/>
              <a:gd name="connsiteX263" fmla="*/ 720002 w 2582862"/>
              <a:gd name="connsiteY263" fmla="*/ 192840 h 192840"/>
              <a:gd name="connsiteX264" fmla="*/ 781349 w 2582862"/>
              <a:gd name="connsiteY264" fmla="*/ 0 h 192840"/>
              <a:gd name="connsiteX265" fmla="*/ 797847 w 2582862"/>
              <a:gd name="connsiteY265" fmla="*/ 0 h 192840"/>
              <a:gd name="connsiteX266" fmla="*/ 707924 w 2582862"/>
              <a:gd name="connsiteY266" fmla="*/ 192840 h 192840"/>
              <a:gd name="connsiteX267" fmla="*/ 691426 w 2582862"/>
              <a:gd name="connsiteY267" fmla="*/ 192840 h 192840"/>
              <a:gd name="connsiteX268" fmla="*/ 752774 w 2582862"/>
              <a:gd name="connsiteY268" fmla="*/ 0 h 192840"/>
              <a:gd name="connsiteX269" fmla="*/ 769273 w 2582862"/>
              <a:gd name="connsiteY269" fmla="*/ 0 h 192840"/>
              <a:gd name="connsiteX270" fmla="*/ 679350 w 2582862"/>
              <a:gd name="connsiteY270" fmla="*/ 192840 h 192840"/>
              <a:gd name="connsiteX271" fmla="*/ 662851 w 2582862"/>
              <a:gd name="connsiteY271" fmla="*/ 192840 h 192840"/>
              <a:gd name="connsiteX272" fmla="*/ 724199 w 2582862"/>
              <a:gd name="connsiteY272" fmla="*/ 0 h 192840"/>
              <a:gd name="connsiteX273" fmla="*/ 740697 w 2582862"/>
              <a:gd name="connsiteY273" fmla="*/ 0 h 192840"/>
              <a:gd name="connsiteX274" fmla="*/ 650775 w 2582862"/>
              <a:gd name="connsiteY274" fmla="*/ 192840 h 192840"/>
              <a:gd name="connsiteX275" fmla="*/ 634276 w 2582862"/>
              <a:gd name="connsiteY275" fmla="*/ 192840 h 192840"/>
              <a:gd name="connsiteX276" fmla="*/ 695624 w 2582862"/>
              <a:gd name="connsiteY276" fmla="*/ 0 h 192840"/>
              <a:gd name="connsiteX277" fmla="*/ 712122 w 2582862"/>
              <a:gd name="connsiteY277" fmla="*/ 0 h 192840"/>
              <a:gd name="connsiteX278" fmla="*/ 622199 w 2582862"/>
              <a:gd name="connsiteY278" fmla="*/ 192840 h 192840"/>
              <a:gd name="connsiteX279" fmla="*/ 605702 w 2582862"/>
              <a:gd name="connsiteY279" fmla="*/ 192840 h 192840"/>
              <a:gd name="connsiteX280" fmla="*/ 667049 w 2582862"/>
              <a:gd name="connsiteY280" fmla="*/ 0 h 192840"/>
              <a:gd name="connsiteX281" fmla="*/ 683547 w 2582862"/>
              <a:gd name="connsiteY281" fmla="*/ 0 h 192840"/>
              <a:gd name="connsiteX282" fmla="*/ 593624 w 2582862"/>
              <a:gd name="connsiteY282" fmla="*/ 192840 h 192840"/>
              <a:gd name="connsiteX283" fmla="*/ 577126 w 2582862"/>
              <a:gd name="connsiteY283" fmla="*/ 192840 h 192840"/>
              <a:gd name="connsiteX284" fmla="*/ 638474 w 2582862"/>
              <a:gd name="connsiteY284" fmla="*/ 0 h 192840"/>
              <a:gd name="connsiteX285" fmla="*/ 654973 w 2582862"/>
              <a:gd name="connsiteY285" fmla="*/ 0 h 192840"/>
              <a:gd name="connsiteX286" fmla="*/ 565050 w 2582862"/>
              <a:gd name="connsiteY286" fmla="*/ 192840 h 192840"/>
              <a:gd name="connsiteX287" fmla="*/ 548551 w 2582862"/>
              <a:gd name="connsiteY287" fmla="*/ 192840 h 192840"/>
              <a:gd name="connsiteX288" fmla="*/ 609899 w 2582862"/>
              <a:gd name="connsiteY288" fmla="*/ 0 h 192840"/>
              <a:gd name="connsiteX289" fmla="*/ 626397 w 2582862"/>
              <a:gd name="connsiteY289" fmla="*/ 0 h 192840"/>
              <a:gd name="connsiteX290" fmla="*/ 536475 w 2582862"/>
              <a:gd name="connsiteY290" fmla="*/ 192840 h 192840"/>
              <a:gd name="connsiteX291" fmla="*/ 519976 w 2582862"/>
              <a:gd name="connsiteY291" fmla="*/ 192840 h 192840"/>
              <a:gd name="connsiteX292" fmla="*/ 581324 w 2582862"/>
              <a:gd name="connsiteY292" fmla="*/ 0 h 192840"/>
              <a:gd name="connsiteX293" fmla="*/ 597822 w 2582862"/>
              <a:gd name="connsiteY293" fmla="*/ 0 h 192840"/>
              <a:gd name="connsiteX294" fmla="*/ 507899 w 2582862"/>
              <a:gd name="connsiteY294" fmla="*/ 192840 h 192840"/>
              <a:gd name="connsiteX295" fmla="*/ 491402 w 2582862"/>
              <a:gd name="connsiteY295" fmla="*/ 192840 h 192840"/>
              <a:gd name="connsiteX296" fmla="*/ 552749 w 2582862"/>
              <a:gd name="connsiteY296" fmla="*/ 0 h 192840"/>
              <a:gd name="connsiteX297" fmla="*/ 569247 w 2582862"/>
              <a:gd name="connsiteY297" fmla="*/ 0 h 192840"/>
              <a:gd name="connsiteX298" fmla="*/ 479324 w 2582862"/>
              <a:gd name="connsiteY298" fmla="*/ 192840 h 192840"/>
              <a:gd name="connsiteX299" fmla="*/ 462826 w 2582862"/>
              <a:gd name="connsiteY299" fmla="*/ 192840 h 192840"/>
              <a:gd name="connsiteX300" fmla="*/ 524174 w 2582862"/>
              <a:gd name="connsiteY300" fmla="*/ 0 h 192840"/>
              <a:gd name="connsiteX301" fmla="*/ 540673 w 2582862"/>
              <a:gd name="connsiteY301" fmla="*/ 0 h 192840"/>
              <a:gd name="connsiteX302" fmla="*/ 450750 w 2582862"/>
              <a:gd name="connsiteY302" fmla="*/ 192840 h 192840"/>
              <a:gd name="connsiteX303" fmla="*/ 434251 w 2582862"/>
              <a:gd name="connsiteY303" fmla="*/ 192840 h 192840"/>
              <a:gd name="connsiteX304" fmla="*/ 495599 w 2582862"/>
              <a:gd name="connsiteY304" fmla="*/ 0 h 192840"/>
              <a:gd name="connsiteX305" fmla="*/ 512098 w 2582862"/>
              <a:gd name="connsiteY305" fmla="*/ 0 h 192840"/>
              <a:gd name="connsiteX306" fmla="*/ 422177 w 2582862"/>
              <a:gd name="connsiteY306" fmla="*/ 192840 h 192840"/>
              <a:gd name="connsiteX307" fmla="*/ 405677 w 2582862"/>
              <a:gd name="connsiteY307" fmla="*/ 192840 h 192840"/>
              <a:gd name="connsiteX308" fmla="*/ 467025 w 2582862"/>
              <a:gd name="connsiteY308" fmla="*/ 0 h 192840"/>
              <a:gd name="connsiteX309" fmla="*/ 483522 w 2582862"/>
              <a:gd name="connsiteY309" fmla="*/ 0 h 192840"/>
              <a:gd name="connsiteX310" fmla="*/ 393600 w 2582862"/>
              <a:gd name="connsiteY310" fmla="*/ 192840 h 192840"/>
              <a:gd name="connsiteX311" fmla="*/ 377103 w 2582862"/>
              <a:gd name="connsiteY311" fmla="*/ 192840 h 192840"/>
              <a:gd name="connsiteX312" fmla="*/ 438449 w 2582862"/>
              <a:gd name="connsiteY312" fmla="*/ 0 h 192840"/>
              <a:gd name="connsiteX313" fmla="*/ 454947 w 2582862"/>
              <a:gd name="connsiteY313" fmla="*/ 0 h 192840"/>
              <a:gd name="connsiteX314" fmla="*/ 365026 w 2582862"/>
              <a:gd name="connsiteY314" fmla="*/ 192840 h 192840"/>
              <a:gd name="connsiteX315" fmla="*/ 348527 w 2582862"/>
              <a:gd name="connsiteY315" fmla="*/ 192840 h 192840"/>
              <a:gd name="connsiteX316" fmla="*/ 409874 w 2582862"/>
              <a:gd name="connsiteY316" fmla="*/ 0 h 192840"/>
              <a:gd name="connsiteX317" fmla="*/ 426373 w 2582862"/>
              <a:gd name="connsiteY317" fmla="*/ 0 h 192840"/>
              <a:gd name="connsiteX318" fmla="*/ 336451 w 2582862"/>
              <a:gd name="connsiteY318" fmla="*/ 192840 h 192840"/>
              <a:gd name="connsiteX319" fmla="*/ 319952 w 2582862"/>
              <a:gd name="connsiteY319" fmla="*/ 192840 h 192840"/>
              <a:gd name="connsiteX320" fmla="*/ 381300 w 2582862"/>
              <a:gd name="connsiteY320" fmla="*/ 0 h 192840"/>
              <a:gd name="connsiteX321" fmla="*/ 397797 w 2582862"/>
              <a:gd name="connsiteY321" fmla="*/ 0 h 192840"/>
              <a:gd name="connsiteX322" fmla="*/ 307876 w 2582862"/>
              <a:gd name="connsiteY322" fmla="*/ 192840 h 192840"/>
              <a:gd name="connsiteX323" fmla="*/ 291377 w 2582862"/>
              <a:gd name="connsiteY323" fmla="*/ 192840 h 192840"/>
              <a:gd name="connsiteX324" fmla="*/ 352725 w 2582862"/>
              <a:gd name="connsiteY324" fmla="*/ 0 h 192840"/>
              <a:gd name="connsiteX325" fmla="*/ 369224 w 2582862"/>
              <a:gd name="connsiteY325" fmla="*/ 0 h 192840"/>
              <a:gd name="connsiteX326" fmla="*/ 279302 w 2582862"/>
              <a:gd name="connsiteY326" fmla="*/ 192840 h 192840"/>
              <a:gd name="connsiteX327" fmla="*/ 262803 w 2582862"/>
              <a:gd name="connsiteY327" fmla="*/ 192840 h 192840"/>
              <a:gd name="connsiteX328" fmla="*/ 324150 w 2582862"/>
              <a:gd name="connsiteY328" fmla="*/ 0 h 192840"/>
              <a:gd name="connsiteX329" fmla="*/ 340649 w 2582862"/>
              <a:gd name="connsiteY329" fmla="*/ 0 h 192840"/>
              <a:gd name="connsiteX330" fmla="*/ 250726 w 2582862"/>
              <a:gd name="connsiteY330" fmla="*/ 192840 h 192840"/>
              <a:gd name="connsiteX331" fmla="*/ 234227 w 2582862"/>
              <a:gd name="connsiteY331" fmla="*/ 192840 h 192840"/>
              <a:gd name="connsiteX332" fmla="*/ 295575 w 2582862"/>
              <a:gd name="connsiteY332" fmla="*/ 0 h 192840"/>
              <a:gd name="connsiteX333" fmla="*/ 312074 w 2582862"/>
              <a:gd name="connsiteY333" fmla="*/ 0 h 192840"/>
              <a:gd name="connsiteX334" fmla="*/ 222151 w 2582862"/>
              <a:gd name="connsiteY334" fmla="*/ 192840 h 192840"/>
              <a:gd name="connsiteX335" fmla="*/ 205653 w 2582862"/>
              <a:gd name="connsiteY335" fmla="*/ 192840 h 192840"/>
              <a:gd name="connsiteX336" fmla="*/ 267000 w 2582862"/>
              <a:gd name="connsiteY336" fmla="*/ 0 h 192840"/>
              <a:gd name="connsiteX337" fmla="*/ 283498 w 2582862"/>
              <a:gd name="connsiteY337" fmla="*/ 0 h 192840"/>
              <a:gd name="connsiteX338" fmla="*/ 193576 w 2582862"/>
              <a:gd name="connsiteY338" fmla="*/ 192840 h 192840"/>
              <a:gd name="connsiteX339" fmla="*/ 177077 w 2582862"/>
              <a:gd name="connsiteY339" fmla="*/ 192840 h 192840"/>
              <a:gd name="connsiteX340" fmla="*/ 238425 w 2582862"/>
              <a:gd name="connsiteY340" fmla="*/ 0 h 192840"/>
              <a:gd name="connsiteX341" fmla="*/ 254924 w 2582862"/>
              <a:gd name="connsiteY341" fmla="*/ 0 h 192840"/>
              <a:gd name="connsiteX342" fmla="*/ 165001 w 2582862"/>
              <a:gd name="connsiteY342" fmla="*/ 192840 h 192840"/>
              <a:gd name="connsiteX343" fmla="*/ 148503 w 2582862"/>
              <a:gd name="connsiteY343" fmla="*/ 192840 h 192840"/>
              <a:gd name="connsiteX344" fmla="*/ 209850 w 2582862"/>
              <a:gd name="connsiteY344" fmla="*/ 0 h 192840"/>
              <a:gd name="connsiteX345" fmla="*/ 226349 w 2582862"/>
              <a:gd name="connsiteY345" fmla="*/ 0 h 192840"/>
              <a:gd name="connsiteX346" fmla="*/ 136426 w 2582862"/>
              <a:gd name="connsiteY346" fmla="*/ 192840 h 192840"/>
              <a:gd name="connsiteX347" fmla="*/ 119927 w 2582862"/>
              <a:gd name="connsiteY347" fmla="*/ 192840 h 192840"/>
              <a:gd name="connsiteX348" fmla="*/ 181275 w 2582862"/>
              <a:gd name="connsiteY348" fmla="*/ 0 h 192840"/>
              <a:gd name="connsiteX349" fmla="*/ 197774 w 2582862"/>
              <a:gd name="connsiteY349" fmla="*/ 0 h 192840"/>
              <a:gd name="connsiteX350" fmla="*/ 107851 w 2582862"/>
              <a:gd name="connsiteY350" fmla="*/ 192840 h 192840"/>
              <a:gd name="connsiteX351" fmla="*/ 91352 w 2582862"/>
              <a:gd name="connsiteY351" fmla="*/ 192840 h 192840"/>
              <a:gd name="connsiteX352" fmla="*/ 152700 w 2582862"/>
              <a:gd name="connsiteY352" fmla="*/ 0 h 192840"/>
              <a:gd name="connsiteX353" fmla="*/ 169198 w 2582862"/>
              <a:gd name="connsiteY353" fmla="*/ 0 h 192840"/>
              <a:gd name="connsiteX354" fmla="*/ 79276 w 2582862"/>
              <a:gd name="connsiteY354" fmla="*/ 192840 h 192840"/>
              <a:gd name="connsiteX355" fmla="*/ 62778 w 2582862"/>
              <a:gd name="connsiteY355" fmla="*/ 192840 h 192840"/>
              <a:gd name="connsiteX356" fmla="*/ 124125 w 2582862"/>
              <a:gd name="connsiteY356" fmla="*/ 0 h 192840"/>
              <a:gd name="connsiteX357" fmla="*/ 140623 w 2582862"/>
              <a:gd name="connsiteY357" fmla="*/ 0 h 192840"/>
              <a:gd name="connsiteX358" fmla="*/ 50700 w 2582862"/>
              <a:gd name="connsiteY358" fmla="*/ 192840 h 192840"/>
              <a:gd name="connsiteX359" fmla="*/ 34202 w 2582862"/>
              <a:gd name="connsiteY359" fmla="*/ 192840 h 192840"/>
              <a:gd name="connsiteX360" fmla="*/ 95550 w 2582862"/>
              <a:gd name="connsiteY360" fmla="*/ 0 h 192840"/>
              <a:gd name="connsiteX361" fmla="*/ 112049 w 2582862"/>
              <a:gd name="connsiteY361" fmla="*/ 0 h 192840"/>
              <a:gd name="connsiteX362" fmla="*/ 22126 w 2582862"/>
              <a:gd name="connsiteY362" fmla="*/ 192840 h 192840"/>
              <a:gd name="connsiteX363" fmla="*/ 5627 w 2582862"/>
              <a:gd name="connsiteY363" fmla="*/ 192840 h 192840"/>
              <a:gd name="connsiteX364" fmla="*/ 66975 w 2582862"/>
              <a:gd name="connsiteY364" fmla="*/ 0 h 192840"/>
              <a:gd name="connsiteX365" fmla="*/ 83474 w 2582862"/>
              <a:gd name="connsiteY365" fmla="*/ 0 h 192840"/>
              <a:gd name="connsiteX366" fmla="*/ 0 w 2582862"/>
              <a:gd name="connsiteY366" fmla="*/ 179010 h 192840"/>
              <a:gd name="connsiteX367" fmla="*/ 0 w 2582862"/>
              <a:gd name="connsiteY367" fmla="*/ 143630 h 192840"/>
              <a:gd name="connsiteX368" fmla="*/ 38401 w 2582862"/>
              <a:gd name="connsiteY368" fmla="*/ 0 h 192840"/>
              <a:gd name="connsiteX369" fmla="*/ 54898 w 2582862"/>
              <a:gd name="connsiteY369" fmla="*/ 0 h 192840"/>
              <a:gd name="connsiteX370" fmla="*/ 0 w 2582862"/>
              <a:gd name="connsiteY370" fmla="*/ 117730 h 192840"/>
              <a:gd name="connsiteX371" fmla="*/ 0 w 2582862"/>
              <a:gd name="connsiteY371" fmla="*/ 82350 h 192840"/>
              <a:gd name="connsiteX372" fmla="*/ 12205 w 2582862"/>
              <a:gd name="connsiteY372" fmla="*/ 0 h 192840"/>
              <a:gd name="connsiteX373" fmla="*/ 26324 w 2582862"/>
              <a:gd name="connsiteY373" fmla="*/ 0 h 192840"/>
              <a:gd name="connsiteX374" fmla="*/ 0 w 2582862"/>
              <a:gd name="connsiteY374" fmla="*/ 56452 h 192840"/>
              <a:gd name="connsiteX375" fmla="*/ 0 w 2582862"/>
              <a:gd name="connsiteY375" fmla="*/ 26174 h 192840"/>
              <a:gd name="connsiteX376" fmla="*/ 0 w 2582862"/>
              <a:gd name="connsiteY376" fmla="*/ 0 h 192840"/>
              <a:gd name="connsiteX377" fmla="*/ 129 w 2582862"/>
              <a:gd name="connsiteY377" fmla="*/ 0 h 192840"/>
              <a:gd name="connsiteX378" fmla="*/ 0 w 2582862"/>
              <a:gd name="connsiteY378" fmla="*/ 276 h 1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2582862" h="192840">
                <a:moveTo>
                  <a:pt x="2582862" y="181076"/>
                </a:moveTo>
                <a:lnTo>
                  <a:pt x="2582862" y="192840"/>
                </a:lnTo>
                <a:lnTo>
                  <a:pt x="2577376" y="192840"/>
                </a:lnTo>
                <a:close/>
                <a:moveTo>
                  <a:pt x="2582862" y="119796"/>
                </a:moveTo>
                <a:lnTo>
                  <a:pt x="2582862" y="155178"/>
                </a:lnTo>
                <a:lnTo>
                  <a:pt x="2565300" y="192840"/>
                </a:lnTo>
                <a:lnTo>
                  <a:pt x="2548801" y="192840"/>
                </a:lnTo>
                <a:close/>
                <a:moveTo>
                  <a:pt x="2582862" y="58517"/>
                </a:moveTo>
                <a:lnTo>
                  <a:pt x="2582862" y="93897"/>
                </a:lnTo>
                <a:lnTo>
                  <a:pt x="2536724" y="192840"/>
                </a:lnTo>
                <a:lnTo>
                  <a:pt x="2520227" y="192840"/>
                </a:lnTo>
                <a:close/>
                <a:moveTo>
                  <a:pt x="2581574" y="0"/>
                </a:moveTo>
                <a:lnTo>
                  <a:pt x="2582862" y="0"/>
                </a:lnTo>
                <a:lnTo>
                  <a:pt x="2582862" y="32619"/>
                </a:lnTo>
                <a:lnTo>
                  <a:pt x="2508150" y="192840"/>
                </a:lnTo>
                <a:lnTo>
                  <a:pt x="2491651" y="192840"/>
                </a:lnTo>
                <a:close/>
                <a:moveTo>
                  <a:pt x="2552999" y="0"/>
                </a:moveTo>
                <a:lnTo>
                  <a:pt x="2569498" y="0"/>
                </a:lnTo>
                <a:lnTo>
                  <a:pt x="2479575" y="192840"/>
                </a:lnTo>
                <a:lnTo>
                  <a:pt x="2463076" y="192840"/>
                </a:lnTo>
                <a:close/>
                <a:moveTo>
                  <a:pt x="2524424" y="0"/>
                </a:moveTo>
                <a:lnTo>
                  <a:pt x="2540923" y="0"/>
                </a:lnTo>
                <a:lnTo>
                  <a:pt x="2451000" y="192840"/>
                </a:lnTo>
                <a:lnTo>
                  <a:pt x="2434501" y="192840"/>
                </a:lnTo>
                <a:close/>
                <a:moveTo>
                  <a:pt x="2495849" y="0"/>
                </a:moveTo>
                <a:lnTo>
                  <a:pt x="2512347" y="0"/>
                </a:lnTo>
                <a:lnTo>
                  <a:pt x="2422424" y="192840"/>
                </a:lnTo>
                <a:lnTo>
                  <a:pt x="2405927" y="192840"/>
                </a:lnTo>
                <a:close/>
                <a:moveTo>
                  <a:pt x="2467274" y="0"/>
                </a:moveTo>
                <a:lnTo>
                  <a:pt x="2483772" y="0"/>
                </a:lnTo>
                <a:lnTo>
                  <a:pt x="2393850" y="192840"/>
                </a:lnTo>
                <a:lnTo>
                  <a:pt x="2377351" y="192840"/>
                </a:lnTo>
                <a:close/>
                <a:moveTo>
                  <a:pt x="2438699" y="0"/>
                </a:moveTo>
                <a:lnTo>
                  <a:pt x="2455198" y="0"/>
                </a:lnTo>
                <a:lnTo>
                  <a:pt x="2365275" y="192840"/>
                </a:lnTo>
                <a:lnTo>
                  <a:pt x="2348776" y="192840"/>
                </a:lnTo>
                <a:close/>
                <a:moveTo>
                  <a:pt x="2410124" y="0"/>
                </a:moveTo>
                <a:lnTo>
                  <a:pt x="2426622" y="0"/>
                </a:lnTo>
                <a:lnTo>
                  <a:pt x="2336700" y="192840"/>
                </a:lnTo>
                <a:lnTo>
                  <a:pt x="2320201" y="192840"/>
                </a:lnTo>
                <a:close/>
                <a:moveTo>
                  <a:pt x="2381549" y="0"/>
                </a:moveTo>
                <a:lnTo>
                  <a:pt x="2398047" y="0"/>
                </a:lnTo>
                <a:lnTo>
                  <a:pt x="2308124" y="192840"/>
                </a:lnTo>
                <a:lnTo>
                  <a:pt x="2291627" y="192840"/>
                </a:lnTo>
                <a:close/>
                <a:moveTo>
                  <a:pt x="2352974" y="0"/>
                </a:moveTo>
                <a:lnTo>
                  <a:pt x="2369472" y="0"/>
                </a:lnTo>
                <a:lnTo>
                  <a:pt x="2279550" y="192840"/>
                </a:lnTo>
                <a:lnTo>
                  <a:pt x="2263051" y="192840"/>
                </a:lnTo>
                <a:close/>
                <a:moveTo>
                  <a:pt x="2324399" y="0"/>
                </a:moveTo>
                <a:lnTo>
                  <a:pt x="2340898" y="0"/>
                </a:lnTo>
                <a:lnTo>
                  <a:pt x="2250975" y="192840"/>
                </a:lnTo>
                <a:lnTo>
                  <a:pt x="2234476" y="192840"/>
                </a:lnTo>
                <a:close/>
                <a:moveTo>
                  <a:pt x="2295824" y="0"/>
                </a:moveTo>
                <a:lnTo>
                  <a:pt x="2312322" y="0"/>
                </a:lnTo>
                <a:lnTo>
                  <a:pt x="2222400" y="192840"/>
                </a:lnTo>
                <a:lnTo>
                  <a:pt x="2205901" y="192840"/>
                </a:lnTo>
                <a:close/>
                <a:moveTo>
                  <a:pt x="2267249" y="0"/>
                </a:moveTo>
                <a:lnTo>
                  <a:pt x="2283747" y="0"/>
                </a:lnTo>
                <a:lnTo>
                  <a:pt x="2193824" y="192840"/>
                </a:lnTo>
                <a:lnTo>
                  <a:pt x="2177327" y="192840"/>
                </a:lnTo>
                <a:close/>
                <a:moveTo>
                  <a:pt x="2238674" y="0"/>
                </a:moveTo>
                <a:lnTo>
                  <a:pt x="2255172" y="0"/>
                </a:lnTo>
                <a:lnTo>
                  <a:pt x="2165250" y="192840"/>
                </a:lnTo>
                <a:lnTo>
                  <a:pt x="2148751" y="192840"/>
                </a:lnTo>
                <a:close/>
                <a:moveTo>
                  <a:pt x="2210099" y="0"/>
                </a:moveTo>
                <a:lnTo>
                  <a:pt x="2226598" y="0"/>
                </a:lnTo>
                <a:lnTo>
                  <a:pt x="2136675" y="192840"/>
                </a:lnTo>
                <a:lnTo>
                  <a:pt x="2120176" y="192840"/>
                </a:lnTo>
                <a:close/>
                <a:moveTo>
                  <a:pt x="2181524" y="0"/>
                </a:moveTo>
                <a:lnTo>
                  <a:pt x="2198022" y="0"/>
                </a:lnTo>
                <a:lnTo>
                  <a:pt x="2108100" y="192840"/>
                </a:lnTo>
                <a:lnTo>
                  <a:pt x="2091601" y="192840"/>
                </a:lnTo>
                <a:close/>
                <a:moveTo>
                  <a:pt x="2152949" y="0"/>
                </a:moveTo>
                <a:lnTo>
                  <a:pt x="2169447" y="0"/>
                </a:lnTo>
                <a:lnTo>
                  <a:pt x="2079524" y="192840"/>
                </a:lnTo>
                <a:lnTo>
                  <a:pt x="2063027" y="192840"/>
                </a:lnTo>
                <a:close/>
                <a:moveTo>
                  <a:pt x="2124374" y="0"/>
                </a:moveTo>
                <a:lnTo>
                  <a:pt x="2140872" y="0"/>
                </a:lnTo>
                <a:lnTo>
                  <a:pt x="2050950" y="192840"/>
                </a:lnTo>
                <a:lnTo>
                  <a:pt x="2034451" y="192840"/>
                </a:lnTo>
                <a:close/>
                <a:moveTo>
                  <a:pt x="2095799" y="0"/>
                </a:moveTo>
                <a:lnTo>
                  <a:pt x="2112298" y="0"/>
                </a:lnTo>
                <a:lnTo>
                  <a:pt x="2022375" y="192840"/>
                </a:lnTo>
                <a:lnTo>
                  <a:pt x="2005876" y="192840"/>
                </a:lnTo>
                <a:close/>
                <a:moveTo>
                  <a:pt x="2067223" y="0"/>
                </a:moveTo>
                <a:lnTo>
                  <a:pt x="2083723" y="0"/>
                </a:lnTo>
                <a:lnTo>
                  <a:pt x="1993800" y="192840"/>
                </a:lnTo>
                <a:lnTo>
                  <a:pt x="1977301" y="192840"/>
                </a:lnTo>
                <a:close/>
                <a:moveTo>
                  <a:pt x="2038649" y="0"/>
                </a:moveTo>
                <a:lnTo>
                  <a:pt x="2055147" y="0"/>
                </a:lnTo>
                <a:lnTo>
                  <a:pt x="1965224" y="192840"/>
                </a:lnTo>
                <a:lnTo>
                  <a:pt x="1948727" y="192840"/>
                </a:lnTo>
                <a:close/>
                <a:moveTo>
                  <a:pt x="2010074" y="0"/>
                </a:moveTo>
                <a:lnTo>
                  <a:pt x="2026572" y="0"/>
                </a:lnTo>
                <a:lnTo>
                  <a:pt x="1936650" y="192840"/>
                </a:lnTo>
                <a:lnTo>
                  <a:pt x="1920151" y="192840"/>
                </a:lnTo>
                <a:close/>
                <a:moveTo>
                  <a:pt x="1981499" y="0"/>
                </a:moveTo>
                <a:lnTo>
                  <a:pt x="1997998" y="0"/>
                </a:lnTo>
                <a:lnTo>
                  <a:pt x="1908075" y="192840"/>
                </a:lnTo>
                <a:lnTo>
                  <a:pt x="1891576" y="192840"/>
                </a:lnTo>
                <a:close/>
                <a:moveTo>
                  <a:pt x="1952924" y="0"/>
                </a:moveTo>
                <a:lnTo>
                  <a:pt x="1969422" y="0"/>
                </a:lnTo>
                <a:lnTo>
                  <a:pt x="1879499" y="192840"/>
                </a:lnTo>
                <a:lnTo>
                  <a:pt x="1863001" y="192840"/>
                </a:lnTo>
                <a:close/>
                <a:moveTo>
                  <a:pt x="1924349" y="0"/>
                </a:moveTo>
                <a:lnTo>
                  <a:pt x="1940847" y="0"/>
                </a:lnTo>
                <a:lnTo>
                  <a:pt x="1850924" y="192840"/>
                </a:lnTo>
                <a:lnTo>
                  <a:pt x="1834427" y="192840"/>
                </a:lnTo>
                <a:close/>
                <a:moveTo>
                  <a:pt x="1895774" y="0"/>
                </a:moveTo>
                <a:lnTo>
                  <a:pt x="1912272" y="0"/>
                </a:lnTo>
                <a:lnTo>
                  <a:pt x="1822350" y="192840"/>
                </a:lnTo>
                <a:lnTo>
                  <a:pt x="1805851" y="192840"/>
                </a:lnTo>
                <a:close/>
                <a:moveTo>
                  <a:pt x="1867199" y="0"/>
                </a:moveTo>
                <a:lnTo>
                  <a:pt x="1883698" y="0"/>
                </a:lnTo>
                <a:lnTo>
                  <a:pt x="1793775" y="192840"/>
                </a:lnTo>
                <a:lnTo>
                  <a:pt x="1777276" y="192840"/>
                </a:lnTo>
                <a:close/>
                <a:moveTo>
                  <a:pt x="1838623" y="0"/>
                </a:moveTo>
                <a:lnTo>
                  <a:pt x="1855122" y="0"/>
                </a:lnTo>
                <a:lnTo>
                  <a:pt x="1765200" y="192840"/>
                </a:lnTo>
                <a:lnTo>
                  <a:pt x="1748701" y="192840"/>
                </a:lnTo>
                <a:close/>
                <a:moveTo>
                  <a:pt x="1810048" y="0"/>
                </a:moveTo>
                <a:lnTo>
                  <a:pt x="1826547" y="0"/>
                </a:lnTo>
                <a:lnTo>
                  <a:pt x="1736624" y="192840"/>
                </a:lnTo>
                <a:lnTo>
                  <a:pt x="1720126" y="192840"/>
                </a:lnTo>
                <a:close/>
                <a:moveTo>
                  <a:pt x="1781474" y="0"/>
                </a:moveTo>
                <a:lnTo>
                  <a:pt x="1797973" y="0"/>
                </a:lnTo>
                <a:lnTo>
                  <a:pt x="1708050" y="192840"/>
                </a:lnTo>
                <a:lnTo>
                  <a:pt x="1691551" y="192840"/>
                </a:lnTo>
                <a:close/>
                <a:moveTo>
                  <a:pt x="1752899" y="0"/>
                </a:moveTo>
                <a:lnTo>
                  <a:pt x="1769398" y="0"/>
                </a:lnTo>
                <a:lnTo>
                  <a:pt x="1679475" y="192840"/>
                </a:lnTo>
                <a:lnTo>
                  <a:pt x="1662976" y="192840"/>
                </a:lnTo>
                <a:close/>
                <a:moveTo>
                  <a:pt x="1724324" y="0"/>
                </a:moveTo>
                <a:lnTo>
                  <a:pt x="1740822" y="0"/>
                </a:lnTo>
                <a:lnTo>
                  <a:pt x="1650899" y="192840"/>
                </a:lnTo>
                <a:lnTo>
                  <a:pt x="1634401" y="192840"/>
                </a:lnTo>
                <a:close/>
                <a:moveTo>
                  <a:pt x="1695748" y="0"/>
                </a:moveTo>
                <a:lnTo>
                  <a:pt x="1712247" y="0"/>
                </a:lnTo>
                <a:lnTo>
                  <a:pt x="1622324" y="192840"/>
                </a:lnTo>
                <a:lnTo>
                  <a:pt x="1605826" y="192840"/>
                </a:lnTo>
                <a:close/>
                <a:moveTo>
                  <a:pt x="1667174" y="0"/>
                </a:moveTo>
                <a:lnTo>
                  <a:pt x="1683673" y="0"/>
                </a:lnTo>
                <a:lnTo>
                  <a:pt x="1593750" y="192840"/>
                </a:lnTo>
                <a:lnTo>
                  <a:pt x="1577251" y="192840"/>
                </a:lnTo>
                <a:close/>
                <a:moveTo>
                  <a:pt x="1638599" y="0"/>
                </a:moveTo>
                <a:lnTo>
                  <a:pt x="1655098" y="0"/>
                </a:lnTo>
                <a:lnTo>
                  <a:pt x="1565175" y="192840"/>
                </a:lnTo>
                <a:lnTo>
                  <a:pt x="1548676" y="192840"/>
                </a:lnTo>
                <a:close/>
                <a:moveTo>
                  <a:pt x="1610023" y="0"/>
                </a:moveTo>
                <a:lnTo>
                  <a:pt x="1626522" y="0"/>
                </a:lnTo>
                <a:lnTo>
                  <a:pt x="1536600" y="192840"/>
                </a:lnTo>
                <a:lnTo>
                  <a:pt x="1520101" y="192840"/>
                </a:lnTo>
                <a:close/>
                <a:moveTo>
                  <a:pt x="1581448" y="0"/>
                </a:moveTo>
                <a:lnTo>
                  <a:pt x="1597947" y="0"/>
                </a:lnTo>
                <a:lnTo>
                  <a:pt x="1508024" y="192840"/>
                </a:lnTo>
                <a:lnTo>
                  <a:pt x="1491527" y="192840"/>
                </a:lnTo>
                <a:close/>
                <a:moveTo>
                  <a:pt x="1552874" y="0"/>
                </a:moveTo>
                <a:lnTo>
                  <a:pt x="1569373" y="0"/>
                </a:lnTo>
                <a:lnTo>
                  <a:pt x="1479450" y="192840"/>
                </a:lnTo>
                <a:lnTo>
                  <a:pt x="1462951" y="192840"/>
                </a:lnTo>
                <a:close/>
                <a:moveTo>
                  <a:pt x="1524299" y="0"/>
                </a:moveTo>
                <a:lnTo>
                  <a:pt x="1540798" y="0"/>
                </a:lnTo>
                <a:lnTo>
                  <a:pt x="1450875" y="192840"/>
                </a:lnTo>
                <a:lnTo>
                  <a:pt x="1434376" y="192840"/>
                </a:lnTo>
                <a:close/>
                <a:moveTo>
                  <a:pt x="1495724" y="0"/>
                </a:moveTo>
                <a:lnTo>
                  <a:pt x="1512222" y="0"/>
                </a:lnTo>
                <a:lnTo>
                  <a:pt x="1422299" y="192840"/>
                </a:lnTo>
                <a:lnTo>
                  <a:pt x="1405801" y="192840"/>
                </a:lnTo>
                <a:close/>
                <a:moveTo>
                  <a:pt x="1467149" y="0"/>
                </a:moveTo>
                <a:lnTo>
                  <a:pt x="1483647" y="0"/>
                </a:lnTo>
                <a:lnTo>
                  <a:pt x="1393724" y="192840"/>
                </a:lnTo>
                <a:lnTo>
                  <a:pt x="1377226" y="192840"/>
                </a:lnTo>
                <a:close/>
                <a:moveTo>
                  <a:pt x="1438574" y="0"/>
                </a:moveTo>
                <a:lnTo>
                  <a:pt x="1455073" y="0"/>
                </a:lnTo>
                <a:lnTo>
                  <a:pt x="1365150" y="192840"/>
                </a:lnTo>
                <a:lnTo>
                  <a:pt x="1348651" y="192840"/>
                </a:lnTo>
                <a:close/>
                <a:moveTo>
                  <a:pt x="1409999" y="0"/>
                </a:moveTo>
                <a:lnTo>
                  <a:pt x="1426498" y="0"/>
                </a:lnTo>
                <a:lnTo>
                  <a:pt x="1336575" y="192840"/>
                </a:lnTo>
                <a:lnTo>
                  <a:pt x="1320076" y="192840"/>
                </a:lnTo>
                <a:close/>
                <a:moveTo>
                  <a:pt x="1381423" y="0"/>
                </a:moveTo>
                <a:lnTo>
                  <a:pt x="1397922" y="0"/>
                </a:lnTo>
                <a:lnTo>
                  <a:pt x="1307999" y="192840"/>
                </a:lnTo>
                <a:lnTo>
                  <a:pt x="1291501" y="192840"/>
                </a:lnTo>
                <a:close/>
                <a:moveTo>
                  <a:pt x="1352849" y="0"/>
                </a:moveTo>
                <a:lnTo>
                  <a:pt x="1369347" y="0"/>
                </a:lnTo>
                <a:lnTo>
                  <a:pt x="1279424" y="192840"/>
                </a:lnTo>
                <a:lnTo>
                  <a:pt x="1262926" y="192840"/>
                </a:lnTo>
                <a:close/>
                <a:moveTo>
                  <a:pt x="1324274" y="0"/>
                </a:moveTo>
                <a:lnTo>
                  <a:pt x="1340773" y="0"/>
                </a:lnTo>
                <a:lnTo>
                  <a:pt x="1250850" y="192840"/>
                </a:lnTo>
                <a:lnTo>
                  <a:pt x="1234351" y="192840"/>
                </a:lnTo>
                <a:close/>
                <a:moveTo>
                  <a:pt x="1295699" y="0"/>
                </a:moveTo>
                <a:lnTo>
                  <a:pt x="1312198" y="0"/>
                </a:lnTo>
                <a:lnTo>
                  <a:pt x="1222275" y="192840"/>
                </a:lnTo>
                <a:lnTo>
                  <a:pt x="1205776" y="192840"/>
                </a:lnTo>
                <a:close/>
                <a:moveTo>
                  <a:pt x="1267123" y="0"/>
                </a:moveTo>
                <a:lnTo>
                  <a:pt x="1283622" y="0"/>
                </a:lnTo>
                <a:lnTo>
                  <a:pt x="1193700" y="192840"/>
                </a:lnTo>
                <a:lnTo>
                  <a:pt x="1177201" y="192840"/>
                </a:lnTo>
                <a:close/>
                <a:moveTo>
                  <a:pt x="1238549" y="0"/>
                </a:moveTo>
                <a:lnTo>
                  <a:pt x="1255047" y="0"/>
                </a:lnTo>
                <a:lnTo>
                  <a:pt x="1165124" y="192840"/>
                </a:lnTo>
                <a:lnTo>
                  <a:pt x="1148626" y="192840"/>
                </a:lnTo>
                <a:close/>
                <a:moveTo>
                  <a:pt x="1209974" y="0"/>
                </a:moveTo>
                <a:lnTo>
                  <a:pt x="1226473" y="0"/>
                </a:lnTo>
                <a:lnTo>
                  <a:pt x="1136550" y="192840"/>
                </a:lnTo>
                <a:lnTo>
                  <a:pt x="1120051" y="192840"/>
                </a:lnTo>
                <a:close/>
                <a:moveTo>
                  <a:pt x="1181399" y="0"/>
                </a:moveTo>
                <a:lnTo>
                  <a:pt x="1197897" y="0"/>
                </a:lnTo>
                <a:lnTo>
                  <a:pt x="1107975" y="192840"/>
                </a:lnTo>
                <a:lnTo>
                  <a:pt x="1091476" y="192840"/>
                </a:lnTo>
                <a:close/>
                <a:moveTo>
                  <a:pt x="1152823" y="0"/>
                </a:moveTo>
                <a:lnTo>
                  <a:pt x="1169322" y="0"/>
                </a:lnTo>
                <a:lnTo>
                  <a:pt x="1079399" y="192840"/>
                </a:lnTo>
                <a:lnTo>
                  <a:pt x="1062901" y="192840"/>
                </a:lnTo>
                <a:close/>
                <a:moveTo>
                  <a:pt x="1124249" y="0"/>
                </a:moveTo>
                <a:lnTo>
                  <a:pt x="1140747" y="0"/>
                </a:lnTo>
                <a:lnTo>
                  <a:pt x="1050824" y="192840"/>
                </a:lnTo>
                <a:lnTo>
                  <a:pt x="1034326" y="192840"/>
                </a:lnTo>
                <a:close/>
                <a:moveTo>
                  <a:pt x="1095674" y="0"/>
                </a:moveTo>
                <a:lnTo>
                  <a:pt x="1112173" y="0"/>
                </a:lnTo>
                <a:lnTo>
                  <a:pt x="1022250" y="192840"/>
                </a:lnTo>
                <a:lnTo>
                  <a:pt x="1005751" y="192840"/>
                </a:lnTo>
                <a:close/>
                <a:moveTo>
                  <a:pt x="1067099" y="0"/>
                </a:moveTo>
                <a:lnTo>
                  <a:pt x="1083598" y="0"/>
                </a:lnTo>
                <a:lnTo>
                  <a:pt x="993675" y="192840"/>
                </a:lnTo>
                <a:lnTo>
                  <a:pt x="977176" y="192840"/>
                </a:lnTo>
                <a:close/>
                <a:moveTo>
                  <a:pt x="1038523" y="0"/>
                </a:moveTo>
                <a:lnTo>
                  <a:pt x="1055022" y="0"/>
                </a:lnTo>
                <a:lnTo>
                  <a:pt x="965099" y="192840"/>
                </a:lnTo>
                <a:lnTo>
                  <a:pt x="948601" y="192840"/>
                </a:lnTo>
                <a:close/>
                <a:moveTo>
                  <a:pt x="1009949" y="0"/>
                </a:moveTo>
                <a:lnTo>
                  <a:pt x="1026447" y="0"/>
                </a:lnTo>
                <a:lnTo>
                  <a:pt x="936524" y="192840"/>
                </a:lnTo>
                <a:lnTo>
                  <a:pt x="920026" y="192840"/>
                </a:lnTo>
                <a:close/>
                <a:moveTo>
                  <a:pt x="981374" y="0"/>
                </a:moveTo>
                <a:lnTo>
                  <a:pt x="997873" y="0"/>
                </a:lnTo>
                <a:lnTo>
                  <a:pt x="907950" y="192840"/>
                </a:lnTo>
                <a:lnTo>
                  <a:pt x="891451" y="192840"/>
                </a:lnTo>
                <a:close/>
                <a:moveTo>
                  <a:pt x="952799" y="0"/>
                </a:moveTo>
                <a:lnTo>
                  <a:pt x="969298" y="0"/>
                </a:lnTo>
                <a:lnTo>
                  <a:pt x="879375" y="192840"/>
                </a:lnTo>
                <a:lnTo>
                  <a:pt x="862876" y="192840"/>
                </a:lnTo>
                <a:close/>
                <a:moveTo>
                  <a:pt x="924223" y="0"/>
                </a:moveTo>
                <a:lnTo>
                  <a:pt x="940722" y="0"/>
                </a:lnTo>
                <a:lnTo>
                  <a:pt x="850799" y="192840"/>
                </a:lnTo>
                <a:lnTo>
                  <a:pt x="834301" y="192840"/>
                </a:lnTo>
                <a:close/>
                <a:moveTo>
                  <a:pt x="895649" y="0"/>
                </a:moveTo>
                <a:lnTo>
                  <a:pt x="912147" y="0"/>
                </a:lnTo>
                <a:lnTo>
                  <a:pt x="822224" y="192840"/>
                </a:lnTo>
                <a:lnTo>
                  <a:pt x="805726" y="192840"/>
                </a:lnTo>
                <a:close/>
                <a:moveTo>
                  <a:pt x="867074" y="0"/>
                </a:moveTo>
                <a:lnTo>
                  <a:pt x="883573" y="0"/>
                </a:lnTo>
                <a:lnTo>
                  <a:pt x="793650" y="192840"/>
                </a:lnTo>
                <a:lnTo>
                  <a:pt x="777151" y="192840"/>
                </a:lnTo>
                <a:close/>
                <a:moveTo>
                  <a:pt x="838499" y="0"/>
                </a:moveTo>
                <a:lnTo>
                  <a:pt x="854997" y="0"/>
                </a:lnTo>
                <a:lnTo>
                  <a:pt x="765075" y="192840"/>
                </a:lnTo>
                <a:lnTo>
                  <a:pt x="748576" y="192840"/>
                </a:lnTo>
                <a:close/>
                <a:moveTo>
                  <a:pt x="809924" y="0"/>
                </a:moveTo>
                <a:lnTo>
                  <a:pt x="826422" y="0"/>
                </a:lnTo>
                <a:lnTo>
                  <a:pt x="736499" y="192840"/>
                </a:lnTo>
                <a:lnTo>
                  <a:pt x="720002" y="192840"/>
                </a:lnTo>
                <a:close/>
                <a:moveTo>
                  <a:pt x="781349" y="0"/>
                </a:moveTo>
                <a:lnTo>
                  <a:pt x="797847" y="0"/>
                </a:lnTo>
                <a:lnTo>
                  <a:pt x="707924" y="192840"/>
                </a:lnTo>
                <a:lnTo>
                  <a:pt x="691426" y="192840"/>
                </a:lnTo>
                <a:close/>
                <a:moveTo>
                  <a:pt x="752774" y="0"/>
                </a:moveTo>
                <a:lnTo>
                  <a:pt x="769273" y="0"/>
                </a:lnTo>
                <a:lnTo>
                  <a:pt x="679350" y="192840"/>
                </a:lnTo>
                <a:lnTo>
                  <a:pt x="662851" y="192840"/>
                </a:lnTo>
                <a:close/>
                <a:moveTo>
                  <a:pt x="724199" y="0"/>
                </a:moveTo>
                <a:lnTo>
                  <a:pt x="740697" y="0"/>
                </a:lnTo>
                <a:lnTo>
                  <a:pt x="650775" y="192840"/>
                </a:lnTo>
                <a:lnTo>
                  <a:pt x="634276" y="192840"/>
                </a:lnTo>
                <a:close/>
                <a:moveTo>
                  <a:pt x="695624" y="0"/>
                </a:moveTo>
                <a:lnTo>
                  <a:pt x="712122" y="0"/>
                </a:lnTo>
                <a:lnTo>
                  <a:pt x="622199" y="192840"/>
                </a:lnTo>
                <a:lnTo>
                  <a:pt x="605702" y="192840"/>
                </a:lnTo>
                <a:close/>
                <a:moveTo>
                  <a:pt x="667049" y="0"/>
                </a:moveTo>
                <a:lnTo>
                  <a:pt x="683547" y="0"/>
                </a:lnTo>
                <a:lnTo>
                  <a:pt x="593624" y="192840"/>
                </a:lnTo>
                <a:lnTo>
                  <a:pt x="577126" y="192840"/>
                </a:lnTo>
                <a:close/>
                <a:moveTo>
                  <a:pt x="638474" y="0"/>
                </a:moveTo>
                <a:lnTo>
                  <a:pt x="654973" y="0"/>
                </a:lnTo>
                <a:lnTo>
                  <a:pt x="565050" y="192840"/>
                </a:lnTo>
                <a:lnTo>
                  <a:pt x="548551" y="192840"/>
                </a:lnTo>
                <a:close/>
                <a:moveTo>
                  <a:pt x="609899" y="0"/>
                </a:moveTo>
                <a:lnTo>
                  <a:pt x="626397" y="0"/>
                </a:lnTo>
                <a:lnTo>
                  <a:pt x="536475" y="192840"/>
                </a:lnTo>
                <a:lnTo>
                  <a:pt x="519976" y="192840"/>
                </a:lnTo>
                <a:close/>
                <a:moveTo>
                  <a:pt x="581324" y="0"/>
                </a:moveTo>
                <a:lnTo>
                  <a:pt x="597822" y="0"/>
                </a:lnTo>
                <a:lnTo>
                  <a:pt x="507899" y="192840"/>
                </a:lnTo>
                <a:lnTo>
                  <a:pt x="491402" y="192840"/>
                </a:lnTo>
                <a:close/>
                <a:moveTo>
                  <a:pt x="552749" y="0"/>
                </a:moveTo>
                <a:lnTo>
                  <a:pt x="569247" y="0"/>
                </a:lnTo>
                <a:lnTo>
                  <a:pt x="479324" y="192840"/>
                </a:lnTo>
                <a:lnTo>
                  <a:pt x="462826" y="192840"/>
                </a:lnTo>
                <a:close/>
                <a:moveTo>
                  <a:pt x="524174" y="0"/>
                </a:moveTo>
                <a:lnTo>
                  <a:pt x="540673" y="0"/>
                </a:lnTo>
                <a:lnTo>
                  <a:pt x="450750" y="192840"/>
                </a:lnTo>
                <a:lnTo>
                  <a:pt x="434251" y="192840"/>
                </a:lnTo>
                <a:close/>
                <a:moveTo>
                  <a:pt x="495599" y="0"/>
                </a:moveTo>
                <a:lnTo>
                  <a:pt x="512098" y="0"/>
                </a:lnTo>
                <a:lnTo>
                  <a:pt x="422177" y="192840"/>
                </a:lnTo>
                <a:lnTo>
                  <a:pt x="405677" y="192840"/>
                </a:lnTo>
                <a:close/>
                <a:moveTo>
                  <a:pt x="467025" y="0"/>
                </a:moveTo>
                <a:lnTo>
                  <a:pt x="483522" y="0"/>
                </a:lnTo>
                <a:lnTo>
                  <a:pt x="393600" y="192840"/>
                </a:lnTo>
                <a:lnTo>
                  <a:pt x="377103" y="192840"/>
                </a:lnTo>
                <a:close/>
                <a:moveTo>
                  <a:pt x="438449" y="0"/>
                </a:moveTo>
                <a:lnTo>
                  <a:pt x="454947" y="0"/>
                </a:lnTo>
                <a:lnTo>
                  <a:pt x="365026" y="192840"/>
                </a:lnTo>
                <a:lnTo>
                  <a:pt x="348527" y="192840"/>
                </a:lnTo>
                <a:close/>
                <a:moveTo>
                  <a:pt x="409874" y="0"/>
                </a:moveTo>
                <a:lnTo>
                  <a:pt x="426373" y="0"/>
                </a:lnTo>
                <a:lnTo>
                  <a:pt x="336451" y="192840"/>
                </a:lnTo>
                <a:lnTo>
                  <a:pt x="319952" y="192840"/>
                </a:lnTo>
                <a:close/>
                <a:moveTo>
                  <a:pt x="381300" y="0"/>
                </a:moveTo>
                <a:lnTo>
                  <a:pt x="397797" y="0"/>
                </a:lnTo>
                <a:lnTo>
                  <a:pt x="307876" y="192840"/>
                </a:lnTo>
                <a:lnTo>
                  <a:pt x="291377" y="192840"/>
                </a:lnTo>
                <a:close/>
                <a:moveTo>
                  <a:pt x="352725" y="0"/>
                </a:moveTo>
                <a:lnTo>
                  <a:pt x="369224" y="0"/>
                </a:lnTo>
                <a:lnTo>
                  <a:pt x="279302" y="192840"/>
                </a:lnTo>
                <a:lnTo>
                  <a:pt x="262803" y="192840"/>
                </a:lnTo>
                <a:close/>
                <a:moveTo>
                  <a:pt x="324150" y="0"/>
                </a:moveTo>
                <a:lnTo>
                  <a:pt x="340649" y="0"/>
                </a:lnTo>
                <a:lnTo>
                  <a:pt x="250726" y="192840"/>
                </a:lnTo>
                <a:lnTo>
                  <a:pt x="234227" y="192840"/>
                </a:lnTo>
                <a:close/>
                <a:moveTo>
                  <a:pt x="295575" y="0"/>
                </a:moveTo>
                <a:lnTo>
                  <a:pt x="312074" y="0"/>
                </a:lnTo>
                <a:lnTo>
                  <a:pt x="222151" y="192840"/>
                </a:lnTo>
                <a:lnTo>
                  <a:pt x="205653" y="192840"/>
                </a:lnTo>
                <a:close/>
                <a:moveTo>
                  <a:pt x="267000" y="0"/>
                </a:moveTo>
                <a:lnTo>
                  <a:pt x="283498" y="0"/>
                </a:lnTo>
                <a:lnTo>
                  <a:pt x="193576" y="192840"/>
                </a:lnTo>
                <a:lnTo>
                  <a:pt x="177077" y="192840"/>
                </a:lnTo>
                <a:close/>
                <a:moveTo>
                  <a:pt x="238425" y="0"/>
                </a:moveTo>
                <a:lnTo>
                  <a:pt x="254924" y="0"/>
                </a:lnTo>
                <a:lnTo>
                  <a:pt x="165001" y="192840"/>
                </a:lnTo>
                <a:lnTo>
                  <a:pt x="148503" y="192840"/>
                </a:lnTo>
                <a:close/>
                <a:moveTo>
                  <a:pt x="209850" y="0"/>
                </a:moveTo>
                <a:lnTo>
                  <a:pt x="226349" y="0"/>
                </a:lnTo>
                <a:lnTo>
                  <a:pt x="136426" y="192840"/>
                </a:lnTo>
                <a:lnTo>
                  <a:pt x="119927" y="192840"/>
                </a:lnTo>
                <a:close/>
                <a:moveTo>
                  <a:pt x="181275" y="0"/>
                </a:moveTo>
                <a:lnTo>
                  <a:pt x="197774" y="0"/>
                </a:lnTo>
                <a:lnTo>
                  <a:pt x="107851" y="192840"/>
                </a:lnTo>
                <a:lnTo>
                  <a:pt x="91352" y="192840"/>
                </a:lnTo>
                <a:close/>
                <a:moveTo>
                  <a:pt x="152700" y="0"/>
                </a:moveTo>
                <a:lnTo>
                  <a:pt x="169198" y="0"/>
                </a:lnTo>
                <a:lnTo>
                  <a:pt x="79276" y="192840"/>
                </a:lnTo>
                <a:lnTo>
                  <a:pt x="62778" y="192840"/>
                </a:lnTo>
                <a:close/>
                <a:moveTo>
                  <a:pt x="124125" y="0"/>
                </a:moveTo>
                <a:lnTo>
                  <a:pt x="140623" y="0"/>
                </a:lnTo>
                <a:lnTo>
                  <a:pt x="50700" y="192840"/>
                </a:lnTo>
                <a:lnTo>
                  <a:pt x="34202" y="192840"/>
                </a:lnTo>
                <a:close/>
                <a:moveTo>
                  <a:pt x="95550" y="0"/>
                </a:moveTo>
                <a:lnTo>
                  <a:pt x="112049" y="0"/>
                </a:lnTo>
                <a:lnTo>
                  <a:pt x="22126" y="192840"/>
                </a:lnTo>
                <a:lnTo>
                  <a:pt x="5627" y="192840"/>
                </a:lnTo>
                <a:close/>
                <a:moveTo>
                  <a:pt x="66975" y="0"/>
                </a:moveTo>
                <a:lnTo>
                  <a:pt x="83474" y="0"/>
                </a:lnTo>
                <a:lnTo>
                  <a:pt x="0" y="179010"/>
                </a:lnTo>
                <a:lnTo>
                  <a:pt x="0" y="143630"/>
                </a:lnTo>
                <a:close/>
                <a:moveTo>
                  <a:pt x="38401" y="0"/>
                </a:moveTo>
                <a:lnTo>
                  <a:pt x="54898" y="0"/>
                </a:lnTo>
                <a:lnTo>
                  <a:pt x="0" y="117730"/>
                </a:lnTo>
                <a:lnTo>
                  <a:pt x="0" y="82350"/>
                </a:lnTo>
                <a:close/>
                <a:moveTo>
                  <a:pt x="12205" y="0"/>
                </a:moveTo>
                <a:lnTo>
                  <a:pt x="26324" y="0"/>
                </a:lnTo>
                <a:lnTo>
                  <a:pt x="0" y="56452"/>
                </a:lnTo>
                <a:lnTo>
                  <a:pt x="0" y="26174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0" y="276"/>
                </a:lnTo>
                <a:close/>
              </a:path>
            </a:pathLst>
          </a:custGeom>
          <a:gradFill>
            <a:gsLst>
              <a:gs pos="0">
                <a:srgbClr val="EA473A"/>
              </a:gs>
              <a:gs pos="42000">
                <a:srgbClr val="EA473A"/>
              </a:gs>
              <a:gs pos="72000">
                <a:srgbClr val="EA473A">
                  <a:alpha val="89000"/>
                </a:srgbClr>
              </a:gs>
              <a:gs pos="100000">
                <a:srgbClr val="EA473A">
                  <a:alpha val="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印品黑体" panose="000005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E202936E-9DCF-495A-BF38-31239EA68D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5" y="201140"/>
            <a:ext cx="1077497" cy="835180"/>
          </a:xfrm>
          <a:prstGeom prst="rect">
            <a:avLst/>
          </a:prstGeom>
        </p:spPr>
      </p:pic>
      <p:pic>
        <p:nvPicPr>
          <p:cNvPr id="25" name="Marcador de posición de imagen 24">
            <a:extLst>
              <a:ext uri="{FF2B5EF4-FFF2-40B4-BE49-F238E27FC236}">
                <a16:creationId xmlns:a16="http://schemas.microsoft.com/office/drawing/2014/main" id="{55F3588C-16CA-44CD-8BC4-D414150A7E7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7" name="Marcador de posición de imagen 26">
            <a:extLst>
              <a:ext uri="{FF2B5EF4-FFF2-40B4-BE49-F238E27FC236}">
                <a16:creationId xmlns:a16="http://schemas.microsoft.com/office/drawing/2014/main" id="{26493282-B79C-4F4D-9B45-AEC28BD880D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439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E6076993-2916-48E8-BA7C-E6D643CBDE25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44FA0A5-3F2F-41BC-A86B-1E7EBE846121}"/>
              </a:ext>
            </a:extLst>
          </p:cNvPr>
          <p:cNvSpPr/>
          <p:nvPr/>
        </p:nvSpPr>
        <p:spPr>
          <a:xfrm>
            <a:off x="8832304" y="-8359"/>
            <a:ext cx="3359696" cy="6866359"/>
          </a:xfrm>
          <a:prstGeom prst="rect">
            <a:avLst/>
          </a:prstGeom>
          <a:gradFill flip="none" rotWithShape="1">
            <a:gsLst>
              <a:gs pos="0">
                <a:srgbClr val="EA473A">
                  <a:alpha val="8000"/>
                </a:srgbClr>
              </a:gs>
              <a:gs pos="100000">
                <a:srgbClr val="081419">
                  <a:alpha val="54000"/>
                </a:srgbClr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527008" y="4342206"/>
            <a:ext cx="38482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14"/>
          <p:cNvSpPr txBox="1"/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5515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>
                <a:solidFill>
                  <a:schemeClr val="bg1"/>
                </a:solidFill>
                <a:ea typeface="HY견명조" pitchFamily="18" charset="-127"/>
                <a:cs typeface="Arial" panose="020B0604020202020204" pitchFamily="34" charset="0"/>
              </a:rPr>
              <a:t>I hope and I believe that this Template will your Time, Money and Reputation. </a:t>
            </a: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F6BD9-A471-4225-909E-565BDADFC20D}"/>
              </a:ext>
            </a:extLst>
          </p:cNvPr>
          <p:cNvSpPr txBox="1"/>
          <p:nvPr/>
        </p:nvSpPr>
        <p:spPr>
          <a:xfrm>
            <a:off x="90744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AWESOME</a:t>
            </a:r>
          </a:p>
          <a:p>
            <a:pPr algn="r"/>
            <a:r>
              <a:rPr lang="en-GB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S</a:t>
            </a:r>
            <a:r>
              <a:rPr lang="en-US" altLang="ko-KR" sz="4000" b="1">
                <a:solidFill>
                  <a:schemeClr val="bg1"/>
                </a:solidFill>
                <a:cs typeface="Arial" panose="020B0604020202020204" pitchFamily="34" charset="0"/>
              </a:rPr>
              <a:t>LIDE</a:t>
            </a:r>
            <a:endParaRPr lang="ko-KR" altLang="en-US" sz="4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936FF-5F48-451D-A5E8-F2B65F060F93}"/>
              </a:ext>
            </a:extLst>
          </p:cNvPr>
          <p:cNvSpPr txBox="1"/>
          <p:nvPr/>
        </p:nvSpPr>
        <p:spPr>
          <a:xfrm>
            <a:off x="90609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OREM IPSUM DOLOR SIT AMET,</a:t>
            </a:r>
          </a:p>
          <a:p>
            <a:pPr algn="r"/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00CA3-736E-4CA9-B4D1-14D69E33D70A}"/>
              </a:ext>
            </a:extLst>
          </p:cNvPr>
          <p:cNvSpPr txBox="1"/>
          <p:nvPr/>
        </p:nvSpPr>
        <p:spPr>
          <a:xfrm>
            <a:off x="90609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2400">
                <a:solidFill>
                  <a:schemeClr val="bg1"/>
                </a:solidFill>
                <a:cs typeface="Arial" panose="020B0604020202020204" pitchFamily="34" charset="0"/>
              </a:rPr>
              <a:t>OREM IPSUM</a:t>
            </a:r>
          </a:p>
          <a:p>
            <a:pPr algn="r"/>
            <a:r>
              <a:rPr lang="en-US" altLang="ko-KR" sz="2400">
                <a:solidFill>
                  <a:schemeClr val="bg1"/>
                </a:solidFill>
                <a:cs typeface="Arial" panose="020B0604020202020204" pitchFamily="34" charset="0"/>
              </a:rPr>
              <a:t>DOLOR SIT AMET</a:t>
            </a:r>
            <a:endParaRPr lang="ko-KR" altLang="en-US" sz="24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1">
            <a:extLst>
              <a:ext uri="{FF2B5EF4-FFF2-40B4-BE49-F238E27FC236}">
                <a16:creationId xmlns:a16="http://schemas.microsoft.com/office/drawing/2014/main" id="{21C47944-DD73-4805-BD50-70B79E406FBF}"/>
              </a:ext>
            </a:extLst>
          </p:cNvPr>
          <p:cNvSpPr txBox="1"/>
          <p:nvPr/>
        </p:nvSpPr>
        <p:spPr>
          <a:xfrm>
            <a:off x="925072" y="115615"/>
            <a:ext cx="465128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EA473A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EA473A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26" name="TextBox 31">
            <a:extLst>
              <a:ext uri="{FF2B5EF4-FFF2-40B4-BE49-F238E27FC236}">
                <a16:creationId xmlns:a16="http://schemas.microsoft.com/office/drawing/2014/main" id="{DAF06615-7EA4-4FA6-B42E-BAFB98322702}"/>
              </a:ext>
            </a:extLst>
          </p:cNvPr>
          <p:cNvSpPr txBox="1"/>
          <p:nvPr/>
        </p:nvSpPr>
        <p:spPr>
          <a:xfrm>
            <a:off x="925072" y="1200962"/>
            <a:ext cx="362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sp>
        <p:nvSpPr>
          <p:cNvPr id="16" name="자유형 222">
            <a:extLst>
              <a:ext uri="{FF2B5EF4-FFF2-40B4-BE49-F238E27FC236}">
                <a16:creationId xmlns:a16="http://schemas.microsoft.com/office/drawing/2014/main" id="{FEC9371C-0463-44CE-93FA-3CD17F84B90C}"/>
              </a:ext>
            </a:extLst>
          </p:cNvPr>
          <p:cNvSpPr/>
          <p:nvPr/>
        </p:nvSpPr>
        <p:spPr>
          <a:xfrm>
            <a:off x="552450" y="823501"/>
            <a:ext cx="7800242" cy="212819"/>
          </a:xfrm>
          <a:custGeom>
            <a:avLst/>
            <a:gdLst>
              <a:gd name="connsiteX0" fmla="*/ 2582862 w 2582862"/>
              <a:gd name="connsiteY0" fmla="*/ 181076 h 192840"/>
              <a:gd name="connsiteX1" fmla="*/ 2582862 w 2582862"/>
              <a:gd name="connsiteY1" fmla="*/ 192840 h 192840"/>
              <a:gd name="connsiteX2" fmla="*/ 2577376 w 2582862"/>
              <a:gd name="connsiteY2" fmla="*/ 192840 h 192840"/>
              <a:gd name="connsiteX3" fmla="*/ 2582862 w 2582862"/>
              <a:gd name="connsiteY3" fmla="*/ 119796 h 192840"/>
              <a:gd name="connsiteX4" fmla="*/ 2582862 w 2582862"/>
              <a:gd name="connsiteY4" fmla="*/ 155178 h 192840"/>
              <a:gd name="connsiteX5" fmla="*/ 2565300 w 2582862"/>
              <a:gd name="connsiteY5" fmla="*/ 192840 h 192840"/>
              <a:gd name="connsiteX6" fmla="*/ 2548801 w 2582862"/>
              <a:gd name="connsiteY6" fmla="*/ 192840 h 192840"/>
              <a:gd name="connsiteX7" fmla="*/ 2582862 w 2582862"/>
              <a:gd name="connsiteY7" fmla="*/ 58517 h 192840"/>
              <a:gd name="connsiteX8" fmla="*/ 2582862 w 2582862"/>
              <a:gd name="connsiteY8" fmla="*/ 93897 h 192840"/>
              <a:gd name="connsiteX9" fmla="*/ 2536724 w 2582862"/>
              <a:gd name="connsiteY9" fmla="*/ 192840 h 192840"/>
              <a:gd name="connsiteX10" fmla="*/ 2520227 w 2582862"/>
              <a:gd name="connsiteY10" fmla="*/ 192840 h 192840"/>
              <a:gd name="connsiteX11" fmla="*/ 2581574 w 2582862"/>
              <a:gd name="connsiteY11" fmla="*/ 0 h 192840"/>
              <a:gd name="connsiteX12" fmla="*/ 2582862 w 2582862"/>
              <a:gd name="connsiteY12" fmla="*/ 0 h 192840"/>
              <a:gd name="connsiteX13" fmla="*/ 2582862 w 2582862"/>
              <a:gd name="connsiteY13" fmla="*/ 32619 h 192840"/>
              <a:gd name="connsiteX14" fmla="*/ 2508150 w 2582862"/>
              <a:gd name="connsiteY14" fmla="*/ 192840 h 192840"/>
              <a:gd name="connsiteX15" fmla="*/ 2491651 w 2582862"/>
              <a:gd name="connsiteY15" fmla="*/ 192840 h 192840"/>
              <a:gd name="connsiteX16" fmla="*/ 2552999 w 2582862"/>
              <a:gd name="connsiteY16" fmla="*/ 0 h 192840"/>
              <a:gd name="connsiteX17" fmla="*/ 2569498 w 2582862"/>
              <a:gd name="connsiteY17" fmla="*/ 0 h 192840"/>
              <a:gd name="connsiteX18" fmla="*/ 2479575 w 2582862"/>
              <a:gd name="connsiteY18" fmla="*/ 192840 h 192840"/>
              <a:gd name="connsiteX19" fmla="*/ 2463076 w 2582862"/>
              <a:gd name="connsiteY19" fmla="*/ 192840 h 192840"/>
              <a:gd name="connsiteX20" fmla="*/ 2524424 w 2582862"/>
              <a:gd name="connsiteY20" fmla="*/ 0 h 192840"/>
              <a:gd name="connsiteX21" fmla="*/ 2540923 w 2582862"/>
              <a:gd name="connsiteY21" fmla="*/ 0 h 192840"/>
              <a:gd name="connsiteX22" fmla="*/ 2451000 w 2582862"/>
              <a:gd name="connsiteY22" fmla="*/ 192840 h 192840"/>
              <a:gd name="connsiteX23" fmla="*/ 2434501 w 2582862"/>
              <a:gd name="connsiteY23" fmla="*/ 192840 h 192840"/>
              <a:gd name="connsiteX24" fmla="*/ 2495849 w 2582862"/>
              <a:gd name="connsiteY24" fmla="*/ 0 h 192840"/>
              <a:gd name="connsiteX25" fmla="*/ 2512347 w 2582862"/>
              <a:gd name="connsiteY25" fmla="*/ 0 h 192840"/>
              <a:gd name="connsiteX26" fmla="*/ 2422424 w 2582862"/>
              <a:gd name="connsiteY26" fmla="*/ 192840 h 192840"/>
              <a:gd name="connsiteX27" fmla="*/ 2405927 w 2582862"/>
              <a:gd name="connsiteY27" fmla="*/ 192840 h 192840"/>
              <a:gd name="connsiteX28" fmla="*/ 2467274 w 2582862"/>
              <a:gd name="connsiteY28" fmla="*/ 0 h 192840"/>
              <a:gd name="connsiteX29" fmla="*/ 2483772 w 2582862"/>
              <a:gd name="connsiteY29" fmla="*/ 0 h 192840"/>
              <a:gd name="connsiteX30" fmla="*/ 2393850 w 2582862"/>
              <a:gd name="connsiteY30" fmla="*/ 192840 h 192840"/>
              <a:gd name="connsiteX31" fmla="*/ 2377351 w 2582862"/>
              <a:gd name="connsiteY31" fmla="*/ 192840 h 192840"/>
              <a:gd name="connsiteX32" fmla="*/ 2438699 w 2582862"/>
              <a:gd name="connsiteY32" fmla="*/ 0 h 192840"/>
              <a:gd name="connsiteX33" fmla="*/ 2455198 w 2582862"/>
              <a:gd name="connsiteY33" fmla="*/ 0 h 192840"/>
              <a:gd name="connsiteX34" fmla="*/ 2365275 w 2582862"/>
              <a:gd name="connsiteY34" fmla="*/ 192840 h 192840"/>
              <a:gd name="connsiteX35" fmla="*/ 2348776 w 2582862"/>
              <a:gd name="connsiteY35" fmla="*/ 192840 h 192840"/>
              <a:gd name="connsiteX36" fmla="*/ 2410124 w 2582862"/>
              <a:gd name="connsiteY36" fmla="*/ 0 h 192840"/>
              <a:gd name="connsiteX37" fmla="*/ 2426622 w 2582862"/>
              <a:gd name="connsiteY37" fmla="*/ 0 h 192840"/>
              <a:gd name="connsiteX38" fmla="*/ 2336700 w 2582862"/>
              <a:gd name="connsiteY38" fmla="*/ 192840 h 192840"/>
              <a:gd name="connsiteX39" fmla="*/ 2320201 w 2582862"/>
              <a:gd name="connsiteY39" fmla="*/ 192840 h 192840"/>
              <a:gd name="connsiteX40" fmla="*/ 2381549 w 2582862"/>
              <a:gd name="connsiteY40" fmla="*/ 0 h 192840"/>
              <a:gd name="connsiteX41" fmla="*/ 2398047 w 2582862"/>
              <a:gd name="connsiteY41" fmla="*/ 0 h 192840"/>
              <a:gd name="connsiteX42" fmla="*/ 2308124 w 2582862"/>
              <a:gd name="connsiteY42" fmla="*/ 192840 h 192840"/>
              <a:gd name="connsiteX43" fmla="*/ 2291627 w 2582862"/>
              <a:gd name="connsiteY43" fmla="*/ 192840 h 192840"/>
              <a:gd name="connsiteX44" fmla="*/ 2352974 w 2582862"/>
              <a:gd name="connsiteY44" fmla="*/ 0 h 192840"/>
              <a:gd name="connsiteX45" fmla="*/ 2369472 w 2582862"/>
              <a:gd name="connsiteY45" fmla="*/ 0 h 192840"/>
              <a:gd name="connsiteX46" fmla="*/ 2279550 w 2582862"/>
              <a:gd name="connsiteY46" fmla="*/ 192840 h 192840"/>
              <a:gd name="connsiteX47" fmla="*/ 2263051 w 2582862"/>
              <a:gd name="connsiteY47" fmla="*/ 192840 h 192840"/>
              <a:gd name="connsiteX48" fmla="*/ 2324399 w 2582862"/>
              <a:gd name="connsiteY48" fmla="*/ 0 h 192840"/>
              <a:gd name="connsiteX49" fmla="*/ 2340898 w 2582862"/>
              <a:gd name="connsiteY49" fmla="*/ 0 h 192840"/>
              <a:gd name="connsiteX50" fmla="*/ 2250975 w 2582862"/>
              <a:gd name="connsiteY50" fmla="*/ 192840 h 192840"/>
              <a:gd name="connsiteX51" fmla="*/ 2234476 w 2582862"/>
              <a:gd name="connsiteY51" fmla="*/ 192840 h 192840"/>
              <a:gd name="connsiteX52" fmla="*/ 2295824 w 2582862"/>
              <a:gd name="connsiteY52" fmla="*/ 0 h 192840"/>
              <a:gd name="connsiteX53" fmla="*/ 2312322 w 2582862"/>
              <a:gd name="connsiteY53" fmla="*/ 0 h 192840"/>
              <a:gd name="connsiteX54" fmla="*/ 2222400 w 2582862"/>
              <a:gd name="connsiteY54" fmla="*/ 192840 h 192840"/>
              <a:gd name="connsiteX55" fmla="*/ 2205901 w 2582862"/>
              <a:gd name="connsiteY55" fmla="*/ 192840 h 192840"/>
              <a:gd name="connsiteX56" fmla="*/ 2267249 w 2582862"/>
              <a:gd name="connsiteY56" fmla="*/ 0 h 192840"/>
              <a:gd name="connsiteX57" fmla="*/ 2283747 w 2582862"/>
              <a:gd name="connsiteY57" fmla="*/ 0 h 192840"/>
              <a:gd name="connsiteX58" fmla="*/ 2193824 w 2582862"/>
              <a:gd name="connsiteY58" fmla="*/ 192840 h 192840"/>
              <a:gd name="connsiteX59" fmla="*/ 2177327 w 2582862"/>
              <a:gd name="connsiteY59" fmla="*/ 192840 h 192840"/>
              <a:gd name="connsiteX60" fmla="*/ 2238674 w 2582862"/>
              <a:gd name="connsiteY60" fmla="*/ 0 h 192840"/>
              <a:gd name="connsiteX61" fmla="*/ 2255172 w 2582862"/>
              <a:gd name="connsiteY61" fmla="*/ 0 h 192840"/>
              <a:gd name="connsiteX62" fmla="*/ 2165250 w 2582862"/>
              <a:gd name="connsiteY62" fmla="*/ 192840 h 192840"/>
              <a:gd name="connsiteX63" fmla="*/ 2148751 w 2582862"/>
              <a:gd name="connsiteY63" fmla="*/ 192840 h 192840"/>
              <a:gd name="connsiteX64" fmla="*/ 2210099 w 2582862"/>
              <a:gd name="connsiteY64" fmla="*/ 0 h 192840"/>
              <a:gd name="connsiteX65" fmla="*/ 2226598 w 2582862"/>
              <a:gd name="connsiteY65" fmla="*/ 0 h 192840"/>
              <a:gd name="connsiteX66" fmla="*/ 2136675 w 2582862"/>
              <a:gd name="connsiteY66" fmla="*/ 192840 h 192840"/>
              <a:gd name="connsiteX67" fmla="*/ 2120176 w 2582862"/>
              <a:gd name="connsiteY67" fmla="*/ 192840 h 192840"/>
              <a:gd name="connsiteX68" fmla="*/ 2181524 w 2582862"/>
              <a:gd name="connsiteY68" fmla="*/ 0 h 192840"/>
              <a:gd name="connsiteX69" fmla="*/ 2198022 w 2582862"/>
              <a:gd name="connsiteY69" fmla="*/ 0 h 192840"/>
              <a:gd name="connsiteX70" fmla="*/ 2108100 w 2582862"/>
              <a:gd name="connsiteY70" fmla="*/ 192840 h 192840"/>
              <a:gd name="connsiteX71" fmla="*/ 2091601 w 2582862"/>
              <a:gd name="connsiteY71" fmla="*/ 192840 h 192840"/>
              <a:gd name="connsiteX72" fmla="*/ 2152949 w 2582862"/>
              <a:gd name="connsiteY72" fmla="*/ 0 h 192840"/>
              <a:gd name="connsiteX73" fmla="*/ 2169447 w 2582862"/>
              <a:gd name="connsiteY73" fmla="*/ 0 h 192840"/>
              <a:gd name="connsiteX74" fmla="*/ 2079524 w 2582862"/>
              <a:gd name="connsiteY74" fmla="*/ 192840 h 192840"/>
              <a:gd name="connsiteX75" fmla="*/ 2063027 w 2582862"/>
              <a:gd name="connsiteY75" fmla="*/ 192840 h 192840"/>
              <a:gd name="connsiteX76" fmla="*/ 2124374 w 2582862"/>
              <a:gd name="connsiteY76" fmla="*/ 0 h 192840"/>
              <a:gd name="connsiteX77" fmla="*/ 2140872 w 2582862"/>
              <a:gd name="connsiteY77" fmla="*/ 0 h 192840"/>
              <a:gd name="connsiteX78" fmla="*/ 2050950 w 2582862"/>
              <a:gd name="connsiteY78" fmla="*/ 192840 h 192840"/>
              <a:gd name="connsiteX79" fmla="*/ 2034451 w 2582862"/>
              <a:gd name="connsiteY79" fmla="*/ 192840 h 192840"/>
              <a:gd name="connsiteX80" fmla="*/ 2095799 w 2582862"/>
              <a:gd name="connsiteY80" fmla="*/ 0 h 192840"/>
              <a:gd name="connsiteX81" fmla="*/ 2112298 w 2582862"/>
              <a:gd name="connsiteY81" fmla="*/ 0 h 192840"/>
              <a:gd name="connsiteX82" fmla="*/ 2022375 w 2582862"/>
              <a:gd name="connsiteY82" fmla="*/ 192840 h 192840"/>
              <a:gd name="connsiteX83" fmla="*/ 2005876 w 2582862"/>
              <a:gd name="connsiteY83" fmla="*/ 192840 h 192840"/>
              <a:gd name="connsiteX84" fmla="*/ 2067223 w 2582862"/>
              <a:gd name="connsiteY84" fmla="*/ 0 h 192840"/>
              <a:gd name="connsiteX85" fmla="*/ 2083723 w 2582862"/>
              <a:gd name="connsiteY85" fmla="*/ 0 h 192840"/>
              <a:gd name="connsiteX86" fmla="*/ 1993800 w 2582862"/>
              <a:gd name="connsiteY86" fmla="*/ 192840 h 192840"/>
              <a:gd name="connsiteX87" fmla="*/ 1977301 w 2582862"/>
              <a:gd name="connsiteY87" fmla="*/ 192840 h 192840"/>
              <a:gd name="connsiteX88" fmla="*/ 2038649 w 2582862"/>
              <a:gd name="connsiteY88" fmla="*/ 0 h 192840"/>
              <a:gd name="connsiteX89" fmla="*/ 2055147 w 2582862"/>
              <a:gd name="connsiteY89" fmla="*/ 0 h 192840"/>
              <a:gd name="connsiteX90" fmla="*/ 1965224 w 2582862"/>
              <a:gd name="connsiteY90" fmla="*/ 192840 h 192840"/>
              <a:gd name="connsiteX91" fmla="*/ 1948727 w 2582862"/>
              <a:gd name="connsiteY91" fmla="*/ 192840 h 192840"/>
              <a:gd name="connsiteX92" fmla="*/ 2010074 w 2582862"/>
              <a:gd name="connsiteY92" fmla="*/ 0 h 192840"/>
              <a:gd name="connsiteX93" fmla="*/ 2026572 w 2582862"/>
              <a:gd name="connsiteY93" fmla="*/ 0 h 192840"/>
              <a:gd name="connsiteX94" fmla="*/ 1936650 w 2582862"/>
              <a:gd name="connsiteY94" fmla="*/ 192840 h 192840"/>
              <a:gd name="connsiteX95" fmla="*/ 1920151 w 2582862"/>
              <a:gd name="connsiteY95" fmla="*/ 192840 h 192840"/>
              <a:gd name="connsiteX96" fmla="*/ 1981499 w 2582862"/>
              <a:gd name="connsiteY96" fmla="*/ 0 h 192840"/>
              <a:gd name="connsiteX97" fmla="*/ 1997998 w 2582862"/>
              <a:gd name="connsiteY97" fmla="*/ 0 h 192840"/>
              <a:gd name="connsiteX98" fmla="*/ 1908075 w 2582862"/>
              <a:gd name="connsiteY98" fmla="*/ 192840 h 192840"/>
              <a:gd name="connsiteX99" fmla="*/ 1891576 w 2582862"/>
              <a:gd name="connsiteY99" fmla="*/ 192840 h 192840"/>
              <a:gd name="connsiteX100" fmla="*/ 1952924 w 2582862"/>
              <a:gd name="connsiteY100" fmla="*/ 0 h 192840"/>
              <a:gd name="connsiteX101" fmla="*/ 1969422 w 2582862"/>
              <a:gd name="connsiteY101" fmla="*/ 0 h 192840"/>
              <a:gd name="connsiteX102" fmla="*/ 1879499 w 2582862"/>
              <a:gd name="connsiteY102" fmla="*/ 192840 h 192840"/>
              <a:gd name="connsiteX103" fmla="*/ 1863001 w 2582862"/>
              <a:gd name="connsiteY103" fmla="*/ 192840 h 192840"/>
              <a:gd name="connsiteX104" fmla="*/ 1924349 w 2582862"/>
              <a:gd name="connsiteY104" fmla="*/ 0 h 192840"/>
              <a:gd name="connsiteX105" fmla="*/ 1940847 w 2582862"/>
              <a:gd name="connsiteY105" fmla="*/ 0 h 192840"/>
              <a:gd name="connsiteX106" fmla="*/ 1850924 w 2582862"/>
              <a:gd name="connsiteY106" fmla="*/ 192840 h 192840"/>
              <a:gd name="connsiteX107" fmla="*/ 1834427 w 2582862"/>
              <a:gd name="connsiteY107" fmla="*/ 192840 h 192840"/>
              <a:gd name="connsiteX108" fmla="*/ 1895774 w 2582862"/>
              <a:gd name="connsiteY108" fmla="*/ 0 h 192840"/>
              <a:gd name="connsiteX109" fmla="*/ 1912272 w 2582862"/>
              <a:gd name="connsiteY109" fmla="*/ 0 h 192840"/>
              <a:gd name="connsiteX110" fmla="*/ 1822350 w 2582862"/>
              <a:gd name="connsiteY110" fmla="*/ 192840 h 192840"/>
              <a:gd name="connsiteX111" fmla="*/ 1805851 w 2582862"/>
              <a:gd name="connsiteY111" fmla="*/ 192840 h 192840"/>
              <a:gd name="connsiteX112" fmla="*/ 1867199 w 2582862"/>
              <a:gd name="connsiteY112" fmla="*/ 0 h 192840"/>
              <a:gd name="connsiteX113" fmla="*/ 1883698 w 2582862"/>
              <a:gd name="connsiteY113" fmla="*/ 0 h 192840"/>
              <a:gd name="connsiteX114" fmla="*/ 1793775 w 2582862"/>
              <a:gd name="connsiteY114" fmla="*/ 192840 h 192840"/>
              <a:gd name="connsiteX115" fmla="*/ 1777276 w 2582862"/>
              <a:gd name="connsiteY115" fmla="*/ 192840 h 192840"/>
              <a:gd name="connsiteX116" fmla="*/ 1838623 w 2582862"/>
              <a:gd name="connsiteY116" fmla="*/ 0 h 192840"/>
              <a:gd name="connsiteX117" fmla="*/ 1855122 w 2582862"/>
              <a:gd name="connsiteY117" fmla="*/ 0 h 192840"/>
              <a:gd name="connsiteX118" fmla="*/ 1765200 w 2582862"/>
              <a:gd name="connsiteY118" fmla="*/ 192840 h 192840"/>
              <a:gd name="connsiteX119" fmla="*/ 1748701 w 2582862"/>
              <a:gd name="connsiteY119" fmla="*/ 192840 h 192840"/>
              <a:gd name="connsiteX120" fmla="*/ 1810048 w 2582862"/>
              <a:gd name="connsiteY120" fmla="*/ 0 h 192840"/>
              <a:gd name="connsiteX121" fmla="*/ 1826547 w 2582862"/>
              <a:gd name="connsiteY121" fmla="*/ 0 h 192840"/>
              <a:gd name="connsiteX122" fmla="*/ 1736624 w 2582862"/>
              <a:gd name="connsiteY122" fmla="*/ 192840 h 192840"/>
              <a:gd name="connsiteX123" fmla="*/ 1720126 w 2582862"/>
              <a:gd name="connsiteY123" fmla="*/ 192840 h 192840"/>
              <a:gd name="connsiteX124" fmla="*/ 1781474 w 2582862"/>
              <a:gd name="connsiteY124" fmla="*/ 0 h 192840"/>
              <a:gd name="connsiteX125" fmla="*/ 1797973 w 2582862"/>
              <a:gd name="connsiteY125" fmla="*/ 0 h 192840"/>
              <a:gd name="connsiteX126" fmla="*/ 1708050 w 2582862"/>
              <a:gd name="connsiteY126" fmla="*/ 192840 h 192840"/>
              <a:gd name="connsiteX127" fmla="*/ 1691551 w 2582862"/>
              <a:gd name="connsiteY127" fmla="*/ 192840 h 192840"/>
              <a:gd name="connsiteX128" fmla="*/ 1752899 w 2582862"/>
              <a:gd name="connsiteY128" fmla="*/ 0 h 192840"/>
              <a:gd name="connsiteX129" fmla="*/ 1769398 w 2582862"/>
              <a:gd name="connsiteY129" fmla="*/ 0 h 192840"/>
              <a:gd name="connsiteX130" fmla="*/ 1679475 w 2582862"/>
              <a:gd name="connsiteY130" fmla="*/ 192840 h 192840"/>
              <a:gd name="connsiteX131" fmla="*/ 1662976 w 2582862"/>
              <a:gd name="connsiteY131" fmla="*/ 192840 h 192840"/>
              <a:gd name="connsiteX132" fmla="*/ 1724324 w 2582862"/>
              <a:gd name="connsiteY132" fmla="*/ 0 h 192840"/>
              <a:gd name="connsiteX133" fmla="*/ 1740822 w 2582862"/>
              <a:gd name="connsiteY133" fmla="*/ 0 h 192840"/>
              <a:gd name="connsiteX134" fmla="*/ 1650899 w 2582862"/>
              <a:gd name="connsiteY134" fmla="*/ 192840 h 192840"/>
              <a:gd name="connsiteX135" fmla="*/ 1634401 w 2582862"/>
              <a:gd name="connsiteY135" fmla="*/ 192840 h 192840"/>
              <a:gd name="connsiteX136" fmla="*/ 1695748 w 2582862"/>
              <a:gd name="connsiteY136" fmla="*/ 0 h 192840"/>
              <a:gd name="connsiteX137" fmla="*/ 1712247 w 2582862"/>
              <a:gd name="connsiteY137" fmla="*/ 0 h 192840"/>
              <a:gd name="connsiteX138" fmla="*/ 1622324 w 2582862"/>
              <a:gd name="connsiteY138" fmla="*/ 192840 h 192840"/>
              <a:gd name="connsiteX139" fmla="*/ 1605826 w 2582862"/>
              <a:gd name="connsiteY139" fmla="*/ 192840 h 192840"/>
              <a:gd name="connsiteX140" fmla="*/ 1667174 w 2582862"/>
              <a:gd name="connsiteY140" fmla="*/ 0 h 192840"/>
              <a:gd name="connsiteX141" fmla="*/ 1683673 w 2582862"/>
              <a:gd name="connsiteY141" fmla="*/ 0 h 192840"/>
              <a:gd name="connsiteX142" fmla="*/ 1593750 w 2582862"/>
              <a:gd name="connsiteY142" fmla="*/ 192840 h 192840"/>
              <a:gd name="connsiteX143" fmla="*/ 1577251 w 2582862"/>
              <a:gd name="connsiteY143" fmla="*/ 192840 h 192840"/>
              <a:gd name="connsiteX144" fmla="*/ 1638599 w 2582862"/>
              <a:gd name="connsiteY144" fmla="*/ 0 h 192840"/>
              <a:gd name="connsiteX145" fmla="*/ 1655098 w 2582862"/>
              <a:gd name="connsiteY145" fmla="*/ 0 h 192840"/>
              <a:gd name="connsiteX146" fmla="*/ 1565175 w 2582862"/>
              <a:gd name="connsiteY146" fmla="*/ 192840 h 192840"/>
              <a:gd name="connsiteX147" fmla="*/ 1548676 w 2582862"/>
              <a:gd name="connsiteY147" fmla="*/ 192840 h 192840"/>
              <a:gd name="connsiteX148" fmla="*/ 1610023 w 2582862"/>
              <a:gd name="connsiteY148" fmla="*/ 0 h 192840"/>
              <a:gd name="connsiteX149" fmla="*/ 1626522 w 2582862"/>
              <a:gd name="connsiteY149" fmla="*/ 0 h 192840"/>
              <a:gd name="connsiteX150" fmla="*/ 1536600 w 2582862"/>
              <a:gd name="connsiteY150" fmla="*/ 192840 h 192840"/>
              <a:gd name="connsiteX151" fmla="*/ 1520101 w 2582862"/>
              <a:gd name="connsiteY151" fmla="*/ 192840 h 192840"/>
              <a:gd name="connsiteX152" fmla="*/ 1581448 w 2582862"/>
              <a:gd name="connsiteY152" fmla="*/ 0 h 192840"/>
              <a:gd name="connsiteX153" fmla="*/ 1597947 w 2582862"/>
              <a:gd name="connsiteY153" fmla="*/ 0 h 192840"/>
              <a:gd name="connsiteX154" fmla="*/ 1508024 w 2582862"/>
              <a:gd name="connsiteY154" fmla="*/ 192840 h 192840"/>
              <a:gd name="connsiteX155" fmla="*/ 1491527 w 2582862"/>
              <a:gd name="connsiteY155" fmla="*/ 192840 h 192840"/>
              <a:gd name="connsiteX156" fmla="*/ 1552874 w 2582862"/>
              <a:gd name="connsiteY156" fmla="*/ 0 h 192840"/>
              <a:gd name="connsiteX157" fmla="*/ 1569373 w 2582862"/>
              <a:gd name="connsiteY157" fmla="*/ 0 h 192840"/>
              <a:gd name="connsiteX158" fmla="*/ 1479450 w 2582862"/>
              <a:gd name="connsiteY158" fmla="*/ 192840 h 192840"/>
              <a:gd name="connsiteX159" fmla="*/ 1462951 w 2582862"/>
              <a:gd name="connsiteY159" fmla="*/ 192840 h 192840"/>
              <a:gd name="connsiteX160" fmla="*/ 1524299 w 2582862"/>
              <a:gd name="connsiteY160" fmla="*/ 0 h 192840"/>
              <a:gd name="connsiteX161" fmla="*/ 1540798 w 2582862"/>
              <a:gd name="connsiteY161" fmla="*/ 0 h 192840"/>
              <a:gd name="connsiteX162" fmla="*/ 1450875 w 2582862"/>
              <a:gd name="connsiteY162" fmla="*/ 192840 h 192840"/>
              <a:gd name="connsiteX163" fmla="*/ 1434376 w 2582862"/>
              <a:gd name="connsiteY163" fmla="*/ 192840 h 192840"/>
              <a:gd name="connsiteX164" fmla="*/ 1495724 w 2582862"/>
              <a:gd name="connsiteY164" fmla="*/ 0 h 192840"/>
              <a:gd name="connsiteX165" fmla="*/ 1512222 w 2582862"/>
              <a:gd name="connsiteY165" fmla="*/ 0 h 192840"/>
              <a:gd name="connsiteX166" fmla="*/ 1422299 w 2582862"/>
              <a:gd name="connsiteY166" fmla="*/ 192840 h 192840"/>
              <a:gd name="connsiteX167" fmla="*/ 1405801 w 2582862"/>
              <a:gd name="connsiteY167" fmla="*/ 192840 h 192840"/>
              <a:gd name="connsiteX168" fmla="*/ 1467149 w 2582862"/>
              <a:gd name="connsiteY168" fmla="*/ 0 h 192840"/>
              <a:gd name="connsiteX169" fmla="*/ 1483647 w 2582862"/>
              <a:gd name="connsiteY169" fmla="*/ 0 h 192840"/>
              <a:gd name="connsiteX170" fmla="*/ 1393724 w 2582862"/>
              <a:gd name="connsiteY170" fmla="*/ 192840 h 192840"/>
              <a:gd name="connsiteX171" fmla="*/ 1377226 w 2582862"/>
              <a:gd name="connsiteY171" fmla="*/ 192840 h 192840"/>
              <a:gd name="connsiteX172" fmla="*/ 1438574 w 2582862"/>
              <a:gd name="connsiteY172" fmla="*/ 0 h 192840"/>
              <a:gd name="connsiteX173" fmla="*/ 1455073 w 2582862"/>
              <a:gd name="connsiteY173" fmla="*/ 0 h 192840"/>
              <a:gd name="connsiteX174" fmla="*/ 1365150 w 2582862"/>
              <a:gd name="connsiteY174" fmla="*/ 192840 h 192840"/>
              <a:gd name="connsiteX175" fmla="*/ 1348651 w 2582862"/>
              <a:gd name="connsiteY175" fmla="*/ 192840 h 192840"/>
              <a:gd name="connsiteX176" fmla="*/ 1409999 w 2582862"/>
              <a:gd name="connsiteY176" fmla="*/ 0 h 192840"/>
              <a:gd name="connsiteX177" fmla="*/ 1426498 w 2582862"/>
              <a:gd name="connsiteY177" fmla="*/ 0 h 192840"/>
              <a:gd name="connsiteX178" fmla="*/ 1336575 w 2582862"/>
              <a:gd name="connsiteY178" fmla="*/ 192840 h 192840"/>
              <a:gd name="connsiteX179" fmla="*/ 1320076 w 2582862"/>
              <a:gd name="connsiteY179" fmla="*/ 192840 h 192840"/>
              <a:gd name="connsiteX180" fmla="*/ 1381423 w 2582862"/>
              <a:gd name="connsiteY180" fmla="*/ 0 h 192840"/>
              <a:gd name="connsiteX181" fmla="*/ 1397922 w 2582862"/>
              <a:gd name="connsiteY181" fmla="*/ 0 h 192840"/>
              <a:gd name="connsiteX182" fmla="*/ 1307999 w 2582862"/>
              <a:gd name="connsiteY182" fmla="*/ 192840 h 192840"/>
              <a:gd name="connsiteX183" fmla="*/ 1291501 w 2582862"/>
              <a:gd name="connsiteY183" fmla="*/ 192840 h 192840"/>
              <a:gd name="connsiteX184" fmla="*/ 1352849 w 2582862"/>
              <a:gd name="connsiteY184" fmla="*/ 0 h 192840"/>
              <a:gd name="connsiteX185" fmla="*/ 1369347 w 2582862"/>
              <a:gd name="connsiteY185" fmla="*/ 0 h 192840"/>
              <a:gd name="connsiteX186" fmla="*/ 1279424 w 2582862"/>
              <a:gd name="connsiteY186" fmla="*/ 192840 h 192840"/>
              <a:gd name="connsiteX187" fmla="*/ 1262926 w 2582862"/>
              <a:gd name="connsiteY187" fmla="*/ 192840 h 192840"/>
              <a:gd name="connsiteX188" fmla="*/ 1324274 w 2582862"/>
              <a:gd name="connsiteY188" fmla="*/ 0 h 192840"/>
              <a:gd name="connsiteX189" fmla="*/ 1340773 w 2582862"/>
              <a:gd name="connsiteY189" fmla="*/ 0 h 192840"/>
              <a:gd name="connsiteX190" fmla="*/ 1250850 w 2582862"/>
              <a:gd name="connsiteY190" fmla="*/ 192840 h 192840"/>
              <a:gd name="connsiteX191" fmla="*/ 1234351 w 2582862"/>
              <a:gd name="connsiteY191" fmla="*/ 192840 h 192840"/>
              <a:gd name="connsiteX192" fmla="*/ 1295699 w 2582862"/>
              <a:gd name="connsiteY192" fmla="*/ 0 h 192840"/>
              <a:gd name="connsiteX193" fmla="*/ 1312198 w 2582862"/>
              <a:gd name="connsiteY193" fmla="*/ 0 h 192840"/>
              <a:gd name="connsiteX194" fmla="*/ 1222275 w 2582862"/>
              <a:gd name="connsiteY194" fmla="*/ 192840 h 192840"/>
              <a:gd name="connsiteX195" fmla="*/ 1205776 w 2582862"/>
              <a:gd name="connsiteY195" fmla="*/ 192840 h 192840"/>
              <a:gd name="connsiteX196" fmla="*/ 1267123 w 2582862"/>
              <a:gd name="connsiteY196" fmla="*/ 0 h 192840"/>
              <a:gd name="connsiteX197" fmla="*/ 1283622 w 2582862"/>
              <a:gd name="connsiteY197" fmla="*/ 0 h 192840"/>
              <a:gd name="connsiteX198" fmla="*/ 1193700 w 2582862"/>
              <a:gd name="connsiteY198" fmla="*/ 192840 h 192840"/>
              <a:gd name="connsiteX199" fmla="*/ 1177201 w 2582862"/>
              <a:gd name="connsiteY199" fmla="*/ 192840 h 192840"/>
              <a:gd name="connsiteX200" fmla="*/ 1238549 w 2582862"/>
              <a:gd name="connsiteY200" fmla="*/ 0 h 192840"/>
              <a:gd name="connsiteX201" fmla="*/ 1255047 w 2582862"/>
              <a:gd name="connsiteY201" fmla="*/ 0 h 192840"/>
              <a:gd name="connsiteX202" fmla="*/ 1165124 w 2582862"/>
              <a:gd name="connsiteY202" fmla="*/ 192840 h 192840"/>
              <a:gd name="connsiteX203" fmla="*/ 1148626 w 2582862"/>
              <a:gd name="connsiteY203" fmla="*/ 192840 h 192840"/>
              <a:gd name="connsiteX204" fmla="*/ 1209974 w 2582862"/>
              <a:gd name="connsiteY204" fmla="*/ 0 h 192840"/>
              <a:gd name="connsiteX205" fmla="*/ 1226473 w 2582862"/>
              <a:gd name="connsiteY205" fmla="*/ 0 h 192840"/>
              <a:gd name="connsiteX206" fmla="*/ 1136550 w 2582862"/>
              <a:gd name="connsiteY206" fmla="*/ 192840 h 192840"/>
              <a:gd name="connsiteX207" fmla="*/ 1120051 w 2582862"/>
              <a:gd name="connsiteY207" fmla="*/ 192840 h 192840"/>
              <a:gd name="connsiteX208" fmla="*/ 1181399 w 2582862"/>
              <a:gd name="connsiteY208" fmla="*/ 0 h 192840"/>
              <a:gd name="connsiteX209" fmla="*/ 1197897 w 2582862"/>
              <a:gd name="connsiteY209" fmla="*/ 0 h 192840"/>
              <a:gd name="connsiteX210" fmla="*/ 1107975 w 2582862"/>
              <a:gd name="connsiteY210" fmla="*/ 192840 h 192840"/>
              <a:gd name="connsiteX211" fmla="*/ 1091476 w 2582862"/>
              <a:gd name="connsiteY211" fmla="*/ 192840 h 192840"/>
              <a:gd name="connsiteX212" fmla="*/ 1152823 w 2582862"/>
              <a:gd name="connsiteY212" fmla="*/ 0 h 192840"/>
              <a:gd name="connsiteX213" fmla="*/ 1169322 w 2582862"/>
              <a:gd name="connsiteY213" fmla="*/ 0 h 192840"/>
              <a:gd name="connsiteX214" fmla="*/ 1079399 w 2582862"/>
              <a:gd name="connsiteY214" fmla="*/ 192840 h 192840"/>
              <a:gd name="connsiteX215" fmla="*/ 1062901 w 2582862"/>
              <a:gd name="connsiteY215" fmla="*/ 192840 h 192840"/>
              <a:gd name="connsiteX216" fmla="*/ 1124249 w 2582862"/>
              <a:gd name="connsiteY216" fmla="*/ 0 h 192840"/>
              <a:gd name="connsiteX217" fmla="*/ 1140747 w 2582862"/>
              <a:gd name="connsiteY217" fmla="*/ 0 h 192840"/>
              <a:gd name="connsiteX218" fmla="*/ 1050824 w 2582862"/>
              <a:gd name="connsiteY218" fmla="*/ 192840 h 192840"/>
              <a:gd name="connsiteX219" fmla="*/ 1034326 w 2582862"/>
              <a:gd name="connsiteY219" fmla="*/ 192840 h 192840"/>
              <a:gd name="connsiteX220" fmla="*/ 1095674 w 2582862"/>
              <a:gd name="connsiteY220" fmla="*/ 0 h 192840"/>
              <a:gd name="connsiteX221" fmla="*/ 1112173 w 2582862"/>
              <a:gd name="connsiteY221" fmla="*/ 0 h 192840"/>
              <a:gd name="connsiteX222" fmla="*/ 1022250 w 2582862"/>
              <a:gd name="connsiteY222" fmla="*/ 192840 h 192840"/>
              <a:gd name="connsiteX223" fmla="*/ 1005751 w 2582862"/>
              <a:gd name="connsiteY223" fmla="*/ 192840 h 192840"/>
              <a:gd name="connsiteX224" fmla="*/ 1067099 w 2582862"/>
              <a:gd name="connsiteY224" fmla="*/ 0 h 192840"/>
              <a:gd name="connsiteX225" fmla="*/ 1083598 w 2582862"/>
              <a:gd name="connsiteY225" fmla="*/ 0 h 192840"/>
              <a:gd name="connsiteX226" fmla="*/ 993675 w 2582862"/>
              <a:gd name="connsiteY226" fmla="*/ 192840 h 192840"/>
              <a:gd name="connsiteX227" fmla="*/ 977176 w 2582862"/>
              <a:gd name="connsiteY227" fmla="*/ 192840 h 192840"/>
              <a:gd name="connsiteX228" fmla="*/ 1038523 w 2582862"/>
              <a:gd name="connsiteY228" fmla="*/ 0 h 192840"/>
              <a:gd name="connsiteX229" fmla="*/ 1055022 w 2582862"/>
              <a:gd name="connsiteY229" fmla="*/ 0 h 192840"/>
              <a:gd name="connsiteX230" fmla="*/ 965099 w 2582862"/>
              <a:gd name="connsiteY230" fmla="*/ 192840 h 192840"/>
              <a:gd name="connsiteX231" fmla="*/ 948601 w 2582862"/>
              <a:gd name="connsiteY231" fmla="*/ 192840 h 192840"/>
              <a:gd name="connsiteX232" fmla="*/ 1009949 w 2582862"/>
              <a:gd name="connsiteY232" fmla="*/ 0 h 192840"/>
              <a:gd name="connsiteX233" fmla="*/ 1026447 w 2582862"/>
              <a:gd name="connsiteY233" fmla="*/ 0 h 192840"/>
              <a:gd name="connsiteX234" fmla="*/ 936524 w 2582862"/>
              <a:gd name="connsiteY234" fmla="*/ 192840 h 192840"/>
              <a:gd name="connsiteX235" fmla="*/ 920026 w 2582862"/>
              <a:gd name="connsiteY235" fmla="*/ 192840 h 192840"/>
              <a:gd name="connsiteX236" fmla="*/ 981374 w 2582862"/>
              <a:gd name="connsiteY236" fmla="*/ 0 h 192840"/>
              <a:gd name="connsiteX237" fmla="*/ 997873 w 2582862"/>
              <a:gd name="connsiteY237" fmla="*/ 0 h 192840"/>
              <a:gd name="connsiteX238" fmla="*/ 907950 w 2582862"/>
              <a:gd name="connsiteY238" fmla="*/ 192840 h 192840"/>
              <a:gd name="connsiteX239" fmla="*/ 891451 w 2582862"/>
              <a:gd name="connsiteY239" fmla="*/ 192840 h 192840"/>
              <a:gd name="connsiteX240" fmla="*/ 952799 w 2582862"/>
              <a:gd name="connsiteY240" fmla="*/ 0 h 192840"/>
              <a:gd name="connsiteX241" fmla="*/ 969298 w 2582862"/>
              <a:gd name="connsiteY241" fmla="*/ 0 h 192840"/>
              <a:gd name="connsiteX242" fmla="*/ 879375 w 2582862"/>
              <a:gd name="connsiteY242" fmla="*/ 192840 h 192840"/>
              <a:gd name="connsiteX243" fmla="*/ 862876 w 2582862"/>
              <a:gd name="connsiteY243" fmla="*/ 192840 h 192840"/>
              <a:gd name="connsiteX244" fmla="*/ 924223 w 2582862"/>
              <a:gd name="connsiteY244" fmla="*/ 0 h 192840"/>
              <a:gd name="connsiteX245" fmla="*/ 940722 w 2582862"/>
              <a:gd name="connsiteY245" fmla="*/ 0 h 192840"/>
              <a:gd name="connsiteX246" fmla="*/ 850799 w 2582862"/>
              <a:gd name="connsiteY246" fmla="*/ 192840 h 192840"/>
              <a:gd name="connsiteX247" fmla="*/ 834301 w 2582862"/>
              <a:gd name="connsiteY247" fmla="*/ 192840 h 192840"/>
              <a:gd name="connsiteX248" fmla="*/ 895649 w 2582862"/>
              <a:gd name="connsiteY248" fmla="*/ 0 h 192840"/>
              <a:gd name="connsiteX249" fmla="*/ 912147 w 2582862"/>
              <a:gd name="connsiteY249" fmla="*/ 0 h 192840"/>
              <a:gd name="connsiteX250" fmla="*/ 822224 w 2582862"/>
              <a:gd name="connsiteY250" fmla="*/ 192840 h 192840"/>
              <a:gd name="connsiteX251" fmla="*/ 805726 w 2582862"/>
              <a:gd name="connsiteY251" fmla="*/ 192840 h 192840"/>
              <a:gd name="connsiteX252" fmla="*/ 867074 w 2582862"/>
              <a:gd name="connsiteY252" fmla="*/ 0 h 192840"/>
              <a:gd name="connsiteX253" fmla="*/ 883573 w 2582862"/>
              <a:gd name="connsiteY253" fmla="*/ 0 h 192840"/>
              <a:gd name="connsiteX254" fmla="*/ 793650 w 2582862"/>
              <a:gd name="connsiteY254" fmla="*/ 192840 h 192840"/>
              <a:gd name="connsiteX255" fmla="*/ 777151 w 2582862"/>
              <a:gd name="connsiteY255" fmla="*/ 192840 h 192840"/>
              <a:gd name="connsiteX256" fmla="*/ 838499 w 2582862"/>
              <a:gd name="connsiteY256" fmla="*/ 0 h 192840"/>
              <a:gd name="connsiteX257" fmla="*/ 854997 w 2582862"/>
              <a:gd name="connsiteY257" fmla="*/ 0 h 192840"/>
              <a:gd name="connsiteX258" fmla="*/ 765075 w 2582862"/>
              <a:gd name="connsiteY258" fmla="*/ 192840 h 192840"/>
              <a:gd name="connsiteX259" fmla="*/ 748576 w 2582862"/>
              <a:gd name="connsiteY259" fmla="*/ 192840 h 192840"/>
              <a:gd name="connsiteX260" fmla="*/ 809924 w 2582862"/>
              <a:gd name="connsiteY260" fmla="*/ 0 h 192840"/>
              <a:gd name="connsiteX261" fmla="*/ 826422 w 2582862"/>
              <a:gd name="connsiteY261" fmla="*/ 0 h 192840"/>
              <a:gd name="connsiteX262" fmla="*/ 736499 w 2582862"/>
              <a:gd name="connsiteY262" fmla="*/ 192840 h 192840"/>
              <a:gd name="connsiteX263" fmla="*/ 720002 w 2582862"/>
              <a:gd name="connsiteY263" fmla="*/ 192840 h 192840"/>
              <a:gd name="connsiteX264" fmla="*/ 781349 w 2582862"/>
              <a:gd name="connsiteY264" fmla="*/ 0 h 192840"/>
              <a:gd name="connsiteX265" fmla="*/ 797847 w 2582862"/>
              <a:gd name="connsiteY265" fmla="*/ 0 h 192840"/>
              <a:gd name="connsiteX266" fmla="*/ 707924 w 2582862"/>
              <a:gd name="connsiteY266" fmla="*/ 192840 h 192840"/>
              <a:gd name="connsiteX267" fmla="*/ 691426 w 2582862"/>
              <a:gd name="connsiteY267" fmla="*/ 192840 h 192840"/>
              <a:gd name="connsiteX268" fmla="*/ 752774 w 2582862"/>
              <a:gd name="connsiteY268" fmla="*/ 0 h 192840"/>
              <a:gd name="connsiteX269" fmla="*/ 769273 w 2582862"/>
              <a:gd name="connsiteY269" fmla="*/ 0 h 192840"/>
              <a:gd name="connsiteX270" fmla="*/ 679350 w 2582862"/>
              <a:gd name="connsiteY270" fmla="*/ 192840 h 192840"/>
              <a:gd name="connsiteX271" fmla="*/ 662851 w 2582862"/>
              <a:gd name="connsiteY271" fmla="*/ 192840 h 192840"/>
              <a:gd name="connsiteX272" fmla="*/ 724199 w 2582862"/>
              <a:gd name="connsiteY272" fmla="*/ 0 h 192840"/>
              <a:gd name="connsiteX273" fmla="*/ 740697 w 2582862"/>
              <a:gd name="connsiteY273" fmla="*/ 0 h 192840"/>
              <a:gd name="connsiteX274" fmla="*/ 650775 w 2582862"/>
              <a:gd name="connsiteY274" fmla="*/ 192840 h 192840"/>
              <a:gd name="connsiteX275" fmla="*/ 634276 w 2582862"/>
              <a:gd name="connsiteY275" fmla="*/ 192840 h 192840"/>
              <a:gd name="connsiteX276" fmla="*/ 695624 w 2582862"/>
              <a:gd name="connsiteY276" fmla="*/ 0 h 192840"/>
              <a:gd name="connsiteX277" fmla="*/ 712122 w 2582862"/>
              <a:gd name="connsiteY277" fmla="*/ 0 h 192840"/>
              <a:gd name="connsiteX278" fmla="*/ 622199 w 2582862"/>
              <a:gd name="connsiteY278" fmla="*/ 192840 h 192840"/>
              <a:gd name="connsiteX279" fmla="*/ 605702 w 2582862"/>
              <a:gd name="connsiteY279" fmla="*/ 192840 h 192840"/>
              <a:gd name="connsiteX280" fmla="*/ 667049 w 2582862"/>
              <a:gd name="connsiteY280" fmla="*/ 0 h 192840"/>
              <a:gd name="connsiteX281" fmla="*/ 683547 w 2582862"/>
              <a:gd name="connsiteY281" fmla="*/ 0 h 192840"/>
              <a:gd name="connsiteX282" fmla="*/ 593624 w 2582862"/>
              <a:gd name="connsiteY282" fmla="*/ 192840 h 192840"/>
              <a:gd name="connsiteX283" fmla="*/ 577126 w 2582862"/>
              <a:gd name="connsiteY283" fmla="*/ 192840 h 192840"/>
              <a:gd name="connsiteX284" fmla="*/ 638474 w 2582862"/>
              <a:gd name="connsiteY284" fmla="*/ 0 h 192840"/>
              <a:gd name="connsiteX285" fmla="*/ 654973 w 2582862"/>
              <a:gd name="connsiteY285" fmla="*/ 0 h 192840"/>
              <a:gd name="connsiteX286" fmla="*/ 565050 w 2582862"/>
              <a:gd name="connsiteY286" fmla="*/ 192840 h 192840"/>
              <a:gd name="connsiteX287" fmla="*/ 548551 w 2582862"/>
              <a:gd name="connsiteY287" fmla="*/ 192840 h 192840"/>
              <a:gd name="connsiteX288" fmla="*/ 609899 w 2582862"/>
              <a:gd name="connsiteY288" fmla="*/ 0 h 192840"/>
              <a:gd name="connsiteX289" fmla="*/ 626397 w 2582862"/>
              <a:gd name="connsiteY289" fmla="*/ 0 h 192840"/>
              <a:gd name="connsiteX290" fmla="*/ 536475 w 2582862"/>
              <a:gd name="connsiteY290" fmla="*/ 192840 h 192840"/>
              <a:gd name="connsiteX291" fmla="*/ 519976 w 2582862"/>
              <a:gd name="connsiteY291" fmla="*/ 192840 h 192840"/>
              <a:gd name="connsiteX292" fmla="*/ 581324 w 2582862"/>
              <a:gd name="connsiteY292" fmla="*/ 0 h 192840"/>
              <a:gd name="connsiteX293" fmla="*/ 597822 w 2582862"/>
              <a:gd name="connsiteY293" fmla="*/ 0 h 192840"/>
              <a:gd name="connsiteX294" fmla="*/ 507899 w 2582862"/>
              <a:gd name="connsiteY294" fmla="*/ 192840 h 192840"/>
              <a:gd name="connsiteX295" fmla="*/ 491402 w 2582862"/>
              <a:gd name="connsiteY295" fmla="*/ 192840 h 192840"/>
              <a:gd name="connsiteX296" fmla="*/ 552749 w 2582862"/>
              <a:gd name="connsiteY296" fmla="*/ 0 h 192840"/>
              <a:gd name="connsiteX297" fmla="*/ 569247 w 2582862"/>
              <a:gd name="connsiteY297" fmla="*/ 0 h 192840"/>
              <a:gd name="connsiteX298" fmla="*/ 479324 w 2582862"/>
              <a:gd name="connsiteY298" fmla="*/ 192840 h 192840"/>
              <a:gd name="connsiteX299" fmla="*/ 462826 w 2582862"/>
              <a:gd name="connsiteY299" fmla="*/ 192840 h 192840"/>
              <a:gd name="connsiteX300" fmla="*/ 524174 w 2582862"/>
              <a:gd name="connsiteY300" fmla="*/ 0 h 192840"/>
              <a:gd name="connsiteX301" fmla="*/ 540673 w 2582862"/>
              <a:gd name="connsiteY301" fmla="*/ 0 h 192840"/>
              <a:gd name="connsiteX302" fmla="*/ 450750 w 2582862"/>
              <a:gd name="connsiteY302" fmla="*/ 192840 h 192840"/>
              <a:gd name="connsiteX303" fmla="*/ 434251 w 2582862"/>
              <a:gd name="connsiteY303" fmla="*/ 192840 h 192840"/>
              <a:gd name="connsiteX304" fmla="*/ 495599 w 2582862"/>
              <a:gd name="connsiteY304" fmla="*/ 0 h 192840"/>
              <a:gd name="connsiteX305" fmla="*/ 512098 w 2582862"/>
              <a:gd name="connsiteY305" fmla="*/ 0 h 192840"/>
              <a:gd name="connsiteX306" fmla="*/ 422177 w 2582862"/>
              <a:gd name="connsiteY306" fmla="*/ 192840 h 192840"/>
              <a:gd name="connsiteX307" fmla="*/ 405677 w 2582862"/>
              <a:gd name="connsiteY307" fmla="*/ 192840 h 192840"/>
              <a:gd name="connsiteX308" fmla="*/ 467025 w 2582862"/>
              <a:gd name="connsiteY308" fmla="*/ 0 h 192840"/>
              <a:gd name="connsiteX309" fmla="*/ 483522 w 2582862"/>
              <a:gd name="connsiteY309" fmla="*/ 0 h 192840"/>
              <a:gd name="connsiteX310" fmla="*/ 393600 w 2582862"/>
              <a:gd name="connsiteY310" fmla="*/ 192840 h 192840"/>
              <a:gd name="connsiteX311" fmla="*/ 377103 w 2582862"/>
              <a:gd name="connsiteY311" fmla="*/ 192840 h 192840"/>
              <a:gd name="connsiteX312" fmla="*/ 438449 w 2582862"/>
              <a:gd name="connsiteY312" fmla="*/ 0 h 192840"/>
              <a:gd name="connsiteX313" fmla="*/ 454947 w 2582862"/>
              <a:gd name="connsiteY313" fmla="*/ 0 h 192840"/>
              <a:gd name="connsiteX314" fmla="*/ 365026 w 2582862"/>
              <a:gd name="connsiteY314" fmla="*/ 192840 h 192840"/>
              <a:gd name="connsiteX315" fmla="*/ 348527 w 2582862"/>
              <a:gd name="connsiteY315" fmla="*/ 192840 h 192840"/>
              <a:gd name="connsiteX316" fmla="*/ 409874 w 2582862"/>
              <a:gd name="connsiteY316" fmla="*/ 0 h 192840"/>
              <a:gd name="connsiteX317" fmla="*/ 426373 w 2582862"/>
              <a:gd name="connsiteY317" fmla="*/ 0 h 192840"/>
              <a:gd name="connsiteX318" fmla="*/ 336451 w 2582862"/>
              <a:gd name="connsiteY318" fmla="*/ 192840 h 192840"/>
              <a:gd name="connsiteX319" fmla="*/ 319952 w 2582862"/>
              <a:gd name="connsiteY319" fmla="*/ 192840 h 192840"/>
              <a:gd name="connsiteX320" fmla="*/ 381300 w 2582862"/>
              <a:gd name="connsiteY320" fmla="*/ 0 h 192840"/>
              <a:gd name="connsiteX321" fmla="*/ 397797 w 2582862"/>
              <a:gd name="connsiteY321" fmla="*/ 0 h 192840"/>
              <a:gd name="connsiteX322" fmla="*/ 307876 w 2582862"/>
              <a:gd name="connsiteY322" fmla="*/ 192840 h 192840"/>
              <a:gd name="connsiteX323" fmla="*/ 291377 w 2582862"/>
              <a:gd name="connsiteY323" fmla="*/ 192840 h 192840"/>
              <a:gd name="connsiteX324" fmla="*/ 352725 w 2582862"/>
              <a:gd name="connsiteY324" fmla="*/ 0 h 192840"/>
              <a:gd name="connsiteX325" fmla="*/ 369224 w 2582862"/>
              <a:gd name="connsiteY325" fmla="*/ 0 h 192840"/>
              <a:gd name="connsiteX326" fmla="*/ 279302 w 2582862"/>
              <a:gd name="connsiteY326" fmla="*/ 192840 h 192840"/>
              <a:gd name="connsiteX327" fmla="*/ 262803 w 2582862"/>
              <a:gd name="connsiteY327" fmla="*/ 192840 h 192840"/>
              <a:gd name="connsiteX328" fmla="*/ 324150 w 2582862"/>
              <a:gd name="connsiteY328" fmla="*/ 0 h 192840"/>
              <a:gd name="connsiteX329" fmla="*/ 340649 w 2582862"/>
              <a:gd name="connsiteY329" fmla="*/ 0 h 192840"/>
              <a:gd name="connsiteX330" fmla="*/ 250726 w 2582862"/>
              <a:gd name="connsiteY330" fmla="*/ 192840 h 192840"/>
              <a:gd name="connsiteX331" fmla="*/ 234227 w 2582862"/>
              <a:gd name="connsiteY331" fmla="*/ 192840 h 192840"/>
              <a:gd name="connsiteX332" fmla="*/ 295575 w 2582862"/>
              <a:gd name="connsiteY332" fmla="*/ 0 h 192840"/>
              <a:gd name="connsiteX333" fmla="*/ 312074 w 2582862"/>
              <a:gd name="connsiteY333" fmla="*/ 0 h 192840"/>
              <a:gd name="connsiteX334" fmla="*/ 222151 w 2582862"/>
              <a:gd name="connsiteY334" fmla="*/ 192840 h 192840"/>
              <a:gd name="connsiteX335" fmla="*/ 205653 w 2582862"/>
              <a:gd name="connsiteY335" fmla="*/ 192840 h 192840"/>
              <a:gd name="connsiteX336" fmla="*/ 267000 w 2582862"/>
              <a:gd name="connsiteY336" fmla="*/ 0 h 192840"/>
              <a:gd name="connsiteX337" fmla="*/ 283498 w 2582862"/>
              <a:gd name="connsiteY337" fmla="*/ 0 h 192840"/>
              <a:gd name="connsiteX338" fmla="*/ 193576 w 2582862"/>
              <a:gd name="connsiteY338" fmla="*/ 192840 h 192840"/>
              <a:gd name="connsiteX339" fmla="*/ 177077 w 2582862"/>
              <a:gd name="connsiteY339" fmla="*/ 192840 h 192840"/>
              <a:gd name="connsiteX340" fmla="*/ 238425 w 2582862"/>
              <a:gd name="connsiteY340" fmla="*/ 0 h 192840"/>
              <a:gd name="connsiteX341" fmla="*/ 254924 w 2582862"/>
              <a:gd name="connsiteY341" fmla="*/ 0 h 192840"/>
              <a:gd name="connsiteX342" fmla="*/ 165001 w 2582862"/>
              <a:gd name="connsiteY342" fmla="*/ 192840 h 192840"/>
              <a:gd name="connsiteX343" fmla="*/ 148503 w 2582862"/>
              <a:gd name="connsiteY343" fmla="*/ 192840 h 192840"/>
              <a:gd name="connsiteX344" fmla="*/ 209850 w 2582862"/>
              <a:gd name="connsiteY344" fmla="*/ 0 h 192840"/>
              <a:gd name="connsiteX345" fmla="*/ 226349 w 2582862"/>
              <a:gd name="connsiteY345" fmla="*/ 0 h 192840"/>
              <a:gd name="connsiteX346" fmla="*/ 136426 w 2582862"/>
              <a:gd name="connsiteY346" fmla="*/ 192840 h 192840"/>
              <a:gd name="connsiteX347" fmla="*/ 119927 w 2582862"/>
              <a:gd name="connsiteY347" fmla="*/ 192840 h 192840"/>
              <a:gd name="connsiteX348" fmla="*/ 181275 w 2582862"/>
              <a:gd name="connsiteY348" fmla="*/ 0 h 192840"/>
              <a:gd name="connsiteX349" fmla="*/ 197774 w 2582862"/>
              <a:gd name="connsiteY349" fmla="*/ 0 h 192840"/>
              <a:gd name="connsiteX350" fmla="*/ 107851 w 2582862"/>
              <a:gd name="connsiteY350" fmla="*/ 192840 h 192840"/>
              <a:gd name="connsiteX351" fmla="*/ 91352 w 2582862"/>
              <a:gd name="connsiteY351" fmla="*/ 192840 h 192840"/>
              <a:gd name="connsiteX352" fmla="*/ 152700 w 2582862"/>
              <a:gd name="connsiteY352" fmla="*/ 0 h 192840"/>
              <a:gd name="connsiteX353" fmla="*/ 169198 w 2582862"/>
              <a:gd name="connsiteY353" fmla="*/ 0 h 192840"/>
              <a:gd name="connsiteX354" fmla="*/ 79276 w 2582862"/>
              <a:gd name="connsiteY354" fmla="*/ 192840 h 192840"/>
              <a:gd name="connsiteX355" fmla="*/ 62778 w 2582862"/>
              <a:gd name="connsiteY355" fmla="*/ 192840 h 192840"/>
              <a:gd name="connsiteX356" fmla="*/ 124125 w 2582862"/>
              <a:gd name="connsiteY356" fmla="*/ 0 h 192840"/>
              <a:gd name="connsiteX357" fmla="*/ 140623 w 2582862"/>
              <a:gd name="connsiteY357" fmla="*/ 0 h 192840"/>
              <a:gd name="connsiteX358" fmla="*/ 50700 w 2582862"/>
              <a:gd name="connsiteY358" fmla="*/ 192840 h 192840"/>
              <a:gd name="connsiteX359" fmla="*/ 34202 w 2582862"/>
              <a:gd name="connsiteY359" fmla="*/ 192840 h 192840"/>
              <a:gd name="connsiteX360" fmla="*/ 95550 w 2582862"/>
              <a:gd name="connsiteY360" fmla="*/ 0 h 192840"/>
              <a:gd name="connsiteX361" fmla="*/ 112049 w 2582862"/>
              <a:gd name="connsiteY361" fmla="*/ 0 h 192840"/>
              <a:gd name="connsiteX362" fmla="*/ 22126 w 2582862"/>
              <a:gd name="connsiteY362" fmla="*/ 192840 h 192840"/>
              <a:gd name="connsiteX363" fmla="*/ 5627 w 2582862"/>
              <a:gd name="connsiteY363" fmla="*/ 192840 h 192840"/>
              <a:gd name="connsiteX364" fmla="*/ 66975 w 2582862"/>
              <a:gd name="connsiteY364" fmla="*/ 0 h 192840"/>
              <a:gd name="connsiteX365" fmla="*/ 83474 w 2582862"/>
              <a:gd name="connsiteY365" fmla="*/ 0 h 192840"/>
              <a:gd name="connsiteX366" fmla="*/ 0 w 2582862"/>
              <a:gd name="connsiteY366" fmla="*/ 179010 h 192840"/>
              <a:gd name="connsiteX367" fmla="*/ 0 w 2582862"/>
              <a:gd name="connsiteY367" fmla="*/ 143630 h 192840"/>
              <a:gd name="connsiteX368" fmla="*/ 38401 w 2582862"/>
              <a:gd name="connsiteY368" fmla="*/ 0 h 192840"/>
              <a:gd name="connsiteX369" fmla="*/ 54898 w 2582862"/>
              <a:gd name="connsiteY369" fmla="*/ 0 h 192840"/>
              <a:gd name="connsiteX370" fmla="*/ 0 w 2582862"/>
              <a:gd name="connsiteY370" fmla="*/ 117730 h 192840"/>
              <a:gd name="connsiteX371" fmla="*/ 0 w 2582862"/>
              <a:gd name="connsiteY371" fmla="*/ 82350 h 192840"/>
              <a:gd name="connsiteX372" fmla="*/ 12205 w 2582862"/>
              <a:gd name="connsiteY372" fmla="*/ 0 h 192840"/>
              <a:gd name="connsiteX373" fmla="*/ 26324 w 2582862"/>
              <a:gd name="connsiteY373" fmla="*/ 0 h 192840"/>
              <a:gd name="connsiteX374" fmla="*/ 0 w 2582862"/>
              <a:gd name="connsiteY374" fmla="*/ 56452 h 192840"/>
              <a:gd name="connsiteX375" fmla="*/ 0 w 2582862"/>
              <a:gd name="connsiteY375" fmla="*/ 26174 h 192840"/>
              <a:gd name="connsiteX376" fmla="*/ 0 w 2582862"/>
              <a:gd name="connsiteY376" fmla="*/ 0 h 192840"/>
              <a:gd name="connsiteX377" fmla="*/ 129 w 2582862"/>
              <a:gd name="connsiteY377" fmla="*/ 0 h 192840"/>
              <a:gd name="connsiteX378" fmla="*/ 0 w 2582862"/>
              <a:gd name="connsiteY378" fmla="*/ 276 h 1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2582862" h="192840">
                <a:moveTo>
                  <a:pt x="2582862" y="181076"/>
                </a:moveTo>
                <a:lnTo>
                  <a:pt x="2582862" y="192840"/>
                </a:lnTo>
                <a:lnTo>
                  <a:pt x="2577376" y="192840"/>
                </a:lnTo>
                <a:close/>
                <a:moveTo>
                  <a:pt x="2582862" y="119796"/>
                </a:moveTo>
                <a:lnTo>
                  <a:pt x="2582862" y="155178"/>
                </a:lnTo>
                <a:lnTo>
                  <a:pt x="2565300" y="192840"/>
                </a:lnTo>
                <a:lnTo>
                  <a:pt x="2548801" y="192840"/>
                </a:lnTo>
                <a:close/>
                <a:moveTo>
                  <a:pt x="2582862" y="58517"/>
                </a:moveTo>
                <a:lnTo>
                  <a:pt x="2582862" y="93897"/>
                </a:lnTo>
                <a:lnTo>
                  <a:pt x="2536724" y="192840"/>
                </a:lnTo>
                <a:lnTo>
                  <a:pt x="2520227" y="192840"/>
                </a:lnTo>
                <a:close/>
                <a:moveTo>
                  <a:pt x="2581574" y="0"/>
                </a:moveTo>
                <a:lnTo>
                  <a:pt x="2582862" y="0"/>
                </a:lnTo>
                <a:lnTo>
                  <a:pt x="2582862" y="32619"/>
                </a:lnTo>
                <a:lnTo>
                  <a:pt x="2508150" y="192840"/>
                </a:lnTo>
                <a:lnTo>
                  <a:pt x="2491651" y="192840"/>
                </a:lnTo>
                <a:close/>
                <a:moveTo>
                  <a:pt x="2552999" y="0"/>
                </a:moveTo>
                <a:lnTo>
                  <a:pt x="2569498" y="0"/>
                </a:lnTo>
                <a:lnTo>
                  <a:pt x="2479575" y="192840"/>
                </a:lnTo>
                <a:lnTo>
                  <a:pt x="2463076" y="192840"/>
                </a:lnTo>
                <a:close/>
                <a:moveTo>
                  <a:pt x="2524424" y="0"/>
                </a:moveTo>
                <a:lnTo>
                  <a:pt x="2540923" y="0"/>
                </a:lnTo>
                <a:lnTo>
                  <a:pt x="2451000" y="192840"/>
                </a:lnTo>
                <a:lnTo>
                  <a:pt x="2434501" y="192840"/>
                </a:lnTo>
                <a:close/>
                <a:moveTo>
                  <a:pt x="2495849" y="0"/>
                </a:moveTo>
                <a:lnTo>
                  <a:pt x="2512347" y="0"/>
                </a:lnTo>
                <a:lnTo>
                  <a:pt x="2422424" y="192840"/>
                </a:lnTo>
                <a:lnTo>
                  <a:pt x="2405927" y="192840"/>
                </a:lnTo>
                <a:close/>
                <a:moveTo>
                  <a:pt x="2467274" y="0"/>
                </a:moveTo>
                <a:lnTo>
                  <a:pt x="2483772" y="0"/>
                </a:lnTo>
                <a:lnTo>
                  <a:pt x="2393850" y="192840"/>
                </a:lnTo>
                <a:lnTo>
                  <a:pt x="2377351" y="192840"/>
                </a:lnTo>
                <a:close/>
                <a:moveTo>
                  <a:pt x="2438699" y="0"/>
                </a:moveTo>
                <a:lnTo>
                  <a:pt x="2455198" y="0"/>
                </a:lnTo>
                <a:lnTo>
                  <a:pt x="2365275" y="192840"/>
                </a:lnTo>
                <a:lnTo>
                  <a:pt x="2348776" y="192840"/>
                </a:lnTo>
                <a:close/>
                <a:moveTo>
                  <a:pt x="2410124" y="0"/>
                </a:moveTo>
                <a:lnTo>
                  <a:pt x="2426622" y="0"/>
                </a:lnTo>
                <a:lnTo>
                  <a:pt x="2336700" y="192840"/>
                </a:lnTo>
                <a:lnTo>
                  <a:pt x="2320201" y="192840"/>
                </a:lnTo>
                <a:close/>
                <a:moveTo>
                  <a:pt x="2381549" y="0"/>
                </a:moveTo>
                <a:lnTo>
                  <a:pt x="2398047" y="0"/>
                </a:lnTo>
                <a:lnTo>
                  <a:pt x="2308124" y="192840"/>
                </a:lnTo>
                <a:lnTo>
                  <a:pt x="2291627" y="192840"/>
                </a:lnTo>
                <a:close/>
                <a:moveTo>
                  <a:pt x="2352974" y="0"/>
                </a:moveTo>
                <a:lnTo>
                  <a:pt x="2369472" y="0"/>
                </a:lnTo>
                <a:lnTo>
                  <a:pt x="2279550" y="192840"/>
                </a:lnTo>
                <a:lnTo>
                  <a:pt x="2263051" y="192840"/>
                </a:lnTo>
                <a:close/>
                <a:moveTo>
                  <a:pt x="2324399" y="0"/>
                </a:moveTo>
                <a:lnTo>
                  <a:pt x="2340898" y="0"/>
                </a:lnTo>
                <a:lnTo>
                  <a:pt x="2250975" y="192840"/>
                </a:lnTo>
                <a:lnTo>
                  <a:pt x="2234476" y="192840"/>
                </a:lnTo>
                <a:close/>
                <a:moveTo>
                  <a:pt x="2295824" y="0"/>
                </a:moveTo>
                <a:lnTo>
                  <a:pt x="2312322" y="0"/>
                </a:lnTo>
                <a:lnTo>
                  <a:pt x="2222400" y="192840"/>
                </a:lnTo>
                <a:lnTo>
                  <a:pt x="2205901" y="192840"/>
                </a:lnTo>
                <a:close/>
                <a:moveTo>
                  <a:pt x="2267249" y="0"/>
                </a:moveTo>
                <a:lnTo>
                  <a:pt x="2283747" y="0"/>
                </a:lnTo>
                <a:lnTo>
                  <a:pt x="2193824" y="192840"/>
                </a:lnTo>
                <a:lnTo>
                  <a:pt x="2177327" y="192840"/>
                </a:lnTo>
                <a:close/>
                <a:moveTo>
                  <a:pt x="2238674" y="0"/>
                </a:moveTo>
                <a:lnTo>
                  <a:pt x="2255172" y="0"/>
                </a:lnTo>
                <a:lnTo>
                  <a:pt x="2165250" y="192840"/>
                </a:lnTo>
                <a:lnTo>
                  <a:pt x="2148751" y="192840"/>
                </a:lnTo>
                <a:close/>
                <a:moveTo>
                  <a:pt x="2210099" y="0"/>
                </a:moveTo>
                <a:lnTo>
                  <a:pt x="2226598" y="0"/>
                </a:lnTo>
                <a:lnTo>
                  <a:pt x="2136675" y="192840"/>
                </a:lnTo>
                <a:lnTo>
                  <a:pt x="2120176" y="192840"/>
                </a:lnTo>
                <a:close/>
                <a:moveTo>
                  <a:pt x="2181524" y="0"/>
                </a:moveTo>
                <a:lnTo>
                  <a:pt x="2198022" y="0"/>
                </a:lnTo>
                <a:lnTo>
                  <a:pt x="2108100" y="192840"/>
                </a:lnTo>
                <a:lnTo>
                  <a:pt x="2091601" y="192840"/>
                </a:lnTo>
                <a:close/>
                <a:moveTo>
                  <a:pt x="2152949" y="0"/>
                </a:moveTo>
                <a:lnTo>
                  <a:pt x="2169447" y="0"/>
                </a:lnTo>
                <a:lnTo>
                  <a:pt x="2079524" y="192840"/>
                </a:lnTo>
                <a:lnTo>
                  <a:pt x="2063027" y="192840"/>
                </a:lnTo>
                <a:close/>
                <a:moveTo>
                  <a:pt x="2124374" y="0"/>
                </a:moveTo>
                <a:lnTo>
                  <a:pt x="2140872" y="0"/>
                </a:lnTo>
                <a:lnTo>
                  <a:pt x="2050950" y="192840"/>
                </a:lnTo>
                <a:lnTo>
                  <a:pt x="2034451" y="192840"/>
                </a:lnTo>
                <a:close/>
                <a:moveTo>
                  <a:pt x="2095799" y="0"/>
                </a:moveTo>
                <a:lnTo>
                  <a:pt x="2112298" y="0"/>
                </a:lnTo>
                <a:lnTo>
                  <a:pt x="2022375" y="192840"/>
                </a:lnTo>
                <a:lnTo>
                  <a:pt x="2005876" y="192840"/>
                </a:lnTo>
                <a:close/>
                <a:moveTo>
                  <a:pt x="2067223" y="0"/>
                </a:moveTo>
                <a:lnTo>
                  <a:pt x="2083723" y="0"/>
                </a:lnTo>
                <a:lnTo>
                  <a:pt x="1993800" y="192840"/>
                </a:lnTo>
                <a:lnTo>
                  <a:pt x="1977301" y="192840"/>
                </a:lnTo>
                <a:close/>
                <a:moveTo>
                  <a:pt x="2038649" y="0"/>
                </a:moveTo>
                <a:lnTo>
                  <a:pt x="2055147" y="0"/>
                </a:lnTo>
                <a:lnTo>
                  <a:pt x="1965224" y="192840"/>
                </a:lnTo>
                <a:lnTo>
                  <a:pt x="1948727" y="192840"/>
                </a:lnTo>
                <a:close/>
                <a:moveTo>
                  <a:pt x="2010074" y="0"/>
                </a:moveTo>
                <a:lnTo>
                  <a:pt x="2026572" y="0"/>
                </a:lnTo>
                <a:lnTo>
                  <a:pt x="1936650" y="192840"/>
                </a:lnTo>
                <a:lnTo>
                  <a:pt x="1920151" y="192840"/>
                </a:lnTo>
                <a:close/>
                <a:moveTo>
                  <a:pt x="1981499" y="0"/>
                </a:moveTo>
                <a:lnTo>
                  <a:pt x="1997998" y="0"/>
                </a:lnTo>
                <a:lnTo>
                  <a:pt x="1908075" y="192840"/>
                </a:lnTo>
                <a:lnTo>
                  <a:pt x="1891576" y="192840"/>
                </a:lnTo>
                <a:close/>
                <a:moveTo>
                  <a:pt x="1952924" y="0"/>
                </a:moveTo>
                <a:lnTo>
                  <a:pt x="1969422" y="0"/>
                </a:lnTo>
                <a:lnTo>
                  <a:pt x="1879499" y="192840"/>
                </a:lnTo>
                <a:lnTo>
                  <a:pt x="1863001" y="192840"/>
                </a:lnTo>
                <a:close/>
                <a:moveTo>
                  <a:pt x="1924349" y="0"/>
                </a:moveTo>
                <a:lnTo>
                  <a:pt x="1940847" y="0"/>
                </a:lnTo>
                <a:lnTo>
                  <a:pt x="1850924" y="192840"/>
                </a:lnTo>
                <a:lnTo>
                  <a:pt x="1834427" y="192840"/>
                </a:lnTo>
                <a:close/>
                <a:moveTo>
                  <a:pt x="1895774" y="0"/>
                </a:moveTo>
                <a:lnTo>
                  <a:pt x="1912272" y="0"/>
                </a:lnTo>
                <a:lnTo>
                  <a:pt x="1822350" y="192840"/>
                </a:lnTo>
                <a:lnTo>
                  <a:pt x="1805851" y="192840"/>
                </a:lnTo>
                <a:close/>
                <a:moveTo>
                  <a:pt x="1867199" y="0"/>
                </a:moveTo>
                <a:lnTo>
                  <a:pt x="1883698" y="0"/>
                </a:lnTo>
                <a:lnTo>
                  <a:pt x="1793775" y="192840"/>
                </a:lnTo>
                <a:lnTo>
                  <a:pt x="1777276" y="192840"/>
                </a:lnTo>
                <a:close/>
                <a:moveTo>
                  <a:pt x="1838623" y="0"/>
                </a:moveTo>
                <a:lnTo>
                  <a:pt x="1855122" y="0"/>
                </a:lnTo>
                <a:lnTo>
                  <a:pt x="1765200" y="192840"/>
                </a:lnTo>
                <a:lnTo>
                  <a:pt x="1748701" y="192840"/>
                </a:lnTo>
                <a:close/>
                <a:moveTo>
                  <a:pt x="1810048" y="0"/>
                </a:moveTo>
                <a:lnTo>
                  <a:pt x="1826547" y="0"/>
                </a:lnTo>
                <a:lnTo>
                  <a:pt x="1736624" y="192840"/>
                </a:lnTo>
                <a:lnTo>
                  <a:pt x="1720126" y="192840"/>
                </a:lnTo>
                <a:close/>
                <a:moveTo>
                  <a:pt x="1781474" y="0"/>
                </a:moveTo>
                <a:lnTo>
                  <a:pt x="1797973" y="0"/>
                </a:lnTo>
                <a:lnTo>
                  <a:pt x="1708050" y="192840"/>
                </a:lnTo>
                <a:lnTo>
                  <a:pt x="1691551" y="192840"/>
                </a:lnTo>
                <a:close/>
                <a:moveTo>
                  <a:pt x="1752899" y="0"/>
                </a:moveTo>
                <a:lnTo>
                  <a:pt x="1769398" y="0"/>
                </a:lnTo>
                <a:lnTo>
                  <a:pt x="1679475" y="192840"/>
                </a:lnTo>
                <a:lnTo>
                  <a:pt x="1662976" y="192840"/>
                </a:lnTo>
                <a:close/>
                <a:moveTo>
                  <a:pt x="1724324" y="0"/>
                </a:moveTo>
                <a:lnTo>
                  <a:pt x="1740822" y="0"/>
                </a:lnTo>
                <a:lnTo>
                  <a:pt x="1650899" y="192840"/>
                </a:lnTo>
                <a:lnTo>
                  <a:pt x="1634401" y="192840"/>
                </a:lnTo>
                <a:close/>
                <a:moveTo>
                  <a:pt x="1695748" y="0"/>
                </a:moveTo>
                <a:lnTo>
                  <a:pt x="1712247" y="0"/>
                </a:lnTo>
                <a:lnTo>
                  <a:pt x="1622324" y="192840"/>
                </a:lnTo>
                <a:lnTo>
                  <a:pt x="1605826" y="192840"/>
                </a:lnTo>
                <a:close/>
                <a:moveTo>
                  <a:pt x="1667174" y="0"/>
                </a:moveTo>
                <a:lnTo>
                  <a:pt x="1683673" y="0"/>
                </a:lnTo>
                <a:lnTo>
                  <a:pt x="1593750" y="192840"/>
                </a:lnTo>
                <a:lnTo>
                  <a:pt x="1577251" y="192840"/>
                </a:lnTo>
                <a:close/>
                <a:moveTo>
                  <a:pt x="1638599" y="0"/>
                </a:moveTo>
                <a:lnTo>
                  <a:pt x="1655098" y="0"/>
                </a:lnTo>
                <a:lnTo>
                  <a:pt x="1565175" y="192840"/>
                </a:lnTo>
                <a:lnTo>
                  <a:pt x="1548676" y="192840"/>
                </a:lnTo>
                <a:close/>
                <a:moveTo>
                  <a:pt x="1610023" y="0"/>
                </a:moveTo>
                <a:lnTo>
                  <a:pt x="1626522" y="0"/>
                </a:lnTo>
                <a:lnTo>
                  <a:pt x="1536600" y="192840"/>
                </a:lnTo>
                <a:lnTo>
                  <a:pt x="1520101" y="192840"/>
                </a:lnTo>
                <a:close/>
                <a:moveTo>
                  <a:pt x="1581448" y="0"/>
                </a:moveTo>
                <a:lnTo>
                  <a:pt x="1597947" y="0"/>
                </a:lnTo>
                <a:lnTo>
                  <a:pt x="1508024" y="192840"/>
                </a:lnTo>
                <a:lnTo>
                  <a:pt x="1491527" y="192840"/>
                </a:lnTo>
                <a:close/>
                <a:moveTo>
                  <a:pt x="1552874" y="0"/>
                </a:moveTo>
                <a:lnTo>
                  <a:pt x="1569373" y="0"/>
                </a:lnTo>
                <a:lnTo>
                  <a:pt x="1479450" y="192840"/>
                </a:lnTo>
                <a:lnTo>
                  <a:pt x="1462951" y="192840"/>
                </a:lnTo>
                <a:close/>
                <a:moveTo>
                  <a:pt x="1524299" y="0"/>
                </a:moveTo>
                <a:lnTo>
                  <a:pt x="1540798" y="0"/>
                </a:lnTo>
                <a:lnTo>
                  <a:pt x="1450875" y="192840"/>
                </a:lnTo>
                <a:lnTo>
                  <a:pt x="1434376" y="192840"/>
                </a:lnTo>
                <a:close/>
                <a:moveTo>
                  <a:pt x="1495724" y="0"/>
                </a:moveTo>
                <a:lnTo>
                  <a:pt x="1512222" y="0"/>
                </a:lnTo>
                <a:lnTo>
                  <a:pt x="1422299" y="192840"/>
                </a:lnTo>
                <a:lnTo>
                  <a:pt x="1405801" y="192840"/>
                </a:lnTo>
                <a:close/>
                <a:moveTo>
                  <a:pt x="1467149" y="0"/>
                </a:moveTo>
                <a:lnTo>
                  <a:pt x="1483647" y="0"/>
                </a:lnTo>
                <a:lnTo>
                  <a:pt x="1393724" y="192840"/>
                </a:lnTo>
                <a:lnTo>
                  <a:pt x="1377226" y="192840"/>
                </a:lnTo>
                <a:close/>
                <a:moveTo>
                  <a:pt x="1438574" y="0"/>
                </a:moveTo>
                <a:lnTo>
                  <a:pt x="1455073" y="0"/>
                </a:lnTo>
                <a:lnTo>
                  <a:pt x="1365150" y="192840"/>
                </a:lnTo>
                <a:lnTo>
                  <a:pt x="1348651" y="192840"/>
                </a:lnTo>
                <a:close/>
                <a:moveTo>
                  <a:pt x="1409999" y="0"/>
                </a:moveTo>
                <a:lnTo>
                  <a:pt x="1426498" y="0"/>
                </a:lnTo>
                <a:lnTo>
                  <a:pt x="1336575" y="192840"/>
                </a:lnTo>
                <a:lnTo>
                  <a:pt x="1320076" y="192840"/>
                </a:lnTo>
                <a:close/>
                <a:moveTo>
                  <a:pt x="1381423" y="0"/>
                </a:moveTo>
                <a:lnTo>
                  <a:pt x="1397922" y="0"/>
                </a:lnTo>
                <a:lnTo>
                  <a:pt x="1307999" y="192840"/>
                </a:lnTo>
                <a:lnTo>
                  <a:pt x="1291501" y="192840"/>
                </a:lnTo>
                <a:close/>
                <a:moveTo>
                  <a:pt x="1352849" y="0"/>
                </a:moveTo>
                <a:lnTo>
                  <a:pt x="1369347" y="0"/>
                </a:lnTo>
                <a:lnTo>
                  <a:pt x="1279424" y="192840"/>
                </a:lnTo>
                <a:lnTo>
                  <a:pt x="1262926" y="192840"/>
                </a:lnTo>
                <a:close/>
                <a:moveTo>
                  <a:pt x="1324274" y="0"/>
                </a:moveTo>
                <a:lnTo>
                  <a:pt x="1340773" y="0"/>
                </a:lnTo>
                <a:lnTo>
                  <a:pt x="1250850" y="192840"/>
                </a:lnTo>
                <a:lnTo>
                  <a:pt x="1234351" y="192840"/>
                </a:lnTo>
                <a:close/>
                <a:moveTo>
                  <a:pt x="1295699" y="0"/>
                </a:moveTo>
                <a:lnTo>
                  <a:pt x="1312198" y="0"/>
                </a:lnTo>
                <a:lnTo>
                  <a:pt x="1222275" y="192840"/>
                </a:lnTo>
                <a:lnTo>
                  <a:pt x="1205776" y="192840"/>
                </a:lnTo>
                <a:close/>
                <a:moveTo>
                  <a:pt x="1267123" y="0"/>
                </a:moveTo>
                <a:lnTo>
                  <a:pt x="1283622" y="0"/>
                </a:lnTo>
                <a:lnTo>
                  <a:pt x="1193700" y="192840"/>
                </a:lnTo>
                <a:lnTo>
                  <a:pt x="1177201" y="192840"/>
                </a:lnTo>
                <a:close/>
                <a:moveTo>
                  <a:pt x="1238549" y="0"/>
                </a:moveTo>
                <a:lnTo>
                  <a:pt x="1255047" y="0"/>
                </a:lnTo>
                <a:lnTo>
                  <a:pt x="1165124" y="192840"/>
                </a:lnTo>
                <a:lnTo>
                  <a:pt x="1148626" y="192840"/>
                </a:lnTo>
                <a:close/>
                <a:moveTo>
                  <a:pt x="1209974" y="0"/>
                </a:moveTo>
                <a:lnTo>
                  <a:pt x="1226473" y="0"/>
                </a:lnTo>
                <a:lnTo>
                  <a:pt x="1136550" y="192840"/>
                </a:lnTo>
                <a:lnTo>
                  <a:pt x="1120051" y="192840"/>
                </a:lnTo>
                <a:close/>
                <a:moveTo>
                  <a:pt x="1181399" y="0"/>
                </a:moveTo>
                <a:lnTo>
                  <a:pt x="1197897" y="0"/>
                </a:lnTo>
                <a:lnTo>
                  <a:pt x="1107975" y="192840"/>
                </a:lnTo>
                <a:lnTo>
                  <a:pt x="1091476" y="192840"/>
                </a:lnTo>
                <a:close/>
                <a:moveTo>
                  <a:pt x="1152823" y="0"/>
                </a:moveTo>
                <a:lnTo>
                  <a:pt x="1169322" y="0"/>
                </a:lnTo>
                <a:lnTo>
                  <a:pt x="1079399" y="192840"/>
                </a:lnTo>
                <a:lnTo>
                  <a:pt x="1062901" y="192840"/>
                </a:lnTo>
                <a:close/>
                <a:moveTo>
                  <a:pt x="1124249" y="0"/>
                </a:moveTo>
                <a:lnTo>
                  <a:pt x="1140747" y="0"/>
                </a:lnTo>
                <a:lnTo>
                  <a:pt x="1050824" y="192840"/>
                </a:lnTo>
                <a:lnTo>
                  <a:pt x="1034326" y="192840"/>
                </a:lnTo>
                <a:close/>
                <a:moveTo>
                  <a:pt x="1095674" y="0"/>
                </a:moveTo>
                <a:lnTo>
                  <a:pt x="1112173" y="0"/>
                </a:lnTo>
                <a:lnTo>
                  <a:pt x="1022250" y="192840"/>
                </a:lnTo>
                <a:lnTo>
                  <a:pt x="1005751" y="192840"/>
                </a:lnTo>
                <a:close/>
                <a:moveTo>
                  <a:pt x="1067099" y="0"/>
                </a:moveTo>
                <a:lnTo>
                  <a:pt x="1083598" y="0"/>
                </a:lnTo>
                <a:lnTo>
                  <a:pt x="993675" y="192840"/>
                </a:lnTo>
                <a:lnTo>
                  <a:pt x="977176" y="192840"/>
                </a:lnTo>
                <a:close/>
                <a:moveTo>
                  <a:pt x="1038523" y="0"/>
                </a:moveTo>
                <a:lnTo>
                  <a:pt x="1055022" y="0"/>
                </a:lnTo>
                <a:lnTo>
                  <a:pt x="965099" y="192840"/>
                </a:lnTo>
                <a:lnTo>
                  <a:pt x="948601" y="192840"/>
                </a:lnTo>
                <a:close/>
                <a:moveTo>
                  <a:pt x="1009949" y="0"/>
                </a:moveTo>
                <a:lnTo>
                  <a:pt x="1026447" y="0"/>
                </a:lnTo>
                <a:lnTo>
                  <a:pt x="936524" y="192840"/>
                </a:lnTo>
                <a:lnTo>
                  <a:pt x="920026" y="192840"/>
                </a:lnTo>
                <a:close/>
                <a:moveTo>
                  <a:pt x="981374" y="0"/>
                </a:moveTo>
                <a:lnTo>
                  <a:pt x="997873" y="0"/>
                </a:lnTo>
                <a:lnTo>
                  <a:pt x="907950" y="192840"/>
                </a:lnTo>
                <a:lnTo>
                  <a:pt x="891451" y="192840"/>
                </a:lnTo>
                <a:close/>
                <a:moveTo>
                  <a:pt x="952799" y="0"/>
                </a:moveTo>
                <a:lnTo>
                  <a:pt x="969298" y="0"/>
                </a:lnTo>
                <a:lnTo>
                  <a:pt x="879375" y="192840"/>
                </a:lnTo>
                <a:lnTo>
                  <a:pt x="862876" y="192840"/>
                </a:lnTo>
                <a:close/>
                <a:moveTo>
                  <a:pt x="924223" y="0"/>
                </a:moveTo>
                <a:lnTo>
                  <a:pt x="940722" y="0"/>
                </a:lnTo>
                <a:lnTo>
                  <a:pt x="850799" y="192840"/>
                </a:lnTo>
                <a:lnTo>
                  <a:pt x="834301" y="192840"/>
                </a:lnTo>
                <a:close/>
                <a:moveTo>
                  <a:pt x="895649" y="0"/>
                </a:moveTo>
                <a:lnTo>
                  <a:pt x="912147" y="0"/>
                </a:lnTo>
                <a:lnTo>
                  <a:pt x="822224" y="192840"/>
                </a:lnTo>
                <a:lnTo>
                  <a:pt x="805726" y="192840"/>
                </a:lnTo>
                <a:close/>
                <a:moveTo>
                  <a:pt x="867074" y="0"/>
                </a:moveTo>
                <a:lnTo>
                  <a:pt x="883573" y="0"/>
                </a:lnTo>
                <a:lnTo>
                  <a:pt x="793650" y="192840"/>
                </a:lnTo>
                <a:lnTo>
                  <a:pt x="777151" y="192840"/>
                </a:lnTo>
                <a:close/>
                <a:moveTo>
                  <a:pt x="838499" y="0"/>
                </a:moveTo>
                <a:lnTo>
                  <a:pt x="854997" y="0"/>
                </a:lnTo>
                <a:lnTo>
                  <a:pt x="765075" y="192840"/>
                </a:lnTo>
                <a:lnTo>
                  <a:pt x="748576" y="192840"/>
                </a:lnTo>
                <a:close/>
                <a:moveTo>
                  <a:pt x="809924" y="0"/>
                </a:moveTo>
                <a:lnTo>
                  <a:pt x="826422" y="0"/>
                </a:lnTo>
                <a:lnTo>
                  <a:pt x="736499" y="192840"/>
                </a:lnTo>
                <a:lnTo>
                  <a:pt x="720002" y="192840"/>
                </a:lnTo>
                <a:close/>
                <a:moveTo>
                  <a:pt x="781349" y="0"/>
                </a:moveTo>
                <a:lnTo>
                  <a:pt x="797847" y="0"/>
                </a:lnTo>
                <a:lnTo>
                  <a:pt x="707924" y="192840"/>
                </a:lnTo>
                <a:lnTo>
                  <a:pt x="691426" y="192840"/>
                </a:lnTo>
                <a:close/>
                <a:moveTo>
                  <a:pt x="752774" y="0"/>
                </a:moveTo>
                <a:lnTo>
                  <a:pt x="769273" y="0"/>
                </a:lnTo>
                <a:lnTo>
                  <a:pt x="679350" y="192840"/>
                </a:lnTo>
                <a:lnTo>
                  <a:pt x="662851" y="192840"/>
                </a:lnTo>
                <a:close/>
                <a:moveTo>
                  <a:pt x="724199" y="0"/>
                </a:moveTo>
                <a:lnTo>
                  <a:pt x="740697" y="0"/>
                </a:lnTo>
                <a:lnTo>
                  <a:pt x="650775" y="192840"/>
                </a:lnTo>
                <a:lnTo>
                  <a:pt x="634276" y="192840"/>
                </a:lnTo>
                <a:close/>
                <a:moveTo>
                  <a:pt x="695624" y="0"/>
                </a:moveTo>
                <a:lnTo>
                  <a:pt x="712122" y="0"/>
                </a:lnTo>
                <a:lnTo>
                  <a:pt x="622199" y="192840"/>
                </a:lnTo>
                <a:lnTo>
                  <a:pt x="605702" y="192840"/>
                </a:lnTo>
                <a:close/>
                <a:moveTo>
                  <a:pt x="667049" y="0"/>
                </a:moveTo>
                <a:lnTo>
                  <a:pt x="683547" y="0"/>
                </a:lnTo>
                <a:lnTo>
                  <a:pt x="593624" y="192840"/>
                </a:lnTo>
                <a:lnTo>
                  <a:pt x="577126" y="192840"/>
                </a:lnTo>
                <a:close/>
                <a:moveTo>
                  <a:pt x="638474" y="0"/>
                </a:moveTo>
                <a:lnTo>
                  <a:pt x="654973" y="0"/>
                </a:lnTo>
                <a:lnTo>
                  <a:pt x="565050" y="192840"/>
                </a:lnTo>
                <a:lnTo>
                  <a:pt x="548551" y="192840"/>
                </a:lnTo>
                <a:close/>
                <a:moveTo>
                  <a:pt x="609899" y="0"/>
                </a:moveTo>
                <a:lnTo>
                  <a:pt x="626397" y="0"/>
                </a:lnTo>
                <a:lnTo>
                  <a:pt x="536475" y="192840"/>
                </a:lnTo>
                <a:lnTo>
                  <a:pt x="519976" y="192840"/>
                </a:lnTo>
                <a:close/>
                <a:moveTo>
                  <a:pt x="581324" y="0"/>
                </a:moveTo>
                <a:lnTo>
                  <a:pt x="597822" y="0"/>
                </a:lnTo>
                <a:lnTo>
                  <a:pt x="507899" y="192840"/>
                </a:lnTo>
                <a:lnTo>
                  <a:pt x="491402" y="192840"/>
                </a:lnTo>
                <a:close/>
                <a:moveTo>
                  <a:pt x="552749" y="0"/>
                </a:moveTo>
                <a:lnTo>
                  <a:pt x="569247" y="0"/>
                </a:lnTo>
                <a:lnTo>
                  <a:pt x="479324" y="192840"/>
                </a:lnTo>
                <a:lnTo>
                  <a:pt x="462826" y="192840"/>
                </a:lnTo>
                <a:close/>
                <a:moveTo>
                  <a:pt x="524174" y="0"/>
                </a:moveTo>
                <a:lnTo>
                  <a:pt x="540673" y="0"/>
                </a:lnTo>
                <a:lnTo>
                  <a:pt x="450750" y="192840"/>
                </a:lnTo>
                <a:lnTo>
                  <a:pt x="434251" y="192840"/>
                </a:lnTo>
                <a:close/>
                <a:moveTo>
                  <a:pt x="495599" y="0"/>
                </a:moveTo>
                <a:lnTo>
                  <a:pt x="512098" y="0"/>
                </a:lnTo>
                <a:lnTo>
                  <a:pt x="422177" y="192840"/>
                </a:lnTo>
                <a:lnTo>
                  <a:pt x="405677" y="192840"/>
                </a:lnTo>
                <a:close/>
                <a:moveTo>
                  <a:pt x="467025" y="0"/>
                </a:moveTo>
                <a:lnTo>
                  <a:pt x="483522" y="0"/>
                </a:lnTo>
                <a:lnTo>
                  <a:pt x="393600" y="192840"/>
                </a:lnTo>
                <a:lnTo>
                  <a:pt x="377103" y="192840"/>
                </a:lnTo>
                <a:close/>
                <a:moveTo>
                  <a:pt x="438449" y="0"/>
                </a:moveTo>
                <a:lnTo>
                  <a:pt x="454947" y="0"/>
                </a:lnTo>
                <a:lnTo>
                  <a:pt x="365026" y="192840"/>
                </a:lnTo>
                <a:lnTo>
                  <a:pt x="348527" y="192840"/>
                </a:lnTo>
                <a:close/>
                <a:moveTo>
                  <a:pt x="409874" y="0"/>
                </a:moveTo>
                <a:lnTo>
                  <a:pt x="426373" y="0"/>
                </a:lnTo>
                <a:lnTo>
                  <a:pt x="336451" y="192840"/>
                </a:lnTo>
                <a:lnTo>
                  <a:pt x="319952" y="192840"/>
                </a:lnTo>
                <a:close/>
                <a:moveTo>
                  <a:pt x="381300" y="0"/>
                </a:moveTo>
                <a:lnTo>
                  <a:pt x="397797" y="0"/>
                </a:lnTo>
                <a:lnTo>
                  <a:pt x="307876" y="192840"/>
                </a:lnTo>
                <a:lnTo>
                  <a:pt x="291377" y="192840"/>
                </a:lnTo>
                <a:close/>
                <a:moveTo>
                  <a:pt x="352725" y="0"/>
                </a:moveTo>
                <a:lnTo>
                  <a:pt x="369224" y="0"/>
                </a:lnTo>
                <a:lnTo>
                  <a:pt x="279302" y="192840"/>
                </a:lnTo>
                <a:lnTo>
                  <a:pt x="262803" y="192840"/>
                </a:lnTo>
                <a:close/>
                <a:moveTo>
                  <a:pt x="324150" y="0"/>
                </a:moveTo>
                <a:lnTo>
                  <a:pt x="340649" y="0"/>
                </a:lnTo>
                <a:lnTo>
                  <a:pt x="250726" y="192840"/>
                </a:lnTo>
                <a:lnTo>
                  <a:pt x="234227" y="192840"/>
                </a:lnTo>
                <a:close/>
                <a:moveTo>
                  <a:pt x="295575" y="0"/>
                </a:moveTo>
                <a:lnTo>
                  <a:pt x="312074" y="0"/>
                </a:lnTo>
                <a:lnTo>
                  <a:pt x="222151" y="192840"/>
                </a:lnTo>
                <a:lnTo>
                  <a:pt x="205653" y="192840"/>
                </a:lnTo>
                <a:close/>
                <a:moveTo>
                  <a:pt x="267000" y="0"/>
                </a:moveTo>
                <a:lnTo>
                  <a:pt x="283498" y="0"/>
                </a:lnTo>
                <a:lnTo>
                  <a:pt x="193576" y="192840"/>
                </a:lnTo>
                <a:lnTo>
                  <a:pt x="177077" y="192840"/>
                </a:lnTo>
                <a:close/>
                <a:moveTo>
                  <a:pt x="238425" y="0"/>
                </a:moveTo>
                <a:lnTo>
                  <a:pt x="254924" y="0"/>
                </a:lnTo>
                <a:lnTo>
                  <a:pt x="165001" y="192840"/>
                </a:lnTo>
                <a:lnTo>
                  <a:pt x="148503" y="192840"/>
                </a:lnTo>
                <a:close/>
                <a:moveTo>
                  <a:pt x="209850" y="0"/>
                </a:moveTo>
                <a:lnTo>
                  <a:pt x="226349" y="0"/>
                </a:lnTo>
                <a:lnTo>
                  <a:pt x="136426" y="192840"/>
                </a:lnTo>
                <a:lnTo>
                  <a:pt x="119927" y="192840"/>
                </a:lnTo>
                <a:close/>
                <a:moveTo>
                  <a:pt x="181275" y="0"/>
                </a:moveTo>
                <a:lnTo>
                  <a:pt x="197774" y="0"/>
                </a:lnTo>
                <a:lnTo>
                  <a:pt x="107851" y="192840"/>
                </a:lnTo>
                <a:lnTo>
                  <a:pt x="91352" y="192840"/>
                </a:lnTo>
                <a:close/>
                <a:moveTo>
                  <a:pt x="152700" y="0"/>
                </a:moveTo>
                <a:lnTo>
                  <a:pt x="169198" y="0"/>
                </a:lnTo>
                <a:lnTo>
                  <a:pt x="79276" y="192840"/>
                </a:lnTo>
                <a:lnTo>
                  <a:pt x="62778" y="192840"/>
                </a:lnTo>
                <a:close/>
                <a:moveTo>
                  <a:pt x="124125" y="0"/>
                </a:moveTo>
                <a:lnTo>
                  <a:pt x="140623" y="0"/>
                </a:lnTo>
                <a:lnTo>
                  <a:pt x="50700" y="192840"/>
                </a:lnTo>
                <a:lnTo>
                  <a:pt x="34202" y="192840"/>
                </a:lnTo>
                <a:close/>
                <a:moveTo>
                  <a:pt x="95550" y="0"/>
                </a:moveTo>
                <a:lnTo>
                  <a:pt x="112049" y="0"/>
                </a:lnTo>
                <a:lnTo>
                  <a:pt x="22126" y="192840"/>
                </a:lnTo>
                <a:lnTo>
                  <a:pt x="5627" y="192840"/>
                </a:lnTo>
                <a:close/>
                <a:moveTo>
                  <a:pt x="66975" y="0"/>
                </a:moveTo>
                <a:lnTo>
                  <a:pt x="83474" y="0"/>
                </a:lnTo>
                <a:lnTo>
                  <a:pt x="0" y="179010"/>
                </a:lnTo>
                <a:lnTo>
                  <a:pt x="0" y="143630"/>
                </a:lnTo>
                <a:close/>
                <a:moveTo>
                  <a:pt x="38401" y="0"/>
                </a:moveTo>
                <a:lnTo>
                  <a:pt x="54898" y="0"/>
                </a:lnTo>
                <a:lnTo>
                  <a:pt x="0" y="117730"/>
                </a:lnTo>
                <a:lnTo>
                  <a:pt x="0" y="82350"/>
                </a:lnTo>
                <a:close/>
                <a:moveTo>
                  <a:pt x="12205" y="0"/>
                </a:moveTo>
                <a:lnTo>
                  <a:pt x="26324" y="0"/>
                </a:lnTo>
                <a:lnTo>
                  <a:pt x="0" y="56452"/>
                </a:lnTo>
                <a:lnTo>
                  <a:pt x="0" y="26174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0" y="276"/>
                </a:lnTo>
                <a:close/>
              </a:path>
            </a:pathLst>
          </a:custGeom>
          <a:gradFill>
            <a:gsLst>
              <a:gs pos="0">
                <a:srgbClr val="EA473A"/>
              </a:gs>
              <a:gs pos="42000">
                <a:srgbClr val="EA473A"/>
              </a:gs>
              <a:gs pos="72000">
                <a:srgbClr val="EA473A">
                  <a:alpha val="89000"/>
                </a:srgbClr>
              </a:gs>
              <a:gs pos="100000">
                <a:srgbClr val="EA473A">
                  <a:alpha val="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印品黑体" panose="000005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ED3D41EF-5F92-430C-82D6-E945D394CE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5" y="201140"/>
            <a:ext cx="1077497" cy="83518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3B0D9C9-40B5-4735-88EE-AD454B4D8DA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165" y="2063059"/>
            <a:ext cx="3848268" cy="222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Marcador de posición de imagen 23">
            <a:extLst>
              <a:ext uri="{FF2B5EF4-FFF2-40B4-BE49-F238E27FC236}">
                <a16:creationId xmlns:a16="http://schemas.microsoft.com/office/drawing/2014/main" id="{5D93101A-0771-4B69-AC73-BB5D14F72458}"/>
              </a:ext>
            </a:extLst>
          </p:cNvPr>
          <p:cNvPicPr>
            <a:picLocks noGrp="1" noChangeAspect="1"/>
          </p:cNvPicPr>
          <p:nvPr>
            <p:ph type="pic" idx="12"/>
          </p:nvPr>
        </p:nvPicPr>
        <p:blipFill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" name="Group 6">
            <a:extLst>
              <a:ext uri="{FF2B5EF4-FFF2-40B4-BE49-F238E27FC236}">
                <a16:creationId xmlns:a16="http://schemas.microsoft.com/office/drawing/2014/main" id="{EB9215F7-2FD3-BAA9-E900-987B7B21AC84}"/>
              </a:ext>
            </a:extLst>
          </p:cNvPr>
          <p:cNvGrpSpPr/>
          <p:nvPr/>
        </p:nvGrpSpPr>
        <p:grpSpPr>
          <a:xfrm>
            <a:off x="0" y="3769457"/>
            <a:ext cx="12192000" cy="1554923"/>
            <a:chOff x="107504" y="3378696"/>
            <a:chExt cx="8928992" cy="1936800"/>
          </a:xfrm>
          <a:solidFill>
            <a:srgbClr val="081419"/>
          </a:solidFill>
        </p:grpSpPr>
        <p:sp>
          <p:nvSpPr>
            <p:cNvPr id="4" name="Rectangle 7">
              <a:extLst>
                <a:ext uri="{FF2B5EF4-FFF2-40B4-BE49-F238E27FC236}">
                  <a16:creationId xmlns:a16="http://schemas.microsoft.com/office/drawing/2014/main" id="{0B1DAEE6-DD17-BF5E-1166-DCC06A8C6CC5}"/>
                </a:ext>
              </a:extLst>
            </p:cNvPr>
            <p:cNvSpPr/>
            <p:nvPr userDrawn="1"/>
          </p:nvSpPr>
          <p:spPr>
            <a:xfrm>
              <a:off x="107504" y="4293096"/>
              <a:ext cx="8928992" cy="102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" name="Isosceles Triangle 8">
              <a:extLst>
                <a:ext uri="{FF2B5EF4-FFF2-40B4-BE49-F238E27FC236}">
                  <a16:creationId xmlns:a16="http://schemas.microsoft.com/office/drawing/2014/main" id="{5CB9837C-9128-CF1E-4DEB-8AF43666AFC9}"/>
                </a:ext>
              </a:extLst>
            </p:cNvPr>
            <p:cNvSpPr/>
            <p:nvPr userDrawn="1"/>
          </p:nvSpPr>
          <p:spPr>
            <a:xfrm>
              <a:off x="3874776" y="3378696"/>
              <a:ext cx="1394448" cy="9144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</p:grpSp>
      <p:sp>
        <p:nvSpPr>
          <p:cNvPr id="6" name="Teardrop 6">
            <a:extLst>
              <a:ext uri="{FF2B5EF4-FFF2-40B4-BE49-F238E27FC236}">
                <a16:creationId xmlns:a16="http://schemas.microsoft.com/office/drawing/2014/main" id="{E247F2DF-2FFA-837F-86DD-2C9650830104}"/>
              </a:ext>
            </a:extLst>
          </p:cNvPr>
          <p:cNvSpPr/>
          <p:nvPr/>
        </p:nvSpPr>
        <p:spPr>
          <a:xfrm rot="8100000">
            <a:off x="10243039" y="4691333"/>
            <a:ext cx="360266" cy="360267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9C616D07-87C9-421B-8BCC-12FC6004F856}"/>
              </a:ext>
            </a:extLst>
          </p:cNvPr>
          <p:cNvGrpSpPr/>
          <p:nvPr/>
        </p:nvGrpSpPr>
        <p:grpSpPr>
          <a:xfrm>
            <a:off x="657219" y="5373396"/>
            <a:ext cx="2393794" cy="1384087"/>
            <a:chOff x="601944" y="5162525"/>
            <a:chExt cx="1737808" cy="1384087"/>
          </a:xfrm>
        </p:grpSpPr>
        <p:sp>
          <p:nvSpPr>
            <p:cNvPr id="8" name="TextBox 12">
              <a:extLst>
                <a:ext uri="{FF2B5EF4-FFF2-40B4-BE49-F238E27FC236}">
                  <a16:creationId xmlns:a16="http://schemas.microsoft.com/office/drawing/2014/main" id="{516F49EA-7E47-2B4E-95A9-343636AC4A64}"/>
                </a:ext>
              </a:extLst>
            </p:cNvPr>
            <p:cNvSpPr txBox="1"/>
            <p:nvPr/>
          </p:nvSpPr>
          <p:spPr>
            <a:xfrm>
              <a:off x="601944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D8112A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D8112A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TextBox 13">
              <a:extLst>
                <a:ext uri="{FF2B5EF4-FFF2-40B4-BE49-F238E27FC236}">
                  <a16:creationId xmlns:a16="http://schemas.microsoft.com/office/drawing/2014/main" id="{2088920A-56F2-025E-360F-FC8B52873056}"/>
                </a:ext>
              </a:extLst>
            </p:cNvPr>
            <p:cNvSpPr txBox="1"/>
            <p:nvPr/>
          </p:nvSpPr>
          <p:spPr>
            <a:xfrm>
              <a:off x="608263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0" name="Group 4">
            <a:extLst>
              <a:ext uri="{FF2B5EF4-FFF2-40B4-BE49-F238E27FC236}">
                <a16:creationId xmlns:a16="http://schemas.microsoft.com/office/drawing/2014/main" id="{DD025ABB-1F21-45F9-B54F-8A4B6BB1E5E2}"/>
              </a:ext>
            </a:extLst>
          </p:cNvPr>
          <p:cNvGrpSpPr/>
          <p:nvPr/>
        </p:nvGrpSpPr>
        <p:grpSpPr>
          <a:xfrm>
            <a:off x="3480810" y="5373396"/>
            <a:ext cx="2393794" cy="1384087"/>
            <a:chOff x="2598653" y="5162525"/>
            <a:chExt cx="1737808" cy="1384087"/>
          </a:xfrm>
        </p:grpSpPr>
        <p:sp>
          <p:nvSpPr>
            <p:cNvPr id="11" name="TextBox 15">
              <a:extLst>
                <a:ext uri="{FF2B5EF4-FFF2-40B4-BE49-F238E27FC236}">
                  <a16:creationId xmlns:a16="http://schemas.microsoft.com/office/drawing/2014/main" id="{3DFFCE9E-6883-FD22-EBA5-5A5BCCCCDD8B}"/>
                </a:ext>
              </a:extLst>
            </p:cNvPr>
            <p:cNvSpPr txBox="1"/>
            <p:nvPr/>
          </p:nvSpPr>
          <p:spPr>
            <a:xfrm>
              <a:off x="2598653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EE0E0E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EE0E0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TextBox 16">
              <a:extLst>
                <a:ext uri="{FF2B5EF4-FFF2-40B4-BE49-F238E27FC236}">
                  <a16:creationId xmlns:a16="http://schemas.microsoft.com/office/drawing/2014/main" id="{E436FCC6-571B-6782-5685-4AEF19E436A4}"/>
                </a:ext>
              </a:extLst>
            </p:cNvPr>
            <p:cNvSpPr txBox="1"/>
            <p:nvPr/>
          </p:nvSpPr>
          <p:spPr>
            <a:xfrm>
              <a:off x="2604972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3" name="Group 3">
            <a:extLst>
              <a:ext uri="{FF2B5EF4-FFF2-40B4-BE49-F238E27FC236}">
                <a16:creationId xmlns:a16="http://schemas.microsoft.com/office/drawing/2014/main" id="{2198A70E-EABD-E001-F197-9A1D7BF305F3}"/>
              </a:ext>
            </a:extLst>
          </p:cNvPr>
          <p:cNvGrpSpPr/>
          <p:nvPr/>
        </p:nvGrpSpPr>
        <p:grpSpPr>
          <a:xfrm>
            <a:off x="6304401" y="5373396"/>
            <a:ext cx="2393794" cy="1384087"/>
            <a:chOff x="4595362" y="5162525"/>
            <a:chExt cx="1737808" cy="1384087"/>
          </a:xfrm>
        </p:grpSpPr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C9091E78-4DE5-7A73-5617-ADDA1AB711A5}"/>
                </a:ext>
              </a:extLst>
            </p:cNvPr>
            <p:cNvSpPr txBox="1"/>
            <p:nvPr/>
          </p:nvSpPr>
          <p:spPr>
            <a:xfrm>
              <a:off x="4595362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020202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02020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5" name="TextBox 19">
              <a:extLst>
                <a:ext uri="{FF2B5EF4-FFF2-40B4-BE49-F238E27FC236}">
                  <a16:creationId xmlns:a16="http://schemas.microsoft.com/office/drawing/2014/main" id="{95BA5B64-CA3F-A4BB-91A0-982F087C45D9}"/>
                </a:ext>
              </a:extLst>
            </p:cNvPr>
            <p:cNvSpPr txBox="1"/>
            <p:nvPr/>
          </p:nvSpPr>
          <p:spPr>
            <a:xfrm>
              <a:off x="4601681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6" name="Group 2">
            <a:extLst>
              <a:ext uri="{FF2B5EF4-FFF2-40B4-BE49-F238E27FC236}">
                <a16:creationId xmlns:a16="http://schemas.microsoft.com/office/drawing/2014/main" id="{C33BFED1-247F-E72B-BEF5-FB2A4F28AA02}"/>
              </a:ext>
            </a:extLst>
          </p:cNvPr>
          <p:cNvGrpSpPr/>
          <p:nvPr/>
        </p:nvGrpSpPr>
        <p:grpSpPr>
          <a:xfrm>
            <a:off x="9127992" y="5373396"/>
            <a:ext cx="2393794" cy="1384087"/>
            <a:chOff x="6592070" y="5162525"/>
            <a:chExt cx="1737808" cy="1384087"/>
          </a:xfrm>
        </p:grpSpPr>
        <p:sp>
          <p:nvSpPr>
            <p:cNvPr id="17" name="TextBox 21">
              <a:extLst>
                <a:ext uri="{FF2B5EF4-FFF2-40B4-BE49-F238E27FC236}">
                  <a16:creationId xmlns:a16="http://schemas.microsoft.com/office/drawing/2014/main" id="{D5EBA1F8-8F8C-F3C6-1516-E24CF94E26A0}"/>
                </a:ext>
              </a:extLst>
            </p:cNvPr>
            <p:cNvSpPr txBox="1"/>
            <p:nvPr/>
          </p:nvSpPr>
          <p:spPr>
            <a:xfrm>
              <a:off x="6592070" y="5162525"/>
              <a:ext cx="1737808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>
                  <a:solidFill>
                    <a:srgbClr val="EE0E0E"/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400" b="1">
                <a:solidFill>
                  <a:srgbClr val="EE0E0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TextBox 22">
              <a:extLst>
                <a:ext uri="{FF2B5EF4-FFF2-40B4-BE49-F238E27FC236}">
                  <a16:creationId xmlns:a16="http://schemas.microsoft.com/office/drawing/2014/main" id="{012DBD44-E593-0EA4-8DBB-CB3B903EF9A4}"/>
                </a:ext>
              </a:extLst>
            </p:cNvPr>
            <p:cNvSpPr txBox="1"/>
            <p:nvPr/>
          </p:nvSpPr>
          <p:spPr>
            <a:xfrm>
              <a:off x="6598389" y="5530949"/>
              <a:ext cx="173148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id="{469E6332-E863-F5D4-5C56-B8E60CC85EBB}"/>
              </a:ext>
            </a:extLst>
          </p:cNvPr>
          <p:cNvSpPr/>
          <p:nvPr/>
        </p:nvSpPr>
        <p:spPr>
          <a:xfrm>
            <a:off x="7373081" y="4714638"/>
            <a:ext cx="411575" cy="41157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Rectangle 36">
            <a:extLst>
              <a:ext uri="{FF2B5EF4-FFF2-40B4-BE49-F238E27FC236}">
                <a16:creationId xmlns:a16="http://schemas.microsoft.com/office/drawing/2014/main" id="{219A7E4D-55BF-DE52-94AB-C95DD377B60F}"/>
              </a:ext>
            </a:extLst>
          </p:cNvPr>
          <p:cNvSpPr/>
          <p:nvPr/>
        </p:nvSpPr>
        <p:spPr>
          <a:xfrm>
            <a:off x="1705019" y="475520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Oval 21">
            <a:extLst>
              <a:ext uri="{FF2B5EF4-FFF2-40B4-BE49-F238E27FC236}">
                <a16:creationId xmlns:a16="http://schemas.microsoft.com/office/drawing/2014/main" id="{99EC9352-87D7-1EA2-CBF9-83A046A53814}"/>
              </a:ext>
            </a:extLst>
          </p:cNvPr>
          <p:cNvSpPr>
            <a:spLocks noChangeAspect="1"/>
          </p:cNvSpPr>
          <p:nvPr/>
        </p:nvSpPr>
        <p:spPr>
          <a:xfrm>
            <a:off x="4577737" y="4712358"/>
            <a:ext cx="411575" cy="41501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xtBox 7">
            <a:extLst>
              <a:ext uri="{FF2B5EF4-FFF2-40B4-BE49-F238E27FC236}">
                <a16:creationId xmlns:a16="http://schemas.microsoft.com/office/drawing/2014/main" id="{03071AA8-6E28-F1FF-476C-BE41AA2216BE}"/>
              </a:ext>
            </a:extLst>
          </p:cNvPr>
          <p:cNvSpPr txBox="1"/>
          <p:nvPr/>
        </p:nvSpPr>
        <p:spPr>
          <a:xfrm>
            <a:off x="533400" y="1264920"/>
            <a:ext cx="49689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>
                <a:solidFill>
                  <a:schemeClr val="bg1"/>
                </a:solidFill>
                <a:cs typeface="Arial" panose="020B0604020202020204" pitchFamily="34" charset="0"/>
              </a:rPr>
              <a:t>INFOGRAPHIC STYLE  AND CONTENTS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0855005F-4703-6793-1C34-251947D471E0}"/>
              </a:ext>
            </a:extLst>
          </p:cNvPr>
          <p:cNvSpPr txBox="1"/>
          <p:nvPr/>
        </p:nvSpPr>
        <p:spPr>
          <a:xfrm>
            <a:off x="151776" y="12293"/>
            <a:ext cx="4525931" cy="1309777"/>
          </a:xfrm>
          <a:prstGeom prst="rect">
            <a:avLst/>
          </a:prstGeom>
        </p:spPr>
        <p:txBody>
          <a:bodyPr anchor="ctr"/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defRPr/>
            </a:pPr>
            <a:r>
              <a:rPr lang="en-US" altLang="ko-KR" sz="6600" b="1" dirty="0">
                <a:ln w="28575">
                  <a:noFill/>
                </a:ln>
                <a:solidFill>
                  <a:schemeClr val="bg1"/>
                </a:solidFill>
                <a:latin typeface="Agency FB" panose="020B0503020202020204" pitchFamily="34" charset="0"/>
              </a:rPr>
              <a:t>CANADA</a:t>
            </a:r>
            <a:endParaRPr lang="en-US" altLang="ko-KR" sz="6600" b="1" dirty="0">
              <a:ln w="28575">
                <a:noFill/>
              </a:ln>
              <a:solidFill>
                <a:schemeClr val="bg1"/>
              </a:solidFill>
              <a:effectLst/>
              <a:latin typeface="Agency FB" panose="020B0503020202020204" pitchFamily="34" charset="0"/>
            </a:endParaRPr>
          </a:p>
        </p:txBody>
      </p:sp>
      <p:sp>
        <p:nvSpPr>
          <p:cNvPr id="27" name="자유형 222">
            <a:extLst>
              <a:ext uri="{FF2B5EF4-FFF2-40B4-BE49-F238E27FC236}">
                <a16:creationId xmlns:a16="http://schemas.microsoft.com/office/drawing/2014/main" id="{501C3241-F82D-49B3-BEBA-1E540702A5FD}"/>
              </a:ext>
            </a:extLst>
          </p:cNvPr>
          <p:cNvSpPr/>
          <p:nvPr/>
        </p:nvSpPr>
        <p:spPr>
          <a:xfrm>
            <a:off x="552450" y="1019446"/>
            <a:ext cx="7800242" cy="212819"/>
          </a:xfrm>
          <a:custGeom>
            <a:avLst/>
            <a:gdLst>
              <a:gd name="connsiteX0" fmla="*/ 2582862 w 2582862"/>
              <a:gd name="connsiteY0" fmla="*/ 181076 h 192840"/>
              <a:gd name="connsiteX1" fmla="*/ 2582862 w 2582862"/>
              <a:gd name="connsiteY1" fmla="*/ 192840 h 192840"/>
              <a:gd name="connsiteX2" fmla="*/ 2577376 w 2582862"/>
              <a:gd name="connsiteY2" fmla="*/ 192840 h 192840"/>
              <a:gd name="connsiteX3" fmla="*/ 2582862 w 2582862"/>
              <a:gd name="connsiteY3" fmla="*/ 119796 h 192840"/>
              <a:gd name="connsiteX4" fmla="*/ 2582862 w 2582862"/>
              <a:gd name="connsiteY4" fmla="*/ 155178 h 192840"/>
              <a:gd name="connsiteX5" fmla="*/ 2565300 w 2582862"/>
              <a:gd name="connsiteY5" fmla="*/ 192840 h 192840"/>
              <a:gd name="connsiteX6" fmla="*/ 2548801 w 2582862"/>
              <a:gd name="connsiteY6" fmla="*/ 192840 h 192840"/>
              <a:gd name="connsiteX7" fmla="*/ 2582862 w 2582862"/>
              <a:gd name="connsiteY7" fmla="*/ 58517 h 192840"/>
              <a:gd name="connsiteX8" fmla="*/ 2582862 w 2582862"/>
              <a:gd name="connsiteY8" fmla="*/ 93897 h 192840"/>
              <a:gd name="connsiteX9" fmla="*/ 2536724 w 2582862"/>
              <a:gd name="connsiteY9" fmla="*/ 192840 h 192840"/>
              <a:gd name="connsiteX10" fmla="*/ 2520227 w 2582862"/>
              <a:gd name="connsiteY10" fmla="*/ 192840 h 192840"/>
              <a:gd name="connsiteX11" fmla="*/ 2581574 w 2582862"/>
              <a:gd name="connsiteY11" fmla="*/ 0 h 192840"/>
              <a:gd name="connsiteX12" fmla="*/ 2582862 w 2582862"/>
              <a:gd name="connsiteY12" fmla="*/ 0 h 192840"/>
              <a:gd name="connsiteX13" fmla="*/ 2582862 w 2582862"/>
              <a:gd name="connsiteY13" fmla="*/ 32619 h 192840"/>
              <a:gd name="connsiteX14" fmla="*/ 2508150 w 2582862"/>
              <a:gd name="connsiteY14" fmla="*/ 192840 h 192840"/>
              <a:gd name="connsiteX15" fmla="*/ 2491651 w 2582862"/>
              <a:gd name="connsiteY15" fmla="*/ 192840 h 192840"/>
              <a:gd name="connsiteX16" fmla="*/ 2552999 w 2582862"/>
              <a:gd name="connsiteY16" fmla="*/ 0 h 192840"/>
              <a:gd name="connsiteX17" fmla="*/ 2569498 w 2582862"/>
              <a:gd name="connsiteY17" fmla="*/ 0 h 192840"/>
              <a:gd name="connsiteX18" fmla="*/ 2479575 w 2582862"/>
              <a:gd name="connsiteY18" fmla="*/ 192840 h 192840"/>
              <a:gd name="connsiteX19" fmla="*/ 2463076 w 2582862"/>
              <a:gd name="connsiteY19" fmla="*/ 192840 h 192840"/>
              <a:gd name="connsiteX20" fmla="*/ 2524424 w 2582862"/>
              <a:gd name="connsiteY20" fmla="*/ 0 h 192840"/>
              <a:gd name="connsiteX21" fmla="*/ 2540923 w 2582862"/>
              <a:gd name="connsiteY21" fmla="*/ 0 h 192840"/>
              <a:gd name="connsiteX22" fmla="*/ 2451000 w 2582862"/>
              <a:gd name="connsiteY22" fmla="*/ 192840 h 192840"/>
              <a:gd name="connsiteX23" fmla="*/ 2434501 w 2582862"/>
              <a:gd name="connsiteY23" fmla="*/ 192840 h 192840"/>
              <a:gd name="connsiteX24" fmla="*/ 2495849 w 2582862"/>
              <a:gd name="connsiteY24" fmla="*/ 0 h 192840"/>
              <a:gd name="connsiteX25" fmla="*/ 2512347 w 2582862"/>
              <a:gd name="connsiteY25" fmla="*/ 0 h 192840"/>
              <a:gd name="connsiteX26" fmla="*/ 2422424 w 2582862"/>
              <a:gd name="connsiteY26" fmla="*/ 192840 h 192840"/>
              <a:gd name="connsiteX27" fmla="*/ 2405927 w 2582862"/>
              <a:gd name="connsiteY27" fmla="*/ 192840 h 192840"/>
              <a:gd name="connsiteX28" fmla="*/ 2467274 w 2582862"/>
              <a:gd name="connsiteY28" fmla="*/ 0 h 192840"/>
              <a:gd name="connsiteX29" fmla="*/ 2483772 w 2582862"/>
              <a:gd name="connsiteY29" fmla="*/ 0 h 192840"/>
              <a:gd name="connsiteX30" fmla="*/ 2393850 w 2582862"/>
              <a:gd name="connsiteY30" fmla="*/ 192840 h 192840"/>
              <a:gd name="connsiteX31" fmla="*/ 2377351 w 2582862"/>
              <a:gd name="connsiteY31" fmla="*/ 192840 h 192840"/>
              <a:gd name="connsiteX32" fmla="*/ 2438699 w 2582862"/>
              <a:gd name="connsiteY32" fmla="*/ 0 h 192840"/>
              <a:gd name="connsiteX33" fmla="*/ 2455198 w 2582862"/>
              <a:gd name="connsiteY33" fmla="*/ 0 h 192840"/>
              <a:gd name="connsiteX34" fmla="*/ 2365275 w 2582862"/>
              <a:gd name="connsiteY34" fmla="*/ 192840 h 192840"/>
              <a:gd name="connsiteX35" fmla="*/ 2348776 w 2582862"/>
              <a:gd name="connsiteY35" fmla="*/ 192840 h 192840"/>
              <a:gd name="connsiteX36" fmla="*/ 2410124 w 2582862"/>
              <a:gd name="connsiteY36" fmla="*/ 0 h 192840"/>
              <a:gd name="connsiteX37" fmla="*/ 2426622 w 2582862"/>
              <a:gd name="connsiteY37" fmla="*/ 0 h 192840"/>
              <a:gd name="connsiteX38" fmla="*/ 2336700 w 2582862"/>
              <a:gd name="connsiteY38" fmla="*/ 192840 h 192840"/>
              <a:gd name="connsiteX39" fmla="*/ 2320201 w 2582862"/>
              <a:gd name="connsiteY39" fmla="*/ 192840 h 192840"/>
              <a:gd name="connsiteX40" fmla="*/ 2381549 w 2582862"/>
              <a:gd name="connsiteY40" fmla="*/ 0 h 192840"/>
              <a:gd name="connsiteX41" fmla="*/ 2398047 w 2582862"/>
              <a:gd name="connsiteY41" fmla="*/ 0 h 192840"/>
              <a:gd name="connsiteX42" fmla="*/ 2308124 w 2582862"/>
              <a:gd name="connsiteY42" fmla="*/ 192840 h 192840"/>
              <a:gd name="connsiteX43" fmla="*/ 2291627 w 2582862"/>
              <a:gd name="connsiteY43" fmla="*/ 192840 h 192840"/>
              <a:gd name="connsiteX44" fmla="*/ 2352974 w 2582862"/>
              <a:gd name="connsiteY44" fmla="*/ 0 h 192840"/>
              <a:gd name="connsiteX45" fmla="*/ 2369472 w 2582862"/>
              <a:gd name="connsiteY45" fmla="*/ 0 h 192840"/>
              <a:gd name="connsiteX46" fmla="*/ 2279550 w 2582862"/>
              <a:gd name="connsiteY46" fmla="*/ 192840 h 192840"/>
              <a:gd name="connsiteX47" fmla="*/ 2263051 w 2582862"/>
              <a:gd name="connsiteY47" fmla="*/ 192840 h 192840"/>
              <a:gd name="connsiteX48" fmla="*/ 2324399 w 2582862"/>
              <a:gd name="connsiteY48" fmla="*/ 0 h 192840"/>
              <a:gd name="connsiteX49" fmla="*/ 2340898 w 2582862"/>
              <a:gd name="connsiteY49" fmla="*/ 0 h 192840"/>
              <a:gd name="connsiteX50" fmla="*/ 2250975 w 2582862"/>
              <a:gd name="connsiteY50" fmla="*/ 192840 h 192840"/>
              <a:gd name="connsiteX51" fmla="*/ 2234476 w 2582862"/>
              <a:gd name="connsiteY51" fmla="*/ 192840 h 192840"/>
              <a:gd name="connsiteX52" fmla="*/ 2295824 w 2582862"/>
              <a:gd name="connsiteY52" fmla="*/ 0 h 192840"/>
              <a:gd name="connsiteX53" fmla="*/ 2312322 w 2582862"/>
              <a:gd name="connsiteY53" fmla="*/ 0 h 192840"/>
              <a:gd name="connsiteX54" fmla="*/ 2222400 w 2582862"/>
              <a:gd name="connsiteY54" fmla="*/ 192840 h 192840"/>
              <a:gd name="connsiteX55" fmla="*/ 2205901 w 2582862"/>
              <a:gd name="connsiteY55" fmla="*/ 192840 h 192840"/>
              <a:gd name="connsiteX56" fmla="*/ 2267249 w 2582862"/>
              <a:gd name="connsiteY56" fmla="*/ 0 h 192840"/>
              <a:gd name="connsiteX57" fmla="*/ 2283747 w 2582862"/>
              <a:gd name="connsiteY57" fmla="*/ 0 h 192840"/>
              <a:gd name="connsiteX58" fmla="*/ 2193824 w 2582862"/>
              <a:gd name="connsiteY58" fmla="*/ 192840 h 192840"/>
              <a:gd name="connsiteX59" fmla="*/ 2177327 w 2582862"/>
              <a:gd name="connsiteY59" fmla="*/ 192840 h 192840"/>
              <a:gd name="connsiteX60" fmla="*/ 2238674 w 2582862"/>
              <a:gd name="connsiteY60" fmla="*/ 0 h 192840"/>
              <a:gd name="connsiteX61" fmla="*/ 2255172 w 2582862"/>
              <a:gd name="connsiteY61" fmla="*/ 0 h 192840"/>
              <a:gd name="connsiteX62" fmla="*/ 2165250 w 2582862"/>
              <a:gd name="connsiteY62" fmla="*/ 192840 h 192840"/>
              <a:gd name="connsiteX63" fmla="*/ 2148751 w 2582862"/>
              <a:gd name="connsiteY63" fmla="*/ 192840 h 192840"/>
              <a:gd name="connsiteX64" fmla="*/ 2210099 w 2582862"/>
              <a:gd name="connsiteY64" fmla="*/ 0 h 192840"/>
              <a:gd name="connsiteX65" fmla="*/ 2226598 w 2582862"/>
              <a:gd name="connsiteY65" fmla="*/ 0 h 192840"/>
              <a:gd name="connsiteX66" fmla="*/ 2136675 w 2582862"/>
              <a:gd name="connsiteY66" fmla="*/ 192840 h 192840"/>
              <a:gd name="connsiteX67" fmla="*/ 2120176 w 2582862"/>
              <a:gd name="connsiteY67" fmla="*/ 192840 h 192840"/>
              <a:gd name="connsiteX68" fmla="*/ 2181524 w 2582862"/>
              <a:gd name="connsiteY68" fmla="*/ 0 h 192840"/>
              <a:gd name="connsiteX69" fmla="*/ 2198022 w 2582862"/>
              <a:gd name="connsiteY69" fmla="*/ 0 h 192840"/>
              <a:gd name="connsiteX70" fmla="*/ 2108100 w 2582862"/>
              <a:gd name="connsiteY70" fmla="*/ 192840 h 192840"/>
              <a:gd name="connsiteX71" fmla="*/ 2091601 w 2582862"/>
              <a:gd name="connsiteY71" fmla="*/ 192840 h 192840"/>
              <a:gd name="connsiteX72" fmla="*/ 2152949 w 2582862"/>
              <a:gd name="connsiteY72" fmla="*/ 0 h 192840"/>
              <a:gd name="connsiteX73" fmla="*/ 2169447 w 2582862"/>
              <a:gd name="connsiteY73" fmla="*/ 0 h 192840"/>
              <a:gd name="connsiteX74" fmla="*/ 2079524 w 2582862"/>
              <a:gd name="connsiteY74" fmla="*/ 192840 h 192840"/>
              <a:gd name="connsiteX75" fmla="*/ 2063027 w 2582862"/>
              <a:gd name="connsiteY75" fmla="*/ 192840 h 192840"/>
              <a:gd name="connsiteX76" fmla="*/ 2124374 w 2582862"/>
              <a:gd name="connsiteY76" fmla="*/ 0 h 192840"/>
              <a:gd name="connsiteX77" fmla="*/ 2140872 w 2582862"/>
              <a:gd name="connsiteY77" fmla="*/ 0 h 192840"/>
              <a:gd name="connsiteX78" fmla="*/ 2050950 w 2582862"/>
              <a:gd name="connsiteY78" fmla="*/ 192840 h 192840"/>
              <a:gd name="connsiteX79" fmla="*/ 2034451 w 2582862"/>
              <a:gd name="connsiteY79" fmla="*/ 192840 h 192840"/>
              <a:gd name="connsiteX80" fmla="*/ 2095799 w 2582862"/>
              <a:gd name="connsiteY80" fmla="*/ 0 h 192840"/>
              <a:gd name="connsiteX81" fmla="*/ 2112298 w 2582862"/>
              <a:gd name="connsiteY81" fmla="*/ 0 h 192840"/>
              <a:gd name="connsiteX82" fmla="*/ 2022375 w 2582862"/>
              <a:gd name="connsiteY82" fmla="*/ 192840 h 192840"/>
              <a:gd name="connsiteX83" fmla="*/ 2005876 w 2582862"/>
              <a:gd name="connsiteY83" fmla="*/ 192840 h 192840"/>
              <a:gd name="connsiteX84" fmla="*/ 2067223 w 2582862"/>
              <a:gd name="connsiteY84" fmla="*/ 0 h 192840"/>
              <a:gd name="connsiteX85" fmla="*/ 2083723 w 2582862"/>
              <a:gd name="connsiteY85" fmla="*/ 0 h 192840"/>
              <a:gd name="connsiteX86" fmla="*/ 1993800 w 2582862"/>
              <a:gd name="connsiteY86" fmla="*/ 192840 h 192840"/>
              <a:gd name="connsiteX87" fmla="*/ 1977301 w 2582862"/>
              <a:gd name="connsiteY87" fmla="*/ 192840 h 192840"/>
              <a:gd name="connsiteX88" fmla="*/ 2038649 w 2582862"/>
              <a:gd name="connsiteY88" fmla="*/ 0 h 192840"/>
              <a:gd name="connsiteX89" fmla="*/ 2055147 w 2582862"/>
              <a:gd name="connsiteY89" fmla="*/ 0 h 192840"/>
              <a:gd name="connsiteX90" fmla="*/ 1965224 w 2582862"/>
              <a:gd name="connsiteY90" fmla="*/ 192840 h 192840"/>
              <a:gd name="connsiteX91" fmla="*/ 1948727 w 2582862"/>
              <a:gd name="connsiteY91" fmla="*/ 192840 h 192840"/>
              <a:gd name="connsiteX92" fmla="*/ 2010074 w 2582862"/>
              <a:gd name="connsiteY92" fmla="*/ 0 h 192840"/>
              <a:gd name="connsiteX93" fmla="*/ 2026572 w 2582862"/>
              <a:gd name="connsiteY93" fmla="*/ 0 h 192840"/>
              <a:gd name="connsiteX94" fmla="*/ 1936650 w 2582862"/>
              <a:gd name="connsiteY94" fmla="*/ 192840 h 192840"/>
              <a:gd name="connsiteX95" fmla="*/ 1920151 w 2582862"/>
              <a:gd name="connsiteY95" fmla="*/ 192840 h 192840"/>
              <a:gd name="connsiteX96" fmla="*/ 1981499 w 2582862"/>
              <a:gd name="connsiteY96" fmla="*/ 0 h 192840"/>
              <a:gd name="connsiteX97" fmla="*/ 1997998 w 2582862"/>
              <a:gd name="connsiteY97" fmla="*/ 0 h 192840"/>
              <a:gd name="connsiteX98" fmla="*/ 1908075 w 2582862"/>
              <a:gd name="connsiteY98" fmla="*/ 192840 h 192840"/>
              <a:gd name="connsiteX99" fmla="*/ 1891576 w 2582862"/>
              <a:gd name="connsiteY99" fmla="*/ 192840 h 192840"/>
              <a:gd name="connsiteX100" fmla="*/ 1952924 w 2582862"/>
              <a:gd name="connsiteY100" fmla="*/ 0 h 192840"/>
              <a:gd name="connsiteX101" fmla="*/ 1969422 w 2582862"/>
              <a:gd name="connsiteY101" fmla="*/ 0 h 192840"/>
              <a:gd name="connsiteX102" fmla="*/ 1879499 w 2582862"/>
              <a:gd name="connsiteY102" fmla="*/ 192840 h 192840"/>
              <a:gd name="connsiteX103" fmla="*/ 1863001 w 2582862"/>
              <a:gd name="connsiteY103" fmla="*/ 192840 h 192840"/>
              <a:gd name="connsiteX104" fmla="*/ 1924349 w 2582862"/>
              <a:gd name="connsiteY104" fmla="*/ 0 h 192840"/>
              <a:gd name="connsiteX105" fmla="*/ 1940847 w 2582862"/>
              <a:gd name="connsiteY105" fmla="*/ 0 h 192840"/>
              <a:gd name="connsiteX106" fmla="*/ 1850924 w 2582862"/>
              <a:gd name="connsiteY106" fmla="*/ 192840 h 192840"/>
              <a:gd name="connsiteX107" fmla="*/ 1834427 w 2582862"/>
              <a:gd name="connsiteY107" fmla="*/ 192840 h 192840"/>
              <a:gd name="connsiteX108" fmla="*/ 1895774 w 2582862"/>
              <a:gd name="connsiteY108" fmla="*/ 0 h 192840"/>
              <a:gd name="connsiteX109" fmla="*/ 1912272 w 2582862"/>
              <a:gd name="connsiteY109" fmla="*/ 0 h 192840"/>
              <a:gd name="connsiteX110" fmla="*/ 1822350 w 2582862"/>
              <a:gd name="connsiteY110" fmla="*/ 192840 h 192840"/>
              <a:gd name="connsiteX111" fmla="*/ 1805851 w 2582862"/>
              <a:gd name="connsiteY111" fmla="*/ 192840 h 192840"/>
              <a:gd name="connsiteX112" fmla="*/ 1867199 w 2582862"/>
              <a:gd name="connsiteY112" fmla="*/ 0 h 192840"/>
              <a:gd name="connsiteX113" fmla="*/ 1883698 w 2582862"/>
              <a:gd name="connsiteY113" fmla="*/ 0 h 192840"/>
              <a:gd name="connsiteX114" fmla="*/ 1793775 w 2582862"/>
              <a:gd name="connsiteY114" fmla="*/ 192840 h 192840"/>
              <a:gd name="connsiteX115" fmla="*/ 1777276 w 2582862"/>
              <a:gd name="connsiteY115" fmla="*/ 192840 h 192840"/>
              <a:gd name="connsiteX116" fmla="*/ 1838623 w 2582862"/>
              <a:gd name="connsiteY116" fmla="*/ 0 h 192840"/>
              <a:gd name="connsiteX117" fmla="*/ 1855122 w 2582862"/>
              <a:gd name="connsiteY117" fmla="*/ 0 h 192840"/>
              <a:gd name="connsiteX118" fmla="*/ 1765200 w 2582862"/>
              <a:gd name="connsiteY118" fmla="*/ 192840 h 192840"/>
              <a:gd name="connsiteX119" fmla="*/ 1748701 w 2582862"/>
              <a:gd name="connsiteY119" fmla="*/ 192840 h 192840"/>
              <a:gd name="connsiteX120" fmla="*/ 1810048 w 2582862"/>
              <a:gd name="connsiteY120" fmla="*/ 0 h 192840"/>
              <a:gd name="connsiteX121" fmla="*/ 1826547 w 2582862"/>
              <a:gd name="connsiteY121" fmla="*/ 0 h 192840"/>
              <a:gd name="connsiteX122" fmla="*/ 1736624 w 2582862"/>
              <a:gd name="connsiteY122" fmla="*/ 192840 h 192840"/>
              <a:gd name="connsiteX123" fmla="*/ 1720126 w 2582862"/>
              <a:gd name="connsiteY123" fmla="*/ 192840 h 192840"/>
              <a:gd name="connsiteX124" fmla="*/ 1781474 w 2582862"/>
              <a:gd name="connsiteY124" fmla="*/ 0 h 192840"/>
              <a:gd name="connsiteX125" fmla="*/ 1797973 w 2582862"/>
              <a:gd name="connsiteY125" fmla="*/ 0 h 192840"/>
              <a:gd name="connsiteX126" fmla="*/ 1708050 w 2582862"/>
              <a:gd name="connsiteY126" fmla="*/ 192840 h 192840"/>
              <a:gd name="connsiteX127" fmla="*/ 1691551 w 2582862"/>
              <a:gd name="connsiteY127" fmla="*/ 192840 h 192840"/>
              <a:gd name="connsiteX128" fmla="*/ 1752899 w 2582862"/>
              <a:gd name="connsiteY128" fmla="*/ 0 h 192840"/>
              <a:gd name="connsiteX129" fmla="*/ 1769398 w 2582862"/>
              <a:gd name="connsiteY129" fmla="*/ 0 h 192840"/>
              <a:gd name="connsiteX130" fmla="*/ 1679475 w 2582862"/>
              <a:gd name="connsiteY130" fmla="*/ 192840 h 192840"/>
              <a:gd name="connsiteX131" fmla="*/ 1662976 w 2582862"/>
              <a:gd name="connsiteY131" fmla="*/ 192840 h 192840"/>
              <a:gd name="connsiteX132" fmla="*/ 1724324 w 2582862"/>
              <a:gd name="connsiteY132" fmla="*/ 0 h 192840"/>
              <a:gd name="connsiteX133" fmla="*/ 1740822 w 2582862"/>
              <a:gd name="connsiteY133" fmla="*/ 0 h 192840"/>
              <a:gd name="connsiteX134" fmla="*/ 1650899 w 2582862"/>
              <a:gd name="connsiteY134" fmla="*/ 192840 h 192840"/>
              <a:gd name="connsiteX135" fmla="*/ 1634401 w 2582862"/>
              <a:gd name="connsiteY135" fmla="*/ 192840 h 192840"/>
              <a:gd name="connsiteX136" fmla="*/ 1695748 w 2582862"/>
              <a:gd name="connsiteY136" fmla="*/ 0 h 192840"/>
              <a:gd name="connsiteX137" fmla="*/ 1712247 w 2582862"/>
              <a:gd name="connsiteY137" fmla="*/ 0 h 192840"/>
              <a:gd name="connsiteX138" fmla="*/ 1622324 w 2582862"/>
              <a:gd name="connsiteY138" fmla="*/ 192840 h 192840"/>
              <a:gd name="connsiteX139" fmla="*/ 1605826 w 2582862"/>
              <a:gd name="connsiteY139" fmla="*/ 192840 h 192840"/>
              <a:gd name="connsiteX140" fmla="*/ 1667174 w 2582862"/>
              <a:gd name="connsiteY140" fmla="*/ 0 h 192840"/>
              <a:gd name="connsiteX141" fmla="*/ 1683673 w 2582862"/>
              <a:gd name="connsiteY141" fmla="*/ 0 h 192840"/>
              <a:gd name="connsiteX142" fmla="*/ 1593750 w 2582862"/>
              <a:gd name="connsiteY142" fmla="*/ 192840 h 192840"/>
              <a:gd name="connsiteX143" fmla="*/ 1577251 w 2582862"/>
              <a:gd name="connsiteY143" fmla="*/ 192840 h 192840"/>
              <a:gd name="connsiteX144" fmla="*/ 1638599 w 2582862"/>
              <a:gd name="connsiteY144" fmla="*/ 0 h 192840"/>
              <a:gd name="connsiteX145" fmla="*/ 1655098 w 2582862"/>
              <a:gd name="connsiteY145" fmla="*/ 0 h 192840"/>
              <a:gd name="connsiteX146" fmla="*/ 1565175 w 2582862"/>
              <a:gd name="connsiteY146" fmla="*/ 192840 h 192840"/>
              <a:gd name="connsiteX147" fmla="*/ 1548676 w 2582862"/>
              <a:gd name="connsiteY147" fmla="*/ 192840 h 192840"/>
              <a:gd name="connsiteX148" fmla="*/ 1610023 w 2582862"/>
              <a:gd name="connsiteY148" fmla="*/ 0 h 192840"/>
              <a:gd name="connsiteX149" fmla="*/ 1626522 w 2582862"/>
              <a:gd name="connsiteY149" fmla="*/ 0 h 192840"/>
              <a:gd name="connsiteX150" fmla="*/ 1536600 w 2582862"/>
              <a:gd name="connsiteY150" fmla="*/ 192840 h 192840"/>
              <a:gd name="connsiteX151" fmla="*/ 1520101 w 2582862"/>
              <a:gd name="connsiteY151" fmla="*/ 192840 h 192840"/>
              <a:gd name="connsiteX152" fmla="*/ 1581448 w 2582862"/>
              <a:gd name="connsiteY152" fmla="*/ 0 h 192840"/>
              <a:gd name="connsiteX153" fmla="*/ 1597947 w 2582862"/>
              <a:gd name="connsiteY153" fmla="*/ 0 h 192840"/>
              <a:gd name="connsiteX154" fmla="*/ 1508024 w 2582862"/>
              <a:gd name="connsiteY154" fmla="*/ 192840 h 192840"/>
              <a:gd name="connsiteX155" fmla="*/ 1491527 w 2582862"/>
              <a:gd name="connsiteY155" fmla="*/ 192840 h 192840"/>
              <a:gd name="connsiteX156" fmla="*/ 1552874 w 2582862"/>
              <a:gd name="connsiteY156" fmla="*/ 0 h 192840"/>
              <a:gd name="connsiteX157" fmla="*/ 1569373 w 2582862"/>
              <a:gd name="connsiteY157" fmla="*/ 0 h 192840"/>
              <a:gd name="connsiteX158" fmla="*/ 1479450 w 2582862"/>
              <a:gd name="connsiteY158" fmla="*/ 192840 h 192840"/>
              <a:gd name="connsiteX159" fmla="*/ 1462951 w 2582862"/>
              <a:gd name="connsiteY159" fmla="*/ 192840 h 192840"/>
              <a:gd name="connsiteX160" fmla="*/ 1524299 w 2582862"/>
              <a:gd name="connsiteY160" fmla="*/ 0 h 192840"/>
              <a:gd name="connsiteX161" fmla="*/ 1540798 w 2582862"/>
              <a:gd name="connsiteY161" fmla="*/ 0 h 192840"/>
              <a:gd name="connsiteX162" fmla="*/ 1450875 w 2582862"/>
              <a:gd name="connsiteY162" fmla="*/ 192840 h 192840"/>
              <a:gd name="connsiteX163" fmla="*/ 1434376 w 2582862"/>
              <a:gd name="connsiteY163" fmla="*/ 192840 h 192840"/>
              <a:gd name="connsiteX164" fmla="*/ 1495724 w 2582862"/>
              <a:gd name="connsiteY164" fmla="*/ 0 h 192840"/>
              <a:gd name="connsiteX165" fmla="*/ 1512222 w 2582862"/>
              <a:gd name="connsiteY165" fmla="*/ 0 h 192840"/>
              <a:gd name="connsiteX166" fmla="*/ 1422299 w 2582862"/>
              <a:gd name="connsiteY166" fmla="*/ 192840 h 192840"/>
              <a:gd name="connsiteX167" fmla="*/ 1405801 w 2582862"/>
              <a:gd name="connsiteY167" fmla="*/ 192840 h 192840"/>
              <a:gd name="connsiteX168" fmla="*/ 1467149 w 2582862"/>
              <a:gd name="connsiteY168" fmla="*/ 0 h 192840"/>
              <a:gd name="connsiteX169" fmla="*/ 1483647 w 2582862"/>
              <a:gd name="connsiteY169" fmla="*/ 0 h 192840"/>
              <a:gd name="connsiteX170" fmla="*/ 1393724 w 2582862"/>
              <a:gd name="connsiteY170" fmla="*/ 192840 h 192840"/>
              <a:gd name="connsiteX171" fmla="*/ 1377226 w 2582862"/>
              <a:gd name="connsiteY171" fmla="*/ 192840 h 192840"/>
              <a:gd name="connsiteX172" fmla="*/ 1438574 w 2582862"/>
              <a:gd name="connsiteY172" fmla="*/ 0 h 192840"/>
              <a:gd name="connsiteX173" fmla="*/ 1455073 w 2582862"/>
              <a:gd name="connsiteY173" fmla="*/ 0 h 192840"/>
              <a:gd name="connsiteX174" fmla="*/ 1365150 w 2582862"/>
              <a:gd name="connsiteY174" fmla="*/ 192840 h 192840"/>
              <a:gd name="connsiteX175" fmla="*/ 1348651 w 2582862"/>
              <a:gd name="connsiteY175" fmla="*/ 192840 h 192840"/>
              <a:gd name="connsiteX176" fmla="*/ 1409999 w 2582862"/>
              <a:gd name="connsiteY176" fmla="*/ 0 h 192840"/>
              <a:gd name="connsiteX177" fmla="*/ 1426498 w 2582862"/>
              <a:gd name="connsiteY177" fmla="*/ 0 h 192840"/>
              <a:gd name="connsiteX178" fmla="*/ 1336575 w 2582862"/>
              <a:gd name="connsiteY178" fmla="*/ 192840 h 192840"/>
              <a:gd name="connsiteX179" fmla="*/ 1320076 w 2582862"/>
              <a:gd name="connsiteY179" fmla="*/ 192840 h 192840"/>
              <a:gd name="connsiteX180" fmla="*/ 1381423 w 2582862"/>
              <a:gd name="connsiteY180" fmla="*/ 0 h 192840"/>
              <a:gd name="connsiteX181" fmla="*/ 1397922 w 2582862"/>
              <a:gd name="connsiteY181" fmla="*/ 0 h 192840"/>
              <a:gd name="connsiteX182" fmla="*/ 1307999 w 2582862"/>
              <a:gd name="connsiteY182" fmla="*/ 192840 h 192840"/>
              <a:gd name="connsiteX183" fmla="*/ 1291501 w 2582862"/>
              <a:gd name="connsiteY183" fmla="*/ 192840 h 192840"/>
              <a:gd name="connsiteX184" fmla="*/ 1352849 w 2582862"/>
              <a:gd name="connsiteY184" fmla="*/ 0 h 192840"/>
              <a:gd name="connsiteX185" fmla="*/ 1369347 w 2582862"/>
              <a:gd name="connsiteY185" fmla="*/ 0 h 192840"/>
              <a:gd name="connsiteX186" fmla="*/ 1279424 w 2582862"/>
              <a:gd name="connsiteY186" fmla="*/ 192840 h 192840"/>
              <a:gd name="connsiteX187" fmla="*/ 1262926 w 2582862"/>
              <a:gd name="connsiteY187" fmla="*/ 192840 h 192840"/>
              <a:gd name="connsiteX188" fmla="*/ 1324274 w 2582862"/>
              <a:gd name="connsiteY188" fmla="*/ 0 h 192840"/>
              <a:gd name="connsiteX189" fmla="*/ 1340773 w 2582862"/>
              <a:gd name="connsiteY189" fmla="*/ 0 h 192840"/>
              <a:gd name="connsiteX190" fmla="*/ 1250850 w 2582862"/>
              <a:gd name="connsiteY190" fmla="*/ 192840 h 192840"/>
              <a:gd name="connsiteX191" fmla="*/ 1234351 w 2582862"/>
              <a:gd name="connsiteY191" fmla="*/ 192840 h 192840"/>
              <a:gd name="connsiteX192" fmla="*/ 1295699 w 2582862"/>
              <a:gd name="connsiteY192" fmla="*/ 0 h 192840"/>
              <a:gd name="connsiteX193" fmla="*/ 1312198 w 2582862"/>
              <a:gd name="connsiteY193" fmla="*/ 0 h 192840"/>
              <a:gd name="connsiteX194" fmla="*/ 1222275 w 2582862"/>
              <a:gd name="connsiteY194" fmla="*/ 192840 h 192840"/>
              <a:gd name="connsiteX195" fmla="*/ 1205776 w 2582862"/>
              <a:gd name="connsiteY195" fmla="*/ 192840 h 192840"/>
              <a:gd name="connsiteX196" fmla="*/ 1267123 w 2582862"/>
              <a:gd name="connsiteY196" fmla="*/ 0 h 192840"/>
              <a:gd name="connsiteX197" fmla="*/ 1283622 w 2582862"/>
              <a:gd name="connsiteY197" fmla="*/ 0 h 192840"/>
              <a:gd name="connsiteX198" fmla="*/ 1193700 w 2582862"/>
              <a:gd name="connsiteY198" fmla="*/ 192840 h 192840"/>
              <a:gd name="connsiteX199" fmla="*/ 1177201 w 2582862"/>
              <a:gd name="connsiteY199" fmla="*/ 192840 h 192840"/>
              <a:gd name="connsiteX200" fmla="*/ 1238549 w 2582862"/>
              <a:gd name="connsiteY200" fmla="*/ 0 h 192840"/>
              <a:gd name="connsiteX201" fmla="*/ 1255047 w 2582862"/>
              <a:gd name="connsiteY201" fmla="*/ 0 h 192840"/>
              <a:gd name="connsiteX202" fmla="*/ 1165124 w 2582862"/>
              <a:gd name="connsiteY202" fmla="*/ 192840 h 192840"/>
              <a:gd name="connsiteX203" fmla="*/ 1148626 w 2582862"/>
              <a:gd name="connsiteY203" fmla="*/ 192840 h 192840"/>
              <a:gd name="connsiteX204" fmla="*/ 1209974 w 2582862"/>
              <a:gd name="connsiteY204" fmla="*/ 0 h 192840"/>
              <a:gd name="connsiteX205" fmla="*/ 1226473 w 2582862"/>
              <a:gd name="connsiteY205" fmla="*/ 0 h 192840"/>
              <a:gd name="connsiteX206" fmla="*/ 1136550 w 2582862"/>
              <a:gd name="connsiteY206" fmla="*/ 192840 h 192840"/>
              <a:gd name="connsiteX207" fmla="*/ 1120051 w 2582862"/>
              <a:gd name="connsiteY207" fmla="*/ 192840 h 192840"/>
              <a:gd name="connsiteX208" fmla="*/ 1181399 w 2582862"/>
              <a:gd name="connsiteY208" fmla="*/ 0 h 192840"/>
              <a:gd name="connsiteX209" fmla="*/ 1197897 w 2582862"/>
              <a:gd name="connsiteY209" fmla="*/ 0 h 192840"/>
              <a:gd name="connsiteX210" fmla="*/ 1107975 w 2582862"/>
              <a:gd name="connsiteY210" fmla="*/ 192840 h 192840"/>
              <a:gd name="connsiteX211" fmla="*/ 1091476 w 2582862"/>
              <a:gd name="connsiteY211" fmla="*/ 192840 h 192840"/>
              <a:gd name="connsiteX212" fmla="*/ 1152823 w 2582862"/>
              <a:gd name="connsiteY212" fmla="*/ 0 h 192840"/>
              <a:gd name="connsiteX213" fmla="*/ 1169322 w 2582862"/>
              <a:gd name="connsiteY213" fmla="*/ 0 h 192840"/>
              <a:gd name="connsiteX214" fmla="*/ 1079399 w 2582862"/>
              <a:gd name="connsiteY214" fmla="*/ 192840 h 192840"/>
              <a:gd name="connsiteX215" fmla="*/ 1062901 w 2582862"/>
              <a:gd name="connsiteY215" fmla="*/ 192840 h 192840"/>
              <a:gd name="connsiteX216" fmla="*/ 1124249 w 2582862"/>
              <a:gd name="connsiteY216" fmla="*/ 0 h 192840"/>
              <a:gd name="connsiteX217" fmla="*/ 1140747 w 2582862"/>
              <a:gd name="connsiteY217" fmla="*/ 0 h 192840"/>
              <a:gd name="connsiteX218" fmla="*/ 1050824 w 2582862"/>
              <a:gd name="connsiteY218" fmla="*/ 192840 h 192840"/>
              <a:gd name="connsiteX219" fmla="*/ 1034326 w 2582862"/>
              <a:gd name="connsiteY219" fmla="*/ 192840 h 192840"/>
              <a:gd name="connsiteX220" fmla="*/ 1095674 w 2582862"/>
              <a:gd name="connsiteY220" fmla="*/ 0 h 192840"/>
              <a:gd name="connsiteX221" fmla="*/ 1112173 w 2582862"/>
              <a:gd name="connsiteY221" fmla="*/ 0 h 192840"/>
              <a:gd name="connsiteX222" fmla="*/ 1022250 w 2582862"/>
              <a:gd name="connsiteY222" fmla="*/ 192840 h 192840"/>
              <a:gd name="connsiteX223" fmla="*/ 1005751 w 2582862"/>
              <a:gd name="connsiteY223" fmla="*/ 192840 h 192840"/>
              <a:gd name="connsiteX224" fmla="*/ 1067099 w 2582862"/>
              <a:gd name="connsiteY224" fmla="*/ 0 h 192840"/>
              <a:gd name="connsiteX225" fmla="*/ 1083598 w 2582862"/>
              <a:gd name="connsiteY225" fmla="*/ 0 h 192840"/>
              <a:gd name="connsiteX226" fmla="*/ 993675 w 2582862"/>
              <a:gd name="connsiteY226" fmla="*/ 192840 h 192840"/>
              <a:gd name="connsiteX227" fmla="*/ 977176 w 2582862"/>
              <a:gd name="connsiteY227" fmla="*/ 192840 h 192840"/>
              <a:gd name="connsiteX228" fmla="*/ 1038523 w 2582862"/>
              <a:gd name="connsiteY228" fmla="*/ 0 h 192840"/>
              <a:gd name="connsiteX229" fmla="*/ 1055022 w 2582862"/>
              <a:gd name="connsiteY229" fmla="*/ 0 h 192840"/>
              <a:gd name="connsiteX230" fmla="*/ 965099 w 2582862"/>
              <a:gd name="connsiteY230" fmla="*/ 192840 h 192840"/>
              <a:gd name="connsiteX231" fmla="*/ 948601 w 2582862"/>
              <a:gd name="connsiteY231" fmla="*/ 192840 h 192840"/>
              <a:gd name="connsiteX232" fmla="*/ 1009949 w 2582862"/>
              <a:gd name="connsiteY232" fmla="*/ 0 h 192840"/>
              <a:gd name="connsiteX233" fmla="*/ 1026447 w 2582862"/>
              <a:gd name="connsiteY233" fmla="*/ 0 h 192840"/>
              <a:gd name="connsiteX234" fmla="*/ 936524 w 2582862"/>
              <a:gd name="connsiteY234" fmla="*/ 192840 h 192840"/>
              <a:gd name="connsiteX235" fmla="*/ 920026 w 2582862"/>
              <a:gd name="connsiteY235" fmla="*/ 192840 h 192840"/>
              <a:gd name="connsiteX236" fmla="*/ 981374 w 2582862"/>
              <a:gd name="connsiteY236" fmla="*/ 0 h 192840"/>
              <a:gd name="connsiteX237" fmla="*/ 997873 w 2582862"/>
              <a:gd name="connsiteY237" fmla="*/ 0 h 192840"/>
              <a:gd name="connsiteX238" fmla="*/ 907950 w 2582862"/>
              <a:gd name="connsiteY238" fmla="*/ 192840 h 192840"/>
              <a:gd name="connsiteX239" fmla="*/ 891451 w 2582862"/>
              <a:gd name="connsiteY239" fmla="*/ 192840 h 192840"/>
              <a:gd name="connsiteX240" fmla="*/ 952799 w 2582862"/>
              <a:gd name="connsiteY240" fmla="*/ 0 h 192840"/>
              <a:gd name="connsiteX241" fmla="*/ 969298 w 2582862"/>
              <a:gd name="connsiteY241" fmla="*/ 0 h 192840"/>
              <a:gd name="connsiteX242" fmla="*/ 879375 w 2582862"/>
              <a:gd name="connsiteY242" fmla="*/ 192840 h 192840"/>
              <a:gd name="connsiteX243" fmla="*/ 862876 w 2582862"/>
              <a:gd name="connsiteY243" fmla="*/ 192840 h 192840"/>
              <a:gd name="connsiteX244" fmla="*/ 924223 w 2582862"/>
              <a:gd name="connsiteY244" fmla="*/ 0 h 192840"/>
              <a:gd name="connsiteX245" fmla="*/ 940722 w 2582862"/>
              <a:gd name="connsiteY245" fmla="*/ 0 h 192840"/>
              <a:gd name="connsiteX246" fmla="*/ 850799 w 2582862"/>
              <a:gd name="connsiteY246" fmla="*/ 192840 h 192840"/>
              <a:gd name="connsiteX247" fmla="*/ 834301 w 2582862"/>
              <a:gd name="connsiteY247" fmla="*/ 192840 h 192840"/>
              <a:gd name="connsiteX248" fmla="*/ 895649 w 2582862"/>
              <a:gd name="connsiteY248" fmla="*/ 0 h 192840"/>
              <a:gd name="connsiteX249" fmla="*/ 912147 w 2582862"/>
              <a:gd name="connsiteY249" fmla="*/ 0 h 192840"/>
              <a:gd name="connsiteX250" fmla="*/ 822224 w 2582862"/>
              <a:gd name="connsiteY250" fmla="*/ 192840 h 192840"/>
              <a:gd name="connsiteX251" fmla="*/ 805726 w 2582862"/>
              <a:gd name="connsiteY251" fmla="*/ 192840 h 192840"/>
              <a:gd name="connsiteX252" fmla="*/ 867074 w 2582862"/>
              <a:gd name="connsiteY252" fmla="*/ 0 h 192840"/>
              <a:gd name="connsiteX253" fmla="*/ 883573 w 2582862"/>
              <a:gd name="connsiteY253" fmla="*/ 0 h 192840"/>
              <a:gd name="connsiteX254" fmla="*/ 793650 w 2582862"/>
              <a:gd name="connsiteY254" fmla="*/ 192840 h 192840"/>
              <a:gd name="connsiteX255" fmla="*/ 777151 w 2582862"/>
              <a:gd name="connsiteY255" fmla="*/ 192840 h 192840"/>
              <a:gd name="connsiteX256" fmla="*/ 838499 w 2582862"/>
              <a:gd name="connsiteY256" fmla="*/ 0 h 192840"/>
              <a:gd name="connsiteX257" fmla="*/ 854997 w 2582862"/>
              <a:gd name="connsiteY257" fmla="*/ 0 h 192840"/>
              <a:gd name="connsiteX258" fmla="*/ 765075 w 2582862"/>
              <a:gd name="connsiteY258" fmla="*/ 192840 h 192840"/>
              <a:gd name="connsiteX259" fmla="*/ 748576 w 2582862"/>
              <a:gd name="connsiteY259" fmla="*/ 192840 h 192840"/>
              <a:gd name="connsiteX260" fmla="*/ 809924 w 2582862"/>
              <a:gd name="connsiteY260" fmla="*/ 0 h 192840"/>
              <a:gd name="connsiteX261" fmla="*/ 826422 w 2582862"/>
              <a:gd name="connsiteY261" fmla="*/ 0 h 192840"/>
              <a:gd name="connsiteX262" fmla="*/ 736499 w 2582862"/>
              <a:gd name="connsiteY262" fmla="*/ 192840 h 192840"/>
              <a:gd name="connsiteX263" fmla="*/ 720002 w 2582862"/>
              <a:gd name="connsiteY263" fmla="*/ 192840 h 192840"/>
              <a:gd name="connsiteX264" fmla="*/ 781349 w 2582862"/>
              <a:gd name="connsiteY264" fmla="*/ 0 h 192840"/>
              <a:gd name="connsiteX265" fmla="*/ 797847 w 2582862"/>
              <a:gd name="connsiteY265" fmla="*/ 0 h 192840"/>
              <a:gd name="connsiteX266" fmla="*/ 707924 w 2582862"/>
              <a:gd name="connsiteY266" fmla="*/ 192840 h 192840"/>
              <a:gd name="connsiteX267" fmla="*/ 691426 w 2582862"/>
              <a:gd name="connsiteY267" fmla="*/ 192840 h 192840"/>
              <a:gd name="connsiteX268" fmla="*/ 752774 w 2582862"/>
              <a:gd name="connsiteY268" fmla="*/ 0 h 192840"/>
              <a:gd name="connsiteX269" fmla="*/ 769273 w 2582862"/>
              <a:gd name="connsiteY269" fmla="*/ 0 h 192840"/>
              <a:gd name="connsiteX270" fmla="*/ 679350 w 2582862"/>
              <a:gd name="connsiteY270" fmla="*/ 192840 h 192840"/>
              <a:gd name="connsiteX271" fmla="*/ 662851 w 2582862"/>
              <a:gd name="connsiteY271" fmla="*/ 192840 h 192840"/>
              <a:gd name="connsiteX272" fmla="*/ 724199 w 2582862"/>
              <a:gd name="connsiteY272" fmla="*/ 0 h 192840"/>
              <a:gd name="connsiteX273" fmla="*/ 740697 w 2582862"/>
              <a:gd name="connsiteY273" fmla="*/ 0 h 192840"/>
              <a:gd name="connsiteX274" fmla="*/ 650775 w 2582862"/>
              <a:gd name="connsiteY274" fmla="*/ 192840 h 192840"/>
              <a:gd name="connsiteX275" fmla="*/ 634276 w 2582862"/>
              <a:gd name="connsiteY275" fmla="*/ 192840 h 192840"/>
              <a:gd name="connsiteX276" fmla="*/ 695624 w 2582862"/>
              <a:gd name="connsiteY276" fmla="*/ 0 h 192840"/>
              <a:gd name="connsiteX277" fmla="*/ 712122 w 2582862"/>
              <a:gd name="connsiteY277" fmla="*/ 0 h 192840"/>
              <a:gd name="connsiteX278" fmla="*/ 622199 w 2582862"/>
              <a:gd name="connsiteY278" fmla="*/ 192840 h 192840"/>
              <a:gd name="connsiteX279" fmla="*/ 605702 w 2582862"/>
              <a:gd name="connsiteY279" fmla="*/ 192840 h 192840"/>
              <a:gd name="connsiteX280" fmla="*/ 667049 w 2582862"/>
              <a:gd name="connsiteY280" fmla="*/ 0 h 192840"/>
              <a:gd name="connsiteX281" fmla="*/ 683547 w 2582862"/>
              <a:gd name="connsiteY281" fmla="*/ 0 h 192840"/>
              <a:gd name="connsiteX282" fmla="*/ 593624 w 2582862"/>
              <a:gd name="connsiteY282" fmla="*/ 192840 h 192840"/>
              <a:gd name="connsiteX283" fmla="*/ 577126 w 2582862"/>
              <a:gd name="connsiteY283" fmla="*/ 192840 h 192840"/>
              <a:gd name="connsiteX284" fmla="*/ 638474 w 2582862"/>
              <a:gd name="connsiteY284" fmla="*/ 0 h 192840"/>
              <a:gd name="connsiteX285" fmla="*/ 654973 w 2582862"/>
              <a:gd name="connsiteY285" fmla="*/ 0 h 192840"/>
              <a:gd name="connsiteX286" fmla="*/ 565050 w 2582862"/>
              <a:gd name="connsiteY286" fmla="*/ 192840 h 192840"/>
              <a:gd name="connsiteX287" fmla="*/ 548551 w 2582862"/>
              <a:gd name="connsiteY287" fmla="*/ 192840 h 192840"/>
              <a:gd name="connsiteX288" fmla="*/ 609899 w 2582862"/>
              <a:gd name="connsiteY288" fmla="*/ 0 h 192840"/>
              <a:gd name="connsiteX289" fmla="*/ 626397 w 2582862"/>
              <a:gd name="connsiteY289" fmla="*/ 0 h 192840"/>
              <a:gd name="connsiteX290" fmla="*/ 536475 w 2582862"/>
              <a:gd name="connsiteY290" fmla="*/ 192840 h 192840"/>
              <a:gd name="connsiteX291" fmla="*/ 519976 w 2582862"/>
              <a:gd name="connsiteY291" fmla="*/ 192840 h 192840"/>
              <a:gd name="connsiteX292" fmla="*/ 581324 w 2582862"/>
              <a:gd name="connsiteY292" fmla="*/ 0 h 192840"/>
              <a:gd name="connsiteX293" fmla="*/ 597822 w 2582862"/>
              <a:gd name="connsiteY293" fmla="*/ 0 h 192840"/>
              <a:gd name="connsiteX294" fmla="*/ 507899 w 2582862"/>
              <a:gd name="connsiteY294" fmla="*/ 192840 h 192840"/>
              <a:gd name="connsiteX295" fmla="*/ 491402 w 2582862"/>
              <a:gd name="connsiteY295" fmla="*/ 192840 h 192840"/>
              <a:gd name="connsiteX296" fmla="*/ 552749 w 2582862"/>
              <a:gd name="connsiteY296" fmla="*/ 0 h 192840"/>
              <a:gd name="connsiteX297" fmla="*/ 569247 w 2582862"/>
              <a:gd name="connsiteY297" fmla="*/ 0 h 192840"/>
              <a:gd name="connsiteX298" fmla="*/ 479324 w 2582862"/>
              <a:gd name="connsiteY298" fmla="*/ 192840 h 192840"/>
              <a:gd name="connsiteX299" fmla="*/ 462826 w 2582862"/>
              <a:gd name="connsiteY299" fmla="*/ 192840 h 192840"/>
              <a:gd name="connsiteX300" fmla="*/ 524174 w 2582862"/>
              <a:gd name="connsiteY300" fmla="*/ 0 h 192840"/>
              <a:gd name="connsiteX301" fmla="*/ 540673 w 2582862"/>
              <a:gd name="connsiteY301" fmla="*/ 0 h 192840"/>
              <a:gd name="connsiteX302" fmla="*/ 450750 w 2582862"/>
              <a:gd name="connsiteY302" fmla="*/ 192840 h 192840"/>
              <a:gd name="connsiteX303" fmla="*/ 434251 w 2582862"/>
              <a:gd name="connsiteY303" fmla="*/ 192840 h 192840"/>
              <a:gd name="connsiteX304" fmla="*/ 495599 w 2582862"/>
              <a:gd name="connsiteY304" fmla="*/ 0 h 192840"/>
              <a:gd name="connsiteX305" fmla="*/ 512098 w 2582862"/>
              <a:gd name="connsiteY305" fmla="*/ 0 h 192840"/>
              <a:gd name="connsiteX306" fmla="*/ 422177 w 2582862"/>
              <a:gd name="connsiteY306" fmla="*/ 192840 h 192840"/>
              <a:gd name="connsiteX307" fmla="*/ 405677 w 2582862"/>
              <a:gd name="connsiteY307" fmla="*/ 192840 h 192840"/>
              <a:gd name="connsiteX308" fmla="*/ 467025 w 2582862"/>
              <a:gd name="connsiteY308" fmla="*/ 0 h 192840"/>
              <a:gd name="connsiteX309" fmla="*/ 483522 w 2582862"/>
              <a:gd name="connsiteY309" fmla="*/ 0 h 192840"/>
              <a:gd name="connsiteX310" fmla="*/ 393600 w 2582862"/>
              <a:gd name="connsiteY310" fmla="*/ 192840 h 192840"/>
              <a:gd name="connsiteX311" fmla="*/ 377103 w 2582862"/>
              <a:gd name="connsiteY311" fmla="*/ 192840 h 192840"/>
              <a:gd name="connsiteX312" fmla="*/ 438449 w 2582862"/>
              <a:gd name="connsiteY312" fmla="*/ 0 h 192840"/>
              <a:gd name="connsiteX313" fmla="*/ 454947 w 2582862"/>
              <a:gd name="connsiteY313" fmla="*/ 0 h 192840"/>
              <a:gd name="connsiteX314" fmla="*/ 365026 w 2582862"/>
              <a:gd name="connsiteY314" fmla="*/ 192840 h 192840"/>
              <a:gd name="connsiteX315" fmla="*/ 348527 w 2582862"/>
              <a:gd name="connsiteY315" fmla="*/ 192840 h 192840"/>
              <a:gd name="connsiteX316" fmla="*/ 409874 w 2582862"/>
              <a:gd name="connsiteY316" fmla="*/ 0 h 192840"/>
              <a:gd name="connsiteX317" fmla="*/ 426373 w 2582862"/>
              <a:gd name="connsiteY317" fmla="*/ 0 h 192840"/>
              <a:gd name="connsiteX318" fmla="*/ 336451 w 2582862"/>
              <a:gd name="connsiteY318" fmla="*/ 192840 h 192840"/>
              <a:gd name="connsiteX319" fmla="*/ 319952 w 2582862"/>
              <a:gd name="connsiteY319" fmla="*/ 192840 h 192840"/>
              <a:gd name="connsiteX320" fmla="*/ 381300 w 2582862"/>
              <a:gd name="connsiteY320" fmla="*/ 0 h 192840"/>
              <a:gd name="connsiteX321" fmla="*/ 397797 w 2582862"/>
              <a:gd name="connsiteY321" fmla="*/ 0 h 192840"/>
              <a:gd name="connsiteX322" fmla="*/ 307876 w 2582862"/>
              <a:gd name="connsiteY322" fmla="*/ 192840 h 192840"/>
              <a:gd name="connsiteX323" fmla="*/ 291377 w 2582862"/>
              <a:gd name="connsiteY323" fmla="*/ 192840 h 192840"/>
              <a:gd name="connsiteX324" fmla="*/ 352725 w 2582862"/>
              <a:gd name="connsiteY324" fmla="*/ 0 h 192840"/>
              <a:gd name="connsiteX325" fmla="*/ 369224 w 2582862"/>
              <a:gd name="connsiteY325" fmla="*/ 0 h 192840"/>
              <a:gd name="connsiteX326" fmla="*/ 279302 w 2582862"/>
              <a:gd name="connsiteY326" fmla="*/ 192840 h 192840"/>
              <a:gd name="connsiteX327" fmla="*/ 262803 w 2582862"/>
              <a:gd name="connsiteY327" fmla="*/ 192840 h 192840"/>
              <a:gd name="connsiteX328" fmla="*/ 324150 w 2582862"/>
              <a:gd name="connsiteY328" fmla="*/ 0 h 192840"/>
              <a:gd name="connsiteX329" fmla="*/ 340649 w 2582862"/>
              <a:gd name="connsiteY329" fmla="*/ 0 h 192840"/>
              <a:gd name="connsiteX330" fmla="*/ 250726 w 2582862"/>
              <a:gd name="connsiteY330" fmla="*/ 192840 h 192840"/>
              <a:gd name="connsiteX331" fmla="*/ 234227 w 2582862"/>
              <a:gd name="connsiteY331" fmla="*/ 192840 h 192840"/>
              <a:gd name="connsiteX332" fmla="*/ 295575 w 2582862"/>
              <a:gd name="connsiteY332" fmla="*/ 0 h 192840"/>
              <a:gd name="connsiteX333" fmla="*/ 312074 w 2582862"/>
              <a:gd name="connsiteY333" fmla="*/ 0 h 192840"/>
              <a:gd name="connsiteX334" fmla="*/ 222151 w 2582862"/>
              <a:gd name="connsiteY334" fmla="*/ 192840 h 192840"/>
              <a:gd name="connsiteX335" fmla="*/ 205653 w 2582862"/>
              <a:gd name="connsiteY335" fmla="*/ 192840 h 192840"/>
              <a:gd name="connsiteX336" fmla="*/ 267000 w 2582862"/>
              <a:gd name="connsiteY336" fmla="*/ 0 h 192840"/>
              <a:gd name="connsiteX337" fmla="*/ 283498 w 2582862"/>
              <a:gd name="connsiteY337" fmla="*/ 0 h 192840"/>
              <a:gd name="connsiteX338" fmla="*/ 193576 w 2582862"/>
              <a:gd name="connsiteY338" fmla="*/ 192840 h 192840"/>
              <a:gd name="connsiteX339" fmla="*/ 177077 w 2582862"/>
              <a:gd name="connsiteY339" fmla="*/ 192840 h 192840"/>
              <a:gd name="connsiteX340" fmla="*/ 238425 w 2582862"/>
              <a:gd name="connsiteY340" fmla="*/ 0 h 192840"/>
              <a:gd name="connsiteX341" fmla="*/ 254924 w 2582862"/>
              <a:gd name="connsiteY341" fmla="*/ 0 h 192840"/>
              <a:gd name="connsiteX342" fmla="*/ 165001 w 2582862"/>
              <a:gd name="connsiteY342" fmla="*/ 192840 h 192840"/>
              <a:gd name="connsiteX343" fmla="*/ 148503 w 2582862"/>
              <a:gd name="connsiteY343" fmla="*/ 192840 h 192840"/>
              <a:gd name="connsiteX344" fmla="*/ 209850 w 2582862"/>
              <a:gd name="connsiteY344" fmla="*/ 0 h 192840"/>
              <a:gd name="connsiteX345" fmla="*/ 226349 w 2582862"/>
              <a:gd name="connsiteY345" fmla="*/ 0 h 192840"/>
              <a:gd name="connsiteX346" fmla="*/ 136426 w 2582862"/>
              <a:gd name="connsiteY346" fmla="*/ 192840 h 192840"/>
              <a:gd name="connsiteX347" fmla="*/ 119927 w 2582862"/>
              <a:gd name="connsiteY347" fmla="*/ 192840 h 192840"/>
              <a:gd name="connsiteX348" fmla="*/ 181275 w 2582862"/>
              <a:gd name="connsiteY348" fmla="*/ 0 h 192840"/>
              <a:gd name="connsiteX349" fmla="*/ 197774 w 2582862"/>
              <a:gd name="connsiteY349" fmla="*/ 0 h 192840"/>
              <a:gd name="connsiteX350" fmla="*/ 107851 w 2582862"/>
              <a:gd name="connsiteY350" fmla="*/ 192840 h 192840"/>
              <a:gd name="connsiteX351" fmla="*/ 91352 w 2582862"/>
              <a:gd name="connsiteY351" fmla="*/ 192840 h 192840"/>
              <a:gd name="connsiteX352" fmla="*/ 152700 w 2582862"/>
              <a:gd name="connsiteY352" fmla="*/ 0 h 192840"/>
              <a:gd name="connsiteX353" fmla="*/ 169198 w 2582862"/>
              <a:gd name="connsiteY353" fmla="*/ 0 h 192840"/>
              <a:gd name="connsiteX354" fmla="*/ 79276 w 2582862"/>
              <a:gd name="connsiteY354" fmla="*/ 192840 h 192840"/>
              <a:gd name="connsiteX355" fmla="*/ 62778 w 2582862"/>
              <a:gd name="connsiteY355" fmla="*/ 192840 h 192840"/>
              <a:gd name="connsiteX356" fmla="*/ 124125 w 2582862"/>
              <a:gd name="connsiteY356" fmla="*/ 0 h 192840"/>
              <a:gd name="connsiteX357" fmla="*/ 140623 w 2582862"/>
              <a:gd name="connsiteY357" fmla="*/ 0 h 192840"/>
              <a:gd name="connsiteX358" fmla="*/ 50700 w 2582862"/>
              <a:gd name="connsiteY358" fmla="*/ 192840 h 192840"/>
              <a:gd name="connsiteX359" fmla="*/ 34202 w 2582862"/>
              <a:gd name="connsiteY359" fmla="*/ 192840 h 192840"/>
              <a:gd name="connsiteX360" fmla="*/ 95550 w 2582862"/>
              <a:gd name="connsiteY360" fmla="*/ 0 h 192840"/>
              <a:gd name="connsiteX361" fmla="*/ 112049 w 2582862"/>
              <a:gd name="connsiteY361" fmla="*/ 0 h 192840"/>
              <a:gd name="connsiteX362" fmla="*/ 22126 w 2582862"/>
              <a:gd name="connsiteY362" fmla="*/ 192840 h 192840"/>
              <a:gd name="connsiteX363" fmla="*/ 5627 w 2582862"/>
              <a:gd name="connsiteY363" fmla="*/ 192840 h 192840"/>
              <a:gd name="connsiteX364" fmla="*/ 66975 w 2582862"/>
              <a:gd name="connsiteY364" fmla="*/ 0 h 192840"/>
              <a:gd name="connsiteX365" fmla="*/ 83474 w 2582862"/>
              <a:gd name="connsiteY365" fmla="*/ 0 h 192840"/>
              <a:gd name="connsiteX366" fmla="*/ 0 w 2582862"/>
              <a:gd name="connsiteY366" fmla="*/ 179010 h 192840"/>
              <a:gd name="connsiteX367" fmla="*/ 0 w 2582862"/>
              <a:gd name="connsiteY367" fmla="*/ 143630 h 192840"/>
              <a:gd name="connsiteX368" fmla="*/ 38401 w 2582862"/>
              <a:gd name="connsiteY368" fmla="*/ 0 h 192840"/>
              <a:gd name="connsiteX369" fmla="*/ 54898 w 2582862"/>
              <a:gd name="connsiteY369" fmla="*/ 0 h 192840"/>
              <a:gd name="connsiteX370" fmla="*/ 0 w 2582862"/>
              <a:gd name="connsiteY370" fmla="*/ 117730 h 192840"/>
              <a:gd name="connsiteX371" fmla="*/ 0 w 2582862"/>
              <a:gd name="connsiteY371" fmla="*/ 82350 h 192840"/>
              <a:gd name="connsiteX372" fmla="*/ 12205 w 2582862"/>
              <a:gd name="connsiteY372" fmla="*/ 0 h 192840"/>
              <a:gd name="connsiteX373" fmla="*/ 26324 w 2582862"/>
              <a:gd name="connsiteY373" fmla="*/ 0 h 192840"/>
              <a:gd name="connsiteX374" fmla="*/ 0 w 2582862"/>
              <a:gd name="connsiteY374" fmla="*/ 56452 h 192840"/>
              <a:gd name="connsiteX375" fmla="*/ 0 w 2582862"/>
              <a:gd name="connsiteY375" fmla="*/ 26174 h 192840"/>
              <a:gd name="connsiteX376" fmla="*/ 0 w 2582862"/>
              <a:gd name="connsiteY376" fmla="*/ 0 h 192840"/>
              <a:gd name="connsiteX377" fmla="*/ 129 w 2582862"/>
              <a:gd name="connsiteY377" fmla="*/ 0 h 192840"/>
              <a:gd name="connsiteX378" fmla="*/ 0 w 2582862"/>
              <a:gd name="connsiteY378" fmla="*/ 276 h 1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2582862" h="192840">
                <a:moveTo>
                  <a:pt x="2582862" y="181076"/>
                </a:moveTo>
                <a:lnTo>
                  <a:pt x="2582862" y="192840"/>
                </a:lnTo>
                <a:lnTo>
                  <a:pt x="2577376" y="192840"/>
                </a:lnTo>
                <a:close/>
                <a:moveTo>
                  <a:pt x="2582862" y="119796"/>
                </a:moveTo>
                <a:lnTo>
                  <a:pt x="2582862" y="155178"/>
                </a:lnTo>
                <a:lnTo>
                  <a:pt x="2565300" y="192840"/>
                </a:lnTo>
                <a:lnTo>
                  <a:pt x="2548801" y="192840"/>
                </a:lnTo>
                <a:close/>
                <a:moveTo>
                  <a:pt x="2582862" y="58517"/>
                </a:moveTo>
                <a:lnTo>
                  <a:pt x="2582862" y="93897"/>
                </a:lnTo>
                <a:lnTo>
                  <a:pt x="2536724" y="192840"/>
                </a:lnTo>
                <a:lnTo>
                  <a:pt x="2520227" y="192840"/>
                </a:lnTo>
                <a:close/>
                <a:moveTo>
                  <a:pt x="2581574" y="0"/>
                </a:moveTo>
                <a:lnTo>
                  <a:pt x="2582862" y="0"/>
                </a:lnTo>
                <a:lnTo>
                  <a:pt x="2582862" y="32619"/>
                </a:lnTo>
                <a:lnTo>
                  <a:pt x="2508150" y="192840"/>
                </a:lnTo>
                <a:lnTo>
                  <a:pt x="2491651" y="192840"/>
                </a:lnTo>
                <a:close/>
                <a:moveTo>
                  <a:pt x="2552999" y="0"/>
                </a:moveTo>
                <a:lnTo>
                  <a:pt x="2569498" y="0"/>
                </a:lnTo>
                <a:lnTo>
                  <a:pt x="2479575" y="192840"/>
                </a:lnTo>
                <a:lnTo>
                  <a:pt x="2463076" y="192840"/>
                </a:lnTo>
                <a:close/>
                <a:moveTo>
                  <a:pt x="2524424" y="0"/>
                </a:moveTo>
                <a:lnTo>
                  <a:pt x="2540923" y="0"/>
                </a:lnTo>
                <a:lnTo>
                  <a:pt x="2451000" y="192840"/>
                </a:lnTo>
                <a:lnTo>
                  <a:pt x="2434501" y="192840"/>
                </a:lnTo>
                <a:close/>
                <a:moveTo>
                  <a:pt x="2495849" y="0"/>
                </a:moveTo>
                <a:lnTo>
                  <a:pt x="2512347" y="0"/>
                </a:lnTo>
                <a:lnTo>
                  <a:pt x="2422424" y="192840"/>
                </a:lnTo>
                <a:lnTo>
                  <a:pt x="2405927" y="192840"/>
                </a:lnTo>
                <a:close/>
                <a:moveTo>
                  <a:pt x="2467274" y="0"/>
                </a:moveTo>
                <a:lnTo>
                  <a:pt x="2483772" y="0"/>
                </a:lnTo>
                <a:lnTo>
                  <a:pt x="2393850" y="192840"/>
                </a:lnTo>
                <a:lnTo>
                  <a:pt x="2377351" y="192840"/>
                </a:lnTo>
                <a:close/>
                <a:moveTo>
                  <a:pt x="2438699" y="0"/>
                </a:moveTo>
                <a:lnTo>
                  <a:pt x="2455198" y="0"/>
                </a:lnTo>
                <a:lnTo>
                  <a:pt x="2365275" y="192840"/>
                </a:lnTo>
                <a:lnTo>
                  <a:pt x="2348776" y="192840"/>
                </a:lnTo>
                <a:close/>
                <a:moveTo>
                  <a:pt x="2410124" y="0"/>
                </a:moveTo>
                <a:lnTo>
                  <a:pt x="2426622" y="0"/>
                </a:lnTo>
                <a:lnTo>
                  <a:pt x="2336700" y="192840"/>
                </a:lnTo>
                <a:lnTo>
                  <a:pt x="2320201" y="192840"/>
                </a:lnTo>
                <a:close/>
                <a:moveTo>
                  <a:pt x="2381549" y="0"/>
                </a:moveTo>
                <a:lnTo>
                  <a:pt x="2398047" y="0"/>
                </a:lnTo>
                <a:lnTo>
                  <a:pt x="2308124" y="192840"/>
                </a:lnTo>
                <a:lnTo>
                  <a:pt x="2291627" y="192840"/>
                </a:lnTo>
                <a:close/>
                <a:moveTo>
                  <a:pt x="2352974" y="0"/>
                </a:moveTo>
                <a:lnTo>
                  <a:pt x="2369472" y="0"/>
                </a:lnTo>
                <a:lnTo>
                  <a:pt x="2279550" y="192840"/>
                </a:lnTo>
                <a:lnTo>
                  <a:pt x="2263051" y="192840"/>
                </a:lnTo>
                <a:close/>
                <a:moveTo>
                  <a:pt x="2324399" y="0"/>
                </a:moveTo>
                <a:lnTo>
                  <a:pt x="2340898" y="0"/>
                </a:lnTo>
                <a:lnTo>
                  <a:pt x="2250975" y="192840"/>
                </a:lnTo>
                <a:lnTo>
                  <a:pt x="2234476" y="192840"/>
                </a:lnTo>
                <a:close/>
                <a:moveTo>
                  <a:pt x="2295824" y="0"/>
                </a:moveTo>
                <a:lnTo>
                  <a:pt x="2312322" y="0"/>
                </a:lnTo>
                <a:lnTo>
                  <a:pt x="2222400" y="192840"/>
                </a:lnTo>
                <a:lnTo>
                  <a:pt x="2205901" y="192840"/>
                </a:lnTo>
                <a:close/>
                <a:moveTo>
                  <a:pt x="2267249" y="0"/>
                </a:moveTo>
                <a:lnTo>
                  <a:pt x="2283747" y="0"/>
                </a:lnTo>
                <a:lnTo>
                  <a:pt x="2193824" y="192840"/>
                </a:lnTo>
                <a:lnTo>
                  <a:pt x="2177327" y="192840"/>
                </a:lnTo>
                <a:close/>
                <a:moveTo>
                  <a:pt x="2238674" y="0"/>
                </a:moveTo>
                <a:lnTo>
                  <a:pt x="2255172" y="0"/>
                </a:lnTo>
                <a:lnTo>
                  <a:pt x="2165250" y="192840"/>
                </a:lnTo>
                <a:lnTo>
                  <a:pt x="2148751" y="192840"/>
                </a:lnTo>
                <a:close/>
                <a:moveTo>
                  <a:pt x="2210099" y="0"/>
                </a:moveTo>
                <a:lnTo>
                  <a:pt x="2226598" y="0"/>
                </a:lnTo>
                <a:lnTo>
                  <a:pt x="2136675" y="192840"/>
                </a:lnTo>
                <a:lnTo>
                  <a:pt x="2120176" y="192840"/>
                </a:lnTo>
                <a:close/>
                <a:moveTo>
                  <a:pt x="2181524" y="0"/>
                </a:moveTo>
                <a:lnTo>
                  <a:pt x="2198022" y="0"/>
                </a:lnTo>
                <a:lnTo>
                  <a:pt x="2108100" y="192840"/>
                </a:lnTo>
                <a:lnTo>
                  <a:pt x="2091601" y="192840"/>
                </a:lnTo>
                <a:close/>
                <a:moveTo>
                  <a:pt x="2152949" y="0"/>
                </a:moveTo>
                <a:lnTo>
                  <a:pt x="2169447" y="0"/>
                </a:lnTo>
                <a:lnTo>
                  <a:pt x="2079524" y="192840"/>
                </a:lnTo>
                <a:lnTo>
                  <a:pt x="2063027" y="192840"/>
                </a:lnTo>
                <a:close/>
                <a:moveTo>
                  <a:pt x="2124374" y="0"/>
                </a:moveTo>
                <a:lnTo>
                  <a:pt x="2140872" y="0"/>
                </a:lnTo>
                <a:lnTo>
                  <a:pt x="2050950" y="192840"/>
                </a:lnTo>
                <a:lnTo>
                  <a:pt x="2034451" y="192840"/>
                </a:lnTo>
                <a:close/>
                <a:moveTo>
                  <a:pt x="2095799" y="0"/>
                </a:moveTo>
                <a:lnTo>
                  <a:pt x="2112298" y="0"/>
                </a:lnTo>
                <a:lnTo>
                  <a:pt x="2022375" y="192840"/>
                </a:lnTo>
                <a:lnTo>
                  <a:pt x="2005876" y="192840"/>
                </a:lnTo>
                <a:close/>
                <a:moveTo>
                  <a:pt x="2067223" y="0"/>
                </a:moveTo>
                <a:lnTo>
                  <a:pt x="2083723" y="0"/>
                </a:lnTo>
                <a:lnTo>
                  <a:pt x="1993800" y="192840"/>
                </a:lnTo>
                <a:lnTo>
                  <a:pt x="1977301" y="192840"/>
                </a:lnTo>
                <a:close/>
                <a:moveTo>
                  <a:pt x="2038649" y="0"/>
                </a:moveTo>
                <a:lnTo>
                  <a:pt x="2055147" y="0"/>
                </a:lnTo>
                <a:lnTo>
                  <a:pt x="1965224" y="192840"/>
                </a:lnTo>
                <a:lnTo>
                  <a:pt x="1948727" y="192840"/>
                </a:lnTo>
                <a:close/>
                <a:moveTo>
                  <a:pt x="2010074" y="0"/>
                </a:moveTo>
                <a:lnTo>
                  <a:pt x="2026572" y="0"/>
                </a:lnTo>
                <a:lnTo>
                  <a:pt x="1936650" y="192840"/>
                </a:lnTo>
                <a:lnTo>
                  <a:pt x="1920151" y="192840"/>
                </a:lnTo>
                <a:close/>
                <a:moveTo>
                  <a:pt x="1981499" y="0"/>
                </a:moveTo>
                <a:lnTo>
                  <a:pt x="1997998" y="0"/>
                </a:lnTo>
                <a:lnTo>
                  <a:pt x="1908075" y="192840"/>
                </a:lnTo>
                <a:lnTo>
                  <a:pt x="1891576" y="192840"/>
                </a:lnTo>
                <a:close/>
                <a:moveTo>
                  <a:pt x="1952924" y="0"/>
                </a:moveTo>
                <a:lnTo>
                  <a:pt x="1969422" y="0"/>
                </a:lnTo>
                <a:lnTo>
                  <a:pt x="1879499" y="192840"/>
                </a:lnTo>
                <a:lnTo>
                  <a:pt x="1863001" y="192840"/>
                </a:lnTo>
                <a:close/>
                <a:moveTo>
                  <a:pt x="1924349" y="0"/>
                </a:moveTo>
                <a:lnTo>
                  <a:pt x="1940847" y="0"/>
                </a:lnTo>
                <a:lnTo>
                  <a:pt x="1850924" y="192840"/>
                </a:lnTo>
                <a:lnTo>
                  <a:pt x="1834427" y="192840"/>
                </a:lnTo>
                <a:close/>
                <a:moveTo>
                  <a:pt x="1895774" y="0"/>
                </a:moveTo>
                <a:lnTo>
                  <a:pt x="1912272" y="0"/>
                </a:lnTo>
                <a:lnTo>
                  <a:pt x="1822350" y="192840"/>
                </a:lnTo>
                <a:lnTo>
                  <a:pt x="1805851" y="192840"/>
                </a:lnTo>
                <a:close/>
                <a:moveTo>
                  <a:pt x="1867199" y="0"/>
                </a:moveTo>
                <a:lnTo>
                  <a:pt x="1883698" y="0"/>
                </a:lnTo>
                <a:lnTo>
                  <a:pt x="1793775" y="192840"/>
                </a:lnTo>
                <a:lnTo>
                  <a:pt x="1777276" y="192840"/>
                </a:lnTo>
                <a:close/>
                <a:moveTo>
                  <a:pt x="1838623" y="0"/>
                </a:moveTo>
                <a:lnTo>
                  <a:pt x="1855122" y="0"/>
                </a:lnTo>
                <a:lnTo>
                  <a:pt x="1765200" y="192840"/>
                </a:lnTo>
                <a:lnTo>
                  <a:pt x="1748701" y="192840"/>
                </a:lnTo>
                <a:close/>
                <a:moveTo>
                  <a:pt x="1810048" y="0"/>
                </a:moveTo>
                <a:lnTo>
                  <a:pt x="1826547" y="0"/>
                </a:lnTo>
                <a:lnTo>
                  <a:pt x="1736624" y="192840"/>
                </a:lnTo>
                <a:lnTo>
                  <a:pt x="1720126" y="192840"/>
                </a:lnTo>
                <a:close/>
                <a:moveTo>
                  <a:pt x="1781474" y="0"/>
                </a:moveTo>
                <a:lnTo>
                  <a:pt x="1797973" y="0"/>
                </a:lnTo>
                <a:lnTo>
                  <a:pt x="1708050" y="192840"/>
                </a:lnTo>
                <a:lnTo>
                  <a:pt x="1691551" y="192840"/>
                </a:lnTo>
                <a:close/>
                <a:moveTo>
                  <a:pt x="1752899" y="0"/>
                </a:moveTo>
                <a:lnTo>
                  <a:pt x="1769398" y="0"/>
                </a:lnTo>
                <a:lnTo>
                  <a:pt x="1679475" y="192840"/>
                </a:lnTo>
                <a:lnTo>
                  <a:pt x="1662976" y="192840"/>
                </a:lnTo>
                <a:close/>
                <a:moveTo>
                  <a:pt x="1724324" y="0"/>
                </a:moveTo>
                <a:lnTo>
                  <a:pt x="1740822" y="0"/>
                </a:lnTo>
                <a:lnTo>
                  <a:pt x="1650899" y="192840"/>
                </a:lnTo>
                <a:lnTo>
                  <a:pt x="1634401" y="192840"/>
                </a:lnTo>
                <a:close/>
                <a:moveTo>
                  <a:pt x="1695748" y="0"/>
                </a:moveTo>
                <a:lnTo>
                  <a:pt x="1712247" y="0"/>
                </a:lnTo>
                <a:lnTo>
                  <a:pt x="1622324" y="192840"/>
                </a:lnTo>
                <a:lnTo>
                  <a:pt x="1605826" y="192840"/>
                </a:lnTo>
                <a:close/>
                <a:moveTo>
                  <a:pt x="1667174" y="0"/>
                </a:moveTo>
                <a:lnTo>
                  <a:pt x="1683673" y="0"/>
                </a:lnTo>
                <a:lnTo>
                  <a:pt x="1593750" y="192840"/>
                </a:lnTo>
                <a:lnTo>
                  <a:pt x="1577251" y="192840"/>
                </a:lnTo>
                <a:close/>
                <a:moveTo>
                  <a:pt x="1638599" y="0"/>
                </a:moveTo>
                <a:lnTo>
                  <a:pt x="1655098" y="0"/>
                </a:lnTo>
                <a:lnTo>
                  <a:pt x="1565175" y="192840"/>
                </a:lnTo>
                <a:lnTo>
                  <a:pt x="1548676" y="192840"/>
                </a:lnTo>
                <a:close/>
                <a:moveTo>
                  <a:pt x="1610023" y="0"/>
                </a:moveTo>
                <a:lnTo>
                  <a:pt x="1626522" y="0"/>
                </a:lnTo>
                <a:lnTo>
                  <a:pt x="1536600" y="192840"/>
                </a:lnTo>
                <a:lnTo>
                  <a:pt x="1520101" y="192840"/>
                </a:lnTo>
                <a:close/>
                <a:moveTo>
                  <a:pt x="1581448" y="0"/>
                </a:moveTo>
                <a:lnTo>
                  <a:pt x="1597947" y="0"/>
                </a:lnTo>
                <a:lnTo>
                  <a:pt x="1508024" y="192840"/>
                </a:lnTo>
                <a:lnTo>
                  <a:pt x="1491527" y="192840"/>
                </a:lnTo>
                <a:close/>
                <a:moveTo>
                  <a:pt x="1552874" y="0"/>
                </a:moveTo>
                <a:lnTo>
                  <a:pt x="1569373" y="0"/>
                </a:lnTo>
                <a:lnTo>
                  <a:pt x="1479450" y="192840"/>
                </a:lnTo>
                <a:lnTo>
                  <a:pt x="1462951" y="192840"/>
                </a:lnTo>
                <a:close/>
                <a:moveTo>
                  <a:pt x="1524299" y="0"/>
                </a:moveTo>
                <a:lnTo>
                  <a:pt x="1540798" y="0"/>
                </a:lnTo>
                <a:lnTo>
                  <a:pt x="1450875" y="192840"/>
                </a:lnTo>
                <a:lnTo>
                  <a:pt x="1434376" y="192840"/>
                </a:lnTo>
                <a:close/>
                <a:moveTo>
                  <a:pt x="1495724" y="0"/>
                </a:moveTo>
                <a:lnTo>
                  <a:pt x="1512222" y="0"/>
                </a:lnTo>
                <a:lnTo>
                  <a:pt x="1422299" y="192840"/>
                </a:lnTo>
                <a:lnTo>
                  <a:pt x="1405801" y="192840"/>
                </a:lnTo>
                <a:close/>
                <a:moveTo>
                  <a:pt x="1467149" y="0"/>
                </a:moveTo>
                <a:lnTo>
                  <a:pt x="1483647" y="0"/>
                </a:lnTo>
                <a:lnTo>
                  <a:pt x="1393724" y="192840"/>
                </a:lnTo>
                <a:lnTo>
                  <a:pt x="1377226" y="192840"/>
                </a:lnTo>
                <a:close/>
                <a:moveTo>
                  <a:pt x="1438574" y="0"/>
                </a:moveTo>
                <a:lnTo>
                  <a:pt x="1455073" y="0"/>
                </a:lnTo>
                <a:lnTo>
                  <a:pt x="1365150" y="192840"/>
                </a:lnTo>
                <a:lnTo>
                  <a:pt x="1348651" y="192840"/>
                </a:lnTo>
                <a:close/>
                <a:moveTo>
                  <a:pt x="1409999" y="0"/>
                </a:moveTo>
                <a:lnTo>
                  <a:pt x="1426498" y="0"/>
                </a:lnTo>
                <a:lnTo>
                  <a:pt x="1336575" y="192840"/>
                </a:lnTo>
                <a:lnTo>
                  <a:pt x="1320076" y="192840"/>
                </a:lnTo>
                <a:close/>
                <a:moveTo>
                  <a:pt x="1381423" y="0"/>
                </a:moveTo>
                <a:lnTo>
                  <a:pt x="1397922" y="0"/>
                </a:lnTo>
                <a:lnTo>
                  <a:pt x="1307999" y="192840"/>
                </a:lnTo>
                <a:lnTo>
                  <a:pt x="1291501" y="192840"/>
                </a:lnTo>
                <a:close/>
                <a:moveTo>
                  <a:pt x="1352849" y="0"/>
                </a:moveTo>
                <a:lnTo>
                  <a:pt x="1369347" y="0"/>
                </a:lnTo>
                <a:lnTo>
                  <a:pt x="1279424" y="192840"/>
                </a:lnTo>
                <a:lnTo>
                  <a:pt x="1262926" y="192840"/>
                </a:lnTo>
                <a:close/>
                <a:moveTo>
                  <a:pt x="1324274" y="0"/>
                </a:moveTo>
                <a:lnTo>
                  <a:pt x="1340773" y="0"/>
                </a:lnTo>
                <a:lnTo>
                  <a:pt x="1250850" y="192840"/>
                </a:lnTo>
                <a:lnTo>
                  <a:pt x="1234351" y="192840"/>
                </a:lnTo>
                <a:close/>
                <a:moveTo>
                  <a:pt x="1295699" y="0"/>
                </a:moveTo>
                <a:lnTo>
                  <a:pt x="1312198" y="0"/>
                </a:lnTo>
                <a:lnTo>
                  <a:pt x="1222275" y="192840"/>
                </a:lnTo>
                <a:lnTo>
                  <a:pt x="1205776" y="192840"/>
                </a:lnTo>
                <a:close/>
                <a:moveTo>
                  <a:pt x="1267123" y="0"/>
                </a:moveTo>
                <a:lnTo>
                  <a:pt x="1283622" y="0"/>
                </a:lnTo>
                <a:lnTo>
                  <a:pt x="1193700" y="192840"/>
                </a:lnTo>
                <a:lnTo>
                  <a:pt x="1177201" y="192840"/>
                </a:lnTo>
                <a:close/>
                <a:moveTo>
                  <a:pt x="1238549" y="0"/>
                </a:moveTo>
                <a:lnTo>
                  <a:pt x="1255047" y="0"/>
                </a:lnTo>
                <a:lnTo>
                  <a:pt x="1165124" y="192840"/>
                </a:lnTo>
                <a:lnTo>
                  <a:pt x="1148626" y="192840"/>
                </a:lnTo>
                <a:close/>
                <a:moveTo>
                  <a:pt x="1209974" y="0"/>
                </a:moveTo>
                <a:lnTo>
                  <a:pt x="1226473" y="0"/>
                </a:lnTo>
                <a:lnTo>
                  <a:pt x="1136550" y="192840"/>
                </a:lnTo>
                <a:lnTo>
                  <a:pt x="1120051" y="192840"/>
                </a:lnTo>
                <a:close/>
                <a:moveTo>
                  <a:pt x="1181399" y="0"/>
                </a:moveTo>
                <a:lnTo>
                  <a:pt x="1197897" y="0"/>
                </a:lnTo>
                <a:lnTo>
                  <a:pt x="1107975" y="192840"/>
                </a:lnTo>
                <a:lnTo>
                  <a:pt x="1091476" y="192840"/>
                </a:lnTo>
                <a:close/>
                <a:moveTo>
                  <a:pt x="1152823" y="0"/>
                </a:moveTo>
                <a:lnTo>
                  <a:pt x="1169322" y="0"/>
                </a:lnTo>
                <a:lnTo>
                  <a:pt x="1079399" y="192840"/>
                </a:lnTo>
                <a:lnTo>
                  <a:pt x="1062901" y="192840"/>
                </a:lnTo>
                <a:close/>
                <a:moveTo>
                  <a:pt x="1124249" y="0"/>
                </a:moveTo>
                <a:lnTo>
                  <a:pt x="1140747" y="0"/>
                </a:lnTo>
                <a:lnTo>
                  <a:pt x="1050824" y="192840"/>
                </a:lnTo>
                <a:lnTo>
                  <a:pt x="1034326" y="192840"/>
                </a:lnTo>
                <a:close/>
                <a:moveTo>
                  <a:pt x="1095674" y="0"/>
                </a:moveTo>
                <a:lnTo>
                  <a:pt x="1112173" y="0"/>
                </a:lnTo>
                <a:lnTo>
                  <a:pt x="1022250" y="192840"/>
                </a:lnTo>
                <a:lnTo>
                  <a:pt x="1005751" y="192840"/>
                </a:lnTo>
                <a:close/>
                <a:moveTo>
                  <a:pt x="1067099" y="0"/>
                </a:moveTo>
                <a:lnTo>
                  <a:pt x="1083598" y="0"/>
                </a:lnTo>
                <a:lnTo>
                  <a:pt x="993675" y="192840"/>
                </a:lnTo>
                <a:lnTo>
                  <a:pt x="977176" y="192840"/>
                </a:lnTo>
                <a:close/>
                <a:moveTo>
                  <a:pt x="1038523" y="0"/>
                </a:moveTo>
                <a:lnTo>
                  <a:pt x="1055022" y="0"/>
                </a:lnTo>
                <a:lnTo>
                  <a:pt x="965099" y="192840"/>
                </a:lnTo>
                <a:lnTo>
                  <a:pt x="948601" y="192840"/>
                </a:lnTo>
                <a:close/>
                <a:moveTo>
                  <a:pt x="1009949" y="0"/>
                </a:moveTo>
                <a:lnTo>
                  <a:pt x="1026447" y="0"/>
                </a:lnTo>
                <a:lnTo>
                  <a:pt x="936524" y="192840"/>
                </a:lnTo>
                <a:lnTo>
                  <a:pt x="920026" y="192840"/>
                </a:lnTo>
                <a:close/>
                <a:moveTo>
                  <a:pt x="981374" y="0"/>
                </a:moveTo>
                <a:lnTo>
                  <a:pt x="997873" y="0"/>
                </a:lnTo>
                <a:lnTo>
                  <a:pt x="907950" y="192840"/>
                </a:lnTo>
                <a:lnTo>
                  <a:pt x="891451" y="192840"/>
                </a:lnTo>
                <a:close/>
                <a:moveTo>
                  <a:pt x="952799" y="0"/>
                </a:moveTo>
                <a:lnTo>
                  <a:pt x="969298" y="0"/>
                </a:lnTo>
                <a:lnTo>
                  <a:pt x="879375" y="192840"/>
                </a:lnTo>
                <a:lnTo>
                  <a:pt x="862876" y="192840"/>
                </a:lnTo>
                <a:close/>
                <a:moveTo>
                  <a:pt x="924223" y="0"/>
                </a:moveTo>
                <a:lnTo>
                  <a:pt x="940722" y="0"/>
                </a:lnTo>
                <a:lnTo>
                  <a:pt x="850799" y="192840"/>
                </a:lnTo>
                <a:lnTo>
                  <a:pt x="834301" y="192840"/>
                </a:lnTo>
                <a:close/>
                <a:moveTo>
                  <a:pt x="895649" y="0"/>
                </a:moveTo>
                <a:lnTo>
                  <a:pt x="912147" y="0"/>
                </a:lnTo>
                <a:lnTo>
                  <a:pt x="822224" y="192840"/>
                </a:lnTo>
                <a:lnTo>
                  <a:pt x="805726" y="192840"/>
                </a:lnTo>
                <a:close/>
                <a:moveTo>
                  <a:pt x="867074" y="0"/>
                </a:moveTo>
                <a:lnTo>
                  <a:pt x="883573" y="0"/>
                </a:lnTo>
                <a:lnTo>
                  <a:pt x="793650" y="192840"/>
                </a:lnTo>
                <a:lnTo>
                  <a:pt x="777151" y="192840"/>
                </a:lnTo>
                <a:close/>
                <a:moveTo>
                  <a:pt x="838499" y="0"/>
                </a:moveTo>
                <a:lnTo>
                  <a:pt x="854997" y="0"/>
                </a:lnTo>
                <a:lnTo>
                  <a:pt x="765075" y="192840"/>
                </a:lnTo>
                <a:lnTo>
                  <a:pt x="748576" y="192840"/>
                </a:lnTo>
                <a:close/>
                <a:moveTo>
                  <a:pt x="809924" y="0"/>
                </a:moveTo>
                <a:lnTo>
                  <a:pt x="826422" y="0"/>
                </a:lnTo>
                <a:lnTo>
                  <a:pt x="736499" y="192840"/>
                </a:lnTo>
                <a:lnTo>
                  <a:pt x="720002" y="192840"/>
                </a:lnTo>
                <a:close/>
                <a:moveTo>
                  <a:pt x="781349" y="0"/>
                </a:moveTo>
                <a:lnTo>
                  <a:pt x="797847" y="0"/>
                </a:lnTo>
                <a:lnTo>
                  <a:pt x="707924" y="192840"/>
                </a:lnTo>
                <a:lnTo>
                  <a:pt x="691426" y="192840"/>
                </a:lnTo>
                <a:close/>
                <a:moveTo>
                  <a:pt x="752774" y="0"/>
                </a:moveTo>
                <a:lnTo>
                  <a:pt x="769273" y="0"/>
                </a:lnTo>
                <a:lnTo>
                  <a:pt x="679350" y="192840"/>
                </a:lnTo>
                <a:lnTo>
                  <a:pt x="662851" y="192840"/>
                </a:lnTo>
                <a:close/>
                <a:moveTo>
                  <a:pt x="724199" y="0"/>
                </a:moveTo>
                <a:lnTo>
                  <a:pt x="740697" y="0"/>
                </a:lnTo>
                <a:lnTo>
                  <a:pt x="650775" y="192840"/>
                </a:lnTo>
                <a:lnTo>
                  <a:pt x="634276" y="192840"/>
                </a:lnTo>
                <a:close/>
                <a:moveTo>
                  <a:pt x="695624" y="0"/>
                </a:moveTo>
                <a:lnTo>
                  <a:pt x="712122" y="0"/>
                </a:lnTo>
                <a:lnTo>
                  <a:pt x="622199" y="192840"/>
                </a:lnTo>
                <a:lnTo>
                  <a:pt x="605702" y="192840"/>
                </a:lnTo>
                <a:close/>
                <a:moveTo>
                  <a:pt x="667049" y="0"/>
                </a:moveTo>
                <a:lnTo>
                  <a:pt x="683547" y="0"/>
                </a:lnTo>
                <a:lnTo>
                  <a:pt x="593624" y="192840"/>
                </a:lnTo>
                <a:lnTo>
                  <a:pt x="577126" y="192840"/>
                </a:lnTo>
                <a:close/>
                <a:moveTo>
                  <a:pt x="638474" y="0"/>
                </a:moveTo>
                <a:lnTo>
                  <a:pt x="654973" y="0"/>
                </a:lnTo>
                <a:lnTo>
                  <a:pt x="565050" y="192840"/>
                </a:lnTo>
                <a:lnTo>
                  <a:pt x="548551" y="192840"/>
                </a:lnTo>
                <a:close/>
                <a:moveTo>
                  <a:pt x="609899" y="0"/>
                </a:moveTo>
                <a:lnTo>
                  <a:pt x="626397" y="0"/>
                </a:lnTo>
                <a:lnTo>
                  <a:pt x="536475" y="192840"/>
                </a:lnTo>
                <a:lnTo>
                  <a:pt x="519976" y="192840"/>
                </a:lnTo>
                <a:close/>
                <a:moveTo>
                  <a:pt x="581324" y="0"/>
                </a:moveTo>
                <a:lnTo>
                  <a:pt x="597822" y="0"/>
                </a:lnTo>
                <a:lnTo>
                  <a:pt x="507899" y="192840"/>
                </a:lnTo>
                <a:lnTo>
                  <a:pt x="491402" y="192840"/>
                </a:lnTo>
                <a:close/>
                <a:moveTo>
                  <a:pt x="552749" y="0"/>
                </a:moveTo>
                <a:lnTo>
                  <a:pt x="569247" y="0"/>
                </a:lnTo>
                <a:lnTo>
                  <a:pt x="479324" y="192840"/>
                </a:lnTo>
                <a:lnTo>
                  <a:pt x="462826" y="192840"/>
                </a:lnTo>
                <a:close/>
                <a:moveTo>
                  <a:pt x="524174" y="0"/>
                </a:moveTo>
                <a:lnTo>
                  <a:pt x="540673" y="0"/>
                </a:lnTo>
                <a:lnTo>
                  <a:pt x="450750" y="192840"/>
                </a:lnTo>
                <a:lnTo>
                  <a:pt x="434251" y="192840"/>
                </a:lnTo>
                <a:close/>
                <a:moveTo>
                  <a:pt x="495599" y="0"/>
                </a:moveTo>
                <a:lnTo>
                  <a:pt x="512098" y="0"/>
                </a:lnTo>
                <a:lnTo>
                  <a:pt x="422177" y="192840"/>
                </a:lnTo>
                <a:lnTo>
                  <a:pt x="405677" y="192840"/>
                </a:lnTo>
                <a:close/>
                <a:moveTo>
                  <a:pt x="467025" y="0"/>
                </a:moveTo>
                <a:lnTo>
                  <a:pt x="483522" y="0"/>
                </a:lnTo>
                <a:lnTo>
                  <a:pt x="393600" y="192840"/>
                </a:lnTo>
                <a:lnTo>
                  <a:pt x="377103" y="192840"/>
                </a:lnTo>
                <a:close/>
                <a:moveTo>
                  <a:pt x="438449" y="0"/>
                </a:moveTo>
                <a:lnTo>
                  <a:pt x="454947" y="0"/>
                </a:lnTo>
                <a:lnTo>
                  <a:pt x="365026" y="192840"/>
                </a:lnTo>
                <a:lnTo>
                  <a:pt x="348527" y="192840"/>
                </a:lnTo>
                <a:close/>
                <a:moveTo>
                  <a:pt x="409874" y="0"/>
                </a:moveTo>
                <a:lnTo>
                  <a:pt x="426373" y="0"/>
                </a:lnTo>
                <a:lnTo>
                  <a:pt x="336451" y="192840"/>
                </a:lnTo>
                <a:lnTo>
                  <a:pt x="319952" y="192840"/>
                </a:lnTo>
                <a:close/>
                <a:moveTo>
                  <a:pt x="381300" y="0"/>
                </a:moveTo>
                <a:lnTo>
                  <a:pt x="397797" y="0"/>
                </a:lnTo>
                <a:lnTo>
                  <a:pt x="307876" y="192840"/>
                </a:lnTo>
                <a:lnTo>
                  <a:pt x="291377" y="192840"/>
                </a:lnTo>
                <a:close/>
                <a:moveTo>
                  <a:pt x="352725" y="0"/>
                </a:moveTo>
                <a:lnTo>
                  <a:pt x="369224" y="0"/>
                </a:lnTo>
                <a:lnTo>
                  <a:pt x="279302" y="192840"/>
                </a:lnTo>
                <a:lnTo>
                  <a:pt x="262803" y="192840"/>
                </a:lnTo>
                <a:close/>
                <a:moveTo>
                  <a:pt x="324150" y="0"/>
                </a:moveTo>
                <a:lnTo>
                  <a:pt x="340649" y="0"/>
                </a:lnTo>
                <a:lnTo>
                  <a:pt x="250726" y="192840"/>
                </a:lnTo>
                <a:lnTo>
                  <a:pt x="234227" y="192840"/>
                </a:lnTo>
                <a:close/>
                <a:moveTo>
                  <a:pt x="295575" y="0"/>
                </a:moveTo>
                <a:lnTo>
                  <a:pt x="312074" y="0"/>
                </a:lnTo>
                <a:lnTo>
                  <a:pt x="222151" y="192840"/>
                </a:lnTo>
                <a:lnTo>
                  <a:pt x="205653" y="192840"/>
                </a:lnTo>
                <a:close/>
                <a:moveTo>
                  <a:pt x="267000" y="0"/>
                </a:moveTo>
                <a:lnTo>
                  <a:pt x="283498" y="0"/>
                </a:lnTo>
                <a:lnTo>
                  <a:pt x="193576" y="192840"/>
                </a:lnTo>
                <a:lnTo>
                  <a:pt x="177077" y="192840"/>
                </a:lnTo>
                <a:close/>
                <a:moveTo>
                  <a:pt x="238425" y="0"/>
                </a:moveTo>
                <a:lnTo>
                  <a:pt x="254924" y="0"/>
                </a:lnTo>
                <a:lnTo>
                  <a:pt x="165001" y="192840"/>
                </a:lnTo>
                <a:lnTo>
                  <a:pt x="148503" y="192840"/>
                </a:lnTo>
                <a:close/>
                <a:moveTo>
                  <a:pt x="209850" y="0"/>
                </a:moveTo>
                <a:lnTo>
                  <a:pt x="226349" y="0"/>
                </a:lnTo>
                <a:lnTo>
                  <a:pt x="136426" y="192840"/>
                </a:lnTo>
                <a:lnTo>
                  <a:pt x="119927" y="192840"/>
                </a:lnTo>
                <a:close/>
                <a:moveTo>
                  <a:pt x="181275" y="0"/>
                </a:moveTo>
                <a:lnTo>
                  <a:pt x="197774" y="0"/>
                </a:lnTo>
                <a:lnTo>
                  <a:pt x="107851" y="192840"/>
                </a:lnTo>
                <a:lnTo>
                  <a:pt x="91352" y="192840"/>
                </a:lnTo>
                <a:close/>
                <a:moveTo>
                  <a:pt x="152700" y="0"/>
                </a:moveTo>
                <a:lnTo>
                  <a:pt x="169198" y="0"/>
                </a:lnTo>
                <a:lnTo>
                  <a:pt x="79276" y="192840"/>
                </a:lnTo>
                <a:lnTo>
                  <a:pt x="62778" y="192840"/>
                </a:lnTo>
                <a:close/>
                <a:moveTo>
                  <a:pt x="124125" y="0"/>
                </a:moveTo>
                <a:lnTo>
                  <a:pt x="140623" y="0"/>
                </a:lnTo>
                <a:lnTo>
                  <a:pt x="50700" y="192840"/>
                </a:lnTo>
                <a:lnTo>
                  <a:pt x="34202" y="192840"/>
                </a:lnTo>
                <a:close/>
                <a:moveTo>
                  <a:pt x="95550" y="0"/>
                </a:moveTo>
                <a:lnTo>
                  <a:pt x="112049" y="0"/>
                </a:lnTo>
                <a:lnTo>
                  <a:pt x="22126" y="192840"/>
                </a:lnTo>
                <a:lnTo>
                  <a:pt x="5627" y="192840"/>
                </a:lnTo>
                <a:close/>
                <a:moveTo>
                  <a:pt x="66975" y="0"/>
                </a:moveTo>
                <a:lnTo>
                  <a:pt x="83474" y="0"/>
                </a:lnTo>
                <a:lnTo>
                  <a:pt x="0" y="179010"/>
                </a:lnTo>
                <a:lnTo>
                  <a:pt x="0" y="143630"/>
                </a:lnTo>
                <a:close/>
                <a:moveTo>
                  <a:pt x="38401" y="0"/>
                </a:moveTo>
                <a:lnTo>
                  <a:pt x="54898" y="0"/>
                </a:lnTo>
                <a:lnTo>
                  <a:pt x="0" y="117730"/>
                </a:lnTo>
                <a:lnTo>
                  <a:pt x="0" y="82350"/>
                </a:lnTo>
                <a:close/>
                <a:moveTo>
                  <a:pt x="12205" y="0"/>
                </a:moveTo>
                <a:lnTo>
                  <a:pt x="26324" y="0"/>
                </a:lnTo>
                <a:lnTo>
                  <a:pt x="0" y="56452"/>
                </a:lnTo>
                <a:lnTo>
                  <a:pt x="0" y="26174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0" y="276"/>
                </a:lnTo>
                <a:close/>
              </a:path>
            </a:pathLst>
          </a:custGeom>
          <a:gradFill>
            <a:gsLst>
              <a:gs pos="0">
                <a:srgbClr val="EA473A"/>
              </a:gs>
              <a:gs pos="42000">
                <a:srgbClr val="EA473A"/>
              </a:gs>
              <a:gs pos="72000">
                <a:srgbClr val="EA473A">
                  <a:alpha val="89000"/>
                </a:srgbClr>
              </a:gs>
              <a:gs pos="100000">
                <a:srgbClr val="EA473A">
                  <a:alpha val="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印品黑体" panose="000005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BA8F059B-EFEE-4A4F-B5A2-BA4D9F3B072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5" y="397085"/>
            <a:ext cx="1077497" cy="8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649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DC05D37C-20F8-4DA0-B59C-A79A725387E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email">
            <a:alphaModFix amt="27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0312CA5-B485-4AD9-A775-C386567CBC8E}"/>
              </a:ext>
            </a:extLst>
          </p:cNvPr>
          <p:cNvSpPr/>
          <p:nvPr/>
        </p:nvSpPr>
        <p:spPr>
          <a:xfrm>
            <a:off x="0" y="4983834"/>
            <a:ext cx="12192000" cy="1874166"/>
          </a:xfrm>
          <a:prstGeom prst="rect">
            <a:avLst/>
          </a:prstGeom>
          <a:solidFill>
            <a:srgbClr val="EA473A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403D8-33F3-441E-895D-F0CB01A0FDA9}"/>
              </a:ext>
            </a:extLst>
          </p:cNvPr>
          <p:cNvSpPr txBox="1"/>
          <p:nvPr/>
        </p:nvSpPr>
        <p:spPr>
          <a:xfrm>
            <a:off x="825366" y="5320753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57A916-E87F-4592-91AC-D5D1B526D539}"/>
              </a:ext>
            </a:extLst>
          </p:cNvPr>
          <p:cNvSpPr txBox="1"/>
          <p:nvPr/>
        </p:nvSpPr>
        <p:spPr>
          <a:xfrm>
            <a:off x="4714879" y="5320753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E6D411-FC8E-424B-916D-983236C36F2A}"/>
              </a:ext>
            </a:extLst>
          </p:cNvPr>
          <p:cNvSpPr txBox="1"/>
          <p:nvPr/>
        </p:nvSpPr>
        <p:spPr>
          <a:xfrm>
            <a:off x="8604392" y="5320753"/>
            <a:ext cx="2741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bg1"/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2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C91D96-8E77-492E-9696-ECE95E657B56}"/>
              </a:ext>
            </a:extLst>
          </p:cNvPr>
          <p:cNvSpPr/>
          <p:nvPr/>
        </p:nvSpPr>
        <p:spPr>
          <a:xfrm>
            <a:off x="4118254" y="5235117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84180D-CE23-4D61-A4BE-BC8FCB91094D}"/>
              </a:ext>
            </a:extLst>
          </p:cNvPr>
          <p:cNvSpPr/>
          <p:nvPr/>
        </p:nvSpPr>
        <p:spPr>
          <a:xfrm>
            <a:off x="8007767" y="5235117"/>
            <a:ext cx="4572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1EC4D3-85EE-4A72-90C3-D52CA7431427}"/>
              </a:ext>
            </a:extLst>
          </p:cNvPr>
          <p:cNvSpPr txBox="1"/>
          <p:nvPr/>
        </p:nvSpPr>
        <p:spPr>
          <a:xfrm>
            <a:off x="7353040" y="251283"/>
            <a:ext cx="4578841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AB3B64E-DF56-4781-B503-DA2204F0A592}"/>
              </a:ext>
            </a:extLst>
          </p:cNvPr>
          <p:cNvSpPr txBox="1"/>
          <p:nvPr/>
        </p:nvSpPr>
        <p:spPr>
          <a:xfrm>
            <a:off x="665940" y="4149345"/>
            <a:ext cx="3060833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>
                <a:solidFill>
                  <a:schemeClr val="bg1"/>
                </a:solidFill>
                <a:cs typeface="Arial" panose="020B0604020202020204" pitchFamily="34" charset="0"/>
              </a:rPr>
              <a:t>L</a:t>
            </a:r>
            <a:r>
              <a:rPr lang="en-US" altLang="ko-KR" sz="1100">
                <a:solidFill>
                  <a:schemeClr val="bg1"/>
                </a:solidFill>
                <a:cs typeface="Arial" panose="020B0604020202020204" pitchFamily="34" charset="0"/>
              </a:rPr>
              <a:t>OREM IPSUM DOLOR SIT AMET,</a:t>
            </a:r>
          </a:p>
          <a:p>
            <a:r>
              <a:rPr lang="en-US" altLang="ko-KR" sz="1100">
                <a:solidFill>
                  <a:schemeClr val="bg1"/>
                </a:solidFill>
                <a:cs typeface="Arial" panose="020B0604020202020204" pitchFamily="34" charset="0"/>
              </a:rPr>
              <a:t>CU USU AGAM INTEGRE IMPEDIT.</a:t>
            </a:r>
            <a:endParaRPr lang="ko-KR" altLang="en-US" sz="11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F13C8A4-D9A3-4763-BC27-72D626CC6464}"/>
              </a:ext>
            </a:extLst>
          </p:cNvPr>
          <p:cNvSpPr txBox="1"/>
          <p:nvPr/>
        </p:nvSpPr>
        <p:spPr>
          <a:xfrm>
            <a:off x="665940" y="2780558"/>
            <a:ext cx="5019243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</a:t>
            </a:r>
            <a:r>
              <a:rPr lang="en-US" altLang="ko-KR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OREM IPSUM</a:t>
            </a:r>
          </a:p>
          <a:p>
            <a:r>
              <a:rPr lang="en-US" altLang="ko-KR" sz="4000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DOLOR SIT AMET, </a:t>
            </a:r>
            <a:endParaRPr lang="ko-KR" altLang="en-US" sz="4000" b="1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475C888-E473-4D85-A8FF-D894249252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6819" y="1517601"/>
            <a:ext cx="5132468" cy="384935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4C7AEF2-1C98-4496-B65A-ED8A39124BE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713" y="686454"/>
            <a:ext cx="3452354" cy="194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18973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4">
            <a:extLst>
              <a:ext uri="{FF2B5EF4-FFF2-40B4-BE49-F238E27FC236}">
                <a16:creationId xmlns:a16="http://schemas.microsoft.com/office/drawing/2014/main" id="{86CEC180-772A-626E-5D81-B75B5827A33F}"/>
              </a:ext>
            </a:extLst>
          </p:cNvPr>
          <p:cNvSpPr txBox="1"/>
          <p:nvPr/>
        </p:nvSpPr>
        <p:spPr>
          <a:xfrm>
            <a:off x="149080" y="4225877"/>
            <a:ext cx="2968285" cy="286232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000" b="1" dirty="0">
                <a:solidFill>
                  <a:srgbClr val="EA473A">
                    <a:alpha val="30000"/>
                  </a:srgbClr>
                </a:solidFill>
                <a:cs typeface="Arial" panose="020B0604020202020204" pitchFamily="34" charset="0"/>
              </a:rPr>
              <a:t>01</a:t>
            </a:r>
            <a:endParaRPr lang="ko-KR" altLang="en-US" sz="18000" b="1" dirty="0">
              <a:solidFill>
                <a:srgbClr val="EA473A">
                  <a:alpha val="30000"/>
                </a:srgbClr>
              </a:solidFill>
              <a:cs typeface="Arial" panose="020B0604020202020204" pitchFamily="34" charset="0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CEC5504A-5493-6ABF-35CF-2BC69A4E6890}"/>
              </a:ext>
            </a:extLst>
          </p:cNvPr>
          <p:cNvGrpSpPr/>
          <p:nvPr/>
        </p:nvGrpSpPr>
        <p:grpSpPr>
          <a:xfrm>
            <a:off x="1067303" y="2498139"/>
            <a:ext cx="4100126" cy="3573249"/>
            <a:chOff x="1657925" y="1274827"/>
            <a:chExt cx="2146186" cy="4765844"/>
          </a:xfrm>
        </p:grpSpPr>
        <p:sp>
          <p:nvSpPr>
            <p:cNvPr id="15" name="TextBox 6">
              <a:extLst>
                <a:ext uri="{FF2B5EF4-FFF2-40B4-BE49-F238E27FC236}">
                  <a16:creationId xmlns:a16="http://schemas.microsoft.com/office/drawing/2014/main" id="{2ECF4EFD-E98A-7133-E920-3259216F6E69}"/>
                </a:ext>
              </a:extLst>
            </p:cNvPr>
            <p:cNvSpPr txBox="1"/>
            <p:nvPr/>
          </p:nvSpPr>
          <p:spPr>
            <a:xfrm>
              <a:off x="1657925" y="1853581"/>
              <a:ext cx="2146186" cy="4187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>
                  <a:cs typeface="Arial" panose="020B0604020202020204" pitchFamily="34" charset="0"/>
                </a:rPr>
                <a:t>You can simply impress your audience and add a unique zing and appeal to your Presentations. Easy to change colors, photos and that this Template will your Time, Money and Reputation. You can simply impress your audience and add a unique zing and appeal to your Presentations. Easy to change colors, photos and Text. </a:t>
              </a:r>
            </a:p>
            <a:p>
              <a:pPr algn="ctr"/>
              <a:endParaRPr lang="en-US" altLang="ko-KR" sz="1100"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100">
                  <a:cs typeface="Arial" panose="020B0604020202020204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  <a:p>
              <a:pPr algn="ctr"/>
              <a:endParaRPr lang="en-US" altLang="ko-KR" sz="1100"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100">
                  <a:cs typeface="Arial" panose="020B0604020202020204" pitchFamily="34" charset="0"/>
                </a:rPr>
                <a:t>Easy to change colors, photos and Text. You can simply impress your audience and add a unique zing and appeal to your Presentations. Easy to change colors, photos and Text.  </a:t>
              </a:r>
            </a:p>
            <a:p>
              <a:pPr algn="ctr"/>
              <a:endParaRPr lang="en-US" altLang="ko-KR" sz="1100">
                <a:cs typeface="Arial" panose="020B0604020202020204" pitchFamily="34" charset="0"/>
              </a:endParaRPr>
            </a:p>
            <a:p>
              <a:pPr algn="ctr"/>
              <a:r>
                <a:rPr lang="en-US" altLang="ko-KR" sz="1100">
                  <a:cs typeface="Arial" panose="020B0604020202020204" pitchFamily="34" charset="0"/>
                </a:rPr>
                <a:t>I hope and I believe that this Template will your Time, Money and Reputation. You can simply impress your audience and add a unique zing and appeal to your Presentations. </a:t>
              </a:r>
            </a:p>
          </p:txBody>
        </p: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173768F0-9D05-A602-F69E-4E44EFD25C24}"/>
                </a:ext>
              </a:extLst>
            </p:cNvPr>
            <p:cNvSpPr txBox="1"/>
            <p:nvPr/>
          </p:nvSpPr>
          <p:spPr>
            <a:xfrm>
              <a:off x="1924742" y="1274827"/>
              <a:ext cx="1612551" cy="492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>
                  <a:cs typeface="Arial" panose="020B0604020202020204" pitchFamily="34" charset="0"/>
                </a:rPr>
                <a:t>Your Text Here</a:t>
              </a:r>
              <a:endParaRPr lang="ko-KR" altLang="en-US" b="1"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">
            <a:extLst>
              <a:ext uri="{FF2B5EF4-FFF2-40B4-BE49-F238E27FC236}">
                <a16:creationId xmlns:a16="http://schemas.microsoft.com/office/drawing/2014/main" id="{BC725D2B-5488-4A8B-8DBE-D60771E4118B}"/>
              </a:ext>
            </a:extLst>
          </p:cNvPr>
          <p:cNvSpPr txBox="1"/>
          <p:nvPr/>
        </p:nvSpPr>
        <p:spPr>
          <a:xfrm>
            <a:off x="925072" y="115615"/>
            <a:ext cx="465128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EA473A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EA473A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A299308F-B3FC-4850-B978-7225E71A6F10}"/>
              </a:ext>
            </a:extLst>
          </p:cNvPr>
          <p:cNvSpPr txBox="1"/>
          <p:nvPr/>
        </p:nvSpPr>
        <p:spPr>
          <a:xfrm>
            <a:off x="925072" y="1200962"/>
            <a:ext cx="362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sp>
        <p:nvSpPr>
          <p:cNvPr id="11" name="자유형 222">
            <a:extLst>
              <a:ext uri="{FF2B5EF4-FFF2-40B4-BE49-F238E27FC236}">
                <a16:creationId xmlns:a16="http://schemas.microsoft.com/office/drawing/2014/main" id="{AA7507D9-B8FA-4E61-AFF3-5A457B41B9B3}"/>
              </a:ext>
            </a:extLst>
          </p:cNvPr>
          <p:cNvSpPr/>
          <p:nvPr/>
        </p:nvSpPr>
        <p:spPr>
          <a:xfrm>
            <a:off x="552450" y="823501"/>
            <a:ext cx="7800242" cy="212819"/>
          </a:xfrm>
          <a:custGeom>
            <a:avLst/>
            <a:gdLst>
              <a:gd name="connsiteX0" fmla="*/ 2582862 w 2582862"/>
              <a:gd name="connsiteY0" fmla="*/ 181076 h 192840"/>
              <a:gd name="connsiteX1" fmla="*/ 2582862 w 2582862"/>
              <a:gd name="connsiteY1" fmla="*/ 192840 h 192840"/>
              <a:gd name="connsiteX2" fmla="*/ 2577376 w 2582862"/>
              <a:gd name="connsiteY2" fmla="*/ 192840 h 192840"/>
              <a:gd name="connsiteX3" fmla="*/ 2582862 w 2582862"/>
              <a:gd name="connsiteY3" fmla="*/ 119796 h 192840"/>
              <a:gd name="connsiteX4" fmla="*/ 2582862 w 2582862"/>
              <a:gd name="connsiteY4" fmla="*/ 155178 h 192840"/>
              <a:gd name="connsiteX5" fmla="*/ 2565300 w 2582862"/>
              <a:gd name="connsiteY5" fmla="*/ 192840 h 192840"/>
              <a:gd name="connsiteX6" fmla="*/ 2548801 w 2582862"/>
              <a:gd name="connsiteY6" fmla="*/ 192840 h 192840"/>
              <a:gd name="connsiteX7" fmla="*/ 2582862 w 2582862"/>
              <a:gd name="connsiteY7" fmla="*/ 58517 h 192840"/>
              <a:gd name="connsiteX8" fmla="*/ 2582862 w 2582862"/>
              <a:gd name="connsiteY8" fmla="*/ 93897 h 192840"/>
              <a:gd name="connsiteX9" fmla="*/ 2536724 w 2582862"/>
              <a:gd name="connsiteY9" fmla="*/ 192840 h 192840"/>
              <a:gd name="connsiteX10" fmla="*/ 2520227 w 2582862"/>
              <a:gd name="connsiteY10" fmla="*/ 192840 h 192840"/>
              <a:gd name="connsiteX11" fmla="*/ 2581574 w 2582862"/>
              <a:gd name="connsiteY11" fmla="*/ 0 h 192840"/>
              <a:gd name="connsiteX12" fmla="*/ 2582862 w 2582862"/>
              <a:gd name="connsiteY12" fmla="*/ 0 h 192840"/>
              <a:gd name="connsiteX13" fmla="*/ 2582862 w 2582862"/>
              <a:gd name="connsiteY13" fmla="*/ 32619 h 192840"/>
              <a:gd name="connsiteX14" fmla="*/ 2508150 w 2582862"/>
              <a:gd name="connsiteY14" fmla="*/ 192840 h 192840"/>
              <a:gd name="connsiteX15" fmla="*/ 2491651 w 2582862"/>
              <a:gd name="connsiteY15" fmla="*/ 192840 h 192840"/>
              <a:gd name="connsiteX16" fmla="*/ 2552999 w 2582862"/>
              <a:gd name="connsiteY16" fmla="*/ 0 h 192840"/>
              <a:gd name="connsiteX17" fmla="*/ 2569498 w 2582862"/>
              <a:gd name="connsiteY17" fmla="*/ 0 h 192840"/>
              <a:gd name="connsiteX18" fmla="*/ 2479575 w 2582862"/>
              <a:gd name="connsiteY18" fmla="*/ 192840 h 192840"/>
              <a:gd name="connsiteX19" fmla="*/ 2463076 w 2582862"/>
              <a:gd name="connsiteY19" fmla="*/ 192840 h 192840"/>
              <a:gd name="connsiteX20" fmla="*/ 2524424 w 2582862"/>
              <a:gd name="connsiteY20" fmla="*/ 0 h 192840"/>
              <a:gd name="connsiteX21" fmla="*/ 2540923 w 2582862"/>
              <a:gd name="connsiteY21" fmla="*/ 0 h 192840"/>
              <a:gd name="connsiteX22" fmla="*/ 2451000 w 2582862"/>
              <a:gd name="connsiteY22" fmla="*/ 192840 h 192840"/>
              <a:gd name="connsiteX23" fmla="*/ 2434501 w 2582862"/>
              <a:gd name="connsiteY23" fmla="*/ 192840 h 192840"/>
              <a:gd name="connsiteX24" fmla="*/ 2495849 w 2582862"/>
              <a:gd name="connsiteY24" fmla="*/ 0 h 192840"/>
              <a:gd name="connsiteX25" fmla="*/ 2512347 w 2582862"/>
              <a:gd name="connsiteY25" fmla="*/ 0 h 192840"/>
              <a:gd name="connsiteX26" fmla="*/ 2422424 w 2582862"/>
              <a:gd name="connsiteY26" fmla="*/ 192840 h 192840"/>
              <a:gd name="connsiteX27" fmla="*/ 2405927 w 2582862"/>
              <a:gd name="connsiteY27" fmla="*/ 192840 h 192840"/>
              <a:gd name="connsiteX28" fmla="*/ 2467274 w 2582862"/>
              <a:gd name="connsiteY28" fmla="*/ 0 h 192840"/>
              <a:gd name="connsiteX29" fmla="*/ 2483772 w 2582862"/>
              <a:gd name="connsiteY29" fmla="*/ 0 h 192840"/>
              <a:gd name="connsiteX30" fmla="*/ 2393850 w 2582862"/>
              <a:gd name="connsiteY30" fmla="*/ 192840 h 192840"/>
              <a:gd name="connsiteX31" fmla="*/ 2377351 w 2582862"/>
              <a:gd name="connsiteY31" fmla="*/ 192840 h 192840"/>
              <a:gd name="connsiteX32" fmla="*/ 2438699 w 2582862"/>
              <a:gd name="connsiteY32" fmla="*/ 0 h 192840"/>
              <a:gd name="connsiteX33" fmla="*/ 2455198 w 2582862"/>
              <a:gd name="connsiteY33" fmla="*/ 0 h 192840"/>
              <a:gd name="connsiteX34" fmla="*/ 2365275 w 2582862"/>
              <a:gd name="connsiteY34" fmla="*/ 192840 h 192840"/>
              <a:gd name="connsiteX35" fmla="*/ 2348776 w 2582862"/>
              <a:gd name="connsiteY35" fmla="*/ 192840 h 192840"/>
              <a:gd name="connsiteX36" fmla="*/ 2410124 w 2582862"/>
              <a:gd name="connsiteY36" fmla="*/ 0 h 192840"/>
              <a:gd name="connsiteX37" fmla="*/ 2426622 w 2582862"/>
              <a:gd name="connsiteY37" fmla="*/ 0 h 192840"/>
              <a:gd name="connsiteX38" fmla="*/ 2336700 w 2582862"/>
              <a:gd name="connsiteY38" fmla="*/ 192840 h 192840"/>
              <a:gd name="connsiteX39" fmla="*/ 2320201 w 2582862"/>
              <a:gd name="connsiteY39" fmla="*/ 192840 h 192840"/>
              <a:gd name="connsiteX40" fmla="*/ 2381549 w 2582862"/>
              <a:gd name="connsiteY40" fmla="*/ 0 h 192840"/>
              <a:gd name="connsiteX41" fmla="*/ 2398047 w 2582862"/>
              <a:gd name="connsiteY41" fmla="*/ 0 h 192840"/>
              <a:gd name="connsiteX42" fmla="*/ 2308124 w 2582862"/>
              <a:gd name="connsiteY42" fmla="*/ 192840 h 192840"/>
              <a:gd name="connsiteX43" fmla="*/ 2291627 w 2582862"/>
              <a:gd name="connsiteY43" fmla="*/ 192840 h 192840"/>
              <a:gd name="connsiteX44" fmla="*/ 2352974 w 2582862"/>
              <a:gd name="connsiteY44" fmla="*/ 0 h 192840"/>
              <a:gd name="connsiteX45" fmla="*/ 2369472 w 2582862"/>
              <a:gd name="connsiteY45" fmla="*/ 0 h 192840"/>
              <a:gd name="connsiteX46" fmla="*/ 2279550 w 2582862"/>
              <a:gd name="connsiteY46" fmla="*/ 192840 h 192840"/>
              <a:gd name="connsiteX47" fmla="*/ 2263051 w 2582862"/>
              <a:gd name="connsiteY47" fmla="*/ 192840 h 192840"/>
              <a:gd name="connsiteX48" fmla="*/ 2324399 w 2582862"/>
              <a:gd name="connsiteY48" fmla="*/ 0 h 192840"/>
              <a:gd name="connsiteX49" fmla="*/ 2340898 w 2582862"/>
              <a:gd name="connsiteY49" fmla="*/ 0 h 192840"/>
              <a:gd name="connsiteX50" fmla="*/ 2250975 w 2582862"/>
              <a:gd name="connsiteY50" fmla="*/ 192840 h 192840"/>
              <a:gd name="connsiteX51" fmla="*/ 2234476 w 2582862"/>
              <a:gd name="connsiteY51" fmla="*/ 192840 h 192840"/>
              <a:gd name="connsiteX52" fmla="*/ 2295824 w 2582862"/>
              <a:gd name="connsiteY52" fmla="*/ 0 h 192840"/>
              <a:gd name="connsiteX53" fmla="*/ 2312322 w 2582862"/>
              <a:gd name="connsiteY53" fmla="*/ 0 h 192840"/>
              <a:gd name="connsiteX54" fmla="*/ 2222400 w 2582862"/>
              <a:gd name="connsiteY54" fmla="*/ 192840 h 192840"/>
              <a:gd name="connsiteX55" fmla="*/ 2205901 w 2582862"/>
              <a:gd name="connsiteY55" fmla="*/ 192840 h 192840"/>
              <a:gd name="connsiteX56" fmla="*/ 2267249 w 2582862"/>
              <a:gd name="connsiteY56" fmla="*/ 0 h 192840"/>
              <a:gd name="connsiteX57" fmla="*/ 2283747 w 2582862"/>
              <a:gd name="connsiteY57" fmla="*/ 0 h 192840"/>
              <a:gd name="connsiteX58" fmla="*/ 2193824 w 2582862"/>
              <a:gd name="connsiteY58" fmla="*/ 192840 h 192840"/>
              <a:gd name="connsiteX59" fmla="*/ 2177327 w 2582862"/>
              <a:gd name="connsiteY59" fmla="*/ 192840 h 192840"/>
              <a:gd name="connsiteX60" fmla="*/ 2238674 w 2582862"/>
              <a:gd name="connsiteY60" fmla="*/ 0 h 192840"/>
              <a:gd name="connsiteX61" fmla="*/ 2255172 w 2582862"/>
              <a:gd name="connsiteY61" fmla="*/ 0 h 192840"/>
              <a:gd name="connsiteX62" fmla="*/ 2165250 w 2582862"/>
              <a:gd name="connsiteY62" fmla="*/ 192840 h 192840"/>
              <a:gd name="connsiteX63" fmla="*/ 2148751 w 2582862"/>
              <a:gd name="connsiteY63" fmla="*/ 192840 h 192840"/>
              <a:gd name="connsiteX64" fmla="*/ 2210099 w 2582862"/>
              <a:gd name="connsiteY64" fmla="*/ 0 h 192840"/>
              <a:gd name="connsiteX65" fmla="*/ 2226598 w 2582862"/>
              <a:gd name="connsiteY65" fmla="*/ 0 h 192840"/>
              <a:gd name="connsiteX66" fmla="*/ 2136675 w 2582862"/>
              <a:gd name="connsiteY66" fmla="*/ 192840 h 192840"/>
              <a:gd name="connsiteX67" fmla="*/ 2120176 w 2582862"/>
              <a:gd name="connsiteY67" fmla="*/ 192840 h 192840"/>
              <a:gd name="connsiteX68" fmla="*/ 2181524 w 2582862"/>
              <a:gd name="connsiteY68" fmla="*/ 0 h 192840"/>
              <a:gd name="connsiteX69" fmla="*/ 2198022 w 2582862"/>
              <a:gd name="connsiteY69" fmla="*/ 0 h 192840"/>
              <a:gd name="connsiteX70" fmla="*/ 2108100 w 2582862"/>
              <a:gd name="connsiteY70" fmla="*/ 192840 h 192840"/>
              <a:gd name="connsiteX71" fmla="*/ 2091601 w 2582862"/>
              <a:gd name="connsiteY71" fmla="*/ 192840 h 192840"/>
              <a:gd name="connsiteX72" fmla="*/ 2152949 w 2582862"/>
              <a:gd name="connsiteY72" fmla="*/ 0 h 192840"/>
              <a:gd name="connsiteX73" fmla="*/ 2169447 w 2582862"/>
              <a:gd name="connsiteY73" fmla="*/ 0 h 192840"/>
              <a:gd name="connsiteX74" fmla="*/ 2079524 w 2582862"/>
              <a:gd name="connsiteY74" fmla="*/ 192840 h 192840"/>
              <a:gd name="connsiteX75" fmla="*/ 2063027 w 2582862"/>
              <a:gd name="connsiteY75" fmla="*/ 192840 h 192840"/>
              <a:gd name="connsiteX76" fmla="*/ 2124374 w 2582862"/>
              <a:gd name="connsiteY76" fmla="*/ 0 h 192840"/>
              <a:gd name="connsiteX77" fmla="*/ 2140872 w 2582862"/>
              <a:gd name="connsiteY77" fmla="*/ 0 h 192840"/>
              <a:gd name="connsiteX78" fmla="*/ 2050950 w 2582862"/>
              <a:gd name="connsiteY78" fmla="*/ 192840 h 192840"/>
              <a:gd name="connsiteX79" fmla="*/ 2034451 w 2582862"/>
              <a:gd name="connsiteY79" fmla="*/ 192840 h 192840"/>
              <a:gd name="connsiteX80" fmla="*/ 2095799 w 2582862"/>
              <a:gd name="connsiteY80" fmla="*/ 0 h 192840"/>
              <a:gd name="connsiteX81" fmla="*/ 2112298 w 2582862"/>
              <a:gd name="connsiteY81" fmla="*/ 0 h 192840"/>
              <a:gd name="connsiteX82" fmla="*/ 2022375 w 2582862"/>
              <a:gd name="connsiteY82" fmla="*/ 192840 h 192840"/>
              <a:gd name="connsiteX83" fmla="*/ 2005876 w 2582862"/>
              <a:gd name="connsiteY83" fmla="*/ 192840 h 192840"/>
              <a:gd name="connsiteX84" fmla="*/ 2067223 w 2582862"/>
              <a:gd name="connsiteY84" fmla="*/ 0 h 192840"/>
              <a:gd name="connsiteX85" fmla="*/ 2083723 w 2582862"/>
              <a:gd name="connsiteY85" fmla="*/ 0 h 192840"/>
              <a:gd name="connsiteX86" fmla="*/ 1993800 w 2582862"/>
              <a:gd name="connsiteY86" fmla="*/ 192840 h 192840"/>
              <a:gd name="connsiteX87" fmla="*/ 1977301 w 2582862"/>
              <a:gd name="connsiteY87" fmla="*/ 192840 h 192840"/>
              <a:gd name="connsiteX88" fmla="*/ 2038649 w 2582862"/>
              <a:gd name="connsiteY88" fmla="*/ 0 h 192840"/>
              <a:gd name="connsiteX89" fmla="*/ 2055147 w 2582862"/>
              <a:gd name="connsiteY89" fmla="*/ 0 h 192840"/>
              <a:gd name="connsiteX90" fmla="*/ 1965224 w 2582862"/>
              <a:gd name="connsiteY90" fmla="*/ 192840 h 192840"/>
              <a:gd name="connsiteX91" fmla="*/ 1948727 w 2582862"/>
              <a:gd name="connsiteY91" fmla="*/ 192840 h 192840"/>
              <a:gd name="connsiteX92" fmla="*/ 2010074 w 2582862"/>
              <a:gd name="connsiteY92" fmla="*/ 0 h 192840"/>
              <a:gd name="connsiteX93" fmla="*/ 2026572 w 2582862"/>
              <a:gd name="connsiteY93" fmla="*/ 0 h 192840"/>
              <a:gd name="connsiteX94" fmla="*/ 1936650 w 2582862"/>
              <a:gd name="connsiteY94" fmla="*/ 192840 h 192840"/>
              <a:gd name="connsiteX95" fmla="*/ 1920151 w 2582862"/>
              <a:gd name="connsiteY95" fmla="*/ 192840 h 192840"/>
              <a:gd name="connsiteX96" fmla="*/ 1981499 w 2582862"/>
              <a:gd name="connsiteY96" fmla="*/ 0 h 192840"/>
              <a:gd name="connsiteX97" fmla="*/ 1997998 w 2582862"/>
              <a:gd name="connsiteY97" fmla="*/ 0 h 192840"/>
              <a:gd name="connsiteX98" fmla="*/ 1908075 w 2582862"/>
              <a:gd name="connsiteY98" fmla="*/ 192840 h 192840"/>
              <a:gd name="connsiteX99" fmla="*/ 1891576 w 2582862"/>
              <a:gd name="connsiteY99" fmla="*/ 192840 h 192840"/>
              <a:gd name="connsiteX100" fmla="*/ 1952924 w 2582862"/>
              <a:gd name="connsiteY100" fmla="*/ 0 h 192840"/>
              <a:gd name="connsiteX101" fmla="*/ 1969422 w 2582862"/>
              <a:gd name="connsiteY101" fmla="*/ 0 h 192840"/>
              <a:gd name="connsiteX102" fmla="*/ 1879499 w 2582862"/>
              <a:gd name="connsiteY102" fmla="*/ 192840 h 192840"/>
              <a:gd name="connsiteX103" fmla="*/ 1863001 w 2582862"/>
              <a:gd name="connsiteY103" fmla="*/ 192840 h 192840"/>
              <a:gd name="connsiteX104" fmla="*/ 1924349 w 2582862"/>
              <a:gd name="connsiteY104" fmla="*/ 0 h 192840"/>
              <a:gd name="connsiteX105" fmla="*/ 1940847 w 2582862"/>
              <a:gd name="connsiteY105" fmla="*/ 0 h 192840"/>
              <a:gd name="connsiteX106" fmla="*/ 1850924 w 2582862"/>
              <a:gd name="connsiteY106" fmla="*/ 192840 h 192840"/>
              <a:gd name="connsiteX107" fmla="*/ 1834427 w 2582862"/>
              <a:gd name="connsiteY107" fmla="*/ 192840 h 192840"/>
              <a:gd name="connsiteX108" fmla="*/ 1895774 w 2582862"/>
              <a:gd name="connsiteY108" fmla="*/ 0 h 192840"/>
              <a:gd name="connsiteX109" fmla="*/ 1912272 w 2582862"/>
              <a:gd name="connsiteY109" fmla="*/ 0 h 192840"/>
              <a:gd name="connsiteX110" fmla="*/ 1822350 w 2582862"/>
              <a:gd name="connsiteY110" fmla="*/ 192840 h 192840"/>
              <a:gd name="connsiteX111" fmla="*/ 1805851 w 2582862"/>
              <a:gd name="connsiteY111" fmla="*/ 192840 h 192840"/>
              <a:gd name="connsiteX112" fmla="*/ 1867199 w 2582862"/>
              <a:gd name="connsiteY112" fmla="*/ 0 h 192840"/>
              <a:gd name="connsiteX113" fmla="*/ 1883698 w 2582862"/>
              <a:gd name="connsiteY113" fmla="*/ 0 h 192840"/>
              <a:gd name="connsiteX114" fmla="*/ 1793775 w 2582862"/>
              <a:gd name="connsiteY114" fmla="*/ 192840 h 192840"/>
              <a:gd name="connsiteX115" fmla="*/ 1777276 w 2582862"/>
              <a:gd name="connsiteY115" fmla="*/ 192840 h 192840"/>
              <a:gd name="connsiteX116" fmla="*/ 1838623 w 2582862"/>
              <a:gd name="connsiteY116" fmla="*/ 0 h 192840"/>
              <a:gd name="connsiteX117" fmla="*/ 1855122 w 2582862"/>
              <a:gd name="connsiteY117" fmla="*/ 0 h 192840"/>
              <a:gd name="connsiteX118" fmla="*/ 1765200 w 2582862"/>
              <a:gd name="connsiteY118" fmla="*/ 192840 h 192840"/>
              <a:gd name="connsiteX119" fmla="*/ 1748701 w 2582862"/>
              <a:gd name="connsiteY119" fmla="*/ 192840 h 192840"/>
              <a:gd name="connsiteX120" fmla="*/ 1810048 w 2582862"/>
              <a:gd name="connsiteY120" fmla="*/ 0 h 192840"/>
              <a:gd name="connsiteX121" fmla="*/ 1826547 w 2582862"/>
              <a:gd name="connsiteY121" fmla="*/ 0 h 192840"/>
              <a:gd name="connsiteX122" fmla="*/ 1736624 w 2582862"/>
              <a:gd name="connsiteY122" fmla="*/ 192840 h 192840"/>
              <a:gd name="connsiteX123" fmla="*/ 1720126 w 2582862"/>
              <a:gd name="connsiteY123" fmla="*/ 192840 h 192840"/>
              <a:gd name="connsiteX124" fmla="*/ 1781474 w 2582862"/>
              <a:gd name="connsiteY124" fmla="*/ 0 h 192840"/>
              <a:gd name="connsiteX125" fmla="*/ 1797973 w 2582862"/>
              <a:gd name="connsiteY125" fmla="*/ 0 h 192840"/>
              <a:gd name="connsiteX126" fmla="*/ 1708050 w 2582862"/>
              <a:gd name="connsiteY126" fmla="*/ 192840 h 192840"/>
              <a:gd name="connsiteX127" fmla="*/ 1691551 w 2582862"/>
              <a:gd name="connsiteY127" fmla="*/ 192840 h 192840"/>
              <a:gd name="connsiteX128" fmla="*/ 1752899 w 2582862"/>
              <a:gd name="connsiteY128" fmla="*/ 0 h 192840"/>
              <a:gd name="connsiteX129" fmla="*/ 1769398 w 2582862"/>
              <a:gd name="connsiteY129" fmla="*/ 0 h 192840"/>
              <a:gd name="connsiteX130" fmla="*/ 1679475 w 2582862"/>
              <a:gd name="connsiteY130" fmla="*/ 192840 h 192840"/>
              <a:gd name="connsiteX131" fmla="*/ 1662976 w 2582862"/>
              <a:gd name="connsiteY131" fmla="*/ 192840 h 192840"/>
              <a:gd name="connsiteX132" fmla="*/ 1724324 w 2582862"/>
              <a:gd name="connsiteY132" fmla="*/ 0 h 192840"/>
              <a:gd name="connsiteX133" fmla="*/ 1740822 w 2582862"/>
              <a:gd name="connsiteY133" fmla="*/ 0 h 192840"/>
              <a:gd name="connsiteX134" fmla="*/ 1650899 w 2582862"/>
              <a:gd name="connsiteY134" fmla="*/ 192840 h 192840"/>
              <a:gd name="connsiteX135" fmla="*/ 1634401 w 2582862"/>
              <a:gd name="connsiteY135" fmla="*/ 192840 h 192840"/>
              <a:gd name="connsiteX136" fmla="*/ 1695748 w 2582862"/>
              <a:gd name="connsiteY136" fmla="*/ 0 h 192840"/>
              <a:gd name="connsiteX137" fmla="*/ 1712247 w 2582862"/>
              <a:gd name="connsiteY137" fmla="*/ 0 h 192840"/>
              <a:gd name="connsiteX138" fmla="*/ 1622324 w 2582862"/>
              <a:gd name="connsiteY138" fmla="*/ 192840 h 192840"/>
              <a:gd name="connsiteX139" fmla="*/ 1605826 w 2582862"/>
              <a:gd name="connsiteY139" fmla="*/ 192840 h 192840"/>
              <a:gd name="connsiteX140" fmla="*/ 1667174 w 2582862"/>
              <a:gd name="connsiteY140" fmla="*/ 0 h 192840"/>
              <a:gd name="connsiteX141" fmla="*/ 1683673 w 2582862"/>
              <a:gd name="connsiteY141" fmla="*/ 0 h 192840"/>
              <a:gd name="connsiteX142" fmla="*/ 1593750 w 2582862"/>
              <a:gd name="connsiteY142" fmla="*/ 192840 h 192840"/>
              <a:gd name="connsiteX143" fmla="*/ 1577251 w 2582862"/>
              <a:gd name="connsiteY143" fmla="*/ 192840 h 192840"/>
              <a:gd name="connsiteX144" fmla="*/ 1638599 w 2582862"/>
              <a:gd name="connsiteY144" fmla="*/ 0 h 192840"/>
              <a:gd name="connsiteX145" fmla="*/ 1655098 w 2582862"/>
              <a:gd name="connsiteY145" fmla="*/ 0 h 192840"/>
              <a:gd name="connsiteX146" fmla="*/ 1565175 w 2582862"/>
              <a:gd name="connsiteY146" fmla="*/ 192840 h 192840"/>
              <a:gd name="connsiteX147" fmla="*/ 1548676 w 2582862"/>
              <a:gd name="connsiteY147" fmla="*/ 192840 h 192840"/>
              <a:gd name="connsiteX148" fmla="*/ 1610023 w 2582862"/>
              <a:gd name="connsiteY148" fmla="*/ 0 h 192840"/>
              <a:gd name="connsiteX149" fmla="*/ 1626522 w 2582862"/>
              <a:gd name="connsiteY149" fmla="*/ 0 h 192840"/>
              <a:gd name="connsiteX150" fmla="*/ 1536600 w 2582862"/>
              <a:gd name="connsiteY150" fmla="*/ 192840 h 192840"/>
              <a:gd name="connsiteX151" fmla="*/ 1520101 w 2582862"/>
              <a:gd name="connsiteY151" fmla="*/ 192840 h 192840"/>
              <a:gd name="connsiteX152" fmla="*/ 1581448 w 2582862"/>
              <a:gd name="connsiteY152" fmla="*/ 0 h 192840"/>
              <a:gd name="connsiteX153" fmla="*/ 1597947 w 2582862"/>
              <a:gd name="connsiteY153" fmla="*/ 0 h 192840"/>
              <a:gd name="connsiteX154" fmla="*/ 1508024 w 2582862"/>
              <a:gd name="connsiteY154" fmla="*/ 192840 h 192840"/>
              <a:gd name="connsiteX155" fmla="*/ 1491527 w 2582862"/>
              <a:gd name="connsiteY155" fmla="*/ 192840 h 192840"/>
              <a:gd name="connsiteX156" fmla="*/ 1552874 w 2582862"/>
              <a:gd name="connsiteY156" fmla="*/ 0 h 192840"/>
              <a:gd name="connsiteX157" fmla="*/ 1569373 w 2582862"/>
              <a:gd name="connsiteY157" fmla="*/ 0 h 192840"/>
              <a:gd name="connsiteX158" fmla="*/ 1479450 w 2582862"/>
              <a:gd name="connsiteY158" fmla="*/ 192840 h 192840"/>
              <a:gd name="connsiteX159" fmla="*/ 1462951 w 2582862"/>
              <a:gd name="connsiteY159" fmla="*/ 192840 h 192840"/>
              <a:gd name="connsiteX160" fmla="*/ 1524299 w 2582862"/>
              <a:gd name="connsiteY160" fmla="*/ 0 h 192840"/>
              <a:gd name="connsiteX161" fmla="*/ 1540798 w 2582862"/>
              <a:gd name="connsiteY161" fmla="*/ 0 h 192840"/>
              <a:gd name="connsiteX162" fmla="*/ 1450875 w 2582862"/>
              <a:gd name="connsiteY162" fmla="*/ 192840 h 192840"/>
              <a:gd name="connsiteX163" fmla="*/ 1434376 w 2582862"/>
              <a:gd name="connsiteY163" fmla="*/ 192840 h 192840"/>
              <a:gd name="connsiteX164" fmla="*/ 1495724 w 2582862"/>
              <a:gd name="connsiteY164" fmla="*/ 0 h 192840"/>
              <a:gd name="connsiteX165" fmla="*/ 1512222 w 2582862"/>
              <a:gd name="connsiteY165" fmla="*/ 0 h 192840"/>
              <a:gd name="connsiteX166" fmla="*/ 1422299 w 2582862"/>
              <a:gd name="connsiteY166" fmla="*/ 192840 h 192840"/>
              <a:gd name="connsiteX167" fmla="*/ 1405801 w 2582862"/>
              <a:gd name="connsiteY167" fmla="*/ 192840 h 192840"/>
              <a:gd name="connsiteX168" fmla="*/ 1467149 w 2582862"/>
              <a:gd name="connsiteY168" fmla="*/ 0 h 192840"/>
              <a:gd name="connsiteX169" fmla="*/ 1483647 w 2582862"/>
              <a:gd name="connsiteY169" fmla="*/ 0 h 192840"/>
              <a:gd name="connsiteX170" fmla="*/ 1393724 w 2582862"/>
              <a:gd name="connsiteY170" fmla="*/ 192840 h 192840"/>
              <a:gd name="connsiteX171" fmla="*/ 1377226 w 2582862"/>
              <a:gd name="connsiteY171" fmla="*/ 192840 h 192840"/>
              <a:gd name="connsiteX172" fmla="*/ 1438574 w 2582862"/>
              <a:gd name="connsiteY172" fmla="*/ 0 h 192840"/>
              <a:gd name="connsiteX173" fmla="*/ 1455073 w 2582862"/>
              <a:gd name="connsiteY173" fmla="*/ 0 h 192840"/>
              <a:gd name="connsiteX174" fmla="*/ 1365150 w 2582862"/>
              <a:gd name="connsiteY174" fmla="*/ 192840 h 192840"/>
              <a:gd name="connsiteX175" fmla="*/ 1348651 w 2582862"/>
              <a:gd name="connsiteY175" fmla="*/ 192840 h 192840"/>
              <a:gd name="connsiteX176" fmla="*/ 1409999 w 2582862"/>
              <a:gd name="connsiteY176" fmla="*/ 0 h 192840"/>
              <a:gd name="connsiteX177" fmla="*/ 1426498 w 2582862"/>
              <a:gd name="connsiteY177" fmla="*/ 0 h 192840"/>
              <a:gd name="connsiteX178" fmla="*/ 1336575 w 2582862"/>
              <a:gd name="connsiteY178" fmla="*/ 192840 h 192840"/>
              <a:gd name="connsiteX179" fmla="*/ 1320076 w 2582862"/>
              <a:gd name="connsiteY179" fmla="*/ 192840 h 192840"/>
              <a:gd name="connsiteX180" fmla="*/ 1381423 w 2582862"/>
              <a:gd name="connsiteY180" fmla="*/ 0 h 192840"/>
              <a:gd name="connsiteX181" fmla="*/ 1397922 w 2582862"/>
              <a:gd name="connsiteY181" fmla="*/ 0 h 192840"/>
              <a:gd name="connsiteX182" fmla="*/ 1307999 w 2582862"/>
              <a:gd name="connsiteY182" fmla="*/ 192840 h 192840"/>
              <a:gd name="connsiteX183" fmla="*/ 1291501 w 2582862"/>
              <a:gd name="connsiteY183" fmla="*/ 192840 h 192840"/>
              <a:gd name="connsiteX184" fmla="*/ 1352849 w 2582862"/>
              <a:gd name="connsiteY184" fmla="*/ 0 h 192840"/>
              <a:gd name="connsiteX185" fmla="*/ 1369347 w 2582862"/>
              <a:gd name="connsiteY185" fmla="*/ 0 h 192840"/>
              <a:gd name="connsiteX186" fmla="*/ 1279424 w 2582862"/>
              <a:gd name="connsiteY186" fmla="*/ 192840 h 192840"/>
              <a:gd name="connsiteX187" fmla="*/ 1262926 w 2582862"/>
              <a:gd name="connsiteY187" fmla="*/ 192840 h 192840"/>
              <a:gd name="connsiteX188" fmla="*/ 1324274 w 2582862"/>
              <a:gd name="connsiteY188" fmla="*/ 0 h 192840"/>
              <a:gd name="connsiteX189" fmla="*/ 1340773 w 2582862"/>
              <a:gd name="connsiteY189" fmla="*/ 0 h 192840"/>
              <a:gd name="connsiteX190" fmla="*/ 1250850 w 2582862"/>
              <a:gd name="connsiteY190" fmla="*/ 192840 h 192840"/>
              <a:gd name="connsiteX191" fmla="*/ 1234351 w 2582862"/>
              <a:gd name="connsiteY191" fmla="*/ 192840 h 192840"/>
              <a:gd name="connsiteX192" fmla="*/ 1295699 w 2582862"/>
              <a:gd name="connsiteY192" fmla="*/ 0 h 192840"/>
              <a:gd name="connsiteX193" fmla="*/ 1312198 w 2582862"/>
              <a:gd name="connsiteY193" fmla="*/ 0 h 192840"/>
              <a:gd name="connsiteX194" fmla="*/ 1222275 w 2582862"/>
              <a:gd name="connsiteY194" fmla="*/ 192840 h 192840"/>
              <a:gd name="connsiteX195" fmla="*/ 1205776 w 2582862"/>
              <a:gd name="connsiteY195" fmla="*/ 192840 h 192840"/>
              <a:gd name="connsiteX196" fmla="*/ 1267123 w 2582862"/>
              <a:gd name="connsiteY196" fmla="*/ 0 h 192840"/>
              <a:gd name="connsiteX197" fmla="*/ 1283622 w 2582862"/>
              <a:gd name="connsiteY197" fmla="*/ 0 h 192840"/>
              <a:gd name="connsiteX198" fmla="*/ 1193700 w 2582862"/>
              <a:gd name="connsiteY198" fmla="*/ 192840 h 192840"/>
              <a:gd name="connsiteX199" fmla="*/ 1177201 w 2582862"/>
              <a:gd name="connsiteY199" fmla="*/ 192840 h 192840"/>
              <a:gd name="connsiteX200" fmla="*/ 1238549 w 2582862"/>
              <a:gd name="connsiteY200" fmla="*/ 0 h 192840"/>
              <a:gd name="connsiteX201" fmla="*/ 1255047 w 2582862"/>
              <a:gd name="connsiteY201" fmla="*/ 0 h 192840"/>
              <a:gd name="connsiteX202" fmla="*/ 1165124 w 2582862"/>
              <a:gd name="connsiteY202" fmla="*/ 192840 h 192840"/>
              <a:gd name="connsiteX203" fmla="*/ 1148626 w 2582862"/>
              <a:gd name="connsiteY203" fmla="*/ 192840 h 192840"/>
              <a:gd name="connsiteX204" fmla="*/ 1209974 w 2582862"/>
              <a:gd name="connsiteY204" fmla="*/ 0 h 192840"/>
              <a:gd name="connsiteX205" fmla="*/ 1226473 w 2582862"/>
              <a:gd name="connsiteY205" fmla="*/ 0 h 192840"/>
              <a:gd name="connsiteX206" fmla="*/ 1136550 w 2582862"/>
              <a:gd name="connsiteY206" fmla="*/ 192840 h 192840"/>
              <a:gd name="connsiteX207" fmla="*/ 1120051 w 2582862"/>
              <a:gd name="connsiteY207" fmla="*/ 192840 h 192840"/>
              <a:gd name="connsiteX208" fmla="*/ 1181399 w 2582862"/>
              <a:gd name="connsiteY208" fmla="*/ 0 h 192840"/>
              <a:gd name="connsiteX209" fmla="*/ 1197897 w 2582862"/>
              <a:gd name="connsiteY209" fmla="*/ 0 h 192840"/>
              <a:gd name="connsiteX210" fmla="*/ 1107975 w 2582862"/>
              <a:gd name="connsiteY210" fmla="*/ 192840 h 192840"/>
              <a:gd name="connsiteX211" fmla="*/ 1091476 w 2582862"/>
              <a:gd name="connsiteY211" fmla="*/ 192840 h 192840"/>
              <a:gd name="connsiteX212" fmla="*/ 1152823 w 2582862"/>
              <a:gd name="connsiteY212" fmla="*/ 0 h 192840"/>
              <a:gd name="connsiteX213" fmla="*/ 1169322 w 2582862"/>
              <a:gd name="connsiteY213" fmla="*/ 0 h 192840"/>
              <a:gd name="connsiteX214" fmla="*/ 1079399 w 2582862"/>
              <a:gd name="connsiteY214" fmla="*/ 192840 h 192840"/>
              <a:gd name="connsiteX215" fmla="*/ 1062901 w 2582862"/>
              <a:gd name="connsiteY215" fmla="*/ 192840 h 192840"/>
              <a:gd name="connsiteX216" fmla="*/ 1124249 w 2582862"/>
              <a:gd name="connsiteY216" fmla="*/ 0 h 192840"/>
              <a:gd name="connsiteX217" fmla="*/ 1140747 w 2582862"/>
              <a:gd name="connsiteY217" fmla="*/ 0 h 192840"/>
              <a:gd name="connsiteX218" fmla="*/ 1050824 w 2582862"/>
              <a:gd name="connsiteY218" fmla="*/ 192840 h 192840"/>
              <a:gd name="connsiteX219" fmla="*/ 1034326 w 2582862"/>
              <a:gd name="connsiteY219" fmla="*/ 192840 h 192840"/>
              <a:gd name="connsiteX220" fmla="*/ 1095674 w 2582862"/>
              <a:gd name="connsiteY220" fmla="*/ 0 h 192840"/>
              <a:gd name="connsiteX221" fmla="*/ 1112173 w 2582862"/>
              <a:gd name="connsiteY221" fmla="*/ 0 h 192840"/>
              <a:gd name="connsiteX222" fmla="*/ 1022250 w 2582862"/>
              <a:gd name="connsiteY222" fmla="*/ 192840 h 192840"/>
              <a:gd name="connsiteX223" fmla="*/ 1005751 w 2582862"/>
              <a:gd name="connsiteY223" fmla="*/ 192840 h 192840"/>
              <a:gd name="connsiteX224" fmla="*/ 1067099 w 2582862"/>
              <a:gd name="connsiteY224" fmla="*/ 0 h 192840"/>
              <a:gd name="connsiteX225" fmla="*/ 1083598 w 2582862"/>
              <a:gd name="connsiteY225" fmla="*/ 0 h 192840"/>
              <a:gd name="connsiteX226" fmla="*/ 993675 w 2582862"/>
              <a:gd name="connsiteY226" fmla="*/ 192840 h 192840"/>
              <a:gd name="connsiteX227" fmla="*/ 977176 w 2582862"/>
              <a:gd name="connsiteY227" fmla="*/ 192840 h 192840"/>
              <a:gd name="connsiteX228" fmla="*/ 1038523 w 2582862"/>
              <a:gd name="connsiteY228" fmla="*/ 0 h 192840"/>
              <a:gd name="connsiteX229" fmla="*/ 1055022 w 2582862"/>
              <a:gd name="connsiteY229" fmla="*/ 0 h 192840"/>
              <a:gd name="connsiteX230" fmla="*/ 965099 w 2582862"/>
              <a:gd name="connsiteY230" fmla="*/ 192840 h 192840"/>
              <a:gd name="connsiteX231" fmla="*/ 948601 w 2582862"/>
              <a:gd name="connsiteY231" fmla="*/ 192840 h 192840"/>
              <a:gd name="connsiteX232" fmla="*/ 1009949 w 2582862"/>
              <a:gd name="connsiteY232" fmla="*/ 0 h 192840"/>
              <a:gd name="connsiteX233" fmla="*/ 1026447 w 2582862"/>
              <a:gd name="connsiteY233" fmla="*/ 0 h 192840"/>
              <a:gd name="connsiteX234" fmla="*/ 936524 w 2582862"/>
              <a:gd name="connsiteY234" fmla="*/ 192840 h 192840"/>
              <a:gd name="connsiteX235" fmla="*/ 920026 w 2582862"/>
              <a:gd name="connsiteY235" fmla="*/ 192840 h 192840"/>
              <a:gd name="connsiteX236" fmla="*/ 981374 w 2582862"/>
              <a:gd name="connsiteY236" fmla="*/ 0 h 192840"/>
              <a:gd name="connsiteX237" fmla="*/ 997873 w 2582862"/>
              <a:gd name="connsiteY237" fmla="*/ 0 h 192840"/>
              <a:gd name="connsiteX238" fmla="*/ 907950 w 2582862"/>
              <a:gd name="connsiteY238" fmla="*/ 192840 h 192840"/>
              <a:gd name="connsiteX239" fmla="*/ 891451 w 2582862"/>
              <a:gd name="connsiteY239" fmla="*/ 192840 h 192840"/>
              <a:gd name="connsiteX240" fmla="*/ 952799 w 2582862"/>
              <a:gd name="connsiteY240" fmla="*/ 0 h 192840"/>
              <a:gd name="connsiteX241" fmla="*/ 969298 w 2582862"/>
              <a:gd name="connsiteY241" fmla="*/ 0 h 192840"/>
              <a:gd name="connsiteX242" fmla="*/ 879375 w 2582862"/>
              <a:gd name="connsiteY242" fmla="*/ 192840 h 192840"/>
              <a:gd name="connsiteX243" fmla="*/ 862876 w 2582862"/>
              <a:gd name="connsiteY243" fmla="*/ 192840 h 192840"/>
              <a:gd name="connsiteX244" fmla="*/ 924223 w 2582862"/>
              <a:gd name="connsiteY244" fmla="*/ 0 h 192840"/>
              <a:gd name="connsiteX245" fmla="*/ 940722 w 2582862"/>
              <a:gd name="connsiteY245" fmla="*/ 0 h 192840"/>
              <a:gd name="connsiteX246" fmla="*/ 850799 w 2582862"/>
              <a:gd name="connsiteY246" fmla="*/ 192840 h 192840"/>
              <a:gd name="connsiteX247" fmla="*/ 834301 w 2582862"/>
              <a:gd name="connsiteY247" fmla="*/ 192840 h 192840"/>
              <a:gd name="connsiteX248" fmla="*/ 895649 w 2582862"/>
              <a:gd name="connsiteY248" fmla="*/ 0 h 192840"/>
              <a:gd name="connsiteX249" fmla="*/ 912147 w 2582862"/>
              <a:gd name="connsiteY249" fmla="*/ 0 h 192840"/>
              <a:gd name="connsiteX250" fmla="*/ 822224 w 2582862"/>
              <a:gd name="connsiteY250" fmla="*/ 192840 h 192840"/>
              <a:gd name="connsiteX251" fmla="*/ 805726 w 2582862"/>
              <a:gd name="connsiteY251" fmla="*/ 192840 h 192840"/>
              <a:gd name="connsiteX252" fmla="*/ 867074 w 2582862"/>
              <a:gd name="connsiteY252" fmla="*/ 0 h 192840"/>
              <a:gd name="connsiteX253" fmla="*/ 883573 w 2582862"/>
              <a:gd name="connsiteY253" fmla="*/ 0 h 192840"/>
              <a:gd name="connsiteX254" fmla="*/ 793650 w 2582862"/>
              <a:gd name="connsiteY254" fmla="*/ 192840 h 192840"/>
              <a:gd name="connsiteX255" fmla="*/ 777151 w 2582862"/>
              <a:gd name="connsiteY255" fmla="*/ 192840 h 192840"/>
              <a:gd name="connsiteX256" fmla="*/ 838499 w 2582862"/>
              <a:gd name="connsiteY256" fmla="*/ 0 h 192840"/>
              <a:gd name="connsiteX257" fmla="*/ 854997 w 2582862"/>
              <a:gd name="connsiteY257" fmla="*/ 0 h 192840"/>
              <a:gd name="connsiteX258" fmla="*/ 765075 w 2582862"/>
              <a:gd name="connsiteY258" fmla="*/ 192840 h 192840"/>
              <a:gd name="connsiteX259" fmla="*/ 748576 w 2582862"/>
              <a:gd name="connsiteY259" fmla="*/ 192840 h 192840"/>
              <a:gd name="connsiteX260" fmla="*/ 809924 w 2582862"/>
              <a:gd name="connsiteY260" fmla="*/ 0 h 192840"/>
              <a:gd name="connsiteX261" fmla="*/ 826422 w 2582862"/>
              <a:gd name="connsiteY261" fmla="*/ 0 h 192840"/>
              <a:gd name="connsiteX262" fmla="*/ 736499 w 2582862"/>
              <a:gd name="connsiteY262" fmla="*/ 192840 h 192840"/>
              <a:gd name="connsiteX263" fmla="*/ 720002 w 2582862"/>
              <a:gd name="connsiteY263" fmla="*/ 192840 h 192840"/>
              <a:gd name="connsiteX264" fmla="*/ 781349 w 2582862"/>
              <a:gd name="connsiteY264" fmla="*/ 0 h 192840"/>
              <a:gd name="connsiteX265" fmla="*/ 797847 w 2582862"/>
              <a:gd name="connsiteY265" fmla="*/ 0 h 192840"/>
              <a:gd name="connsiteX266" fmla="*/ 707924 w 2582862"/>
              <a:gd name="connsiteY266" fmla="*/ 192840 h 192840"/>
              <a:gd name="connsiteX267" fmla="*/ 691426 w 2582862"/>
              <a:gd name="connsiteY267" fmla="*/ 192840 h 192840"/>
              <a:gd name="connsiteX268" fmla="*/ 752774 w 2582862"/>
              <a:gd name="connsiteY268" fmla="*/ 0 h 192840"/>
              <a:gd name="connsiteX269" fmla="*/ 769273 w 2582862"/>
              <a:gd name="connsiteY269" fmla="*/ 0 h 192840"/>
              <a:gd name="connsiteX270" fmla="*/ 679350 w 2582862"/>
              <a:gd name="connsiteY270" fmla="*/ 192840 h 192840"/>
              <a:gd name="connsiteX271" fmla="*/ 662851 w 2582862"/>
              <a:gd name="connsiteY271" fmla="*/ 192840 h 192840"/>
              <a:gd name="connsiteX272" fmla="*/ 724199 w 2582862"/>
              <a:gd name="connsiteY272" fmla="*/ 0 h 192840"/>
              <a:gd name="connsiteX273" fmla="*/ 740697 w 2582862"/>
              <a:gd name="connsiteY273" fmla="*/ 0 h 192840"/>
              <a:gd name="connsiteX274" fmla="*/ 650775 w 2582862"/>
              <a:gd name="connsiteY274" fmla="*/ 192840 h 192840"/>
              <a:gd name="connsiteX275" fmla="*/ 634276 w 2582862"/>
              <a:gd name="connsiteY275" fmla="*/ 192840 h 192840"/>
              <a:gd name="connsiteX276" fmla="*/ 695624 w 2582862"/>
              <a:gd name="connsiteY276" fmla="*/ 0 h 192840"/>
              <a:gd name="connsiteX277" fmla="*/ 712122 w 2582862"/>
              <a:gd name="connsiteY277" fmla="*/ 0 h 192840"/>
              <a:gd name="connsiteX278" fmla="*/ 622199 w 2582862"/>
              <a:gd name="connsiteY278" fmla="*/ 192840 h 192840"/>
              <a:gd name="connsiteX279" fmla="*/ 605702 w 2582862"/>
              <a:gd name="connsiteY279" fmla="*/ 192840 h 192840"/>
              <a:gd name="connsiteX280" fmla="*/ 667049 w 2582862"/>
              <a:gd name="connsiteY280" fmla="*/ 0 h 192840"/>
              <a:gd name="connsiteX281" fmla="*/ 683547 w 2582862"/>
              <a:gd name="connsiteY281" fmla="*/ 0 h 192840"/>
              <a:gd name="connsiteX282" fmla="*/ 593624 w 2582862"/>
              <a:gd name="connsiteY282" fmla="*/ 192840 h 192840"/>
              <a:gd name="connsiteX283" fmla="*/ 577126 w 2582862"/>
              <a:gd name="connsiteY283" fmla="*/ 192840 h 192840"/>
              <a:gd name="connsiteX284" fmla="*/ 638474 w 2582862"/>
              <a:gd name="connsiteY284" fmla="*/ 0 h 192840"/>
              <a:gd name="connsiteX285" fmla="*/ 654973 w 2582862"/>
              <a:gd name="connsiteY285" fmla="*/ 0 h 192840"/>
              <a:gd name="connsiteX286" fmla="*/ 565050 w 2582862"/>
              <a:gd name="connsiteY286" fmla="*/ 192840 h 192840"/>
              <a:gd name="connsiteX287" fmla="*/ 548551 w 2582862"/>
              <a:gd name="connsiteY287" fmla="*/ 192840 h 192840"/>
              <a:gd name="connsiteX288" fmla="*/ 609899 w 2582862"/>
              <a:gd name="connsiteY288" fmla="*/ 0 h 192840"/>
              <a:gd name="connsiteX289" fmla="*/ 626397 w 2582862"/>
              <a:gd name="connsiteY289" fmla="*/ 0 h 192840"/>
              <a:gd name="connsiteX290" fmla="*/ 536475 w 2582862"/>
              <a:gd name="connsiteY290" fmla="*/ 192840 h 192840"/>
              <a:gd name="connsiteX291" fmla="*/ 519976 w 2582862"/>
              <a:gd name="connsiteY291" fmla="*/ 192840 h 192840"/>
              <a:gd name="connsiteX292" fmla="*/ 581324 w 2582862"/>
              <a:gd name="connsiteY292" fmla="*/ 0 h 192840"/>
              <a:gd name="connsiteX293" fmla="*/ 597822 w 2582862"/>
              <a:gd name="connsiteY293" fmla="*/ 0 h 192840"/>
              <a:gd name="connsiteX294" fmla="*/ 507899 w 2582862"/>
              <a:gd name="connsiteY294" fmla="*/ 192840 h 192840"/>
              <a:gd name="connsiteX295" fmla="*/ 491402 w 2582862"/>
              <a:gd name="connsiteY295" fmla="*/ 192840 h 192840"/>
              <a:gd name="connsiteX296" fmla="*/ 552749 w 2582862"/>
              <a:gd name="connsiteY296" fmla="*/ 0 h 192840"/>
              <a:gd name="connsiteX297" fmla="*/ 569247 w 2582862"/>
              <a:gd name="connsiteY297" fmla="*/ 0 h 192840"/>
              <a:gd name="connsiteX298" fmla="*/ 479324 w 2582862"/>
              <a:gd name="connsiteY298" fmla="*/ 192840 h 192840"/>
              <a:gd name="connsiteX299" fmla="*/ 462826 w 2582862"/>
              <a:gd name="connsiteY299" fmla="*/ 192840 h 192840"/>
              <a:gd name="connsiteX300" fmla="*/ 524174 w 2582862"/>
              <a:gd name="connsiteY300" fmla="*/ 0 h 192840"/>
              <a:gd name="connsiteX301" fmla="*/ 540673 w 2582862"/>
              <a:gd name="connsiteY301" fmla="*/ 0 h 192840"/>
              <a:gd name="connsiteX302" fmla="*/ 450750 w 2582862"/>
              <a:gd name="connsiteY302" fmla="*/ 192840 h 192840"/>
              <a:gd name="connsiteX303" fmla="*/ 434251 w 2582862"/>
              <a:gd name="connsiteY303" fmla="*/ 192840 h 192840"/>
              <a:gd name="connsiteX304" fmla="*/ 495599 w 2582862"/>
              <a:gd name="connsiteY304" fmla="*/ 0 h 192840"/>
              <a:gd name="connsiteX305" fmla="*/ 512098 w 2582862"/>
              <a:gd name="connsiteY305" fmla="*/ 0 h 192840"/>
              <a:gd name="connsiteX306" fmla="*/ 422177 w 2582862"/>
              <a:gd name="connsiteY306" fmla="*/ 192840 h 192840"/>
              <a:gd name="connsiteX307" fmla="*/ 405677 w 2582862"/>
              <a:gd name="connsiteY307" fmla="*/ 192840 h 192840"/>
              <a:gd name="connsiteX308" fmla="*/ 467025 w 2582862"/>
              <a:gd name="connsiteY308" fmla="*/ 0 h 192840"/>
              <a:gd name="connsiteX309" fmla="*/ 483522 w 2582862"/>
              <a:gd name="connsiteY309" fmla="*/ 0 h 192840"/>
              <a:gd name="connsiteX310" fmla="*/ 393600 w 2582862"/>
              <a:gd name="connsiteY310" fmla="*/ 192840 h 192840"/>
              <a:gd name="connsiteX311" fmla="*/ 377103 w 2582862"/>
              <a:gd name="connsiteY311" fmla="*/ 192840 h 192840"/>
              <a:gd name="connsiteX312" fmla="*/ 438449 w 2582862"/>
              <a:gd name="connsiteY312" fmla="*/ 0 h 192840"/>
              <a:gd name="connsiteX313" fmla="*/ 454947 w 2582862"/>
              <a:gd name="connsiteY313" fmla="*/ 0 h 192840"/>
              <a:gd name="connsiteX314" fmla="*/ 365026 w 2582862"/>
              <a:gd name="connsiteY314" fmla="*/ 192840 h 192840"/>
              <a:gd name="connsiteX315" fmla="*/ 348527 w 2582862"/>
              <a:gd name="connsiteY315" fmla="*/ 192840 h 192840"/>
              <a:gd name="connsiteX316" fmla="*/ 409874 w 2582862"/>
              <a:gd name="connsiteY316" fmla="*/ 0 h 192840"/>
              <a:gd name="connsiteX317" fmla="*/ 426373 w 2582862"/>
              <a:gd name="connsiteY317" fmla="*/ 0 h 192840"/>
              <a:gd name="connsiteX318" fmla="*/ 336451 w 2582862"/>
              <a:gd name="connsiteY318" fmla="*/ 192840 h 192840"/>
              <a:gd name="connsiteX319" fmla="*/ 319952 w 2582862"/>
              <a:gd name="connsiteY319" fmla="*/ 192840 h 192840"/>
              <a:gd name="connsiteX320" fmla="*/ 381300 w 2582862"/>
              <a:gd name="connsiteY320" fmla="*/ 0 h 192840"/>
              <a:gd name="connsiteX321" fmla="*/ 397797 w 2582862"/>
              <a:gd name="connsiteY321" fmla="*/ 0 h 192840"/>
              <a:gd name="connsiteX322" fmla="*/ 307876 w 2582862"/>
              <a:gd name="connsiteY322" fmla="*/ 192840 h 192840"/>
              <a:gd name="connsiteX323" fmla="*/ 291377 w 2582862"/>
              <a:gd name="connsiteY323" fmla="*/ 192840 h 192840"/>
              <a:gd name="connsiteX324" fmla="*/ 352725 w 2582862"/>
              <a:gd name="connsiteY324" fmla="*/ 0 h 192840"/>
              <a:gd name="connsiteX325" fmla="*/ 369224 w 2582862"/>
              <a:gd name="connsiteY325" fmla="*/ 0 h 192840"/>
              <a:gd name="connsiteX326" fmla="*/ 279302 w 2582862"/>
              <a:gd name="connsiteY326" fmla="*/ 192840 h 192840"/>
              <a:gd name="connsiteX327" fmla="*/ 262803 w 2582862"/>
              <a:gd name="connsiteY327" fmla="*/ 192840 h 192840"/>
              <a:gd name="connsiteX328" fmla="*/ 324150 w 2582862"/>
              <a:gd name="connsiteY328" fmla="*/ 0 h 192840"/>
              <a:gd name="connsiteX329" fmla="*/ 340649 w 2582862"/>
              <a:gd name="connsiteY329" fmla="*/ 0 h 192840"/>
              <a:gd name="connsiteX330" fmla="*/ 250726 w 2582862"/>
              <a:gd name="connsiteY330" fmla="*/ 192840 h 192840"/>
              <a:gd name="connsiteX331" fmla="*/ 234227 w 2582862"/>
              <a:gd name="connsiteY331" fmla="*/ 192840 h 192840"/>
              <a:gd name="connsiteX332" fmla="*/ 295575 w 2582862"/>
              <a:gd name="connsiteY332" fmla="*/ 0 h 192840"/>
              <a:gd name="connsiteX333" fmla="*/ 312074 w 2582862"/>
              <a:gd name="connsiteY333" fmla="*/ 0 h 192840"/>
              <a:gd name="connsiteX334" fmla="*/ 222151 w 2582862"/>
              <a:gd name="connsiteY334" fmla="*/ 192840 h 192840"/>
              <a:gd name="connsiteX335" fmla="*/ 205653 w 2582862"/>
              <a:gd name="connsiteY335" fmla="*/ 192840 h 192840"/>
              <a:gd name="connsiteX336" fmla="*/ 267000 w 2582862"/>
              <a:gd name="connsiteY336" fmla="*/ 0 h 192840"/>
              <a:gd name="connsiteX337" fmla="*/ 283498 w 2582862"/>
              <a:gd name="connsiteY337" fmla="*/ 0 h 192840"/>
              <a:gd name="connsiteX338" fmla="*/ 193576 w 2582862"/>
              <a:gd name="connsiteY338" fmla="*/ 192840 h 192840"/>
              <a:gd name="connsiteX339" fmla="*/ 177077 w 2582862"/>
              <a:gd name="connsiteY339" fmla="*/ 192840 h 192840"/>
              <a:gd name="connsiteX340" fmla="*/ 238425 w 2582862"/>
              <a:gd name="connsiteY340" fmla="*/ 0 h 192840"/>
              <a:gd name="connsiteX341" fmla="*/ 254924 w 2582862"/>
              <a:gd name="connsiteY341" fmla="*/ 0 h 192840"/>
              <a:gd name="connsiteX342" fmla="*/ 165001 w 2582862"/>
              <a:gd name="connsiteY342" fmla="*/ 192840 h 192840"/>
              <a:gd name="connsiteX343" fmla="*/ 148503 w 2582862"/>
              <a:gd name="connsiteY343" fmla="*/ 192840 h 192840"/>
              <a:gd name="connsiteX344" fmla="*/ 209850 w 2582862"/>
              <a:gd name="connsiteY344" fmla="*/ 0 h 192840"/>
              <a:gd name="connsiteX345" fmla="*/ 226349 w 2582862"/>
              <a:gd name="connsiteY345" fmla="*/ 0 h 192840"/>
              <a:gd name="connsiteX346" fmla="*/ 136426 w 2582862"/>
              <a:gd name="connsiteY346" fmla="*/ 192840 h 192840"/>
              <a:gd name="connsiteX347" fmla="*/ 119927 w 2582862"/>
              <a:gd name="connsiteY347" fmla="*/ 192840 h 192840"/>
              <a:gd name="connsiteX348" fmla="*/ 181275 w 2582862"/>
              <a:gd name="connsiteY348" fmla="*/ 0 h 192840"/>
              <a:gd name="connsiteX349" fmla="*/ 197774 w 2582862"/>
              <a:gd name="connsiteY349" fmla="*/ 0 h 192840"/>
              <a:gd name="connsiteX350" fmla="*/ 107851 w 2582862"/>
              <a:gd name="connsiteY350" fmla="*/ 192840 h 192840"/>
              <a:gd name="connsiteX351" fmla="*/ 91352 w 2582862"/>
              <a:gd name="connsiteY351" fmla="*/ 192840 h 192840"/>
              <a:gd name="connsiteX352" fmla="*/ 152700 w 2582862"/>
              <a:gd name="connsiteY352" fmla="*/ 0 h 192840"/>
              <a:gd name="connsiteX353" fmla="*/ 169198 w 2582862"/>
              <a:gd name="connsiteY353" fmla="*/ 0 h 192840"/>
              <a:gd name="connsiteX354" fmla="*/ 79276 w 2582862"/>
              <a:gd name="connsiteY354" fmla="*/ 192840 h 192840"/>
              <a:gd name="connsiteX355" fmla="*/ 62778 w 2582862"/>
              <a:gd name="connsiteY355" fmla="*/ 192840 h 192840"/>
              <a:gd name="connsiteX356" fmla="*/ 124125 w 2582862"/>
              <a:gd name="connsiteY356" fmla="*/ 0 h 192840"/>
              <a:gd name="connsiteX357" fmla="*/ 140623 w 2582862"/>
              <a:gd name="connsiteY357" fmla="*/ 0 h 192840"/>
              <a:gd name="connsiteX358" fmla="*/ 50700 w 2582862"/>
              <a:gd name="connsiteY358" fmla="*/ 192840 h 192840"/>
              <a:gd name="connsiteX359" fmla="*/ 34202 w 2582862"/>
              <a:gd name="connsiteY359" fmla="*/ 192840 h 192840"/>
              <a:gd name="connsiteX360" fmla="*/ 95550 w 2582862"/>
              <a:gd name="connsiteY360" fmla="*/ 0 h 192840"/>
              <a:gd name="connsiteX361" fmla="*/ 112049 w 2582862"/>
              <a:gd name="connsiteY361" fmla="*/ 0 h 192840"/>
              <a:gd name="connsiteX362" fmla="*/ 22126 w 2582862"/>
              <a:gd name="connsiteY362" fmla="*/ 192840 h 192840"/>
              <a:gd name="connsiteX363" fmla="*/ 5627 w 2582862"/>
              <a:gd name="connsiteY363" fmla="*/ 192840 h 192840"/>
              <a:gd name="connsiteX364" fmla="*/ 66975 w 2582862"/>
              <a:gd name="connsiteY364" fmla="*/ 0 h 192840"/>
              <a:gd name="connsiteX365" fmla="*/ 83474 w 2582862"/>
              <a:gd name="connsiteY365" fmla="*/ 0 h 192840"/>
              <a:gd name="connsiteX366" fmla="*/ 0 w 2582862"/>
              <a:gd name="connsiteY366" fmla="*/ 179010 h 192840"/>
              <a:gd name="connsiteX367" fmla="*/ 0 w 2582862"/>
              <a:gd name="connsiteY367" fmla="*/ 143630 h 192840"/>
              <a:gd name="connsiteX368" fmla="*/ 38401 w 2582862"/>
              <a:gd name="connsiteY368" fmla="*/ 0 h 192840"/>
              <a:gd name="connsiteX369" fmla="*/ 54898 w 2582862"/>
              <a:gd name="connsiteY369" fmla="*/ 0 h 192840"/>
              <a:gd name="connsiteX370" fmla="*/ 0 w 2582862"/>
              <a:gd name="connsiteY370" fmla="*/ 117730 h 192840"/>
              <a:gd name="connsiteX371" fmla="*/ 0 w 2582862"/>
              <a:gd name="connsiteY371" fmla="*/ 82350 h 192840"/>
              <a:gd name="connsiteX372" fmla="*/ 12205 w 2582862"/>
              <a:gd name="connsiteY372" fmla="*/ 0 h 192840"/>
              <a:gd name="connsiteX373" fmla="*/ 26324 w 2582862"/>
              <a:gd name="connsiteY373" fmla="*/ 0 h 192840"/>
              <a:gd name="connsiteX374" fmla="*/ 0 w 2582862"/>
              <a:gd name="connsiteY374" fmla="*/ 56452 h 192840"/>
              <a:gd name="connsiteX375" fmla="*/ 0 w 2582862"/>
              <a:gd name="connsiteY375" fmla="*/ 26174 h 192840"/>
              <a:gd name="connsiteX376" fmla="*/ 0 w 2582862"/>
              <a:gd name="connsiteY376" fmla="*/ 0 h 192840"/>
              <a:gd name="connsiteX377" fmla="*/ 129 w 2582862"/>
              <a:gd name="connsiteY377" fmla="*/ 0 h 192840"/>
              <a:gd name="connsiteX378" fmla="*/ 0 w 2582862"/>
              <a:gd name="connsiteY378" fmla="*/ 276 h 1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2582862" h="192840">
                <a:moveTo>
                  <a:pt x="2582862" y="181076"/>
                </a:moveTo>
                <a:lnTo>
                  <a:pt x="2582862" y="192840"/>
                </a:lnTo>
                <a:lnTo>
                  <a:pt x="2577376" y="192840"/>
                </a:lnTo>
                <a:close/>
                <a:moveTo>
                  <a:pt x="2582862" y="119796"/>
                </a:moveTo>
                <a:lnTo>
                  <a:pt x="2582862" y="155178"/>
                </a:lnTo>
                <a:lnTo>
                  <a:pt x="2565300" y="192840"/>
                </a:lnTo>
                <a:lnTo>
                  <a:pt x="2548801" y="192840"/>
                </a:lnTo>
                <a:close/>
                <a:moveTo>
                  <a:pt x="2582862" y="58517"/>
                </a:moveTo>
                <a:lnTo>
                  <a:pt x="2582862" y="93897"/>
                </a:lnTo>
                <a:lnTo>
                  <a:pt x="2536724" y="192840"/>
                </a:lnTo>
                <a:lnTo>
                  <a:pt x="2520227" y="192840"/>
                </a:lnTo>
                <a:close/>
                <a:moveTo>
                  <a:pt x="2581574" y="0"/>
                </a:moveTo>
                <a:lnTo>
                  <a:pt x="2582862" y="0"/>
                </a:lnTo>
                <a:lnTo>
                  <a:pt x="2582862" y="32619"/>
                </a:lnTo>
                <a:lnTo>
                  <a:pt x="2508150" y="192840"/>
                </a:lnTo>
                <a:lnTo>
                  <a:pt x="2491651" y="192840"/>
                </a:lnTo>
                <a:close/>
                <a:moveTo>
                  <a:pt x="2552999" y="0"/>
                </a:moveTo>
                <a:lnTo>
                  <a:pt x="2569498" y="0"/>
                </a:lnTo>
                <a:lnTo>
                  <a:pt x="2479575" y="192840"/>
                </a:lnTo>
                <a:lnTo>
                  <a:pt x="2463076" y="192840"/>
                </a:lnTo>
                <a:close/>
                <a:moveTo>
                  <a:pt x="2524424" y="0"/>
                </a:moveTo>
                <a:lnTo>
                  <a:pt x="2540923" y="0"/>
                </a:lnTo>
                <a:lnTo>
                  <a:pt x="2451000" y="192840"/>
                </a:lnTo>
                <a:lnTo>
                  <a:pt x="2434501" y="192840"/>
                </a:lnTo>
                <a:close/>
                <a:moveTo>
                  <a:pt x="2495849" y="0"/>
                </a:moveTo>
                <a:lnTo>
                  <a:pt x="2512347" y="0"/>
                </a:lnTo>
                <a:lnTo>
                  <a:pt x="2422424" y="192840"/>
                </a:lnTo>
                <a:lnTo>
                  <a:pt x="2405927" y="192840"/>
                </a:lnTo>
                <a:close/>
                <a:moveTo>
                  <a:pt x="2467274" y="0"/>
                </a:moveTo>
                <a:lnTo>
                  <a:pt x="2483772" y="0"/>
                </a:lnTo>
                <a:lnTo>
                  <a:pt x="2393850" y="192840"/>
                </a:lnTo>
                <a:lnTo>
                  <a:pt x="2377351" y="192840"/>
                </a:lnTo>
                <a:close/>
                <a:moveTo>
                  <a:pt x="2438699" y="0"/>
                </a:moveTo>
                <a:lnTo>
                  <a:pt x="2455198" y="0"/>
                </a:lnTo>
                <a:lnTo>
                  <a:pt x="2365275" y="192840"/>
                </a:lnTo>
                <a:lnTo>
                  <a:pt x="2348776" y="192840"/>
                </a:lnTo>
                <a:close/>
                <a:moveTo>
                  <a:pt x="2410124" y="0"/>
                </a:moveTo>
                <a:lnTo>
                  <a:pt x="2426622" y="0"/>
                </a:lnTo>
                <a:lnTo>
                  <a:pt x="2336700" y="192840"/>
                </a:lnTo>
                <a:lnTo>
                  <a:pt x="2320201" y="192840"/>
                </a:lnTo>
                <a:close/>
                <a:moveTo>
                  <a:pt x="2381549" y="0"/>
                </a:moveTo>
                <a:lnTo>
                  <a:pt x="2398047" y="0"/>
                </a:lnTo>
                <a:lnTo>
                  <a:pt x="2308124" y="192840"/>
                </a:lnTo>
                <a:lnTo>
                  <a:pt x="2291627" y="192840"/>
                </a:lnTo>
                <a:close/>
                <a:moveTo>
                  <a:pt x="2352974" y="0"/>
                </a:moveTo>
                <a:lnTo>
                  <a:pt x="2369472" y="0"/>
                </a:lnTo>
                <a:lnTo>
                  <a:pt x="2279550" y="192840"/>
                </a:lnTo>
                <a:lnTo>
                  <a:pt x="2263051" y="192840"/>
                </a:lnTo>
                <a:close/>
                <a:moveTo>
                  <a:pt x="2324399" y="0"/>
                </a:moveTo>
                <a:lnTo>
                  <a:pt x="2340898" y="0"/>
                </a:lnTo>
                <a:lnTo>
                  <a:pt x="2250975" y="192840"/>
                </a:lnTo>
                <a:lnTo>
                  <a:pt x="2234476" y="192840"/>
                </a:lnTo>
                <a:close/>
                <a:moveTo>
                  <a:pt x="2295824" y="0"/>
                </a:moveTo>
                <a:lnTo>
                  <a:pt x="2312322" y="0"/>
                </a:lnTo>
                <a:lnTo>
                  <a:pt x="2222400" y="192840"/>
                </a:lnTo>
                <a:lnTo>
                  <a:pt x="2205901" y="192840"/>
                </a:lnTo>
                <a:close/>
                <a:moveTo>
                  <a:pt x="2267249" y="0"/>
                </a:moveTo>
                <a:lnTo>
                  <a:pt x="2283747" y="0"/>
                </a:lnTo>
                <a:lnTo>
                  <a:pt x="2193824" y="192840"/>
                </a:lnTo>
                <a:lnTo>
                  <a:pt x="2177327" y="192840"/>
                </a:lnTo>
                <a:close/>
                <a:moveTo>
                  <a:pt x="2238674" y="0"/>
                </a:moveTo>
                <a:lnTo>
                  <a:pt x="2255172" y="0"/>
                </a:lnTo>
                <a:lnTo>
                  <a:pt x="2165250" y="192840"/>
                </a:lnTo>
                <a:lnTo>
                  <a:pt x="2148751" y="192840"/>
                </a:lnTo>
                <a:close/>
                <a:moveTo>
                  <a:pt x="2210099" y="0"/>
                </a:moveTo>
                <a:lnTo>
                  <a:pt x="2226598" y="0"/>
                </a:lnTo>
                <a:lnTo>
                  <a:pt x="2136675" y="192840"/>
                </a:lnTo>
                <a:lnTo>
                  <a:pt x="2120176" y="192840"/>
                </a:lnTo>
                <a:close/>
                <a:moveTo>
                  <a:pt x="2181524" y="0"/>
                </a:moveTo>
                <a:lnTo>
                  <a:pt x="2198022" y="0"/>
                </a:lnTo>
                <a:lnTo>
                  <a:pt x="2108100" y="192840"/>
                </a:lnTo>
                <a:lnTo>
                  <a:pt x="2091601" y="192840"/>
                </a:lnTo>
                <a:close/>
                <a:moveTo>
                  <a:pt x="2152949" y="0"/>
                </a:moveTo>
                <a:lnTo>
                  <a:pt x="2169447" y="0"/>
                </a:lnTo>
                <a:lnTo>
                  <a:pt x="2079524" y="192840"/>
                </a:lnTo>
                <a:lnTo>
                  <a:pt x="2063027" y="192840"/>
                </a:lnTo>
                <a:close/>
                <a:moveTo>
                  <a:pt x="2124374" y="0"/>
                </a:moveTo>
                <a:lnTo>
                  <a:pt x="2140872" y="0"/>
                </a:lnTo>
                <a:lnTo>
                  <a:pt x="2050950" y="192840"/>
                </a:lnTo>
                <a:lnTo>
                  <a:pt x="2034451" y="192840"/>
                </a:lnTo>
                <a:close/>
                <a:moveTo>
                  <a:pt x="2095799" y="0"/>
                </a:moveTo>
                <a:lnTo>
                  <a:pt x="2112298" y="0"/>
                </a:lnTo>
                <a:lnTo>
                  <a:pt x="2022375" y="192840"/>
                </a:lnTo>
                <a:lnTo>
                  <a:pt x="2005876" y="192840"/>
                </a:lnTo>
                <a:close/>
                <a:moveTo>
                  <a:pt x="2067223" y="0"/>
                </a:moveTo>
                <a:lnTo>
                  <a:pt x="2083723" y="0"/>
                </a:lnTo>
                <a:lnTo>
                  <a:pt x="1993800" y="192840"/>
                </a:lnTo>
                <a:lnTo>
                  <a:pt x="1977301" y="192840"/>
                </a:lnTo>
                <a:close/>
                <a:moveTo>
                  <a:pt x="2038649" y="0"/>
                </a:moveTo>
                <a:lnTo>
                  <a:pt x="2055147" y="0"/>
                </a:lnTo>
                <a:lnTo>
                  <a:pt x="1965224" y="192840"/>
                </a:lnTo>
                <a:lnTo>
                  <a:pt x="1948727" y="192840"/>
                </a:lnTo>
                <a:close/>
                <a:moveTo>
                  <a:pt x="2010074" y="0"/>
                </a:moveTo>
                <a:lnTo>
                  <a:pt x="2026572" y="0"/>
                </a:lnTo>
                <a:lnTo>
                  <a:pt x="1936650" y="192840"/>
                </a:lnTo>
                <a:lnTo>
                  <a:pt x="1920151" y="192840"/>
                </a:lnTo>
                <a:close/>
                <a:moveTo>
                  <a:pt x="1981499" y="0"/>
                </a:moveTo>
                <a:lnTo>
                  <a:pt x="1997998" y="0"/>
                </a:lnTo>
                <a:lnTo>
                  <a:pt x="1908075" y="192840"/>
                </a:lnTo>
                <a:lnTo>
                  <a:pt x="1891576" y="192840"/>
                </a:lnTo>
                <a:close/>
                <a:moveTo>
                  <a:pt x="1952924" y="0"/>
                </a:moveTo>
                <a:lnTo>
                  <a:pt x="1969422" y="0"/>
                </a:lnTo>
                <a:lnTo>
                  <a:pt x="1879499" y="192840"/>
                </a:lnTo>
                <a:lnTo>
                  <a:pt x="1863001" y="192840"/>
                </a:lnTo>
                <a:close/>
                <a:moveTo>
                  <a:pt x="1924349" y="0"/>
                </a:moveTo>
                <a:lnTo>
                  <a:pt x="1940847" y="0"/>
                </a:lnTo>
                <a:lnTo>
                  <a:pt x="1850924" y="192840"/>
                </a:lnTo>
                <a:lnTo>
                  <a:pt x="1834427" y="192840"/>
                </a:lnTo>
                <a:close/>
                <a:moveTo>
                  <a:pt x="1895774" y="0"/>
                </a:moveTo>
                <a:lnTo>
                  <a:pt x="1912272" y="0"/>
                </a:lnTo>
                <a:lnTo>
                  <a:pt x="1822350" y="192840"/>
                </a:lnTo>
                <a:lnTo>
                  <a:pt x="1805851" y="192840"/>
                </a:lnTo>
                <a:close/>
                <a:moveTo>
                  <a:pt x="1867199" y="0"/>
                </a:moveTo>
                <a:lnTo>
                  <a:pt x="1883698" y="0"/>
                </a:lnTo>
                <a:lnTo>
                  <a:pt x="1793775" y="192840"/>
                </a:lnTo>
                <a:lnTo>
                  <a:pt x="1777276" y="192840"/>
                </a:lnTo>
                <a:close/>
                <a:moveTo>
                  <a:pt x="1838623" y="0"/>
                </a:moveTo>
                <a:lnTo>
                  <a:pt x="1855122" y="0"/>
                </a:lnTo>
                <a:lnTo>
                  <a:pt x="1765200" y="192840"/>
                </a:lnTo>
                <a:lnTo>
                  <a:pt x="1748701" y="192840"/>
                </a:lnTo>
                <a:close/>
                <a:moveTo>
                  <a:pt x="1810048" y="0"/>
                </a:moveTo>
                <a:lnTo>
                  <a:pt x="1826547" y="0"/>
                </a:lnTo>
                <a:lnTo>
                  <a:pt x="1736624" y="192840"/>
                </a:lnTo>
                <a:lnTo>
                  <a:pt x="1720126" y="192840"/>
                </a:lnTo>
                <a:close/>
                <a:moveTo>
                  <a:pt x="1781474" y="0"/>
                </a:moveTo>
                <a:lnTo>
                  <a:pt x="1797973" y="0"/>
                </a:lnTo>
                <a:lnTo>
                  <a:pt x="1708050" y="192840"/>
                </a:lnTo>
                <a:lnTo>
                  <a:pt x="1691551" y="192840"/>
                </a:lnTo>
                <a:close/>
                <a:moveTo>
                  <a:pt x="1752899" y="0"/>
                </a:moveTo>
                <a:lnTo>
                  <a:pt x="1769398" y="0"/>
                </a:lnTo>
                <a:lnTo>
                  <a:pt x="1679475" y="192840"/>
                </a:lnTo>
                <a:lnTo>
                  <a:pt x="1662976" y="192840"/>
                </a:lnTo>
                <a:close/>
                <a:moveTo>
                  <a:pt x="1724324" y="0"/>
                </a:moveTo>
                <a:lnTo>
                  <a:pt x="1740822" y="0"/>
                </a:lnTo>
                <a:lnTo>
                  <a:pt x="1650899" y="192840"/>
                </a:lnTo>
                <a:lnTo>
                  <a:pt x="1634401" y="192840"/>
                </a:lnTo>
                <a:close/>
                <a:moveTo>
                  <a:pt x="1695748" y="0"/>
                </a:moveTo>
                <a:lnTo>
                  <a:pt x="1712247" y="0"/>
                </a:lnTo>
                <a:lnTo>
                  <a:pt x="1622324" y="192840"/>
                </a:lnTo>
                <a:lnTo>
                  <a:pt x="1605826" y="192840"/>
                </a:lnTo>
                <a:close/>
                <a:moveTo>
                  <a:pt x="1667174" y="0"/>
                </a:moveTo>
                <a:lnTo>
                  <a:pt x="1683673" y="0"/>
                </a:lnTo>
                <a:lnTo>
                  <a:pt x="1593750" y="192840"/>
                </a:lnTo>
                <a:lnTo>
                  <a:pt x="1577251" y="192840"/>
                </a:lnTo>
                <a:close/>
                <a:moveTo>
                  <a:pt x="1638599" y="0"/>
                </a:moveTo>
                <a:lnTo>
                  <a:pt x="1655098" y="0"/>
                </a:lnTo>
                <a:lnTo>
                  <a:pt x="1565175" y="192840"/>
                </a:lnTo>
                <a:lnTo>
                  <a:pt x="1548676" y="192840"/>
                </a:lnTo>
                <a:close/>
                <a:moveTo>
                  <a:pt x="1610023" y="0"/>
                </a:moveTo>
                <a:lnTo>
                  <a:pt x="1626522" y="0"/>
                </a:lnTo>
                <a:lnTo>
                  <a:pt x="1536600" y="192840"/>
                </a:lnTo>
                <a:lnTo>
                  <a:pt x="1520101" y="192840"/>
                </a:lnTo>
                <a:close/>
                <a:moveTo>
                  <a:pt x="1581448" y="0"/>
                </a:moveTo>
                <a:lnTo>
                  <a:pt x="1597947" y="0"/>
                </a:lnTo>
                <a:lnTo>
                  <a:pt x="1508024" y="192840"/>
                </a:lnTo>
                <a:lnTo>
                  <a:pt x="1491527" y="192840"/>
                </a:lnTo>
                <a:close/>
                <a:moveTo>
                  <a:pt x="1552874" y="0"/>
                </a:moveTo>
                <a:lnTo>
                  <a:pt x="1569373" y="0"/>
                </a:lnTo>
                <a:lnTo>
                  <a:pt x="1479450" y="192840"/>
                </a:lnTo>
                <a:lnTo>
                  <a:pt x="1462951" y="192840"/>
                </a:lnTo>
                <a:close/>
                <a:moveTo>
                  <a:pt x="1524299" y="0"/>
                </a:moveTo>
                <a:lnTo>
                  <a:pt x="1540798" y="0"/>
                </a:lnTo>
                <a:lnTo>
                  <a:pt x="1450875" y="192840"/>
                </a:lnTo>
                <a:lnTo>
                  <a:pt x="1434376" y="192840"/>
                </a:lnTo>
                <a:close/>
                <a:moveTo>
                  <a:pt x="1495724" y="0"/>
                </a:moveTo>
                <a:lnTo>
                  <a:pt x="1512222" y="0"/>
                </a:lnTo>
                <a:lnTo>
                  <a:pt x="1422299" y="192840"/>
                </a:lnTo>
                <a:lnTo>
                  <a:pt x="1405801" y="192840"/>
                </a:lnTo>
                <a:close/>
                <a:moveTo>
                  <a:pt x="1467149" y="0"/>
                </a:moveTo>
                <a:lnTo>
                  <a:pt x="1483647" y="0"/>
                </a:lnTo>
                <a:lnTo>
                  <a:pt x="1393724" y="192840"/>
                </a:lnTo>
                <a:lnTo>
                  <a:pt x="1377226" y="192840"/>
                </a:lnTo>
                <a:close/>
                <a:moveTo>
                  <a:pt x="1438574" y="0"/>
                </a:moveTo>
                <a:lnTo>
                  <a:pt x="1455073" y="0"/>
                </a:lnTo>
                <a:lnTo>
                  <a:pt x="1365150" y="192840"/>
                </a:lnTo>
                <a:lnTo>
                  <a:pt x="1348651" y="192840"/>
                </a:lnTo>
                <a:close/>
                <a:moveTo>
                  <a:pt x="1409999" y="0"/>
                </a:moveTo>
                <a:lnTo>
                  <a:pt x="1426498" y="0"/>
                </a:lnTo>
                <a:lnTo>
                  <a:pt x="1336575" y="192840"/>
                </a:lnTo>
                <a:lnTo>
                  <a:pt x="1320076" y="192840"/>
                </a:lnTo>
                <a:close/>
                <a:moveTo>
                  <a:pt x="1381423" y="0"/>
                </a:moveTo>
                <a:lnTo>
                  <a:pt x="1397922" y="0"/>
                </a:lnTo>
                <a:lnTo>
                  <a:pt x="1307999" y="192840"/>
                </a:lnTo>
                <a:lnTo>
                  <a:pt x="1291501" y="192840"/>
                </a:lnTo>
                <a:close/>
                <a:moveTo>
                  <a:pt x="1352849" y="0"/>
                </a:moveTo>
                <a:lnTo>
                  <a:pt x="1369347" y="0"/>
                </a:lnTo>
                <a:lnTo>
                  <a:pt x="1279424" y="192840"/>
                </a:lnTo>
                <a:lnTo>
                  <a:pt x="1262926" y="192840"/>
                </a:lnTo>
                <a:close/>
                <a:moveTo>
                  <a:pt x="1324274" y="0"/>
                </a:moveTo>
                <a:lnTo>
                  <a:pt x="1340773" y="0"/>
                </a:lnTo>
                <a:lnTo>
                  <a:pt x="1250850" y="192840"/>
                </a:lnTo>
                <a:lnTo>
                  <a:pt x="1234351" y="192840"/>
                </a:lnTo>
                <a:close/>
                <a:moveTo>
                  <a:pt x="1295699" y="0"/>
                </a:moveTo>
                <a:lnTo>
                  <a:pt x="1312198" y="0"/>
                </a:lnTo>
                <a:lnTo>
                  <a:pt x="1222275" y="192840"/>
                </a:lnTo>
                <a:lnTo>
                  <a:pt x="1205776" y="192840"/>
                </a:lnTo>
                <a:close/>
                <a:moveTo>
                  <a:pt x="1267123" y="0"/>
                </a:moveTo>
                <a:lnTo>
                  <a:pt x="1283622" y="0"/>
                </a:lnTo>
                <a:lnTo>
                  <a:pt x="1193700" y="192840"/>
                </a:lnTo>
                <a:lnTo>
                  <a:pt x="1177201" y="192840"/>
                </a:lnTo>
                <a:close/>
                <a:moveTo>
                  <a:pt x="1238549" y="0"/>
                </a:moveTo>
                <a:lnTo>
                  <a:pt x="1255047" y="0"/>
                </a:lnTo>
                <a:lnTo>
                  <a:pt x="1165124" y="192840"/>
                </a:lnTo>
                <a:lnTo>
                  <a:pt x="1148626" y="192840"/>
                </a:lnTo>
                <a:close/>
                <a:moveTo>
                  <a:pt x="1209974" y="0"/>
                </a:moveTo>
                <a:lnTo>
                  <a:pt x="1226473" y="0"/>
                </a:lnTo>
                <a:lnTo>
                  <a:pt x="1136550" y="192840"/>
                </a:lnTo>
                <a:lnTo>
                  <a:pt x="1120051" y="192840"/>
                </a:lnTo>
                <a:close/>
                <a:moveTo>
                  <a:pt x="1181399" y="0"/>
                </a:moveTo>
                <a:lnTo>
                  <a:pt x="1197897" y="0"/>
                </a:lnTo>
                <a:lnTo>
                  <a:pt x="1107975" y="192840"/>
                </a:lnTo>
                <a:lnTo>
                  <a:pt x="1091476" y="192840"/>
                </a:lnTo>
                <a:close/>
                <a:moveTo>
                  <a:pt x="1152823" y="0"/>
                </a:moveTo>
                <a:lnTo>
                  <a:pt x="1169322" y="0"/>
                </a:lnTo>
                <a:lnTo>
                  <a:pt x="1079399" y="192840"/>
                </a:lnTo>
                <a:lnTo>
                  <a:pt x="1062901" y="192840"/>
                </a:lnTo>
                <a:close/>
                <a:moveTo>
                  <a:pt x="1124249" y="0"/>
                </a:moveTo>
                <a:lnTo>
                  <a:pt x="1140747" y="0"/>
                </a:lnTo>
                <a:lnTo>
                  <a:pt x="1050824" y="192840"/>
                </a:lnTo>
                <a:lnTo>
                  <a:pt x="1034326" y="192840"/>
                </a:lnTo>
                <a:close/>
                <a:moveTo>
                  <a:pt x="1095674" y="0"/>
                </a:moveTo>
                <a:lnTo>
                  <a:pt x="1112173" y="0"/>
                </a:lnTo>
                <a:lnTo>
                  <a:pt x="1022250" y="192840"/>
                </a:lnTo>
                <a:lnTo>
                  <a:pt x="1005751" y="192840"/>
                </a:lnTo>
                <a:close/>
                <a:moveTo>
                  <a:pt x="1067099" y="0"/>
                </a:moveTo>
                <a:lnTo>
                  <a:pt x="1083598" y="0"/>
                </a:lnTo>
                <a:lnTo>
                  <a:pt x="993675" y="192840"/>
                </a:lnTo>
                <a:lnTo>
                  <a:pt x="977176" y="192840"/>
                </a:lnTo>
                <a:close/>
                <a:moveTo>
                  <a:pt x="1038523" y="0"/>
                </a:moveTo>
                <a:lnTo>
                  <a:pt x="1055022" y="0"/>
                </a:lnTo>
                <a:lnTo>
                  <a:pt x="965099" y="192840"/>
                </a:lnTo>
                <a:lnTo>
                  <a:pt x="948601" y="192840"/>
                </a:lnTo>
                <a:close/>
                <a:moveTo>
                  <a:pt x="1009949" y="0"/>
                </a:moveTo>
                <a:lnTo>
                  <a:pt x="1026447" y="0"/>
                </a:lnTo>
                <a:lnTo>
                  <a:pt x="936524" y="192840"/>
                </a:lnTo>
                <a:lnTo>
                  <a:pt x="920026" y="192840"/>
                </a:lnTo>
                <a:close/>
                <a:moveTo>
                  <a:pt x="981374" y="0"/>
                </a:moveTo>
                <a:lnTo>
                  <a:pt x="997873" y="0"/>
                </a:lnTo>
                <a:lnTo>
                  <a:pt x="907950" y="192840"/>
                </a:lnTo>
                <a:lnTo>
                  <a:pt x="891451" y="192840"/>
                </a:lnTo>
                <a:close/>
                <a:moveTo>
                  <a:pt x="952799" y="0"/>
                </a:moveTo>
                <a:lnTo>
                  <a:pt x="969298" y="0"/>
                </a:lnTo>
                <a:lnTo>
                  <a:pt x="879375" y="192840"/>
                </a:lnTo>
                <a:lnTo>
                  <a:pt x="862876" y="192840"/>
                </a:lnTo>
                <a:close/>
                <a:moveTo>
                  <a:pt x="924223" y="0"/>
                </a:moveTo>
                <a:lnTo>
                  <a:pt x="940722" y="0"/>
                </a:lnTo>
                <a:lnTo>
                  <a:pt x="850799" y="192840"/>
                </a:lnTo>
                <a:lnTo>
                  <a:pt x="834301" y="192840"/>
                </a:lnTo>
                <a:close/>
                <a:moveTo>
                  <a:pt x="895649" y="0"/>
                </a:moveTo>
                <a:lnTo>
                  <a:pt x="912147" y="0"/>
                </a:lnTo>
                <a:lnTo>
                  <a:pt x="822224" y="192840"/>
                </a:lnTo>
                <a:lnTo>
                  <a:pt x="805726" y="192840"/>
                </a:lnTo>
                <a:close/>
                <a:moveTo>
                  <a:pt x="867074" y="0"/>
                </a:moveTo>
                <a:lnTo>
                  <a:pt x="883573" y="0"/>
                </a:lnTo>
                <a:lnTo>
                  <a:pt x="793650" y="192840"/>
                </a:lnTo>
                <a:lnTo>
                  <a:pt x="777151" y="192840"/>
                </a:lnTo>
                <a:close/>
                <a:moveTo>
                  <a:pt x="838499" y="0"/>
                </a:moveTo>
                <a:lnTo>
                  <a:pt x="854997" y="0"/>
                </a:lnTo>
                <a:lnTo>
                  <a:pt x="765075" y="192840"/>
                </a:lnTo>
                <a:lnTo>
                  <a:pt x="748576" y="192840"/>
                </a:lnTo>
                <a:close/>
                <a:moveTo>
                  <a:pt x="809924" y="0"/>
                </a:moveTo>
                <a:lnTo>
                  <a:pt x="826422" y="0"/>
                </a:lnTo>
                <a:lnTo>
                  <a:pt x="736499" y="192840"/>
                </a:lnTo>
                <a:lnTo>
                  <a:pt x="720002" y="192840"/>
                </a:lnTo>
                <a:close/>
                <a:moveTo>
                  <a:pt x="781349" y="0"/>
                </a:moveTo>
                <a:lnTo>
                  <a:pt x="797847" y="0"/>
                </a:lnTo>
                <a:lnTo>
                  <a:pt x="707924" y="192840"/>
                </a:lnTo>
                <a:lnTo>
                  <a:pt x="691426" y="192840"/>
                </a:lnTo>
                <a:close/>
                <a:moveTo>
                  <a:pt x="752774" y="0"/>
                </a:moveTo>
                <a:lnTo>
                  <a:pt x="769273" y="0"/>
                </a:lnTo>
                <a:lnTo>
                  <a:pt x="679350" y="192840"/>
                </a:lnTo>
                <a:lnTo>
                  <a:pt x="662851" y="192840"/>
                </a:lnTo>
                <a:close/>
                <a:moveTo>
                  <a:pt x="724199" y="0"/>
                </a:moveTo>
                <a:lnTo>
                  <a:pt x="740697" y="0"/>
                </a:lnTo>
                <a:lnTo>
                  <a:pt x="650775" y="192840"/>
                </a:lnTo>
                <a:lnTo>
                  <a:pt x="634276" y="192840"/>
                </a:lnTo>
                <a:close/>
                <a:moveTo>
                  <a:pt x="695624" y="0"/>
                </a:moveTo>
                <a:lnTo>
                  <a:pt x="712122" y="0"/>
                </a:lnTo>
                <a:lnTo>
                  <a:pt x="622199" y="192840"/>
                </a:lnTo>
                <a:lnTo>
                  <a:pt x="605702" y="192840"/>
                </a:lnTo>
                <a:close/>
                <a:moveTo>
                  <a:pt x="667049" y="0"/>
                </a:moveTo>
                <a:lnTo>
                  <a:pt x="683547" y="0"/>
                </a:lnTo>
                <a:lnTo>
                  <a:pt x="593624" y="192840"/>
                </a:lnTo>
                <a:lnTo>
                  <a:pt x="577126" y="192840"/>
                </a:lnTo>
                <a:close/>
                <a:moveTo>
                  <a:pt x="638474" y="0"/>
                </a:moveTo>
                <a:lnTo>
                  <a:pt x="654973" y="0"/>
                </a:lnTo>
                <a:lnTo>
                  <a:pt x="565050" y="192840"/>
                </a:lnTo>
                <a:lnTo>
                  <a:pt x="548551" y="192840"/>
                </a:lnTo>
                <a:close/>
                <a:moveTo>
                  <a:pt x="609899" y="0"/>
                </a:moveTo>
                <a:lnTo>
                  <a:pt x="626397" y="0"/>
                </a:lnTo>
                <a:lnTo>
                  <a:pt x="536475" y="192840"/>
                </a:lnTo>
                <a:lnTo>
                  <a:pt x="519976" y="192840"/>
                </a:lnTo>
                <a:close/>
                <a:moveTo>
                  <a:pt x="581324" y="0"/>
                </a:moveTo>
                <a:lnTo>
                  <a:pt x="597822" y="0"/>
                </a:lnTo>
                <a:lnTo>
                  <a:pt x="507899" y="192840"/>
                </a:lnTo>
                <a:lnTo>
                  <a:pt x="491402" y="192840"/>
                </a:lnTo>
                <a:close/>
                <a:moveTo>
                  <a:pt x="552749" y="0"/>
                </a:moveTo>
                <a:lnTo>
                  <a:pt x="569247" y="0"/>
                </a:lnTo>
                <a:lnTo>
                  <a:pt x="479324" y="192840"/>
                </a:lnTo>
                <a:lnTo>
                  <a:pt x="462826" y="192840"/>
                </a:lnTo>
                <a:close/>
                <a:moveTo>
                  <a:pt x="524174" y="0"/>
                </a:moveTo>
                <a:lnTo>
                  <a:pt x="540673" y="0"/>
                </a:lnTo>
                <a:lnTo>
                  <a:pt x="450750" y="192840"/>
                </a:lnTo>
                <a:lnTo>
                  <a:pt x="434251" y="192840"/>
                </a:lnTo>
                <a:close/>
                <a:moveTo>
                  <a:pt x="495599" y="0"/>
                </a:moveTo>
                <a:lnTo>
                  <a:pt x="512098" y="0"/>
                </a:lnTo>
                <a:lnTo>
                  <a:pt x="422177" y="192840"/>
                </a:lnTo>
                <a:lnTo>
                  <a:pt x="405677" y="192840"/>
                </a:lnTo>
                <a:close/>
                <a:moveTo>
                  <a:pt x="467025" y="0"/>
                </a:moveTo>
                <a:lnTo>
                  <a:pt x="483522" y="0"/>
                </a:lnTo>
                <a:lnTo>
                  <a:pt x="393600" y="192840"/>
                </a:lnTo>
                <a:lnTo>
                  <a:pt x="377103" y="192840"/>
                </a:lnTo>
                <a:close/>
                <a:moveTo>
                  <a:pt x="438449" y="0"/>
                </a:moveTo>
                <a:lnTo>
                  <a:pt x="454947" y="0"/>
                </a:lnTo>
                <a:lnTo>
                  <a:pt x="365026" y="192840"/>
                </a:lnTo>
                <a:lnTo>
                  <a:pt x="348527" y="192840"/>
                </a:lnTo>
                <a:close/>
                <a:moveTo>
                  <a:pt x="409874" y="0"/>
                </a:moveTo>
                <a:lnTo>
                  <a:pt x="426373" y="0"/>
                </a:lnTo>
                <a:lnTo>
                  <a:pt x="336451" y="192840"/>
                </a:lnTo>
                <a:lnTo>
                  <a:pt x="319952" y="192840"/>
                </a:lnTo>
                <a:close/>
                <a:moveTo>
                  <a:pt x="381300" y="0"/>
                </a:moveTo>
                <a:lnTo>
                  <a:pt x="397797" y="0"/>
                </a:lnTo>
                <a:lnTo>
                  <a:pt x="307876" y="192840"/>
                </a:lnTo>
                <a:lnTo>
                  <a:pt x="291377" y="192840"/>
                </a:lnTo>
                <a:close/>
                <a:moveTo>
                  <a:pt x="352725" y="0"/>
                </a:moveTo>
                <a:lnTo>
                  <a:pt x="369224" y="0"/>
                </a:lnTo>
                <a:lnTo>
                  <a:pt x="279302" y="192840"/>
                </a:lnTo>
                <a:lnTo>
                  <a:pt x="262803" y="192840"/>
                </a:lnTo>
                <a:close/>
                <a:moveTo>
                  <a:pt x="324150" y="0"/>
                </a:moveTo>
                <a:lnTo>
                  <a:pt x="340649" y="0"/>
                </a:lnTo>
                <a:lnTo>
                  <a:pt x="250726" y="192840"/>
                </a:lnTo>
                <a:lnTo>
                  <a:pt x="234227" y="192840"/>
                </a:lnTo>
                <a:close/>
                <a:moveTo>
                  <a:pt x="295575" y="0"/>
                </a:moveTo>
                <a:lnTo>
                  <a:pt x="312074" y="0"/>
                </a:lnTo>
                <a:lnTo>
                  <a:pt x="222151" y="192840"/>
                </a:lnTo>
                <a:lnTo>
                  <a:pt x="205653" y="192840"/>
                </a:lnTo>
                <a:close/>
                <a:moveTo>
                  <a:pt x="267000" y="0"/>
                </a:moveTo>
                <a:lnTo>
                  <a:pt x="283498" y="0"/>
                </a:lnTo>
                <a:lnTo>
                  <a:pt x="193576" y="192840"/>
                </a:lnTo>
                <a:lnTo>
                  <a:pt x="177077" y="192840"/>
                </a:lnTo>
                <a:close/>
                <a:moveTo>
                  <a:pt x="238425" y="0"/>
                </a:moveTo>
                <a:lnTo>
                  <a:pt x="254924" y="0"/>
                </a:lnTo>
                <a:lnTo>
                  <a:pt x="165001" y="192840"/>
                </a:lnTo>
                <a:lnTo>
                  <a:pt x="148503" y="192840"/>
                </a:lnTo>
                <a:close/>
                <a:moveTo>
                  <a:pt x="209850" y="0"/>
                </a:moveTo>
                <a:lnTo>
                  <a:pt x="226349" y="0"/>
                </a:lnTo>
                <a:lnTo>
                  <a:pt x="136426" y="192840"/>
                </a:lnTo>
                <a:lnTo>
                  <a:pt x="119927" y="192840"/>
                </a:lnTo>
                <a:close/>
                <a:moveTo>
                  <a:pt x="181275" y="0"/>
                </a:moveTo>
                <a:lnTo>
                  <a:pt x="197774" y="0"/>
                </a:lnTo>
                <a:lnTo>
                  <a:pt x="107851" y="192840"/>
                </a:lnTo>
                <a:lnTo>
                  <a:pt x="91352" y="192840"/>
                </a:lnTo>
                <a:close/>
                <a:moveTo>
                  <a:pt x="152700" y="0"/>
                </a:moveTo>
                <a:lnTo>
                  <a:pt x="169198" y="0"/>
                </a:lnTo>
                <a:lnTo>
                  <a:pt x="79276" y="192840"/>
                </a:lnTo>
                <a:lnTo>
                  <a:pt x="62778" y="192840"/>
                </a:lnTo>
                <a:close/>
                <a:moveTo>
                  <a:pt x="124125" y="0"/>
                </a:moveTo>
                <a:lnTo>
                  <a:pt x="140623" y="0"/>
                </a:lnTo>
                <a:lnTo>
                  <a:pt x="50700" y="192840"/>
                </a:lnTo>
                <a:lnTo>
                  <a:pt x="34202" y="192840"/>
                </a:lnTo>
                <a:close/>
                <a:moveTo>
                  <a:pt x="95550" y="0"/>
                </a:moveTo>
                <a:lnTo>
                  <a:pt x="112049" y="0"/>
                </a:lnTo>
                <a:lnTo>
                  <a:pt x="22126" y="192840"/>
                </a:lnTo>
                <a:lnTo>
                  <a:pt x="5627" y="192840"/>
                </a:lnTo>
                <a:close/>
                <a:moveTo>
                  <a:pt x="66975" y="0"/>
                </a:moveTo>
                <a:lnTo>
                  <a:pt x="83474" y="0"/>
                </a:lnTo>
                <a:lnTo>
                  <a:pt x="0" y="179010"/>
                </a:lnTo>
                <a:lnTo>
                  <a:pt x="0" y="143630"/>
                </a:lnTo>
                <a:close/>
                <a:moveTo>
                  <a:pt x="38401" y="0"/>
                </a:moveTo>
                <a:lnTo>
                  <a:pt x="54898" y="0"/>
                </a:lnTo>
                <a:lnTo>
                  <a:pt x="0" y="117730"/>
                </a:lnTo>
                <a:lnTo>
                  <a:pt x="0" y="82350"/>
                </a:lnTo>
                <a:close/>
                <a:moveTo>
                  <a:pt x="12205" y="0"/>
                </a:moveTo>
                <a:lnTo>
                  <a:pt x="26324" y="0"/>
                </a:lnTo>
                <a:lnTo>
                  <a:pt x="0" y="56452"/>
                </a:lnTo>
                <a:lnTo>
                  <a:pt x="0" y="26174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0" y="276"/>
                </a:lnTo>
                <a:close/>
              </a:path>
            </a:pathLst>
          </a:custGeom>
          <a:gradFill>
            <a:gsLst>
              <a:gs pos="0">
                <a:srgbClr val="EA473A"/>
              </a:gs>
              <a:gs pos="42000">
                <a:srgbClr val="EA473A"/>
              </a:gs>
              <a:gs pos="72000">
                <a:srgbClr val="EA473A">
                  <a:alpha val="89000"/>
                </a:srgbClr>
              </a:gs>
              <a:gs pos="100000">
                <a:srgbClr val="EA473A">
                  <a:alpha val="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印品黑体" panose="000005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03A8943-3568-4AFD-B2BD-48C1BC1E8DF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5" y="201140"/>
            <a:ext cx="1077497" cy="8351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301276A-CDA9-4417-A2E9-1D11467E08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7954"/>
          <a:stretch/>
        </p:blipFill>
        <p:spPr>
          <a:xfrm rot="20700000">
            <a:off x="4229928" y="274627"/>
            <a:ext cx="8535501" cy="6149524"/>
          </a:xfrm>
          <a:prstGeom prst="rect">
            <a:avLst/>
          </a:prstGeom>
          <a:effectLst>
            <a:outerShdw blurRad="482600" dist="38100" dir="2700000" sx="104000" sy="104000" algn="tl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5417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echa: cheurón 13">
            <a:extLst>
              <a:ext uri="{FF2B5EF4-FFF2-40B4-BE49-F238E27FC236}">
                <a16:creationId xmlns:a16="http://schemas.microsoft.com/office/drawing/2014/main" id="{F91029BB-FE45-4F18-A5BA-A96A98E974B4}"/>
              </a:ext>
            </a:extLst>
          </p:cNvPr>
          <p:cNvSpPr/>
          <p:nvPr/>
        </p:nvSpPr>
        <p:spPr>
          <a:xfrm rot="16200000">
            <a:off x="4470399" y="-3485166"/>
            <a:ext cx="3251200" cy="12192001"/>
          </a:xfrm>
          <a:prstGeom prst="chevron">
            <a:avLst/>
          </a:prstGeom>
          <a:solidFill>
            <a:srgbClr val="EA4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1867">
              <a:solidFill>
                <a:schemeClr val="tx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D1E79F8-1229-442B-8E03-34AFE7BC8340}"/>
              </a:ext>
            </a:extLst>
          </p:cNvPr>
          <p:cNvSpPr txBox="1"/>
          <p:nvPr/>
        </p:nvSpPr>
        <p:spPr>
          <a:xfrm>
            <a:off x="0" y="5953386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Slidesppt.net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BE15A87-A489-496C-9FB3-DD1D2A2B61E9}"/>
              </a:ext>
            </a:extLst>
          </p:cNvPr>
          <p:cNvCxnSpPr/>
          <p:nvPr/>
        </p:nvCxnSpPr>
        <p:spPr>
          <a:xfrm>
            <a:off x="406401" y="6576291"/>
            <a:ext cx="114715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Google Shape;1573;p65">
            <a:extLst>
              <a:ext uri="{FF2B5EF4-FFF2-40B4-BE49-F238E27FC236}">
                <a16:creationId xmlns:a16="http://schemas.microsoft.com/office/drawing/2014/main" id="{83CA0197-00DF-4F46-9738-82074DBDB28D}"/>
              </a:ext>
            </a:extLst>
          </p:cNvPr>
          <p:cNvSpPr txBox="1">
            <a:spLocks/>
          </p:cNvSpPr>
          <p:nvPr/>
        </p:nvSpPr>
        <p:spPr>
          <a:xfrm>
            <a:off x="2793552" y="5068325"/>
            <a:ext cx="6289590" cy="804441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b="1" dirty="0">
                <a:solidFill>
                  <a:srgbClr val="EA473A"/>
                </a:solidFill>
              </a:rPr>
              <a:t>THANK YOU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B6256B-D6CF-42D7-BF2C-45337CDD263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91535" y="158757"/>
            <a:ext cx="4493623" cy="449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084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223CDC00-0B9A-4D76-B297-63A0E021DAC3}"/>
              </a:ext>
            </a:extLst>
          </p:cNvPr>
          <p:cNvSpPr txBox="1"/>
          <p:nvPr/>
        </p:nvSpPr>
        <p:spPr>
          <a:xfrm>
            <a:off x="2373770" y="479621"/>
            <a:ext cx="7444447" cy="800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400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Instructions for use</a:t>
            </a:r>
            <a:endParaRPr lang="en-GB" sz="4400">
              <a:solidFill>
                <a:srgbClr val="000000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" name="TextBox 5">
            <a:extLst>
              <a:ext uri="{FF2B5EF4-FFF2-40B4-BE49-F238E27FC236}">
                <a16:creationId xmlns:a16="http://schemas.microsoft.com/office/drawing/2014/main" id="{27FC7AF5-93D9-4927-849A-C49D558DF060}"/>
              </a:ext>
            </a:extLst>
          </p:cNvPr>
          <p:cNvSpPr txBox="1"/>
          <p:nvPr/>
        </p:nvSpPr>
        <p:spPr>
          <a:xfrm>
            <a:off x="3899062" y="2059911"/>
            <a:ext cx="4393887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What you are allowed to do :</a:t>
            </a:r>
            <a:endParaRPr lang="en-GB" sz="1600" b="1">
              <a:solidFill>
                <a:srgbClr val="000000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8FAB6778-9339-4F59-BE50-6706C2ABA670}"/>
              </a:ext>
            </a:extLst>
          </p:cNvPr>
          <p:cNvSpPr txBox="1"/>
          <p:nvPr/>
        </p:nvSpPr>
        <p:spPr>
          <a:xfrm>
            <a:off x="2602419" y="2432243"/>
            <a:ext cx="698714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Use our templates for personal or educational presentations or printouts.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Edit and customize our templates for your own needs.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Link a page to a presentation template on your website or blog.</a:t>
            </a:r>
            <a:endParaRPr lang="en-GB" sz="1200">
              <a:solidFill>
                <a:srgbClr val="000000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3F5E5563-F87E-466E-B67F-C766D09A8D3F}"/>
              </a:ext>
            </a:extLst>
          </p:cNvPr>
          <p:cNvSpPr txBox="1"/>
          <p:nvPr/>
        </p:nvSpPr>
        <p:spPr>
          <a:xfrm>
            <a:off x="2602419" y="1353849"/>
            <a:ext cx="6987149" cy="6155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In order to use this template, you must credit Slidesppt by keeping the thank you slide.</a:t>
            </a:r>
            <a:endParaRPr lang="en-GB" sz="1600">
              <a:solidFill>
                <a:srgbClr val="000000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472D8B1-0258-4E43-91B5-CF73F1963AD3}"/>
              </a:ext>
            </a:extLst>
          </p:cNvPr>
          <p:cNvSpPr txBox="1"/>
          <p:nvPr/>
        </p:nvSpPr>
        <p:spPr>
          <a:xfrm>
            <a:off x="3826641" y="3447763"/>
            <a:ext cx="453871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What you are not allowed to do :</a:t>
            </a:r>
            <a:endParaRPr lang="en-GB" sz="1600" b="1">
              <a:solidFill>
                <a:srgbClr val="000000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40F6D5D9-8500-4FFE-BD6C-1E0A747BE2C0}"/>
              </a:ext>
            </a:extLst>
          </p:cNvPr>
          <p:cNvSpPr txBox="1"/>
          <p:nvPr/>
        </p:nvSpPr>
        <p:spPr>
          <a:xfrm>
            <a:off x="2602419" y="3730886"/>
            <a:ext cx="6987149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Republish or redistribute our presentation templates, offline or online and even for free.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Offer Slidesppt templates (or a modified version of this Slidesppt Template) or include it in a database or any other product or service that offers downloadable images, icons or templates that may be subject to distribution or resale.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3B49F6AC-5EB3-4AB4-A59A-1252D8EF5484}"/>
              </a:ext>
            </a:extLst>
          </p:cNvPr>
          <p:cNvSpPr txBox="1"/>
          <p:nvPr/>
        </p:nvSpPr>
        <p:spPr>
          <a:xfrm>
            <a:off x="3826641" y="4967983"/>
            <a:ext cx="4538715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600" b="1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Useful links :</a:t>
            </a:r>
            <a:endParaRPr lang="en-GB" sz="1600" b="1">
              <a:solidFill>
                <a:srgbClr val="000000"/>
              </a:solidFill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9748E7DF-4E92-4E20-8F58-1B92E0C1C9FD}"/>
              </a:ext>
            </a:extLst>
          </p:cNvPr>
          <p:cNvSpPr txBox="1"/>
          <p:nvPr/>
        </p:nvSpPr>
        <p:spPr>
          <a:xfrm>
            <a:off x="1611819" y="5307153"/>
            <a:ext cx="8968349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t" anchorCtr="1" compatLnSpc="1">
            <a:spAutoFit/>
          </a:bodyPr>
          <a:lstStyle/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What you are allowed and not allowed to do: </a:t>
            </a:r>
            <a:r>
              <a:rPr lang="en-US" sz="1200">
                <a:solidFill>
                  <a:srgbClr val="0563C1"/>
                </a:solidFill>
                <a:latin typeface="Roboto" pitchFamily="2"/>
                <a:ea typeface="Roboto" pitchFamily="2"/>
                <a:cs typeface="Roboto" pitchFamily="2"/>
                <a:hlinkClick r:id="rId3"/>
              </a:rPr>
              <a:t>https://www.slidesppt.net/what-you-can-and-cannot-do-with-our-templates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  <a:hlinkClick r:id="rId3"/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Frequently Asked Questions: </a:t>
            </a:r>
            <a:r>
              <a:rPr lang="en-US" sz="1200">
                <a:solidFill>
                  <a:srgbClr val="0563C1"/>
                </a:solidFill>
                <a:latin typeface="Roboto" pitchFamily="2"/>
                <a:ea typeface="Roboto" pitchFamily="2"/>
                <a:cs typeface="Roboto" pitchFamily="2"/>
                <a:hlinkClick r:id="rId4"/>
              </a:rPr>
              <a:t>https://www.slidesppt.net/frequently-asked-questions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  <a:hlinkClick r:id="rId4"/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</a:rPr>
              <a:t>  </a:t>
            </a:r>
          </a:p>
          <a:p>
            <a:pPr algn="ctr" defTabSz="1219170">
              <a:lnSpc>
                <a:spcPct val="150000"/>
              </a:lnSpc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200">
                <a:solidFill>
                  <a:srgbClr val="000000"/>
                </a:solidFill>
                <a:latin typeface="Roboto" pitchFamily="2"/>
                <a:ea typeface="Roboto" pitchFamily="2"/>
                <a:cs typeface="Roboto" pitchFamily="2"/>
              </a:rPr>
              <a:t>Tutorials and Tips: </a:t>
            </a:r>
            <a:r>
              <a:rPr lang="en-US" sz="1200">
                <a:solidFill>
                  <a:srgbClr val="0563C1"/>
                </a:solidFill>
                <a:latin typeface="Roboto" pitchFamily="2"/>
                <a:ea typeface="Roboto" pitchFamily="2"/>
                <a:cs typeface="Roboto" pitchFamily="2"/>
                <a:hlinkClick r:id="rId5"/>
              </a:rPr>
              <a:t>https://www.slidesppt.net/tutorials-and-tips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  <a:hlinkClick r:id="rId5"/>
              </a:rPr>
              <a:t>/</a:t>
            </a:r>
            <a:r>
              <a:rPr lang="en-US" sz="1200">
                <a:solidFill>
                  <a:srgbClr val="0070C0"/>
                </a:solidFill>
                <a:latin typeface="Roboto" pitchFamily="2"/>
                <a:ea typeface="Roboto" pitchFamily="2"/>
                <a:cs typeface="Roboto" pitchFamily="2"/>
              </a:rPr>
              <a:t>  </a:t>
            </a:r>
          </a:p>
        </p:txBody>
      </p:sp>
      <p:sp>
        <p:nvSpPr>
          <p:cNvPr id="10" name="Rectángulo 11">
            <a:extLst>
              <a:ext uri="{FF2B5EF4-FFF2-40B4-BE49-F238E27FC236}">
                <a16:creationId xmlns:a16="http://schemas.microsoft.com/office/drawing/2014/main" id="{EFCC0716-0F36-4E6F-B2D6-FD8AE74E7279}"/>
              </a:ext>
            </a:extLst>
          </p:cNvPr>
          <p:cNvSpPr/>
          <p:nvPr/>
        </p:nvSpPr>
        <p:spPr>
          <a:xfrm>
            <a:off x="293278" y="272150"/>
            <a:ext cx="11605455" cy="6356031"/>
          </a:xfrm>
          <a:prstGeom prst="rect">
            <a:avLst/>
          </a:prstGeom>
          <a:noFill/>
          <a:ln w="57150" cap="flat">
            <a:solidFill>
              <a:srgbClr val="C00000"/>
            </a:solidFill>
            <a:custDash>
              <a:ds d="300000" sp="300000"/>
            </a:custDash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F3F3F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62773257"/>
      </p:ext>
    </p:extLst>
  </p:cSld>
  <p:clrMapOvr>
    <a:masterClrMapping/>
  </p:clrMapOvr>
  <p:transition spd="slow" advTm="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3">
            <a:extLst>
              <a:ext uri="{FF2B5EF4-FFF2-40B4-BE49-F238E27FC236}">
                <a16:creationId xmlns:a16="http://schemas.microsoft.com/office/drawing/2014/main" id="{DFDCB166-26F2-0555-B780-8334C9F43DA5}"/>
              </a:ext>
            </a:extLst>
          </p:cNvPr>
          <p:cNvSpPr/>
          <p:nvPr/>
        </p:nvSpPr>
        <p:spPr>
          <a:xfrm>
            <a:off x="138269" y="97278"/>
            <a:ext cx="6422351" cy="6558038"/>
          </a:xfrm>
          <a:prstGeom prst="rect">
            <a:avLst/>
          </a:prstGeom>
          <a:solidFill>
            <a:srgbClr val="EA473A">
              <a:alpha val="43000"/>
            </a:srgbClr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/>
              </a:solidFill>
            </a:endParaRPr>
          </a:p>
        </p:txBody>
      </p:sp>
      <p:grpSp>
        <p:nvGrpSpPr>
          <p:cNvPr id="45" name="그룹 323">
            <a:extLst>
              <a:ext uri="{FF2B5EF4-FFF2-40B4-BE49-F238E27FC236}">
                <a16:creationId xmlns:a16="http://schemas.microsoft.com/office/drawing/2014/main" id="{84BCDE04-41D7-9434-3FBA-F09AB9487F51}"/>
              </a:ext>
            </a:extLst>
          </p:cNvPr>
          <p:cNvGrpSpPr/>
          <p:nvPr/>
        </p:nvGrpSpPr>
        <p:grpSpPr>
          <a:xfrm>
            <a:off x="1203164" y="2495866"/>
            <a:ext cx="2346485" cy="3326210"/>
            <a:chOff x="980629" y="2889781"/>
            <a:chExt cx="2346485" cy="3326210"/>
          </a:xfrm>
        </p:grpSpPr>
        <p:grpSp>
          <p:nvGrpSpPr>
            <p:cNvPr id="46" name="그룹 231">
              <a:extLst>
                <a:ext uri="{FF2B5EF4-FFF2-40B4-BE49-F238E27FC236}">
                  <a16:creationId xmlns:a16="http://schemas.microsoft.com/office/drawing/2014/main" id="{BDF31272-8135-F81E-9850-C07754CEC9A8}"/>
                </a:ext>
              </a:extLst>
            </p:cNvPr>
            <p:cNvGrpSpPr/>
            <p:nvPr/>
          </p:nvGrpSpPr>
          <p:grpSpPr>
            <a:xfrm>
              <a:off x="1147030" y="2889781"/>
              <a:ext cx="2180084" cy="831567"/>
              <a:chOff x="611188" y="2850417"/>
              <a:chExt cx="2180084" cy="831567"/>
            </a:xfrm>
          </p:grpSpPr>
          <p:sp>
            <p:nvSpPr>
              <p:cNvPr id="64" name="Rectangle 3">
                <a:extLst>
                  <a:ext uri="{FF2B5EF4-FFF2-40B4-BE49-F238E27FC236}">
                    <a16:creationId xmlns:a16="http://schemas.microsoft.com/office/drawing/2014/main" id="{B2CC3711-B5CB-0D06-CA33-0096F3EA04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188" y="2850417"/>
                <a:ext cx="2180084" cy="332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altLang="zh-CN" sz="2400">
                    <a:solidFill>
                      <a:schemeClr val="bg1">
                        <a:lumMod val="95000"/>
                      </a:schemeClr>
                    </a:solidFill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Add a title here</a:t>
                </a:r>
                <a:endParaRPr lang="en-US" altLang="ko-KR" sz="2400">
                  <a:solidFill>
                    <a:schemeClr val="bg1">
                      <a:lumMod val="95000"/>
                    </a:schemeClr>
                  </a:solidFill>
                  <a:latin typeface="Raleway" pitchFamily="2" charset="0"/>
                  <a:ea typeface="印品黑体" panose="00000500000000000000" pitchFamily="2" charset="-122"/>
                  <a:cs typeface="Tahoma" panose="020B060403050404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5" name="Rectangle 3">
                <a:extLst>
                  <a:ext uri="{FF2B5EF4-FFF2-40B4-BE49-F238E27FC236}">
                    <a16:creationId xmlns:a16="http://schemas.microsoft.com/office/drawing/2014/main" id="{9CD9919B-B4C5-2FE6-2110-8F12C7C559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801" y="3237940"/>
                <a:ext cx="1407437" cy="215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buSzPct val="120000"/>
                  <a:defRPr/>
                </a:pPr>
                <a:r>
                  <a:rPr lang="en-US" altLang="ko-KR" sz="1400"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Presentation title</a:t>
                </a:r>
              </a:p>
            </p:txBody>
          </p:sp>
          <p:sp>
            <p:nvSpPr>
              <p:cNvPr id="66" name="Rectangle 3">
                <a:extLst>
                  <a:ext uri="{FF2B5EF4-FFF2-40B4-BE49-F238E27FC236}">
                    <a16:creationId xmlns:a16="http://schemas.microsoft.com/office/drawing/2014/main" id="{42A7C197-F30C-0046-203A-F7226DB0B0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801" y="3466540"/>
                <a:ext cx="1407437" cy="215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buSzPct val="120000"/>
                  <a:defRPr/>
                </a:pPr>
                <a:r>
                  <a:rPr lang="en-US" altLang="ko-KR" sz="1400" dirty="0"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Presentation title</a:t>
                </a:r>
              </a:p>
            </p:txBody>
          </p:sp>
        </p:grpSp>
        <p:sp>
          <p:nvSpPr>
            <p:cNvPr id="47" name="직사각형 232">
              <a:extLst>
                <a:ext uri="{FF2B5EF4-FFF2-40B4-BE49-F238E27FC236}">
                  <a16:creationId xmlns:a16="http://schemas.microsoft.com/office/drawing/2014/main" id="{6AC6ADD5-F113-FEAC-1068-17912F6B40D0}"/>
                </a:ext>
              </a:extLst>
            </p:cNvPr>
            <p:cNvSpPr/>
            <p:nvPr/>
          </p:nvSpPr>
          <p:spPr>
            <a:xfrm>
              <a:off x="980629" y="2932745"/>
              <a:ext cx="50292" cy="228621"/>
            </a:xfrm>
            <a:prstGeom prst="rect">
              <a:avLst/>
            </a:prstGeom>
            <a:solidFill>
              <a:srgbClr val="EA473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Raleway" pitchFamily="2" charset="0"/>
                <a:sym typeface="微软雅黑" panose="020B0503020204020204" pitchFamily="34" charset="-122"/>
              </a:endParaRPr>
            </a:p>
          </p:txBody>
        </p:sp>
        <p:sp>
          <p:nvSpPr>
            <p:cNvPr id="48" name="직사각형 3">
              <a:extLst>
                <a:ext uri="{FF2B5EF4-FFF2-40B4-BE49-F238E27FC236}">
                  <a16:creationId xmlns:a16="http://schemas.microsoft.com/office/drawing/2014/main" id="{B7C046C4-4D9F-DA73-CDFC-C9AB81FB4032}"/>
                </a:ext>
              </a:extLst>
            </p:cNvPr>
            <p:cNvSpPr/>
            <p:nvPr/>
          </p:nvSpPr>
          <p:spPr>
            <a:xfrm>
              <a:off x="1150169" y="3362290"/>
              <a:ext cx="62779" cy="627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Raleway" pitchFamily="2" charset="0"/>
                <a:sym typeface="微软雅黑" panose="020B0503020204020204" pitchFamily="34" charset="-122"/>
              </a:endParaRPr>
            </a:p>
          </p:txBody>
        </p:sp>
        <p:sp>
          <p:nvSpPr>
            <p:cNvPr id="49" name="직사각형 41">
              <a:extLst>
                <a:ext uri="{FF2B5EF4-FFF2-40B4-BE49-F238E27FC236}">
                  <a16:creationId xmlns:a16="http://schemas.microsoft.com/office/drawing/2014/main" id="{DD7B38AE-ECD4-D928-8A76-45D9A809C6AC}"/>
                </a:ext>
              </a:extLst>
            </p:cNvPr>
            <p:cNvSpPr/>
            <p:nvPr/>
          </p:nvSpPr>
          <p:spPr>
            <a:xfrm>
              <a:off x="1150169" y="3583405"/>
              <a:ext cx="62779" cy="627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Raleway" pitchFamily="2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50" name="그룹 247">
              <a:extLst>
                <a:ext uri="{FF2B5EF4-FFF2-40B4-BE49-F238E27FC236}">
                  <a16:creationId xmlns:a16="http://schemas.microsoft.com/office/drawing/2014/main" id="{22813D34-ED08-428C-80A8-70654E48691C}"/>
                </a:ext>
              </a:extLst>
            </p:cNvPr>
            <p:cNvGrpSpPr/>
            <p:nvPr/>
          </p:nvGrpSpPr>
          <p:grpSpPr>
            <a:xfrm>
              <a:off x="1147030" y="4129845"/>
              <a:ext cx="2180084" cy="846081"/>
              <a:chOff x="611188" y="2850417"/>
              <a:chExt cx="2180084" cy="846081"/>
            </a:xfrm>
          </p:grpSpPr>
          <p:sp>
            <p:nvSpPr>
              <p:cNvPr id="61" name="Rectangle 3">
                <a:extLst>
                  <a:ext uri="{FF2B5EF4-FFF2-40B4-BE49-F238E27FC236}">
                    <a16:creationId xmlns:a16="http://schemas.microsoft.com/office/drawing/2014/main" id="{F72E6BDE-38B7-C1EC-CFF8-BD9BA00E91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188" y="2850417"/>
                <a:ext cx="2180084" cy="332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altLang="zh-CN" sz="2400">
                    <a:solidFill>
                      <a:schemeClr val="bg1">
                        <a:lumMod val="95000"/>
                      </a:schemeClr>
                    </a:solidFill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Add a title here</a:t>
                </a:r>
                <a:endParaRPr lang="en-US" altLang="ko-KR" sz="2400">
                  <a:solidFill>
                    <a:schemeClr val="bg1">
                      <a:lumMod val="95000"/>
                    </a:schemeClr>
                  </a:solidFill>
                  <a:latin typeface="Raleway" pitchFamily="2" charset="0"/>
                  <a:ea typeface="印品黑体" panose="00000500000000000000" pitchFamily="2" charset="-122"/>
                  <a:cs typeface="Tahoma" panose="020B060403050404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2" name="Rectangle 3">
                <a:extLst>
                  <a:ext uri="{FF2B5EF4-FFF2-40B4-BE49-F238E27FC236}">
                    <a16:creationId xmlns:a16="http://schemas.microsoft.com/office/drawing/2014/main" id="{6F2F5539-C0A8-69E9-F637-8B90A0D49B7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801" y="3252454"/>
                <a:ext cx="1407437" cy="215444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buSzPct val="120000"/>
                  <a:defRPr/>
                </a:pPr>
                <a:r>
                  <a:rPr lang="en-US" altLang="ko-KR" sz="1400"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Presentation title</a:t>
                </a:r>
              </a:p>
            </p:txBody>
          </p:sp>
          <p:sp>
            <p:nvSpPr>
              <p:cNvPr id="63" name="Rectangle 3">
                <a:extLst>
                  <a:ext uri="{FF2B5EF4-FFF2-40B4-BE49-F238E27FC236}">
                    <a16:creationId xmlns:a16="http://schemas.microsoft.com/office/drawing/2014/main" id="{71085379-E14B-9384-2D92-CE908632F2C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801" y="3481054"/>
                <a:ext cx="1407437" cy="215444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buSzPct val="120000"/>
                  <a:defRPr/>
                </a:pPr>
                <a:r>
                  <a:rPr lang="en-US" altLang="ko-KR" sz="1400" dirty="0"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Presentation title</a:t>
                </a:r>
              </a:p>
            </p:txBody>
          </p:sp>
        </p:grpSp>
        <p:sp>
          <p:nvSpPr>
            <p:cNvPr id="51" name="직사각형 248">
              <a:extLst>
                <a:ext uri="{FF2B5EF4-FFF2-40B4-BE49-F238E27FC236}">
                  <a16:creationId xmlns:a16="http://schemas.microsoft.com/office/drawing/2014/main" id="{6DF08BF4-A06C-A983-FC12-D7161134A569}"/>
                </a:ext>
              </a:extLst>
            </p:cNvPr>
            <p:cNvSpPr/>
            <p:nvPr/>
          </p:nvSpPr>
          <p:spPr>
            <a:xfrm>
              <a:off x="980629" y="4172809"/>
              <a:ext cx="50292" cy="228621"/>
            </a:xfrm>
            <a:prstGeom prst="rect">
              <a:avLst/>
            </a:prstGeom>
            <a:solidFill>
              <a:srgbClr val="08141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Raleway" pitchFamily="2" charset="0"/>
                <a:sym typeface="微软雅黑" panose="020B0503020204020204" pitchFamily="34" charset="-122"/>
              </a:endParaRPr>
            </a:p>
          </p:txBody>
        </p:sp>
        <p:sp>
          <p:nvSpPr>
            <p:cNvPr id="52" name="직사각형 42">
              <a:extLst>
                <a:ext uri="{FF2B5EF4-FFF2-40B4-BE49-F238E27FC236}">
                  <a16:creationId xmlns:a16="http://schemas.microsoft.com/office/drawing/2014/main" id="{B3EE2542-0C7B-C8E8-C24C-BB44B1E981AA}"/>
                </a:ext>
              </a:extLst>
            </p:cNvPr>
            <p:cNvSpPr/>
            <p:nvPr/>
          </p:nvSpPr>
          <p:spPr>
            <a:xfrm>
              <a:off x="1150169" y="4613239"/>
              <a:ext cx="62779" cy="627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Raleway" pitchFamily="2" charset="0"/>
                <a:sym typeface="微软雅黑" panose="020B0503020204020204" pitchFamily="34" charset="-122"/>
              </a:endParaRPr>
            </a:p>
          </p:txBody>
        </p:sp>
        <p:sp>
          <p:nvSpPr>
            <p:cNvPr id="53" name="직사각형 43">
              <a:extLst>
                <a:ext uri="{FF2B5EF4-FFF2-40B4-BE49-F238E27FC236}">
                  <a16:creationId xmlns:a16="http://schemas.microsoft.com/office/drawing/2014/main" id="{41A9C59E-994B-D2A0-86C8-46DDF5E694BF}"/>
                </a:ext>
              </a:extLst>
            </p:cNvPr>
            <p:cNvSpPr/>
            <p:nvPr/>
          </p:nvSpPr>
          <p:spPr>
            <a:xfrm>
              <a:off x="1150169" y="4834354"/>
              <a:ext cx="62779" cy="627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Raleway" pitchFamily="2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54" name="그룹 253">
              <a:extLst>
                <a:ext uri="{FF2B5EF4-FFF2-40B4-BE49-F238E27FC236}">
                  <a16:creationId xmlns:a16="http://schemas.microsoft.com/office/drawing/2014/main" id="{5CE8E87E-7704-C2AA-45F1-F2C3041375BA}"/>
                </a:ext>
              </a:extLst>
            </p:cNvPr>
            <p:cNvGrpSpPr/>
            <p:nvPr/>
          </p:nvGrpSpPr>
          <p:grpSpPr>
            <a:xfrm>
              <a:off x="1147030" y="5369910"/>
              <a:ext cx="2180084" cy="846081"/>
              <a:chOff x="611188" y="2850417"/>
              <a:chExt cx="2180084" cy="846081"/>
            </a:xfrm>
          </p:grpSpPr>
          <p:sp>
            <p:nvSpPr>
              <p:cNvPr id="58" name="Rectangle 3">
                <a:extLst>
                  <a:ext uri="{FF2B5EF4-FFF2-40B4-BE49-F238E27FC236}">
                    <a16:creationId xmlns:a16="http://schemas.microsoft.com/office/drawing/2014/main" id="{9A273F88-FFE2-3213-A1E1-43EE0822C5B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11188" y="2850417"/>
                <a:ext cx="2180084" cy="33239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defRPr/>
                </a:pPr>
                <a:r>
                  <a:rPr lang="en-US" altLang="zh-CN" sz="2400">
                    <a:solidFill>
                      <a:schemeClr val="bg1">
                        <a:lumMod val="95000"/>
                      </a:schemeClr>
                    </a:solidFill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Add a title here</a:t>
                </a:r>
                <a:endParaRPr lang="en-US" altLang="ko-KR" sz="2400">
                  <a:solidFill>
                    <a:schemeClr val="bg1">
                      <a:lumMod val="95000"/>
                    </a:schemeClr>
                  </a:solidFill>
                  <a:latin typeface="Raleway" pitchFamily="2" charset="0"/>
                  <a:ea typeface="印品黑体" panose="00000500000000000000" pitchFamily="2" charset="-122"/>
                  <a:cs typeface="Tahoma" panose="020B0604030504040204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Rectangle 3">
                <a:extLst>
                  <a:ext uri="{FF2B5EF4-FFF2-40B4-BE49-F238E27FC236}">
                    <a16:creationId xmlns:a16="http://schemas.microsoft.com/office/drawing/2014/main" id="{AD4CEA03-30B1-484F-8960-0B18C81073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801" y="3252454"/>
                <a:ext cx="1407437" cy="215444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defPPr>
                  <a:defRPr lang="ko-KR"/>
                </a:defPPr>
                <a:lvl1pPr>
                  <a:buSzPct val="120000"/>
                  <a:defRPr kumimoji="1" sz="140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742950" indent="-285750" eaLnBrk="0" hangingPunct="0">
                  <a:defRPr kumimoji="1"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latin typeface="굴림" charset="-127"/>
                    <a:ea typeface="굴림" charset="-127"/>
                  </a:defRPr>
                </a:lvl9pPr>
              </a:lstStyle>
              <a:p>
                <a:pPr>
                  <a:defRPr/>
                </a:pPr>
                <a:r>
                  <a:rPr lang="en-US" altLang="ko-KR">
                    <a:solidFill>
                      <a:schemeClr val="tx1"/>
                    </a:solidFill>
                    <a:latin typeface="Raleway" pitchFamily="2" charset="0"/>
                    <a:ea typeface="印品黑体" panose="00000500000000000000" pitchFamily="2" charset="-122"/>
                    <a:sym typeface="微软雅黑" panose="020B0503020204020204" pitchFamily="34" charset="-122"/>
                  </a:rPr>
                  <a:t>Presentation title</a:t>
                </a:r>
              </a:p>
            </p:txBody>
          </p:sp>
          <p:sp>
            <p:nvSpPr>
              <p:cNvPr id="60" name="Rectangle 3">
                <a:extLst>
                  <a:ext uri="{FF2B5EF4-FFF2-40B4-BE49-F238E27FC236}">
                    <a16:creationId xmlns:a16="http://schemas.microsoft.com/office/drawing/2014/main" id="{0F03D5AB-306E-FF52-7096-60D3D96471B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53801" y="3481054"/>
                <a:ext cx="1407437" cy="215444"/>
              </a:xfrm>
              <a:prstGeom prst="rect">
                <a:avLst/>
              </a:prstGeom>
            </p:spPr>
            <p:txBody>
              <a:bodyPr wrap="none" lIns="0" tIns="0" rIns="0" bIns="0" anchor="t" anchorCtr="0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buSzPct val="120000"/>
                  <a:defRPr/>
                </a:pPr>
                <a:r>
                  <a:rPr lang="en-US" altLang="ko-KR" sz="1400" dirty="0"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Presentation title</a:t>
                </a:r>
              </a:p>
            </p:txBody>
          </p:sp>
        </p:grpSp>
        <p:sp>
          <p:nvSpPr>
            <p:cNvPr id="55" name="직사각형 254">
              <a:extLst>
                <a:ext uri="{FF2B5EF4-FFF2-40B4-BE49-F238E27FC236}">
                  <a16:creationId xmlns:a16="http://schemas.microsoft.com/office/drawing/2014/main" id="{E6DA70B7-8AEC-5443-7866-36B55B4BF3DC}"/>
                </a:ext>
              </a:extLst>
            </p:cNvPr>
            <p:cNvSpPr/>
            <p:nvPr/>
          </p:nvSpPr>
          <p:spPr>
            <a:xfrm>
              <a:off x="980629" y="5412874"/>
              <a:ext cx="50292" cy="228621"/>
            </a:xfrm>
            <a:prstGeom prst="rect">
              <a:avLst/>
            </a:prstGeom>
            <a:solidFill>
              <a:srgbClr val="EA473A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latin typeface="Raleway" pitchFamily="2" charset="0"/>
                <a:sym typeface="微软雅黑" panose="020B0503020204020204" pitchFamily="34" charset="-122"/>
              </a:endParaRPr>
            </a:p>
          </p:txBody>
        </p:sp>
        <p:sp>
          <p:nvSpPr>
            <p:cNvPr id="56" name="직사각형 44">
              <a:extLst>
                <a:ext uri="{FF2B5EF4-FFF2-40B4-BE49-F238E27FC236}">
                  <a16:creationId xmlns:a16="http://schemas.microsoft.com/office/drawing/2014/main" id="{E039BC68-3E90-EB9D-B2CC-4CEE7C1C48FD}"/>
                </a:ext>
              </a:extLst>
            </p:cNvPr>
            <p:cNvSpPr/>
            <p:nvPr/>
          </p:nvSpPr>
          <p:spPr>
            <a:xfrm>
              <a:off x="1150169" y="5861015"/>
              <a:ext cx="62779" cy="627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Raleway" pitchFamily="2" charset="0"/>
                <a:sym typeface="微软雅黑" panose="020B0503020204020204" pitchFamily="34" charset="-122"/>
              </a:endParaRPr>
            </a:p>
          </p:txBody>
        </p:sp>
        <p:sp>
          <p:nvSpPr>
            <p:cNvPr id="57" name="직사각형 45">
              <a:extLst>
                <a:ext uri="{FF2B5EF4-FFF2-40B4-BE49-F238E27FC236}">
                  <a16:creationId xmlns:a16="http://schemas.microsoft.com/office/drawing/2014/main" id="{D5E66CC5-6464-9298-F57A-3218724ACC9D}"/>
                </a:ext>
              </a:extLst>
            </p:cNvPr>
            <p:cNvSpPr/>
            <p:nvPr/>
          </p:nvSpPr>
          <p:spPr>
            <a:xfrm>
              <a:off x="1150169" y="6082130"/>
              <a:ext cx="62779" cy="627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Raleway" pitchFamily="2" charset="0"/>
                <a:sym typeface="微软雅黑" panose="020B0503020204020204" pitchFamily="34" charset="-122"/>
              </a:endParaRPr>
            </a:p>
          </p:txBody>
        </p:sp>
      </p:grpSp>
      <p:sp>
        <p:nvSpPr>
          <p:cNvPr id="29" name="자유형 222">
            <a:extLst>
              <a:ext uri="{FF2B5EF4-FFF2-40B4-BE49-F238E27FC236}">
                <a16:creationId xmlns:a16="http://schemas.microsoft.com/office/drawing/2014/main" id="{F55507CC-1823-4940-9D6D-2BEC70E5F81A}"/>
              </a:ext>
            </a:extLst>
          </p:cNvPr>
          <p:cNvSpPr/>
          <p:nvPr/>
        </p:nvSpPr>
        <p:spPr>
          <a:xfrm>
            <a:off x="552450" y="823501"/>
            <a:ext cx="7800242" cy="212819"/>
          </a:xfrm>
          <a:custGeom>
            <a:avLst/>
            <a:gdLst>
              <a:gd name="connsiteX0" fmla="*/ 2582862 w 2582862"/>
              <a:gd name="connsiteY0" fmla="*/ 181076 h 192840"/>
              <a:gd name="connsiteX1" fmla="*/ 2582862 w 2582862"/>
              <a:gd name="connsiteY1" fmla="*/ 192840 h 192840"/>
              <a:gd name="connsiteX2" fmla="*/ 2577376 w 2582862"/>
              <a:gd name="connsiteY2" fmla="*/ 192840 h 192840"/>
              <a:gd name="connsiteX3" fmla="*/ 2582862 w 2582862"/>
              <a:gd name="connsiteY3" fmla="*/ 119796 h 192840"/>
              <a:gd name="connsiteX4" fmla="*/ 2582862 w 2582862"/>
              <a:gd name="connsiteY4" fmla="*/ 155178 h 192840"/>
              <a:gd name="connsiteX5" fmla="*/ 2565300 w 2582862"/>
              <a:gd name="connsiteY5" fmla="*/ 192840 h 192840"/>
              <a:gd name="connsiteX6" fmla="*/ 2548801 w 2582862"/>
              <a:gd name="connsiteY6" fmla="*/ 192840 h 192840"/>
              <a:gd name="connsiteX7" fmla="*/ 2582862 w 2582862"/>
              <a:gd name="connsiteY7" fmla="*/ 58517 h 192840"/>
              <a:gd name="connsiteX8" fmla="*/ 2582862 w 2582862"/>
              <a:gd name="connsiteY8" fmla="*/ 93897 h 192840"/>
              <a:gd name="connsiteX9" fmla="*/ 2536724 w 2582862"/>
              <a:gd name="connsiteY9" fmla="*/ 192840 h 192840"/>
              <a:gd name="connsiteX10" fmla="*/ 2520227 w 2582862"/>
              <a:gd name="connsiteY10" fmla="*/ 192840 h 192840"/>
              <a:gd name="connsiteX11" fmla="*/ 2581574 w 2582862"/>
              <a:gd name="connsiteY11" fmla="*/ 0 h 192840"/>
              <a:gd name="connsiteX12" fmla="*/ 2582862 w 2582862"/>
              <a:gd name="connsiteY12" fmla="*/ 0 h 192840"/>
              <a:gd name="connsiteX13" fmla="*/ 2582862 w 2582862"/>
              <a:gd name="connsiteY13" fmla="*/ 32619 h 192840"/>
              <a:gd name="connsiteX14" fmla="*/ 2508150 w 2582862"/>
              <a:gd name="connsiteY14" fmla="*/ 192840 h 192840"/>
              <a:gd name="connsiteX15" fmla="*/ 2491651 w 2582862"/>
              <a:gd name="connsiteY15" fmla="*/ 192840 h 192840"/>
              <a:gd name="connsiteX16" fmla="*/ 2552999 w 2582862"/>
              <a:gd name="connsiteY16" fmla="*/ 0 h 192840"/>
              <a:gd name="connsiteX17" fmla="*/ 2569498 w 2582862"/>
              <a:gd name="connsiteY17" fmla="*/ 0 h 192840"/>
              <a:gd name="connsiteX18" fmla="*/ 2479575 w 2582862"/>
              <a:gd name="connsiteY18" fmla="*/ 192840 h 192840"/>
              <a:gd name="connsiteX19" fmla="*/ 2463076 w 2582862"/>
              <a:gd name="connsiteY19" fmla="*/ 192840 h 192840"/>
              <a:gd name="connsiteX20" fmla="*/ 2524424 w 2582862"/>
              <a:gd name="connsiteY20" fmla="*/ 0 h 192840"/>
              <a:gd name="connsiteX21" fmla="*/ 2540923 w 2582862"/>
              <a:gd name="connsiteY21" fmla="*/ 0 h 192840"/>
              <a:gd name="connsiteX22" fmla="*/ 2451000 w 2582862"/>
              <a:gd name="connsiteY22" fmla="*/ 192840 h 192840"/>
              <a:gd name="connsiteX23" fmla="*/ 2434501 w 2582862"/>
              <a:gd name="connsiteY23" fmla="*/ 192840 h 192840"/>
              <a:gd name="connsiteX24" fmla="*/ 2495849 w 2582862"/>
              <a:gd name="connsiteY24" fmla="*/ 0 h 192840"/>
              <a:gd name="connsiteX25" fmla="*/ 2512347 w 2582862"/>
              <a:gd name="connsiteY25" fmla="*/ 0 h 192840"/>
              <a:gd name="connsiteX26" fmla="*/ 2422424 w 2582862"/>
              <a:gd name="connsiteY26" fmla="*/ 192840 h 192840"/>
              <a:gd name="connsiteX27" fmla="*/ 2405927 w 2582862"/>
              <a:gd name="connsiteY27" fmla="*/ 192840 h 192840"/>
              <a:gd name="connsiteX28" fmla="*/ 2467274 w 2582862"/>
              <a:gd name="connsiteY28" fmla="*/ 0 h 192840"/>
              <a:gd name="connsiteX29" fmla="*/ 2483772 w 2582862"/>
              <a:gd name="connsiteY29" fmla="*/ 0 h 192840"/>
              <a:gd name="connsiteX30" fmla="*/ 2393850 w 2582862"/>
              <a:gd name="connsiteY30" fmla="*/ 192840 h 192840"/>
              <a:gd name="connsiteX31" fmla="*/ 2377351 w 2582862"/>
              <a:gd name="connsiteY31" fmla="*/ 192840 h 192840"/>
              <a:gd name="connsiteX32" fmla="*/ 2438699 w 2582862"/>
              <a:gd name="connsiteY32" fmla="*/ 0 h 192840"/>
              <a:gd name="connsiteX33" fmla="*/ 2455198 w 2582862"/>
              <a:gd name="connsiteY33" fmla="*/ 0 h 192840"/>
              <a:gd name="connsiteX34" fmla="*/ 2365275 w 2582862"/>
              <a:gd name="connsiteY34" fmla="*/ 192840 h 192840"/>
              <a:gd name="connsiteX35" fmla="*/ 2348776 w 2582862"/>
              <a:gd name="connsiteY35" fmla="*/ 192840 h 192840"/>
              <a:gd name="connsiteX36" fmla="*/ 2410124 w 2582862"/>
              <a:gd name="connsiteY36" fmla="*/ 0 h 192840"/>
              <a:gd name="connsiteX37" fmla="*/ 2426622 w 2582862"/>
              <a:gd name="connsiteY37" fmla="*/ 0 h 192840"/>
              <a:gd name="connsiteX38" fmla="*/ 2336700 w 2582862"/>
              <a:gd name="connsiteY38" fmla="*/ 192840 h 192840"/>
              <a:gd name="connsiteX39" fmla="*/ 2320201 w 2582862"/>
              <a:gd name="connsiteY39" fmla="*/ 192840 h 192840"/>
              <a:gd name="connsiteX40" fmla="*/ 2381549 w 2582862"/>
              <a:gd name="connsiteY40" fmla="*/ 0 h 192840"/>
              <a:gd name="connsiteX41" fmla="*/ 2398047 w 2582862"/>
              <a:gd name="connsiteY41" fmla="*/ 0 h 192840"/>
              <a:gd name="connsiteX42" fmla="*/ 2308124 w 2582862"/>
              <a:gd name="connsiteY42" fmla="*/ 192840 h 192840"/>
              <a:gd name="connsiteX43" fmla="*/ 2291627 w 2582862"/>
              <a:gd name="connsiteY43" fmla="*/ 192840 h 192840"/>
              <a:gd name="connsiteX44" fmla="*/ 2352974 w 2582862"/>
              <a:gd name="connsiteY44" fmla="*/ 0 h 192840"/>
              <a:gd name="connsiteX45" fmla="*/ 2369472 w 2582862"/>
              <a:gd name="connsiteY45" fmla="*/ 0 h 192840"/>
              <a:gd name="connsiteX46" fmla="*/ 2279550 w 2582862"/>
              <a:gd name="connsiteY46" fmla="*/ 192840 h 192840"/>
              <a:gd name="connsiteX47" fmla="*/ 2263051 w 2582862"/>
              <a:gd name="connsiteY47" fmla="*/ 192840 h 192840"/>
              <a:gd name="connsiteX48" fmla="*/ 2324399 w 2582862"/>
              <a:gd name="connsiteY48" fmla="*/ 0 h 192840"/>
              <a:gd name="connsiteX49" fmla="*/ 2340898 w 2582862"/>
              <a:gd name="connsiteY49" fmla="*/ 0 h 192840"/>
              <a:gd name="connsiteX50" fmla="*/ 2250975 w 2582862"/>
              <a:gd name="connsiteY50" fmla="*/ 192840 h 192840"/>
              <a:gd name="connsiteX51" fmla="*/ 2234476 w 2582862"/>
              <a:gd name="connsiteY51" fmla="*/ 192840 h 192840"/>
              <a:gd name="connsiteX52" fmla="*/ 2295824 w 2582862"/>
              <a:gd name="connsiteY52" fmla="*/ 0 h 192840"/>
              <a:gd name="connsiteX53" fmla="*/ 2312322 w 2582862"/>
              <a:gd name="connsiteY53" fmla="*/ 0 h 192840"/>
              <a:gd name="connsiteX54" fmla="*/ 2222400 w 2582862"/>
              <a:gd name="connsiteY54" fmla="*/ 192840 h 192840"/>
              <a:gd name="connsiteX55" fmla="*/ 2205901 w 2582862"/>
              <a:gd name="connsiteY55" fmla="*/ 192840 h 192840"/>
              <a:gd name="connsiteX56" fmla="*/ 2267249 w 2582862"/>
              <a:gd name="connsiteY56" fmla="*/ 0 h 192840"/>
              <a:gd name="connsiteX57" fmla="*/ 2283747 w 2582862"/>
              <a:gd name="connsiteY57" fmla="*/ 0 h 192840"/>
              <a:gd name="connsiteX58" fmla="*/ 2193824 w 2582862"/>
              <a:gd name="connsiteY58" fmla="*/ 192840 h 192840"/>
              <a:gd name="connsiteX59" fmla="*/ 2177327 w 2582862"/>
              <a:gd name="connsiteY59" fmla="*/ 192840 h 192840"/>
              <a:gd name="connsiteX60" fmla="*/ 2238674 w 2582862"/>
              <a:gd name="connsiteY60" fmla="*/ 0 h 192840"/>
              <a:gd name="connsiteX61" fmla="*/ 2255172 w 2582862"/>
              <a:gd name="connsiteY61" fmla="*/ 0 h 192840"/>
              <a:gd name="connsiteX62" fmla="*/ 2165250 w 2582862"/>
              <a:gd name="connsiteY62" fmla="*/ 192840 h 192840"/>
              <a:gd name="connsiteX63" fmla="*/ 2148751 w 2582862"/>
              <a:gd name="connsiteY63" fmla="*/ 192840 h 192840"/>
              <a:gd name="connsiteX64" fmla="*/ 2210099 w 2582862"/>
              <a:gd name="connsiteY64" fmla="*/ 0 h 192840"/>
              <a:gd name="connsiteX65" fmla="*/ 2226598 w 2582862"/>
              <a:gd name="connsiteY65" fmla="*/ 0 h 192840"/>
              <a:gd name="connsiteX66" fmla="*/ 2136675 w 2582862"/>
              <a:gd name="connsiteY66" fmla="*/ 192840 h 192840"/>
              <a:gd name="connsiteX67" fmla="*/ 2120176 w 2582862"/>
              <a:gd name="connsiteY67" fmla="*/ 192840 h 192840"/>
              <a:gd name="connsiteX68" fmla="*/ 2181524 w 2582862"/>
              <a:gd name="connsiteY68" fmla="*/ 0 h 192840"/>
              <a:gd name="connsiteX69" fmla="*/ 2198022 w 2582862"/>
              <a:gd name="connsiteY69" fmla="*/ 0 h 192840"/>
              <a:gd name="connsiteX70" fmla="*/ 2108100 w 2582862"/>
              <a:gd name="connsiteY70" fmla="*/ 192840 h 192840"/>
              <a:gd name="connsiteX71" fmla="*/ 2091601 w 2582862"/>
              <a:gd name="connsiteY71" fmla="*/ 192840 h 192840"/>
              <a:gd name="connsiteX72" fmla="*/ 2152949 w 2582862"/>
              <a:gd name="connsiteY72" fmla="*/ 0 h 192840"/>
              <a:gd name="connsiteX73" fmla="*/ 2169447 w 2582862"/>
              <a:gd name="connsiteY73" fmla="*/ 0 h 192840"/>
              <a:gd name="connsiteX74" fmla="*/ 2079524 w 2582862"/>
              <a:gd name="connsiteY74" fmla="*/ 192840 h 192840"/>
              <a:gd name="connsiteX75" fmla="*/ 2063027 w 2582862"/>
              <a:gd name="connsiteY75" fmla="*/ 192840 h 192840"/>
              <a:gd name="connsiteX76" fmla="*/ 2124374 w 2582862"/>
              <a:gd name="connsiteY76" fmla="*/ 0 h 192840"/>
              <a:gd name="connsiteX77" fmla="*/ 2140872 w 2582862"/>
              <a:gd name="connsiteY77" fmla="*/ 0 h 192840"/>
              <a:gd name="connsiteX78" fmla="*/ 2050950 w 2582862"/>
              <a:gd name="connsiteY78" fmla="*/ 192840 h 192840"/>
              <a:gd name="connsiteX79" fmla="*/ 2034451 w 2582862"/>
              <a:gd name="connsiteY79" fmla="*/ 192840 h 192840"/>
              <a:gd name="connsiteX80" fmla="*/ 2095799 w 2582862"/>
              <a:gd name="connsiteY80" fmla="*/ 0 h 192840"/>
              <a:gd name="connsiteX81" fmla="*/ 2112298 w 2582862"/>
              <a:gd name="connsiteY81" fmla="*/ 0 h 192840"/>
              <a:gd name="connsiteX82" fmla="*/ 2022375 w 2582862"/>
              <a:gd name="connsiteY82" fmla="*/ 192840 h 192840"/>
              <a:gd name="connsiteX83" fmla="*/ 2005876 w 2582862"/>
              <a:gd name="connsiteY83" fmla="*/ 192840 h 192840"/>
              <a:gd name="connsiteX84" fmla="*/ 2067223 w 2582862"/>
              <a:gd name="connsiteY84" fmla="*/ 0 h 192840"/>
              <a:gd name="connsiteX85" fmla="*/ 2083723 w 2582862"/>
              <a:gd name="connsiteY85" fmla="*/ 0 h 192840"/>
              <a:gd name="connsiteX86" fmla="*/ 1993800 w 2582862"/>
              <a:gd name="connsiteY86" fmla="*/ 192840 h 192840"/>
              <a:gd name="connsiteX87" fmla="*/ 1977301 w 2582862"/>
              <a:gd name="connsiteY87" fmla="*/ 192840 h 192840"/>
              <a:gd name="connsiteX88" fmla="*/ 2038649 w 2582862"/>
              <a:gd name="connsiteY88" fmla="*/ 0 h 192840"/>
              <a:gd name="connsiteX89" fmla="*/ 2055147 w 2582862"/>
              <a:gd name="connsiteY89" fmla="*/ 0 h 192840"/>
              <a:gd name="connsiteX90" fmla="*/ 1965224 w 2582862"/>
              <a:gd name="connsiteY90" fmla="*/ 192840 h 192840"/>
              <a:gd name="connsiteX91" fmla="*/ 1948727 w 2582862"/>
              <a:gd name="connsiteY91" fmla="*/ 192840 h 192840"/>
              <a:gd name="connsiteX92" fmla="*/ 2010074 w 2582862"/>
              <a:gd name="connsiteY92" fmla="*/ 0 h 192840"/>
              <a:gd name="connsiteX93" fmla="*/ 2026572 w 2582862"/>
              <a:gd name="connsiteY93" fmla="*/ 0 h 192840"/>
              <a:gd name="connsiteX94" fmla="*/ 1936650 w 2582862"/>
              <a:gd name="connsiteY94" fmla="*/ 192840 h 192840"/>
              <a:gd name="connsiteX95" fmla="*/ 1920151 w 2582862"/>
              <a:gd name="connsiteY95" fmla="*/ 192840 h 192840"/>
              <a:gd name="connsiteX96" fmla="*/ 1981499 w 2582862"/>
              <a:gd name="connsiteY96" fmla="*/ 0 h 192840"/>
              <a:gd name="connsiteX97" fmla="*/ 1997998 w 2582862"/>
              <a:gd name="connsiteY97" fmla="*/ 0 h 192840"/>
              <a:gd name="connsiteX98" fmla="*/ 1908075 w 2582862"/>
              <a:gd name="connsiteY98" fmla="*/ 192840 h 192840"/>
              <a:gd name="connsiteX99" fmla="*/ 1891576 w 2582862"/>
              <a:gd name="connsiteY99" fmla="*/ 192840 h 192840"/>
              <a:gd name="connsiteX100" fmla="*/ 1952924 w 2582862"/>
              <a:gd name="connsiteY100" fmla="*/ 0 h 192840"/>
              <a:gd name="connsiteX101" fmla="*/ 1969422 w 2582862"/>
              <a:gd name="connsiteY101" fmla="*/ 0 h 192840"/>
              <a:gd name="connsiteX102" fmla="*/ 1879499 w 2582862"/>
              <a:gd name="connsiteY102" fmla="*/ 192840 h 192840"/>
              <a:gd name="connsiteX103" fmla="*/ 1863001 w 2582862"/>
              <a:gd name="connsiteY103" fmla="*/ 192840 h 192840"/>
              <a:gd name="connsiteX104" fmla="*/ 1924349 w 2582862"/>
              <a:gd name="connsiteY104" fmla="*/ 0 h 192840"/>
              <a:gd name="connsiteX105" fmla="*/ 1940847 w 2582862"/>
              <a:gd name="connsiteY105" fmla="*/ 0 h 192840"/>
              <a:gd name="connsiteX106" fmla="*/ 1850924 w 2582862"/>
              <a:gd name="connsiteY106" fmla="*/ 192840 h 192840"/>
              <a:gd name="connsiteX107" fmla="*/ 1834427 w 2582862"/>
              <a:gd name="connsiteY107" fmla="*/ 192840 h 192840"/>
              <a:gd name="connsiteX108" fmla="*/ 1895774 w 2582862"/>
              <a:gd name="connsiteY108" fmla="*/ 0 h 192840"/>
              <a:gd name="connsiteX109" fmla="*/ 1912272 w 2582862"/>
              <a:gd name="connsiteY109" fmla="*/ 0 h 192840"/>
              <a:gd name="connsiteX110" fmla="*/ 1822350 w 2582862"/>
              <a:gd name="connsiteY110" fmla="*/ 192840 h 192840"/>
              <a:gd name="connsiteX111" fmla="*/ 1805851 w 2582862"/>
              <a:gd name="connsiteY111" fmla="*/ 192840 h 192840"/>
              <a:gd name="connsiteX112" fmla="*/ 1867199 w 2582862"/>
              <a:gd name="connsiteY112" fmla="*/ 0 h 192840"/>
              <a:gd name="connsiteX113" fmla="*/ 1883698 w 2582862"/>
              <a:gd name="connsiteY113" fmla="*/ 0 h 192840"/>
              <a:gd name="connsiteX114" fmla="*/ 1793775 w 2582862"/>
              <a:gd name="connsiteY114" fmla="*/ 192840 h 192840"/>
              <a:gd name="connsiteX115" fmla="*/ 1777276 w 2582862"/>
              <a:gd name="connsiteY115" fmla="*/ 192840 h 192840"/>
              <a:gd name="connsiteX116" fmla="*/ 1838623 w 2582862"/>
              <a:gd name="connsiteY116" fmla="*/ 0 h 192840"/>
              <a:gd name="connsiteX117" fmla="*/ 1855122 w 2582862"/>
              <a:gd name="connsiteY117" fmla="*/ 0 h 192840"/>
              <a:gd name="connsiteX118" fmla="*/ 1765200 w 2582862"/>
              <a:gd name="connsiteY118" fmla="*/ 192840 h 192840"/>
              <a:gd name="connsiteX119" fmla="*/ 1748701 w 2582862"/>
              <a:gd name="connsiteY119" fmla="*/ 192840 h 192840"/>
              <a:gd name="connsiteX120" fmla="*/ 1810048 w 2582862"/>
              <a:gd name="connsiteY120" fmla="*/ 0 h 192840"/>
              <a:gd name="connsiteX121" fmla="*/ 1826547 w 2582862"/>
              <a:gd name="connsiteY121" fmla="*/ 0 h 192840"/>
              <a:gd name="connsiteX122" fmla="*/ 1736624 w 2582862"/>
              <a:gd name="connsiteY122" fmla="*/ 192840 h 192840"/>
              <a:gd name="connsiteX123" fmla="*/ 1720126 w 2582862"/>
              <a:gd name="connsiteY123" fmla="*/ 192840 h 192840"/>
              <a:gd name="connsiteX124" fmla="*/ 1781474 w 2582862"/>
              <a:gd name="connsiteY124" fmla="*/ 0 h 192840"/>
              <a:gd name="connsiteX125" fmla="*/ 1797973 w 2582862"/>
              <a:gd name="connsiteY125" fmla="*/ 0 h 192840"/>
              <a:gd name="connsiteX126" fmla="*/ 1708050 w 2582862"/>
              <a:gd name="connsiteY126" fmla="*/ 192840 h 192840"/>
              <a:gd name="connsiteX127" fmla="*/ 1691551 w 2582862"/>
              <a:gd name="connsiteY127" fmla="*/ 192840 h 192840"/>
              <a:gd name="connsiteX128" fmla="*/ 1752899 w 2582862"/>
              <a:gd name="connsiteY128" fmla="*/ 0 h 192840"/>
              <a:gd name="connsiteX129" fmla="*/ 1769398 w 2582862"/>
              <a:gd name="connsiteY129" fmla="*/ 0 h 192840"/>
              <a:gd name="connsiteX130" fmla="*/ 1679475 w 2582862"/>
              <a:gd name="connsiteY130" fmla="*/ 192840 h 192840"/>
              <a:gd name="connsiteX131" fmla="*/ 1662976 w 2582862"/>
              <a:gd name="connsiteY131" fmla="*/ 192840 h 192840"/>
              <a:gd name="connsiteX132" fmla="*/ 1724324 w 2582862"/>
              <a:gd name="connsiteY132" fmla="*/ 0 h 192840"/>
              <a:gd name="connsiteX133" fmla="*/ 1740822 w 2582862"/>
              <a:gd name="connsiteY133" fmla="*/ 0 h 192840"/>
              <a:gd name="connsiteX134" fmla="*/ 1650899 w 2582862"/>
              <a:gd name="connsiteY134" fmla="*/ 192840 h 192840"/>
              <a:gd name="connsiteX135" fmla="*/ 1634401 w 2582862"/>
              <a:gd name="connsiteY135" fmla="*/ 192840 h 192840"/>
              <a:gd name="connsiteX136" fmla="*/ 1695748 w 2582862"/>
              <a:gd name="connsiteY136" fmla="*/ 0 h 192840"/>
              <a:gd name="connsiteX137" fmla="*/ 1712247 w 2582862"/>
              <a:gd name="connsiteY137" fmla="*/ 0 h 192840"/>
              <a:gd name="connsiteX138" fmla="*/ 1622324 w 2582862"/>
              <a:gd name="connsiteY138" fmla="*/ 192840 h 192840"/>
              <a:gd name="connsiteX139" fmla="*/ 1605826 w 2582862"/>
              <a:gd name="connsiteY139" fmla="*/ 192840 h 192840"/>
              <a:gd name="connsiteX140" fmla="*/ 1667174 w 2582862"/>
              <a:gd name="connsiteY140" fmla="*/ 0 h 192840"/>
              <a:gd name="connsiteX141" fmla="*/ 1683673 w 2582862"/>
              <a:gd name="connsiteY141" fmla="*/ 0 h 192840"/>
              <a:gd name="connsiteX142" fmla="*/ 1593750 w 2582862"/>
              <a:gd name="connsiteY142" fmla="*/ 192840 h 192840"/>
              <a:gd name="connsiteX143" fmla="*/ 1577251 w 2582862"/>
              <a:gd name="connsiteY143" fmla="*/ 192840 h 192840"/>
              <a:gd name="connsiteX144" fmla="*/ 1638599 w 2582862"/>
              <a:gd name="connsiteY144" fmla="*/ 0 h 192840"/>
              <a:gd name="connsiteX145" fmla="*/ 1655098 w 2582862"/>
              <a:gd name="connsiteY145" fmla="*/ 0 h 192840"/>
              <a:gd name="connsiteX146" fmla="*/ 1565175 w 2582862"/>
              <a:gd name="connsiteY146" fmla="*/ 192840 h 192840"/>
              <a:gd name="connsiteX147" fmla="*/ 1548676 w 2582862"/>
              <a:gd name="connsiteY147" fmla="*/ 192840 h 192840"/>
              <a:gd name="connsiteX148" fmla="*/ 1610023 w 2582862"/>
              <a:gd name="connsiteY148" fmla="*/ 0 h 192840"/>
              <a:gd name="connsiteX149" fmla="*/ 1626522 w 2582862"/>
              <a:gd name="connsiteY149" fmla="*/ 0 h 192840"/>
              <a:gd name="connsiteX150" fmla="*/ 1536600 w 2582862"/>
              <a:gd name="connsiteY150" fmla="*/ 192840 h 192840"/>
              <a:gd name="connsiteX151" fmla="*/ 1520101 w 2582862"/>
              <a:gd name="connsiteY151" fmla="*/ 192840 h 192840"/>
              <a:gd name="connsiteX152" fmla="*/ 1581448 w 2582862"/>
              <a:gd name="connsiteY152" fmla="*/ 0 h 192840"/>
              <a:gd name="connsiteX153" fmla="*/ 1597947 w 2582862"/>
              <a:gd name="connsiteY153" fmla="*/ 0 h 192840"/>
              <a:gd name="connsiteX154" fmla="*/ 1508024 w 2582862"/>
              <a:gd name="connsiteY154" fmla="*/ 192840 h 192840"/>
              <a:gd name="connsiteX155" fmla="*/ 1491527 w 2582862"/>
              <a:gd name="connsiteY155" fmla="*/ 192840 h 192840"/>
              <a:gd name="connsiteX156" fmla="*/ 1552874 w 2582862"/>
              <a:gd name="connsiteY156" fmla="*/ 0 h 192840"/>
              <a:gd name="connsiteX157" fmla="*/ 1569373 w 2582862"/>
              <a:gd name="connsiteY157" fmla="*/ 0 h 192840"/>
              <a:gd name="connsiteX158" fmla="*/ 1479450 w 2582862"/>
              <a:gd name="connsiteY158" fmla="*/ 192840 h 192840"/>
              <a:gd name="connsiteX159" fmla="*/ 1462951 w 2582862"/>
              <a:gd name="connsiteY159" fmla="*/ 192840 h 192840"/>
              <a:gd name="connsiteX160" fmla="*/ 1524299 w 2582862"/>
              <a:gd name="connsiteY160" fmla="*/ 0 h 192840"/>
              <a:gd name="connsiteX161" fmla="*/ 1540798 w 2582862"/>
              <a:gd name="connsiteY161" fmla="*/ 0 h 192840"/>
              <a:gd name="connsiteX162" fmla="*/ 1450875 w 2582862"/>
              <a:gd name="connsiteY162" fmla="*/ 192840 h 192840"/>
              <a:gd name="connsiteX163" fmla="*/ 1434376 w 2582862"/>
              <a:gd name="connsiteY163" fmla="*/ 192840 h 192840"/>
              <a:gd name="connsiteX164" fmla="*/ 1495724 w 2582862"/>
              <a:gd name="connsiteY164" fmla="*/ 0 h 192840"/>
              <a:gd name="connsiteX165" fmla="*/ 1512222 w 2582862"/>
              <a:gd name="connsiteY165" fmla="*/ 0 h 192840"/>
              <a:gd name="connsiteX166" fmla="*/ 1422299 w 2582862"/>
              <a:gd name="connsiteY166" fmla="*/ 192840 h 192840"/>
              <a:gd name="connsiteX167" fmla="*/ 1405801 w 2582862"/>
              <a:gd name="connsiteY167" fmla="*/ 192840 h 192840"/>
              <a:gd name="connsiteX168" fmla="*/ 1467149 w 2582862"/>
              <a:gd name="connsiteY168" fmla="*/ 0 h 192840"/>
              <a:gd name="connsiteX169" fmla="*/ 1483647 w 2582862"/>
              <a:gd name="connsiteY169" fmla="*/ 0 h 192840"/>
              <a:gd name="connsiteX170" fmla="*/ 1393724 w 2582862"/>
              <a:gd name="connsiteY170" fmla="*/ 192840 h 192840"/>
              <a:gd name="connsiteX171" fmla="*/ 1377226 w 2582862"/>
              <a:gd name="connsiteY171" fmla="*/ 192840 h 192840"/>
              <a:gd name="connsiteX172" fmla="*/ 1438574 w 2582862"/>
              <a:gd name="connsiteY172" fmla="*/ 0 h 192840"/>
              <a:gd name="connsiteX173" fmla="*/ 1455073 w 2582862"/>
              <a:gd name="connsiteY173" fmla="*/ 0 h 192840"/>
              <a:gd name="connsiteX174" fmla="*/ 1365150 w 2582862"/>
              <a:gd name="connsiteY174" fmla="*/ 192840 h 192840"/>
              <a:gd name="connsiteX175" fmla="*/ 1348651 w 2582862"/>
              <a:gd name="connsiteY175" fmla="*/ 192840 h 192840"/>
              <a:gd name="connsiteX176" fmla="*/ 1409999 w 2582862"/>
              <a:gd name="connsiteY176" fmla="*/ 0 h 192840"/>
              <a:gd name="connsiteX177" fmla="*/ 1426498 w 2582862"/>
              <a:gd name="connsiteY177" fmla="*/ 0 h 192840"/>
              <a:gd name="connsiteX178" fmla="*/ 1336575 w 2582862"/>
              <a:gd name="connsiteY178" fmla="*/ 192840 h 192840"/>
              <a:gd name="connsiteX179" fmla="*/ 1320076 w 2582862"/>
              <a:gd name="connsiteY179" fmla="*/ 192840 h 192840"/>
              <a:gd name="connsiteX180" fmla="*/ 1381423 w 2582862"/>
              <a:gd name="connsiteY180" fmla="*/ 0 h 192840"/>
              <a:gd name="connsiteX181" fmla="*/ 1397922 w 2582862"/>
              <a:gd name="connsiteY181" fmla="*/ 0 h 192840"/>
              <a:gd name="connsiteX182" fmla="*/ 1307999 w 2582862"/>
              <a:gd name="connsiteY182" fmla="*/ 192840 h 192840"/>
              <a:gd name="connsiteX183" fmla="*/ 1291501 w 2582862"/>
              <a:gd name="connsiteY183" fmla="*/ 192840 h 192840"/>
              <a:gd name="connsiteX184" fmla="*/ 1352849 w 2582862"/>
              <a:gd name="connsiteY184" fmla="*/ 0 h 192840"/>
              <a:gd name="connsiteX185" fmla="*/ 1369347 w 2582862"/>
              <a:gd name="connsiteY185" fmla="*/ 0 h 192840"/>
              <a:gd name="connsiteX186" fmla="*/ 1279424 w 2582862"/>
              <a:gd name="connsiteY186" fmla="*/ 192840 h 192840"/>
              <a:gd name="connsiteX187" fmla="*/ 1262926 w 2582862"/>
              <a:gd name="connsiteY187" fmla="*/ 192840 h 192840"/>
              <a:gd name="connsiteX188" fmla="*/ 1324274 w 2582862"/>
              <a:gd name="connsiteY188" fmla="*/ 0 h 192840"/>
              <a:gd name="connsiteX189" fmla="*/ 1340773 w 2582862"/>
              <a:gd name="connsiteY189" fmla="*/ 0 h 192840"/>
              <a:gd name="connsiteX190" fmla="*/ 1250850 w 2582862"/>
              <a:gd name="connsiteY190" fmla="*/ 192840 h 192840"/>
              <a:gd name="connsiteX191" fmla="*/ 1234351 w 2582862"/>
              <a:gd name="connsiteY191" fmla="*/ 192840 h 192840"/>
              <a:gd name="connsiteX192" fmla="*/ 1295699 w 2582862"/>
              <a:gd name="connsiteY192" fmla="*/ 0 h 192840"/>
              <a:gd name="connsiteX193" fmla="*/ 1312198 w 2582862"/>
              <a:gd name="connsiteY193" fmla="*/ 0 h 192840"/>
              <a:gd name="connsiteX194" fmla="*/ 1222275 w 2582862"/>
              <a:gd name="connsiteY194" fmla="*/ 192840 h 192840"/>
              <a:gd name="connsiteX195" fmla="*/ 1205776 w 2582862"/>
              <a:gd name="connsiteY195" fmla="*/ 192840 h 192840"/>
              <a:gd name="connsiteX196" fmla="*/ 1267123 w 2582862"/>
              <a:gd name="connsiteY196" fmla="*/ 0 h 192840"/>
              <a:gd name="connsiteX197" fmla="*/ 1283622 w 2582862"/>
              <a:gd name="connsiteY197" fmla="*/ 0 h 192840"/>
              <a:gd name="connsiteX198" fmla="*/ 1193700 w 2582862"/>
              <a:gd name="connsiteY198" fmla="*/ 192840 h 192840"/>
              <a:gd name="connsiteX199" fmla="*/ 1177201 w 2582862"/>
              <a:gd name="connsiteY199" fmla="*/ 192840 h 192840"/>
              <a:gd name="connsiteX200" fmla="*/ 1238549 w 2582862"/>
              <a:gd name="connsiteY200" fmla="*/ 0 h 192840"/>
              <a:gd name="connsiteX201" fmla="*/ 1255047 w 2582862"/>
              <a:gd name="connsiteY201" fmla="*/ 0 h 192840"/>
              <a:gd name="connsiteX202" fmla="*/ 1165124 w 2582862"/>
              <a:gd name="connsiteY202" fmla="*/ 192840 h 192840"/>
              <a:gd name="connsiteX203" fmla="*/ 1148626 w 2582862"/>
              <a:gd name="connsiteY203" fmla="*/ 192840 h 192840"/>
              <a:gd name="connsiteX204" fmla="*/ 1209974 w 2582862"/>
              <a:gd name="connsiteY204" fmla="*/ 0 h 192840"/>
              <a:gd name="connsiteX205" fmla="*/ 1226473 w 2582862"/>
              <a:gd name="connsiteY205" fmla="*/ 0 h 192840"/>
              <a:gd name="connsiteX206" fmla="*/ 1136550 w 2582862"/>
              <a:gd name="connsiteY206" fmla="*/ 192840 h 192840"/>
              <a:gd name="connsiteX207" fmla="*/ 1120051 w 2582862"/>
              <a:gd name="connsiteY207" fmla="*/ 192840 h 192840"/>
              <a:gd name="connsiteX208" fmla="*/ 1181399 w 2582862"/>
              <a:gd name="connsiteY208" fmla="*/ 0 h 192840"/>
              <a:gd name="connsiteX209" fmla="*/ 1197897 w 2582862"/>
              <a:gd name="connsiteY209" fmla="*/ 0 h 192840"/>
              <a:gd name="connsiteX210" fmla="*/ 1107975 w 2582862"/>
              <a:gd name="connsiteY210" fmla="*/ 192840 h 192840"/>
              <a:gd name="connsiteX211" fmla="*/ 1091476 w 2582862"/>
              <a:gd name="connsiteY211" fmla="*/ 192840 h 192840"/>
              <a:gd name="connsiteX212" fmla="*/ 1152823 w 2582862"/>
              <a:gd name="connsiteY212" fmla="*/ 0 h 192840"/>
              <a:gd name="connsiteX213" fmla="*/ 1169322 w 2582862"/>
              <a:gd name="connsiteY213" fmla="*/ 0 h 192840"/>
              <a:gd name="connsiteX214" fmla="*/ 1079399 w 2582862"/>
              <a:gd name="connsiteY214" fmla="*/ 192840 h 192840"/>
              <a:gd name="connsiteX215" fmla="*/ 1062901 w 2582862"/>
              <a:gd name="connsiteY215" fmla="*/ 192840 h 192840"/>
              <a:gd name="connsiteX216" fmla="*/ 1124249 w 2582862"/>
              <a:gd name="connsiteY216" fmla="*/ 0 h 192840"/>
              <a:gd name="connsiteX217" fmla="*/ 1140747 w 2582862"/>
              <a:gd name="connsiteY217" fmla="*/ 0 h 192840"/>
              <a:gd name="connsiteX218" fmla="*/ 1050824 w 2582862"/>
              <a:gd name="connsiteY218" fmla="*/ 192840 h 192840"/>
              <a:gd name="connsiteX219" fmla="*/ 1034326 w 2582862"/>
              <a:gd name="connsiteY219" fmla="*/ 192840 h 192840"/>
              <a:gd name="connsiteX220" fmla="*/ 1095674 w 2582862"/>
              <a:gd name="connsiteY220" fmla="*/ 0 h 192840"/>
              <a:gd name="connsiteX221" fmla="*/ 1112173 w 2582862"/>
              <a:gd name="connsiteY221" fmla="*/ 0 h 192840"/>
              <a:gd name="connsiteX222" fmla="*/ 1022250 w 2582862"/>
              <a:gd name="connsiteY222" fmla="*/ 192840 h 192840"/>
              <a:gd name="connsiteX223" fmla="*/ 1005751 w 2582862"/>
              <a:gd name="connsiteY223" fmla="*/ 192840 h 192840"/>
              <a:gd name="connsiteX224" fmla="*/ 1067099 w 2582862"/>
              <a:gd name="connsiteY224" fmla="*/ 0 h 192840"/>
              <a:gd name="connsiteX225" fmla="*/ 1083598 w 2582862"/>
              <a:gd name="connsiteY225" fmla="*/ 0 h 192840"/>
              <a:gd name="connsiteX226" fmla="*/ 993675 w 2582862"/>
              <a:gd name="connsiteY226" fmla="*/ 192840 h 192840"/>
              <a:gd name="connsiteX227" fmla="*/ 977176 w 2582862"/>
              <a:gd name="connsiteY227" fmla="*/ 192840 h 192840"/>
              <a:gd name="connsiteX228" fmla="*/ 1038523 w 2582862"/>
              <a:gd name="connsiteY228" fmla="*/ 0 h 192840"/>
              <a:gd name="connsiteX229" fmla="*/ 1055022 w 2582862"/>
              <a:gd name="connsiteY229" fmla="*/ 0 h 192840"/>
              <a:gd name="connsiteX230" fmla="*/ 965099 w 2582862"/>
              <a:gd name="connsiteY230" fmla="*/ 192840 h 192840"/>
              <a:gd name="connsiteX231" fmla="*/ 948601 w 2582862"/>
              <a:gd name="connsiteY231" fmla="*/ 192840 h 192840"/>
              <a:gd name="connsiteX232" fmla="*/ 1009949 w 2582862"/>
              <a:gd name="connsiteY232" fmla="*/ 0 h 192840"/>
              <a:gd name="connsiteX233" fmla="*/ 1026447 w 2582862"/>
              <a:gd name="connsiteY233" fmla="*/ 0 h 192840"/>
              <a:gd name="connsiteX234" fmla="*/ 936524 w 2582862"/>
              <a:gd name="connsiteY234" fmla="*/ 192840 h 192840"/>
              <a:gd name="connsiteX235" fmla="*/ 920026 w 2582862"/>
              <a:gd name="connsiteY235" fmla="*/ 192840 h 192840"/>
              <a:gd name="connsiteX236" fmla="*/ 981374 w 2582862"/>
              <a:gd name="connsiteY236" fmla="*/ 0 h 192840"/>
              <a:gd name="connsiteX237" fmla="*/ 997873 w 2582862"/>
              <a:gd name="connsiteY237" fmla="*/ 0 h 192840"/>
              <a:gd name="connsiteX238" fmla="*/ 907950 w 2582862"/>
              <a:gd name="connsiteY238" fmla="*/ 192840 h 192840"/>
              <a:gd name="connsiteX239" fmla="*/ 891451 w 2582862"/>
              <a:gd name="connsiteY239" fmla="*/ 192840 h 192840"/>
              <a:gd name="connsiteX240" fmla="*/ 952799 w 2582862"/>
              <a:gd name="connsiteY240" fmla="*/ 0 h 192840"/>
              <a:gd name="connsiteX241" fmla="*/ 969298 w 2582862"/>
              <a:gd name="connsiteY241" fmla="*/ 0 h 192840"/>
              <a:gd name="connsiteX242" fmla="*/ 879375 w 2582862"/>
              <a:gd name="connsiteY242" fmla="*/ 192840 h 192840"/>
              <a:gd name="connsiteX243" fmla="*/ 862876 w 2582862"/>
              <a:gd name="connsiteY243" fmla="*/ 192840 h 192840"/>
              <a:gd name="connsiteX244" fmla="*/ 924223 w 2582862"/>
              <a:gd name="connsiteY244" fmla="*/ 0 h 192840"/>
              <a:gd name="connsiteX245" fmla="*/ 940722 w 2582862"/>
              <a:gd name="connsiteY245" fmla="*/ 0 h 192840"/>
              <a:gd name="connsiteX246" fmla="*/ 850799 w 2582862"/>
              <a:gd name="connsiteY246" fmla="*/ 192840 h 192840"/>
              <a:gd name="connsiteX247" fmla="*/ 834301 w 2582862"/>
              <a:gd name="connsiteY247" fmla="*/ 192840 h 192840"/>
              <a:gd name="connsiteX248" fmla="*/ 895649 w 2582862"/>
              <a:gd name="connsiteY248" fmla="*/ 0 h 192840"/>
              <a:gd name="connsiteX249" fmla="*/ 912147 w 2582862"/>
              <a:gd name="connsiteY249" fmla="*/ 0 h 192840"/>
              <a:gd name="connsiteX250" fmla="*/ 822224 w 2582862"/>
              <a:gd name="connsiteY250" fmla="*/ 192840 h 192840"/>
              <a:gd name="connsiteX251" fmla="*/ 805726 w 2582862"/>
              <a:gd name="connsiteY251" fmla="*/ 192840 h 192840"/>
              <a:gd name="connsiteX252" fmla="*/ 867074 w 2582862"/>
              <a:gd name="connsiteY252" fmla="*/ 0 h 192840"/>
              <a:gd name="connsiteX253" fmla="*/ 883573 w 2582862"/>
              <a:gd name="connsiteY253" fmla="*/ 0 h 192840"/>
              <a:gd name="connsiteX254" fmla="*/ 793650 w 2582862"/>
              <a:gd name="connsiteY254" fmla="*/ 192840 h 192840"/>
              <a:gd name="connsiteX255" fmla="*/ 777151 w 2582862"/>
              <a:gd name="connsiteY255" fmla="*/ 192840 h 192840"/>
              <a:gd name="connsiteX256" fmla="*/ 838499 w 2582862"/>
              <a:gd name="connsiteY256" fmla="*/ 0 h 192840"/>
              <a:gd name="connsiteX257" fmla="*/ 854997 w 2582862"/>
              <a:gd name="connsiteY257" fmla="*/ 0 h 192840"/>
              <a:gd name="connsiteX258" fmla="*/ 765075 w 2582862"/>
              <a:gd name="connsiteY258" fmla="*/ 192840 h 192840"/>
              <a:gd name="connsiteX259" fmla="*/ 748576 w 2582862"/>
              <a:gd name="connsiteY259" fmla="*/ 192840 h 192840"/>
              <a:gd name="connsiteX260" fmla="*/ 809924 w 2582862"/>
              <a:gd name="connsiteY260" fmla="*/ 0 h 192840"/>
              <a:gd name="connsiteX261" fmla="*/ 826422 w 2582862"/>
              <a:gd name="connsiteY261" fmla="*/ 0 h 192840"/>
              <a:gd name="connsiteX262" fmla="*/ 736499 w 2582862"/>
              <a:gd name="connsiteY262" fmla="*/ 192840 h 192840"/>
              <a:gd name="connsiteX263" fmla="*/ 720002 w 2582862"/>
              <a:gd name="connsiteY263" fmla="*/ 192840 h 192840"/>
              <a:gd name="connsiteX264" fmla="*/ 781349 w 2582862"/>
              <a:gd name="connsiteY264" fmla="*/ 0 h 192840"/>
              <a:gd name="connsiteX265" fmla="*/ 797847 w 2582862"/>
              <a:gd name="connsiteY265" fmla="*/ 0 h 192840"/>
              <a:gd name="connsiteX266" fmla="*/ 707924 w 2582862"/>
              <a:gd name="connsiteY266" fmla="*/ 192840 h 192840"/>
              <a:gd name="connsiteX267" fmla="*/ 691426 w 2582862"/>
              <a:gd name="connsiteY267" fmla="*/ 192840 h 192840"/>
              <a:gd name="connsiteX268" fmla="*/ 752774 w 2582862"/>
              <a:gd name="connsiteY268" fmla="*/ 0 h 192840"/>
              <a:gd name="connsiteX269" fmla="*/ 769273 w 2582862"/>
              <a:gd name="connsiteY269" fmla="*/ 0 h 192840"/>
              <a:gd name="connsiteX270" fmla="*/ 679350 w 2582862"/>
              <a:gd name="connsiteY270" fmla="*/ 192840 h 192840"/>
              <a:gd name="connsiteX271" fmla="*/ 662851 w 2582862"/>
              <a:gd name="connsiteY271" fmla="*/ 192840 h 192840"/>
              <a:gd name="connsiteX272" fmla="*/ 724199 w 2582862"/>
              <a:gd name="connsiteY272" fmla="*/ 0 h 192840"/>
              <a:gd name="connsiteX273" fmla="*/ 740697 w 2582862"/>
              <a:gd name="connsiteY273" fmla="*/ 0 h 192840"/>
              <a:gd name="connsiteX274" fmla="*/ 650775 w 2582862"/>
              <a:gd name="connsiteY274" fmla="*/ 192840 h 192840"/>
              <a:gd name="connsiteX275" fmla="*/ 634276 w 2582862"/>
              <a:gd name="connsiteY275" fmla="*/ 192840 h 192840"/>
              <a:gd name="connsiteX276" fmla="*/ 695624 w 2582862"/>
              <a:gd name="connsiteY276" fmla="*/ 0 h 192840"/>
              <a:gd name="connsiteX277" fmla="*/ 712122 w 2582862"/>
              <a:gd name="connsiteY277" fmla="*/ 0 h 192840"/>
              <a:gd name="connsiteX278" fmla="*/ 622199 w 2582862"/>
              <a:gd name="connsiteY278" fmla="*/ 192840 h 192840"/>
              <a:gd name="connsiteX279" fmla="*/ 605702 w 2582862"/>
              <a:gd name="connsiteY279" fmla="*/ 192840 h 192840"/>
              <a:gd name="connsiteX280" fmla="*/ 667049 w 2582862"/>
              <a:gd name="connsiteY280" fmla="*/ 0 h 192840"/>
              <a:gd name="connsiteX281" fmla="*/ 683547 w 2582862"/>
              <a:gd name="connsiteY281" fmla="*/ 0 h 192840"/>
              <a:gd name="connsiteX282" fmla="*/ 593624 w 2582862"/>
              <a:gd name="connsiteY282" fmla="*/ 192840 h 192840"/>
              <a:gd name="connsiteX283" fmla="*/ 577126 w 2582862"/>
              <a:gd name="connsiteY283" fmla="*/ 192840 h 192840"/>
              <a:gd name="connsiteX284" fmla="*/ 638474 w 2582862"/>
              <a:gd name="connsiteY284" fmla="*/ 0 h 192840"/>
              <a:gd name="connsiteX285" fmla="*/ 654973 w 2582862"/>
              <a:gd name="connsiteY285" fmla="*/ 0 h 192840"/>
              <a:gd name="connsiteX286" fmla="*/ 565050 w 2582862"/>
              <a:gd name="connsiteY286" fmla="*/ 192840 h 192840"/>
              <a:gd name="connsiteX287" fmla="*/ 548551 w 2582862"/>
              <a:gd name="connsiteY287" fmla="*/ 192840 h 192840"/>
              <a:gd name="connsiteX288" fmla="*/ 609899 w 2582862"/>
              <a:gd name="connsiteY288" fmla="*/ 0 h 192840"/>
              <a:gd name="connsiteX289" fmla="*/ 626397 w 2582862"/>
              <a:gd name="connsiteY289" fmla="*/ 0 h 192840"/>
              <a:gd name="connsiteX290" fmla="*/ 536475 w 2582862"/>
              <a:gd name="connsiteY290" fmla="*/ 192840 h 192840"/>
              <a:gd name="connsiteX291" fmla="*/ 519976 w 2582862"/>
              <a:gd name="connsiteY291" fmla="*/ 192840 h 192840"/>
              <a:gd name="connsiteX292" fmla="*/ 581324 w 2582862"/>
              <a:gd name="connsiteY292" fmla="*/ 0 h 192840"/>
              <a:gd name="connsiteX293" fmla="*/ 597822 w 2582862"/>
              <a:gd name="connsiteY293" fmla="*/ 0 h 192840"/>
              <a:gd name="connsiteX294" fmla="*/ 507899 w 2582862"/>
              <a:gd name="connsiteY294" fmla="*/ 192840 h 192840"/>
              <a:gd name="connsiteX295" fmla="*/ 491402 w 2582862"/>
              <a:gd name="connsiteY295" fmla="*/ 192840 h 192840"/>
              <a:gd name="connsiteX296" fmla="*/ 552749 w 2582862"/>
              <a:gd name="connsiteY296" fmla="*/ 0 h 192840"/>
              <a:gd name="connsiteX297" fmla="*/ 569247 w 2582862"/>
              <a:gd name="connsiteY297" fmla="*/ 0 h 192840"/>
              <a:gd name="connsiteX298" fmla="*/ 479324 w 2582862"/>
              <a:gd name="connsiteY298" fmla="*/ 192840 h 192840"/>
              <a:gd name="connsiteX299" fmla="*/ 462826 w 2582862"/>
              <a:gd name="connsiteY299" fmla="*/ 192840 h 192840"/>
              <a:gd name="connsiteX300" fmla="*/ 524174 w 2582862"/>
              <a:gd name="connsiteY300" fmla="*/ 0 h 192840"/>
              <a:gd name="connsiteX301" fmla="*/ 540673 w 2582862"/>
              <a:gd name="connsiteY301" fmla="*/ 0 h 192840"/>
              <a:gd name="connsiteX302" fmla="*/ 450750 w 2582862"/>
              <a:gd name="connsiteY302" fmla="*/ 192840 h 192840"/>
              <a:gd name="connsiteX303" fmla="*/ 434251 w 2582862"/>
              <a:gd name="connsiteY303" fmla="*/ 192840 h 192840"/>
              <a:gd name="connsiteX304" fmla="*/ 495599 w 2582862"/>
              <a:gd name="connsiteY304" fmla="*/ 0 h 192840"/>
              <a:gd name="connsiteX305" fmla="*/ 512098 w 2582862"/>
              <a:gd name="connsiteY305" fmla="*/ 0 h 192840"/>
              <a:gd name="connsiteX306" fmla="*/ 422177 w 2582862"/>
              <a:gd name="connsiteY306" fmla="*/ 192840 h 192840"/>
              <a:gd name="connsiteX307" fmla="*/ 405677 w 2582862"/>
              <a:gd name="connsiteY307" fmla="*/ 192840 h 192840"/>
              <a:gd name="connsiteX308" fmla="*/ 467025 w 2582862"/>
              <a:gd name="connsiteY308" fmla="*/ 0 h 192840"/>
              <a:gd name="connsiteX309" fmla="*/ 483522 w 2582862"/>
              <a:gd name="connsiteY309" fmla="*/ 0 h 192840"/>
              <a:gd name="connsiteX310" fmla="*/ 393600 w 2582862"/>
              <a:gd name="connsiteY310" fmla="*/ 192840 h 192840"/>
              <a:gd name="connsiteX311" fmla="*/ 377103 w 2582862"/>
              <a:gd name="connsiteY311" fmla="*/ 192840 h 192840"/>
              <a:gd name="connsiteX312" fmla="*/ 438449 w 2582862"/>
              <a:gd name="connsiteY312" fmla="*/ 0 h 192840"/>
              <a:gd name="connsiteX313" fmla="*/ 454947 w 2582862"/>
              <a:gd name="connsiteY313" fmla="*/ 0 h 192840"/>
              <a:gd name="connsiteX314" fmla="*/ 365026 w 2582862"/>
              <a:gd name="connsiteY314" fmla="*/ 192840 h 192840"/>
              <a:gd name="connsiteX315" fmla="*/ 348527 w 2582862"/>
              <a:gd name="connsiteY315" fmla="*/ 192840 h 192840"/>
              <a:gd name="connsiteX316" fmla="*/ 409874 w 2582862"/>
              <a:gd name="connsiteY316" fmla="*/ 0 h 192840"/>
              <a:gd name="connsiteX317" fmla="*/ 426373 w 2582862"/>
              <a:gd name="connsiteY317" fmla="*/ 0 h 192840"/>
              <a:gd name="connsiteX318" fmla="*/ 336451 w 2582862"/>
              <a:gd name="connsiteY318" fmla="*/ 192840 h 192840"/>
              <a:gd name="connsiteX319" fmla="*/ 319952 w 2582862"/>
              <a:gd name="connsiteY319" fmla="*/ 192840 h 192840"/>
              <a:gd name="connsiteX320" fmla="*/ 381300 w 2582862"/>
              <a:gd name="connsiteY320" fmla="*/ 0 h 192840"/>
              <a:gd name="connsiteX321" fmla="*/ 397797 w 2582862"/>
              <a:gd name="connsiteY321" fmla="*/ 0 h 192840"/>
              <a:gd name="connsiteX322" fmla="*/ 307876 w 2582862"/>
              <a:gd name="connsiteY322" fmla="*/ 192840 h 192840"/>
              <a:gd name="connsiteX323" fmla="*/ 291377 w 2582862"/>
              <a:gd name="connsiteY323" fmla="*/ 192840 h 192840"/>
              <a:gd name="connsiteX324" fmla="*/ 352725 w 2582862"/>
              <a:gd name="connsiteY324" fmla="*/ 0 h 192840"/>
              <a:gd name="connsiteX325" fmla="*/ 369224 w 2582862"/>
              <a:gd name="connsiteY325" fmla="*/ 0 h 192840"/>
              <a:gd name="connsiteX326" fmla="*/ 279302 w 2582862"/>
              <a:gd name="connsiteY326" fmla="*/ 192840 h 192840"/>
              <a:gd name="connsiteX327" fmla="*/ 262803 w 2582862"/>
              <a:gd name="connsiteY327" fmla="*/ 192840 h 192840"/>
              <a:gd name="connsiteX328" fmla="*/ 324150 w 2582862"/>
              <a:gd name="connsiteY328" fmla="*/ 0 h 192840"/>
              <a:gd name="connsiteX329" fmla="*/ 340649 w 2582862"/>
              <a:gd name="connsiteY329" fmla="*/ 0 h 192840"/>
              <a:gd name="connsiteX330" fmla="*/ 250726 w 2582862"/>
              <a:gd name="connsiteY330" fmla="*/ 192840 h 192840"/>
              <a:gd name="connsiteX331" fmla="*/ 234227 w 2582862"/>
              <a:gd name="connsiteY331" fmla="*/ 192840 h 192840"/>
              <a:gd name="connsiteX332" fmla="*/ 295575 w 2582862"/>
              <a:gd name="connsiteY332" fmla="*/ 0 h 192840"/>
              <a:gd name="connsiteX333" fmla="*/ 312074 w 2582862"/>
              <a:gd name="connsiteY333" fmla="*/ 0 h 192840"/>
              <a:gd name="connsiteX334" fmla="*/ 222151 w 2582862"/>
              <a:gd name="connsiteY334" fmla="*/ 192840 h 192840"/>
              <a:gd name="connsiteX335" fmla="*/ 205653 w 2582862"/>
              <a:gd name="connsiteY335" fmla="*/ 192840 h 192840"/>
              <a:gd name="connsiteX336" fmla="*/ 267000 w 2582862"/>
              <a:gd name="connsiteY336" fmla="*/ 0 h 192840"/>
              <a:gd name="connsiteX337" fmla="*/ 283498 w 2582862"/>
              <a:gd name="connsiteY337" fmla="*/ 0 h 192840"/>
              <a:gd name="connsiteX338" fmla="*/ 193576 w 2582862"/>
              <a:gd name="connsiteY338" fmla="*/ 192840 h 192840"/>
              <a:gd name="connsiteX339" fmla="*/ 177077 w 2582862"/>
              <a:gd name="connsiteY339" fmla="*/ 192840 h 192840"/>
              <a:gd name="connsiteX340" fmla="*/ 238425 w 2582862"/>
              <a:gd name="connsiteY340" fmla="*/ 0 h 192840"/>
              <a:gd name="connsiteX341" fmla="*/ 254924 w 2582862"/>
              <a:gd name="connsiteY341" fmla="*/ 0 h 192840"/>
              <a:gd name="connsiteX342" fmla="*/ 165001 w 2582862"/>
              <a:gd name="connsiteY342" fmla="*/ 192840 h 192840"/>
              <a:gd name="connsiteX343" fmla="*/ 148503 w 2582862"/>
              <a:gd name="connsiteY343" fmla="*/ 192840 h 192840"/>
              <a:gd name="connsiteX344" fmla="*/ 209850 w 2582862"/>
              <a:gd name="connsiteY344" fmla="*/ 0 h 192840"/>
              <a:gd name="connsiteX345" fmla="*/ 226349 w 2582862"/>
              <a:gd name="connsiteY345" fmla="*/ 0 h 192840"/>
              <a:gd name="connsiteX346" fmla="*/ 136426 w 2582862"/>
              <a:gd name="connsiteY346" fmla="*/ 192840 h 192840"/>
              <a:gd name="connsiteX347" fmla="*/ 119927 w 2582862"/>
              <a:gd name="connsiteY347" fmla="*/ 192840 h 192840"/>
              <a:gd name="connsiteX348" fmla="*/ 181275 w 2582862"/>
              <a:gd name="connsiteY348" fmla="*/ 0 h 192840"/>
              <a:gd name="connsiteX349" fmla="*/ 197774 w 2582862"/>
              <a:gd name="connsiteY349" fmla="*/ 0 h 192840"/>
              <a:gd name="connsiteX350" fmla="*/ 107851 w 2582862"/>
              <a:gd name="connsiteY350" fmla="*/ 192840 h 192840"/>
              <a:gd name="connsiteX351" fmla="*/ 91352 w 2582862"/>
              <a:gd name="connsiteY351" fmla="*/ 192840 h 192840"/>
              <a:gd name="connsiteX352" fmla="*/ 152700 w 2582862"/>
              <a:gd name="connsiteY352" fmla="*/ 0 h 192840"/>
              <a:gd name="connsiteX353" fmla="*/ 169198 w 2582862"/>
              <a:gd name="connsiteY353" fmla="*/ 0 h 192840"/>
              <a:gd name="connsiteX354" fmla="*/ 79276 w 2582862"/>
              <a:gd name="connsiteY354" fmla="*/ 192840 h 192840"/>
              <a:gd name="connsiteX355" fmla="*/ 62778 w 2582862"/>
              <a:gd name="connsiteY355" fmla="*/ 192840 h 192840"/>
              <a:gd name="connsiteX356" fmla="*/ 124125 w 2582862"/>
              <a:gd name="connsiteY356" fmla="*/ 0 h 192840"/>
              <a:gd name="connsiteX357" fmla="*/ 140623 w 2582862"/>
              <a:gd name="connsiteY357" fmla="*/ 0 h 192840"/>
              <a:gd name="connsiteX358" fmla="*/ 50700 w 2582862"/>
              <a:gd name="connsiteY358" fmla="*/ 192840 h 192840"/>
              <a:gd name="connsiteX359" fmla="*/ 34202 w 2582862"/>
              <a:gd name="connsiteY359" fmla="*/ 192840 h 192840"/>
              <a:gd name="connsiteX360" fmla="*/ 95550 w 2582862"/>
              <a:gd name="connsiteY360" fmla="*/ 0 h 192840"/>
              <a:gd name="connsiteX361" fmla="*/ 112049 w 2582862"/>
              <a:gd name="connsiteY361" fmla="*/ 0 h 192840"/>
              <a:gd name="connsiteX362" fmla="*/ 22126 w 2582862"/>
              <a:gd name="connsiteY362" fmla="*/ 192840 h 192840"/>
              <a:gd name="connsiteX363" fmla="*/ 5627 w 2582862"/>
              <a:gd name="connsiteY363" fmla="*/ 192840 h 192840"/>
              <a:gd name="connsiteX364" fmla="*/ 66975 w 2582862"/>
              <a:gd name="connsiteY364" fmla="*/ 0 h 192840"/>
              <a:gd name="connsiteX365" fmla="*/ 83474 w 2582862"/>
              <a:gd name="connsiteY365" fmla="*/ 0 h 192840"/>
              <a:gd name="connsiteX366" fmla="*/ 0 w 2582862"/>
              <a:gd name="connsiteY366" fmla="*/ 179010 h 192840"/>
              <a:gd name="connsiteX367" fmla="*/ 0 w 2582862"/>
              <a:gd name="connsiteY367" fmla="*/ 143630 h 192840"/>
              <a:gd name="connsiteX368" fmla="*/ 38401 w 2582862"/>
              <a:gd name="connsiteY368" fmla="*/ 0 h 192840"/>
              <a:gd name="connsiteX369" fmla="*/ 54898 w 2582862"/>
              <a:gd name="connsiteY369" fmla="*/ 0 h 192840"/>
              <a:gd name="connsiteX370" fmla="*/ 0 w 2582862"/>
              <a:gd name="connsiteY370" fmla="*/ 117730 h 192840"/>
              <a:gd name="connsiteX371" fmla="*/ 0 w 2582862"/>
              <a:gd name="connsiteY371" fmla="*/ 82350 h 192840"/>
              <a:gd name="connsiteX372" fmla="*/ 12205 w 2582862"/>
              <a:gd name="connsiteY372" fmla="*/ 0 h 192840"/>
              <a:gd name="connsiteX373" fmla="*/ 26324 w 2582862"/>
              <a:gd name="connsiteY373" fmla="*/ 0 h 192840"/>
              <a:gd name="connsiteX374" fmla="*/ 0 w 2582862"/>
              <a:gd name="connsiteY374" fmla="*/ 56452 h 192840"/>
              <a:gd name="connsiteX375" fmla="*/ 0 w 2582862"/>
              <a:gd name="connsiteY375" fmla="*/ 26174 h 192840"/>
              <a:gd name="connsiteX376" fmla="*/ 0 w 2582862"/>
              <a:gd name="connsiteY376" fmla="*/ 0 h 192840"/>
              <a:gd name="connsiteX377" fmla="*/ 129 w 2582862"/>
              <a:gd name="connsiteY377" fmla="*/ 0 h 192840"/>
              <a:gd name="connsiteX378" fmla="*/ 0 w 2582862"/>
              <a:gd name="connsiteY378" fmla="*/ 276 h 1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2582862" h="192840">
                <a:moveTo>
                  <a:pt x="2582862" y="181076"/>
                </a:moveTo>
                <a:lnTo>
                  <a:pt x="2582862" y="192840"/>
                </a:lnTo>
                <a:lnTo>
                  <a:pt x="2577376" y="192840"/>
                </a:lnTo>
                <a:close/>
                <a:moveTo>
                  <a:pt x="2582862" y="119796"/>
                </a:moveTo>
                <a:lnTo>
                  <a:pt x="2582862" y="155178"/>
                </a:lnTo>
                <a:lnTo>
                  <a:pt x="2565300" y="192840"/>
                </a:lnTo>
                <a:lnTo>
                  <a:pt x="2548801" y="192840"/>
                </a:lnTo>
                <a:close/>
                <a:moveTo>
                  <a:pt x="2582862" y="58517"/>
                </a:moveTo>
                <a:lnTo>
                  <a:pt x="2582862" y="93897"/>
                </a:lnTo>
                <a:lnTo>
                  <a:pt x="2536724" y="192840"/>
                </a:lnTo>
                <a:lnTo>
                  <a:pt x="2520227" y="192840"/>
                </a:lnTo>
                <a:close/>
                <a:moveTo>
                  <a:pt x="2581574" y="0"/>
                </a:moveTo>
                <a:lnTo>
                  <a:pt x="2582862" y="0"/>
                </a:lnTo>
                <a:lnTo>
                  <a:pt x="2582862" y="32619"/>
                </a:lnTo>
                <a:lnTo>
                  <a:pt x="2508150" y="192840"/>
                </a:lnTo>
                <a:lnTo>
                  <a:pt x="2491651" y="192840"/>
                </a:lnTo>
                <a:close/>
                <a:moveTo>
                  <a:pt x="2552999" y="0"/>
                </a:moveTo>
                <a:lnTo>
                  <a:pt x="2569498" y="0"/>
                </a:lnTo>
                <a:lnTo>
                  <a:pt x="2479575" y="192840"/>
                </a:lnTo>
                <a:lnTo>
                  <a:pt x="2463076" y="192840"/>
                </a:lnTo>
                <a:close/>
                <a:moveTo>
                  <a:pt x="2524424" y="0"/>
                </a:moveTo>
                <a:lnTo>
                  <a:pt x="2540923" y="0"/>
                </a:lnTo>
                <a:lnTo>
                  <a:pt x="2451000" y="192840"/>
                </a:lnTo>
                <a:lnTo>
                  <a:pt x="2434501" y="192840"/>
                </a:lnTo>
                <a:close/>
                <a:moveTo>
                  <a:pt x="2495849" y="0"/>
                </a:moveTo>
                <a:lnTo>
                  <a:pt x="2512347" y="0"/>
                </a:lnTo>
                <a:lnTo>
                  <a:pt x="2422424" y="192840"/>
                </a:lnTo>
                <a:lnTo>
                  <a:pt x="2405927" y="192840"/>
                </a:lnTo>
                <a:close/>
                <a:moveTo>
                  <a:pt x="2467274" y="0"/>
                </a:moveTo>
                <a:lnTo>
                  <a:pt x="2483772" y="0"/>
                </a:lnTo>
                <a:lnTo>
                  <a:pt x="2393850" y="192840"/>
                </a:lnTo>
                <a:lnTo>
                  <a:pt x="2377351" y="192840"/>
                </a:lnTo>
                <a:close/>
                <a:moveTo>
                  <a:pt x="2438699" y="0"/>
                </a:moveTo>
                <a:lnTo>
                  <a:pt x="2455198" y="0"/>
                </a:lnTo>
                <a:lnTo>
                  <a:pt x="2365275" y="192840"/>
                </a:lnTo>
                <a:lnTo>
                  <a:pt x="2348776" y="192840"/>
                </a:lnTo>
                <a:close/>
                <a:moveTo>
                  <a:pt x="2410124" y="0"/>
                </a:moveTo>
                <a:lnTo>
                  <a:pt x="2426622" y="0"/>
                </a:lnTo>
                <a:lnTo>
                  <a:pt x="2336700" y="192840"/>
                </a:lnTo>
                <a:lnTo>
                  <a:pt x="2320201" y="192840"/>
                </a:lnTo>
                <a:close/>
                <a:moveTo>
                  <a:pt x="2381549" y="0"/>
                </a:moveTo>
                <a:lnTo>
                  <a:pt x="2398047" y="0"/>
                </a:lnTo>
                <a:lnTo>
                  <a:pt x="2308124" y="192840"/>
                </a:lnTo>
                <a:lnTo>
                  <a:pt x="2291627" y="192840"/>
                </a:lnTo>
                <a:close/>
                <a:moveTo>
                  <a:pt x="2352974" y="0"/>
                </a:moveTo>
                <a:lnTo>
                  <a:pt x="2369472" y="0"/>
                </a:lnTo>
                <a:lnTo>
                  <a:pt x="2279550" y="192840"/>
                </a:lnTo>
                <a:lnTo>
                  <a:pt x="2263051" y="192840"/>
                </a:lnTo>
                <a:close/>
                <a:moveTo>
                  <a:pt x="2324399" y="0"/>
                </a:moveTo>
                <a:lnTo>
                  <a:pt x="2340898" y="0"/>
                </a:lnTo>
                <a:lnTo>
                  <a:pt x="2250975" y="192840"/>
                </a:lnTo>
                <a:lnTo>
                  <a:pt x="2234476" y="192840"/>
                </a:lnTo>
                <a:close/>
                <a:moveTo>
                  <a:pt x="2295824" y="0"/>
                </a:moveTo>
                <a:lnTo>
                  <a:pt x="2312322" y="0"/>
                </a:lnTo>
                <a:lnTo>
                  <a:pt x="2222400" y="192840"/>
                </a:lnTo>
                <a:lnTo>
                  <a:pt x="2205901" y="192840"/>
                </a:lnTo>
                <a:close/>
                <a:moveTo>
                  <a:pt x="2267249" y="0"/>
                </a:moveTo>
                <a:lnTo>
                  <a:pt x="2283747" y="0"/>
                </a:lnTo>
                <a:lnTo>
                  <a:pt x="2193824" y="192840"/>
                </a:lnTo>
                <a:lnTo>
                  <a:pt x="2177327" y="192840"/>
                </a:lnTo>
                <a:close/>
                <a:moveTo>
                  <a:pt x="2238674" y="0"/>
                </a:moveTo>
                <a:lnTo>
                  <a:pt x="2255172" y="0"/>
                </a:lnTo>
                <a:lnTo>
                  <a:pt x="2165250" y="192840"/>
                </a:lnTo>
                <a:lnTo>
                  <a:pt x="2148751" y="192840"/>
                </a:lnTo>
                <a:close/>
                <a:moveTo>
                  <a:pt x="2210099" y="0"/>
                </a:moveTo>
                <a:lnTo>
                  <a:pt x="2226598" y="0"/>
                </a:lnTo>
                <a:lnTo>
                  <a:pt x="2136675" y="192840"/>
                </a:lnTo>
                <a:lnTo>
                  <a:pt x="2120176" y="192840"/>
                </a:lnTo>
                <a:close/>
                <a:moveTo>
                  <a:pt x="2181524" y="0"/>
                </a:moveTo>
                <a:lnTo>
                  <a:pt x="2198022" y="0"/>
                </a:lnTo>
                <a:lnTo>
                  <a:pt x="2108100" y="192840"/>
                </a:lnTo>
                <a:lnTo>
                  <a:pt x="2091601" y="192840"/>
                </a:lnTo>
                <a:close/>
                <a:moveTo>
                  <a:pt x="2152949" y="0"/>
                </a:moveTo>
                <a:lnTo>
                  <a:pt x="2169447" y="0"/>
                </a:lnTo>
                <a:lnTo>
                  <a:pt x="2079524" y="192840"/>
                </a:lnTo>
                <a:lnTo>
                  <a:pt x="2063027" y="192840"/>
                </a:lnTo>
                <a:close/>
                <a:moveTo>
                  <a:pt x="2124374" y="0"/>
                </a:moveTo>
                <a:lnTo>
                  <a:pt x="2140872" y="0"/>
                </a:lnTo>
                <a:lnTo>
                  <a:pt x="2050950" y="192840"/>
                </a:lnTo>
                <a:lnTo>
                  <a:pt x="2034451" y="192840"/>
                </a:lnTo>
                <a:close/>
                <a:moveTo>
                  <a:pt x="2095799" y="0"/>
                </a:moveTo>
                <a:lnTo>
                  <a:pt x="2112298" y="0"/>
                </a:lnTo>
                <a:lnTo>
                  <a:pt x="2022375" y="192840"/>
                </a:lnTo>
                <a:lnTo>
                  <a:pt x="2005876" y="192840"/>
                </a:lnTo>
                <a:close/>
                <a:moveTo>
                  <a:pt x="2067223" y="0"/>
                </a:moveTo>
                <a:lnTo>
                  <a:pt x="2083723" y="0"/>
                </a:lnTo>
                <a:lnTo>
                  <a:pt x="1993800" y="192840"/>
                </a:lnTo>
                <a:lnTo>
                  <a:pt x="1977301" y="192840"/>
                </a:lnTo>
                <a:close/>
                <a:moveTo>
                  <a:pt x="2038649" y="0"/>
                </a:moveTo>
                <a:lnTo>
                  <a:pt x="2055147" y="0"/>
                </a:lnTo>
                <a:lnTo>
                  <a:pt x="1965224" y="192840"/>
                </a:lnTo>
                <a:lnTo>
                  <a:pt x="1948727" y="192840"/>
                </a:lnTo>
                <a:close/>
                <a:moveTo>
                  <a:pt x="2010074" y="0"/>
                </a:moveTo>
                <a:lnTo>
                  <a:pt x="2026572" y="0"/>
                </a:lnTo>
                <a:lnTo>
                  <a:pt x="1936650" y="192840"/>
                </a:lnTo>
                <a:lnTo>
                  <a:pt x="1920151" y="192840"/>
                </a:lnTo>
                <a:close/>
                <a:moveTo>
                  <a:pt x="1981499" y="0"/>
                </a:moveTo>
                <a:lnTo>
                  <a:pt x="1997998" y="0"/>
                </a:lnTo>
                <a:lnTo>
                  <a:pt x="1908075" y="192840"/>
                </a:lnTo>
                <a:lnTo>
                  <a:pt x="1891576" y="192840"/>
                </a:lnTo>
                <a:close/>
                <a:moveTo>
                  <a:pt x="1952924" y="0"/>
                </a:moveTo>
                <a:lnTo>
                  <a:pt x="1969422" y="0"/>
                </a:lnTo>
                <a:lnTo>
                  <a:pt x="1879499" y="192840"/>
                </a:lnTo>
                <a:lnTo>
                  <a:pt x="1863001" y="192840"/>
                </a:lnTo>
                <a:close/>
                <a:moveTo>
                  <a:pt x="1924349" y="0"/>
                </a:moveTo>
                <a:lnTo>
                  <a:pt x="1940847" y="0"/>
                </a:lnTo>
                <a:lnTo>
                  <a:pt x="1850924" y="192840"/>
                </a:lnTo>
                <a:lnTo>
                  <a:pt x="1834427" y="192840"/>
                </a:lnTo>
                <a:close/>
                <a:moveTo>
                  <a:pt x="1895774" y="0"/>
                </a:moveTo>
                <a:lnTo>
                  <a:pt x="1912272" y="0"/>
                </a:lnTo>
                <a:lnTo>
                  <a:pt x="1822350" y="192840"/>
                </a:lnTo>
                <a:lnTo>
                  <a:pt x="1805851" y="192840"/>
                </a:lnTo>
                <a:close/>
                <a:moveTo>
                  <a:pt x="1867199" y="0"/>
                </a:moveTo>
                <a:lnTo>
                  <a:pt x="1883698" y="0"/>
                </a:lnTo>
                <a:lnTo>
                  <a:pt x="1793775" y="192840"/>
                </a:lnTo>
                <a:lnTo>
                  <a:pt x="1777276" y="192840"/>
                </a:lnTo>
                <a:close/>
                <a:moveTo>
                  <a:pt x="1838623" y="0"/>
                </a:moveTo>
                <a:lnTo>
                  <a:pt x="1855122" y="0"/>
                </a:lnTo>
                <a:lnTo>
                  <a:pt x="1765200" y="192840"/>
                </a:lnTo>
                <a:lnTo>
                  <a:pt x="1748701" y="192840"/>
                </a:lnTo>
                <a:close/>
                <a:moveTo>
                  <a:pt x="1810048" y="0"/>
                </a:moveTo>
                <a:lnTo>
                  <a:pt x="1826547" y="0"/>
                </a:lnTo>
                <a:lnTo>
                  <a:pt x="1736624" y="192840"/>
                </a:lnTo>
                <a:lnTo>
                  <a:pt x="1720126" y="192840"/>
                </a:lnTo>
                <a:close/>
                <a:moveTo>
                  <a:pt x="1781474" y="0"/>
                </a:moveTo>
                <a:lnTo>
                  <a:pt x="1797973" y="0"/>
                </a:lnTo>
                <a:lnTo>
                  <a:pt x="1708050" y="192840"/>
                </a:lnTo>
                <a:lnTo>
                  <a:pt x="1691551" y="192840"/>
                </a:lnTo>
                <a:close/>
                <a:moveTo>
                  <a:pt x="1752899" y="0"/>
                </a:moveTo>
                <a:lnTo>
                  <a:pt x="1769398" y="0"/>
                </a:lnTo>
                <a:lnTo>
                  <a:pt x="1679475" y="192840"/>
                </a:lnTo>
                <a:lnTo>
                  <a:pt x="1662976" y="192840"/>
                </a:lnTo>
                <a:close/>
                <a:moveTo>
                  <a:pt x="1724324" y="0"/>
                </a:moveTo>
                <a:lnTo>
                  <a:pt x="1740822" y="0"/>
                </a:lnTo>
                <a:lnTo>
                  <a:pt x="1650899" y="192840"/>
                </a:lnTo>
                <a:lnTo>
                  <a:pt x="1634401" y="192840"/>
                </a:lnTo>
                <a:close/>
                <a:moveTo>
                  <a:pt x="1695748" y="0"/>
                </a:moveTo>
                <a:lnTo>
                  <a:pt x="1712247" y="0"/>
                </a:lnTo>
                <a:lnTo>
                  <a:pt x="1622324" y="192840"/>
                </a:lnTo>
                <a:lnTo>
                  <a:pt x="1605826" y="192840"/>
                </a:lnTo>
                <a:close/>
                <a:moveTo>
                  <a:pt x="1667174" y="0"/>
                </a:moveTo>
                <a:lnTo>
                  <a:pt x="1683673" y="0"/>
                </a:lnTo>
                <a:lnTo>
                  <a:pt x="1593750" y="192840"/>
                </a:lnTo>
                <a:lnTo>
                  <a:pt x="1577251" y="192840"/>
                </a:lnTo>
                <a:close/>
                <a:moveTo>
                  <a:pt x="1638599" y="0"/>
                </a:moveTo>
                <a:lnTo>
                  <a:pt x="1655098" y="0"/>
                </a:lnTo>
                <a:lnTo>
                  <a:pt x="1565175" y="192840"/>
                </a:lnTo>
                <a:lnTo>
                  <a:pt x="1548676" y="192840"/>
                </a:lnTo>
                <a:close/>
                <a:moveTo>
                  <a:pt x="1610023" y="0"/>
                </a:moveTo>
                <a:lnTo>
                  <a:pt x="1626522" y="0"/>
                </a:lnTo>
                <a:lnTo>
                  <a:pt x="1536600" y="192840"/>
                </a:lnTo>
                <a:lnTo>
                  <a:pt x="1520101" y="192840"/>
                </a:lnTo>
                <a:close/>
                <a:moveTo>
                  <a:pt x="1581448" y="0"/>
                </a:moveTo>
                <a:lnTo>
                  <a:pt x="1597947" y="0"/>
                </a:lnTo>
                <a:lnTo>
                  <a:pt x="1508024" y="192840"/>
                </a:lnTo>
                <a:lnTo>
                  <a:pt x="1491527" y="192840"/>
                </a:lnTo>
                <a:close/>
                <a:moveTo>
                  <a:pt x="1552874" y="0"/>
                </a:moveTo>
                <a:lnTo>
                  <a:pt x="1569373" y="0"/>
                </a:lnTo>
                <a:lnTo>
                  <a:pt x="1479450" y="192840"/>
                </a:lnTo>
                <a:lnTo>
                  <a:pt x="1462951" y="192840"/>
                </a:lnTo>
                <a:close/>
                <a:moveTo>
                  <a:pt x="1524299" y="0"/>
                </a:moveTo>
                <a:lnTo>
                  <a:pt x="1540798" y="0"/>
                </a:lnTo>
                <a:lnTo>
                  <a:pt x="1450875" y="192840"/>
                </a:lnTo>
                <a:lnTo>
                  <a:pt x="1434376" y="192840"/>
                </a:lnTo>
                <a:close/>
                <a:moveTo>
                  <a:pt x="1495724" y="0"/>
                </a:moveTo>
                <a:lnTo>
                  <a:pt x="1512222" y="0"/>
                </a:lnTo>
                <a:lnTo>
                  <a:pt x="1422299" y="192840"/>
                </a:lnTo>
                <a:lnTo>
                  <a:pt x="1405801" y="192840"/>
                </a:lnTo>
                <a:close/>
                <a:moveTo>
                  <a:pt x="1467149" y="0"/>
                </a:moveTo>
                <a:lnTo>
                  <a:pt x="1483647" y="0"/>
                </a:lnTo>
                <a:lnTo>
                  <a:pt x="1393724" y="192840"/>
                </a:lnTo>
                <a:lnTo>
                  <a:pt x="1377226" y="192840"/>
                </a:lnTo>
                <a:close/>
                <a:moveTo>
                  <a:pt x="1438574" y="0"/>
                </a:moveTo>
                <a:lnTo>
                  <a:pt x="1455073" y="0"/>
                </a:lnTo>
                <a:lnTo>
                  <a:pt x="1365150" y="192840"/>
                </a:lnTo>
                <a:lnTo>
                  <a:pt x="1348651" y="192840"/>
                </a:lnTo>
                <a:close/>
                <a:moveTo>
                  <a:pt x="1409999" y="0"/>
                </a:moveTo>
                <a:lnTo>
                  <a:pt x="1426498" y="0"/>
                </a:lnTo>
                <a:lnTo>
                  <a:pt x="1336575" y="192840"/>
                </a:lnTo>
                <a:lnTo>
                  <a:pt x="1320076" y="192840"/>
                </a:lnTo>
                <a:close/>
                <a:moveTo>
                  <a:pt x="1381423" y="0"/>
                </a:moveTo>
                <a:lnTo>
                  <a:pt x="1397922" y="0"/>
                </a:lnTo>
                <a:lnTo>
                  <a:pt x="1307999" y="192840"/>
                </a:lnTo>
                <a:lnTo>
                  <a:pt x="1291501" y="192840"/>
                </a:lnTo>
                <a:close/>
                <a:moveTo>
                  <a:pt x="1352849" y="0"/>
                </a:moveTo>
                <a:lnTo>
                  <a:pt x="1369347" y="0"/>
                </a:lnTo>
                <a:lnTo>
                  <a:pt x="1279424" y="192840"/>
                </a:lnTo>
                <a:lnTo>
                  <a:pt x="1262926" y="192840"/>
                </a:lnTo>
                <a:close/>
                <a:moveTo>
                  <a:pt x="1324274" y="0"/>
                </a:moveTo>
                <a:lnTo>
                  <a:pt x="1340773" y="0"/>
                </a:lnTo>
                <a:lnTo>
                  <a:pt x="1250850" y="192840"/>
                </a:lnTo>
                <a:lnTo>
                  <a:pt x="1234351" y="192840"/>
                </a:lnTo>
                <a:close/>
                <a:moveTo>
                  <a:pt x="1295699" y="0"/>
                </a:moveTo>
                <a:lnTo>
                  <a:pt x="1312198" y="0"/>
                </a:lnTo>
                <a:lnTo>
                  <a:pt x="1222275" y="192840"/>
                </a:lnTo>
                <a:lnTo>
                  <a:pt x="1205776" y="192840"/>
                </a:lnTo>
                <a:close/>
                <a:moveTo>
                  <a:pt x="1267123" y="0"/>
                </a:moveTo>
                <a:lnTo>
                  <a:pt x="1283622" y="0"/>
                </a:lnTo>
                <a:lnTo>
                  <a:pt x="1193700" y="192840"/>
                </a:lnTo>
                <a:lnTo>
                  <a:pt x="1177201" y="192840"/>
                </a:lnTo>
                <a:close/>
                <a:moveTo>
                  <a:pt x="1238549" y="0"/>
                </a:moveTo>
                <a:lnTo>
                  <a:pt x="1255047" y="0"/>
                </a:lnTo>
                <a:lnTo>
                  <a:pt x="1165124" y="192840"/>
                </a:lnTo>
                <a:lnTo>
                  <a:pt x="1148626" y="192840"/>
                </a:lnTo>
                <a:close/>
                <a:moveTo>
                  <a:pt x="1209974" y="0"/>
                </a:moveTo>
                <a:lnTo>
                  <a:pt x="1226473" y="0"/>
                </a:lnTo>
                <a:lnTo>
                  <a:pt x="1136550" y="192840"/>
                </a:lnTo>
                <a:lnTo>
                  <a:pt x="1120051" y="192840"/>
                </a:lnTo>
                <a:close/>
                <a:moveTo>
                  <a:pt x="1181399" y="0"/>
                </a:moveTo>
                <a:lnTo>
                  <a:pt x="1197897" y="0"/>
                </a:lnTo>
                <a:lnTo>
                  <a:pt x="1107975" y="192840"/>
                </a:lnTo>
                <a:lnTo>
                  <a:pt x="1091476" y="192840"/>
                </a:lnTo>
                <a:close/>
                <a:moveTo>
                  <a:pt x="1152823" y="0"/>
                </a:moveTo>
                <a:lnTo>
                  <a:pt x="1169322" y="0"/>
                </a:lnTo>
                <a:lnTo>
                  <a:pt x="1079399" y="192840"/>
                </a:lnTo>
                <a:lnTo>
                  <a:pt x="1062901" y="192840"/>
                </a:lnTo>
                <a:close/>
                <a:moveTo>
                  <a:pt x="1124249" y="0"/>
                </a:moveTo>
                <a:lnTo>
                  <a:pt x="1140747" y="0"/>
                </a:lnTo>
                <a:lnTo>
                  <a:pt x="1050824" y="192840"/>
                </a:lnTo>
                <a:lnTo>
                  <a:pt x="1034326" y="192840"/>
                </a:lnTo>
                <a:close/>
                <a:moveTo>
                  <a:pt x="1095674" y="0"/>
                </a:moveTo>
                <a:lnTo>
                  <a:pt x="1112173" y="0"/>
                </a:lnTo>
                <a:lnTo>
                  <a:pt x="1022250" y="192840"/>
                </a:lnTo>
                <a:lnTo>
                  <a:pt x="1005751" y="192840"/>
                </a:lnTo>
                <a:close/>
                <a:moveTo>
                  <a:pt x="1067099" y="0"/>
                </a:moveTo>
                <a:lnTo>
                  <a:pt x="1083598" y="0"/>
                </a:lnTo>
                <a:lnTo>
                  <a:pt x="993675" y="192840"/>
                </a:lnTo>
                <a:lnTo>
                  <a:pt x="977176" y="192840"/>
                </a:lnTo>
                <a:close/>
                <a:moveTo>
                  <a:pt x="1038523" y="0"/>
                </a:moveTo>
                <a:lnTo>
                  <a:pt x="1055022" y="0"/>
                </a:lnTo>
                <a:lnTo>
                  <a:pt x="965099" y="192840"/>
                </a:lnTo>
                <a:lnTo>
                  <a:pt x="948601" y="192840"/>
                </a:lnTo>
                <a:close/>
                <a:moveTo>
                  <a:pt x="1009949" y="0"/>
                </a:moveTo>
                <a:lnTo>
                  <a:pt x="1026447" y="0"/>
                </a:lnTo>
                <a:lnTo>
                  <a:pt x="936524" y="192840"/>
                </a:lnTo>
                <a:lnTo>
                  <a:pt x="920026" y="192840"/>
                </a:lnTo>
                <a:close/>
                <a:moveTo>
                  <a:pt x="981374" y="0"/>
                </a:moveTo>
                <a:lnTo>
                  <a:pt x="997873" y="0"/>
                </a:lnTo>
                <a:lnTo>
                  <a:pt x="907950" y="192840"/>
                </a:lnTo>
                <a:lnTo>
                  <a:pt x="891451" y="192840"/>
                </a:lnTo>
                <a:close/>
                <a:moveTo>
                  <a:pt x="952799" y="0"/>
                </a:moveTo>
                <a:lnTo>
                  <a:pt x="969298" y="0"/>
                </a:lnTo>
                <a:lnTo>
                  <a:pt x="879375" y="192840"/>
                </a:lnTo>
                <a:lnTo>
                  <a:pt x="862876" y="192840"/>
                </a:lnTo>
                <a:close/>
                <a:moveTo>
                  <a:pt x="924223" y="0"/>
                </a:moveTo>
                <a:lnTo>
                  <a:pt x="940722" y="0"/>
                </a:lnTo>
                <a:lnTo>
                  <a:pt x="850799" y="192840"/>
                </a:lnTo>
                <a:lnTo>
                  <a:pt x="834301" y="192840"/>
                </a:lnTo>
                <a:close/>
                <a:moveTo>
                  <a:pt x="895649" y="0"/>
                </a:moveTo>
                <a:lnTo>
                  <a:pt x="912147" y="0"/>
                </a:lnTo>
                <a:lnTo>
                  <a:pt x="822224" y="192840"/>
                </a:lnTo>
                <a:lnTo>
                  <a:pt x="805726" y="192840"/>
                </a:lnTo>
                <a:close/>
                <a:moveTo>
                  <a:pt x="867074" y="0"/>
                </a:moveTo>
                <a:lnTo>
                  <a:pt x="883573" y="0"/>
                </a:lnTo>
                <a:lnTo>
                  <a:pt x="793650" y="192840"/>
                </a:lnTo>
                <a:lnTo>
                  <a:pt x="777151" y="192840"/>
                </a:lnTo>
                <a:close/>
                <a:moveTo>
                  <a:pt x="838499" y="0"/>
                </a:moveTo>
                <a:lnTo>
                  <a:pt x="854997" y="0"/>
                </a:lnTo>
                <a:lnTo>
                  <a:pt x="765075" y="192840"/>
                </a:lnTo>
                <a:lnTo>
                  <a:pt x="748576" y="192840"/>
                </a:lnTo>
                <a:close/>
                <a:moveTo>
                  <a:pt x="809924" y="0"/>
                </a:moveTo>
                <a:lnTo>
                  <a:pt x="826422" y="0"/>
                </a:lnTo>
                <a:lnTo>
                  <a:pt x="736499" y="192840"/>
                </a:lnTo>
                <a:lnTo>
                  <a:pt x="720002" y="192840"/>
                </a:lnTo>
                <a:close/>
                <a:moveTo>
                  <a:pt x="781349" y="0"/>
                </a:moveTo>
                <a:lnTo>
                  <a:pt x="797847" y="0"/>
                </a:lnTo>
                <a:lnTo>
                  <a:pt x="707924" y="192840"/>
                </a:lnTo>
                <a:lnTo>
                  <a:pt x="691426" y="192840"/>
                </a:lnTo>
                <a:close/>
                <a:moveTo>
                  <a:pt x="752774" y="0"/>
                </a:moveTo>
                <a:lnTo>
                  <a:pt x="769273" y="0"/>
                </a:lnTo>
                <a:lnTo>
                  <a:pt x="679350" y="192840"/>
                </a:lnTo>
                <a:lnTo>
                  <a:pt x="662851" y="192840"/>
                </a:lnTo>
                <a:close/>
                <a:moveTo>
                  <a:pt x="724199" y="0"/>
                </a:moveTo>
                <a:lnTo>
                  <a:pt x="740697" y="0"/>
                </a:lnTo>
                <a:lnTo>
                  <a:pt x="650775" y="192840"/>
                </a:lnTo>
                <a:lnTo>
                  <a:pt x="634276" y="192840"/>
                </a:lnTo>
                <a:close/>
                <a:moveTo>
                  <a:pt x="695624" y="0"/>
                </a:moveTo>
                <a:lnTo>
                  <a:pt x="712122" y="0"/>
                </a:lnTo>
                <a:lnTo>
                  <a:pt x="622199" y="192840"/>
                </a:lnTo>
                <a:lnTo>
                  <a:pt x="605702" y="192840"/>
                </a:lnTo>
                <a:close/>
                <a:moveTo>
                  <a:pt x="667049" y="0"/>
                </a:moveTo>
                <a:lnTo>
                  <a:pt x="683547" y="0"/>
                </a:lnTo>
                <a:lnTo>
                  <a:pt x="593624" y="192840"/>
                </a:lnTo>
                <a:lnTo>
                  <a:pt x="577126" y="192840"/>
                </a:lnTo>
                <a:close/>
                <a:moveTo>
                  <a:pt x="638474" y="0"/>
                </a:moveTo>
                <a:lnTo>
                  <a:pt x="654973" y="0"/>
                </a:lnTo>
                <a:lnTo>
                  <a:pt x="565050" y="192840"/>
                </a:lnTo>
                <a:lnTo>
                  <a:pt x="548551" y="192840"/>
                </a:lnTo>
                <a:close/>
                <a:moveTo>
                  <a:pt x="609899" y="0"/>
                </a:moveTo>
                <a:lnTo>
                  <a:pt x="626397" y="0"/>
                </a:lnTo>
                <a:lnTo>
                  <a:pt x="536475" y="192840"/>
                </a:lnTo>
                <a:lnTo>
                  <a:pt x="519976" y="192840"/>
                </a:lnTo>
                <a:close/>
                <a:moveTo>
                  <a:pt x="581324" y="0"/>
                </a:moveTo>
                <a:lnTo>
                  <a:pt x="597822" y="0"/>
                </a:lnTo>
                <a:lnTo>
                  <a:pt x="507899" y="192840"/>
                </a:lnTo>
                <a:lnTo>
                  <a:pt x="491402" y="192840"/>
                </a:lnTo>
                <a:close/>
                <a:moveTo>
                  <a:pt x="552749" y="0"/>
                </a:moveTo>
                <a:lnTo>
                  <a:pt x="569247" y="0"/>
                </a:lnTo>
                <a:lnTo>
                  <a:pt x="479324" y="192840"/>
                </a:lnTo>
                <a:lnTo>
                  <a:pt x="462826" y="192840"/>
                </a:lnTo>
                <a:close/>
                <a:moveTo>
                  <a:pt x="524174" y="0"/>
                </a:moveTo>
                <a:lnTo>
                  <a:pt x="540673" y="0"/>
                </a:lnTo>
                <a:lnTo>
                  <a:pt x="450750" y="192840"/>
                </a:lnTo>
                <a:lnTo>
                  <a:pt x="434251" y="192840"/>
                </a:lnTo>
                <a:close/>
                <a:moveTo>
                  <a:pt x="495599" y="0"/>
                </a:moveTo>
                <a:lnTo>
                  <a:pt x="512098" y="0"/>
                </a:lnTo>
                <a:lnTo>
                  <a:pt x="422177" y="192840"/>
                </a:lnTo>
                <a:lnTo>
                  <a:pt x="405677" y="192840"/>
                </a:lnTo>
                <a:close/>
                <a:moveTo>
                  <a:pt x="467025" y="0"/>
                </a:moveTo>
                <a:lnTo>
                  <a:pt x="483522" y="0"/>
                </a:lnTo>
                <a:lnTo>
                  <a:pt x="393600" y="192840"/>
                </a:lnTo>
                <a:lnTo>
                  <a:pt x="377103" y="192840"/>
                </a:lnTo>
                <a:close/>
                <a:moveTo>
                  <a:pt x="438449" y="0"/>
                </a:moveTo>
                <a:lnTo>
                  <a:pt x="454947" y="0"/>
                </a:lnTo>
                <a:lnTo>
                  <a:pt x="365026" y="192840"/>
                </a:lnTo>
                <a:lnTo>
                  <a:pt x="348527" y="192840"/>
                </a:lnTo>
                <a:close/>
                <a:moveTo>
                  <a:pt x="409874" y="0"/>
                </a:moveTo>
                <a:lnTo>
                  <a:pt x="426373" y="0"/>
                </a:lnTo>
                <a:lnTo>
                  <a:pt x="336451" y="192840"/>
                </a:lnTo>
                <a:lnTo>
                  <a:pt x="319952" y="192840"/>
                </a:lnTo>
                <a:close/>
                <a:moveTo>
                  <a:pt x="381300" y="0"/>
                </a:moveTo>
                <a:lnTo>
                  <a:pt x="397797" y="0"/>
                </a:lnTo>
                <a:lnTo>
                  <a:pt x="307876" y="192840"/>
                </a:lnTo>
                <a:lnTo>
                  <a:pt x="291377" y="192840"/>
                </a:lnTo>
                <a:close/>
                <a:moveTo>
                  <a:pt x="352725" y="0"/>
                </a:moveTo>
                <a:lnTo>
                  <a:pt x="369224" y="0"/>
                </a:lnTo>
                <a:lnTo>
                  <a:pt x="279302" y="192840"/>
                </a:lnTo>
                <a:lnTo>
                  <a:pt x="262803" y="192840"/>
                </a:lnTo>
                <a:close/>
                <a:moveTo>
                  <a:pt x="324150" y="0"/>
                </a:moveTo>
                <a:lnTo>
                  <a:pt x="340649" y="0"/>
                </a:lnTo>
                <a:lnTo>
                  <a:pt x="250726" y="192840"/>
                </a:lnTo>
                <a:lnTo>
                  <a:pt x="234227" y="192840"/>
                </a:lnTo>
                <a:close/>
                <a:moveTo>
                  <a:pt x="295575" y="0"/>
                </a:moveTo>
                <a:lnTo>
                  <a:pt x="312074" y="0"/>
                </a:lnTo>
                <a:lnTo>
                  <a:pt x="222151" y="192840"/>
                </a:lnTo>
                <a:lnTo>
                  <a:pt x="205653" y="192840"/>
                </a:lnTo>
                <a:close/>
                <a:moveTo>
                  <a:pt x="267000" y="0"/>
                </a:moveTo>
                <a:lnTo>
                  <a:pt x="283498" y="0"/>
                </a:lnTo>
                <a:lnTo>
                  <a:pt x="193576" y="192840"/>
                </a:lnTo>
                <a:lnTo>
                  <a:pt x="177077" y="192840"/>
                </a:lnTo>
                <a:close/>
                <a:moveTo>
                  <a:pt x="238425" y="0"/>
                </a:moveTo>
                <a:lnTo>
                  <a:pt x="254924" y="0"/>
                </a:lnTo>
                <a:lnTo>
                  <a:pt x="165001" y="192840"/>
                </a:lnTo>
                <a:lnTo>
                  <a:pt x="148503" y="192840"/>
                </a:lnTo>
                <a:close/>
                <a:moveTo>
                  <a:pt x="209850" y="0"/>
                </a:moveTo>
                <a:lnTo>
                  <a:pt x="226349" y="0"/>
                </a:lnTo>
                <a:lnTo>
                  <a:pt x="136426" y="192840"/>
                </a:lnTo>
                <a:lnTo>
                  <a:pt x="119927" y="192840"/>
                </a:lnTo>
                <a:close/>
                <a:moveTo>
                  <a:pt x="181275" y="0"/>
                </a:moveTo>
                <a:lnTo>
                  <a:pt x="197774" y="0"/>
                </a:lnTo>
                <a:lnTo>
                  <a:pt x="107851" y="192840"/>
                </a:lnTo>
                <a:lnTo>
                  <a:pt x="91352" y="192840"/>
                </a:lnTo>
                <a:close/>
                <a:moveTo>
                  <a:pt x="152700" y="0"/>
                </a:moveTo>
                <a:lnTo>
                  <a:pt x="169198" y="0"/>
                </a:lnTo>
                <a:lnTo>
                  <a:pt x="79276" y="192840"/>
                </a:lnTo>
                <a:lnTo>
                  <a:pt x="62778" y="192840"/>
                </a:lnTo>
                <a:close/>
                <a:moveTo>
                  <a:pt x="124125" y="0"/>
                </a:moveTo>
                <a:lnTo>
                  <a:pt x="140623" y="0"/>
                </a:lnTo>
                <a:lnTo>
                  <a:pt x="50700" y="192840"/>
                </a:lnTo>
                <a:lnTo>
                  <a:pt x="34202" y="192840"/>
                </a:lnTo>
                <a:close/>
                <a:moveTo>
                  <a:pt x="95550" y="0"/>
                </a:moveTo>
                <a:lnTo>
                  <a:pt x="112049" y="0"/>
                </a:lnTo>
                <a:lnTo>
                  <a:pt x="22126" y="192840"/>
                </a:lnTo>
                <a:lnTo>
                  <a:pt x="5627" y="192840"/>
                </a:lnTo>
                <a:close/>
                <a:moveTo>
                  <a:pt x="66975" y="0"/>
                </a:moveTo>
                <a:lnTo>
                  <a:pt x="83474" y="0"/>
                </a:lnTo>
                <a:lnTo>
                  <a:pt x="0" y="179010"/>
                </a:lnTo>
                <a:lnTo>
                  <a:pt x="0" y="143630"/>
                </a:lnTo>
                <a:close/>
                <a:moveTo>
                  <a:pt x="38401" y="0"/>
                </a:moveTo>
                <a:lnTo>
                  <a:pt x="54898" y="0"/>
                </a:lnTo>
                <a:lnTo>
                  <a:pt x="0" y="117730"/>
                </a:lnTo>
                <a:lnTo>
                  <a:pt x="0" y="82350"/>
                </a:lnTo>
                <a:close/>
                <a:moveTo>
                  <a:pt x="12205" y="0"/>
                </a:moveTo>
                <a:lnTo>
                  <a:pt x="26324" y="0"/>
                </a:lnTo>
                <a:lnTo>
                  <a:pt x="0" y="56452"/>
                </a:lnTo>
                <a:lnTo>
                  <a:pt x="0" y="26174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0" y="276"/>
                </a:lnTo>
                <a:close/>
              </a:path>
            </a:pathLst>
          </a:custGeom>
          <a:gradFill>
            <a:gsLst>
              <a:gs pos="0">
                <a:srgbClr val="EA473A"/>
              </a:gs>
              <a:gs pos="42000">
                <a:srgbClr val="EA473A"/>
              </a:gs>
              <a:gs pos="72000">
                <a:srgbClr val="EA473A">
                  <a:alpha val="89000"/>
                </a:srgbClr>
              </a:gs>
              <a:gs pos="100000">
                <a:srgbClr val="EA473A">
                  <a:alpha val="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印品黑体" panose="00000500000000000000" pitchFamily="2" charset="-122"/>
              <a:sym typeface="微软雅黑" panose="020B0503020204020204" pitchFamily="34" charset="-122"/>
            </a:endParaRPr>
          </a:p>
        </p:txBody>
      </p:sp>
      <p:sp>
        <p:nvSpPr>
          <p:cNvPr id="30" name="TextBox 1">
            <a:extLst>
              <a:ext uri="{FF2B5EF4-FFF2-40B4-BE49-F238E27FC236}">
                <a16:creationId xmlns:a16="http://schemas.microsoft.com/office/drawing/2014/main" id="{D2351FB6-B369-462D-8F6D-30FDA94844E8}"/>
              </a:ext>
            </a:extLst>
          </p:cNvPr>
          <p:cNvSpPr txBox="1"/>
          <p:nvPr/>
        </p:nvSpPr>
        <p:spPr>
          <a:xfrm>
            <a:off x="925072" y="115615"/>
            <a:ext cx="465128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EA473A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EA473A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A65EA15C-3679-4F2D-93DA-5715FB78523E}"/>
              </a:ext>
            </a:extLst>
          </p:cNvPr>
          <p:cNvSpPr txBox="1"/>
          <p:nvPr/>
        </p:nvSpPr>
        <p:spPr>
          <a:xfrm>
            <a:off x="925072" y="1200962"/>
            <a:ext cx="362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67D97FF-9CF9-402F-AF66-6977E1088F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5" y="201140"/>
            <a:ext cx="1077497" cy="83518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5793A7D-5EC6-4BCC-B9B8-12557D54E1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78" r="4697" b="24213"/>
          <a:stretch/>
        </p:blipFill>
        <p:spPr>
          <a:xfrm>
            <a:off x="2935600" y="0"/>
            <a:ext cx="925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218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lecha: cheurón 14">
            <a:extLst>
              <a:ext uri="{FF2B5EF4-FFF2-40B4-BE49-F238E27FC236}">
                <a16:creationId xmlns:a16="http://schemas.microsoft.com/office/drawing/2014/main" id="{46F9A5F7-2904-478D-A2B7-67057CC1C5B7}"/>
              </a:ext>
            </a:extLst>
          </p:cNvPr>
          <p:cNvSpPr/>
          <p:nvPr/>
        </p:nvSpPr>
        <p:spPr>
          <a:xfrm>
            <a:off x="6510761" y="0"/>
            <a:ext cx="4163101" cy="6858000"/>
          </a:xfrm>
          <a:prstGeom prst="chevron">
            <a:avLst/>
          </a:prstGeom>
          <a:solidFill>
            <a:srgbClr val="EA47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>
              <a:solidFill>
                <a:schemeClr val="tx1"/>
              </a:solidFill>
            </a:endParaRPr>
          </a:p>
        </p:txBody>
      </p:sp>
      <p:sp>
        <p:nvSpPr>
          <p:cNvPr id="4" name="Google Shape;270;p42">
            <a:extLst>
              <a:ext uri="{FF2B5EF4-FFF2-40B4-BE49-F238E27FC236}">
                <a16:creationId xmlns:a16="http://schemas.microsoft.com/office/drawing/2014/main" id="{5C358737-B08F-47D0-A922-095EA40ACD02}"/>
              </a:ext>
            </a:extLst>
          </p:cNvPr>
          <p:cNvSpPr txBox="1"/>
          <p:nvPr/>
        </p:nvSpPr>
        <p:spPr>
          <a:xfrm>
            <a:off x="1169895" y="1991027"/>
            <a:ext cx="5543556" cy="56540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133" kern="0">
                <a:solidFill>
                  <a:srgbClr val="EA473A"/>
                </a:solidFill>
                <a:latin typeface="Source Sans Pro" pitchFamily="34"/>
                <a:ea typeface="Rubik"/>
                <a:cs typeface="Rubik"/>
              </a:rPr>
              <a:t>ELABORADO POR  </a:t>
            </a:r>
            <a:r>
              <a:rPr lang="es-PE" sz="2133" kern="0">
                <a:solidFill>
                  <a:srgbClr val="EA473A"/>
                </a:solidFill>
                <a:latin typeface="Source Sans Pro" pitchFamily="34"/>
                <a:ea typeface="Montserrat"/>
                <a:cs typeface="Assistant Light" pitchFamily="2"/>
              </a:rPr>
              <a:t>: </a:t>
            </a:r>
            <a:r>
              <a:rPr lang="es-PE" sz="2133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slidesppt.net</a:t>
            </a:r>
          </a:p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2133" b="1" kern="0">
              <a:solidFill>
                <a:srgbClr val="02FFB3"/>
              </a:solidFill>
              <a:latin typeface="Source Sans Pro" panose="020B0503030403020204" pitchFamily="34" charset="0"/>
              <a:ea typeface="Rubik"/>
              <a:cs typeface="Rubik"/>
            </a:endParaRPr>
          </a:p>
        </p:txBody>
      </p:sp>
      <p:grpSp>
        <p:nvGrpSpPr>
          <p:cNvPr id="5" name="Grupo 3">
            <a:extLst>
              <a:ext uri="{FF2B5EF4-FFF2-40B4-BE49-F238E27FC236}">
                <a16:creationId xmlns:a16="http://schemas.microsoft.com/office/drawing/2014/main" id="{95F59B8D-D26C-4697-ABCA-97D9FE9A4D67}"/>
              </a:ext>
            </a:extLst>
          </p:cNvPr>
          <p:cNvGrpSpPr/>
          <p:nvPr/>
        </p:nvGrpSpPr>
        <p:grpSpPr>
          <a:xfrm>
            <a:off x="1169895" y="2996867"/>
            <a:ext cx="3985576" cy="2126076"/>
            <a:chOff x="877421" y="2247650"/>
            <a:chExt cx="2989182" cy="1594557"/>
          </a:xfrm>
        </p:grpSpPr>
        <p:sp>
          <p:nvSpPr>
            <p:cNvPr id="6" name="Google Shape;272;p42">
              <a:extLst>
                <a:ext uri="{FF2B5EF4-FFF2-40B4-BE49-F238E27FC236}">
                  <a16:creationId xmlns:a16="http://schemas.microsoft.com/office/drawing/2014/main" id="{EE487AF8-6168-4E4A-B1D1-1F491A49342F}"/>
                </a:ext>
              </a:extLst>
            </p:cNvPr>
            <p:cNvSpPr txBox="1"/>
            <p:nvPr/>
          </p:nvSpPr>
          <p:spPr>
            <a:xfrm>
              <a:off x="877421" y="2247650"/>
              <a:ext cx="2117101" cy="308701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133" kern="0">
                  <a:solidFill>
                    <a:srgbClr val="EA473A"/>
                  </a:solidFill>
                  <a:latin typeface="Source Sans Pro" pitchFamily="34"/>
                  <a:ea typeface="Rubik"/>
                  <a:cs typeface="Rubik"/>
                </a:rPr>
                <a:t>IMAGES :</a:t>
              </a:r>
            </a:p>
          </p:txBody>
        </p:sp>
        <p:sp>
          <p:nvSpPr>
            <p:cNvPr id="7" name="Google Shape;273;p42">
              <a:extLst>
                <a:ext uri="{FF2B5EF4-FFF2-40B4-BE49-F238E27FC236}">
                  <a16:creationId xmlns:a16="http://schemas.microsoft.com/office/drawing/2014/main" id="{A8ED901F-DF57-4CD2-8EE3-9AD2DDA5588A}"/>
                </a:ext>
              </a:extLst>
            </p:cNvPr>
            <p:cNvSpPr txBox="1"/>
            <p:nvPr/>
          </p:nvSpPr>
          <p:spPr>
            <a:xfrm>
              <a:off x="877421" y="2556278"/>
              <a:ext cx="2989182" cy="12859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121895" tIns="121895" rIns="121895" bIns="121895" anchor="t" anchorCtr="0" compatLnSpc="1">
              <a:noAutofit/>
            </a:bodyPr>
            <a:lstStyle/>
            <a:p>
              <a:pPr marL="342882" indent="-342882" defTabSz="1219140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MX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</a:t>
              </a: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ixabay.com</a:t>
              </a:r>
            </a:p>
            <a:p>
              <a:pPr marL="342882" indent="-342882" defTabSz="1219140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freepik.es</a:t>
              </a:r>
            </a:p>
            <a:p>
              <a:pPr marL="342882" indent="-342882" defTabSz="1219140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pngegg.com</a:t>
              </a:r>
            </a:p>
            <a:p>
              <a:pPr marL="342882" indent="-342882" defTabSz="1219140">
                <a:buClr>
                  <a:srgbClr val="000000"/>
                </a:buClr>
                <a:buSzTx/>
                <a:buFont typeface="Arial" panose="020B0604020202020204" pitchFamily="34" charset="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s-PE" sz="2000" kern="0">
                  <a:solidFill>
                    <a:srgbClr val="000000"/>
                  </a:solidFill>
                  <a:latin typeface="Source Sans Pro" pitchFamily="34"/>
                  <a:ea typeface="Montserrat"/>
                  <a:cs typeface="Kanit Light"/>
                </a:rPr>
                <a:t>gettyimages.es</a:t>
              </a:r>
            </a:p>
          </p:txBody>
        </p:sp>
      </p:grpSp>
      <p:sp>
        <p:nvSpPr>
          <p:cNvPr id="8" name="Google Shape;274;p42">
            <a:extLst>
              <a:ext uri="{FF2B5EF4-FFF2-40B4-BE49-F238E27FC236}">
                <a16:creationId xmlns:a16="http://schemas.microsoft.com/office/drawing/2014/main" id="{7B118760-F2D7-4EEF-AEF5-00E33410069E}"/>
              </a:ext>
            </a:extLst>
          </p:cNvPr>
          <p:cNvSpPr txBox="1"/>
          <p:nvPr/>
        </p:nvSpPr>
        <p:spPr>
          <a:xfrm>
            <a:off x="1169897" y="4931672"/>
            <a:ext cx="2822801" cy="4116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133" kern="0">
                <a:solidFill>
                  <a:srgbClr val="EA473A"/>
                </a:solidFill>
                <a:latin typeface="Source Sans Pro" pitchFamily="34"/>
                <a:ea typeface="Rubik"/>
                <a:cs typeface="Rubik"/>
              </a:rPr>
              <a:t>FONTS :</a:t>
            </a:r>
          </a:p>
        </p:txBody>
      </p:sp>
      <p:sp>
        <p:nvSpPr>
          <p:cNvPr id="9" name="Google Shape;275;p42">
            <a:extLst>
              <a:ext uri="{FF2B5EF4-FFF2-40B4-BE49-F238E27FC236}">
                <a16:creationId xmlns:a16="http://schemas.microsoft.com/office/drawing/2014/main" id="{00495ABB-1B5B-436D-91B6-268C729F2822}"/>
              </a:ext>
            </a:extLst>
          </p:cNvPr>
          <p:cNvSpPr txBox="1"/>
          <p:nvPr/>
        </p:nvSpPr>
        <p:spPr>
          <a:xfrm>
            <a:off x="1169897" y="5343175"/>
            <a:ext cx="3527169" cy="9128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895" tIns="121895" rIns="121895" bIns="121895" anchor="t" anchorCtr="0" compatLnSpc="1">
            <a:noAutofit/>
          </a:bodyPr>
          <a:lstStyle/>
          <a:p>
            <a:pPr marL="380944" indent="-380944" defTabSz="1219140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Agency FB</a:t>
            </a:r>
          </a:p>
          <a:p>
            <a:pPr marL="380944" indent="-380944" defTabSz="1219140">
              <a:buClr>
                <a:srgbClr val="000000"/>
              </a:buClr>
              <a:buSzTx/>
              <a:buFont typeface="Arial" panose="020B0604020202020204" pitchFamily="34" charset="0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s-PE" sz="2000" kern="0">
                <a:solidFill>
                  <a:srgbClr val="000000"/>
                </a:solidFill>
                <a:latin typeface="Source Sans Pro" pitchFamily="34"/>
                <a:ea typeface="Montserrat"/>
                <a:cs typeface="Kanit Light"/>
              </a:rPr>
              <a:t>Raleway </a:t>
            </a:r>
          </a:p>
        </p:txBody>
      </p:sp>
      <p:sp>
        <p:nvSpPr>
          <p:cNvPr id="10" name="TextBox 59">
            <a:extLst>
              <a:ext uri="{FF2B5EF4-FFF2-40B4-BE49-F238E27FC236}">
                <a16:creationId xmlns:a16="http://schemas.microsoft.com/office/drawing/2014/main" id="{09999CC4-9FB1-418F-81F0-DB307AC928A4}"/>
              </a:ext>
            </a:extLst>
          </p:cNvPr>
          <p:cNvSpPr txBox="1"/>
          <p:nvPr/>
        </p:nvSpPr>
        <p:spPr>
          <a:xfrm>
            <a:off x="9783010" y="6519446"/>
            <a:ext cx="2232001" cy="33855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121920" tIns="60960" rIns="121920" bIns="60960" anchor="ctr" anchorCtr="0" compatLnSpc="1">
            <a:spAutoFit/>
          </a:bodyPr>
          <a:lstStyle/>
          <a:p>
            <a:pPr algn="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1400" kern="0">
                <a:solidFill>
                  <a:srgbClr val="08141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slidesppt.net</a:t>
            </a:r>
          </a:p>
        </p:txBody>
      </p:sp>
      <p:grpSp>
        <p:nvGrpSpPr>
          <p:cNvPr id="11" name="Gráfico 10">
            <a:extLst>
              <a:ext uri="{FF2B5EF4-FFF2-40B4-BE49-F238E27FC236}">
                <a16:creationId xmlns:a16="http://schemas.microsoft.com/office/drawing/2014/main" id="{E6CF2F03-12CD-4E0A-8DDE-010DB541BCDA}"/>
              </a:ext>
            </a:extLst>
          </p:cNvPr>
          <p:cNvGrpSpPr/>
          <p:nvPr/>
        </p:nvGrpSpPr>
        <p:grpSpPr>
          <a:xfrm>
            <a:off x="11165644" y="5670079"/>
            <a:ext cx="849367" cy="849367"/>
            <a:chOff x="8171334" y="4118146"/>
            <a:chExt cx="637025" cy="637025"/>
          </a:xfrm>
        </p:grpSpPr>
        <p:sp>
          <p:nvSpPr>
            <p:cNvPr id="12" name="Forma libre: forma 30">
              <a:extLst>
                <a:ext uri="{FF2B5EF4-FFF2-40B4-BE49-F238E27FC236}">
                  <a16:creationId xmlns:a16="http://schemas.microsoft.com/office/drawing/2014/main" id="{368F0DB8-220D-4C2C-8980-2453241A5009}"/>
                </a:ext>
              </a:extLst>
            </p:cNvPr>
            <p:cNvSpPr/>
            <p:nvPr/>
          </p:nvSpPr>
          <p:spPr>
            <a:xfrm>
              <a:off x="8171334" y="4118146"/>
              <a:ext cx="637025" cy="63702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49367"/>
                <a:gd name="f7" fmla="val 424684"/>
                <a:gd name="f8" fmla="val 659230"/>
                <a:gd name="f9" fmla="val 190137"/>
                <a:gd name="f10" fmla="+- 0 0 -90"/>
                <a:gd name="f11" fmla="*/ f3 1 849367"/>
                <a:gd name="f12" fmla="*/ f4 1 849367"/>
                <a:gd name="f13" fmla="val f5"/>
                <a:gd name="f14" fmla="val f6"/>
                <a:gd name="f15" fmla="*/ f10 f0 1"/>
                <a:gd name="f16" fmla="+- f14 0 f13"/>
                <a:gd name="f17" fmla="*/ f15 1 f2"/>
                <a:gd name="f18" fmla="*/ f16 1 849367"/>
                <a:gd name="f19" fmla="*/ 849367 f16 1"/>
                <a:gd name="f20" fmla="*/ 424684 f16 1"/>
                <a:gd name="f21" fmla="*/ 0 f16 1"/>
                <a:gd name="f22" fmla="+- f17 0 f1"/>
                <a:gd name="f23" fmla="*/ f19 1 849367"/>
                <a:gd name="f24" fmla="*/ f20 1 849367"/>
                <a:gd name="f25" fmla="*/ f21 1 849367"/>
                <a:gd name="f26" fmla="*/ f13 1 f18"/>
                <a:gd name="f27" fmla="*/ f14 1 f18"/>
                <a:gd name="f28" fmla="*/ f23 1 f18"/>
                <a:gd name="f29" fmla="*/ f24 1 f18"/>
                <a:gd name="f30" fmla="*/ f25 1 f18"/>
                <a:gd name="f31" fmla="*/ f26 f11 1"/>
                <a:gd name="f32" fmla="*/ f27 f11 1"/>
                <a:gd name="f33" fmla="*/ f27 f12 1"/>
                <a:gd name="f34" fmla="*/ f26 f12 1"/>
                <a:gd name="f35" fmla="*/ f28 f11 1"/>
                <a:gd name="f36" fmla="*/ f29 f12 1"/>
                <a:gd name="f37" fmla="*/ f29 f11 1"/>
                <a:gd name="f38" fmla="*/ f28 f12 1"/>
                <a:gd name="f39" fmla="*/ f30 f11 1"/>
                <a:gd name="f40" fmla="*/ f30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2">
                  <a:pos x="f35" y="f36"/>
                </a:cxn>
                <a:cxn ang="f22">
                  <a:pos x="f37" y="f38"/>
                </a:cxn>
                <a:cxn ang="f22">
                  <a:pos x="f39" y="f36"/>
                </a:cxn>
                <a:cxn ang="f22">
                  <a:pos x="f37" y="f40"/>
                </a:cxn>
                <a:cxn ang="f22">
                  <a:pos x="f35" y="f36"/>
                </a:cxn>
              </a:cxnLst>
              <a:rect l="f31" t="f34" r="f32" b="f33"/>
              <a:pathLst>
                <a:path w="849367" h="849367">
                  <a:moveTo>
                    <a:pt x="f6" y="f7"/>
                  </a:moveTo>
                  <a:cubicBezTo>
                    <a:pt x="f6" y="f8"/>
                    <a:pt x="f8" y="f6"/>
                    <a:pt x="f7" y="f6"/>
                  </a:cubicBezTo>
                  <a:cubicBezTo>
                    <a:pt x="f9" y="f6"/>
                    <a:pt x="f5" y="f8"/>
                    <a:pt x="f5" y="f7"/>
                  </a:cubicBezTo>
                  <a:cubicBezTo>
                    <a:pt x="f5" y="f9"/>
                    <a:pt x="f9" y="f5"/>
                    <a:pt x="f7" y="f5"/>
                  </a:cubicBezTo>
                  <a:cubicBezTo>
                    <a:pt x="f8" y="f5"/>
                    <a:pt x="f6" y="f9"/>
                    <a:pt x="f6" y="f7"/>
                  </a:cubicBezTo>
                  <a:close/>
                </a:path>
              </a:pathLst>
            </a:custGeom>
            <a:solidFill>
              <a:srgbClr val="EA473A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" name="Forma libre: forma 31">
              <a:extLst>
                <a:ext uri="{FF2B5EF4-FFF2-40B4-BE49-F238E27FC236}">
                  <a16:creationId xmlns:a16="http://schemas.microsoft.com/office/drawing/2014/main" id="{EB36595C-0243-457E-8A88-0EF1B0FDBE5F}"/>
                </a:ext>
              </a:extLst>
            </p:cNvPr>
            <p:cNvSpPr/>
            <p:nvPr/>
          </p:nvSpPr>
          <p:spPr>
            <a:xfrm>
              <a:off x="8253282" y="4196401"/>
              <a:ext cx="496510" cy="480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62009"/>
                <a:gd name="f7" fmla="val 640647"/>
                <a:gd name="f8" fmla="val 398577"/>
                <a:gd name="f9" fmla="val 121941"/>
                <a:gd name="f10" fmla="val 383196"/>
                <a:gd name="f11" fmla="val 81301"/>
                <a:gd name="f12" fmla="val 383219"/>
                <a:gd name="f13" fmla="val 40662"/>
                <a:gd name="f14" fmla="val 255480"/>
                <a:gd name="f15" fmla="val 21385"/>
                <a:gd name="f16" fmla="val 127740"/>
                <a:gd name="f17" fmla="val 42748"/>
                <a:gd name="f18" fmla="val 64133"/>
                <a:gd name="f19" fmla="val 234805"/>
                <a:gd name="f20" fmla="val 405476"/>
                <a:gd name="f21" fmla="val 576124"/>
                <a:gd name="f22" fmla="val 127717"/>
                <a:gd name="f23" fmla="val 597624"/>
                <a:gd name="f24" fmla="val 255411"/>
                <a:gd name="f25" fmla="val 619147"/>
                <a:gd name="f26" fmla="val 383128"/>
                <a:gd name="f27" fmla="val 383151"/>
                <a:gd name="f28" fmla="val 467982"/>
                <a:gd name="f29" fmla="val 295179"/>
                <a:gd name="f30" fmla="val 122514"/>
                <a:gd name="f31" fmla="val 398072"/>
                <a:gd name="f32" fmla="val 132530"/>
                <a:gd name="f33" fmla="val 398049"/>
                <a:gd name="f34" fmla="val 142639"/>
                <a:gd name="f35" fmla="val 152655"/>
                <a:gd name="f36" fmla="val 475569"/>
                <a:gd name="f37" fmla="val 553088"/>
                <a:gd name="f38" fmla="val 630608"/>
                <a:gd name="f39" fmla="val 248397"/>
                <a:gd name="f40" fmla="val 344322"/>
                <a:gd name="f41" fmla="val 440087"/>
                <a:gd name="f42" fmla="val 614907"/>
                <a:gd name="f43" fmla="val 349548"/>
                <a:gd name="f44" fmla="val 258803"/>
                <a:gd name="f45" fmla="val 168264"/>
                <a:gd name="f46" fmla="val 542590"/>
                <a:gd name="f47" fmla="val 470274"/>
                <a:gd name="f48" fmla="val 168242"/>
                <a:gd name="f49" fmla="val 397958"/>
                <a:gd name="f50" fmla="val 181490"/>
                <a:gd name="f51" fmla="val 194761"/>
                <a:gd name="f52" fmla="val 208010"/>
                <a:gd name="f53" fmla="val 400296"/>
                <a:gd name="f54" fmla="val 207781"/>
                <a:gd name="f55" fmla="val 407149"/>
                <a:gd name="f56" fmla="val 206910"/>
                <a:gd name="f57" fmla="val 413177"/>
                <a:gd name="f58" fmla="val 206337"/>
                <a:gd name="f59" fmla="val 419435"/>
                <a:gd name="f60" fmla="val 205741"/>
                <a:gd name="f61" fmla="val 424890"/>
                <a:gd name="f62" fmla="val 205488"/>
                <a:gd name="f63" fmla="val 427457"/>
                <a:gd name="f64" fmla="val 205236"/>
                <a:gd name="f65" fmla="val 232604"/>
                <a:gd name="f66" fmla="val 259972"/>
                <a:gd name="f67" fmla="val 287340"/>
                <a:gd name="f68" fmla="val 455467"/>
                <a:gd name="f69" fmla="val 483499"/>
                <a:gd name="f70" fmla="val 511509"/>
                <a:gd name="f71" fmla="val 511601"/>
                <a:gd name="f72" fmla="val 294491"/>
                <a:gd name="f73" fmla="val 510867"/>
                <a:gd name="f74" fmla="val 314272"/>
                <a:gd name="f75" fmla="val 497298"/>
                <a:gd name="f76" fmla="val 333435"/>
                <a:gd name="f77" fmla="val 495648"/>
                <a:gd name="f78" fmla="val 335772"/>
                <a:gd name="f79" fmla="val 481551"/>
                <a:gd name="f80" fmla="val 355118"/>
                <a:gd name="f81" fmla="val 455879"/>
                <a:gd name="f82" fmla="val 363003"/>
                <a:gd name="f83" fmla="val 442677"/>
                <a:gd name="f84" fmla="val 367060"/>
                <a:gd name="f85" fmla="val 430597"/>
                <a:gd name="f86" fmla="val 366808"/>
                <a:gd name="f87" fmla="val 421933"/>
                <a:gd name="f88" fmla="val 366624"/>
                <a:gd name="f89" fmla="val 412100"/>
                <a:gd name="f90" fmla="val 366418"/>
                <a:gd name="f91" fmla="val 403894"/>
                <a:gd name="f92" fmla="val 365180"/>
                <a:gd name="f93" fmla="val 363988"/>
                <a:gd name="f94" fmla="val 374143"/>
                <a:gd name="f95" fmla="val 384274"/>
                <a:gd name="f96" fmla="val 394428"/>
                <a:gd name="f97" fmla="val 448109"/>
                <a:gd name="f98" fmla="val 498261"/>
                <a:gd name="f99" fmla="val 548412"/>
                <a:gd name="f100" fmla="val 403986"/>
                <a:gd name="f101" fmla="val 413521"/>
                <a:gd name="f102" fmla="val 423079"/>
                <a:gd name="f103" fmla="val 448086"/>
                <a:gd name="f104" fmla="val 397935"/>
                <a:gd name="f105" fmla="val 431996"/>
                <a:gd name="f106" fmla="val 440935"/>
                <a:gd name="f107" fmla="val 449851"/>
                <a:gd name="f108" fmla="val 447788"/>
                <a:gd name="f109" fmla="val 497665"/>
                <a:gd name="f110" fmla="val 547518"/>
                <a:gd name="f111" fmla="val 460005"/>
                <a:gd name="f112" fmla="val 470159"/>
                <a:gd name="f113" fmla="val 480313"/>
                <a:gd name="f114" fmla="val 497642"/>
                <a:gd name="f115" fmla="val 447765"/>
                <a:gd name="f116" fmla="val 397912"/>
                <a:gd name="f117" fmla="val 492003"/>
                <a:gd name="f118" fmla="val 503693"/>
                <a:gd name="f119" fmla="val 515406"/>
                <a:gd name="f120" fmla="val 470251"/>
                <a:gd name="f121" fmla="val 542567"/>
                <a:gd name="f122" fmla="val 490468"/>
                <a:gd name="f123" fmla="val 465529"/>
                <a:gd name="f124" fmla="val 440591"/>
                <a:gd name="f125" fmla="val 641083"/>
                <a:gd name="f126" fmla="val 651535"/>
                <a:gd name="f127" fmla="val 662010"/>
                <a:gd name="f128" fmla="val 334420"/>
                <a:gd name="f129" fmla="val 228249"/>
                <a:gd name="f130" fmla="val 122101"/>
                <a:gd name="f131" fmla="val 574199"/>
                <a:gd name="f132" fmla="val 122032"/>
                <a:gd name="f133" fmla="val 486388"/>
                <a:gd name="f134" fmla="val 121987"/>
                <a:gd name="f135" fmla="val 267834"/>
                <a:gd name="f136" fmla="val 452946"/>
                <a:gd name="f137" fmla="val 246334"/>
                <a:gd name="f138" fmla="val 472451"/>
                <a:gd name="f139" fmla="val 215070"/>
                <a:gd name="f140" fmla="val 482743"/>
                <a:gd name="f141" fmla="val 177387"/>
                <a:gd name="f142" fmla="val 145572"/>
                <a:gd name="f143" fmla="val 109838"/>
                <a:gd name="f144" fmla="val 473735"/>
                <a:gd name="f145" fmla="val 90470"/>
                <a:gd name="f146" fmla="val 460808"/>
                <a:gd name="f147" fmla="val 86230"/>
                <a:gd name="f148" fmla="val 457988"/>
                <a:gd name="f149" fmla="val 100899"/>
                <a:gd name="f150" fmla="val 409281"/>
                <a:gd name="f151" fmla="val 108509"/>
                <a:gd name="f152" fmla="val 413957"/>
                <a:gd name="f153" fmla="val 129092"/>
                <a:gd name="f154" fmla="val 426632"/>
                <a:gd name="f155" fmla="val 155933"/>
                <a:gd name="f156" fmla="val 434196"/>
                <a:gd name="f157" fmla="val 180275"/>
                <a:gd name="f158" fmla="val 218049"/>
                <a:gd name="f159" fmla="val 241521"/>
                <a:gd name="f160" fmla="val 415538"/>
                <a:gd name="f161" fmla="val 385511"/>
                <a:gd name="f162" fmla="val 358625"/>
                <a:gd name="f163" fmla="val 226622"/>
                <a:gd name="f164" fmla="val 343359"/>
                <a:gd name="f165" fmla="val 184561"/>
                <a:gd name="f166" fmla="val 327177"/>
                <a:gd name="f167" fmla="val 122926"/>
                <a:gd name="f168" fmla="val 305333"/>
                <a:gd name="f169" fmla="val 94160"/>
                <a:gd name="f170" fmla="val 273954"/>
                <a:gd name="f171" fmla="val 228478"/>
                <a:gd name="f172" fmla="val 172367"/>
                <a:gd name="f173" fmla="val 140301"/>
                <a:gd name="f174" fmla="val 133195"/>
                <a:gd name="f175" fmla="val 206359"/>
                <a:gd name="f176" fmla="val 246082"/>
                <a:gd name="f177" fmla="val 270630"/>
                <a:gd name="f178" fmla="val 143739"/>
                <a:gd name="f179" fmla="val 281747"/>
                <a:gd name="f180" fmla="val 150042"/>
                <a:gd name="f181" fmla="val 286698"/>
                <a:gd name="f182" fmla="val 152838"/>
                <a:gd name="f183" fmla="val 270653"/>
                <a:gd name="f184" fmla="val 200285"/>
                <a:gd name="f185" fmla="val 263479"/>
                <a:gd name="f186" fmla="val 196366"/>
                <a:gd name="f187" fmla="val 251262"/>
                <a:gd name="f188" fmla="val 189696"/>
                <a:gd name="f189" fmla="val 231160"/>
                <a:gd name="f190" fmla="val 181742"/>
                <a:gd name="f191" fmla="val 204938"/>
                <a:gd name="f192" fmla="val 167302"/>
                <a:gd name="f193" fmla="val 150455"/>
                <a:gd name="f194" fmla="val 202807"/>
                <a:gd name="f195" fmla="val 223665"/>
                <a:gd name="f196" fmla="val 248672"/>
                <a:gd name="f197" fmla="val 165124"/>
                <a:gd name="f198" fmla="val 262379"/>
                <a:gd name="f199" fmla="val 210806"/>
                <a:gd name="f200" fmla="val 280051"/>
                <a:gd name="f201" fmla="val 272143"/>
                <a:gd name="f202" fmla="val 303729"/>
                <a:gd name="f203" fmla="val 298296"/>
                <a:gd name="f204" fmla="val 334260"/>
                <a:gd name="f205" fmla="val 382119"/>
                <a:gd name="f206" fmla="val 409968"/>
                <a:gd name="f207" fmla="val 287478"/>
                <a:gd name="f208" fmla="val 435113"/>
                <a:gd name="f209" fmla="+- 0 0 -90"/>
                <a:gd name="f210" fmla="*/ f3 1 662009"/>
                <a:gd name="f211" fmla="*/ f4 1 640647"/>
                <a:gd name="f212" fmla="val f5"/>
                <a:gd name="f213" fmla="val f6"/>
                <a:gd name="f214" fmla="val f7"/>
                <a:gd name="f215" fmla="*/ f209 f0 1"/>
                <a:gd name="f216" fmla="+- f214 0 f212"/>
                <a:gd name="f217" fmla="+- f213 0 f212"/>
                <a:gd name="f218" fmla="*/ f215 1 f2"/>
                <a:gd name="f219" fmla="*/ f217 1 662009"/>
                <a:gd name="f220" fmla="*/ f216 1 640647"/>
                <a:gd name="f221" fmla="*/ 398577 f217 1"/>
                <a:gd name="f222" fmla="*/ 121941 f216 1"/>
                <a:gd name="f223" fmla="*/ 383196 f217 1"/>
                <a:gd name="f224" fmla="*/ 383219 f217 1"/>
                <a:gd name="f225" fmla="*/ 0 f216 1"/>
                <a:gd name="f226" fmla="*/ 0 f217 1"/>
                <a:gd name="f227" fmla="*/ 64133 f216 1"/>
                <a:gd name="f228" fmla="*/ 576124 f216 1"/>
                <a:gd name="f229" fmla="*/ 383128 f217 1"/>
                <a:gd name="f230" fmla="*/ 640647 f216 1"/>
                <a:gd name="f231" fmla="*/ 122514 f216 1"/>
                <a:gd name="f232" fmla="*/ 398072 f217 1"/>
                <a:gd name="f233" fmla="*/ 398049 f217 1"/>
                <a:gd name="f234" fmla="*/ 152655 f216 1"/>
                <a:gd name="f235" fmla="*/ 630608 f217 1"/>
                <a:gd name="f236" fmla="*/ 440087 f216 1"/>
                <a:gd name="f237" fmla="*/ 614907 f217 1"/>
                <a:gd name="f238" fmla="*/ 168264 f216 1"/>
                <a:gd name="f239" fmla="*/ 397958 f217 1"/>
                <a:gd name="f240" fmla="*/ 168242 f216 1"/>
                <a:gd name="f241" fmla="*/ 208010 f216 1"/>
                <a:gd name="f242" fmla="*/ 413177 f217 1"/>
                <a:gd name="f243" fmla="*/ 206337 f216 1"/>
                <a:gd name="f244" fmla="*/ 427457 f217 1"/>
                <a:gd name="f245" fmla="*/ 205236 f216 1"/>
                <a:gd name="f246" fmla="*/ 287340 f216 1"/>
                <a:gd name="f247" fmla="*/ 511509 f217 1"/>
                <a:gd name="f248" fmla="*/ 497298 f217 1"/>
                <a:gd name="f249" fmla="*/ 333435 f216 1"/>
                <a:gd name="f250" fmla="*/ 455879 f217 1"/>
                <a:gd name="f251" fmla="*/ 363003 f216 1"/>
                <a:gd name="f252" fmla="*/ 421933 f217 1"/>
                <a:gd name="f253" fmla="*/ 366624 f216 1"/>
                <a:gd name="f254" fmla="*/ 363988 f216 1"/>
                <a:gd name="f255" fmla="*/ 394428 f216 1"/>
                <a:gd name="f256" fmla="*/ 548412 f217 1"/>
                <a:gd name="f257" fmla="*/ 423079 f216 1"/>
                <a:gd name="f258" fmla="*/ 397935 f217 1"/>
                <a:gd name="f259" fmla="*/ 449851 f216 1"/>
                <a:gd name="f260" fmla="*/ 547518 f217 1"/>
                <a:gd name="f261" fmla="*/ 480313 f216 1"/>
                <a:gd name="f262" fmla="*/ 397912 f217 1"/>
                <a:gd name="f263" fmla="*/ 515406 f216 1"/>
                <a:gd name="f264" fmla="*/ 440591 f216 1"/>
                <a:gd name="f265" fmla="*/ 662010 f217 1"/>
                <a:gd name="f266" fmla="*/ 122101 f216 1"/>
                <a:gd name="f267" fmla="*/ 267834 f217 1"/>
                <a:gd name="f268" fmla="*/ 452946 f216 1"/>
                <a:gd name="f269" fmla="*/ 177387 f217 1"/>
                <a:gd name="f270" fmla="*/ 482743 f216 1"/>
                <a:gd name="f271" fmla="*/ 90470 f217 1"/>
                <a:gd name="f272" fmla="*/ 460808 f216 1"/>
                <a:gd name="f273" fmla="*/ 86230 f217 1"/>
                <a:gd name="f274" fmla="*/ 457988 f216 1"/>
                <a:gd name="f275" fmla="*/ 100899 f217 1"/>
                <a:gd name="f276" fmla="*/ 409281 f216 1"/>
                <a:gd name="f277" fmla="*/ 108509 f217 1"/>
                <a:gd name="f278" fmla="*/ 413957 f216 1"/>
                <a:gd name="f279" fmla="*/ 180275 f217 1"/>
                <a:gd name="f280" fmla="*/ 434196 f216 1"/>
                <a:gd name="f281" fmla="*/ 241521 f217 1"/>
                <a:gd name="f282" fmla="*/ 385511 f216 1"/>
                <a:gd name="f283" fmla="*/ 184561 f217 1"/>
                <a:gd name="f284" fmla="*/ 327177 f216 1"/>
                <a:gd name="f285" fmla="*/ 94160 f217 1"/>
                <a:gd name="f286" fmla="*/ 228478 f216 1"/>
                <a:gd name="f287" fmla="*/ 206359 f217 1"/>
                <a:gd name="f288" fmla="*/ 133195 f216 1"/>
                <a:gd name="f289" fmla="*/ 281747 f217 1"/>
                <a:gd name="f290" fmla="*/ 150042 f216 1"/>
                <a:gd name="f291" fmla="*/ 286698 f217 1"/>
                <a:gd name="f292" fmla="*/ 152838 f216 1"/>
                <a:gd name="f293" fmla="*/ 270653 f217 1"/>
                <a:gd name="f294" fmla="*/ 200285 f216 1"/>
                <a:gd name="f295" fmla="*/ 263479 f217 1"/>
                <a:gd name="f296" fmla="*/ 196366 f216 1"/>
                <a:gd name="f297" fmla="*/ 204938 f217 1"/>
                <a:gd name="f298" fmla="*/ 181742 f216 1"/>
                <a:gd name="f299" fmla="*/ 150455 f217 1"/>
                <a:gd name="f300" fmla="*/ 223665 f216 1"/>
                <a:gd name="f301" fmla="*/ 210806 f217 1"/>
                <a:gd name="f302" fmla="*/ 280051 f216 1"/>
                <a:gd name="f303" fmla="*/ 298296 f217 1"/>
                <a:gd name="f304" fmla="*/ 382119 f216 1"/>
                <a:gd name="f305" fmla="+- f218 0 f1"/>
                <a:gd name="f306" fmla="*/ f221 1 662009"/>
                <a:gd name="f307" fmla="*/ f222 1 640647"/>
                <a:gd name="f308" fmla="*/ f223 1 662009"/>
                <a:gd name="f309" fmla="*/ f224 1 662009"/>
                <a:gd name="f310" fmla="*/ f225 1 640647"/>
                <a:gd name="f311" fmla="*/ f226 1 662009"/>
                <a:gd name="f312" fmla="*/ f227 1 640647"/>
                <a:gd name="f313" fmla="*/ f228 1 640647"/>
                <a:gd name="f314" fmla="*/ f229 1 662009"/>
                <a:gd name="f315" fmla="*/ f230 1 640647"/>
                <a:gd name="f316" fmla="*/ f231 1 640647"/>
                <a:gd name="f317" fmla="*/ f232 1 662009"/>
                <a:gd name="f318" fmla="*/ f233 1 662009"/>
                <a:gd name="f319" fmla="*/ f234 1 640647"/>
                <a:gd name="f320" fmla="*/ f235 1 662009"/>
                <a:gd name="f321" fmla="*/ f236 1 640647"/>
                <a:gd name="f322" fmla="*/ f237 1 662009"/>
                <a:gd name="f323" fmla="*/ f238 1 640647"/>
                <a:gd name="f324" fmla="*/ f239 1 662009"/>
                <a:gd name="f325" fmla="*/ f240 1 640647"/>
                <a:gd name="f326" fmla="*/ f241 1 640647"/>
                <a:gd name="f327" fmla="*/ f242 1 662009"/>
                <a:gd name="f328" fmla="*/ f243 1 640647"/>
                <a:gd name="f329" fmla="*/ f244 1 662009"/>
                <a:gd name="f330" fmla="*/ f245 1 640647"/>
                <a:gd name="f331" fmla="*/ f246 1 640647"/>
                <a:gd name="f332" fmla="*/ f247 1 662009"/>
                <a:gd name="f333" fmla="*/ f248 1 662009"/>
                <a:gd name="f334" fmla="*/ f249 1 640647"/>
                <a:gd name="f335" fmla="*/ f250 1 662009"/>
                <a:gd name="f336" fmla="*/ f251 1 640647"/>
                <a:gd name="f337" fmla="*/ f252 1 662009"/>
                <a:gd name="f338" fmla="*/ f253 1 640647"/>
                <a:gd name="f339" fmla="*/ f254 1 640647"/>
                <a:gd name="f340" fmla="*/ f255 1 640647"/>
                <a:gd name="f341" fmla="*/ f256 1 662009"/>
                <a:gd name="f342" fmla="*/ f257 1 640647"/>
                <a:gd name="f343" fmla="*/ f258 1 662009"/>
                <a:gd name="f344" fmla="*/ f259 1 640647"/>
                <a:gd name="f345" fmla="*/ f260 1 662009"/>
                <a:gd name="f346" fmla="*/ f261 1 640647"/>
                <a:gd name="f347" fmla="*/ f262 1 662009"/>
                <a:gd name="f348" fmla="*/ f263 1 640647"/>
                <a:gd name="f349" fmla="*/ f264 1 640647"/>
                <a:gd name="f350" fmla="*/ f265 1 662009"/>
                <a:gd name="f351" fmla="*/ f266 1 640647"/>
                <a:gd name="f352" fmla="*/ f267 1 662009"/>
                <a:gd name="f353" fmla="*/ f268 1 640647"/>
                <a:gd name="f354" fmla="*/ f269 1 662009"/>
                <a:gd name="f355" fmla="*/ f270 1 640647"/>
                <a:gd name="f356" fmla="*/ f271 1 662009"/>
                <a:gd name="f357" fmla="*/ f272 1 640647"/>
                <a:gd name="f358" fmla="*/ f273 1 662009"/>
                <a:gd name="f359" fmla="*/ f274 1 640647"/>
                <a:gd name="f360" fmla="*/ f275 1 662009"/>
                <a:gd name="f361" fmla="*/ f276 1 640647"/>
                <a:gd name="f362" fmla="*/ f277 1 662009"/>
                <a:gd name="f363" fmla="*/ f278 1 640647"/>
                <a:gd name="f364" fmla="*/ f279 1 662009"/>
                <a:gd name="f365" fmla="*/ f280 1 640647"/>
                <a:gd name="f366" fmla="*/ f281 1 662009"/>
                <a:gd name="f367" fmla="*/ f282 1 640647"/>
                <a:gd name="f368" fmla="*/ f283 1 662009"/>
                <a:gd name="f369" fmla="*/ f284 1 640647"/>
                <a:gd name="f370" fmla="*/ f285 1 662009"/>
                <a:gd name="f371" fmla="*/ f286 1 640647"/>
                <a:gd name="f372" fmla="*/ f287 1 662009"/>
                <a:gd name="f373" fmla="*/ f288 1 640647"/>
                <a:gd name="f374" fmla="*/ f289 1 662009"/>
                <a:gd name="f375" fmla="*/ f290 1 640647"/>
                <a:gd name="f376" fmla="*/ f291 1 662009"/>
                <a:gd name="f377" fmla="*/ f292 1 640647"/>
                <a:gd name="f378" fmla="*/ f293 1 662009"/>
                <a:gd name="f379" fmla="*/ f294 1 640647"/>
                <a:gd name="f380" fmla="*/ f295 1 662009"/>
                <a:gd name="f381" fmla="*/ f296 1 640647"/>
                <a:gd name="f382" fmla="*/ f297 1 662009"/>
                <a:gd name="f383" fmla="*/ f298 1 640647"/>
                <a:gd name="f384" fmla="*/ f299 1 662009"/>
                <a:gd name="f385" fmla="*/ f300 1 640647"/>
                <a:gd name="f386" fmla="*/ f301 1 662009"/>
                <a:gd name="f387" fmla="*/ f302 1 640647"/>
                <a:gd name="f388" fmla="*/ f303 1 662009"/>
                <a:gd name="f389" fmla="*/ f304 1 640647"/>
                <a:gd name="f390" fmla="*/ f212 1 f219"/>
                <a:gd name="f391" fmla="*/ f213 1 f219"/>
                <a:gd name="f392" fmla="*/ f212 1 f220"/>
                <a:gd name="f393" fmla="*/ f214 1 f220"/>
                <a:gd name="f394" fmla="*/ f306 1 f219"/>
                <a:gd name="f395" fmla="*/ f307 1 f220"/>
                <a:gd name="f396" fmla="*/ f308 1 f219"/>
                <a:gd name="f397" fmla="*/ f309 1 f219"/>
                <a:gd name="f398" fmla="*/ f310 1 f220"/>
                <a:gd name="f399" fmla="*/ f311 1 f219"/>
                <a:gd name="f400" fmla="*/ f312 1 f220"/>
                <a:gd name="f401" fmla="*/ f313 1 f220"/>
                <a:gd name="f402" fmla="*/ f314 1 f219"/>
                <a:gd name="f403" fmla="*/ f315 1 f220"/>
                <a:gd name="f404" fmla="*/ f316 1 f220"/>
                <a:gd name="f405" fmla="*/ f317 1 f219"/>
                <a:gd name="f406" fmla="*/ f318 1 f219"/>
                <a:gd name="f407" fmla="*/ f319 1 f220"/>
                <a:gd name="f408" fmla="*/ f320 1 f219"/>
                <a:gd name="f409" fmla="*/ f321 1 f220"/>
                <a:gd name="f410" fmla="*/ f322 1 f219"/>
                <a:gd name="f411" fmla="*/ f323 1 f220"/>
                <a:gd name="f412" fmla="*/ f324 1 f219"/>
                <a:gd name="f413" fmla="*/ f325 1 f220"/>
                <a:gd name="f414" fmla="*/ f326 1 f220"/>
                <a:gd name="f415" fmla="*/ f327 1 f219"/>
                <a:gd name="f416" fmla="*/ f328 1 f220"/>
                <a:gd name="f417" fmla="*/ f329 1 f219"/>
                <a:gd name="f418" fmla="*/ f330 1 f220"/>
                <a:gd name="f419" fmla="*/ f331 1 f220"/>
                <a:gd name="f420" fmla="*/ f332 1 f219"/>
                <a:gd name="f421" fmla="*/ f333 1 f219"/>
                <a:gd name="f422" fmla="*/ f334 1 f220"/>
                <a:gd name="f423" fmla="*/ f335 1 f219"/>
                <a:gd name="f424" fmla="*/ f336 1 f220"/>
                <a:gd name="f425" fmla="*/ f337 1 f219"/>
                <a:gd name="f426" fmla="*/ f338 1 f220"/>
                <a:gd name="f427" fmla="*/ f339 1 f220"/>
                <a:gd name="f428" fmla="*/ f340 1 f220"/>
                <a:gd name="f429" fmla="*/ f341 1 f219"/>
                <a:gd name="f430" fmla="*/ f342 1 f220"/>
                <a:gd name="f431" fmla="*/ f343 1 f219"/>
                <a:gd name="f432" fmla="*/ f344 1 f220"/>
                <a:gd name="f433" fmla="*/ f345 1 f219"/>
                <a:gd name="f434" fmla="*/ f346 1 f220"/>
                <a:gd name="f435" fmla="*/ f347 1 f219"/>
                <a:gd name="f436" fmla="*/ f348 1 f220"/>
                <a:gd name="f437" fmla="*/ f349 1 f220"/>
                <a:gd name="f438" fmla="*/ f350 1 f219"/>
                <a:gd name="f439" fmla="*/ f351 1 f220"/>
                <a:gd name="f440" fmla="*/ f352 1 f219"/>
                <a:gd name="f441" fmla="*/ f353 1 f220"/>
                <a:gd name="f442" fmla="*/ f354 1 f219"/>
                <a:gd name="f443" fmla="*/ f355 1 f220"/>
                <a:gd name="f444" fmla="*/ f356 1 f219"/>
                <a:gd name="f445" fmla="*/ f357 1 f220"/>
                <a:gd name="f446" fmla="*/ f358 1 f219"/>
                <a:gd name="f447" fmla="*/ f359 1 f220"/>
                <a:gd name="f448" fmla="*/ f360 1 f219"/>
                <a:gd name="f449" fmla="*/ f361 1 f220"/>
                <a:gd name="f450" fmla="*/ f362 1 f219"/>
                <a:gd name="f451" fmla="*/ f363 1 f220"/>
                <a:gd name="f452" fmla="*/ f364 1 f219"/>
                <a:gd name="f453" fmla="*/ f365 1 f220"/>
                <a:gd name="f454" fmla="*/ f366 1 f219"/>
                <a:gd name="f455" fmla="*/ f367 1 f220"/>
                <a:gd name="f456" fmla="*/ f368 1 f219"/>
                <a:gd name="f457" fmla="*/ f369 1 f220"/>
                <a:gd name="f458" fmla="*/ f370 1 f219"/>
                <a:gd name="f459" fmla="*/ f371 1 f220"/>
                <a:gd name="f460" fmla="*/ f372 1 f219"/>
                <a:gd name="f461" fmla="*/ f373 1 f220"/>
                <a:gd name="f462" fmla="*/ f374 1 f219"/>
                <a:gd name="f463" fmla="*/ f375 1 f220"/>
                <a:gd name="f464" fmla="*/ f376 1 f219"/>
                <a:gd name="f465" fmla="*/ f377 1 f220"/>
                <a:gd name="f466" fmla="*/ f378 1 f219"/>
                <a:gd name="f467" fmla="*/ f379 1 f220"/>
                <a:gd name="f468" fmla="*/ f380 1 f219"/>
                <a:gd name="f469" fmla="*/ f381 1 f220"/>
                <a:gd name="f470" fmla="*/ f382 1 f219"/>
                <a:gd name="f471" fmla="*/ f383 1 f220"/>
                <a:gd name="f472" fmla="*/ f384 1 f219"/>
                <a:gd name="f473" fmla="*/ f385 1 f220"/>
                <a:gd name="f474" fmla="*/ f386 1 f219"/>
                <a:gd name="f475" fmla="*/ f387 1 f220"/>
                <a:gd name="f476" fmla="*/ f388 1 f219"/>
                <a:gd name="f477" fmla="*/ f389 1 f220"/>
                <a:gd name="f478" fmla="*/ f390 f210 1"/>
                <a:gd name="f479" fmla="*/ f391 f210 1"/>
                <a:gd name="f480" fmla="*/ f393 f211 1"/>
                <a:gd name="f481" fmla="*/ f392 f211 1"/>
                <a:gd name="f482" fmla="*/ f394 f210 1"/>
                <a:gd name="f483" fmla="*/ f395 f211 1"/>
                <a:gd name="f484" fmla="*/ f396 f210 1"/>
                <a:gd name="f485" fmla="*/ f397 f210 1"/>
                <a:gd name="f486" fmla="*/ f398 f211 1"/>
                <a:gd name="f487" fmla="*/ f399 f210 1"/>
                <a:gd name="f488" fmla="*/ f400 f211 1"/>
                <a:gd name="f489" fmla="*/ f401 f211 1"/>
                <a:gd name="f490" fmla="*/ f402 f210 1"/>
                <a:gd name="f491" fmla="*/ f403 f211 1"/>
                <a:gd name="f492" fmla="*/ f404 f211 1"/>
                <a:gd name="f493" fmla="*/ f405 f210 1"/>
                <a:gd name="f494" fmla="*/ f406 f210 1"/>
                <a:gd name="f495" fmla="*/ f407 f211 1"/>
                <a:gd name="f496" fmla="*/ f408 f210 1"/>
                <a:gd name="f497" fmla="*/ f409 f211 1"/>
                <a:gd name="f498" fmla="*/ f410 f210 1"/>
                <a:gd name="f499" fmla="*/ f411 f211 1"/>
                <a:gd name="f500" fmla="*/ f412 f210 1"/>
                <a:gd name="f501" fmla="*/ f413 f211 1"/>
                <a:gd name="f502" fmla="*/ f414 f211 1"/>
                <a:gd name="f503" fmla="*/ f415 f210 1"/>
                <a:gd name="f504" fmla="*/ f416 f211 1"/>
                <a:gd name="f505" fmla="*/ f417 f210 1"/>
                <a:gd name="f506" fmla="*/ f418 f211 1"/>
                <a:gd name="f507" fmla="*/ f419 f211 1"/>
                <a:gd name="f508" fmla="*/ f420 f210 1"/>
                <a:gd name="f509" fmla="*/ f421 f210 1"/>
                <a:gd name="f510" fmla="*/ f422 f211 1"/>
                <a:gd name="f511" fmla="*/ f423 f210 1"/>
                <a:gd name="f512" fmla="*/ f424 f211 1"/>
                <a:gd name="f513" fmla="*/ f425 f210 1"/>
                <a:gd name="f514" fmla="*/ f426 f211 1"/>
                <a:gd name="f515" fmla="*/ f427 f211 1"/>
                <a:gd name="f516" fmla="*/ f428 f211 1"/>
                <a:gd name="f517" fmla="*/ f429 f210 1"/>
                <a:gd name="f518" fmla="*/ f430 f211 1"/>
                <a:gd name="f519" fmla="*/ f431 f210 1"/>
                <a:gd name="f520" fmla="*/ f432 f211 1"/>
                <a:gd name="f521" fmla="*/ f433 f210 1"/>
                <a:gd name="f522" fmla="*/ f434 f211 1"/>
                <a:gd name="f523" fmla="*/ f435 f210 1"/>
                <a:gd name="f524" fmla="*/ f436 f211 1"/>
                <a:gd name="f525" fmla="*/ f437 f211 1"/>
                <a:gd name="f526" fmla="*/ f438 f210 1"/>
                <a:gd name="f527" fmla="*/ f439 f211 1"/>
                <a:gd name="f528" fmla="*/ f440 f210 1"/>
                <a:gd name="f529" fmla="*/ f441 f211 1"/>
                <a:gd name="f530" fmla="*/ f442 f210 1"/>
                <a:gd name="f531" fmla="*/ f443 f211 1"/>
                <a:gd name="f532" fmla="*/ f444 f210 1"/>
                <a:gd name="f533" fmla="*/ f445 f211 1"/>
                <a:gd name="f534" fmla="*/ f446 f210 1"/>
                <a:gd name="f535" fmla="*/ f447 f211 1"/>
                <a:gd name="f536" fmla="*/ f448 f210 1"/>
                <a:gd name="f537" fmla="*/ f449 f211 1"/>
                <a:gd name="f538" fmla="*/ f450 f210 1"/>
                <a:gd name="f539" fmla="*/ f451 f211 1"/>
                <a:gd name="f540" fmla="*/ f452 f210 1"/>
                <a:gd name="f541" fmla="*/ f453 f211 1"/>
                <a:gd name="f542" fmla="*/ f454 f210 1"/>
                <a:gd name="f543" fmla="*/ f455 f211 1"/>
                <a:gd name="f544" fmla="*/ f456 f210 1"/>
                <a:gd name="f545" fmla="*/ f457 f211 1"/>
                <a:gd name="f546" fmla="*/ f458 f210 1"/>
                <a:gd name="f547" fmla="*/ f459 f211 1"/>
                <a:gd name="f548" fmla="*/ f460 f210 1"/>
                <a:gd name="f549" fmla="*/ f461 f211 1"/>
                <a:gd name="f550" fmla="*/ f462 f210 1"/>
                <a:gd name="f551" fmla="*/ f463 f211 1"/>
                <a:gd name="f552" fmla="*/ f464 f210 1"/>
                <a:gd name="f553" fmla="*/ f465 f211 1"/>
                <a:gd name="f554" fmla="*/ f466 f210 1"/>
                <a:gd name="f555" fmla="*/ f467 f211 1"/>
                <a:gd name="f556" fmla="*/ f468 f210 1"/>
                <a:gd name="f557" fmla="*/ f469 f211 1"/>
                <a:gd name="f558" fmla="*/ f470 f210 1"/>
                <a:gd name="f559" fmla="*/ f471 f211 1"/>
                <a:gd name="f560" fmla="*/ f472 f210 1"/>
                <a:gd name="f561" fmla="*/ f473 f211 1"/>
                <a:gd name="f562" fmla="*/ f474 f210 1"/>
                <a:gd name="f563" fmla="*/ f475 f211 1"/>
                <a:gd name="f564" fmla="*/ f476 f210 1"/>
                <a:gd name="f565" fmla="*/ f477 f2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05">
                  <a:pos x="f482" y="f483"/>
                </a:cxn>
                <a:cxn ang="f305">
                  <a:pos x="f482" y="f483"/>
                </a:cxn>
                <a:cxn ang="f305">
                  <a:pos x="f484" y="f483"/>
                </a:cxn>
                <a:cxn ang="f305">
                  <a:pos x="f485" y="f486"/>
                </a:cxn>
                <a:cxn ang="f305">
                  <a:pos x="f487" y="f488"/>
                </a:cxn>
                <a:cxn ang="f305">
                  <a:pos x="f487" y="f489"/>
                </a:cxn>
                <a:cxn ang="f305">
                  <a:pos x="f490" y="f491"/>
                </a:cxn>
                <a:cxn ang="f305">
                  <a:pos x="f485" y="f492"/>
                </a:cxn>
                <a:cxn ang="f305">
                  <a:pos x="f493" y="f492"/>
                </a:cxn>
                <a:cxn ang="f305">
                  <a:pos x="f494" y="f495"/>
                </a:cxn>
                <a:cxn ang="f305">
                  <a:pos x="f496" y="f495"/>
                </a:cxn>
                <a:cxn ang="f305">
                  <a:pos x="f496" y="f497"/>
                </a:cxn>
                <a:cxn ang="f305">
                  <a:pos x="f498" y="f497"/>
                </a:cxn>
                <a:cxn ang="f305">
                  <a:pos x="f498" y="f499"/>
                </a:cxn>
                <a:cxn ang="f305">
                  <a:pos x="f500" y="f501"/>
                </a:cxn>
                <a:cxn ang="f305">
                  <a:pos x="f500" y="f502"/>
                </a:cxn>
                <a:cxn ang="f305">
                  <a:pos x="f503" y="f504"/>
                </a:cxn>
                <a:cxn ang="f305">
                  <a:pos x="f505" y="f506"/>
                </a:cxn>
                <a:cxn ang="f305">
                  <a:pos x="f505" y="f507"/>
                </a:cxn>
                <a:cxn ang="f305">
                  <a:pos x="f508" y="f507"/>
                </a:cxn>
                <a:cxn ang="f305">
                  <a:pos x="f509" y="f510"/>
                </a:cxn>
                <a:cxn ang="f305">
                  <a:pos x="f511" y="f512"/>
                </a:cxn>
                <a:cxn ang="f305">
                  <a:pos x="f513" y="f514"/>
                </a:cxn>
                <a:cxn ang="f305">
                  <a:pos x="f500" y="f515"/>
                </a:cxn>
                <a:cxn ang="f305">
                  <a:pos x="f500" y="f516"/>
                </a:cxn>
                <a:cxn ang="f305">
                  <a:pos x="f517" y="f516"/>
                </a:cxn>
                <a:cxn ang="f305">
                  <a:pos x="f517" y="f518"/>
                </a:cxn>
                <a:cxn ang="f305">
                  <a:pos x="f519" y="f518"/>
                </a:cxn>
                <a:cxn ang="f305">
                  <a:pos x="f519" y="f520"/>
                </a:cxn>
                <a:cxn ang="f305">
                  <a:pos x="f521" y="f520"/>
                </a:cxn>
                <a:cxn ang="f305">
                  <a:pos x="f521" y="f522"/>
                </a:cxn>
                <a:cxn ang="f305">
                  <a:pos x="f523" y="f522"/>
                </a:cxn>
                <a:cxn ang="f305">
                  <a:pos x="f523" y="f524"/>
                </a:cxn>
                <a:cxn ang="f305">
                  <a:pos x="f498" y="f524"/>
                </a:cxn>
                <a:cxn ang="f305">
                  <a:pos x="f498" y="f525"/>
                </a:cxn>
                <a:cxn ang="f305">
                  <a:pos x="f496" y="f525"/>
                </a:cxn>
                <a:cxn ang="f305">
                  <a:pos x="f496" y="f525"/>
                </a:cxn>
                <a:cxn ang="f305">
                  <a:pos x="f526" y="f525"/>
                </a:cxn>
                <a:cxn ang="f305">
                  <a:pos x="f526" y="f527"/>
                </a:cxn>
                <a:cxn ang="f305">
                  <a:pos x="f482" y="f483"/>
                </a:cxn>
                <a:cxn ang="f305">
                  <a:pos x="f528" y="f529"/>
                </a:cxn>
                <a:cxn ang="f305">
                  <a:pos x="f530" y="f531"/>
                </a:cxn>
                <a:cxn ang="f305">
                  <a:pos x="f532" y="f533"/>
                </a:cxn>
                <a:cxn ang="f305">
                  <a:pos x="f534" y="f535"/>
                </a:cxn>
                <a:cxn ang="f305">
                  <a:pos x="f536" y="f537"/>
                </a:cxn>
                <a:cxn ang="f305">
                  <a:pos x="f538" y="f539"/>
                </a:cxn>
                <a:cxn ang="f305">
                  <a:pos x="f540" y="f541"/>
                </a:cxn>
                <a:cxn ang="f305">
                  <a:pos x="f542" y="f543"/>
                </a:cxn>
                <a:cxn ang="f305">
                  <a:pos x="f544" y="f545"/>
                </a:cxn>
                <a:cxn ang="f305">
                  <a:pos x="f546" y="f547"/>
                </a:cxn>
                <a:cxn ang="f305">
                  <a:pos x="f548" y="f549"/>
                </a:cxn>
                <a:cxn ang="f305">
                  <a:pos x="f550" y="f551"/>
                </a:cxn>
                <a:cxn ang="f305">
                  <a:pos x="f552" y="f553"/>
                </a:cxn>
                <a:cxn ang="f305">
                  <a:pos x="f554" y="f555"/>
                </a:cxn>
                <a:cxn ang="f305">
                  <a:pos x="f556" y="f557"/>
                </a:cxn>
                <a:cxn ang="f305">
                  <a:pos x="f558" y="f559"/>
                </a:cxn>
                <a:cxn ang="f305">
                  <a:pos x="f560" y="f561"/>
                </a:cxn>
                <a:cxn ang="f305">
                  <a:pos x="f562" y="f563"/>
                </a:cxn>
                <a:cxn ang="f305">
                  <a:pos x="f564" y="f565"/>
                </a:cxn>
                <a:cxn ang="f305">
                  <a:pos x="f528" y="f529"/>
                </a:cxn>
              </a:cxnLst>
              <a:rect l="f478" t="f481" r="f479" b="f480"/>
              <a:pathLst>
                <a:path w="662009" h="640647">
                  <a:moveTo>
                    <a:pt x="f8" y="f9"/>
                  </a:moveTo>
                  <a:lnTo>
                    <a:pt x="f8" y="f9"/>
                  </a:lnTo>
                  <a:lnTo>
                    <a:pt x="f10" y="f9"/>
                  </a:lnTo>
                  <a:cubicBezTo>
                    <a:pt x="f10" y="f11"/>
                    <a:pt x="f12" y="f13"/>
                    <a:pt x="f12" y="f5"/>
                  </a:cubicBezTo>
                  <a:cubicBezTo>
                    <a:pt x="f14" y="f15"/>
                    <a:pt x="f16" y="f17"/>
                    <a:pt x="f5" y="f18"/>
                  </a:cubicBezTo>
                  <a:cubicBezTo>
                    <a:pt x="f5" y="f19"/>
                    <a:pt x="f5" y="f20"/>
                    <a:pt x="f5" y="f21"/>
                  </a:cubicBezTo>
                  <a:cubicBezTo>
                    <a:pt x="f22" y="f23"/>
                    <a:pt x="f24" y="f25"/>
                    <a:pt x="f26" y="f7"/>
                  </a:cubicBezTo>
                  <a:cubicBezTo>
                    <a:pt x="f27" y="f28"/>
                    <a:pt x="f10" y="f29"/>
                    <a:pt x="f12" y="f30"/>
                  </a:cubicBezTo>
                  <a:lnTo>
                    <a:pt x="f31" y="f30"/>
                  </a:lnTo>
                  <a:cubicBezTo>
                    <a:pt x="f31" y="f32"/>
                    <a:pt x="f33" y="f34"/>
                    <a:pt x="f33" y="f35"/>
                  </a:cubicBezTo>
                  <a:cubicBezTo>
                    <a:pt x="f36" y="f35"/>
                    <a:pt x="f37" y="f35"/>
                    <a:pt x="f38" y="f35"/>
                  </a:cubicBezTo>
                  <a:cubicBezTo>
                    <a:pt x="f38" y="f39"/>
                    <a:pt x="f38" y="f40"/>
                    <a:pt x="f38" y="f41"/>
                  </a:cubicBezTo>
                  <a:lnTo>
                    <a:pt x="f42" y="f41"/>
                  </a:lnTo>
                  <a:cubicBezTo>
                    <a:pt x="f42" y="f43"/>
                    <a:pt x="f42" y="f44"/>
                    <a:pt x="f42" y="f45"/>
                  </a:cubicBezTo>
                  <a:cubicBezTo>
                    <a:pt x="f46" y="f45"/>
                    <a:pt x="f47" y="f48"/>
                    <a:pt x="f49" y="f48"/>
                  </a:cubicBezTo>
                  <a:cubicBezTo>
                    <a:pt x="f49" y="f50"/>
                    <a:pt x="f49" y="f51"/>
                    <a:pt x="f49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3" y="f65"/>
                    <a:pt x="f63" y="f66"/>
                    <a:pt x="f63" y="f67"/>
                  </a:cubicBezTo>
                  <a:cubicBezTo>
                    <a:pt x="f68" y="f67"/>
                    <a:pt x="f69" y="f67"/>
                    <a:pt x="f70" y="f67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80"/>
                    <a:pt x="f81" y="f82"/>
                  </a:cubicBezTo>
                  <a:cubicBezTo>
                    <a:pt x="f83" y="f84"/>
                    <a:pt x="f85" y="f86"/>
                    <a:pt x="f87" y="f88"/>
                  </a:cubicBezTo>
                  <a:cubicBezTo>
                    <a:pt x="f89" y="f90"/>
                    <a:pt x="f91" y="f92"/>
                    <a:pt x="f49" y="f93"/>
                  </a:cubicBezTo>
                  <a:cubicBezTo>
                    <a:pt x="f49" y="f94"/>
                    <a:pt x="f49" y="f95"/>
                    <a:pt x="f49" y="f96"/>
                  </a:cubicBezTo>
                  <a:cubicBezTo>
                    <a:pt x="f97" y="f96"/>
                    <a:pt x="f98" y="f96"/>
                    <a:pt x="f99" y="f96"/>
                  </a:cubicBezTo>
                  <a:cubicBezTo>
                    <a:pt x="f99" y="f100"/>
                    <a:pt x="f99" y="f101"/>
                    <a:pt x="f99" y="f102"/>
                  </a:cubicBezTo>
                  <a:cubicBezTo>
                    <a:pt x="f98" y="f102"/>
                    <a:pt x="f103" y="f102"/>
                    <a:pt x="f104" y="f102"/>
                  </a:cubicBezTo>
                  <a:cubicBezTo>
                    <a:pt x="f104" y="f105"/>
                    <a:pt x="f104" y="f106"/>
                    <a:pt x="f104" y="f107"/>
                  </a:cubicBezTo>
                  <a:cubicBezTo>
                    <a:pt x="f108" y="f107"/>
                    <a:pt x="f109" y="f107"/>
                    <a:pt x="f110" y="f107"/>
                  </a:cubicBezTo>
                  <a:cubicBezTo>
                    <a:pt x="f110" y="f111"/>
                    <a:pt x="f110" y="f112"/>
                    <a:pt x="f110" y="f113"/>
                  </a:cubicBezTo>
                  <a:cubicBezTo>
                    <a:pt x="f114" y="f113"/>
                    <a:pt x="f115" y="f113"/>
                    <a:pt x="f116" y="f113"/>
                  </a:cubicBezTo>
                  <a:cubicBezTo>
                    <a:pt x="f116" y="f117"/>
                    <a:pt x="f116" y="f118"/>
                    <a:pt x="f116" y="f119"/>
                  </a:cubicBezTo>
                  <a:cubicBezTo>
                    <a:pt x="f120" y="f119"/>
                    <a:pt x="f121" y="f119"/>
                    <a:pt x="f42" y="f119"/>
                  </a:cubicBezTo>
                  <a:cubicBezTo>
                    <a:pt x="f42" y="f122"/>
                    <a:pt x="f42" y="f123"/>
                    <a:pt x="f42" y="f124"/>
                  </a:cubicBezTo>
                  <a:lnTo>
                    <a:pt x="f38" y="f124"/>
                  </a:lnTo>
                  <a:cubicBezTo>
                    <a:pt x="f38" y="f124"/>
                    <a:pt x="f38" y="f124"/>
                    <a:pt x="f38" y="f124"/>
                  </a:cubicBezTo>
                  <a:cubicBezTo>
                    <a:pt x="f125" y="f124"/>
                    <a:pt x="f126" y="f124"/>
                    <a:pt x="f127" y="f124"/>
                  </a:cubicBezTo>
                  <a:cubicBezTo>
                    <a:pt x="f127" y="f128"/>
                    <a:pt x="f127" y="f129"/>
                    <a:pt x="f127" y="f130"/>
                  </a:cubicBezTo>
                  <a:cubicBezTo>
                    <a:pt x="f131" y="f132"/>
                    <a:pt x="f133" y="f134"/>
                    <a:pt x="f8" y="f9"/>
                  </a:cubicBezTo>
                  <a:close/>
                  <a:moveTo>
                    <a:pt x="f135" y="f136"/>
                  </a:moveTo>
                  <a:cubicBezTo>
                    <a:pt x="f137" y="f138"/>
                    <a:pt x="f139" y="f140"/>
                    <a:pt x="f141" y="f140"/>
                  </a:cubicBezTo>
                  <a:cubicBezTo>
                    <a:pt x="f142" y="f140"/>
                    <a:pt x="f143" y="f144"/>
                    <a:pt x="f145" y="f146"/>
                  </a:cubicBezTo>
                  <a:lnTo>
                    <a:pt x="f147" y="f148"/>
                  </a:lnTo>
                  <a:lnTo>
                    <a:pt x="f149" y="f150"/>
                  </a:lnTo>
                  <a:lnTo>
                    <a:pt x="f151" y="f152"/>
                  </a:lnTo>
                  <a:cubicBezTo>
                    <a:pt x="f153" y="f154"/>
                    <a:pt x="f155" y="f156"/>
                    <a:pt x="f157" y="f156"/>
                  </a:cubicBezTo>
                  <a:cubicBezTo>
                    <a:pt x="f158" y="f156"/>
                    <a:pt x="f159" y="f160"/>
                    <a:pt x="f159" y="f161"/>
                  </a:cubicBezTo>
                  <a:cubicBezTo>
                    <a:pt x="f159" y="f162"/>
                    <a:pt x="f163" y="f164"/>
                    <a:pt x="f165" y="f166"/>
                  </a:cubicBezTo>
                  <a:cubicBezTo>
                    <a:pt x="f167" y="f168"/>
                    <a:pt x="f169" y="f170"/>
                    <a:pt x="f169" y="f171"/>
                  </a:cubicBezTo>
                  <a:cubicBezTo>
                    <a:pt x="f169" y="f172"/>
                    <a:pt x="f173" y="f174"/>
                    <a:pt x="f175" y="f174"/>
                  </a:cubicBezTo>
                  <a:cubicBezTo>
                    <a:pt x="f176" y="f174"/>
                    <a:pt x="f177" y="f178"/>
                    <a:pt x="f179" y="f180"/>
                  </a:cubicBezTo>
                  <a:lnTo>
                    <a:pt x="f181" y="f182"/>
                  </a:lnTo>
                  <a:lnTo>
                    <a:pt x="f183" y="f184"/>
                  </a:lnTo>
                  <a:lnTo>
                    <a:pt x="f185" y="f186"/>
                  </a:lnTo>
                  <a:cubicBezTo>
                    <a:pt x="f187" y="f188"/>
                    <a:pt x="f189" y="f190"/>
                    <a:pt x="f191" y="f190"/>
                  </a:cubicBezTo>
                  <a:cubicBezTo>
                    <a:pt x="f192" y="f190"/>
                    <a:pt x="f193" y="f194"/>
                    <a:pt x="f193" y="f195"/>
                  </a:cubicBezTo>
                  <a:cubicBezTo>
                    <a:pt x="f193" y="f196"/>
                    <a:pt x="f197" y="f198"/>
                    <a:pt x="f199" y="f200"/>
                  </a:cubicBezTo>
                  <a:cubicBezTo>
                    <a:pt x="f201" y="f202"/>
                    <a:pt x="f203" y="f204"/>
                    <a:pt x="f203" y="f205"/>
                  </a:cubicBezTo>
                  <a:cubicBezTo>
                    <a:pt x="f203" y="f206"/>
                    <a:pt x="f207" y="f208"/>
                    <a:pt x="f135" y="f136"/>
                  </a:cubicBezTo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4" name="TextBox 17">
            <a:extLst>
              <a:ext uri="{FF2B5EF4-FFF2-40B4-BE49-F238E27FC236}">
                <a16:creationId xmlns:a16="http://schemas.microsoft.com/office/drawing/2014/main" id="{DBE62595-E236-9B85-542C-209D5913096B}"/>
              </a:ext>
            </a:extLst>
          </p:cNvPr>
          <p:cNvSpPr txBox="1"/>
          <p:nvPr/>
        </p:nvSpPr>
        <p:spPr>
          <a:xfrm>
            <a:off x="1169895" y="631255"/>
            <a:ext cx="7068311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>
              <a:defRPr sz="7200">
                <a:solidFill>
                  <a:schemeClr val="bg1"/>
                </a:solidFill>
                <a:effectLst>
                  <a:outerShdw blurRad="12700" dist="88900" dir="3000000" algn="tl" rotWithShape="0">
                    <a:schemeClr val="accent2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altLang="ko-KR" sz="6000" b="1" dirty="0">
                <a:solidFill>
                  <a:srgbClr val="EA473A"/>
                </a:solidFill>
                <a:effectLst/>
                <a:latin typeface="Arial" panose="020B0604020202020204" pitchFamily="34" charset="0"/>
                <a:ea typeface="STXingkai" panose="02010800040101010101" pitchFamily="2" charset="-122"/>
                <a:cs typeface="Arial" panose="020B0604020202020204" pitchFamily="34" charset="0"/>
              </a:rPr>
              <a:t>FUENTE</a:t>
            </a:r>
            <a:endParaRPr lang="ko-KR" altLang="en-US" sz="6000" b="1" dirty="0">
              <a:solidFill>
                <a:srgbClr val="EA473A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799F91B-41CE-4DA7-A228-E3372320F8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46" r="34798" b="32020"/>
          <a:stretch/>
        </p:blipFill>
        <p:spPr>
          <a:xfrm>
            <a:off x="5647253" y="-406025"/>
            <a:ext cx="3584262" cy="728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39696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5">
            <a:extLst>
              <a:ext uri="{FF2B5EF4-FFF2-40B4-BE49-F238E27FC236}">
                <a16:creationId xmlns:a16="http://schemas.microsoft.com/office/drawing/2014/main" id="{295AB88D-8B2F-4BE6-8A41-6F2F61781C8A}"/>
              </a:ext>
            </a:extLst>
          </p:cNvPr>
          <p:cNvSpPr/>
          <p:nvPr/>
        </p:nvSpPr>
        <p:spPr>
          <a:xfrm>
            <a:off x="6112070" y="1492155"/>
            <a:ext cx="523145" cy="524695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3249575"/>
              <a:gd name="f5" fmla="val 1275349"/>
              <a:gd name="f6" fmla="val 2002569"/>
              <a:gd name="f7" fmla="val 1625117"/>
              <a:gd name="f8" fmla="val 2233002"/>
              <a:gd name="f9" fmla="val 1968772"/>
              <a:gd name="f10" fmla="val 2006596"/>
              <a:gd name="f11" fmla="val 1067116"/>
              <a:gd name="f12" fmla="val 1473605"/>
              <a:gd name="f13" fmla="val 1581605"/>
              <a:gd name="f14" fmla="val 2183116"/>
              <a:gd name="f15" fmla="val 1267205"/>
              <a:gd name="f16" fmla="val 1375205"/>
              <a:gd name="f17" fmla="val 1172196"/>
              <a:gd name="f18" fmla="val 3142550"/>
              <a:gd name="f19" fmla="val 2026252"/>
              <a:gd name="f20" fmla="val 1968728"/>
              <a:gd name="f21" fmla="val 3049854"/>
              <a:gd name="f22" fmla="val 1294362"/>
              <a:gd name="f23" fmla="val 602850"/>
              <a:gd name="f24" fmla="val 1559516"/>
              <a:gd name="f25" fmla="val 1217896"/>
              <a:gd name="f26" fmla="val 1964719"/>
              <a:gd name="f27" fmla="val 1060805"/>
              <a:gd name="f28" fmla="val 1168805"/>
              <a:gd name="f29" fmla="val 869032"/>
              <a:gd name="f30" fmla="val 816137"/>
              <a:gd name="f31" fmla="val 2381200"/>
              <a:gd name="f32" fmla="val 1623491"/>
              <a:gd name="f33" fmla="val 1668045"/>
              <a:gd name="f34" fmla="val 2093329"/>
              <a:gd name="f35" fmla="val 1625116"/>
              <a:gd name="f36" fmla="val 2121611"/>
              <a:gd name="f37" fmla="val 3235286"/>
              <a:gd name="f38" fmla="val 1060806"/>
              <a:gd name="f39" fmla="val 2489212"/>
              <a:gd name="f40" fmla="val 1552331"/>
              <a:gd name="f41" fmla="val 708008"/>
              <a:gd name="f42" fmla="val 761020"/>
              <a:gd name="f43" fmla="val 14946"/>
              <a:gd name="f44" fmla="*/ f0 1 3240001"/>
              <a:gd name="f45" fmla="*/ f1 1 3249575"/>
              <a:gd name="f46" fmla="val f2"/>
              <a:gd name="f47" fmla="val f3"/>
              <a:gd name="f48" fmla="val f4"/>
              <a:gd name="f49" fmla="+- f48 0 f46"/>
              <a:gd name="f50" fmla="+- f47 0 f46"/>
              <a:gd name="f51" fmla="*/ f50 1 3240001"/>
              <a:gd name="f52" fmla="*/ f49 1 3249575"/>
              <a:gd name="f53" fmla="*/ f46 1 f51"/>
              <a:gd name="f54" fmla="*/ f47 1 f51"/>
              <a:gd name="f55" fmla="*/ f46 1 f52"/>
              <a:gd name="f56" fmla="*/ f48 1 f52"/>
              <a:gd name="f57" fmla="*/ f53 f44 1"/>
              <a:gd name="f58" fmla="*/ f54 f44 1"/>
              <a:gd name="f59" fmla="*/ f56 f45 1"/>
              <a:gd name="f60" fmla="*/ f55 f4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7" t="f60" r="f58" b="f59"/>
            <a:pathLst>
              <a:path w="3240001" h="3249575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11" y="f12"/>
                </a:moveTo>
                <a:lnTo>
                  <a:pt x="f11" y="f13"/>
                </a:lnTo>
                <a:lnTo>
                  <a:pt x="f14" y="f13"/>
                </a:lnTo>
                <a:lnTo>
                  <a:pt x="f14" y="f12"/>
                </a:lnTo>
                <a:close/>
                <a:moveTo>
                  <a:pt x="f11" y="f15"/>
                </a:moveTo>
                <a:lnTo>
                  <a:pt x="f11" y="f16"/>
                </a:lnTo>
                <a:lnTo>
                  <a:pt x="f14" y="f16"/>
                </a:lnTo>
                <a:lnTo>
                  <a:pt x="f14" y="f15"/>
                </a:lnTo>
                <a:close/>
                <a:moveTo>
                  <a:pt x="f3" y="f17"/>
                </a:moveTo>
                <a:lnTo>
                  <a:pt x="f3" y="f18"/>
                </a:lnTo>
                <a:lnTo>
                  <a:pt x="f19" y="f20"/>
                </a:lnTo>
                <a:lnTo>
                  <a:pt x="f21" y="f22"/>
                </a:lnTo>
                <a:close/>
                <a:moveTo>
                  <a:pt x="f2" y="f17"/>
                </a:moveTo>
                <a:lnTo>
                  <a:pt x="f23" y="f24"/>
                </a:lnTo>
                <a:lnTo>
                  <a:pt x="f25" y="f26"/>
                </a:lnTo>
                <a:lnTo>
                  <a:pt x="f2" y="f18"/>
                </a:lnTo>
                <a:close/>
                <a:moveTo>
                  <a:pt x="f11" y="f27"/>
                </a:moveTo>
                <a:lnTo>
                  <a:pt x="f11" y="f28"/>
                </a:lnTo>
                <a:lnTo>
                  <a:pt x="f14" y="f28"/>
                </a:lnTo>
                <a:lnTo>
                  <a:pt x="f14" y="f27"/>
                </a:lnTo>
                <a:close/>
                <a:moveTo>
                  <a:pt x="f29" y="f30"/>
                </a:moveTo>
                <a:lnTo>
                  <a:pt x="f31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lnTo>
                  <a:pt x="f29" y="f32"/>
                </a:lnTo>
                <a:close/>
                <a:moveTo>
                  <a:pt x="f35" y="f2"/>
                </a:moveTo>
                <a:lnTo>
                  <a:pt x="f37" y="f38"/>
                </a:lnTo>
                <a:lnTo>
                  <a:pt x="f39" y="f40"/>
                </a:lnTo>
                <a:lnTo>
                  <a:pt x="f39" y="f41"/>
                </a:lnTo>
                <a:lnTo>
                  <a:pt x="f42" y="f41"/>
                </a:lnTo>
                <a:lnTo>
                  <a:pt x="f42" y="f40"/>
                </a:lnTo>
                <a:lnTo>
                  <a:pt x="f43" y="f3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4" name="Isosceles Triangle 51">
            <a:extLst>
              <a:ext uri="{FF2B5EF4-FFF2-40B4-BE49-F238E27FC236}">
                <a16:creationId xmlns:a16="http://schemas.microsoft.com/office/drawing/2014/main" id="{43F0A9AC-DE68-44D0-B952-B574E5CEABC5}"/>
              </a:ext>
            </a:extLst>
          </p:cNvPr>
          <p:cNvSpPr/>
          <p:nvPr/>
        </p:nvSpPr>
        <p:spPr>
          <a:xfrm>
            <a:off x="5273322" y="1562686"/>
            <a:ext cx="523145" cy="383620"/>
          </a:xfrm>
          <a:custGeom>
            <a:avLst/>
            <a:gdLst>
              <a:gd name="f0" fmla="val w"/>
              <a:gd name="f1" fmla="val h"/>
              <a:gd name="f2" fmla="val 0"/>
              <a:gd name="f3" fmla="val 3240001"/>
              <a:gd name="f4" fmla="val 2375905"/>
              <a:gd name="f5" fmla="val 1974640"/>
              <a:gd name="f6" fmla="val 1379575"/>
              <a:gd name="f7" fmla="val 1"/>
              <a:gd name="f8" fmla="val 1269863"/>
              <a:gd name="f9" fmla="val 1399042"/>
              <a:gd name="f10" fmla="val 1610574"/>
              <a:gd name="f11" fmla="val 1745545"/>
              <a:gd name="f12" fmla="val 126952"/>
              <a:gd name="f13" fmla="val 2258912"/>
              <a:gd name="f14" fmla="val 2032457"/>
              <a:gd name="f15" fmla="val 1334195"/>
              <a:gd name="f16" fmla="val 117525"/>
              <a:gd name="f17" fmla="val 1207545"/>
              <a:gd name="f18" fmla="val 1324768"/>
              <a:gd name="f19" fmla="val 2249485"/>
              <a:gd name="f20" fmla="val 3240000"/>
              <a:gd name="f21" fmla="val 1610572"/>
              <a:gd name="f22" fmla="val 1620513"/>
              <a:gd name="f23" fmla="*/ f0 1 3240001"/>
              <a:gd name="f24" fmla="*/ f1 1 2375905"/>
              <a:gd name="f25" fmla="val f2"/>
              <a:gd name="f26" fmla="val f3"/>
              <a:gd name="f27" fmla="val f4"/>
              <a:gd name="f28" fmla="+- f27 0 f25"/>
              <a:gd name="f29" fmla="+- f26 0 f25"/>
              <a:gd name="f30" fmla="*/ f29 1 3240001"/>
              <a:gd name="f31" fmla="*/ f28 1 2375905"/>
              <a:gd name="f32" fmla="*/ f25 1 f30"/>
              <a:gd name="f33" fmla="*/ f26 1 f30"/>
              <a:gd name="f34" fmla="*/ f25 1 f31"/>
              <a:gd name="f35" fmla="*/ f27 1 f31"/>
              <a:gd name="f36" fmla="*/ f32 f23 1"/>
              <a:gd name="f37" fmla="*/ f33 f23 1"/>
              <a:gd name="f38" fmla="*/ f35 f24 1"/>
              <a:gd name="f39" fmla="*/ f34 f2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6" t="f39" r="f37" b="f38"/>
            <a:pathLst>
              <a:path w="3240001" h="2375905">
                <a:moveTo>
                  <a:pt x="f5" y="f6"/>
                </a:moveTo>
                <a:lnTo>
                  <a:pt x="f3" y="f4"/>
                </a:lnTo>
                <a:lnTo>
                  <a:pt x="f7" y="f4"/>
                </a:lnTo>
                <a:lnTo>
                  <a:pt x="f8" y="f9"/>
                </a:lnTo>
                <a:lnTo>
                  <a:pt x="f10" y="f11"/>
                </a:lnTo>
                <a:close/>
                <a:moveTo>
                  <a:pt x="f3" y="f12"/>
                </a:moveTo>
                <a:lnTo>
                  <a:pt x="f3" y="f13"/>
                </a:lnTo>
                <a:lnTo>
                  <a:pt x="f14" y="f15"/>
                </a:lnTo>
                <a:close/>
                <a:moveTo>
                  <a:pt x="f2" y="f16"/>
                </a:moveTo>
                <a:lnTo>
                  <a:pt x="f17" y="f18"/>
                </a:lnTo>
                <a:lnTo>
                  <a:pt x="f2" y="f19"/>
                </a:lnTo>
                <a:close/>
                <a:moveTo>
                  <a:pt x="f2" y="f2"/>
                </a:moveTo>
                <a:lnTo>
                  <a:pt x="f20" y="f2"/>
                </a:lnTo>
                <a:lnTo>
                  <a:pt x="f21" y="f2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5" name="Isosceles Triangle 57">
            <a:extLst>
              <a:ext uri="{FF2B5EF4-FFF2-40B4-BE49-F238E27FC236}">
                <a16:creationId xmlns:a16="http://schemas.microsoft.com/office/drawing/2014/main" id="{C0D88523-052B-491A-AC87-F0B7FA94B5B4}"/>
              </a:ext>
            </a:extLst>
          </p:cNvPr>
          <p:cNvSpPr/>
          <p:nvPr/>
        </p:nvSpPr>
        <p:spPr>
          <a:xfrm>
            <a:off x="6114153" y="4520208"/>
            <a:ext cx="313139" cy="70790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346449"/>
              <a:gd name="f7" fmla="val 3166775"/>
              <a:gd name="f8" fmla="val 1148449"/>
              <a:gd name="f9" fmla="val 2374775"/>
              <a:gd name="f10" fmla="val 198001"/>
              <a:gd name="f11" fmla="val 1"/>
              <a:gd name="f12" fmla="val 755186"/>
              <a:gd name="f13" fmla="val 438198"/>
              <a:gd name="f14" fmla="val 734449"/>
              <a:gd name="f15" fmla="val 793446"/>
              <a:gd name="f16" fmla="val 1231644"/>
              <a:gd name="f17" fmla="val 803843"/>
              <a:gd name="f18" fmla="val 1256124"/>
              <a:gd name="f19" fmla="val 853246"/>
              <a:gd name="f20" fmla="val 1322425"/>
              <a:gd name="f21" fmla="val 1400264"/>
              <a:gd name="f22" fmla="val 1499686"/>
              <a:gd name="f23" fmla="val 772648"/>
              <a:gd name="f24" fmla="val 1580284"/>
              <a:gd name="f25" fmla="val 673226"/>
              <a:gd name="f26" fmla="val 573804"/>
              <a:gd name="f27" fmla="val 493206"/>
              <a:gd name="f28" fmla="val 1322426"/>
              <a:gd name="f29" fmla="val 542608"/>
              <a:gd name="f30" fmla="val 1256126"/>
              <a:gd name="f31" fmla="val 612000"/>
              <a:gd name="f32" fmla="val 1231645"/>
              <a:gd name="f33" fmla="val 591263"/>
              <a:gd name="f34" fmla="val 10368"/>
              <a:gd name="f35" fmla="val 2939"/>
              <a:gd name="f36" fmla="val 1491744"/>
              <a:gd name="f37" fmla="val 2009"/>
              <a:gd name="f38" fmla="val 1494147"/>
              <a:gd name="f39" fmla="val 1499342"/>
              <a:gd name="f40" fmla="val 6353"/>
              <a:gd name="f41" fmla="val 274151"/>
              <a:gd name="f42" fmla="val 1797289"/>
              <a:gd name="f43" fmla="val 320153"/>
              <a:gd name="f44" fmla="val 2031319"/>
              <a:gd name="f45" fmla="val 273414"/>
              <a:gd name="f46" fmla="val 2293171"/>
              <a:gd name="f47" fmla="val 1091887"/>
              <a:gd name="f48" fmla="val 2283744"/>
              <a:gd name="f49" fmla="val 1035756"/>
              <a:gd name="f50" fmla="val 1984266"/>
              <a:gd name="f51" fmla="val 1081794"/>
              <a:gd name="f52" fmla="val 1833397"/>
              <a:gd name="f53" fmla="val 1340768"/>
              <a:gd name="f54" fmla="val 1344512"/>
              <a:gd name="f55" fmla="val 1494334"/>
              <a:gd name="f56" fmla="val 1345124"/>
              <a:gd name="f57" fmla="val 1493447"/>
              <a:gd name="f58" fmla="val 1345785"/>
              <a:gd name="f59" fmla="val 1492596"/>
              <a:gd name="f60" fmla="val 1346448"/>
              <a:gd name="f61" fmla="val 1343510"/>
              <a:gd name="f62" fmla="val 1140490"/>
              <a:gd name="f63" fmla="val 966846"/>
              <a:gd name="f64" fmla="val 958206"/>
              <a:gd name="f65" fmla="val 524898"/>
              <a:gd name="f66" fmla="+- 0 0 -90"/>
              <a:gd name="f67" fmla="*/ f3 1 1346449"/>
              <a:gd name="f68" fmla="*/ f4 1 3166775"/>
              <a:gd name="f69" fmla="val f5"/>
              <a:gd name="f70" fmla="val f6"/>
              <a:gd name="f71" fmla="val f7"/>
              <a:gd name="f72" fmla="*/ f66 f0 1"/>
              <a:gd name="f73" fmla="+- f71 0 f69"/>
              <a:gd name="f74" fmla="+- f70 0 f69"/>
              <a:gd name="f75" fmla="*/ f72 1 f2"/>
              <a:gd name="f76" fmla="*/ f74 1 1346449"/>
              <a:gd name="f77" fmla="*/ f73 1 3166775"/>
              <a:gd name="f78" fmla="*/ 1148449 f74 1"/>
              <a:gd name="f79" fmla="*/ 198001 f74 1"/>
              <a:gd name="f80" fmla="*/ 1 f74 1"/>
              <a:gd name="f81" fmla="*/ 1346449 f74 1"/>
              <a:gd name="f82" fmla="*/ 755186 f74 1"/>
              <a:gd name="f83" fmla="*/ 734449 f74 1"/>
              <a:gd name="f84" fmla="*/ 853246 f74 1"/>
              <a:gd name="f85" fmla="*/ 673226 f74 1"/>
              <a:gd name="f86" fmla="*/ 493206 f74 1"/>
              <a:gd name="f87" fmla="*/ 612000 f74 1"/>
              <a:gd name="f88" fmla="*/ 2939 f74 1"/>
              <a:gd name="f89" fmla="*/ 0 f74 1"/>
              <a:gd name="f90" fmla="*/ 2009 f74 1"/>
              <a:gd name="f91" fmla="*/ 6353 f74 1"/>
              <a:gd name="f92" fmla="*/ 273414 f74 1"/>
              <a:gd name="f93" fmla="*/ 1091887 f74 1"/>
              <a:gd name="f94" fmla="*/ 1340768 f74 1"/>
              <a:gd name="f95" fmla="*/ 1344512 f74 1"/>
              <a:gd name="f96" fmla="*/ 1346448 f74 1"/>
              <a:gd name="f97" fmla="*/ 1343510 f74 1"/>
              <a:gd name="f98" fmla="*/ 2374775 f73 1"/>
              <a:gd name="f99" fmla="*/ 3166775 f73 1"/>
              <a:gd name="f100" fmla="*/ 0 f73 1"/>
              <a:gd name="f101" fmla="*/ 1231644 f73 1"/>
              <a:gd name="f102" fmla="*/ 1400264 f73 1"/>
              <a:gd name="f103" fmla="*/ 1580284 f73 1"/>
              <a:gd name="f104" fmla="*/ 1231645 f73 1"/>
              <a:gd name="f105" fmla="*/ 591263 f74 1"/>
              <a:gd name="f106" fmla="*/ 10368 f73 1"/>
              <a:gd name="f107" fmla="*/ 1491744 f73 1"/>
              <a:gd name="f108" fmla="*/ 1494147 f73 1"/>
              <a:gd name="f109" fmla="*/ 1499342 f73 1"/>
              <a:gd name="f110" fmla="*/ 2293171 f73 1"/>
              <a:gd name="f111" fmla="*/ 2283744 f73 1"/>
              <a:gd name="f112" fmla="*/ 1494334 f73 1"/>
              <a:gd name="f113" fmla="+- f75 0 f1"/>
              <a:gd name="f114" fmla="*/ f78 1 1346449"/>
              <a:gd name="f115" fmla="*/ f79 1 1346449"/>
              <a:gd name="f116" fmla="*/ f80 1 1346449"/>
              <a:gd name="f117" fmla="*/ f81 1 1346449"/>
              <a:gd name="f118" fmla="*/ f82 1 1346449"/>
              <a:gd name="f119" fmla="*/ f83 1 1346449"/>
              <a:gd name="f120" fmla="*/ f84 1 1346449"/>
              <a:gd name="f121" fmla="*/ f85 1 1346449"/>
              <a:gd name="f122" fmla="*/ f86 1 1346449"/>
              <a:gd name="f123" fmla="*/ f87 1 1346449"/>
              <a:gd name="f124" fmla="*/ f88 1 1346449"/>
              <a:gd name="f125" fmla="*/ f89 1 1346449"/>
              <a:gd name="f126" fmla="*/ f90 1 1346449"/>
              <a:gd name="f127" fmla="*/ f91 1 1346449"/>
              <a:gd name="f128" fmla="*/ f92 1 1346449"/>
              <a:gd name="f129" fmla="*/ f93 1 1346449"/>
              <a:gd name="f130" fmla="*/ f94 1 1346449"/>
              <a:gd name="f131" fmla="*/ f95 1 1346449"/>
              <a:gd name="f132" fmla="*/ f96 1 1346449"/>
              <a:gd name="f133" fmla="*/ f97 1 1346449"/>
              <a:gd name="f134" fmla="*/ f98 1 3166775"/>
              <a:gd name="f135" fmla="*/ f99 1 3166775"/>
              <a:gd name="f136" fmla="*/ f100 1 3166775"/>
              <a:gd name="f137" fmla="*/ f101 1 3166775"/>
              <a:gd name="f138" fmla="*/ f102 1 3166775"/>
              <a:gd name="f139" fmla="*/ f103 1 3166775"/>
              <a:gd name="f140" fmla="*/ f104 1 3166775"/>
              <a:gd name="f141" fmla="*/ f105 1 1346449"/>
              <a:gd name="f142" fmla="*/ f106 1 3166775"/>
              <a:gd name="f143" fmla="*/ f107 1 3166775"/>
              <a:gd name="f144" fmla="*/ f108 1 3166775"/>
              <a:gd name="f145" fmla="*/ f109 1 3166775"/>
              <a:gd name="f146" fmla="*/ f110 1 3166775"/>
              <a:gd name="f147" fmla="*/ f111 1 3166775"/>
              <a:gd name="f148" fmla="*/ f112 1 3166775"/>
              <a:gd name="f149" fmla="*/ f69 1 f76"/>
              <a:gd name="f150" fmla="*/ f70 1 f76"/>
              <a:gd name="f151" fmla="*/ f69 1 f77"/>
              <a:gd name="f152" fmla="*/ f71 1 f77"/>
              <a:gd name="f153" fmla="*/ f114 1 f76"/>
              <a:gd name="f154" fmla="*/ f134 1 f77"/>
              <a:gd name="f155" fmla="*/ f115 1 f76"/>
              <a:gd name="f156" fmla="*/ f116 1 f76"/>
              <a:gd name="f157" fmla="*/ f135 1 f77"/>
              <a:gd name="f158" fmla="*/ f117 1 f76"/>
              <a:gd name="f159" fmla="*/ f118 1 f76"/>
              <a:gd name="f160" fmla="*/ f136 1 f77"/>
              <a:gd name="f161" fmla="*/ f119 1 f76"/>
              <a:gd name="f162" fmla="*/ f137 1 f77"/>
              <a:gd name="f163" fmla="*/ f120 1 f76"/>
              <a:gd name="f164" fmla="*/ f138 1 f77"/>
              <a:gd name="f165" fmla="*/ f121 1 f76"/>
              <a:gd name="f166" fmla="*/ f139 1 f77"/>
              <a:gd name="f167" fmla="*/ f122 1 f76"/>
              <a:gd name="f168" fmla="*/ f123 1 f76"/>
              <a:gd name="f169" fmla="*/ f140 1 f77"/>
              <a:gd name="f170" fmla="*/ f141 1 f76"/>
              <a:gd name="f171" fmla="*/ f142 1 f77"/>
              <a:gd name="f172" fmla="*/ f124 1 f76"/>
              <a:gd name="f173" fmla="*/ f143 1 f77"/>
              <a:gd name="f174" fmla="*/ f125 1 f76"/>
              <a:gd name="f175" fmla="*/ f126 1 f76"/>
              <a:gd name="f176" fmla="*/ f144 1 f77"/>
              <a:gd name="f177" fmla="*/ f145 1 f77"/>
              <a:gd name="f178" fmla="*/ f127 1 f76"/>
              <a:gd name="f179" fmla="*/ f128 1 f76"/>
              <a:gd name="f180" fmla="*/ f146 1 f77"/>
              <a:gd name="f181" fmla="*/ f129 1 f76"/>
              <a:gd name="f182" fmla="*/ f147 1 f77"/>
              <a:gd name="f183" fmla="*/ f130 1 f76"/>
              <a:gd name="f184" fmla="*/ f131 1 f76"/>
              <a:gd name="f185" fmla="*/ f148 1 f77"/>
              <a:gd name="f186" fmla="*/ f132 1 f76"/>
              <a:gd name="f187" fmla="*/ f133 1 f76"/>
              <a:gd name="f188" fmla="*/ f149 f67 1"/>
              <a:gd name="f189" fmla="*/ f150 f67 1"/>
              <a:gd name="f190" fmla="*/ f152 f68 1"/>
              <a:gd name="f191" fmla="*/ f151 f68 1"/>
              <a:gd name="f192" fmla="*/ f153 f67 1"/>
              <a:gd name="f193" fmla="*/ f154 f68 1"/>
              <a:gd name="f194" fmla="*/ f155 f67 1"/>
              <a:gd name="f195" fmla="*/ f156 f67 1"/>
              <a:gd name="f196" fmla="*/ f157 f68 1"/>
              <a:gd name="f197" fmla="*/ f158 f67 1"/>
              <a:gd name="f198" fmla="*/ f159 f67 1"/>
              <a:gd name="f199" fmla="*/ f160 f68 1"/>
              <a:gd name="f200" fmla="*/ f161 f67 1"/>
              <a:gd name="f201" fmla="*/ f162 f68 1"/>
              <a:gd name="f202" fmla="*/ f163 f67 1"/>
              <a:gd name="f203" fmla="*/ f164 f68 1"/>
              <a:gd name="f204" fmla="*/ f165 f67 1"/>
              <a:gd name="f205" fmla="*/ f166 f68 1"/>
              <a:gd name="f206" fmla="*/ f167 f67 1"/>
              <a:gd name="f207" fmla="*/ f168 f67 1"/>
              <a:gd name="f208" fmla="*/ f169 f68 1"/>
              <a:gd name="f209" fmla="*/ f170 f67 1"/>
              <a:gd name="f210" fmla="*/ f171 f68 1"/>
              <a:gd name="f211" fmla="*/ f172 f67 1"/>
              <a:gd name="f212" fmla="*/ f173 f68 1"/>
              <a:gd name="f213" fmla="*/ f174 f67 1"/>
              <a:gd name="f214" fmla="*/ f175 f67 1"/>
              <a:gd name="f215" fmla="*/ f176 f68 1"/>
              <a:gd name="f216" fmla="*/ f177 f68 1"/>
              <a:gd name="f217" fmla="*/ f178 f67 1"/>
              <a:gd name="f218" fmla="*/ f179 f67 1"/>
              <a:gd name="f219" fmla="*/ f180 f68 1"/>
              <a:gd name="f220" fmla="*/ f181 f67 1"/>
              <a:gd name="f221" fmla="*/ f182 f68 1"/>
              <a:gd name="f222" fmla="*/ f183 f67 1"/>
              <a:gd name="f223" fmla="*/ f184 f67 1"/>
              <a:gd name="f224" fmla="*/ f185 f68 1"/>
              <a:gd name="f225" fmla="*/ f186 f67 1"/>
              <a:gd name="f226" fmla="*/ f18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13">
                <a:pos x="f192" y="f193"/>
              </a:cxn>
              <a:cxn ang="f113">
                <a:pos x="f194" y="f193"/>
              </a:cxn>
              <a:cxn ang="f113">
                <a:pos x="f195" y="f196"/>
              </a:cxn>
              <a:cxn ang="f113">
                <a:pos x="f197" y="f196"/>
              </a:cxn>
              <a:cxn ang="f113">
                <a:pos x="f192" y="f193"/>
              </a:cxn>
              <a:cxn ang="f113">
                <a:pos x="f198" y="f199"/>
              </a:cxn>
              <a:cxn ang="f113">
                <a:pos x="f200" y="f201"/>
              </a:cxn>
              <a:cxn ang="f113">
                <a:pos x="f202" y="f203"/>
              </a:cxn>
              <a:cxn ang="f113">
                <a:pos x="f204" y="f205"/>
              </a:cxn>
              <a:cxn ang="f113">
                <a:pos x="f206" y="f203"/>
              </a:cxn>
              <a:cxn ang="f113">
                <a:pos x="f207" y="f208"/>
              </a:cxn>
              <a:cxn ang="f113">
                <a:pos x="f209" y="f210"/>
              </a:cxn>
              <a:cxn ang="f113">
                <a:pos x="f211" y="f212"/>
              </a:cxn>
              <a:cxn ang="f113">
                <a:pos x="f213" y="f212"/>
              </a:cxn>
              <a:cxn ang="f113">
                <a:pos x="f214" y="f215"/>
              </a:cxn>
              <a:cxn ang="f113">
                <a:pos x="f213" y="f216"/>
              </a:cxn>
              <a:cxn ang="f113">
                <a:pos x="f217" y="f216"/>
              </a:cxn>
              <a:cxn ang="f113">
                <a:pos x="f218" y="f219"/>
              </a:cxn>
              <a:cxn ang="f113">
                <a:pos x="f220" y="f221"/>
              </a:cxn>
              <a:cxn ang="f113">
                <a:pos x="f222" y="f216"/>
              </a:cxn>
              <a:cxn ang="f113">
                <a:pos x="f197" y="f216"/>
              </a:cxn>
              <a:cxn ang="f113">
                <a:pos x="f223" y="f224"/>
              </a:cxn>
              <a:cxn ang="f113">
                <a:pos x="f225" y="f212"/>
              </a:cxn>
              <a:cxn ang="f113">
                <a:pos x="f226" y="f212"/>
              </a:cxn>
              <a:cxn ang="f113">
                <a:pos x="f198" y="f199"/>
              </a:cxn>
            </a:cxnLst>
            <a:rect l="f188" t="f191" r="f189" b="f190"/>
            <a:pathLst>
              <a:path w="1346449" h="3166775">
                <a:moveTo>
                  <a:pt x="f8" y="f9"/>
                </a:moveTo>
                <a:lnTo>
                  <a:pt x="f10" y="f9"/>
                </a:lnTo>
                <a:lnTo>
                  <a:pt x="f11" y="f7"/>
                </a:lnTo>
                <a:lnTo>
                  <a:pt x="f6" y="f7"/>
                </a:lnTo>
                <a:lnTo>
                  <a:pt x="f8" y="f9"/>
                </a:lnTo>
                <a:close/>
                <a:moveTo>
                  <a:pt x="f12" y="f5"/>
                </a:moveTo>
                <a:cubicBezTo>
                  <a:pt x="f12" y="f13"/>
                  <a:pt x="f14" y="f15"/>
                  <a:pt x="f14" y="f16"/>
                </a:cubicBezTo>
                <a:cubicBezTo>
                  <a:pt x="f17" y="f18"/>
                  <a:pt x="f19" y="f20"/>
                  <a:pt x="f19" y="f21"/>
                </a:cubicBezTo>
                <a:cubicBezTo>
                  <a:pt x="f19" y="f22"/>
                  <a:pt x="f23" y="f24"/>
                  <a:pt x="f25" y="f24"/>
                </a:cubicBezTo>
                <a:cubicBezTo>
                  <a:pt x="f26" y="f24"/>
                  <a:pt x="f27" y="f22"/>
                  <a:pt x="f27" y="f21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lnTo>
                  <a:pt x="f35" y="f36"/>
                </a:lnTo>
                <a:lnTo>
                  <a:pt x="f5" y="f36"/>
                </a:lnTo>
                <a:lnTo>
                  <a:pt x="f37" y="f38"/>
                </a:lnTo>
                <a:lnTo>
                  <a:pt x="f5" y="f39"/>
                </a:lnTo>
                <a:lnTo>
                  <a:pt x="f40" y="f39"/>
                </a:lnTo>
                <a:cubicBezTo>
                  <a:pt x="f41" y="f42"/>
                  <a:pt x="f43" y="f44"/>
                  <a:pt x="f45" y="f46"/>
                </a:cubicBezTo>
                <a:lnTo>
                  <a:pt x="f47" y="f48"/>
                </a:lnTo>
                <a:cubicBezTo>
                  <a:pt x="f49" y="f50"/>
                  <a:pt x="f51" y="f52"/>
                  <a:pt x="f53" y="f39"/>
                </a:cubicBezTo>
                <a:lnTo>
                  <a:pt x="f6" y="f39"/>
                </a:lnTo>
                <a:lnTo>
                  <a:pt x="f54" y="f55"/>
                </a:lnTo>
                <a:cubicBezTo>
                  <a:pt x="f56" y="f57"/>
                  <a:pt x="f58" y="f59"/>
                  <a:pt x="f60" y="f36"/>
                </a:cubicBezTo>
                <a:lnTo>
                  <a:pt x="f61" y="f36"/>
                </a:lnTo>
                <a:cubicBezTo>
                  <a:pt x="f62" y="f63"/>
                  <a:pt x="f64" y="f65"/>
                  <a:pt x="f12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3B68245-573E-4DC5-A15D-D2F4B94297FF}"/>
              </a:ext>
            </a:extLst>
          </p:cNvPr>
          <p:cNvSpPr/>
          <p:nvPr/>
        </p:nvSpPr>
        <p:spPr>
          <a:xfrm rot="18900010">
            <a:off x="9585735" y="3654565"/>
            <a:ext cx="225661" cy="502736"/>
          </a:xfrm>
          <a:custGeom>
            <a:avLst/>
            <a:gdLst>
              <a:gd name="f0" fmla="val w"/>
              <a:gd name="f1" fmla="val h"/>
              <a:gd name="f2" fmla="val 0"/>
              <a:gd name="f3" fmla="val 154109"/>
              <a:gd name="f4" fmla="val 343323"/>
              <a:gd name="f5" fmla="val 102909"/>
              <a:gd name="f6" fmla="val 313772"/>
              <a:gd name="f7" fmla="val 328547"/>
              <a:gd name="f8" fmla="val 336708"/>
              <a:gd name="f9" fmla="val 96294"/>
              <a:gd name="f10" fmla="val 343322"/>
              <a:gd name="f11" fmla="val 88133"/>
              <a:gd name="f12" fmla="val 65975"/>
              <a:gd name="f13" fmla="val 57814"/>
              <a:gd name="f14" fmla="val 51199"/>
              <a:gd name="f15" fmla="val 323622"/>
              <a:gd name="f16" fmla="val 51200"/>
              <a:gd name="f17" fmla="val 318696"/>
              <a:gd name="f18" fmla="val 313771"/>
              <a:gd name="f19" fmla="val 123327"/>
              <a:gd name="f20" fmla="val 15459"/>
              <a:gd name="f21" fmla="val 141678"/>
              <a:gd name="f22" fmla="val 29245"/>
              <a:gd name="f23" fmla="val 152926"/>
              <a:gd name="f24" fmla="val 50497"/>
              <a:gd name="f25" fmla="val 154008"/>
              <a:gd name="f26" fmla="val 73425"/>
              <a:gd name="f27" fmla="val 155089"/>
              <a:gd name="f28" fmla="val 96353"/>
              <a:gd name="f29" fmla="val 145890"/>
              <a:gd name="f30" fmla="val 118568"/>
              <a:gd name="f31" fmla="val 128916"/>
              <a:gd name="f32" fmla="val 134021"/>
              <a:gd name="f33" fmla="val 119294"/>
              <a:gd name="f34" fmla="val 123450"/>
              <a:gd name="f35" fmla="val 133118"/>
              <a:gd name="f36" fmla="val 110865"/>
              <a:gd name="f37" fmla="val 140611"/>
              <a:gd name="f38" fmla="val 92772"/>
              <a:gd name="f39" fmla="val 139730"/>
              <a:gd name="f40" fmla="val 74098"/>
              <a:gd name="f41" fmla="val 138850"/>
              <a:gd name="f42" fmla="val 55424"/>
              <a:gd name="f43" fmla="val 129689"/>
              <a:gd name="f44" fmla="val 38115"/>
              <a:gd name="f45" fmla="val 114743"/>
              <a:gd name="f46" fmla="val 26887"/>
              <a:gd name="f47" fmla="val 136698"/>
              <a:gd name="f48" fmla="val 17411"/>
              <a:gd name="f49" fmla="val 103758"/>
              <a:gd name="f50" fmla="val -15529"/>
              <a:gd name="f51" fmla="val 50351"/>
              <a:gd name="f52" fmla="val 17412"/>
              <a:gd name="f53" fmla="val -15528"/>
              <a:gd name="f54" fmla="val 103757"/>
              <a:gd name="f55" fmla="val 136697"/>
              <a:gd name="f56" fmla="val 169637"/>
              <a:gd name="f57" fmla="val 196665"/>
              <a:gd name="f58" fmla="val 42556"/>
              <a:gd name="f59" fmla="val 111552"/>
              <a:gd name="f60" fmla="val 154108"/>
              <a:gd name="f61" fmla="val 139576"/>
              <a:gd name="f62" fmla="val 168641"/>
              <a:gd name="f63" fmla="val 121959"/>
              <a:gd name="f64" fmla="val 178211"/>
              <a:gd name="f65" fmla="val 102912"/>
              <a:gd name="f66" fmla="val 180994"/>
              <a:gd name="f67" fmla="val 308310"/>
              <a:gd name="f68" fmla="val 51197"/>
              <a:gd name="f69" fmla="val 32150"/>
              <a:gd name="f70" fmla="val 14534"/>
              <a:gd name="f71" fmla="val -42555"/>
              <a:gd name="f72" fmla="val -42556"/>
              <a:gd name="f73" fmla="val 111553"/>
              <a:gd name="f74" fmla="*/ f0 1 154109"/>
              <a:gd name="f75" fmla="*/ f1 1 343323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54109"/>
              <a:gd name="f82" fmla="*/ f79 1 343323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54109" h="34332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4"/>
                </a:cubicBezTo>
                <a:lnTo>
                  <a:pt x="f12" y="f10"/>
                </a:lnTo>
                <a:cubicBezTo>
                  <a:pt x="f13" y="f10"/>
                  <a:pt x="f14" y="f8"/>
                  <a:pt x="f14" y="f7"/>
                </a:cubicBezTo>
                <a:cubicBezTo>
                  <a:pt x="f14" y="f15"/>
                  <a:pt x="f16" y="f17"/>
                  <a:pt x="f16" y="f18"/>
                </a:cubicBezTo>
                <a:close/>
                <a:moveTo>
                  <a:pt x="f19" y="f20"/>
                </a:move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lose/>
                <a:moveTo>
                  <a:pt x="f47" y="f48"/>
                </a:moveTo>
                <a:cubicBezTo>
                  <a:pt x="f49" y="f50"/>
                  <a:pt x="f51" y="f50"/>
                  <a:pt x="f52" y="f48"/>
                </a:cubicBezTo>
                <a:cubicBezTo>
                  <a:pt x="f53" y="f51"/>
                  <a:pt x="f53" y="f54"/>
                  <a:pt x="f52" y="f55"/>
                </a:cubicBezTo>
                <a:cubicBezTo>
                  <a:pt x="f51" y="f56"/>
                  <a:pt x="f49" y="f56"/>
                  <a:pt x="f47" y="f55"/>
                </a:cubicBezTo>
                <a:cubicBezTo>
                  <a:pt x="f56" y="f54"/>
                  <a:pt x="f56" y="f51"/>
                  <a:pt x="f47" y="f48"/>
                </a:cubicBezTo>
                <a:close/>
                <a:moveTo>
                  <a:pt x="f3" y="f2"/>
                </a:moveTo>
                <a:cubicBezTo>
                  <a:pt x="f57" y="f58"/>
                  <a:pt x="f57" y="f59"/>
                  <a:pt x="f3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6"/>
                </a:lnTo>
                <a:cubicBezTo>
                  <a:pt x="f69" y="f64"/>
                  <a:pt x="f70" y="f62"/>
                  <a:pt x="f2" y="f60"/>
                </a:cubicBezTo>
                <a:cubicBezTo>
                  <a:pt x="f71" y="f59"/>
                  <a:pt x="f71" y="f58"/>
                  <a:pt x="f2" y="f2"/>
                </a:cubicBezTo>
                <a:cubicBezTo>
                  <a:pt x="f58" y="f72"/>
                  <a:pt x="f73" y="f72"/>
                  <a:pt x="f3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7" name="Parallelogram 15">
            <a:extLst>
              <a:ext uri="{FF2B5EF4-FFF2-40B4-BE49-F238E27FC236}">
                <a16:creationId xmlns:a16="http://schemas.microsoft.com/office/drawing/2014/main" id="{17997947-4C23-4D38-8F82-006662D2C20B}"/>
              </a:ext>
            </a:extLst>
          </p:cNvPr>
          <p:cNvSpPr/>
          <p:nvPr/>
        </p:nvSpPr>
        <p:spPr>
          <a:xfrm flipH="1">
            <a:off x="5267029" y="4641909"/>
            <a:ext cx="464491" cy="464491"/>
          </a:xfrm>
          <a:custGeom>
            <a:avLst/>
            <a:gdLst>
              <a:gd name="f0" fmla="val w"/>
              <a:gd name="f1" fmla="val h"/>
              <a:gd name="f2" fmla="val 0"/>
              <a:gd name="f3" fmla="val 3242753"/>
              <a:gd name="f4" fmla="val 3227814"/>
              <a:gd name="f5" fmla="val 1621376"/>
              <a:gd name="f6" fmla="val 1043635"/>
              <a:gd name="f7" fmla="val 1557188"/>
              <a:gd name="f8" fmla="val 1505154"/>
              <a:gd name="f9" fmla="val 1095669"/>
              <a:gd name="f10" fmla="val 1159857"/>
              <a:gd name="f11" fmla="val 1625483"/>
              <a:gd name="f12" fmla="val 1033577"/>
              <a:gd name="f13" fmla="val 969389"/>
              <a:gd name="f14" fmla="val 917355"/>
              <a:gd name="f15" fmla="val 1677517"/>
              <a:gd name="f16" fmla="val 1741705"/>
              <a:gd name="f17" fmla="val 1805893"/>
              <a:gd name="f18" fmla="val 1857927"/>
              <a:gd name="f19" fmla="val 1614688"/>
              <a:gd name="f20" fmla="val 1619859"/>
              <a:gd name="f21" fmla="val 1856884"/>
              <a:gd name="f22" fmla="val 1620361"/>
              <a:gd name="f23" fmla="val 1857187"/>
              <a:gd name="f24" fmla="val 1620868"/>
              <a:gd name="f25" fmla="val 1857190"/>
              <a:gd name="f26" fmla="val 1685564"/>
              <a:gd name="f27" fmla="val 1737598"/>
              <a:gd name="f28" fmla="val 1805156"/>
              <a:gd name="f29" fmla="val 1740968"/>
              <a:gd name="f30" fmla="val 628818"/>
              <a:gd name="f31" fmla="val 2206882"/>
              <a:gd name="f32" fmla="val 2681529"/>
              <a:gd name="f33" fmla="val 1103464"/>
              <a:gd name="f34" fmla="val 1688970"/>
              <a:gd name="f35" fmla="val 2274476"/>
              <a:gd name="f36" fmla="val 2749122"/>
              <a:gd name="f37" fmla="val 1035870"/>
              <a:gd name="f38" fmla="val 561223"/>
              <a:gd name="f39" fmla="val 424596"/>
              <a:gd name="f40" fmla="val 923081"/>
              <a:gd name="f41" fmla="val 357001"/>
              <a:gd name="f42" fmla="val 990676"/>
              <a:gd name="f43" fmla="val 2128645"/>
              <a:gd name="f44" fmla="val 581423"/>
              <a:gd name="f45" fmla="val 2515905"/>
              <a:gd name="f46" fmla="val 922189"/>
              <a:gd name="f47" fmla="val 2742109"/>
              <a:gd name="f48" fmla="val 652992"/>
              <a:gd name="f49" fmla="val 911997"/>
              <a:gd name="f50" fmla="val 1121304"/>
              <a:gd name="f51" fmla="val 2850168"/>
              <a:gd name="f52" fmla="val 1274563"/>
              <a:gd name="f53" fmla="val 2916691"/>
              <a:gd name="f54" fmla="val 1443689"/>
              <a:gd name="f55" fmla="val 2953344"/>
              <a:gd name="f56" fmla="val 1799063"/>
              <a:gd name="f57" fmla="val 1968189"/>
              <a:gd name="f58" fmla="val 2121449"/>
              <a:gd name="f59" fmla="val 2330755"/>
              <a:gd name="f60" fmla="val 2589760"/>
              <a:gd name="f61" fmla="val 2320563"/>
              <a:gd name="f62" fmla="val 2661329"/>
              <a:gd name="f63" fmla="val 2885751"/>
              <a:gd name="f64" fmla="val 2319671"/>
              <a:gd name="f65" fmla="val 2599800"/>
              <a:gd name="f66" fmla="val 123238"/>
              <a:gd name="f67" fmla="val 2434609"/>
              <a:gd name="f68" fmla="val 120698"/>
              <a:gd name="f69" fmla="val 2268460"/>
              <a:gd name="f70" fmla="val 180476"/>
              <a:gd name="f71" fmla="val 2139563"/>
              <a:gd name="f72" fmla="val 303161"/>
              <a:gd name="f73" fmla="val 3057258"/>
              <a:gd name="f74" fmla="val 1232053"/>
              <a:gd name="f75" fmla="val 3305736"/>
              <a:gd name="f76" fmla="val 977255"/>
              <a:gd name="f77" fmla="val 3304415"/>
              <a:gd name="f78" fmla="val 570405"/>
              <a:gd name="f79" fmla="val 3054287"/>
              <a:gd name="f80" fmla="val 317226"/>
              <a:gd name="f81" fmla="val 2929224"/>
              <a:gd name="f82" fmla="val 190636"/>
              <a:gd name="f83" fmla="val 2764991"/>
              <a:gd name="f84" fmla="val 125778"/>
              <a:gd name="f85" fmla="val 642953"/>
              <a:gd name="f86" fmla="val 477762"/>
              <a:gd name="f87" fmla="val 313529"/>
              <a:gd name="f88" fmla="val 188466"/>
              <a:gd name="f89" fmla="val -61662"/>
              <a:gd name="f90" fmla="val -62983"/>
              <a:gd name="f91" fmla="val 185495"/>
              <a:gd name="f92" fmla="val 1103190"/>
              <a:gd name="f93" fmla="val 974294"/>
              <a:gd name="f94" fmla="val 808144"/>
              <a:gd name="f95" fmla="val 1722692"/>
              <a:gd name="f96" fmla="val 1520061"/>
              <a:gd name="f97" fmla="val 1440152"/>
              <a:gd name="f98" fmla="val 1375373"/>
              <a:gd name="f99" fmla="val 64779"/>
              <a:gd name="f100" fmla="val 144688"/>
              <a:gd name="f101" fmla="val 289376"/>
              <a:gd name="f102" fmla="val 1867380"/>
              <a:gd name="f103" fmla="val 1802601"/>
              <a:gd name="f104" fmla="*/ f0 1 3242753"/>
              <a:gd name="f105" fmla="*/ f1 1 3227814"/>
              <a:gd name="f106" fmla="val f2"/>
              <a:gd name="f107" fmla="val f3"/>
              <a:gd name="f108" fmla="val f4"/>
              <a:gd name="f109" fmla="+- f108 0 f106"/>
              <a:gd name="f110" fmla="+- f107 0 f106"/>
              <a:gd name="f111" fmla="*/ f110 1 3242753"/>
              <a:gd name="f112" fmla="*/ f109 1 3227814"/>
              <a:gd name="f113" fmla="*/ f106 1 f111"/>
              <a:gd name="f114" fmla="*/ f107 1 f111"/>
              <a:gd name="f115" fmla="*/ f106 1 f112"/>
              <a:gd name="f116" fmla="*/ f108 1 f112"/>
              <a:gd name="f117" fmla="*/ f113 f104 1"/>
              <a:gd name="f118" fmla="*/ f114 f104 1"/>
              <a:gd name="f119" fmla="*/ f116 f105 1"/>
              <a:gd name="f120" fmla="*/ f115 f10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7" t="f120" r="f118" b="f119"/>
            <a:pathLst>
              <a:path w="3242753" h="3227814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lnTo>
                  <a:pt x="f12" y="f11"/>
                </a:lnTo>
                <a:cubicBezTo>
                  <a:pt x="f13" y="f11"/>
                  <a:pt x="f14" y="f15"/>
                  <a:pt x="f14" y="f16"/>
                </a:cubicBezTo>
                <a:cubicBezTo>
                  <a:pt x="f14" y="f17"/>
                  <a:pt x="f13" y="f18"/>
                  <a:pt x="f12" y="f18"/>
                </a:cubicBezTo>
                <a:lnTo>
                  <a:pt x="f19" y="f18"/>
                </a:lnTo>
                <a:lnTo>
                  <a:pt x="f20" y="f21"/>
                </a:lnTo>
                <a:cubicBezTo>
                  <a:pt x="f22" y="f23"/>
                  <a:pt x="f24" y="f25"/>
                  <a:pt x="f5" y="f25"/>
                </a:cubicBezTo>
                <a:cubicBezTo>
                  <a:pt x="f26" y="f25"/>
                  <a:pt x="f27" y="f28"/>
                  <a:pt x="f27" y="f29"/>
                </a:cubicBezTo>
                <a:lnTo>
                  <a:pt x="f27" y="f10"/>
                </a:lnTo>
                <a:cubicBezTo>
                  <a:pt x="f27" y="f9"/>
                  <a:pt x="f26" y="f6"/>
                  <a:pt x="f5" y="f6"/>
                </a:cubicBezTo>
                <a:close/>
                <a:moveTo>
                  <a:pt x="f5" y="f30"/>
                </a:moveTo>
                <a:cubicBezTo>
                  <a:pt x="f31" y="f30"/>
                  <a:pt x="f32" y="f33"/>
                  <a:pt x="f32" y="f34"/>
                </a:cubicBezTo>
                <a:cubicBezTo>
                  <a:pt x="f32" y="f35"/>
                  <a:pt x="f31" y="f36"/>
                  <a:pt x="f5" y="f36"/>
                </a:cubicBezTo>
                <a:cubicBezTo>
                  <a:pt x="f37" y="f36"/>
                  <a:pt x="f38" y="f35"/>
                  <a:pt x="f38" y="f34"/>
                </a:cubicBezTo>
                <a:cubicBezTo>
                  <a:pt x="f38" y="f33"/>
                  <a:pt x="f37" y="f30"/>
                  <a:pt x="f5" y="f30"/>
                </a:cubicBezTo>
                <a:close/>
                <a:moveTo>
                  <a:pt x="f5" y="f39"/>
                </a:moveTo>
                <a:cubicBezTo>
                  <a:pt x="f40" y="f39"/>
                  <a:pt x="f41" y="f42"/>
                  <a:pt x="f41" y="f34"/>
                </a:cubicBezTo>
                <a:cubicBezTo>
                  <a:pt x="f41" y="f43"/>
                  <a:pt x="f44" y="f45"/>
                  <a:pt x="f46" y="f47"/>
                </a:cubicBezTo>
                <a:lnTo>
                  <a:pt x="f48" y="f4"/>
                </a:lnTo>
                <a:lnTo>
                  <a:pt x="f49" y="f4"/>
                </a:lnTo>
                <a:lnTo>
                  <a:pt x="f50" y="f51"/>
                </a:lnTo>
                <a:cubicBezTo>
                  <a:pt x="f52" y="f53"/>
                  <a:pt x="f54" y="f55"/>
                  <a:pt x="f5" y="f55"/>
                </a:cubicBezTo>
                <a:cubicBezTo>
                  <a:pt x="f56" y="f55"/>
                  <a:pt x="f57" y="f53"/>
                  <a:pt x="f58" y="f51"/>
                </a:cubicBezTo>
                <a:lnTo>
                  <a:pt x="f59" y="f4"/>
                </a:lnTo>
                <a:lnTo>
                  <a:pt x="f60" y="f4"/>
                </a:lnTo>
                <a:lnTo>
                  <a:pt x="f61" y="f47"/>
                </a:lnTo>
                <a:cubicBezTo>
                  <a:pt x="f62" y="f45"/>
                  <a:pt x="f63" y="f43"/>
                  <a:pt x="f63" y="f34"/>
                </a:cubicBezTo>
                <a:cubicBezTo>
                  <a:pt x="f63" y="f42"/>
                  <a:pt x="f64" y="f39"/>
                  <a:pt x="f5" y="f39"/>
                </a:cubicBezTo>
                <a:close/>
                <a:moveTo>
                  <a:pt x="f65" y="f66"/>
                </a:move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5" y="f66"/>
                </a:cubicBezTo>
                <a:close/>
                <a:moveTo>
                  <a:pt x="f85" y="f66"/>
                </a:moveTo>
                <a:cubicBezTo>
                  <a:pt x="f86" y="f84"/>
                  <a:pt x="f87" y="f82"/>
                  <a:pt x="f88" y="f80"/>
                </a:cubicBezTo>
                <a:cubicBezTo>
                  <a:pt x="f89" y="f78"/>
                  <a:pt x="f90" y="f76"/>
                  <a:pt x="f91" y="f74"/>
                </a:cubicBezTo>
                <a:lnTo>
                  <a:pt x="f92" y="f72"/>
                </a:lnTo>
                <a:cubicBezTo>
                  <a:pt x="f93" y="f70"/>
                  <a:pt x="f94" y="f68"/>
                  <a:pt x="f85" y="f66"/>
                </a:cubicBezTo>
                <a:close/>
                <a:moveTo>
                  <a:pt x="f95" y="f2"/>
                </a:moveTo>
                <a:lnTo>
                  <a:pt x="f96" y="f2"/>
                </a:lnTo>
                <a:cubicBezTo>
                  <a:pt x="f97" y="f2"/>
                  <a:pt x="f98" y="f99"/>
                  <a:pt x="f98" y="f100"/>
                </a:cubicBezTo>
                <a:lnTo>
                  <a:pt x="f98" y="f101"/>
                </a:lnTo>
                <a:lnTo>
                  <a:pt x="f102" y="f101"/>
                </a:lnTo>
                <a:lnTo>
                  <a:pt x="f102" y="f100"/>
                </a:lnTo>
                <a:cubicBezTo>
                  <a:pt x="f102" y="f99"/>
                  <a:pt x="f103" y="f2"/>
                  <a:pt x="f9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6E34975D-45A7-4201-8351-485829210EB5}"/>
              </a:ext>
            </a:extLst>
          </p:cNvPr>
          <p:cNvSpPr/>
          <p:nvPr/>
        </p:nvSpPr>
        <p:spPr>
          <a:xfrm>
            <a:off x="7745407" y="3642507"/>
            <a:ext cx="460784" cy="453383"/>
          </a:xfrm>
          <a:custGeom>
            <a:avLst/>
            <a:gdLst>
              <a:gd name="f0" fmla="val w"/>
              <a:gd name="f1" fmla="val h"/>
              <a:gd name="f2" fmla="val 0"/>
              <a:gd name="f3" fmla="val 3214097"/>
              <a:gd name="f4" fmla="val 3162551"/>
              <a:gd name="f5" fmla="val 1014592"/>
              <a:gd name="f6" fmla="val 2306036"/>
              <a:gd name="f7" fmla="val 854868"/>
              <a:gd name="f8" fmla="val 725386"/>
              <a:gd name="f9" fmla="val 2435518"/>
              <a:gd name="f10" fmla="val 2595242"/>
              <a:gd name="f11" fmla="val 2754966"/>
              <a:gd name="f12" fmla="val 2884448"/>
              <a:gd name="f13" fmla="val 1174316"/>
              <a:gd name="f14" fmla="val 1303798"/>
              <a:gd name="f15" fmla="val 481275"/>
              <a:gd name="f16" fmla="val 1691816"/>
              <a:gd name="f17" fmla="val 321551"/>
              <a:gd name="f18" fmla="val 192069"/>
              <a:gd name="f19" fmla="val 1821298"/>
              <a:gd name="f20" fmla="val 1981022"/>
              <a:gd name="f21" fmla="val 2140746"/>
              <a:gd name="f22" fmla="val 2270228"/>
              <a:gd name="f23" fmla="val 640999"/>
              <a:gd name="f24" fmla="val 770481"/>
              <a:gd name="f25" fmla="val 2764751"/>
              <a:gd name="f26" fmla="val 1113404"/>
              <a:gd name="f27" fmla="val 2605027"/>
              <a:gd name="f28" fmla="val 2475545"/>
              <a:gd name="f29" fmla="val 1242886"/>
              <a:gd name="f30" fmla="val 1402610"/>
              <a:gd name="f31" fmla="val 1562334"/>
              <a:gd name="f32" fmla="val 2924475"/>
              <a:gd name="f33" fmla="val 3053957"/>
              <a:gd name="f34" fmla="val 532503"/>
              <a:gd name="f35" fmla="val 881964"/>
              <a:gd name="f36" fmla="val 372779"/>
              <a:gd name="f37" fmla="val 243297"/>
              <a:gd name="f38" fmla="val 1011446"/>
              <a:gd name="f39" fmla="val 1171170"/>
              <a:gd name="f40" fmla="val 1330894"/>
              <a:gd name="f41" fmla="val 1460376"/>
              <a:gd name="f42" fmla="val 692227"/>
              <a:gd name="f43" fmla="val 821709"/>
              <a:gd name="f44" fmla="val 1162143"/>
              <a:gd name="f45" fmla="val 321316"/>
              <a:gd name="f46" fmla="val 1002419"/>
              <a:gd name="f47" fmla="val 872937"/>
              <a:gd name="f48" fmla="val 450798"/>
              <a:gd name="f49" fmla="val 610522"/>
              <a:gd name="f50" fmla="val 770246"/>
              <a:gd name="f51" fmla="val 899728"/>
              <a:gd name="f52" fmla="val 1321867"/>
              <a:gd name="f53" fmla="val 1451349"/>
              <a:gd name="f54" fmla="val 1963447"/>
              <a:gd name="f55" fmla="val 177300"/>
              <a:gd name="f56" fmla="val 1803723"/>
              <a:gd name="f57" fmla="val 1674241"/>
              <a:gd name="f58" fmla="val 306782"/>
              <a:gd name="f59" fmla="val 466506"/>
              <a:gd name="f60" fmla="val 626230"/>
              <a:gd name="f61" fmla="val 755712"/>
              <a:gd name="f62" fmla="val 2123171"/>
              <a:gd name="f63" fmla="val 2252653"/>
              <a:gd name="f64" fmla="val 1752672"/>
              <a:gd name="f65" fmla="val 312"/>
              <a:gd name="f66" fmla="val 1817888"/>
              <a:gd name="f67" fmla="val -690"/>
              <a:gd name="f68" fmla="val 1885249"/>
              <a:gd name="f69" fmla="val 703"/>
              <a:gd name="f70" fmla="val 1954799"/>
              <a:gd name="f71" fmla="val 4657"/>
              <a:gd name="f72" fmla="val 2504015"/>
              <a:gd name="f73" fmla="val 53541"/>
              <a:gd name="f74" fmla="val 2975590"/>
              <a:gd name="f75" fmla="val 412975"/>
              <a:gd name="f76" fmla="val 3145244"/>
              <a:gd name="f77" fmla="val 944937"/>
              <a:gd name="f78" fmla="val 3412664"/>
              <a:gd name="f79" fmla="val 2126757"/>
              <a:gd name="f80" fmla="val 2837568"/>
              <a:gd name="f81" fmla="val 2017487"/>
              <a:gd name="f82" fmla="val 2506889"/>
              <a:gd name="f83" fmla="val 1867964"/>
              <a:gd name="f84" fmla="val 1580987"/>
              <a:gd name="f85" fmla="val 1673869"/>
              <a:gd name="f86" fmla="val 2725425"/>
              <a:gd name="f87" fmla="val 3197869"/>
              <a:gd name="f88" fmla="val 1014520"/>
              <a:gd name="f89" fmla="val 3161925"/>
              <a:gd name="f90" fmla="val -14898"/>
              <a:gd name="f91" fmla="val 3061283"/>
              <a:gd name="f92" fmla="val -138545"/>
              <a:gd name="f93" fmla="val 1873713"/>
              <a:gd name="f94" fmla="val 108747"/>
              <a:gd name="f95" fmla="val 1100212"/>
              <a:gd name="f96" fmla="val 278579"/>
              <a:gd name="f97" fmla="val 569148"/>
              <a:gd name="f98" fmla="val 774429"/>
              <a:gd name="f99" fmla="val 15339"/>
              <a:gd name="f100" fmla="*/ f0 1 3214097"/>
              <a:gd name="f101" fmla="*/ f1 1 3162551"/>
              <a:gd name="f102" fmla="val f2"/>
              <a:gd name="f103" fmla="val f3"/>
              <a:gd name="f104" fmla="val f4"/>
              <a:gd name="f105" fmla="+- f104 0 f102"/>
              <a:gd name="f106" fmla="+- f103 0 f102"/>
              <a:gd name="f107" fmla="*/ f106 1 3214097"/>
              <a:gd name="f108" fmla="*/ f105 1 3162551"/>
              <a:gd name="f109" fmla="*/ f102 1 f107"/>
              <a:gd name="f110" fmla="*/ f103 1 f107"/>
              <a:gd name="f111" fmla="*/ f102 1 f108"/>
              <a:gd name="f112" fmla="*/ f104 1 f108"/>
              <a:gd name="f113" fmla="*/ f109 f100 1"/>
              <a:gd name="f114" fmla="*/ f110 f100 1"/>
              <a:gd name="f115" fmla="*/ f112 f101 1"/>
              <a:gd name="f116" fmla="*/ f111 f10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3" t="f116" r="f114" b="f115"/>
            <a:pathLst>
              <a:path w="3214097" h="316255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6"/>
                  <a:pt x="f28" y="f29"/>
                  <a:pt x="f28" y="f30"/>
                </a:cubicBezTo>
                <a:cubicBezTo>
                  <a:pt x="f28" y="f31"/>
                  <a:pt x="f27" y="f16"/>
                  <a:pt x="f25" y="f16"/>
                </a:cubicBezTo>
                <a:cubicBezTo>
                  <a:pt x="f32" y="f16"/>
                  <a:pt x="f33" y="f31"/>
                  <a:pt x="f33" y="f30"/>
                </a:cubicBezTo>
                <a:cubicBezTo>
                  <a:pt x="f33" y="f29"/>
                  <a:pt x="f32" y="f26"/>
                  <a:pt x="f25" y="f26"/>
                </a:cubicBezTo>
                <a:close/>
                <a:moveTo>
                  <a:pt x="f34" y="f35"/>
                </a:moveTo>
                <a:cubicBezTo>
                  <a:pt x="f36" y="f35"/>
                  <a:pt x="f37" y="f38"/>
                  <a:pt x="f37" y="f39"/>
                </a:cubicBezTo>
                <a:cubicBezTo>
                  <a:pt x="f37" y="f40"/>
                  <a:pt x="f36" y="f41"/>
                  <a:pt x="f34" y="f41"/>
                </a:cubicBezTo>
                <a:cubicBezTo>
                  <a:pt x="f42" y="f41"/>
                  <a:pt x="f43" y="f40"/>
                  <a:pt x="f43" y="f39"/>
                </a:cubicBezTo>
                <a:cubicBezTo>
                  <a:pt x="f43" y="f38"/>
                  <a:pt x="f42" y="f35"/>
                  <a:pt x="f34" y="f35"/>
                </a:cubicBezTo>
                <a:close/>
                <a:moveTo>
                  <a:pt x="f44" y="f45"/>
                </a:moveTo>
                <a:cubicBezTo>
                  <a:pt x="f46" y="f45"/>
                  <a:pt x="f47" y="f48"/>
                  <a:pt x="f47" y="f49"/>
                </a:cubicBezTo>
                <a:cubicBezTo>
                  <a:pt x="f47" y="f50"/>
                  <a:pt x="f46" y="f51"/>
                  <a:pt x="f44" y="f51"/>
                </a:cubicBezTo>
                <a:cubicBezTo>
                  <a:pt x="f52" y="f51"/>
                  <a:pt x="f53" y="f50"/>
                  <a:pt x="f53" y="f49"/>
                </a:cubicBezTo>
                <a:cubicBezTo>
                  <a:pt x="f53" y="f48"/>
                  <a:pt x="f52" y="f45"/>
                  <a:pt x="f44" y="f45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7" y="f59"/>
                </a:cubicBezTo>
                <a:cubicBezTo>
                  <a:pt x="f57" y="f60"/>
                  <a:pt x="f56" y="f61"/>
                  <a:pt x="f54" y="f61"/>
                </a:cubicBezTo>
                <a:cubicBezTo>
                  <a:pt x="f62" y="f61"/>
                  <a:pt x="f63" y="f60"/>
                  <a:pt x="f63" y="f59"/>
                </a:cubicBezTo>
                <a:cubicBezTo>
                  <a:pt x="f63" y="f58"/>
                  <a:pt x="f62" y="f55"/>
                  <a:pt x="f54" y="f55"/>
                </a:cubicBezTo>
                <a:close/>
                <a:moveTo>
                  <a:pt x="f64" y="f65"/>
                </a:move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64" y="f6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9" name="Rectangle 30">
            <a:extLst>
              <a:ext uri="{FF2B5EF4-FFF2-40B4-BE49-F238E27FC236}">
                <a16:creationId xmlns:a16="http://schemas.microsoft.com/office/drawing/2014/main" id="{2B549F0E-7FED-4CF3-92D2-543E32133C93}"/>
              </a:ext>
            </a:extLst>
          </p:cNvPr>
          <p:cNvSpPr/>
          <p:nvPr/>
        </p:nvSpPr>
        <p:spPr>
          <a:xfrm>
            <a:off x="11063704" y="3600568"/>
            <a:ext cx="464491" cy="463137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3230531"/>
              <a:gd name="f5" fmla="val 720000"/>
              <a:gd name="f6" fmla="val 2697973"/>
              <a:gd name="f7" fmla="val 680235"/>
              <a:gd name="f8" fmla="val 648000"/>
              <a:gd name="f9" fmla="val 2730208"/>
              <a:gd name="f10" fmla="val 2769973"/>
              <a:gd name="f11" fmla="val 2809738"/>
              <a:gd name="f12" fmla="val 2841973"/>
              <a:gd name="f13" fmla="val 2520000"/>
              <a:gd name="f14" fmla="val 2559765"/>
              <a:gd name="f15" fmla="val 2592000"/>
              <a:gd name="f16" fmla="val 2366733"/>
              <a:gd name="f17" fmla="val 2398968"/>
              <a:gd name="f18" fmla="val 2438733"/>
              <a:gd name="f19" fmla="val 2478498"/>
              <a:gd name="f20" fmla="val 2510733"/>
              <a:gd name="f21" fmla="val 2035493"/>
              <a:gd name="f22" fmla="val 2067728"/>
              <a:gd name="f23" fmla="val 2107493"/>
              <a:gd name="f24" fmla="val 2147258"/>
              <a:gd name="f25" fmla="val 2179493"/>
              <a:gd name="f26" fmla="val 1704253"/>
              <a:gd name="f27" fmla="val 1736488"/>
              <a:gd name="f28" fmla="val 1776253"/>
              <a:gd name="f29" fmla="val 1816018"/>
              <a:gd name="f30" fmla="val 1848253"/>
              <a:gd name="f31" fmla="val 1373013"/>
              <a:gd name="f32" fmla="val 1405248"/>
              <a:gd name="f33" fmla="val 1445013"/>
              <a:gd name="f34" fmla="val 1484778"/>
              <a:gd name="f35" fmla="val 1517013"/>
              <a:gd name="f36" fmla="val 1041773"/>
              <a:gd name="f37" fmla="val 1074008"/>
              <a:gd name="f38" fmla="val 1113773"/>
              <a:gd name="f39" fmla="val 1153538"/>
              <a:gd name="f40" fmla="val 1185773"/>
              <a:gd name="f41" fmla="val 305988"/>
              <a:gd name="f42" fmla="val 181957"/>
              <a:gd name="f43" fmla="val 470032"/>
              <a:gd name="f44" fmla="val 599267"/>
              <a:gd name="f45" fmla="val 286722"/>
              <a:gd name="f46" fmla="val 704032"/>
              <a:gd name="f47" fmla="val 415957"/>
              <a:gd name="f48" fmla="val 545192"/>
              <a:gd name="f49" fmla="val 649957"/>
              <a:gd name="f50" fmla="val 802357"/>
              <a:gd name="f51" fmla="val 470031"/>
              <a:gd name="f52" fmla="val 599266"/>
              <a:gd name="f53" fmla="val 907122"/>
              <a:gd name="f54" fmla="val 704031"/>
              <a:gd name="f55" fmla="val 1036357"/>
              <a:gd name="f56" fmla="val 1165592"/>
              <a:gd name="f57" fmla="val 1270357"/>
              <a:gd name="f58" fmla="val 1422757"/>
              <a:gd name="f59" fmla="val 470030"/>
              <a:gd name="f60" fmla="val 599265"/>
              <a:gd name="f61" fmla="val 1527522"/>
              <a:gd name="f62" fmla="val 704030"/>
              <a:gd name="f63" fmla="val 1656757"/>
              <a:gd name="f64" fmla="val 1785992"/>
              <a:gd name="f65" fmla="val 1890757"/>
              <a:gd name="f66" fmla="val 2043157"/>
              <a:gd name="f67" fmla="val 470029"/>
              <a:gd name="f68" fmla="val 599264"/>
              <a:gd name="f69" fmla="val 2147922"/>
              <a:gd name="f70" fmla="val 704029"/>
              <a:gd name="f71" fmla="val 2277157"/>
              <a:gd name="f72" fmla="val 2406392"/>
              <a:gd name="f73" fmla="val 2511157"/>
              <a:gd name="f74" fmla="val 2663557"/>
              <a:gd name="f75" fmla="val 470028"/>
              <a:gd name="f76" fmla="val 599263"/>
              <a:gd name="f77" fmla="val 2768322"/>
              <a:gd name="f78" fmla="val 704028"/>
              <a:gd name="f79" fmla="val 2897557"/>
              <a:gd name="f80" fmla="val 3026792"/>
              <a:gd name="f81" fmla="val 3131557"/>
              <a:gd name="f82" fmla="val 4"/>
              <a:gd name="f83" fmla="val 485545"/>
              <a:gd name="f84" fmla="val 541957"/>
              <a:gd name="f85" fmla="val 56416"/>
              <a:gd name="f86" fmla="val 126004"/>
              <a:gd name="f87" fmla="val 485972"/>
              <a:gd name="f88" fmla="val 555560"/>
              <a:gd name="f89" fmla="val 611972"/>
              <a:gd name="f90" fmla="val 346369"/>
              <a:gd name="f91" fmla="val 289957"/>
              <a:gd name="f92" fmla="val 3"/>
              <a:gd name="f93" fmla="val 1105945"/>
              <a:gd name="f94" fmla="val 1162357"/>
              <a:gd name="f95" fmla="val 56415"/>
              <a:gd name="f96" fmla="val 126003"/>
              <a:gd name="f97" fmla="val 485971"/>
              <a:gd name="f98" fmla="val 555559"/>
              <a:gd name="f99" fmla="val 611971"/>
              <a:gd name="f100" fmla="val 966769"/>
              <a:gd name="f101" fmla="val 910357"/>
              <a:gd name="f102" fmla="val 2"/>
              <a:gd name="f103" fmla="val 1726345"/>
              <a:gd name="f104" fmla="val 1782757"/>
              <a:gd name="f105" fmla="val 56414"/>
              <a:gd name="f106" fmla="val 126002"/>
              <a:gd name="f107" fmla="val 485970"/>
              <a:gd name="f108" fmla="val 555558"/>
              <a:gd name="f109" fmla="val 611970"/>
              <a:gd name="f110" fmla="val 1587169"/>
              <a:gd name="f111" fmla="val 1530757"/>
              <a:gd name="f112" fmla="val 1"/>
              <a:gd name="f113" fmla="val 2346745"/>
              <a:gd name="f114" fmla="val 2403157"/>
              <a:gd name="f115" fmla="val 56413"/>
              <a:gd name="f116" fmla="val 126001"/>
              <a:gd name="f117" fmla="val 485969"/>
              <a:gd name="f118" fmla="val 555557"/>
              <a:gd name="f119" fmla="val 611969"/>
              <a:gd name="f120" fmla="val 2207569"/>
              <a:gd name="f121" fmla="val 2151157"/>
              <a:gd name="f122" fmla="val 2967145"/>
              <a:gd name="f123" fmla="val 3023557"/>
              <a:gd name="f124" fmla="val 56412"/>
              <a:gd name="f125" fmla="val 126000"/>
              <a:gd name="f126" fmla="val 485968"/>
              <a:gd name="f127" fmla="val 555556"/>
              <a:gd name="f128" fmla="val 611968"/>
              <a:gd name="f129" fmla="val 2827969"/>
              <a:gd name="f130" fmla="val 2771557"/>
              <a:gd name="f131" fmla="*/ f0 1 3240000"/>
              <a:gd name="f132" fmla="*/ f1 1 3230531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3240000"/>
              <a:gd name="f139" fmla="*/ f136 1 3230531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3240000" h="3230531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lnTo>
                  <a:pt x="f13" y="f12"/>
                </a:lnTo>
                <a:cubicBezTo>
                  <a:pt x="f14" y="f12"/>
                  <a:pt x="f15" y="f11"/>
                  <a:pt x="f15" y="f10"/>
                </a:cubicBezTo>
                <a:cubicBezTo>
                  <a:pt x="f15" y="f9"/>
                  <a:pt x="f14" y="f6"/>
                  <a:pt x="f13" y="f6"/>
                </a:cubicBezTo>
                <a:close/>
                <a:moveTo>
                  <a:pt x="f5" y="f16"/>
                </a:moveTo>
                <a:cubicBezTo>
                  <a:pt x="f7" y="f16"/>
                  <a:pt x="f8" y="f17"/>
                  <a:pt x="f8" y="f18"/>
                </a:cubicBezTo>
                <a:cubicBezTo>
                  <a:pt x="f8" y="f19"/>
                  <a:pt x="f7" y="f20"/>
                  <a:pt x="f5" y="f20"/>
                </a:cubicBezTo>
                <a:lnTo>
                  <a:pt x="f13" y="f20"/>
                </a:lnTo>
                <a:cubicBezTo>
                  <a:pt x="f14" y="f20"/>
                  <a:pt x="f15" y="f19"/>
                  <a:pt x="f15" y="f18"/>
                </a:cubicBezTo>
                <a:cubicBezTo>
                  <a:pt x="f15" y="f17"/>
                  <a:pt x="f14" y="f16"/>
                  <a:pt x="f13" y="f16"/>
                </a:cubicBezTo>
                <a:close/>
                <a:moveTo>
                  <a:pt x="f5" y="f21"/>
                </a:moveTo>
                <a:cubicBezTo>
                  <a:pt x="f7" y="f21"/>
                  <a:pt x="f8" y="f22"/>
                  <a:pt x="f8" y="f23"/>
                </a:cubicBezTo>
                <a:cubicBezTo>
                  <a:pt x="f8" y="f24"/>
                  <a:pt x="f7" y="f25"/>
                  <a:pt x="f5" y="f25"/>
                </a:cubicBezTo>
                <a:lnTo>
                  <a:pt x="f13" y="f25"/>
                </a:lnTo>
                <a:cubicBezTo>
                  <a:pt x="f14" y="f25"/>
                  <a:pt x="f15" y="f24"/>
                  <a:pt x="f15" y="f23"/>
                </a:cubicBezTo>
                <a:cubicBezTo>
                  <a:pt x="f15" y="f22"/>
                  <a:pt x="f14" y="f21"/>
                  <a:pt x="f13" y="f21"/>
                </a:cubicBezTo>
                <a:close/>
                <a:moveTo>
                  <a:pt x="f5" y="f26"/>
                </a:moveTo>
                <a:cubicBezTo>
                  <a:pt x="f7" y="f26"/>
                  <a:pt x="f8" y="f27"/>
                  <a:pt x="f8" y="f28"/>
                </a:cubicBezTo>
                <a:cubicBezTo>
                  <a:pt x="f8" y="f29"/>
                  <a:pt x="f7" y="f30"/>
                  <a:pt x="f5" y="f30"/>
                </a:cubicBezTo>
                <a:lnTo>
                  <a:pt x="f13" y="f30"/>
                </a:lnTo>
                <a:cubicBezTo>
                  <a:pt x="f14" y="f30"/>
                  <a:pt x="f15" y="f29"/>
                  <a:pt x="f15" y="f28"/>
                </a:cubicBezTo>
                <a:cubicBezTo>
                  <a:pt x="f15" y="f27"/>
                  <a:pt x="f14" y="f26"/>
                  <a:pt x="f13" y="f26"/>
                </a:cubicBezTo>
                <a:close/>
                <a:moveTo>
                  <a:pt x="f5" y="f31"/>
                </a:moveTo>
                <a:cubicBezTo>
                  <a:pt x="f7" y="f31"/>
                  <a:pt x="f8" y="f32"/>
                  <a:pt x="f8" y="f33"/>
                </a:cubicBezTo>
                <a:cubicBezTo>
                  <a:pt x="f8" y="f34"/>
                  <a:pt x="f7" y="f35"/>
                  <a:pt x="f5" y="f35"/>
                </a:cubicBezTo>
                <a:lnTo>
                  <a:pt x="f13" y="f35"/>
                </a:lnTo>
                <a:cubicBezTo>
                  <a:pt x="f14" y="f35"/>
                  <a:pt x="f15" y="f34"/>
                  <a:pt x="f15" y="f33"/>
                </a:cubicBezTo>
                <a:cubicBezTo>
                  <a:pt x="f15" y="f32"/>
                  <a:pt x="f14" y="f31"/>
                  <a:pt x="f13" y="f31"/>
                </a:cubicBezTo>
                <a:close/>
                <a:moveTo>
                  <a:pt x="f5" y="f36"/>
                </a:moveTo>
                <a:cubicBezTo>
                  <a:pt x="f7" y="f36"/>
                  <a:pt x="f8" y="f37"/>
                  <a:pt x="f8" y="f38"/>
                </a:cubicBezTo>
                <a:cubicBezTo>
                  <a:pt x="f8" y="f39"/>
                  <a:pt x="f7" y="f40"/>
                  <a:pt x="f5" y="f40"/>
                </a:cubicBezTo>
                <a:lnTo>
                  <a:pt x="f13" y="f40"/>
                </a:lnTo>
                <a:cubicBezTo>
                  <a:pt x="f14" y="f40"/>
                  <a:pt x="f15" y="f39"/>
                  <a:pt x="f15" y="f38"/>
                </a:cubicBezTo>
                <a:cubicBezTo>
                  <a:pt x="f15" y="f37"/>
                  <a:pt x="f14" y="f36"/>
                  <a:pt x="f13" y="f36"/>
                </a:cubicBezTo>
                <a:close/>
                <a:moveTo>
                  <a:pt x="f2" y="f41"/>
                </a:moveTo>
                <a:lnTo>
                  <a:pt x="f42" y="f41"/>
                </a:lnTo>
                <a:lnTo>
                  <a:pt x="f42" y="f43"/>
                </a:lnTo>
                <a:cubicBezTo>
                  <a:pt x="f42" y="f44"/>
                  <a:pt x="f45" y="f46"/>
                  <a:pt x="f47" y="f46"/>
                </a:cubicBezTo>
                <a:cubicBezTo>
                  <a:pt x="f48" y="f46"/>
                  <a:pt x="f49" y="f44"/>
                  <a:pt x="f49" y="f43"/>
                </a:cubicBezTo>
                <a:lnTo>
                  <a:pt x="f49" y="f41"/>
                </a:lnTo>
                <a:lnTo>
                  <a:pt x="f50" y="f41"/>
                </a:lnTo>
                <a:lnTo>
                  <a:pt x="f50" y="f51"/>
                </a:lnTo>
                <a:cubicBezTo>
                  <a:pt x="f50" y="f52"/>
                  <a:pt x="f53" y="f54"/>
                  <a:pt x="f55" y="f54"/>
                </a:cubicBezTo>
                <a:cubicBezTo>
                  <a:pt x="f56" y="f54"/>
                  <a:pt x="f57" y="f52"/>
                  <a:pt x="f57" y="f51"/>
                </a:cubicBezTo>
                <a:lnTo>
                  <a:pt x="f57" y="f41"/>
                </a:lnTo>
                <a:lnTo>
                  <a:pt x="f58" y="f41"/>
                </a:lnTo>
                <a:lnTo>
                  <a:pt x="f58" y="f59"/>
                </a:lnTo>
                <a:cubicBezTo>
                  <a:pt x="f58" y="f60"/>
                  <a:pt x="f61" y="f62"/>
                  <a:pt x="f63" y="f62"/>
                </a:cubicBezTo>
                <a:cubicBezTo>
                  <a:pt x="f64" y="f62"/>
                  <a:pt x="f65" y="f60"/>
                  <a:pt x="f65" y="f59"/>
                </a:cubicBezTo>
                <a:lnTo>
                  <a:pt x="f65" y="f41"/>
                </a:lnTo>
                <a:lnTo>
                  <a:pt x="f66" y="f41"/>
                </a:lnTo>
                <a:lnTo>
                  <a:pt x="f66" y="f67"/>
                </a:lnTo>
                <a:cubicBezTo>
                  <a:pt x="f66" y="f68"/>
                  <a:pt x="f69" y="f70"/>
                  <a:pt x="f71" y="f70"/>
                </a:cubicBezTo>
                <a:cubicBezTo>
                  <a:pt x="f72" y="f70"/>
                  <a:pt x="f73" y="f68"/>
                  <a:pt x="f73" y="f67"/>
                </a:cubicBezTo>
                <a:lnTo>
                  <a:pt x="f73" y="f41"/>
                </a:lnTo>
                <a:lnTo>
                  <a:pt x="f74" y="f41"/>
                </a:lnTo>
                <a:lnTo>
                  <a:pt x="f74" y="f75"/>
                </a:lnTo>
                <a:cubicBezTo>
                  <a:pt x="f74" y="f76"/>
                  <a:pt x="f77" y="f78"/>
                  <a:pt x="f79" y="f78"/>
                </a:cubicBezTo>
                <a:cubicBezTo>
                  <a:pt x="f80" y="f78"/>
                  <a:pt x="f81" y="f76"/>
                  <a:pt x="f81" y="f75"/>
                </a:cubicBezTo>
                <a:lnTo>
                  <a:pt x="f81" y="f41"/>
                </a:lnTo>
                <a:lnTo>
                  <a:pt x="f3" y="f41"/>
                </a:lnTo>
                <a:lnTo>
                  <a:pt x="f3" y="f4"/>
                </a:lnTo>
                <a:lnTo>
                  <a:pt x="f2" y="f4"/>
                </a:lnTo>
                <a:close/>
                <a:moveTo>
                  <a:pt x="f47" y="f82"/>
                </a:moveTo>
                <a:cubicBezTo>
                  <a:pt x="f83" y="f82"/>
                  <a:pt x="f84" y="f85"/>
                  <a:pt x="f84" y="f86"/>
                </a:cubicBezTo>
                <a:lnTo>
                  <a:pt x="f84" y="f87"/>
                </a:lnTo>
                <a:cubicBezTo>
                  <a:pt x="f84" y="f88"/>
                  <a:pt x="f83" y="f89"/>
                  <a:pt x="f47" y="f89"/>
                </a:cubicBezTo>
                <a:cubicBezTo>
                  <a:pt x="f90" y="f89"/>
                  <a:pt x="f91" y="f88"/>
                  <a:pt x="f91" y="f87"/>
                </a:cubicBezTo>
                <a:lnTo>
                  <a:pt x="f91" y="f86"/>
                </a:lnTo>
                <a:cubicBezTo>
                  <a:pt x="f91" y="f85"/>
                  <a:pt x="f90" y="f82"/>
                  <a:pt x="f47" y="f82"/>
                </a:cubicBezTo>
                <a:close/>
                <a:moveTo>
                  <a:pt x="f55" y="f92"/>
                </a:moveTo>
                <a:cubicBezTo>
                  <a:pt x="f93" y="f92"/>
                  <a:pt x="f94" y="f95"/>
                  <a:pt x="f94" y="f96"/>
                </a:cubicBezTo>
                <a:lnTo>
                  <a:pt x="f94" y="f97"/>
                </a:lnTo>
                <a:cubicBezTo>
                  <a:pt x="f94" y="f98"/>
                  <a:pt x="f93" y="f99"/>
                  <a:pt x="f55" y="f99"/>
                </a:cubicBezTo>
                <a:cubicBezTo>
                  <a:pt x="f100" y="f99"/>
                  <a:pt x="f101" y="f98"/>
                  <a:pt x="f101" y="f97"/>
                </a:cubicBezTo>
                <a:lnTo>
                  <a:pt x="f101" y="f96"/>
                </a:lnTo>
                <a:cubicBezTo>
                  <a:pt x="f101" y="f95"/>
                  <a:pt x="f100" y="f92"/>
                  <a:pt x="f55" y="f92"/>
                </a:cubicBezTo>
                <a:close/>
                <a:moveTo>
                  <a:pt x="f63" y="f102"/>
                </a:moveTo>
                <a:cubicBezTo>
                  <a:pt x="f103" y="f102"/>
                  <a:pt x="f104" y="f105"/>
                  <a:pt x="f104" y="f106"/>
                </a:cubicBezTo>
                <a:lnTo>
                  <a:pt x="f104" y="f107"/>
                </a:lnTo>
                <a:cubicBezTo>
                  <a:pt x="f104" y="f108"/>
                  <a:pt x="f103" y="f109"/>
                  <a:pt x="f63" y="f109"/>
                </a:cubicBezTo>
                <a:cubicBezTo>
                  <a:pt x="f110" y="f109"/>
                  <a:pt x="f111" y="f108"/>
                  <a:pt x="f111" y="f107"/>
                </a:cubicBezTo>
                <a:lnTo>
                  <a:pt x="f111" y="f106"/>
                </a:lnTo>
                <a:cubicBezTo>
                  <a:pt x="f111" y="f105"/>
                  <a:pt x="f110" y="f102"/>
                  <a:pt x="f63" y="f102"/>
                </a:cubicBezTo>
                <a:close/>
                <a:moveTo>
                  <a:pt x="f71" y="f112"/>
                </a:moveTo>
                <a:cubicBezTo>
                  <a:pt x="f113" y="f112"/>
                  <a:pt x="f114" y="f115"/>
                  <a:pt x="f114" y="f116"/>
                </a:cubicBezTo>
                <a:lnTo>
                  <a:pt x="f114" y="f117"/>
                </a:lnTo>
                <a:cubicBezTo>
                  <a:pt x="f114" y="f118"/>
                  <a:pt x="f113" y="f119"/>
                  <a:pt x="f71" y="f119"/>
                </a:cubicBezTo>
                <a:cubicBezTo>
                  <a:pt x="f120" y="f119"/>
                  <a:pt x="f121" y="f118"/>
                  <a:pt x="f121" y="f117"/>
                </a:cubicBezTo>
                <a:lnTo>
                  <a:pt x="f121" y="f116"/>
                </a:lnTo>
                <a:cubicBezTo>
                  <a:pt x="f121" y="f115"/>
                  <a:pt x="f120" y="f112"/>
                  <a:pt x="f71" y="f112"/>
                </a:cubicBezTo>
                <a:close/>
                <a:moveTo>
                  <a:pt x="f79" y="f2"/>
                </a:moveTo>
                <a:cubicBezTo>
                  <a:pt x="f122" y="f2"/>
                  <a:pt x="f123" y="f124"/>
                  <a:pt x="f123" y="f125"/>
                </a:cubicBezTo>
                <a:lnTo>
                  <a:pt x="f123" y="f126"/>
                </a:lnTo>
                <a:cubicBezTo>
                  <a:pt x="f123" y="f127"/>
                  <a:pt x="f122" y="f128"/>
                  <a:pt x="f79" y="f128"/>
                </a:cubicBezTo>
                <a:cubicBezTo>
                  <a:pt x="f129" y="f128"/>
                  <a:pt x="f130" y="f127"/>
                  <a:pt x="f130" y="f126"/>
                </a:cubicBezTo>
                <a:lnTo>
                  <a:pt x="f130" y="f125"/>
                </a:lnTo>
                <a:cubicBezTo>
                  <a:pt x="f130" y="f124"/>
                  <a:pt x="f129" y="f2"/>
                  <a:pt x="f7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D1D0DBD1-3C09-4D29-862B-6A91B9B5F804}"/>
              </a:ext>
            </a:extLst>
          </p:cNvPr>
          <p:cNvSpPr/>
          <p:nvPr/>
        </p:nvSpPr>
        <p:spPr>
          <a:xfrm>
            <a:off x="6950832" y="1518722"/>
            <a:ext cx="471561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01869"/>
              <a:gd name="f5" fmla="val 2055482"/>
              <a:gd name="f6" fmla="val 869869"/>
              <a:gd name="f7" fmla="val 2919482"/>
              <a:gd name="f8" fmla="val 1121949"/>
              <a:gd name="f9" fmla="val 1695482"/>
              <a:gd name="f10" fmla="val 1589949"/>
              <a:gd name="f11" fmla="val 1842029"/>
              <a:gd name="f12" fmla="val 1335482"/>
              <a:gd name="f13" fmla="val 2310029"/>
              <a:gd name="f14" fmla="val 2562109"/>
              <a:gd name="f15" fmla="val 975482"/>
              <a:gd name="f16" fmla="val 3030109"/>
              <a:gd name="f17" fmla="val 2321888"/>
              <a:gd name="f18" fmla="val 224805"/>
              <a:gd name="f19" fmla="val 2880631"/>
              <a:gd name="f20" fmla="val 247420"/>
              <a:gd name="f21" fmla="val 2620844"/>
              <a:gd name="f22" fmla="val 742612"/>
              <a:gd name="f23" fmla="val 2546105"/>
              <a:gd name="f24" fmla="val 613161"/>
              <a:gd name="f25" fmla="val 541555"/>
              <a:gd name="f26" fmla="val 1770488"/>
              <a:gd name="f27" fmla="val 392077"/>
              <a:gd name="f28" fmla="val 1511585"/>
              <a:gd name="f29" fmla="val 2396627"/>
              <a:gd name="f30" fmla="val 354257"/>
              <a:gd name="f31" fmla="val 180000"/>
              <a:gd name="f32" fmla="val 3059999"/>
              <a:gd name="f33" fmla="val 3239999"/>
              <a:gd name="f34" fmla="*/ f0 1 3240000"/>
              <a:gd name="f35" fmla="*/ f1 1 3240000"/>
              <a:gd name="f36" fmla="val f2"/>
              <a:gd name="f37" fmla="val f3"/>
              <a:gd name="f38" fmla="+- f37 0 f36"/>
              <a:gd name="f39" fmla="*/ f38 1 3240000"/>
              <a:gd name="f40" fmla="*/ f36 1 f39"/>
              <a:gd name="f41" fmla="*/ f37 1 f39"/>
              <a:gd name="f42" fmla="*/ f40 f34 1"/>
              <a:gd name="f43" fmla="*/ f41 f34 1"/>
              <a:gd name="f44" fmla="*/ f41 f35 1"/>
              <a:gd name="f45" fmla="*/ f40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2" t="f45" r="f43" b="f44"/>
            <a:pathLst>
              <a:path w="3240000" h="3240000">
                <a:moveTo>
                  <a:pt x="f4" y="f5"/>
                </a:moveTo>
                <a:lnTo>
                  <a:pt x="f6" y="f5"/>
                </a:lnTo>
                <a:lnTo>
                  <a:pt x="f6" y="f7"/>
                </a:lnTo>
                <a:lnTo>
                  <a:pt x="f4" y="f7"/>
                </a:lnTo>
                <a:close/>
                <a:moveTo>
                  <a:pt x="f8" y="f9"/>
                </a:moveTo>
                <a:lnTo>
                  <a:pt x="f10" y="f9"/>
                </a:lnTo>
                <a:lnTo>
                  <a:pt x="f10" y="f7"/>
                </a:lnTo>
                <a:lnTo>
                  <a:pt x="f8" y="f7"/>
                </a:lnTo>
                <a:close/>
                <a:moveTo>
                  <a:pt x="f11" y="f12"/>
                </a:moveTo>
                <a:lnTo>
                  <a:pt x="f13" y="f12"/>
                </a:lnTo>
                <a:lnTo>
                  <a:pt x="f13" y="f7"/>
                </a:lnTo>
                <a:lnTo>
                  <a:pt x="f11" y="f7"/>
                </a:lnTo>
                <a:close/>
                <a:moveTo>
                  <a:pt x="f14" y="f15"/>
                </a:moveTo>
                <a:lnTo>
                  <a:pt x="f16" y="f15"/>
                </a:lnTo>
                <a:lnTo>
                  <a:pt x="f16" y="f7"/>
                </a:lnTo>
                <a:lnTo>
                  <a:pt x="f14" y="f7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close/>
                <a:moveTo>
                  <a:pt x="f2" y="f2"/>
                </a:moveTo>
                <a:lnTo>
                  <a:pt x="f31" y="f2"/>
                </a:ln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1" y="f33"/>
                </a:lnTo>
                <a:lnTo>
                  <a:pt x="f31" y="f3"/>
                </a:lnTo>
                <a:lnTo>
                  <a:pt x="f2" y="f3"/>
                </a:lnTo>
                <a:lnTo>
                  <a:pt x="f2" y="f33"/>
                </a:lnTo>
                <a:lnTo>
                  <a:pt x="f2" y="f3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1B734785-ABA7-4710-9111-1E2D50027872}"/>
              </a:ext>
            </a:extLst>
          </p:cNvPr>
          <p:cNvSpPr/>
          <p:nvPr/>
        </p:nvSpPr>
        <p:spPr>
          <a:xfrm rot="5400013">
            <a:off x="7737690" y="1518724"/>
            <a:ext cx="472196" cy="471561"/>
          </a:xfrm>
          <a:custGeom>
            <a:avLst/>
            <a:gdLst>
              <a:gd name="f0" fmla="val w"/>
              <a:gd name="f1" fmla="val h"/>
              <a:gd name="f2" fmla="val 0"/>
              <a:gd name="f3" fmla="val 3244313"/>
              <a:gd name="f4" fmla="val 3240000"/>
              <a:gd name="f5" fmla="val 2055482"/>
              <a:gd name="f6" fmla="val 677891"/>
              <a:gd name="f7" fmla="val 209891"/>
              <a:gd name="f8" fmla="val 2919482"/>
              <a:gd name="f9" fmla="val 1695482"/>
              <a:gd name="f10" fmla="val 1397971"/>
              <a:gd name="f11" fmla="val 929971"/>
              <a:gd name="f12" fmla="val 1335482"/>
              <a:gd name="f13" fmla="val 2118051"/>
              <a:gd name="f14" fmla="val 1650051"/>
              <a:gd name="f15" fmla="val 975482"/>
              <a:gd name="f16" fmla="val 2838131"/>
              <a:gd name="f17" fmla="val 2370131"/>
              <a:gd name="f18" fmla="val 10788"/>
              <a:gd name="f19" fmla="val 2651034"/>
              <a:gd name="f20" fmla="val 1168116"/>
              <a:gd name="f21" fmla="val 646484"/>
              <a:gd name="f22" fmla="val 1038664"/>
              <a:gd name="f23" fmla="val 571745"/>
              <a:gd name="f24" fmla="val 1533856"/>
              <a:gd name="f25" fmla="val 311959"/>
              <a:gd name="f26" fmla="val 1556471"/>
              <a:gd name="f27" fmla="val 870701"/>
              <a:gd name="f28" fmla="val 1427019"/>
              <a:gd name="f29" fmla="val 795962"/>
              <a:gd name="f30" fmla="val 269691"/>
              <a:gd name="f31" fmla="val 2800512"/>
              <a:gd name="f32" fmla="val 3060000"/>
              <a:gd name="f33" fmla="val 3064313"/>
              <a:gd name="f34" fmla="*/ f0 1 3244313"/>
              <a:gd name="f35" fmla="*/ f1 1 3240000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44313"/>
              <a:gd name="f42" fmla="*/ f39 1 3240000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44313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lnTo>
                  <a:pt x="f9" y="f11"/>
                </a:lnTo>
                <a:lnTo>
                  <a:pt x="f8" y="f11"/>
                </a:lnTo>
                <a:lnTo>
                  <a:pt x="f8" y="f10"/>
                </a:lnTo>
                <a:close/>
                <a:moveTo>
                  <a:pt x="f12" y="f13"/>
                </a:moveTo>
                <a:lnTo>
                  <a:pt x="f12" y="f14"/>
                </a:lnTo>
                <a:lnTo>
                  <a:pt x="f8" y="f14"/>
                </a:lnTo>
                <a:lnTo>
                  <a:pt x="f8" y="f13"/>
                </a:lnTo>
                <a:close/>
                <a:moveTo>
                  <a:pt x="f15" y="f16"/>
                </a:moveTo>
                <a:lnTo>
                  <a:pt x="f15" y="f17"/>
                </a:lnTo>
                <a:lnTo>
                  <a:pt x="f8" y="f17"/>
                </a:lnTo>
                <a:lnTo>
                  <a:pt x="f8" y="f16"/>
                </a:lnTo>
                <a:close/>
                <a:moveTo>
                  <a:pt x="f18" y="f19"/>
                </a:moveTo>
                <a:lnTo>
                  <a:pt x="f20" y="f21"/>
                </a:lnTo>
                <a:lnTo>
                  <a:pt x="f22" y="f23"/>
                </a:lnTo>
                <a:lnTo>
                  <a:pt x="f24" y="f25"/>
                </a:lnTo>
                <a:lnTo>
                  <a:pt x="f26" y="f27"/>
                </a:lnTo>
                <a:lnTo>
                  <a:pt x="f28" y="f29"/>
                </a:lnTo>
                <a:lnTo>
                  <a:pt x="f30" y="f31"/>
                </a:lnTo>
                <a:close/>
                <a:moveTo>
                  <a:pt x="f2" y="f4"/>
                </a:moveTo>
                <a:lnTo>
                  <a:pt x="f2" y="f32"/>
                </a:lnTo>
                <a:lnTo>
                  <a:pt x="f33" y="f32"/>
                </a:lnTo>
                <a:lnTo>
                  <a:pt x="f33" y="f2"/>
                </a:lnTo>
                <a:lnTo>
                  <a:pt x="f3" y="f2"/>
                </a:lnTo>
                <a:lnTo>
                  <a:pt x="f3" y="f4"/>
                </a:lnTo>
                <a:lnTo>
                  <a:pt x="f4" y="f4"/>
                </a:lnTo>
                <a:lnTo>
                  <a:pt x="f33" y="f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2" name="Pie 24">
            <a:extLst>
              <a:ext uri="{FF2B5EF4-FFF2-40B4-BE49-F238E27FC236}">
                <a16:creationId xmlns:a16="http://schemas.microsoft.com/office/drawing/2014/main" id="{B21548AB-716C-4F62-B7A9-52DCE3C817D8}"/>
              </a:ext>
            </a:extLst>
          </p:cNvPr>
          <p:cNvSpPr/>
          <p:nvPr/>
        </p:nvSpPr>
        <p:spPr>
          <a:xfrm>
            <a:off x="6809929" y="4618987"/>
            <a:ext cx="513185" cy="510344"/>
          </a:xfrm>
          <a:custGeom>
            <a:avLst/>
            <a:gdLst>
              <a:gd name="f0" fmla="val w"/>
              <a:gd name="f1" fmla="val h"/>
              <a:gd name="f2" fmla="val 0"/>
              <a:gd name="f3" fmla="val 3228711"/>
              <a:gd name="f4" fmla="val 3210836"/>
              <a:gd name="f5" fmla="val 351626"/>
              <a:gd name="f6" fmla="val 695968"/>
              <a:gd name="f7" fmla="val 1548007"/>
              <a:gd name="f8" fmla="val 1678300"/>
              <a:gd name="f9" fmla="val 236194"/>
              <a:gd name="f10" fmla="val 2500159"/>
              <a:gd name="f11" fmla="val -116985"/>
              <a:gd name="f12" fmla="val 1936431"/>
              <a:gd name="f13" fmla="val -70514"/>
              <a:gd name="f14" fmla="val 1210092"/>
              <a:gd name="f15" fmla="val 1957429"/>
              <a:gd name="f16" fmla="val 262366"/>
              <a:gd name="f17" fmla="val 2634256"/>
              <a:gd name="f18" fmla="val 359480"/>
              <a:gd name="f19" fmla="val 3156733"/>
              <a:gd name="f20" fmla="val 907132"/>
              <a:gd name="f21" fmla="val 3221913"/>
              <a:gd name="f22" fmla="val 1587776"/>
              <a:gd name="f23" fmla="val 3287093"/>
              <a:gd name="f24" fmla="val 2268421"/>
              <a:gd name="f25" fmla="val 2878048"/>
              <a:gd name="f26" fmla="val 2905277"/>
              <a:gd name="f27" fmla="val 2231953"/>
              <a:gd name="f28" fmla="val 3129078"/>
              <a:gd name="f29" fmla="val 1585858"/>
              <a:gd name="f30" fmla="val 3352879"/>
              <a:gd name="f31" fmla="val 870522"/>
              <a:gd name="f32" fmla="val 3105497"/>
              <a:gd name="f33" fmla="val 500715"/>
              <a:gd name="f34" fmla="val 2530372"/>
              <a:gd name="f35" fmla="val 1746987"/>
              <a:gd name="f36" fmla="val 1729019"/>
              <a:gd name="f37" fmla="val 1604447"/>
              <a:gd name="f38" fmla="val 200"/>
              <a:gd name="f39" fmla="val 1665125"/>
              <a:gd name="f40" fmla="val -778"/>
              <a:gd name="f41" fmla="val 1726175"/>
              <a:gd name="f42" fmla="val 1809"/>
              <a:gd name="f43" fmla="val 1787307"/>
              <a:gd name="f44" fmla="val 8072"/>
              <a:gd name="f45" fmla="val 1629532"/>
              <a:gd name="f46" fmla="val 1548011"/>
              <a:gd name="f47" fmla="val 483856"/>
              <a:gd name="f48" fmla="val 506987"/>
              <a:gd name="f49" fmla="val 773141"/>
              <a:gd name="f50" fmla="val 188622"/>
              <a:gd name="f51" fmla="val 1179697"/>
              <a:gd name="f52" fmla="val 7051"/>
              <a:gd name="f53" fmla="*/ f0 1 3228711"/>
              <a:gd name="f54" fmla="*/ f1 1 3210836"/>
              <a:gd name="f55" fmla="val f2"/>
              <a:gd name="f56" fmla="val f3"/>
              <a:gd name="f57" fmla="val f4"/>
              <a:gd name="f58" fmla="+- f57 0 f55"/>
              <a:gd name="f59" fmla="+- f56 0 f55"/>
              <a:gd name="f60" fmla="*/ f59 1 3228711"/>
              <a:gd name="f61" fmla="*/ f58 1 3210836"/>
              <a:gd name="f62" fmla="*/ f55 1 f60"/>
              <a:gd name="f63" fmla="*/ f56 1 f60"/>
              <a:gd name="f64" fmla="*/ f55 1 f61"/>
              <a:gd name="f65" fmla="*/ f57 1 f61"/>
              <a:gd name="f66" fmla="*/ f62 f53 1"/>
              <a:gd name="f67" fmla="*/ f63 f53 1"/>
              <a:gd name="f68" fmla="*/ f65 f54 1"/>
              <a:gd name="f69" fmla="*/ f64 f5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6" t="f69" r="f67" b="f68"/>
            <a:pathLst>
              <a:path w="3228711" h="3210836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cubicBezTo>
                  <a:pt x="f11" y="f12"/>
                  <a:pt x="f13" y="f14"/>
                  <a:pt x="f5" y="f6"/>
                </a:cubicBezTo>
                <a:close/>
                <a:moveTo>
                  <a:pt x="f15" y="f16"/>
                </a:move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close/>
                <a:moveTo>
                  <a:pt x="f37" y="f38"/>
                </a:moveTo>
                <a:cubicBezTo>
                  <a:pt x="f39" y="f40"/>
                  <a:pt x="f41" y="f42"/>
                  <a:pt x="f43" y="f44"/>
                </a:cubicBezTo>
                <a:lnTo>
                  <a:pt x="f45" y="f46"/>
                </a:lnTo>
                <a:lnTo>
                  <a:pt x="f47" y="f48"/>
                </a:lnTo>
                <a:cubicBezTo>
                  <a:pt x="f49" y="f50"/>
                  <a:pt x="f51" y="f52"/>
                  <a:pt x="f37" y="f3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3" name="Block Arc 14">
            <a:extLst>
              <a:ext uri="{FF2B5EF4-FFF2-40B4-BE49-F238E27FC236}">
                <a16:creationId xmlns:a16="http://schemas.microsoft.com/office/drawing/2014/main" id="{7A9A2365-25E3-40F1-B720-BDB44AC95FF5}"/>
              </a:ext>
            </a:extLst>
          </p:cNvPr>
          <p:cNvSpPr/>
          <p:nvPr/>
        </p:nvSpPr>
        <p:spPr>
          <a:xfrm rot="16200004">
            <a:off x="8525353" y="1470611"/>
            <a:ext cx="567403" cy="567768"/>
          </a:xfrm>
          <a:custGeom>
            <a:avLst/>
            <a:gdLst>
              <a:gd name="f0" fmla="val w"/>
              <a:gd name="f1" fmla="val h"/>
              <a:gd name="f2" fmla="val 0"/>
              <a:gd name="f3" fmla="val 3185463"/>
              <a:gd name="f4" fmla="val 3187558"/>
              <a:gd name="f5" fmla="val 764000"/>
              <a:gd name="f6" fmla="val 2343999"/>
              <a:gd name="f7" fmla="val 566798"/>
              <a:gd name="f8" fmla="val 2256389"/>
              <a:gd name="f9" fmla="val 385374"/>
              <a:gd name="f10" fmla="val 2134753"/>
              <a:gd name="f11" fmla="val 230072"/>
              <a:gd name="f12" fmla="val 1981662"/>
              <a:gd name="f13" fmla="val 297001"/>
              <a:gd name="f14" fmla="val 2223876"/>
              <a:gd name="f15" fmla="val 428049"/>
              <a:gd name="f16" fmla="val 2439341"/>
              <a:gd name="f17" fmla="val 603989"/>
              <a:gd name="f18" fmla="val 2608945"/>
              <a:gd name="f19" fmla="val 667739"/>
              <a:gd name="f20" fmla="val 2525681"/>
              <a:gd name="f21" fmla="val 720588"/>
              <a:gd name="f22" fmla="val 2436567"/>
              <a:gd name="f23" fmla="val 783530"/>
              <a:gd name="f24" fmla="val 862903"/>
              <a:gd name="f25" fmla="val 737619"/>
              <a:gd name="f26" fmla="val 760936"/>
              <a:gd name="f27" fmla="val 681240"/>
              <a:gd name="f28" fmla="val 662513"/>
              <a:gd name="f29" fmla="val 611676"/>
              <a:gd name="f30" fmla="val 571152"/>
              <a:gd name="f31" fmla="val 419218"/>
              <a:gd name="f32" fmla="val 754019"/>
              <a:gd name="f33" fmla="val 279227"/>
              <a:gd name="f34" fmla="val 991173"/>
              <a:gd name="f35" fmla="val 215545"/>
              <a:gd name="f36" fmla="val 1258034"/>
              <a:gd name="f37" fmla="val 378729"/>
              <a:gd name="f38" fmla="val 1090139"/>
              <a:gd name="f39" fmla="val 571934"/>
              <a:gd name="f40" fmla="val 956907"/>
              <a:gd name="f41" fmla="val 935657"/>
              <a:gd name="f42" fmla="val 1673146"/>
              <a:gd name="f43" fmla="val 227023"/>
              <a:gd name="f44" fmla="val 393068"/>
              <a:gd name="f45" fmla="val 1882941"/>
              <a:gd name="f46" fmla="val 605618"/>
              <a:gd name="f47" fmla="val 2045968"/>
              <a:gd name="f48" fmla="val 844267"/>
              <a:gd name="f49" fmla="val 2153109"/>
              <a:gd name="f50" fmla="val 897907"/>
              <a:gd name="f51" fmla="val 1997390"/>
              <a:gd name="f52" fmla="val 928862"/>
              <a:gd name="f53" fmla="val 1835739"/>
              <a:gd name="f54" fmla="val 935928"/>
              <a:gd name="f55" fmla="val 1493146"/>
              <a:gd name="f56" fmla="val 928922"/>
              <a:gd name="f57" fmla="val 1345638"/>
              <a:gd name="f58" fmla="val 902278"/>
              <a:gd name="f59" fmla="val 1198995"/>
              <a:gd name="f60" fmla="val 856775"/>
              <a:gd name="f61" fmla="val 1056956"/>
              <a:gd name="f62" fmla="val 636768"/>
              <a:gd name="f63" fmla="val 1156959"/>
              <a:gd name="f64" fmla="val 439487"/>
              <a:gd name="f65" fmla="val 1304654"/>
              <a:gd name="f66" fmla="val 281464"/>
              <a:gd name="f67" fmla="val 1469785"/>
              <a:gd name="f68" fmla="val 2515107"/>
              <a:gd name="f69" fmla="val 1283000"/>
              <a:gd name="f70" fmla="val 2508124"/>
              <a:gd name="f71" fmla="val 1100523"/>
              <a:gd name="f72" fmla="val 2472287"/>
              <a:gd name="f73" fmla="val 927628"/>
              <a:gd name="f74" fmla="val 2411229"/>
              <a:gd name="f75" fmla="val 876831"/>
              <a:gd name="f76" fmla="val 2520843"/>
              <a:gd name="f77" fmla="val 814172"/>
              <a:gd name="f78" fmla="val 2626182"/>
              <a:gd name="f79" fmla="val 738220"/>
              <a:gd name="f80" fmla="val 2724387"/>
              <a:gd name="f81" fmla="val 944637"/>
              <a:gd name="f82" fmla="val 2881665"/>
              <a:gd name="f83" fmla="val 1196120"/>
              <a:gd name="f84" fmla="val 2982471"/>
              <a:gd name="f85" fmla="val 3005418"/>
              <a:gd name="f86" fmla="val 1112275"/>
              <a:gd name="f87" fmla="val 1105327"/>
              <a:gd name="f88" fmla="val 1858153"/>
              <a:gd name="f89" fmla="val 1070032"/>
              <a:gd name="f90" fmla="val 2042144"/>
              <a:gd name="f91" fmla="val 1008001"/>
              <a:gd name="f92" fmla="val 2219039"/>
              <a:gd name="f93" fmla="val 1155519"/>
              <a:gd name="f94" fmla="val 2270408"/>
              <a:gd name="f95" fmla="val 1310845"/>
              <a:gd name="f96" fmla="val 2300826"/>
              <a:gd name="f97" fmla="val 2307834"/>
              <a:gd name="f98" fmla="val 898989"/>
              <a:gd name="f99" fmla="val 1315103"/>
              <a:gd name="f100" fmla="val 907762"/>
              <a:gd name="f101" fmla="val 1164166"/>
              <a:gd name="f102" fmla="val 938783"/>
              <a:gd name="f103" fmla="val 1020939"/>
              <a:gd name="f104" fmla="val 990066"/>
              <a:gd name="f105" fmla="val 1074574"/>
              <a:gd name="f106" fmla="val 1153655"/>
              <a:gd name="f107" fmla="val 1105461"/>
              <a:gd name="f108" fmla="val 1322925"/>
              <a:gd name="f109" fmla="val 1112368"/>
              <a:gd name="f110" fmla="val 182141"/>
              <a:gd name="f111" fmla="val 1199839"/>
              <a:gd name="f112" fmla="val 204777"/>
              <a:gd name="f113" fmla="val 951477"/>
              <a:gd name="f114" fmla="val 303168"/>
              <a:gd name="f115" fmla="val 746615"/>
              <a:gd name="f116" fmla="val 456764"/>
              <a:gd name="f117" fmla="val 828296"/>
              <a:gd name="f118" fmla="val 562801"/>
              <a:gd name="f119" fmla="val 894225"/>
              <a:gd name="f120" fmla="val 677310"/>
              <a:gd name="f121" fmla="val 947434"/>
              <a:gd name="f122" fmla="val 796072"/>
              <a:gd name="f123" fmla="val 1113886"/>
              <a:gd name="f124" fmla="val 736067"/>
              <a:gd name="f125" fmla="val 1289644"/>
              <a:gd name="f126" fmla="val 700323"/>
              <a:gd name="f127" fmla="val 691530"/>
              <a:gd name="f128" fmla="val 2150063"/>
              <a:gd name="f129" fmla="val 992171"/>
              <a:gd name="f130" fmla="val 1990712"/>
              <a:gd name="f131" fmla="val 935501"/>
              <a:gd name="f132" fmla="val 1822242"/>
              <a:gd name="f133" fmla="val 902595"/>
              <a:gd name="f134" fmla="val 1649785"/>
              <a:gd name="f135" fmla="val 897224"/>
              <a:gd name="f136" fmla="val 2063712"/>
              <a:gd name="f137" fmla="val 2069089"/>
              <a:gd name="f138" fmla="val 1323887"/>
              <a:gd name="f139" fmla="val 2098366"/>
              <a:gd name="f140" fmla="val 1155330"/>
              <a:gd name="f141" fmla="val 2168848"/>
              <a:gd name="f142" fmla="val 2199110"/>
              <a:gd name="f143" fmla="val 2108555"/>
              <a:gd name="f144" fmla="val 2028681"/>
              <a:gd name="f145" fmla="val 2073581"/>
              <a:gd name="f146" fmla="val 1851532"/>
              <a:gd name="f147" fmla="val 2065295"/>
              <a:gd name="f148" fmla="val 2307299"/>
              <a:gd name="f149" fmla="val 1829404"/>
              <a:gd name="f150" fmla="val 2299517"/>
              <a:gd name="f151" fmla="val 2004315"/>
              <a:gd name="f152" fmla="val 2261965"/>
              <a:gd name="f153" fmla="val 2422394"/>
              <a:gd name="f154" fmla="val 446879"/>
              <a:gd name="f155" fmla="val 2204309"/>
              <a:gd name="f156" fmla="val 287209"/>
              <a:gd name="f157" fmla="val 1938140"/>
              <a:gd name="f158" fmla="val 189883"/>
              <a:gd name="f159" fmla="val 178919"/>
              <a:gd name="f160" fmla="val 689876"/>
              <a:gd name="f161" fmla="val 1846998"/>
              <a:gd name="f162" fmla="val 695154"/>
              <a:gd name="f163" fmla="val 2039668"/>
              <a:gd name="f164" fmla="val 732502"/>
              <a:gd name="f165" fmla="val 2221721"/>
              <a:gd name="f166" fmla="val 797410"/>
              <a:gd name="f167" fmla="val 2275056"/>
              <a:gd name="f168" fmla="val 675360"/>
              <a:gd name="f169" fmla="val 2341760"/>
              <a:gd name="f170" fmla="val 557662"/>
              <a:gd name="f171" fmla="val 2447278"/>
              <a:gd name="f172" fmla="val 2722123"/>
              <a:gd name="f173" fmla="val 2366121"/>
              <a:gd name="f174" fmla="val 2618714"/>
              <a:gd name="f175" fmla="val 2299534"/>
              <a:gd name="f176" fmla="val 2507403"/>
              <a:gd name="f177" fmla="val 2246145"/>
              <a:gd name="f178" fmla="val 2391362"/>
              <a:gd name="f179" fmla="val 2057375"/>
              <a:gd name="f180" fmla="val 2464119"/>
              <a:gd name="f181" fmla="val 1856285"/>
              <a:gd name="f182" fmla="val 2506958"/>
              <a:gd name="f183" fmla="val 2514779"/>
              <a:gd name="f184" fmla="val 3008639"/>
              <a:gd name="f185" fmla="val 1949198"/>
              <a:gd name="f186" fmla="val 2997255"/>
              <a:gd name="f187" fmla="val 2224691"/>
              <a:gd name="f188" fmla="val 2892757"/>
              <a:gd name="f189" fmla="val 2878934"/>
              <a:gd name="f190" fmla="val 2723190"/>
              <a:gd name="f191" fmla="val 1307255"/>
              <a:gd name="f192" fmla="val 2529440"/>
              <a:gd name="f193" fmla="val 1161128"/>
              <a:gd name="f194" fmla="val 2313862"/>
              <a:gd name="f195" fmla="val 1060620"/>
              <a:gd name="f196" fmla="val 2270535"/>
              <a:gd name="f197" fmla="val 1201714"/>
              <a:gd name="f198" fmla="val 2245604"/>
              <a:gd name="f199" fmla="val 1347104"/>
              <a:gd name="f200" fmla="val 2240109"/>
              <a:gd name="f201" fmla="val 2890636"/>
              <a:gd name="f202" fmla="val 2241814"/>
              <a:gd name="f203" fmla="val 2249736"/>
              <a:gd name="f204" fmla="val 1827102"/>
              <a:gd name="f205" fmla="val 2279520"/>
              <a:gd name="f206" fmla="val 1979973"/>
              <a:gd name="f207" fmla="val 2329964"/>
              <a:gd name="f208" fmla="val 2127513"/>
              <a:gd name="f209" fmla="val 2545677"/>
              <a:gd name="f210" fmla="val 2019923"/>
              <a:gd name="f211" fmla="val 2738160"/>
              <a:gd name="f212" fmla="val 1866413"/>
              <a:gd name="f213" fmla="val 2973035"/>
              <a:gd name="f214" fmla="val 1284386"/>
              <a:gd name="f215" fmla="val 2912066"/>
              <a:gd name="f216" fmla="val 1001840"/>
              <a:gd name="f217" fmla="val 2765308"/>
              <a:gd name="f218" fmla="val 751379"/>
              <a:gd name="f219" fmla="val 2561381"/>
              <a:gd name="f220" fmla="val 561108"/>
              <a:gd name="f221" fmla="val 2489321"/>
              <a:gd name="f222" fmla="val 656437"/>
              <a:gd name="f223" fmla="val 2431363"/>
              <a:gd name="f224" fmla="val 759225"/>
              <a:gd name="f225" fmla="val 2384553"/>
              <a:gd name="f226" fmla="val 865647"/>
              <a:gd name="f227" fmla="val 2604520"/>
              <a:gd name="f228" fmla="val 964977"/>
              <a:gd name="f229" fmla="val 2804622"/>
              <a:gd name="f230" fmla="val 1106677"/>
              <a:gd name="f231" fmla="val 2974277"/>
              <a:gd name="f232" fmla="val 1897328"/>
              <a:gd name="f233" fmla="val 2812488"/>
              <a:gd name="f234" fmla="val 2073933"/>
              <a:gd name="f235" fmla="val 2619878"/>
              <a:gd name="f236" fmla="val 2216690"/>
              <a:gd name="f237" fmla="val 2407486"/>
              <a:gd name="f238" fmla="val 2319665"/>
              <a:gd name="f239" fmla="val 2454169"/>
              <a:gd name="f240" fmla="val 2420503"/>
              <a:gd name="f241" fmla="val 2511856"/>
              <a:gd name="f242" fmla="val 2517376"/>
              <a:gd name="f243" fmla="val 2582047"/>
              <a:gd name="f244" fmla="val 2607468"/>
              <a:gd name="f245" fmla="val 2776399"/>
              <a:gd name="f246" fmla="val 2417974"/>
              <a:gd name="f247" fmla="val 2916061"/>
              <a:gd name="f248" fmla="val 2172750"/>
              <a:gd name="f249" fmla="val 1593779"/>
              <a:gd name="f250" fmla="val 2473999"/>
              <a:gd name="f251" fmla="val 2471904"/>
              <a:gd name="f252" fmla="val 1591684"/>
              <a:gd name="f253" fmla="val 738111"/>
              <a:gd name="f254" fmla="val 41261"/>
              <a:gd name="f255" fmla="val 2516549"/>
              <a:gd name="f256" fmla="val 1913"/>
              <a:gd name="f257" fmla="val 2750"/>
              <a:gd name="f258" fmla="val 50490"/>
              <a:gd name="f259" fmla="val 700174"/>
              <a:gd name="f260" fmla="val 679654"/>
              <a:gd name="f261" fmla="val 64473"/>
              <a:gd name="f262" fmla="val 6156"/>
              <a:gd name="f263" fmla="val 2934"/>
              <a:gd name="f264" fmla="val 2503127"/>
              <a:gd name="f265" fmla="val 31654"/>
              <a:gd name="f266" fmla="val 733032"/>
              <a:gd name="f267" fmla="*/ f0 1 3185463"/>
              <a:gd name="f268" fmla="*/ f1 1 3187558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3185463"/>
              <a:gd name="f275" fmla="*/ f272 1 3187558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3185463" h="3187558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23" y="f24"/>
                </a:cubicBezTo>
                <a:close/>
                <a:moveTo>
                  <a:pt x="f41" y="f42"/>
                </a:moveTo>
                <a:lnTo>
                  <a:pt x="f43" y="f42"/>
                </a:lnTo>
                <a:cubicBezTo>
                  <a:pt x="f44" y="f45"/>
                  <a:pt x="f46" y="f47"/>
                  <a:pt x="f48" y="f49"/>
                </a:cubicBezTo>
                <a:cubicBezTo>
                  <a:pt x="f50" y="f51"/>
                  <a:pt x="f52" y="f53"/>
                  <a:pt x="f41" y="f42"/>
                </a:cubicBezTo>
                <a:close/>
                <a:moveTo>
                  <a:pt x="f54" y="f55"/>
                </a:move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55"/>
                </a:cubicBezTo>
                <a:close/>
                <a:moveTo>
                  <a:pt x="f67" y="f68"/>
                </a:moveTo>
                <a:cubicBezTo>
                  <a:pt x="f69" y="f70"/>
                  <a:pt x="f71" y="f72"/>
                  <a:pt x="f73" y="f74"/>
                </a:cubicBez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67" y="f85"/>
                </a:cubicBezTo>
                <a:close/>
                <a:moveTo>
                  <a:pt x="f67" y="f42"/>
                </a:moveTo>
                <a:lnTo>
                  <a:pt x="f86" y="f42"/>
                </a:ln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67" y="f97"/>
                </a:cubicBezTo>
                <a:close/>
                <a:moveTo>
                  <a:pt x="f67" y="f98"/>
                </a:moveTo>
                <a:cubicBezTo>
                  <a:pt x="f99" y="f100"/>
                  <a:pt x="f101" y="f102"/>
                  <a:pt x="f103" y="f104"/>
                </a:cubicBezTo>
                <a:cubicBezTo>
                  <a:pt x="f105" y="f106"/>
                  <a:pt x="f107" y="f108"/>
                  <a:pt x="f109" y="f55"/>
                </a:cubicBezTo>
                <a:lnTo>
                  <a:pt x="f67" y="f55"/>
                </a:lnTo>
                <a:close/>
                <a:moveTo>
                  <a:pt x="f67" y="f110"/>
                </a:move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67" y="f127"/>
                </a:cubicBezTo>
                <a:close/>
                <a:moveTo>
                  <a:pt x="f128" y="f129"/>
                </a:moveTo>
                <a:cubicBezTo>
                  <a:pt x="f130" y="f131"/>
                  <a:pt x="f132" y="f133"/>
                  <a:pt x="f134" y="f135"/>
                </a:cubicBezTo>
                <a:lnTo>
                  <a:pt x="f134" y="f55"/>
                </a:lnTo>
                <a:lnTo>
                  <a:pt x="f136" y="f55"/>
                </a:lnTo>
                <a:cubicBezTo>
                  <a:pt x="f137" y="f138"/>
                  <a:pt x="f139" y="f140"/>
                  <a:pt x="f128" y="f129"/>
                </a:cubicBezTo>
                <a:close/>
                <a:moveTo>
                  <a:pt x="f141" y="f142"/>
                </a:moveTo>
                <a:cubicBezTo>
                  <a:pt x="f143" y="f144"/>
                  <a:pt x="f145" y="f146"/>
                  <a:pt x="f147" y="f42"/>
                </a:cubicBezTo>
                <a:lnTo>
                  <a:pt x="f134" y="f42"/>
                </a:lnTo>
                <a:lnTo>
                  <a:pt x="f134" y="f148"/>
                </a:lnTo>
                <a:cubicBezTo>
                  <a:pt x="f149" y="f150"/>
                  <a:pt x="f151" y="f152"/>
                  <a:pt x="f141" y="f142"/>
                </a:cubicBezTo>
                <a:close/>
                <a:moveTo>
                  <a:pt x="f153" y="f154"/>
                </a:moveTo>
                <a:cubicBezTo>
                  <a:pt x="f155" y="f156"/>
                  <a:pt x="f157" y="f158"/>
                  <a:pt x="f134" y="f159"/>
                </a:cubicBezTo>
                <a:lnTo>
                  <a:pt x="f134" y="f160"/>
                </a:lnTo>
                <a:cubicBezTo>
                  <a:pt x="f161" y="f162"/>
                  <a:pt x="f163" y="f164"/>
                  <a:pt x="f165" y="f166"/>
                </a:cubicBezTo>
                <a:cubicBezTo>
                  <a:pt x="f167" y="f168"/>
                  <a:pt x="f169" y="f170"/>
                  <a:pt x="f153" y="f154"/>
                </a:cubicBezTo>
                <a:close/>
                <a:moveTo>
                  <a:pt x="f171" y="f172"/>
                </a:move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34" y="f183"/>
                </a:cubicBezTo>
                <a:lnTo>
                  <a:pt x="f134" y="f184"/>
                </a:lnTo>
                <a:cubicBezTo>
                  <a:pt x="f185" y="f186"/>
                  <a:pt x="f187" y="f188"/>
                  <a:pt x="f171" y="f172"/>
                </a:cubicBezTo>
                <a:close/>
                <a:moveTo>
                  <a:pt x="f189" y="f55"/>
                </a:moveTo>
                <a:cubicBezTo>
                  <a:pt x="f190" y="f191"/>
                  <a:pt x="f192" y="f193"/>
                  <a:pt x="f194" y="f195"/>
                </a:cubicBezTo>
                <a:cubicBezTo>
                  <a:pt x="f196" y="f197"/>
                  <a:pt x="f198" y="f199"/>
                  <a:pt x="f200" y="f55"/>
                </a:cubicBezTo>
                <a:close/>
                <a:moveTo>
                  <a:pt x="f201" y="f42"/>
                </a:moveTo>
                <a:lnTo>
                  <a:pt x="f202" y="f42"/>
                </a:ln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01" y="f42"/>
                </a:cubicBezTo>
                <a:close/>
                <a:moveTo>
                  <a:pt x="f213" y="f214"/>
                </a:move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13" y="f214"/>
                </a:cubicBezTo>
                <a:close/>
                <a:moveTo>
                  <a:pt x="f231" y="f232"/>
                </a:moveTo>
                <a:cubicBezTo>
                  <a:pt x="f233" y="f234"/>
                  <a:pt x="f235" y="f236"/>
                  <a:pt x="f237" y="f238"/>
                </a:cubicBezTo>
                <a:cubicBezTo>
                  <a:pt x="f239" y="f240"/>
                  <a:pt x="f241" y="f242"/>
                  <a:pt x="f243" y="f244"/>
                </a:cubicBezTo>
                <a:cubicBezTo>
                  <a:pt x="f245" y="f246"/>
                  <a:pt x="f247" y="f248"/>
                  <a:pt x="f231" y="f232"/>
                </a:cubicBezTo>
                <a:close/>
                <a:moveTo>
                  <a:pt x="f3" y="f249"/>
                </a:moveTo>
                <a:cubicBezTo>
                  <a:pt x="f3" y="f250"/>
                  <a:pt x="f251" y="f4"/>
                  <a:pt x="f252" y="f4"/>
                </a:cubicBezTo>
                <a:cubicBezTo>
                  <a:pt x="f253" y="f4"/>
                  <a:pt x="f254" y="f255"/>
                  <a:pt x="f256" y="f42"/>
                </a:cubicBezTo>
                <a:lnTo>
                  <a:pt x="f2" y="f42"/>
                </a:lnTo>
                <a:lnTo>
                  <a:pt x="f2" y="f55"/>
                </a:lnTo>
                <a:lnTo>
                  <a:pt x="f257" y="f55"/>
                </a:lnTo>
                <a:cubicBezTo>
                  <a:pt x="f258" y="f259"/>
                  <a:pt x="f260" y="f261"/>
                  <a:pt x="f67" y="f262"/>
                </a:cubicBezTo>
                <a:lnTo>
                  <a:pt x="f67" y="f2"/>
                </a:lnTo>
                <a:lnTo>
                  <a:pt x="f252" y="f2"/>
                </a:lnTo>
                <a:lnTo>
                  <a:pt x="f134" y="f2"/>
                </a:lnTo>
                <a:lnTo>
                  <a:pt x="f134" y="f263"/>
                </a:lnTo>
                <a:cubicBezTo>
                  <a:pt x="f264" y="f265"/>
                  <a:pt x="f3" y="f266"/>
                  <a:pt x="f3" y="f24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4" name="Block Arc 41">
            <a:extLst>
              <a:ext uri="{FF2B5EF4-FFF2-40B4-BE49-F238E27FC236}">
                <a16:creationId xmlns:a16="http://schemas.microsoft.com/office/drawing/2014/main" id="{DDDCB773-9BF8-4D11-B544-20E920D4CCD7}"/>
              </a:ext>
            </a:extLst>
          </p:cNvPr>
          <p:cNvSpPr/>
          <p:nvPr/>
        </p:nvSpPr>
        <p:spPr>
          <a:xfrm>
            <a:off x="9408556" y="1424307"/>
            <a:ext cx="473305" cy="660391"/>
          </a:xfrm>
          <a:custGeom>
            <a:avLst/>
            <a:gdLst>
              <a:gd name="f0" fmla="val w"/>
              <a:gd name="f1" fmla="val h"/>
              <a:gd name="f2" fmla="val 0"/>
              <a:gd name="f3" fmla="val 2512265"/>
              <a:gd name="f4" fmla="val 3505352"/>
              <a:gd name="f5" fmla="val 1276582"/>
              <a:gd name="f6" fmla="val 2106401"/>
              <a:gd name="f7" fmla="val 1154832"/>
              <a:gd name="f8" fmla="val 2195007"/>
              <a:gd name="f9" fmla="val 1018024"/>
              <a:gd name="f10" fmla="val 2262207"/>
              <a:gd name="f11" fmla="val 871321"/>
              <a:gd name="f12" fmla="val 2302645"/>
              <a:gd name="f13" fmla="val 1041049"/>
              <a:gd name="f14" fmla="val 2346709"/>
              <a:gd name="f15" fmla="val 1216984"/>
              <a:gd name="f16" fmla="val 2342691"/>
              <a:gd name="f17" fmla="val 1380867"/>
              <a:gd name="f18" fmla="val 2295542"/>
              <a:gd name="f19" fmla="val 1352791"/>
              <a:gd name="f20" fmla="val 2227964"/>
              <a:gd name="f21" fmla="val 1317377"/>
              <a:gd name="f22" fmla="val 2164934"/>
              <a:gd name="f23" fmla="val 931061"/>
              <a:gd name="f24" fmla="val 1768598"/>
              <a:gd name="f25" fmla="val 785084"/>
              <a:gd name="f26" fmla="val 2021438"/>
              <a:gd name="f27" fmla="val 684448"/>
              <a:gd name="f28" fmla="val 2196711"/>
              <a:gd name="f29" fmla="val 868931"/>
              <a:gd name="f30" fmla="val 2169533"/>
              <a:gd name="f31" fmla="val 1041385"/>
              <a:gd name="f32" fmla="val 2098006"/>
              <a:gd name="f33" fmla="val 1189228"/>
              <a:gd name="f34" fmla="val 1991290"/>
              <a:gd name="f35" fmla="val 1113839"/>
              <a:gd name="f36" fmla="val 1904543"/>
              <a:gd name="f37" fmla="val 1026949"/>
              <a:gd name="f38" fmla="val 1829435"/>
              <a:gd name="f39" fmla="val 1626242"/>
              <a:gd name="f40" fmla="val 1739577"/>
              <a:gd name="f41" fmla="val 1556851"/>
              <a:gd name="f42" fmla="val 1850020"/>
              <a:gd name="f43" fmla="val 1471526"/>
              <a:gd name="f44" fmla="val 1947792"/>
              <a:gd name="f45" fmla="val 1374302"/>
              <a:gd name="f46" fmla="val 2030973"/>
              <a:gd name="f47" fmla="val 1422822"/>
              <a:gd name="f48" fmla="val 2099916"/>
              <a:gd name="f49" fmla="val 1464618"/>
              <a:gd name="f50" fmla="val 2174537"/>
              <a:gd name="f51" fmla="val 1497466"/>
              <a:gd name="f52" fmla="val 2254701"/>
              <a:gd name="f53" fmla="val 1664534"/>
              <a:gd name="f54" fmla="val 2184833"/>
              <a:gd name="f55" fmla="val 1813198"/>
              <a:gd name="f56" fmla="val 2068027"/>
              <a:gd name="f57" fmla="val 1922549"/>
              <a:gd name="f58" fmla="val 1910651"/>
              <a:gd name="f59" fmla="val 531158"/>
              <a:gd name="f60" fmla="val 1601275"/>
              <a:gd name="f61" fmla="val 514831"/>
              <a:gd name="f62" fmla="val 1769123"/>
              <a:gd name="f63" fmla="val 535254"/>
              <a:gd name="f64" fmla="val 1939877"/>
              <a:gd name="f65" fmla="val 594029"/>
              <a:gd name="f66" fmla="val 2101141"/>
              <a:gd name="f67" fmla="val 822377"/>
              <a:gd name="f68" fmla="val 1705631"/>
              <a:gd name="f69" fmla="val 730789"/>
              <a:gd name="f70" fmla="val 1658398"/>
              <a:gd name="f71" fmla="val 632873"/>
              <a:gd name="f72" fmla="val 1623335"/>
              <a:gd name="f73" fmla="val 270885"/>
              <a:gd name="f74" fmla="val 1572115"/>
              <a:gd name="f75" fmla="val 231457"/>
              <a:gd name="f76" fmla="val 1572339"/>
              <a:gd name="f77" fmla="val 191799"/>
              <a:gd name="f78" fmla="val 1574812"/>
              <a:gd name="f79" fmla="val 152057"/>
              <a:gd name="f80" fmla="val 1579894"/>
              <a:gd name="f81" fmla="val 195418"/>
              <a:gd name="f82" fmla="val 1760005"/>
              <a:gd name="f83" fmla="val 289893"/>
              <a:gd name="f84" fmla="val 1927350"/>
              <a:gd name="f85" fmla="val 428945"/>
              <a:gd name="f86" fmla="val 2058945"/>
              <a:gd name="f87" fmla="val 384418"/>
              <a:gd name="f88" fmla="val 1901749"/>
              <a:gd name="f89" fmla="val 371313"/>
              <a:gd name="f90" fmla="val 1738504"/>
              <a:gd name="f91" fmla="val 388331"/>
              <a:gd name="f92" fmla="val 1577832"/>
              <a:gd name="f93" fmla="val 349511"/>
              <a:gd name="f94" fmla="val 1573916"/>
              <a:gd name="f95" fmla="val 310313"/>
              <a:gd name="f96" fmla="val 1571891"/>
              <a:gd name="f97" fmla="val 1117422"/>
              <a:gd name="f98" fmla="val 1445810"/>
              <a:gd name="f99" fmla="val 992684"/>
              <a:gd name="f100" fmla="val 1661863"/>
              <a:gd name="f101" fmla="val 1102065"/>
              <a:gd name="f102" fmla="val 1730612"/>
              <a:gd name="f103" fmla="val 1200940"/>
              <a:gd name="f104" fmla="val 1816138"/>
              <a:gd name="f105" fmla="val 1286200"/>
              <a:gd name="f106" fmla="val 1915345"/>
              <a:gd name="f107" fmla="val 1368713"/>
              <a:gd name="f108" fmla="val 1844119"/>
              <a:gd name="f109" fmla="val 1441290"/>
              <a:gd name="f110" fmla="val 1760865"/>
              <a:gd name="f111" fmla="val 1500981"/>
              <a:gd name="f112" fmla="val 1667258"/>
              <a:gd name="f113" fmla="val 2092402"/>
              <a:gd name="f114" fmla="val 1221082"/>
              <a:gd name="f115" fmla="val 2001593"/>
              <a:gd name="f116" fmla="val 1234047"/>
              <a:gd name="f117" fmla="val 1911092"/>
              <a:gd name="f118" fmla="val 1235450"/>
              <a:gd name="f119" fmla="val 1822337"/>
              <a:gd name="f120" fmla="val 1227227"/>
              <a:gd name="f121" fmla="val 1800443"/>
              <a:gd name="f122" fmla="val 1366691"/>
              <a:gd name="f123" fmla="val 1756170"/>
              <a:gd name="f124" fmla="val 1503162"/>
              <a:gd name="f125" fmla="val 1688847"/>
              <a:gd name="f126" fmla="val 1630684"/>
              <a:gd name="f127" fmla="val 1987299"/>
              <a:gd name="f128" fmla="val 1802996"/>
              <a:gd name="f129" fmla="val 2084887"/>
              <a:gd name="f130" fmla="val 1618081"/>
              <a:gd name="f131" fmla="val 2117858"/>
              <a:gd name="f132" fmla="val 1415133"/>
              <a:gd name="f133" fmla="val 649579"/>
              <a:gd name="f134" fmla="val 1175701"/>
              <a:gd name="f135" fmla="val 600911"/>
              <a:gd name="f136" fmla="val 1272240"/>
              <a:gd name="f137" fmla="val 566994"/>
              <a:gd name="f138" fmla="val 1374279"/>
              <a:gd name="f139" fmla="val 548013"/>
              <a:gd name="f140" fmla="val 1478728"/>
              <a:gd name="f141" fmla="val 665588"/>
              <a:gd name="f142" fmla="val 1503392"/>
              <a:gd name="f143" fmla="val 778659"/>
              <a:gd name="f144" fmla="val 1543786"/>
              <a:gd name="f145" fmla="val 883938"/>
              <a:gd name="f146" fmla="val 1599004"/>
              <a:gd name="f147" fmla="val 1008644"/>
              <a:gd name="f148" fmla="val 1383007"/>
              <a:gd name="f149" fmla="val 1325201"/>
              <a:gd name="f150" fmla="val 1085928"/>
              <a:gd name="f151" fmla="val 1180226"/>
              <a:gd name="f152" fmla="val 1337032"/>
              <a:gd name="f153" fmla="val 1563461"/>
              <a:gd name="f154" fmla="val 1558293"/>
              <a:gd name="f155" fmla="val 1621429"/>
              <a:gd name="f156" fmla="val 1447029"/>
              <a:gd name="f157" fmla="val 1659763"/>
              <a:gd name="f158" fmla="val 1328223"/>
              <a:gd name="f159" fmla="val 1679185"/>
              <a:gd name="f160" fmla="val 1206861"/>
              <a:gd name="f161" fmla="val 1555153"/>
              <a:gd name="f162" fmla="val 1183834"/>
              <a:gd name="f163" fmla="val 1435895"/>
              <a:gd name="f164" fmla="val 1143161"/>
              <a:gd name="f165" fmla="val 216369"/>
              <a:gd name="f166" fmla="val 925587"/>
              <a:gd name="f167" fmla="val 135862"/>
              <a:gd name="f168" fmla="val 1096620"/>
              <a:gd name="f169" fmla="val 108667"/>
              <a:gd name="f170" fmla="val 1281041"/>
              <a:gd name="f171" fmla="val 130011"/>
              <a:gd name="f172" fmla="val 1458436"/>
              <a:gd name="f173" fmla="val 222591"/>
              <a:gd name="f174" fmla="val 1446071"/>
              <a:gd name="f175" fmla="val 314795"/>
              <a:gd name="f176" fmla="val 1446181"/>
              <a:gd name="f177" fmla="val 405131"/>
              <a:gd name="f178" fmla="val 1455463"/>
              <a:gd name="f179" fmla="val 426945"/>
              <a:gd name="f180" fmla="val 1333935"/>
              <a:gd name="f181" fmla="val 466667"/>
              <a:gd name="f182" fmla="val 1215249"/>
              <a:gd name="f183" fmla="val 524206"/>
              <a:gd name="f184" fmla="val 1103317"/>
              <a:gd name="f185" fmla="val 943246"/>
              <a:gd name="f186" fmla="val 797103"/>
              <a:gd name="f187" fmla="val 853400"/>
              <a:gd name="f188" fmla="val 873630"/>
              <a:gd name="f189" fmla="val 774733"/>
              <a:gd name="f190" fmla="val 963960"/>
              <a:gd name="f191" fmla="val 711316"/>
              <a:gd name="f192" fmla="val 1066306"/>
              <a:gd name="f193" fmla="val 1071447"/>
              <a:gd name="f194" fmla="val 1274228"/>
              <a:gd name="f195" fmla="val 1215869"/>
              <a:gd name="f196" fmla="val 1024081"/>
              <a:gd name="f197" fmla="val 1115458"/>
              <a:gd name="f198" fmla="val 961776"/>
              <a:gd name="f199" fmla="val 1023809"/>
              <a:gd name="f200" fmla="val 885272"/>
              <a:gd name="f201" fmla="val 1777831"/>
              <a:gd name="f202" fmla="val 614825"/>
              <a:gd name="f203" fmla="val 1828108"/>
              <a:gd name="f204" fmla="val 774217"/>
              <a:gd name="f205" fmla="val 1847177"/>
              <a:gd name="f206" fmla="val 940426"/>
              <a:gd name="f207" fmla="val 1835302"/>
              <a:gd name="f208" fmla="val 1104709"/>
              <a:gd name="f209" fmla="val 1912529"/>
              <a:gd name="f210" fmla="val 1111680"/>
              <a:gd name="f211" fmla="val 1991200"/>
              <a:gd name="f212" fmla="val 1110618"/>
              <a:gd name="f213" fmla="val 2070135"/>
              <a:gd name="f214" fmla="val 1099634"/>
              <a:gd name="f215" fmla="val 2023430"/>
              <a:gd name="f216" fmla="val 916066"/>
              <a:gd name="f217" fmla="val 1923963"/>
              <a:gd name="f218" fmla="val 746103"/>
              <a:gd name="f219" fmla="val 1613169"/>
              <a:gd name="f220" fmla="val 587153"/>
              <a:gd name="f221" fmla="val 1386789"/>
              <a:gd name="f222" fmla="val 979253"/>
              <a:gd name="f223" fmla="val 1482593"/>
              <a:gd name="f224" fmla="val 1028182"/>
              <a:gd name="f225" fmla="val 1585369"/>
              <a:gd name="f226" fmla="val 1063521"/>
              <a:gd name="f227" fmla="val 1692132"/>
              <a:gd name="f228" fmla="val 1084514"/>
              <a:gd name="f229" fmla="val 1702376"/>
              <a:gd name="f230" fmla="val 916614"/>
              <a:gd name="f231" fmla="val 1676765"/>
              <a:gd name="f232" fmla="val 746730"/>
              <a:gd name="f233" fmla="val 1500307"/>
              <a:gd name="f234" fmla="val 531421"/>
              <a:gd name="f235" fmla="val 1333628"/>
              <a:gd name="f236" fmla="val 560682"/>
              <a:gd name="f237" fmla="val 1177718"/>
              <a:gd name="f238" fmla="val 626786"/>
              <a:gd name="f239" fmla="val 1041762"/>
              <a:gd name="f240" fmla="val 721997"/>
              <a:gd name="f241" fmla="val 1111912"/>
              <a:gd name="f242" fmla="val 797410"/>
              <a:gd name="f243" fmla="val 1191076"/>
              <a:gd name="f244" fmla="val 863204"/>
              <a:gd name="f245" fmla="val 1277416"/>
              <a:gd name="f246" fmla="val 917480"/>
              <a:gd name="f247" fmla="val 708730"/>
              <a:gd name="f248" fmla="val 442269"/>
              <a:gd name="f249" fmla="val 536145"/>
              <a:gd name="f250" fmla="val 518354"/>
              <a:gd name="f251" fmla="val 384460"/>
              <a:gd name="f252" fmla="val 645249"/>
              <a:gd name="f253" fmla="val 277225"/>
              <a:gd name="f254" fmla="val 815684"/>
              <a:gd name="f255" fmla="val 586010"/>
              <a:gd name="f256" fmla="val 993961"/>
              <a:gd name="f257" fmla="val 658009"/>
              <a:gd name="f258" fmla="val 876621"/>
              <a:gd name="f259" fmla="val 747803"/>
              <a:gd name="f260" fmla="val 773217"/>
              <a:gd name="f261" fmla="val 850548"/>
              <a:gd name="f262" fmla="val 685844"/>
              <a:gd name="f263" fmla="val 795399"/>
              <a:gd name="f264" fmla="val 611028"/>
              <a:gd name="f265" fmla="val 747545"/>
              <a:gd name="f266" fmla="val 529652"/>
              <a:gd name="f267" fmla="val 1114411"/>
              <a:gd name="f268" fmla="val 355452"/>
              <a:gd name="f269" fmla="val 1016499"/>
              <a:gd name="f270" fmla="val 355167"/>
              <a:gd name="f271" fmla="val 919324"/>
              <a:gd name="f272" fmla="val 369705"/>
              <a:gd name="f273" fmla="val 826255"/>
              <a:gd name="f274" fmla="val 398131"/>
              <a:gd name="f275" fmla="val 858722"/>
              <a:gd name="f276" fmla="val 474940"/>
              <a:gd name="f277" fmla="val 900618"/>
              <a:gd name="f278" fmla="val 545829"/>
              <a:gd name="f279" fmla="val 948599"/>
              <a:gd name="f280" fmla="val 611249"/>
              <a:gd name="f281" fmla="val 1085375"/>
              <a:gd name="f282" fmla="val 512974"/>
              <a:gd name="f283" fmla="val 1240825"/>
              <a:gd name="f284" fmla="val 441488"/>
              <a:gd name="f285" fmla="val 1406980"/>
              <a:gd name="f286" fmla="val 401715"/>
              <a:gd name="f287" fmla="val 1310969"/>
              <a:gd name="f288" fmla="val 370847"/>
              <a:gd name="f289" fmla="val 1212322"/>
              <a:gd name="f290" fmla="val 355738"/>
              <a:gd name="f291" fmla="val 1776283"/>
              <a:gd name="f292" fmla="val 295101"/>
              <a:gd name="f293" fmla="val 1710896"/>
              <a:gd name="f294" fmla="val 408983"/>
              <a:gd name="f295" fmla="val 2209777"/>
              <a:gd name="f296" fmla="val 726145"/>
              <a:gd name="f297" fmla="val 2373723"/>
              <a:gd name="f298" fmla="val 1383396"/>
              <a:gd name="f299" fmla="val 2075153"/>
              <a:gd name="f300" fmla="val 1900534"/>
              <a:gd name="f301" fmla="val 1777480"/>
              <a:gd name="f302" fmla="val 2416119"/>
              <a:gd name="f303" fmla="val 1129323"/>
              <a:gd name="f304" fmla="val 2603192"/>
              <a:gd name="f305" fmla="val 606057"/>
              <a:gd name="f306" fmla="val 2333243"/>
              <a:gd name="f307" fmla="val 534769"/>
              <a:gd name="f308" fmla="val 2457402"/>
              <a:gd name="f309" fmla="val 1115347"/>
              <a:gd name="f310" fmla="val 2755664"/>
              <a:gd name="f311" fmla="val 1834151"/>
              <a:gd name="f312" fmla="val 2554240"/>
              <a:gd name="f313" fmla="val 2173557"/>
              <a:gd name="f314" fmla="val 1987198"/>
              <a:gd name="f315" fmla="val 2520801"/>
              <a:gd name="f316" fmla="val 1407062"/>
              <a:gd name="f317" fmla="val 2343129"/>
              <a:gd name="f318" fmla="val 657734"/>
              <a:gd name="f319" fmla="val 1831804"/>
              <a:gd name="f320" fmla="val 1881515"/>
              <a:gd name="f321" fmla="val 1921814"/>
              <a:gd name="f322" fmla="val 40299"/>
              <a:gd name="f323" fmla="val 90010"/>
              <a:gd name="f324" fmla="val 123853"/>
              <a:gd name="f325" fmla="val 1903137"/>
              <a:gd name="f326" fmla="val 153333"/>
              <a:gd name="f327" fmla="val 1874873"/>
              <a:gd name="f328" fmla="val 167531"/>
              <a:gd name="f329" fmla="val 2505724"/>
              <a:gd name="f330" fmla="val 579432"/>
              <a:gd name="f331" fmla="val 2701456"/>
              <a:gd name="f332" fmla="val 1419035"/>
              <a:gd name="f333" fmla="val 2311836"/>
              <a:gd name="f334" fmla="val 2069966"/>
              <a:gd name="f335" fmla="val 2067801"/>
              <a:gd name="f336" fmla="val 2477672"/>
              <a:gd name="f337" fmla="val 1650037"/>
              <a:gd name="f338" fmla="val 2717958"/>
              <a:gd name="f339" fmla="val 1209422"/>
              <a:gd name="f340" fmla="val 2750781"/>
              <a:gd name="f341" fmla="val 3191198"/>
              <a:gd name="f342" fmla="val 1228953"/>
              <a:gd name="f343" fmla="val 3190691"/>
              <a:gd name="f344" fmla="val 1248332"/>
              <a:gd name="f345" fmla="val 3191937"/>
              <a:gd name="f346" fmla="val 1267595"/>
              <a:gd name="f347" fmla="val 3193449"/>
              <a:gd name="f348" fmla="val 1660899"/>
              <a:gd name="f349" fmla="val 3224325"/>
              <a:gd name="f350" fmla="val 1926978"/>
              <a:gd name="f351" fmla="val 3358049"/>
              <a:gd name="f352" fmla="val 1884661"/>
              <a:gd name="f353" fmla="val 3503570"/>
              <a:gd name="f354" fmla="val 318693"/>
              <a:gd name="f355" fmla="val 273700"/>
              <a:gd name="f356" fmla="val 3359367"/>
              <a:gd name="f357" fmla="val 539657"/>
              <a:gd name="f358" fmla="val 3224666"/>
              <a:gd name="f359" fmla="val 934393"/>
              <a:gd name="f360" fmla="val 3193515"/>
              <a:gd name="f361" fmla="val 993398"/>
              <a:gd name="f362" fmla="val 3191208"/>
              <a:gd name="f363" fmla="val 2750894"/>
              <a:gd name="f364" fmla="val 812915"/>
              <a:gd name="f365" fmla="val 2737642"/>
              <a:gd name="f366" fmla="val 632784"/>
              <a:gd name="f367" fmla="val 2688481"/>
              <a:gd name="f368" fmla="val 463078"/>
              <a:gd name="f369" fmla="val 2601537"/>
              <a:gd name="f370" fmla="val 463677"/>
              <a:gd name="f371" fmla="val 2602537"/>
              <a:gd name="f372" fmla="val 463694"/>
              <a:gd name="f373" fmla="val 2603560"/>
              <a:gd name="f374" fmla="val 2604587"/>
              <a:gd name="f375" fmla="val 2654298"/>
              <a:gd name="f376" fmla="val 423395"/>
              <a:gd name="f377" fmla="val 2694597"/>
              <a:gd name="f378" fmla="val 373684"/>
              <a:gd name="f379" fmla="val 323973"/>
              <a:gd name="f380" fmla="val 283674"/>
              <a:gd name="f381" fmla="val 2554876"/>
              <a:gd name="f382" fmla="val 2514577"/>
              <a:gd name="f383" fmla="val 377019"/>
              <a:gd name="f384" fmla="val 2515250"/>
              <a:gd name="f385" fmla="val 511820"/>
              <a:gd name="f386" fmla="val 2280472"/>
              <a:gd name="f387" fmla="val 495824"/>
              <a:gd name="f388" fmla="val 2271237"/>
              <a:gd name="f389" fmla="val 496783"/>
              <a:gd name="f390" fmla="val 2269575"/>
              <a:gd name="f391" fmla="val 34226"/>
              <a:gd name="f392" fmla="val 1964050"/>
              <a:gd name="f393" fmla="val -130424"/>
              <a:gd name="f394" fmla="val 1362029"/>
              <a:gd name="f395" fmla="val 110016"/>
              <a:gd name="f396" fmla="val 864184"/>
              <a:gd name="f397" fmla="val 106296"/>
              <a:gd name="f398" fmla="val 862036"/>
              <a:gd name="f399" fmla="val 148828"/>
              <a:gd name="f400" fmla="val 788370"/>
              <a:gd name="f401" fmla="val 169099"/>
              <a:gd name="f402" fmla="val 753258"/>
              <a:gd name="f403" fmla="val 170873"/>
              <a:gd name="f404" fmla="val 754281"/>
              <a:gd name="f405" fmla="val 475914"/>
              <a:gd name="f406" fmla="val 264737"/>
              <a:gd name="f407" fmla="val 1106018"/>
              <a:gd name="f408" fmla="val 92008"/>
              <a:gd name="f409" fmla="val 1617242"/>
              <a:gd name="f410" fmla="val 355196"/>
              <a:gd name="f411" fmla="val 1748044"/>
              <a:gd name="f412" fmla="val 127384"/>
              <a:gd name="f413" fmla="val 1751959"/>
              <a:gd name="f414" fmla="val 129632"/>
              <a:gd name="f415" fmla="val 1745165"/>
              <a:gd name="f416" fmla="val 117975"/>
              <a:gd name="f417" fmla="val 1741794"/>
              <a:gd name="f418" fmla="val 104386"/>
              <a:gd name="f419" fmla="val 1782093"/>
              <a:gd name="f420" fmla="*/ f0 1 2512265"/>
              <a:gd name="f421" fmla="*/ f1 1 3505352"/>
              <a:gd name="f422" fmla="val f2"/>
              <a:gd name="f423" fmla="val f3"/>
              <a:gd name="f424" fmla="val f4"/>
              <a:gd name="f425" fmla="+- f424 0 f422"/>
              <a:gd name="f426" fmla="+- f423 0 f422"/>
              <a:gd name="f427" fmla="*/ f426 1 2512265"/>
              <a:gd name="f428" fmla="*/ f425 1 3505352"/>
              <a:gd name="f429" fmla="*/ f422 1 f427"/>
              <a:gd name="f430" fmla="*/ f423 1 f427"/>
              <a:gd name="f431" fmla="*/ f422 1 f428"/>
              <a:gd name="f432" fmla="*/ f424 1 f428"/>
              <a:gd name="f433" fmla="*/ f429 f420 1"/>
              <a:gd name="f434" fmla="*/ f430 f420 1"/>
              <a:gd name="f435" fmla="*/ f432 f421 1"/>
              <a:gd name="f436" fmla="*/ f431 f42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33" t="f436" r="f434" b="f435"/>
            <a:pathLst>
              <a:path w="2512265" h="350535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5" y="f6"/>
                </a:cubicBezTo>
                <a:close/>
                <a:moveTo>
                  <a:pt x="f23" y="f24"/>
                </a:moveTo>
                <a:lnTo>
                  <a:pt x="f25" y="f26"/>
                </a:ln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23" y="f24"/>
                </a:cubicBezTo>
                <a:close/>
                <a:moveTo>
                  <a:pt x="f39" y="f40"/>
                </a:move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close/>
                <a:moveTo>
                  <a:pt x="f59" y="f60"/>
                </a:moveTo>
                <a:cubicBezTo>
                  <a:pt x="f61" y="f62"/>
                  <a:pt x="f63" y="f64"/>
                  <a:pt x="f65" y="f66"/>
                </a:cubicBezTo>
                <a:lnTo>
                  <a:pt x="f67" y="f68"/>
                </a:lnTo>
                <a:cubicBezTo>
                  <a:pt x="f69" y="f70"/>
                  <a:pt x="f71" y="f72"/>
                  <a:pt x="f59" y="f60"/>
                </a:cubicBezTo>
                <a:close/>
                <a:moveTo>
                  <a:pt x="f73" y="f74"/>
                </a:moveTo>
                <a:cubicBezTo>
                  <a:pt x="f75" y="f76"/>
                  <a:pt x="f77" y="f78"/>
                  <a:pt x="f79" y="f80"/>
                </a:cubicBezTo>
                <a:cubicBezTo>
                  <a:pt x="f81" y="f82"/>
                  <a:pt x="f83" y="f84"/>
                  <a:pt x="f85" y="f86"/>
                </a:cubicBezTo>
                <a:cubicBezTo>
                  <a:pt x="f87" y="f88"/>
                  <a:pt x="f89" y="f90"/>
                  <a:pt x="f91" y="f92"/>
                </a:cubicBezTo>
                <a:cubicBezTo>
                  <a:pt x="f93" y="f94"/>
                  <a:pt x="f95" y="f96"/>
                  <a:pt x="f73" y="f74"/>
                </a:cubicBezTo>
                <a:close/>
                <a:moveTo>
                  <a:pt x="f97" y="f98"/>
                </a:moveTo>
                <a:lnTo>
                  <a:pt x="f99" y="f100"/>
                </a:ln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111" y="f112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lnTo>
                  <a:pt x="f127" y="f128"/>
                </a:lnTo>
                <a:cubicBezTo>
                  <a:pt x="f129" y="f130"/>
                  <a:pt x="f131" y="f132"/>
                  <a:pt x="f113" y="f114"/>
                </a:cubicBezTo>
                <a:close/>
                <a:moveTo>
                  <a:pt x="f133" y="f134"/>
                </a:move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lnTo>
                  <a:pt x="f147" y="f148"/>
                </a:lnTo>
                <a:close/>
                <a:moveTo>
                  <a:pt x="f149" y="f150"/>
                </a:moveTo>
                <a:lnTo>
                  <a:pt x="f151" y="f152"/>
                </a:ln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49" y="f150"/>
                </a:cubicBezTo>
                <a:close/>
                <a:moveTo>
                  <a:pt x="f165" y="f166"/>
                </a:moveTo>
                <a:cubicBezTo>
                  <a:pt x="f167" y="f168"/>
                  <a:pt x="f169" y="f170"/>
                  <a:pt x="f171" y="f172"/>
                </a:cubicBezTo>
                <a:cubicBezTo>
                  <a:pt x="f173" y="f174"/>
                  <a:pt x="f175" y="f176"/>
                  <a:pt x="f177" y="f178"/>
                </a:cubicBezTo>
                <a:cubicBezTo>
                  <a:pt x="f179" y="f180"/>
                  <a:pt x="f181" y="f182"/>
                  <a:pt x="f183" y="f184"/>
                </a:cubicBezTo>
                <a:close/>
                <a:moveTo>
                  <a:pt x="f185" y="f186"/>
                </a:moveTo>
                <a:cubicBezTo>
                  <a:pt x="f187" y="f188"/>
                  <a:pt x="f189" y="f190"/>
                  <a:pt x="f191" y="f192"/>
                </a:cubicBezTo>
                <a:lnTo>
                  <a:pt x="f193" y="f194"/>
                </a:lnTo>
                <a:lnTo>
                  <a:pt x="f195" y="f196"/>
                </a:lnTo>
                <a:cubicBezTo>
                  <a:pt x="f197" y="f198"/>
                  <a:pt x="f199" y="f200"/>
                  <a:pt x="f185" y="f186"/>
                </a:cubicBezTo>
                <a:close/>
                <a:moveTo>
                  <a:pt x="f201" y="f202"/>
                </a:move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01" y="f202"/>
                </a:cubicBezTo>
                <a:close/>
                <a:moveTo>
                  <a:pt x="f219" y="f220"/>
                </a:moveTo>
                <a:lnTo>
                  <a:pt x="f221" y="f222"/>
                </a:lnTo>
                <a:cubicBezTo>
                  <a:pt x="f223" y="f224"/>
                  <a:pt x="f225" y="f226"/>
                  <a:pt x="f227" y="f228"/>
                </a:cubicBezTo>
                <a:cubicBezTo>
                  <a:pt x="f229" y="f230"/>
                  <a:pt x="f231" y="f232"/>
                  <a:pt x="f219" y="f220"/>
                </a:cubicBezTo>
                <a:close/>
                <a:moveTo>
                  <a:pt x="f233" y="f234"/>
                </a:moveTo>
                <a:cubicBezTo>
                  <a:pt x="f235" y="f236"/>
                  <a:pt x="f237" y="f238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lose/>
                <a:moveTo>
                  <a:pt x="f247" y="f248"/>
                </a:moveTo>
                <a:cubicBezTo>
                  <a:pt x="f249" y="f250"/>
                  <a:pt x="f251" y="f252"/>
                  <a:pt x="f253" y="f254"/>
                </a:cubicBezTo>
                <a:lnTo>
                  <a:pt x="f255" y="f256"/>
                </a:lnTo>
                <a:cubicBezTo>
                  <a:pt x="f257" y="f258"/>
                  <a:pt x="f259" y="f260"/>
                  <a:pt x="f261" y="f262"/>
                </a:cubicBezTo>
                <a:cubicBezTo>
                  <a:pt x="f263" y="f264"/>
                  <a:pt x="f265" y="f266"/>
                  <a:pt x="f247" y="f248"/>
                </a:cubicBezTo>
                <a:close/>
                <a:moveTo>
                  <a:pt x="f267" y="f268"/>
                </a:moveTo>
                <a:cubicBezTo>
                  <a:pt x="f269" y="f270"/>
                  <a:pt x="f271" y="f272"/>
                  <a:pt x="f273" y="f274"/>
                </a:cubicBezTo>
                <a:cubicBezTo>
                  <a:pt x="f275" y="f276"/>
                  <a:pt x="f277" y="f278"/>
                  <a:pt x="f279" y="f280"/>
                </a:cubicBezTo>
                <a:cubicBezTo>
                  <a:pt x="f281" y="f282"/>
                  <a:pt x="f283" y="f284"/>
                  <a:pt x="f285" y="f286"/>
                </a:cubicBezTo>
                <a:cubicBezTo>
                  <a:pt x="f287" y="f288"/>
                  <a:pt x="f289" y="f290"/>
                  <a:pt x="f267" y="f268"/>
                </a:cubicBezTo>
                <a:close/>
                <a:moveTo>
                  <a:pt x="f291" y="f292"/>
                </a:moveTo>
                <a:lnTo>
                  <a:pt x="f293" y="f294"/>
                </a:lnTo>
                <a:cubicBezTo>
                  <a:pt x="f295" y="f296"/>
                  <a:pt x="f297" y="f298"/>
                  <a:pt x="f299" y="f300"/>
                </a:cubicBezTo>
                <a:cubicBezTo>
                  <a:pt x="f301" y="f302"/>
                  <a:pt x="f303" y="f304"/>
                  <a:pt x="f305" y="f306"/>
                </a:cubicBezTo>
                <a:lnTo>
                  <a:pt x="f307" y="f308"/>
                </a:lnTo>
                <a:cubicBezTo>
                  <a:pt x="f309" y="f310"/>
                  <a:pt x="f311" y="f312"/>
                  <a:pt x="f313" y="f314"/>
                </a:cubicBezTo>
                <a:cubicBezTo>
                  <a:pt x="f315" y="f316"/>
                  <a:pt x="f317" y="f318"/>
                  <a:pt x="f291" y="f292"/>
                </a:cubicBezTo>
                <a:close/>
                <a:moveTo>
                  <a:pt x="f319" y="f2"/>
                </a:moveTo>
                <a:cubicBezTo>
                  <a:pt x="f320" y="f2"/>
                  <a:pt x="f321" y="f322"/>
                  <a:pt x="f321" y="f323"/>
                </a:cubicBezTo>
                <a:cubicBezTo>
                  <a:pt x="f321" y="f324"/>
                  <a:pt x="f325" y="f326"/>
                  <a:pt x="f327" y="f328"/>
                </a:cubicBezTo>
                <a:cubicBezTo>
                  <a:pt x="f329" y="f330"/>
                  <a:pt x="f331" y="f332"/>
                  <a:pt x="f333" y="f334"/>
                </a:cubicBezTo>
                <a:cubicBezTo>
                  <a:pt x="f335" y="f336"/>
                  <a:pt x="f337" y="f338"/>
                  <a:pt x="f339" y="f340"/>
                </a:cubicBezTo>
                <a:lnTo>
                  <a:pt x="f339" y="f341"/>
                </a:lnTo>
                <a:cubicBezTo>
                  <a:pt x="f342" y="f343"/>
                  <a:pt x="f344" y="f345"/>
                  <a:pt x="f346" y="f347"/>
                </a:cubicBezTo>
                <a:cubicBezTo>
                  <a:pt x="f348" y="f349"/>
                  <a:pt x="f350" y="f351"/>
                  <a:pt x="f352" y="f353"/>
                </a:cubicBezTo>
                <a:lnTo>
                  <a:pt x="f354" y="f4"/>
                </a:lnTo>
                <a:cubicBezTo>
                  <a:pt x="f355" y="f356"/>
                  <a:pt x="f357" y="f358"/>
                  <a:pt x="f359" y="f360"/>
                </a:cubicBezTo>
                <a:lnTo>
                  <a:pt x="f361" y="f362"/>
                </a:lnTo>
                <a:lnTo>
                  <a:pt x="f361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2" y="f374"/>
                </a:cubicBezTo>
                <a:cubicBezTo>
                  <a:pt x="f372" y="f375"/>
                  <a:pt x="f376" y="f377"/>
                  <a:pt x="f378" y="f377"/>
                </a:cubicBezTo>
                <a:cubicBezTo>
                  <a:pt x="f379" y="f377"/>
                  <a:pt x="f380" y="f375"/>
                  <a:pt x="f380" y="f374"/>
                </a:cubicBezTo>
                <a:cubicBezTo>
                  <a:pt x="f380" y="f381"/>
                  <a:pt x="f379" y="f382"/>
                  <a:pt x="f378" y="f382"/>
                </a:cubicBezTo>
                <a:lnTo>
                  <a:pt x="f383" y="f384"/>
                </a:lnTo>
                <a:lnTo>
                  <a:pt x="f385" y="f386"/>
                </a:lnTo>
                <a:lnTo>
                  <a:pt x="f387" y="f388"/>
                </a:lnTo>
                <a:lnTo>
                  <a:pt x="f389" y="f390"/>
                </a:lnTo>
                <a:cubicBezTo>
                  <a:pt x="f391" y="f392"/>
                  <a:pt x="f393" y="f394"/>
                  <a:pt x="f395" y="f396"/>
                </a:cubicBezTo>
                <a:lnTo>
                  <a:pt x="f397" y="f398"/>
                </a:lnTo>
                <a:lnTo>
                  <a:pt x="f399" y="f400"/>
                </a:lnTo>
                <a:lnTo>
                  <a:pt x="f401" y="f402"/>
                </a:lnTo>
                <a:lnTo>
                  <a:pt x="f403" y="f404"/>
                </a:lnTo>
                <a:cubicBezTo>
                  <a:pt x="f405" y="f406"/>
                  <a:pt x="f407" y="f408"/>
                  <a:pt x="f409" y="f410"/>
                </a:cubicBezTo>
                <a:lnTo>
                  <a:pt x="f411" y="f412"/>
                </a:lnTo>
                <a:lnTo>
                  <a:pt x="f413" y="f414"/>
                </a:lnTo>
                <a:cubicBezTo>
                  <a:pt x="f415" y="f416"/>
                  <a:pt x="f417" y="f418"/>
                  <a:pt x="f417" y="f323"/>
                </a:cubicBezTo>
                <a:cubicBezTo>
                  <a:pt x="f417" y="f322"/>
                  <a:pt x="f419" y="f2"/>
                  <a:pt x="f31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5" name="Right Triangle 17">
            <a:extLst>
              <a:ext uri="{FF2B5EF4-FFF2-40B4-BE49-F238E27FC236}">
                <a16:creationId xmlns:a16="http://schemas.microsoft.com/office/drawing/2014/main" id="{83CF101F-9EA5-469C-9937-BABE668E923D}"/>
              </a:ext>
            </a:extLst>
          </p:cNvPr>
          <p:cNvSpPr/>
          <p:nvPr/>
        </p:nvSpPr>
        <p:spPr>
          <a:xfrm>
            <a:off x="7705747" y="4600958"/>
            <a:ext cx="385791" cy="546396"/>
          </a:xfrm>
          <a:custGeom>
            <a:avLst/>
            <a:gdLst>
              <a:gd name="f0" fmla="val w"/>
              <a:gd name="f1" fmla="val h"/>
              <a:gd name="f2" fmla="val 0"/>
              <a:gd name="f3" fmla="val 2387678"/>
              <a:gd name="f4" fmla="val 3240000"/>
              <a:gd name="f5" fmla="val 1645041"/>
              <a:gd name="f6" fmla="val 17032"/>
              <a:gd name="f7" fmla="val 2376264"/>
              <a:gd name="f8" fmla="val 17033"/>
              <a:gd name="f9" fmla="val 1645042"/>
              <a:gd name="f10" fmla="val 1379678"/>
              <a:gd name="f11" fmla="val 996125"/>
              <a:gd name="f12" fmla="val 1498869"/>
              <a:gd name="f13" fmla="val 888809"/>
              <a:gd name="f14" fmla="*/ f0 1 2387678"/>
              <a:gd name="f15" fmla="*/ f1 1 3240000"/>
              <a:gd name="f16" fmla="val f2"/>
              <a:gd name="f17" fmla="val f3"/>
              <a:gd name="f18" fmla="val f4"/>
              <a:gd name="f19" fmla="+- f18 0 f16"/>
              <a:gd name="f20" fmla="+- f17 0 f16"/>
              <a:gd name="f21" fmla="*/ f20 1 2387678"/>
              <a:gd name="f22" fmla="*/ f19 1 3240000"/>
              <a:gd name="f23" fmla="*/ f16 1 f21"/>
              <a:gd name="f24" fmla="*/ f17 1 f21"/>
              <a:gd name="f25" fmla="*/ f16 1 f22"/>
              <a:gd name="f26" fmla="*/ f18 1 f22"/>
              <a:gd name="f27" fmla="*/ f23 f14 1"/>
              <a:gd name="f28" fmla="*/ f24 f14 1"/>
              <a:gd name="f29" fmla="*/ f26 f15 1"/>
              <a:gd name="f30" fmla="*/ f25 f1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7" t="f30" r="f28" b="f29"/>
            <a:pathLst>
              <a:path w="2387678" h="3240000">
                <a:moveTo>
                  <a:pt x="f5" y="f6"/>
                </a:moveTo>
                <a:lnTo>
                  <a:pt x="f7" y="f6"/>
                </a:lnTo>
                <a:lnTo>
                  <a:pt x="f7" y="f8"/>
                </a:lnTo>
                <a:lnTo>
                  <a:pt x="f9" y="f8"/>
                </a:lnTo>
                <a:close/>
                <a:moveTo>
                  <a:pt x="f2" y="f6"/>
                </a:moveTo>
                <a:lnTo>
                  <a:pt x="f10" y="f6"/>
                </a:lnTo>
                <a:lnTo>
                  <a:pt x="f10" y="f11"/>
                </a:lnTo>
                <a:lnTo>
                  <a:pt x="f7" y="f11"/>
                </a:lnTo>
                <a:lnTo>
                  <a:pt x="f7" y="f4"/>
                </a:lnTo>
                <a:lnTo>
                  <a:pt x="f2" y="f4"/>
                </a:lnTo>
                <a:close/>
                <a:moveTo>
                  <a:pt x="f12" y="f2"/>
                </a:moveTo>
                <a:lnTo>
                  <a:pt x="f3" y="f13"/>
                </a:lnTo>
                <a:lnTo>
                  <a:pt x="f12" y="f1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6" name="Oval 66">
            <a:extLst>
              <a:ext uri="{FF2B5EF4-FFF2-40B4-BE49-F238E27FC236}">
                <a16:creationId xmlns:a16="http://schemas.microsoft.com/office/drawing/2014/main" id="{3BC599F7-DD4F-4D1C-BC0A-459078CBF74B}"/>
              </a:ext>
            </a:extLst>
          </p:cNvPr>
          <p:cNvSpPr/>
          <p:nvPr/>
        </p:nvSpPr>
        <p:spPr>
          <a:xfrm rot="20700014">
            <a:off x="6137527" y="3634219"/>
            <a:ext cx="548676" cy="469989"/>
          </a:xfrm>
          <a:custGeom>
            <a:avLst/>
            <a:gdLst>
              <a:gd name="f0" fmla="val w"/>
              <a:gd name="f1" fmla="val h"/>
              <a:gd name="f2" fmla="val 0"/>
              <a:gd name="f3" fmla="val 2901316"/>
              <a:gd name="f4" fmla="val 2485205"/>
              <a:gd name="f5" fmla="val 8833"/>
              <a:gd name="f6" fmla="val 2885407"/>
              <a:gd name="f7" fmla="val 69738"/>
              <a:gd name="f8" fmla="val 2890344"/>
              <a:gd name="f9" fmla="val 71061"/>
              <a:gd name="f10" fmla="val 2331295"/>
              <a:gd name="f11" fmla="val 2157461"/>
              <a:gd name="f12" fmla="val 2322295"/>
              <a:gd name="f13" fmla="val 2155049"/>
              <a:gd name="f14" fmla="val 2311779"/>
              <a:gd name="f15" fmla="val 2339141"/>
              <a:gd name="f16" fmla="val 2127696"/>
              <a:gd name="f17" fmla="val 1902404"/>
              <a:gd name="f18" fmla="val 1669201"/>
              <a:gd name="f19" fmla="val 1480151"/>
              <a:gd name="f20" fmla="val 2328701"/>
              <a:gd name="f21" fmla="val 1480150"/>
              <a:gd name="f22" fmla="val 2135644"/>
              <a:gd name="f23" fmla="val 1942587"/>
              <a:gd name="f24" fmla="val 1669200"/>
              <a:gd name="f25" fmla="val 1786083"/>
              <a:gd name="f26" fmla="val 2026046"/>
              <a:gd name="f27" fmla="val 2137276"/>
              <a:gd name="f28" fmla="val 1830075"/>
              <a:gd name="f29" fmla="val 2213623"/>
              <a:gd name="f30" fmla="val 1901150"/>
              <a:gd name="f31" fmla="val 2586815"/>
              <a:gd name="f32" fmla="val 508378"/>
              <a:gd name="f33" fmla="val 1283297"/>
              <a:gd name="f34" fmla="val 847984"/>
              <a:gd name="f35" fmla="val 2132988"/>
              <a:gd name="f36" fmla="val 841776"/>
              <a:gd name="f37" fmla="val 2131324"/>
              <a:gd name="f38" fmla="val 829584"/>
              <a:gd name="f39" fmla="val 2314002"/>
              <a:gd name="f40" fmla="val 646295"/>
              <a:gd name="f41" fmla="val 2458448"/>
              <a:gd name="f42" fmla="val 422254"/>
              <a:gd name="f43" fmla="val 189051"/>
              <a:gd name="f44" fmla="val 1"/>
              <a:gd name="f45" fmla="val 2301944"/>
              <a:gd name="f46" fmla="val 2108887"/>
              <a:gd name="f47" fmla="val 1915830"/>
              <a:gd name="f48" fmla="val 1759326"/>
              <a:gd name="f49" fmla="val 422255"/>
              <a:gd name="f50" fmla="val 544771"/>
              <a:gd name="f51" fmla="val 655100"/>
              <a:gd name="f52" fmla="val 1802522"/>
              <a:gd name="f53" fmla="val 731465"/>
              <a:gd name="f54" fmla="val 1872378"/>
              <a:gd name="f55" fmla="val 1233167"/>
              <a:gd name="f56" fmla="val 1266129"/>
              <a:gd name="f57" fmla="*/ f0 1 2901316"/>
              <a:gd name="f58" fmla="*/ f1 1 2485205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2901316"/>
              <a:gd name="f65" fmla="*/ f62 1 2485205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2901316" h="2485205">
                <a:moveTo>
                  <a:pt x="f3" y="f5"/>
                </a:moveTo>
                <a:lnTo>
                  <a:pt x="f6" y="f7"/>
                </a:lnTo>
                <a:lnTo>
                  <a:pt x="f8" y="f9"/>
                </a:lnTo>
                <a:lnTo>
                  <a:pt x="f10" y="f11"/>
                </a:lnTo>
                <a:lnTo>
                  <a:pt x="f12" y="f13"/>
                </a:lnTo>
                <a:cubicBezTo>
                  <a:pt x="f14" y="f15"/>
                  <a:pt x="f16" y="f4"/>
                  <a:pt x="f17" y="f4"/>
                </a:cubicBezTo>
                <a:cubicBezTo>
                  <a:pt x="f18" y="f4"/>
                  <a:pt x="f19" y="f20"/>
                  <a:pt x="f21" y="f22"/>
                </a:cubicBezTo>
                <a:cubicBezTo>
                  <a:pt x="f21" y="f23"/>
                  <a:pt x="f24" y="f25"/>
                  <a:pt x="f17" y="f25"/>
                </a:cubicBezTo>
                <a:cubicBezTo>
                  <a:pt x="f26" y="f25"/>
                  <a:pt x="f27" y="f28"/>
                  <a:pt x="f29" y="f30"/>
                </a:cubicBezTo>
                <a:lnTo>
                  <a:pt x="f31" y="f32"/>
                </a:lnTo>
                <a:lnTo>
                  <a:pt x="f33" y="f32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1"/>
                </a:cubicBezTo>
                <a:cubicBezTo>
                  <a:pt x="f43" y="f41"/>
                  <a:pt x="f44" y="f45"/>
                  <a:pt x="f2" y="f46"/>
                </a:cubicBezTo>
                <a:cubicBezTo>
                  <a:pt x="f2" y="f47"/>
                  <a:pt x="f43" y="f48"/>
                  <a:pt x="f49" y="f48"/>
                </a:cubicBezTo>
                <a:cubicBezTo>
                  <a:pt x="f50" y="f48"/>
                  <a:pt x="f51" y="f52"/>
                  <a:pt x="f53" y="f54"/>
                </a:cubicBezTo>
                <a:lnTo>
                  <a:pt x="f55" y="f2"/>
                </a:lnTo>
                <a:lnTo>
                  <a:pt x="f56" y="f5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0C80DFB9-5F9E-4E7D-A972-6A77F75D38F7}"/>
              </a:ext>
            </a:extLst>
          </p:cNvPr>
          <p:cNvSpPr/>
          <p:nvPr/>
        </p:nvSpPr>
        <p:spPr>
          <a:xfrm>
            <a:off x="4401179" y="3545252"/>
            <a:ext cx="527340" cy="49362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39999"/>
              <a:gd name="f7" fmla="val 3032924"/>
              <a:gd name="f8" fmla="val 1576606"/>
              <a:gd name="f9" fmla="val 2778202"/>
              <a:gd name="f10" fmla="val 2778795"/>
              <a:gd name="f11" fmla="val 1663394"/>
              <a:gd name="f12" fmla="val 2792670"/>
              <a:gd name="f13" fmla="val 2776423"/>
              <a:gd name="f14" fmla="val 2185083"/>
              <a:gd name="f15" fmla="val 2605634"/>
              <a:gd name="f16" fmla="val 2444552"/>
              <a:gd name="f17" fmla="val 2500589"/>
              <a:gd name="f18" fmla="val 2991331"/>
              <a:gd name="f19" fmla="val 2709748"/>
              <a:gd name="f20" fmla="val 3000856"/>
              <a:gd name="f21" fmla="val 526981"/>
              <a:gd name="f22" fmla="val 2855082"/>
              <a:gd name="f23" fmla="val 2857178"/>
              <a:gd name="f24" fmla="val 1175360"/>
              <a:gd name="f25" fmla="val 2859273"/>
              <a:gd name="f26" fmla="val 1823738"/>
              <a:gd name="f27" fmla="val 2861369"/>
              <a:gd name="f28" fmla="val 2472117"/>
              <a:gd name="f29" fmla="val 2483869"/>
              <a:gd name="f30" fmla="val 2318121"/>
              <a:gd name="f31" fmla="val 2052449"/>
              <a:gd name="f32" fmla="val 2439541"/>
              <a:gd name="f33" fmla="val 2765302"/>
              <a:gd name="f34" fmla="val 430441"/>
              <a:gd name="f35" fmla="val 402054"/>
              <a:gd name="f36" fmla="val 1896442"/>
              <a:gd name="f37" fmla="val 149589"/>
              <a:gd name="f38" fmla="val 2115835"/>
              <a:gd name="f39" fmla="val 2106"/>
              <a:gd name="f40" fmla="val 2406065"/>
              <a:gd name="f41" fmla="val 22"/>
              <a:gd name="f42" fmla="val 2537987"/>
              <a:gd name="f43" fmla="val -925"/>
              <a:gd name="f44" fmla="val 2684544"/>
              <a:gd name="f45" fmla="val 28169"/>
              <a:gd name="f46" fmla="val 2853673"/>
              <a:gd name="f47" fmla="val 91100"/>
              <a:gd name="f48" fmla="val 2854039"/>
              <a:gd name="f49" fmla="val 204214"/>
              <a:gd name="f50" fmla="val 2854404"/>
              <a:gd name="f51" fmla="val 317327"/>
              <a:gd name="f52" fmla="val 2854770"/>
              <a:gd name="f53" fmla="val 3120669"/>
              <a:gd name="f54" fmla="val 428517"/>
              <a:gd name="f55" fmla="val 738345"/>
              <a:gd name="f56" fmla="val 102477"/>
              <a:gd name="f57" fmla="val 385229"/>
              <a:gd name="f58" fmla="val 385595"/>
              <a:gd name="f59" fmla="val 385960"/>
              <a:gd name="f60" fmla="val 386326"/>
              <a:gd name="f61" fmla="val 555455"/>
              <a:gd name="f62" fmla="val 702013"/>
              <a:gd name="f63" fmla="val 833935"/>
              <a:gd name="f64" fmla="val 1124164"/>
              <a:gd name="f65" fmla="val 1343558"/>
              <a:gd name="f66" fmla="val 1187550"/>
              <a:gd name="f67" fmla="val 756130"/>
              <a:gd name="f68" fmla="val 378630"/>
              <a:gd name="f69" fmla="val 384918"/>
              <a:gd name="f70" fmla="val 239143"/>
              <a:gd name="f71" fmla="val 229618"/>
              <a:gd name="f72" fmla="val 2690698"/>
              <a:gd name="f73" fmla="val 773243"/>
              <a:gd name="f74" fmla="val 2466244"/>
              <a:gd name="f75" fmla="val 1081748"/>
              <a:gd name="f76" fmla="val 2626096"/>
              <a:gd name="f77" fmla="+- 0 0 -90"/>
              <a:gd name="f78" fmla="*/ f3 1 3239999"/>
              <a:gd name="f79" fmla="*/ f4 1 3032924"/>
              <a:gd name="f80" fmla="val f5"/>
              <a:gd name="f81" fmla="val f6"/>
              <a:gd name="f82" fmla="val f7"/>
              <a:gd name="f83" fmla="*/ f77 f0 1"/>
              <a:gd name="f84" fmla="+- f82 0 f80"/>
              <a:gd name="f85" fmla="+- f81 0 f80"/>
              <a:gd name="f86" fmla="*/ f83 1 f2"/>
              <a:gd name="f87" fmla="*/ f85 1 3239999"/>
              <a:gd name="f88" fmla="*/ f84 1 3032924"/>
              <a:gd name="f89" fmla="*/ 833935 f85 1"/>
              <a:gd name="f90" fmla="*/ 22 f84 1"/>
              <a:gd name="f91" fmla="*/ 1576606 f85 1"/>
              <a:gd name="f92" fmla="*/ 402054 f84 1"/>
              <a:gd name="f93" fmla="*/ 430441 f84 1"/>
              <a:gd name="f94" fmla="*/ 526981 f84 1"/>
              <a:gd name="f95" fmla="*/ 2765302 f84 1"/>
              <a:gd name="f96" fmla="*/ 378630 f85 1"/>
              <a:gd name="f97" fmla="*/ 2472117 f84 1"/>
              <a:gd name="f98" fmla="*/ 384918 f85 1"/>
              <a:gd name="f99" fmla="*/ 239143 f85 1"/>
              <a:gd name="f100" fmla="*/ 2776423 f84 1"/>
              <a:gd name="f101" fmla="*/ 2778202 f84 1"/>
              <a:gd name="f102" fmla="*/ 1663394 f85 1"/>
              <a:gd name="f103" fmla="*/ 3000856 f85 1"/>
              <a:gd name="f104" fmla="*/ 2855082 f85 1"/>
              <a:gd name="f105" fmla="*/ 2861369 f85 1"/>
              <a:gd name="f106" fmla="*/ 2406065 f85 1"/>
              <a:gd name="f107" fmla="*/ 2853673 f85 1"/>
              <a:gd name="f108" fmla="*/ 91100 f84 1"/>
              <a:gd name="f109" fmla="*/ 2854770 f85 1"/>
              <a:gd name="f110" fmla="*/ 3120669 f85 1"/>
              <a:gd name="f111" fmla="*/ 428517 f84 1"/>
              <a:gd name="f112" fmla="*/ 738345 f84 1"/>
              <a:gd name="f113" fmla="*/ 3239999 f85 1"/>
              <a:gd name="f114" fmla="*/ 3032924 f84 1"/>
              <a:gd name="f115" fmla="*/ 0 f85 1"/>
              <a:gd name="f116" fmla="*/ 102477 f85 1"/>
              <a:gd name="f117" fmla="*/ 385229 f85 1"/>
              <a:gd name="f118" fmla="*/ 386326 f85 1"/>
              <a:gd name="f119" fmla="*/ 229618 f85 1"/>
              <a:gd name="f120" fmla="*/ 2690698 f84 1"/>
              <a:gd name="f121" fmla="*/ 2991331 f85 1"/>
              <a:gd name="f122" fmla="*/ 2709748 f84 1"/>
              <a:gd name="f123" fmla="+- f86 0 f1"/>
              <a:gd name="f124" fmla="*/ f89 1 3239999"/>
              <a:gd name="f125" fmla="*/ f90 1 3032924"/>
              <a:gd name="f126" fmla="*/ f91 1 3239999"/>
              <a:gd name="f127" fmla="*/ f92 1 3032924"/>
              <a:gd name="f128" fmla="*/ f93 1 3032924"/>
              <a:gd name="f129" fmla="*/ f94 1 3032924"/>
              <a:gd name="f130" fmla="*/ f95 1 3032924"/>
              <a:gd name="f131" fmla="*/ f96 1 3239999"/>
              <a:gd name="f132" fmla="*/ f97 1 3032924"/>
              <a:gd name="f133" fmla="*/ f98 1 3239999"/>
              <a:gd name="f134" fmla="*/ f99 1 3239999"/>
              <a:gd name="f135" fmla="*/ f100 1 3032924"/>
              <a:gd name="f136" fmla="*/ f101 1 3032924"/>
              <a:gd name="f137" fmla="*/ f102 1 3239999"/>
              <a:gd name="f138" fmla="*/ f103 1 3239999"/>
              <a:gd name="f139" fmla="*/ f104 1 3239999"/>
              <a:gd name="f140" fmla="*/ f105 1 3239999"/>
              <a:gd name="f141" fmla="*/ f106 1 3239999"/>
              <a:gd name="f142" fmla="*/ f107 1 3239999"/>
              <a:gd name="f143" fmla="*/ f108 1 3032924"/>
              <a:gd name="f144" fmla="*/ f109 1 3239999"/>
              <a:gd name="f145" fmla="*/ f110 1 3239999"/>
              <a:gd name="f146" fmla="*/ f111 1 3032924"/>
              <a:gd name="f147" fmla="*/ f112 1 3032924"/>
              <a:gd name="f148" fmla="*/ f113 1 3239999"/>
              <a:gd name="f149" fmla="*/ f114 1 3032924"/>
              <a:gd name="f150" fmla="*/ f115 1 3239999"/>
              <a:gd name="f151" fmla="*/ f116 1 3239999"/>
              <a:gd name="f152" fmla="*/ f117 1 3239999"/>
              <a:gd name="f153" fmla="*/ f118 1 3239999"/>
              <a:gd name="f154" fmla="*/ f119 1 3239999"/>
              <a:gd name="f155" fmla="*/ f120 1 3032924"/>
              <a:gd name="f156" fmla="*/ f121 1 3239999"/>
              <a:gd name="f157" fmla="*/ f122 1 3032924"/>
              <a:gd name="f158" fmla="*/ f80 1 f87"/>
              <a:gd name="f159" fmla="*/ f81 1 f87"/>
              <a:gd name="f160" fmla="*/ f80 1 f88"/>
              <a:gd name="f161" fmla="*/ f82 1 f88"/>
              <a:gd name="f162" fmla="*/ f126 1 f87"/>
              <a:gd name="f163" fmla="*/ f136 1 f88"/>
              <a:gd name="f164" fmla="*/ f137 1 f87"/>
              <a:gd name="f165" fmla="*/ f135 1 f88"/>
              <a:gd name="f166" fmla="*/ f156 1 f87"/>
              <a:gd name="f167" fmla="*/ f157 1 f88"/>
              <a:gd name="f168" fmla="*/ f138 1 f87"/>
              <a:gd name="f169" fmla="*/ f129 1 f88"/>
              <a:gd name="f170" fmla="*/ f139 1 f87"/>
              <a:gd name="f171" fmla="*/ f140 1 f87"/>
              <a:gd name="f172" fmla="*/ f132 1 f88"/>
              <a:gd name="f173" fmla="*/ f130 1 f88"/>
              <a:gd name="f174" fmla="*/ f128 1 f88"/>
              <a:gd name="f175" fmla="*/ f127 1 f88"/>
              <a:gd name="f176" fmla="*/ f141 1 f87"/>
              <a:gd name="f177" fmla="*/ f125 1 f88"/>
              <a:gd name="f178" fmla="*/ f142 1 f87"/>
              <a:gd name="f179" fmla="*/ f143 1 f88"/>
              <a:gd name="f180" fmla="*/ f144 1 f87"/>
              <a:gd name="f181" fmla="*/ f145 1 f87"/>
              <a:gd name="f182" fmla="*/ f146 1 f88"/>
              <a:gd name="f183" fmla="*/ f147 1 f88"/>
              <a:gd name="f184" fmla="*/ f148 1 f87"/>
              <a:gd name="f185" fmla="*/ f149 1 f88"/>
              <a:gd name="f186" fmla="*/ f150 1 f87"/>
              <a:gd name="f187" fmla="*/ f151 1 f87"/>
              <a:gd name="f188" fmla="*/ f152 1 f87"/>
              <a:gd name="f189" fmla="*/ f153 1 f87"/>
              <a:gd name="f190" fmla="*/ f124 1 f87"/>
              <a:gd name="f191" fmla="*/ f131 1 f87"/>
              <a:gd name="f192" fmla="*/ f133 1 f87"/>
              <a:gd name="f193" fmla="*/ f134 1 f87"/>
              <a:gd name="f194" fmla="*/ f154 1 f87"/>
              <a:gd name="f195" fmla="*/ f155 1 f88"/>
              <a:gd name="f196" fmla="*/ f158 f78 1"/>
              <a:gd name="f197" fmla="*/ f159 f78 1"/>
              <a:gd name="f198" fmla="*/ f161 f79 1"/>
              <a:gd name="f199" fmla="*/ f160 f79 1"/>
              <a:gd name="f200" fmla="*/ f162 f78 1"/>
              <a:gd name="f201" fmla="*/ f163 f79 1"/>
              <a:gd name="f202" fmla="*/ f164 f78 1"/>
              <a:gd name="f203" fmla="*/ f165 f79 1"/>
              <a:gd name="f204" fmla="*/ f166 f78 1"/>
              <a:gd name="f205" fmla="*/ f167 f79 1"/>
              <a:gd name="f206" fmla="*/ f168 f78 1"/>
              <a:gd name="f207" fmla="*/ f169 f79 1"/>
              <a:gd name="f208" fmla="*/ f170 f78 1"/>
              <a:gd name="f209" fmla="*/ f171 f78 1"/>
              <a:gd name="f210" fmla="*/ f172 f79 1"/>
              <a:gd name="f211" fmla="*/ f173 f79 1"/>
              <a:gd name="f212" fmla="*/ f174 f79 1"/>
              <a:gd name="f213" fmla="*/ f175 f79 1"/>
              <a:gd name="f214" fmla="*/ f176 f78 1"/>
              <a:gd name="f215" fmla="*/ f177 f79 1"/>
              <a:gd name="f216" fmla="*/ f178 f78 1"/>
              <a:gd name="f217" fmla="*/ f179 f79 1"/>
              <a:gd name="f218" fmla="*/ f180 f78 1"/>
              <a:gd name="f219" fmla="*/ f181 f78 1"/>
              <a:gd name="f220" fmla="*/ f182 f79 1"/>
              <a:gd name="f221" fmla="*/ f183 f79 1"/>
              <a:gd name="f222" fmla="*/ f184 f78 1"/>
              <a:gd name="f223" fmla="*/ f185 f79 1"/>
              <a:gd name="f224" fmla="*/ f186 f78 1"/>
              <a:gd name="f225" fmla="*/ f187 f78 1"/>
              <a:gd name="f226" fmla="*/ f188 f78 1"/>
              <a:gd name="f227" fmla="*/ f189 f78 1"/>
              <a:gd name="f228" fmla="*/ f190 f78 1"/>
              <a:gd name="f229" fmla="*/ f191 f78 1"/>
              <a:gd name="f230" fmla="*/ f192 f78 1"/>
              <a:gd name="f231" fmla="*/ f193 f78 1"/>
              <a:gd name="f232" fmla="*/ f194 f78 1"/>
              <a:gd name="f233" fmla="*/ f195 f7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3">
                <a:pos x="f200" y="f201"/>
              </a:cxn>
              <a:cxn ang="f123">
                <a:pos x="f202" y="f201"/>
              </a:cxn>
              <a:cxn ang="f123">
                <a:pos x="f202" y="f203"/>
              </a:cxn>
              <a:cxn ang="f123">
                <a:pos x="f204" y="f205"/>
              </a:cxn>
              <a:cxn ang="f123">
                <a:pos x="f206" y="f207"/>
              </a:cxn>
              <a:cxn ang="f123">
                <a:pos x="f208" y="f207"/>
              </a:cxn>
              <a:cxn ang="f123">
                <a:pos x="f209" y="f210"/>
              </a:cxn>
              <a:cxn ang="f123">
                <a:pos x="f202" y="f211"/>
              </a:cxn>
              <a:cxn ang="f123">
                <a:pos x="f202" y="f207"/>
              </a:cxn>
              <a:cxn ang="f123">
                <a:pos x="f202" y="f212"/>
              </a:cxn>
              <a:cxn ang="f123">
                <a:pos x="f202" y="f213"/>
              </a:cxn>
              <a:cxn ang="f123">
                <a:pos x="f214" y="f215"/>
              </a:cxn>
              <a:cxn ang="f123">
                <a:pos x="f216" y="f217"/>
              </a:cxn>
              <a:cxn ang="f123">
                <a:pos x="f218" y="f212"/>
              </a:cxn>
              <a:cxn ang="f123">
                <a:pos x="f219" y="f220"/>
              </a:cxn>
              <a:cxn ang="f123">
                <a:pos x="f219" y="f221"/>
              </a:cxn>
              <a:cxn ang="f123">
                <a:pos x="f222" y="f221"/>
              </a:cxn>
              <a:cxn ang="f123">
                <a:pos x="f222" y="f223"/>
              </a:cxn>
              <a:cxn ang="f123">
                <a:pos x="f224" y="f223"/>
              </a:cxn>
              <a:cxn ang="f123">
                <a:pos x="f224" y="f221"/>
              </a:cxn>
              <a:cxn ang="f123">
                <a:pos x="f225" y="f221"/>
              </a:cxn>
              <a:cxn ang="f123">
                <a:pos x="f225" y="f220"/>
              </a:cxn>
              <a:cxn ang="f123">
                <a:pos x="f226" y="f212"/>
              </a:cxn>
              <a:cxn ang="f123">
                <a:pos x="f227" y="f217"/>
              </a:cxn>
              <a:cxn ang="f123">
                <a:pos x="f228" y="f215"/>
              </a:cxn>
              <a:cxn ang="f123">
                <a:pos x="f200" y="f213"/>
              </a:cxn>
              <a:cxn ang="f123">
                <a:pos x="f200" y="f212"/>
              </a:cxn>
              <a:cxn ang="f123">
                <a:pos x="f200" y="f207"/>
              </a:cxn>
              <a:cxn ang="f123">
                <a:pos x="f200" y="f211"/>
              </a:cxn>
              <a:cxn ang="f123">
                <a:pos x="f229" y="f210"/>
              </a:cxn>
              <a:cxn ang="f123">
                <a:pos x="f230" y="f207"/>
              </a:cxn>
              <a:cxn ang="f123">
                <a:pos x="f231" y="f207"/>
              </a:cxn>
              <a:cxn ang="f123">
                <a:pos x="f232" y="f233"/>
              </a:cxn>
              <a:cxn ang="f123">
                <a:pos x="f200" y="f203"/>
              </a:cxn>
            </a:cxnLst>
            <a:rect l="f196" t="f199" r="f197" b="f198"/>
            <a:pathLst>
              <a:path w="3239999" h="3032924">
                <a:moveTo>
                  <a:pt x="f8" y="f9"/>
                </a:moveTo>
                <a:cubicBezTo>
                  <a:pt x="f8" y="f10"/>
                  <a:pt x="f11" y="f12"/>
                  <a:pt x="f11" y="f9"/>
                </a:cubicBezTo>
                <a:lnTo>
                  <a:pt x="f11" y="f13"/>
                </a:lnTo>
                <a:cubicBezTo>
                  <a:pt x="f14" y="f15"/>
                  <a:pt x="f16" y="f17"/>
                  <a:pt x="f18" y="f19"/>
                </a:cubicBezTo>
                <a:lnTo>
                  <a:pt x="f20" y="f21"/>
                </a:lnTo>
                <a:lnTo>
                  <a:pt x="f22" y="f21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11" y="f33"/>
                </a:cubicBezTo>
                <a:lnTo>
                  <a:pt x="f11" y="f21"/>
                </a:lnTo>
                <a:lnTo>
                  <a:pt x="f11" y="f34"/>
                </a:lnTo>
                <a:lnTo>
                  <a:pt x="f11" y="f35"/>
                </a:ln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34"/>
                </a:cubicBezTo>
                <a:lnTo>
                  <a:pt x="f53" y="f54"/>
                </a:lnTo>
                <a:lnTo>
                  <a:pt x="f53" y="f55"/>
                </a:lnTo>
                <a:lnTo>
                  <a:pt x="f6" y="f55"/>
                </a:lnTo>
                <a:lnTo>
                  <a:pt x="f6" y="f7"/>
                </a:lnTo>
                <a:lnTo>
                  <a:pt x="f5" y="f7"/>
                </a:lnTo>
                <a:lnTo>
                  <a:pt x="f5" y="f55"/>
                </a:lnTo>
                <a:lnTo>
                  <a:pt x="f56" y="f55"/>
                </a:lnTo>
                <a:lnTo>
                  <a:pt x="f56" y="f54"/>
                </a:lnTo>
                <a:lnTo>
                  <a:pt x="f57" y="f34"/>
                </a:lnTo>
                <a:cubicBezTo>
                  <a:pt x="f58" y="f51"/>
                  <a:pt x="f59" y="f49"/>
                  <a:pt x="f60" y="f47"/>
                </a:cubicBezTo>
                <a:cubicBezTo>
                  <a:pt x="f61" y="f45"/>
                  <a:pt x="f62" y="f43"/>
                  <a:pt x="f63" y="f41"/>
                </a:cubicBezTo>
                <a:cubicBezTo>
                  <a:pt x="f64" y="f39"/>
                  <a:pt x="f65" y="f37"/>
                  <a:pt x="f8" y="f35"/>
                </a:cubicBezTo>
                <a:lnTo>
                  <a:pt x="f8" y="f34"/>
                </a:lnTo>
                <a:lnTo>
                  <a:pt x="f8" y="f21"/>
                </a:lnTo>
                <a:lnTo>
                  <a:pt x="f8" y="f33"/>
                </a:lnTo>
                <a:cubicBezTo>
                  <a:pt x="f66" y="f32"/>
                  <a:pt x="f67" y="f30"/>
                  <a:pt x="f68" y="f28"/>
                </a:cubicBezTo>
                <a:lnTo>
                  <a:pt x="f69" y="f21"/>
                </a:lnTo>
                <a:lnTo>
                  <a:pt x="f70" y="f21"/>
                </a:lnTo>
                <a:lnTo>
                  <a:pt x="f71" y="f72"/>
                </a:lnTo>
                <a:cubicBezTo>
                  <a:pt x="f73" y="f74"/>
                  <a:pt x="f75" y="f76"/>
                  <a:pt x="f8" y="f13"/>
                </a:cubicBezTo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8" name="Frame 17">
            <a:extLst>
              <a:ext uri="{FF2B5EF4-FFF2-40B4-BE49-F238E27FC236}">
                <a16:creationId xmlns:a16="http://schemas.microsoft.com/office/drawing/2014/main" id="{780BBC97-0357-4B23-B338-3EDB0212217A}"/>
              </a:ext>
            </a:extLst>
          </p:cNvPr>
          <p:cNvSpPr/>
          <p:nvPr/>
        </p:nvSpPr>
        <p:spPr>
          <a:xfrm>
            <a:off x="4376232" y="4613416"/>
            <a:ext cx="508149" cy="508149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415456"/>
              <a:gd name="f5" fmla="val 380544"/>
              <a:gd name="f6" fmla="val 385333"/>
              <a:gd name="f7" fmla="val 2854667"/>
              <a:gd name="f8" fmla="val 1529120"/>
              <a:gd name="f9" fmla="val 1267123"/>
              <a:gd name="f10" fmla="val 2430711"/>
              <a:gd name="f11" fmla="val 997530"/>
              <a:gd name="f12" fmla="val 1721825"/>
              <a:gd name="f13" fmla="val 436017"/>
              <a:gd name="f14" fmla="val 1672600"/>
              <a:gd name="f15" fmla="val 600235"/>
              <a:gd name="f16" fmla="val 1185112"/>
              <a:gd name="f17" fmla="val 1132790"/>
              <a:gd name="f18" fmla="val 1359573"/>
              <a:gd name="f19" fmla="val 1278822"/>
              <a:gd name="f20" fmla="val 1550851"/>
              <a:gd name="f21" fmla="val 1544730"/>
              <a:gd name="f22" fmla="val 1923929"/>
              <a:gd name="f23" fmla="val 1789452"/>
              <a:gd name="f24" fmla="val 1379400"/>
              <a:gd name="f25" fmla="val 1927092"/>
              <a:gd name="f26" fmla="val 1088696"/>
              <a:gd name="f27" fmla="val 2233403"/>
              <a:gd name="f28" fmla="val 596568"/>
              <a:gd name="f29" fmla="val 2770666"/>
              <a:gd name="f30" fmla="val 2331495"/>
              <a:gd name="f31" fmla="val 1220469"/>
              <a:gd name="f32" fmla="val 1907612"/>
              <a:gd name="f33" fmla="val 2113878"/>
              <a:gd name="f34" fmla="val 1578489"/>
              <a:gd name="f35" fmla="val 2858395"/>
              <a:gd name="f36" fmla="*/ f0 1 3240000"/>
              <a:gd name="f37" fmla="*/ f1 1 3240000"/>
              <a:gd name="f38" fmla="val f2"/>
              <a:gd name="f39" fmla="val f3"/>
              <a:gd name="f40" fmla="+- f39 0 f38"/>
              <a:gd name="f41" fmla="*/ f40 1 3240000"/>
              <a:gd name="f42" fmla="*/ f38 1 f41"/>
              <a:gd name="f43" fmla="*/ f39 1 f41"/>
              <a:gd name="f44" fmla="*/ f42 f36 1"/>
              <a:gd name="f45" fmla="*/ f43 f36 1"/>
              <a:gd name="f46" fmla="*/ f43 f37 1"/>
              <a:gd name="f47" fmla="*/ f42 f3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4" t="f47" r="f45" b="f46"/>
            <a:pathLst>
              <a:path w="3240000" h="3240000">
                <a:moveTo>
                  <a:pt x="f4" y="f5"/>
                </a:moveTo>
                <a:lnTo>
                  <a:pt x="f4" y="f6"/>
                </a:lnTo>
                <a:lnTo>
                  <a:pt x="f6" y="f6"/>
                </a:lnTo>
                <a:lnTo>
                  <a:pt x="f6" y="f7"/>
                </a:lnTo>
                <a:lnTo>
                  <a:pt x="f8" y="f7"/>
                </a:ln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cubicBezTo>
                  <a:pt x="f17" y="f18"/>
                  <a:pt x="f19" y="f20"/>
                  <a:pt x="f21" y="f22"/>
                </a:cubicBezTo>
                <a:cubicBezTo>
                  <a:pt x="f23" y="f24"/>
                  <a:pt x="f25" y="f26"/>
                  <a:pt x="f27" y="f28"/>
                </a:cubicBezTo>
                <a:lnTo>
                  <a:pt x="f29" y="f28"/>
                </a:lnTo>
                <a:cubicBezTo>
                  <a:pt x="f30" y="f31"/>
                  <a:pt x="f32" y="f33"/>
                  <a:pt x="f34" y="f7"/>
                </a:cubicBezTo>
                <a:lnTo>
                  <a:pt x="f7" y="f7"/>
                </a:lnTo>
                <a:lnTo>
                  <a:pt x="f7" y="f28"/>
                </a:lnTo>
                <a:lnTo>
                  <a:pt x="f35" y="f28"/>
                </a:lnTo>
                <a:lnTo>
                  <a:pt x="f35" y="f5"/>
                </a:lnTo>
                <a:close/>
                <a:moveTo>
                  <a:pt x="f2" y="f2"/>
                </a:moveTo>
                <a:lnTo>
                  <a:pt x="f3" y="f2"/>
                </a:lnTo>
                <a:lnTo>
                  <a:pt x="f3" y="f3"/>
                </a:lnTo>
                <a:lnTo>
                  <a:pt x="f2" y="f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9" name="Teardrop 1">
            <a:extLst>
              <a:ext uri="{FF2B5EF4-FFF2-40B4-BE49-F238E27FC236}">
                <a16:creationId xmlns:a16="http://schemas.microsoft.com/office/drawing/2014/main" id="{C7628C99-1006-454D-B133-CECA032C28A6}"/>
              </a:ext>
            </a:extLst>
          </p:cNvPr>
          <p:cNvSpPr/>
          <p:nvPr/>
        </p:nvSpPr>
        <p:spPr>
          <a:xfrm rot="18805988">
            <a:off x="10126704" y="1539345"/>
            <a:ext cx="551845" cy="546091"/>
          </a:xfrm>
          <a:custGeom>
            <a:avLst/>
            <a:gdLst>
              <a:gd name="f0" fmla="val w"/>
              <a:gd name="f1" fmla="val h"/>
              <a:gd name="f2" fmla="val 0"/>
              <a:gd name="f3" fmla="val 1807241"/>
              <a:gd name="f4" fmla="val 1788383"/>
              <a:gd name="f5" fmla="val 712876"/>
              <a:gd name="f6" fmla="val 1117592"/>
              <a:gd name="f7" fmla="val 771173"/>
              <a:gd name="f8" fmla="val 1181828"/>
              <a:gd name="f9" fmla="val 811089"/>
              <a:gd name="f10" fmla="val 1255910"/>
              <a:gd name="f11" fmla="val 847925"/>
              <a:gd name="f12" fmla="val 1348018"/>
              <a:gd name="f13" fmla="val 814544"/>
              <a:gd name="f14" fmla="val 1418896"/>
              <a:gd name="f15" fmla="val 753893"/>
              <a:gd name="f16" fmla="val 1474052"/>
              <a:gd name="f17" fmla="val 679064"/>
              <a:gd name="f18" fmla="val 1498332"/>
              <a:gd name="f19" fmla="val 308226"/>
              <a:gd name="f20" fmla="val 1106637"/>
              <a:gd name="f21" fmla="val 336560"/>
              <a:gd name="f22" fmla="val 1033247"/>
              <a:gd name="f23" fmla="val 394949"/>
              <a:gd name="f24" fmla="val 975701"/>
              <a:gd name="f25" fmla="val 467546"/>
              <a:gd name="f26" fmla="val 946245"/>
              <a:gd name="f27" fmla="val 577903"/>
              <a:gd name="f28" fmla="val 998968"/>
              <a:gd name="f29" fmla="val 654580"/>
              <a:gd name="f30" fmla="val 1053357"/>
              <a:gd name="f31" fmla="val 1038527"/>
              <a:gd name="f32" fmla="val 398886"/>
              <a:gd name="f33" fmla="val 1405560"/>
              <a:gd name="f34" fmla="val 786562"/>
              <a:gd name="f35" fmla="val 1374476"/>
              <a:gd name="f36" fmla="val 799049"/>
              <a:gd name="f37" fmla="val 1340402"/>
              <a:gd name="f38" fmla="val 804299"/>
              <a:gd name="f39" fmla="val 1305054"/>
              <a:gd name="f40" fmla="val 803332"/>
              <a:gd name="f41" fmla="val 1008167"/>
              <a:gd name="f42" fmla="val 795212"/>
              <a:gd name="f43" fmla="val 1016288"/>
              <a:gd name="f44" fmla="val 498325"/>
              <a:gd name="f45" fmla="val 1017255"/>
              <a:gd name="f46" fmla="val 462976"/>
              <a:gd name="f47" fmla="val 1024360"/>
              <a:gd name="f48" fmla="val 429240"/>
              <a:gd name="f49" fmla="val 1097925"/>
              <a:gd name="f50" fmla="val 218888"/>
              <a:gd name="f51" fmla="val 992582"/>
              <a:gd name="f52" fmla="val 279303"/>
              <a:gd name="f53" fmla="val 921871"/>
              <a:gd name="f54" fmla="val 392886"/>
              <a:gd name="f55" fmla="val 921053"/>
              <a:gd name="f56" fmla="val 523256"/>
              <a:gd name="f57" fmla="val 919136"/>
              <a:gd name="f58" fmla="val 828763"/>
              <a:gd name="f59" fmla="val 830924"/>
              <a:gd name="f60" fmla="val 915875"/>
              <a:gd name="f61" fmla="val 525417"/>
              <a:gd name="f62" fmla="val 913958"/>
              <a:gd name="f63" fmla="val 403891"/>
              <a:gd name="f64" fmla="val 913196"/>
              <a:gd name="f65" fmla="val 296188"/>
              <a:gd name="f66" fmla="val 973343"/>
              <a:gd name="f67" fmla="val 234366"/>
              <a:gd name="f68" fmla="val 1067831"/>
              <a:gd name="f69" fmla="val 710285"/>
              <a:gd name="f70" fmla="val 1570519"/>
              <a:gd name="f71" fmla="val 811872"/>
              <a:gd name="f72" fmla="val 1510375"/>
              <a:gd name="f73" fmla="val 878808"/>
              <a:gd name="f74" fmla="val 1399439"/>
              <a:gd name="f75" fmla="val 879603"/>
              <a:gd name="f76" fmla="val 1272618"/>
              <a:gd name="f77" fmla="val 881520"/>
              <a:gd name="f78" fmla="val 967111"/>
              <a:gd name="f79" fmla="val 969732"/>
              <a:gd name="f80" fmla="val 879999"/>
              <a:gd name="f81" fmla="val 1275239"/>
              <a:gd name="f82" fmla="val 881916"/>
              <a:gd name="f83" fmla="val 1400271"/>
              <a:gd name="f84" fmla="val 882701"/>
              <a:gd name="f85" fmla="val 1510670"/>
              <a:gd name="f86" fmla="val 819011"/>
              <a:gd name="f87" fmla="val 1573529"/>
              <a:gd name="f88" fmla="val 721242"/>
              <a:gd name="f89" fmla="val 1162945"/>
              <a:gd name="f90" fmla="val 27894"/>
              <a:gd name="f91" fmla="val 1782798"/>
              <a:gd name="f92" fmla="val 682611"/>
              <a:gd name="f93" fmla="val 1816692"/>
              <a:gd name="f94" fmla="val 718411"/>
              <a:gd name="f95" fmla="val 1815147"/>
              <a:gd name="f96" fmla="val 774907"/>
              <a:gd name="f97" fmla="val 1779347"/>
              <a:gd name="f98" fmla="val 808801"/>
              <a:gd name="f99" fmla="val 1743547"/>
              <a:gd name="f100" fmla="val 842694"/>
              <a:gd name="f101" fmla="val 1687050"/>
              <a:gd name="f102" fmla="val 841149"/>
              <a:gd name="f103" fmla="val 1653157"/>
              <a:gd name="f104" fmla="val 805349"/>
              <a:gd name="f105" fmla="val 1644015"/>
              <a:gd name="f106" fmla="val 795693"/>
              <a:gd name="f107" fmla="val 1561789"/>
              <a:gd name="f108" fmla="val 910282"/>
              <a:gd name="f109" fmla="val 1426630"/>
              <a:gd name="f110" fmla="val 983636"/>
              <a:gd name="f111" fmla="val 1274606"/>
              <a:gd name="f112" fmla="val 982683"/>
              <a:gd name="f113" fmla="val 980378"/>
              <a:gd name="f114" fmla="val 980836"/>
              <a:gd name="f115" fmla="val 1270380"/>
              <a:gd name="f116" fmla="val 1427425"/>
              <a:gd name="f117" fmla="val 901198"/>
              <a:gd name="f118" fmla="val 1565976"/>
              <a:gd name="f119" fmla="val 779756"/>
              <a:gd name="f120" fmla="val 1647056"/>
              <a:gd name="f121" fmla="val 807405"/>
              <a:gd name="f122" fmla="val 1681913"/>
              <a:gd name="f123" fmla="val 803595"/>
              <a:gd name="f124" fmla="val 1732594"/>
              <a:gd name="f125" fmla="val 770486"/>
              <a:gd name="f126" fmla="val 1763941"/>
              <a:gd name="f127" fmla="val 734686"/>
              <a:gd name="f128" fmla="val 1797834"/>
              <a:gd name="f129" fmla="val 678189"/>
              <a:gd name="f130" fmla="val 1796289"/>
              <a:gd name="f131" fmla="val 644296"/>
              <a:gd name="f132" fmla="val 1760489"/>
              <a:gd name="f133" fmla="val 24442"/>
              <a:gd name="f134" fmla="val 1105772"/>
              <a:gd name="f135" fmla="val -9451"/>
              <a:gd name="f136" fmla="val 1069973"/>
              <a:gd name="f137" fmla="val -7906"/>
              <a:gd name="f138" fmla="val 1013476"/>
              <a:gd name="f139" fmla="val 979583"/>
              <a:gd name="f140" fmla="val 63694"/>
              <a:gd name="f141" fmla="val 945689"/>
              <a:gd name="f142" fmla="val 120190"/>
              <a:gd name="f143" fmla="val 947235"/>
              <a:gd name="f144" fmla="val 154084"/>
              <a:gd name="f145" fmla="val 983034"/>
              <a:gd name="f146" fmla="val 163237"/>
              <a:gd name="f147" fmla="val 992702"/>
              <a:gd name="f148" fmla="val 244774"/>
              <a:gd name="f149" fmla="val 882877"/>
              <a:gd name="f150" fmla="val 375836"/>
              <a:gd name="f151" fmla="val 813180"/>
              <a:gd name="f152" fmla="val 523178"/>
              <a:gd name="f153" fmla="val 818460"/>
              <a:gd name="f154" fmla="val 820284"/>
              <a:gd name="f155" fmla="val 522622"/>
              <a:gd name="f156" fmla="val 821285"/>
              <a:gd name="f157" fmla="val 363119"/>
              <a:gd name="f158" fmla="val 903845"/>
              <a:gd name="f159" fmla="val 223207"/>
              <a:gd name="f160" fmla="val 1028952"/>
              <a:gd name="f161" fmla="val 143673"/>
              <a:gd name="f162" fmla="val 999689"/>
              <a:gd name="f163" fmla="val 108599"/>
              <a:gd name="f164" fmla="val 1002953"/>
              <a:gd name="f165" fmla="val 56445"/>
              <a:gd name="f166" fmla="val 1036755"/>
              <a:gd name="f167" fmla="val 24443"/>
              <a:gd name="f168" fmla="val 1072555"/>
              <a:gd name="f169" fmla="val 1129052"/>
              <a:gd name="f170" fmla="*/ f0 1 1807241"/>
              <a:gd name="f171" fmla="*/ f1 1 1788383"/>
              <a:gd name="f172" fmla="val f2"/>
              <a:gd name="f173" fmla="val f3"/>
              <a:gd name="f174" fmla="val f4"/>
              <a:gd name="f175" fmla="+- f174 0 f172"/>
              <a:gd name="f176" fmla="+- f173 0 f172"/>
              <a:gd name="f177" fmla="*/ f176 1 1807241"/>
              <a:gd name="f178" fmla="*/ f175 1 1788383"/>
              <a:gd name="f179" fmla="*/ f172 1 f177"/>
              <a:gd name="f180" fmla="*/ f173 1 f177"/>
              <a:gd name="f181" fmla="*/ f172 1 f178"/>
              <a:gd name="f182" fmla="*/ f174 1 f178"/>
              <a:gd name="f183" fmla="*/ f179 f170 1"/>
              <a:gd name="f184" fmla="*/ f180 f170 1"/>
              <a:gd name="f185" fmla="*/ f182 f171 1"/>
              <a:gd name="f186" fmla="*/ f181 f17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3" t="f186" r="f184" b="f185"/>
            <a:pathLst>
              <a:path w="1807240" h="178838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lnTo>
                  <a:pt x="f19" y="f20"/>
                </a:ln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5" y="f6"/>
                </a:cubicBezTo>
                <a:close/>
                <a:moveTo>
                  <a:pt x="f31" y="f32"/>
                </a:move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lnTo>
                  <a:pt x="f43" y="f44"/>
                </a:lnTo>
                <a:cubicBezTo>
                  <a:pt x="f45" y="f46"/>
                  <a:pt x="f47" y="f48"/>
                  <a:pt x="f31" y="f32"/>
                </a:cubicBezTo>
                <a:close/>
                <a:moveTo>
                  <a:pt x="f49" y="f50"/>
                </a:moveTo>
                <a:cubicBezTo>
                  <a:pt x="f51" y="f52"/>
                  <a:pt x="f53" y="f54"/>
                  <a:pt x="f55" y="f56"/>
                </a:cubicBez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cubicBezTo>
                  <a:pt x="f63" y="f64"/>
                  <a:pt x="f65" y="f66"/>
                  <a:pt x="f67" y="f68"/>
                </a:cubicBezTo>
                <a:lnTo>
                  <a:pt x="f69" y="f70"/>
                </a:lnTo>
                <a:cubicBezTo>
                  <a:pt x="f71" y="f72"/>
                  <a:pt x="f73" y="f74"/>
                  <a:pt x="f75" y="f76"/>
                </a:cubicBez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close/>
                <a:moveTo>
                  <a:pt x="f89" y="f90"/>
                </a:moveTo>
                <a:lnTo>
                  <a:pt x="f91" y="f92"/>
                </a:lnTo>
                <a:cubicBezTo>
                  <a:pt x="f93" y="f94"/>
                  <a:pt x="f95" y="f96"/>
                  <a:pt x="f97" y="f98"/>
                </a:cubicBezTo>
                <a:cubicBezTo>
                  <a:pt x="f99" y="f100"/>
                  <a:pt x="f101" y="f102"/>
                  <a:pt x="f103" y="f104"/>
                </a:cubicBezTo>
                <a:lnTo>
                  <a:pt x="f105" y="f106"/>
                </a:lnTo>
                <a:cubicBezTo>
                  <a:pt x="f107" y="f108"/>
                  <a:pt x="f109" y="f110"/>
                  <a:pt x="f111" y="f112"/>
                </a:cubicBezTo>
                <a:lnTo>
                  <a:pt x="f113" y="f114"/>
                </a:lnTo>
                <a:lnTo>
                  <a:pt x="f113" y="f115"/>
                </a:lnTo>
                <a:cubicBezTo>
                  <a:pt x="f113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lnTo>
                  <a:pt x="f133" y="f134"/>
                </a:lnTo>
                <a:cubicBezTo>
                  <a:pt x="f135" y="f136"/>
                  <a:pt x="f137" y="f138"/>
                  <a:pt x="f90" y="f139"/>
                </a:cubicBezTo>
                <a:cubicBezTo>
                  <a:pt x="f140" y="f141"/>
                  <a:pt x="f142" y="f143"/>
                  <a:pt x="f144" y="f145"/>
                </a:cubicBezTo>
                <a:lnTo>
                  <a:pt x="f146" y="f147"/>
                </a:lnTo>
                <a:cubicBezTo>
                  <a:pt x="f148" y="f149"/>
                  <a:pt x="f150" y="f151"/>
                  <a:pt x="f152" y="f151"/>
                </a:cubicBezTo>
                <a:lnTo>
                  <a:pt x="f153" y="f151"/>
                </a:lnTo>
                <a:lnTo>
                  <a:pt x="f154" y="f155"/>
                </a:ln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5"/>
                  <a:pt x="f166" y="f167"/>
                </a:cubicBezTo>
                <a:cubicBezTo>
                  <a:pt x="f168" y="f135"/>
                  <a:pt x="f169" y="f137"/>
                  <a:pt x="f89" y="f90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20" name="Rectangle 130">
            <a:extLst>
              <a:ext uri="{FF2B5EF4-FFF2-40B4-BE49-F238E27FC236}">
                <a16:creationId xmlns:a16="http://schemas.microsoft.com/office/drawing/2014/main" id="{8568583E-2428-47EE-BD40-1E5A61564994}"/>
              </a:ext>
            </a:extLst>
          </p:cNvPr>
          <p:cNvSpPr/>
          <p:nvPr/>
        </p:nvSpPr>
        <p:spPr>
          <a:xfrm>
            <a:off x="10932823" y="1539425"/>
            <a:ext cx="544580" cy="547055"/>
          </a:xfrm>
          <a:custGeom>
            <a:avLst/>
            <a:gdLst>
              <a:gd name="f0" fmla="val w"/>
              <a:gd name="f1" fmla="val h"/>
              <a:gd name="f2" fmla="val 0"/>
              <a:gd name="f3" fmla="val 371900"/>
              <a:gd name="f4" fmla="val 373588"/>
              <a:gd name="f5" fmla="val 297080"/>
              <a:gd name="f6" fmla="val 129105"/>
              <a:gd name="f7" fmla="val 284273"/>
              <a:gd name="f8" fmla="val 219737"/>
              <a:gd name="f9" fmla="val 305496"/>
              <a:gd name="f10" fmla="val 333001"/>
              <a:gd name="f11" fmla="val 228265"/>
              <a:gd name="f12" fmla="val 250807"/>
              <a:gd name="f13" fmla="val 263614"/>
              <a:gd name="f14" fmla="val 157021"/>
              <a:gd name="f15" fmla="val 175826"/>
              <a:gd name="f16" fmla="val 195129"/>
              <a:gd name="f17" fmla="val 93087"/>
              <a:gd name="f18" fmla="val 117372"/>
              <a:gd name="f19" fmla="val 141984"/>
              <a:gd name="f20" fmla="val 123179"/>
              <a:gd name="f21" fmla="val 58494"/>
              <a:gd name="f22" fmla="val 84208"/>
              <a:gd name="f23" fmla="val 95969"/>
              <a:gd name="f24" fmla="val 354346"/>
              <a:gd name="f25" fmla="val 97437"/>
              <a:gd name="f26" fmla="val 356087"/>
              <a:gd name="f27" fmla="val 96136"/>
              <a:gd name="f28" fmla="val 357928"/>
              <a:gd name="f29" fmla="val 96353"/>
              <a:gd name="f30" fmla="val 359747"/>
              <a:gd name="f31" fmla="val 96905"/>
              <a:gd name="f32" fmla="val 360371"/>
              <a:gd name="f33" fmla="val 97095"/>
              <a:gd name="f34" fmla="val 368954"/>
              <a:gd name="f35" fmla="val 99700"/>
              <a:gd name="f36" fmla="val 373801"/>
              <a:gd name="f37" fmla="val 108770"/>
              <a:gd name="f38" fmla="val 371196"/>
              <a:gd name="f39" fmla="val 117354"/>
              <a:gd name="f40" fmla="val 333339"/>
              <a:gd name="f41" fmla="val 242097"/>
              <a:gd name="f42" fmla="val 331591"/>
              <a:gd name="f43" fmla="val 247858"/>
              <a:gd name="f44" fmla="val 326929"/>
              <a:gd name="f45" fmla="val 251935"/>
              <a:gd name="f46" fmla="val 321206"/>
              <a:gd name="f47" fmla="val 252122"/>
              <a:gd name="f48" fmla="val 252873"/>
              <a:gd name="f49" fmla="val 313576"/>
              <a:gd name="f50" fmla="val 313378"/>
              <a:gd name="f51" fmla="val 253010"/>
              <a:gd name="f52" fmla="val 313229"/>
              <a:gd name="f53" fmla="val 252967"/>
              <a:gd name="f54" fmla="val 313080"/>
              <a:gd name="f55" fmla="val 252922"/>
              <a:gd name="f56" fmla="val 312919"/>
              <a:gd name="f57" fmla="val 126251"/>
              <a:gd name="f58" fmla="val 133971"/>
              <a:gd name="f59" fmla="val 281687"/>
              <a:gd name="f60" fmla="val 321075"/>
              <a:gd name="f61" fmla="val 314823"/>
              <a:gd name="f62" fmla="val 318480"/>
              <a:gd name="f63" fmla="val 329614"/>
              <a:gd name="f64" fmla="val 318311"/>
              <a:gd name="f65" fmla="val 336414"/>
              <a:gd name="f66" fmla="val 328969"/>
              <a:gd name="f67" fmla="val 341215"/>
              <a:gd name="f68" fmla="val 359094"/>
              <a:gd name="f69" fmla="val 321920"/>
              <a:gd name="f70" fmla="val 304041"/>
              <a:gd name="f71" fmla="val 286162"/>
              <a:gd name="f72" fmla="val 271668"/>
              <a:gd name="f73" fmla="val 278468"/>
              <a:gd name="f74" fmla="val 289602"/>
              <a:gd name="f75" fmla="val 142850"/>
              <a:gd name="f76" fmla="val 143397"/>
              <a:gd name="f77" fmla="val 316865"/>
              <a:gd name="f78" fmla="val 151629"/>
              <a:gd name="f79" fmla="val 321811"/>
              <a:gd name="f80" fmla="val 156401"/>
              <a:gd name="f81" fmla="val 330956"/>
              <a:gd name="f82" fmla="val 141907"/>
              <a:gd name="f83" fmla="val 124028"/>
              <a:gd name="f84" fmla="val 106149"/>
              <a:gd name="f85" fmla="val 91655"/>
              <a:gd name="f86" fmla="val 329356"/>
              <a:gd name="f87" fmla="val 98032"/>
              <a:gd name="f88" fmla="val 318986"/>
              <a:gd name="f89" fmla="val 108649"/>
              <a:gd name="f90" fmla="val 315212"/>
              <a:gd name="f91" fmla="val 33542"/>
              <a:gd name="f92" fmla="val 34909"/>
              <a:gd name="f93" fmla="val 1773"/>
              <a:gd name="f94" fmla="val 51879"/>
              <a:gd name="f95" fmla="*/ f0 1 371900"/>
              <a:gd name="f96" fmla="*/ f1 1 373588"/>
              <a:gd name="f97" fmla="val f2"/>
              <a:gd name="f98" fmla="val f3"/>
              <a:gd name="f99" fmla="val f4"/>
              <a:gd name="f100" fmla="+- f99 0 f97"/>
              <a:gd name="f101" fmla="+- f98 0 f97"/>
              <a:gd name="f102" fmla="*/ f101 1 371900"/>
              <a:gd name="f103" fmla="*/ f100 1 373588"/>
              <a:gd name="f104" fmla="*/ f97 1 f102"/>
              <a:gd name="f105" fmla="*/ f98 1 f102"/>
              <a:gd name="f106" fmla="*/ f97 1 f103"/>
              <a:gd name="f107" fmla="*/ f99 1 f103"/>
              <a:gd name="f108" fmla="*/ f104 f95 1"/>
              <a:gd name="f109" fmla="*/ f105 f95 1"/>
              <a:gd name="f110" fmla="*/ f107 f96 1"/>
              <a:gd name="f111" fmla="*/ f106 f9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8" t="f111" r="f109" b="f110"/>
            <a:pathLst>
              <a:path w="371900" h="37358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10" y="f6"/>
                </a:lnTo>
                <a:close/>
                <a:moveTo>
                  <a:pt x="f11" y="f6"/>
                </a:moveTo>
                <a:lnTo>
                  <a:pt x="f11" y="f8"/>
                </a:lnTo>
                <a:lnTo>
                  <a:pt x="f12" y="f8"/>
                </a:lnTo>
                <a:lnTo>
                  <a:pt x="f13" y="f6"/>
                </a:lnTo>
                <a:close/>
                <a:moveTo>
                  <a:pt x="f14" y="f6"/>
                </a:moveTo>
                <a:lnTo>
                  <a:pt x="f15" y="f8"/>
                </a:lnTo>
                <a:lnTo>
                  <a:pt x="f16" y="f8"/>
                </a:lnTo>
                <a:lnTo>
                  <a:pt x="f16" y="f6"/>
                </a:lnTo>
                <a:close/>
                <a:moveTo>
                  <a:pt x="f17" y="f6"/>
                </a:moveTo>
                <a:lnTo>
                  <a:pt x="f18" y="f8"/>
                </a:lnTo>
                <a:lnTo>
                  <a:pt x="f19" y="f8"/>
                </a:lnTo>
                <a:lnTo>
                  <a:pt x="f20" y="f6"/>
                </a:lnTo>
                <a:close/>
                <a:moveTo>
                  <a:pt x="f21" y="f2"/>
                </a:moveTo>
                <a:lnTo>
                  <a:pt x="f22" y="f23"/>
                </a:lnTo>
                <a:lnTo>
                  <a:pt x="f24" y="f23"/>
                </a:lnTo>
                <a:lnTo>
                  <a:pt x="f24" y="f25"/>
                </a:lnTo>
                <a:cubicBezTo>
                  <a:pt x="f26" y="f27"/>
                  <a:pt x="f28" y="f29"/>
                  <a:pt x="f30" y="f31"/>
                </a:cubicBezTo>
                <a:lnTo>
                  <a:pt x="f32" y="f33"/>
                </a:lnTo>
                <a:cubicBezTo>
                  <a:pt x="f34" y="f35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lnTo>
                  <a:pt x="f46" y="f48"/>
                </a:lnTo>
                <a:lnTo>
                  <a:pt x="f49" y="f48"/>
                </a:lnTo>
                <a:cubicBezTo>
                  <a:pt x="f50" y="f51"/>
                  <a:pt x="f52" y="f53"/>
                  <a:pt x="f54" y="f55"/>
                </a:cubicBezTo>
                <a:lnTo>
                  <a:pt x="f56" y="f48"/>
                </a:lnTo>
                <a:lnTo>
                  <a:pt x="f57" y="f48"/>
                </a:lnTo>
                <a:lnTo>
                  <a:pt x="f58" y="f59"/>
                </a:lnTo>
                <a:lnTo>
                  <a:pt x="f60" y="f59"/>
                </a:lnTo>
                <a:lnTo>
                  <a:pt x="f60" y="f61"/>
                </a:lnTo>
                <a:lnTo>
                  <a:pt x="f62" y="f61"/>
                </a:ln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4"/>
                  <a:pt x="f70" y="f4"/>
                </a:cubicBezTo>
                <a:cubicBezTo>
                  <a:pt x="f71" y="f4"/>
                  <a:pt x="f72" y="f68"/>
                  <a:pt x="f72" y="f67"/>
                </a:cubicBezTo>
                <a:cubicBezTo>
                  <a:pt x="f72" y="f66"/>
                  <a:pt x="f73" y="f64"/>
                  <a:pt x="f74" y="f61"/>
                </a:cubicBezTo>
                <a:lnTo>
                  <a:pt x="f75" y="f61"/>
                </a:lnTo>
                <a:lnTo>
                  <a:pt x="f76" y="f77"/>
                </a:lnTo>
                <a:cubicBezTo>
                  <a:pt x="f78" y="f79"/>
                  <a:pt x="f80" y="f81"/>
                  <a:pt x="f80" y="f67"/>
                </a:cubicBezTo>
                <a:cubicBezTo>
                  <a:pt x="f80" y="f68"/>
                  <a:pt x="f82" y="f4"/>
                  <a:pt x="f83" y="f4"/>
                </a:cubicBezTo>
                <a:cubicBezTo>
                  <a:pt x="f84" y="f4"/>
                  <a:pt x="f85" y="f68"/>
                  <a:pt x="f85" y="f67"/>
                </a:cubicBez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lnTo>
                  <a:pt x="f2" y="f92"/>
                </a:lnTo>
                <a:lnTo>
                  <a:pt x="f2" y="f93"/>
                </a:lnTo>
                <a:lnTo>
                  <a:pt x="f94" y="f9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21" name="Right Triangle 17">
            <a:extLst>
              <a:ext uri="{FF2B5EF4-FFF2-40B4-BE49-F238E27FC236}">
                <a16:creationId xmlns:a16="http://schemas.microsoft.com/office/drawing/2014/main" id="{F57F82AC-6C2D-4288-98FC-810B147DBC18}"/>
              </a:ext>
            </a:extLst>
          </p:cNvPr>
          <p:cNvSpPr/>
          <p:nvPr/>
        </p:nvSpPr>
        <p:spPr>
          <a:xfrm>
            <a:off x="9363482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1999321"/>
              <a:gd name="f6" fmla="val 2603448"/>
              <a:gd name="f7" fmla="val 2772810"/>
              <a:gd name="f8" fmla="val 2528507"/>
              <a:gd name="f9" fmla="val 2263914"/>
              <a:gd name="f10" fmla="val 2230929"/>
              <a:gd name="f11" fmla="val 2516419"/>
              <a:gd name="f12" fmla="val 2435624"/>
              <a:gd name="f13" fmla="val 2688129"/>
              <a:gd name="f14" fmla="val 2940634"/>
              <a:gd name="f15" fmla="val 3145329"/>
              <a:gd name="f16" fmla="val 2011409"/>
              <a:gd name="f17" fmla="val 1806714"/>
              <a:gd name="f18" fmla="val 1576134"/>
              <a:gd name="f19" fmla="val 17032"/>
              <a:gd name="f20" fmla="val 2276728"/>
              <a:gd name="f21" fmla="val 17033"/>
              <a:gd name="f22" fmla="val 1576135"/>
              <a:gd name="f23" fmla="val 1321887"/>
              <a:gd name="f24" fmla="val 996125"/>
              <a:gd name="f25" fmla="val 2160187"/>
              <a:gd name="f26" fmla="val 1979345"/>
              <a:gd name="f27" fmla="val 2161001"/>
              <a:gd name="f28" fmla="val 1738579"/>
              <a:gd name="f29" fmla="val 2402384"/>
              <a:gd name="f30" fmla="val 2700000"/>
              <a:gd name="f31" fmla="val 2997617"/>
              <a:gd name="f32" fmla="val 3238999"/>
              <a:gd name="f33" fmla="val 3239814"/>
              <a:gd name="f34" fmla="val 1436085"/>
              <a:gd name="f35" fmla="val 2287664"/>
              <a:gd name="f36" fmla="val 888809"/>
              <a:gd name="f37" fmla="*/ f0 1 2721114"/>
              <a:gd name="f38" fmla="*/ f1 1 3240000"/>
              <a:gd name="f39" fmla="val f2"/>
              <a:gd name="f40" fmla="val f3"/>
              <a:gd name="f41" fmla="val f4"/>
              <a:gd name="f42" fmla="+- f41 0 f39"/>
              <a:gd name="f43" fmla="+- f40 0 f39"/>
              <a:gd name="f44" fmla="*/ f43 1 2721114"/>
              <a:gd name="f45" fmla="*/ f42 1 3240000"/>
              <a:gd name="f46" fmla="*/ f39 1 f44"/>
              <a:gd name="f47" fmla="*/ f40 1 f44"/>
              <a:gd name="f48" fmla="*/ f39 1 f45"/>
              <a:gd name="f49" fmla="*/ f41 1 f45"/>
              <a:gd name="f50" fmla="*/ f46 f37 1"/>
              <a:gd name="f51" fmla="*/ f47 f37 1"/>
              <a:gd name="f52" fmla="*/ f49 f38 1"/>
              <a:gd name="f53" fmla="*/ f48 f3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0" t="f53" r="f51" b="f52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6"/>
                </a:lnTo>
                <a:close/>
                <a:moveTo>
                  <a:pt x="f9" y="f10"/>
                </a:moveTo>
                <a:cubicBezTo>
                  <a:pt x="f11" y="f10"/>
                  <a:pt x="f3" y="f12"/>
                  <a:pt x="f3" y="f13"/>
                </a:cubicBezTo>
                <a:cubicBezTo>
                  <a:pt x="f3" y="f14"/>
                  <a:pt x="f11" y="f15"/>
                  <a:pt x="f9" y="f15"/>
                </a:cubicBezTo>
                <a:cubicBezTo>
                  <a:pt x="f16" y="f15"/>
                  <a:pt x="f17" y="f14"/>
                  <a:pt x="f17" y="f13"/>
                </a:cubicBezTo>
                <a:cubicBezTo>
                  <a:pt x="f17" y="f12"/>
                  <a:pt x="f16" y="f10"/>
                  <a:pt x="f9" y="f10"/>
                </a:cubicBezTo>
                <a:close/>
                <a:moveTo>
                  <a:pt x="f18" y="f19"/>
                </a:moveTo>
                <a:lnTo>
                  <a:pt x="f20" y="f19"/>
                </a:lnTo>
                <a:lnTo>
                  <a:pt x="f20" y="f21"/>
                </a:lnTo>
                <a:lnTo>
                  <a:pt x="f22" y="f21"/>
                </a:lnTo>
                <a:close/>
                <a:moveTo>
                  <a:pt x="f2" y="f19"/>
                </a:moveTo>
                <a:lnTo>
                  <a:pt x="f23" y="f19"/>
                </a:lnTo>
                <a:lnTo>
                  <a:pt x="f23" y="f24"/>
                </a:lnTo>
                <a:lnTo>
                  <a:pt x="f20" y="f24"/>
                </a:lnTo>
                <a:lnTo>
                  <a:pt x="f20" y="f25"/>
                </a:lnTo>
                <a:cubicBezTo>
                  <a:pt x="f26" y="f27"/>
                  <a:pt x="f28" y="f29"/>
                  <a:pt x="f28" y="f30"/>
                </a:cubicBezTo>
                <a:cubicBezTo>
                  <a:pt x="f28" y="f31"/>
                  <a:pt x="f26" y="f32"/>
                  <a:pt x="f20" y="f33"/>
                </a:cubicBezTo>
                <a:lnTo>
                  <a:pt x="f20" y="f4"/>
                </a:lnTo>
                <a:lnTo>
                  <a:pt x="f2" y="f4"/>
                </a:lnTo>
                <a:close/>
                <a:moveTo>
                  <a:pt x="f34" y="f2"/>
                </a:moveTo>
                <a:lnTo>
                  <a:pt x="f35" y="f36"/>
                </a:lnTo>
                <a:lnTo>
                  <a:pt x="f34" y="f36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22" name="Right Triangle 17">
            <a:extLst>
              <a:ext uri="{FF2B5EF4-FFF2-40B4-BE49-F238E27FC236}">
                <a16:creationId xmlns:a16="http://schemas.microsoft.com/office/drawing/2014/main" id="{F58DF284-4620-46A1-AA18-86A7612CAAAF}"/>
              </a:ext>
            </a:extLst>
          </p:cNvPr>
          <p:cNvSpPr/>
          <p:nvPr/>
        </p:nvSpPr>
        <p:spPr>
          <a:xfrm>
            <a:off x="848843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79233"/>
              <a:gd name="f6" fmla="val 2431577"/>
              <a:gd name="f7" fmla="val 2611489"/>
              <a:gd name="f8" fmla="val 1999321"/>
              <a:gd name="f9" fmla="val 2780851"/>
              <a:gd name="f10" fmla="val 2960763"/>
              <a:gd name="f11" fmla="val 2348595"/>
              <a:gd name="f12" fmla="val 2528507"/>
              <a:gd name="f13" fmla="val 2263914"/>
              <a:gd name="f14" fmla="val 2238970"/>
              <a:gd name="f15" fmla="val 2516419"/>
              <a:gd name="f16" fmla="val 2443665"/>
              <a:gd name="f17" fmla="val 2696170"/>
              <a:gd name="f18" fmla="val 2948675"/>
              <a:gd name="f19" fmla="val 3153370"/>
              <a:gd name="f20" fmla="val 2011409"/>
              <a:gd name="f21" fmla="val 1806714"/>
              <a:gd name="f22" fmla="val 1576134"/>
              <a:gd name="f23" fmla="val 17032"/>
              <a:gd name="f24" fmla="val 2276728"/>
              <a:gd name="f25" fmla="val 17033"/>
              <a:gd name="f26" fmla="val 1576135"/>
              <a:gd name="f27" fmla="val 1321887"/>
              <a:gd name="f28" fmla="val 996125"/>
              <a:gd name="f29" fmla="val 2160187"/>
              <a:gd name="f30" fmla="val 1979345"/>
              <a:gd name="f31" fmla="val 2161001"/>
              <a:gd name="f32" fmla="val 1738579"/>
              <a:gd name="f33" fmla="val 2402384"/>
              <a:gd name="f34" fmla="val 2700000"/>
              <a:gd name="f35" fmla="val 2997617"/>
              <a:gd name="f36" fmla="val 3238999"/>
              <a:gd name="f37" fmla="val 3239814"/>
              <a:gd name="f38" fmla="val 1436085"/>
              <a:gd name="f39" fmla="val 2287664"/>
              <a:gd name="f40" fmla="val 888809"/>
              <a:gd name="f41" fmla="*/ f0 1 2721114"/>
              <a:gd name="f42" fmla="*/ f1 1 3240000"/>
              <a:gd name="f43" fmla="val f2"/>
              <a:gd name="f44" fmla="val f3"/>
              <a:gd name="f45" fmla="val f4"/>
              <a:gd name="f46" fmla="+- f45 0 f43"/>
              <a:gd name="f47" fmla="+- f44 0 f43"/>
              <a:gd name="f48" fmla="*/ f47 1 2721114"/>
              <a:gd name="f49" fmla="*/ f46 1 3240000"/>
              <a:gd name="f50" fmla="*/ f43 1 f48"/>
              <a:gd name="f51" fmla="*/ f44 1 f48"/>
              <a:gd name="f52" fmla="*/ f43 1 f49"/>
              <a:gd name="f53" fmla="*/ f45 1 f49"/>
              <a:gd name="f54" fmla="*/ f50 f41 1"/>
              <a:gd name="f55" fmla="*/ f51 f41 1"/>
              <a:gd name="f56" fmla="*/ f53 f42 1"/>
              <a:gd name="f57" fmla="*/ f52 f4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4" t="f57" r="f55" b="f56"/>
            <a:pathLst>
              <a:path w="272111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4"/>
                  <a:pt x="f3" y="f16"/>
                  <a:pt x="f3" y="f17"/>
                </a:cubicBezTo>
                <a:cubicBezTo>
                  <a:pt x="f3" y="f18"/>
                  <a:pt x="f15" y="f19"/>
                  <a:pt x="f13" y="f19"/>
                </a:cubicBezTo>
                <a:cubicBezTo>
                  <a:pt x="f20" y="f19"/>
                  <a:pt x="f21" y="f18"/>
                  <a:pt x="f21" y="f17"/>
                </a:cubicBezTo>
                <a:cubicBezTo>
                  <a:pt x="f21" y="f16"/>
                  <a:pt x="f20" y="f14"/>
                  <a:pt x="f13" y="f14"/>
                </a:cubicBezTo>
                <a:close/>
                <a:moveTo>
                  <a:pt x="f22" y="f23"/>
                </a:moveTo>
                <a:lnTo>
                  <a:pt x="f24" y="f23"/>
                </a:lnTo>
                <a:lnTo>
                  <a:pt x="f24" y="f25"/>
                </a:lnTo>
                <a:lnTo>
                  <a:pt x="f26" y="f25"/>
                </a:lnTo>
                <a:close/>
                <a:moveTo>
                  <a:pt x="f2" y="f23"/>
                </a:moveTo>
                <a:lnTo>
                  <a:pt x="f27" y="f23"/>
                </a:lnTo>
                <a:lnTo>
                  <a:pt x="f27" y="f28"/>
                </a:lnTo>
                <a:lnTo>
                  <a:pt x="f24" y="f28"/>
                </a:lnTo>
                <a:lnTo>
                  <a:pt x="f24" y="f29"/>
                </a:lnTo>
                <a:cubicBezTo>
                  <a:pt x="f30" y="f31"/>
                  <a:pt x="f32" y="f33"/>
                  <a:pt x="f32" y="f34"/>
                </a:cubicBezTo>
                <a:cubicBezTo>
                  <a:pt x="f32" y="f35"/>
                  <a:pt x="f30" y="f36"/>
                  <a:pt x="f24" y="f37"/>
                </a:cubicBezTo>
                <a:lnTo>
                  <a:pt x="f24" y="f4"/>
                </a:lnTo>
                <a:lnTo>
                  <a:pt x="f2" y="f4"/>
                </a:lnTo>
                <a:close/>
                <a:moveTo>
                  <a:pt x="f38" y="f2"/>
                </a:moveTo>
                <a:lnTo>
                  <a:pt x="f39" y="f40"/>
                </a:lnTo>
                <a:lnTo>
                  <a:pt x="f38" y="f40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23" name="Right Triangle 17">
            <a:extLst>
              <a:ext uri="{FF2B5EF4-FFF2-40B4-BE49-F238E27FC236}">
                <a16:creationId xmlns:a16="http://schemas.microsoft.com/office/drawing/2014/main" id="{E0EB8370-7CDA-4680-973E-830C613F7F1F}"/>
              </a:ext>
            </a:extLst>
          </p:cNvPr>
          <p:cNvSpPr/>
          <p:nvPr/>
        </p:nvSpPr>
        <p:spPr>
          <a:xfrm>
            <a:off x="10238514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136698"/>
              <a:gd name="f6" fmla="val 2449196"/>
              <a:gd name="f7" fmla="val 2016940"/>
              <a:gd name="f8" fmla="val 2568954"/>
              <a:gd name="f9" fmla="val 2144156"/>
              <a:gd name="f10" fmla="val 2696170"/>
              <a:gd name="f11" fmla="val 2823386"/>
              <a:gd name="f12" fmla="val 2943144"/>
              <a:gd name="f13" fmla="val 2263914"/>
              <a:gd name="f14" fmla="val 2815928"/>
              <a:gd name="f15" fmla="val 2391130"/>
              <a:gd name="f16" fmla="val 2510888"/>
              <a:gd name="f17" fmla="val 2383672"/>
              <a:gd name="f18" fmla="val 2576412"/>
              <a:gd name="f19" fmla="val 2238970"/>
              <a:gd name="f20" fmla="val 2516419"/>
              <a:gd name="f21" fmla="val 2443665"/>
              <a:gd name="f22" fmla="val 2948675"/>
              <a:gd name="f23" fmla="val 3153370"/>
              <a:gd name="f24" fmla="val 2011409"/>
              <a:gd name="f25" fmla="val 1806714"/>
              <a:gd name="f26" fmla="val 1576134"/>
              <a:gd name="f27" fmla="val 17032"/>
              <a:gd name="f28" fmla="val 2276728"/>
              <a:gd name="f29" fmla="val 17033"/>
              <a:gd name="f30" fmla="val 1576135"/>
              <a:gd name="f31" fmla="val 1321887"/>
              <a:gd name="f32" fmla="val 996125"/>
              <a:gd name="f33" fmla="val 2160187"/>
              <a:gd name="f34" fmla="val 1979345"/>
              <a:gd name="f35" fmla="val 2161001"/>
              <a:gd name="f36" fmla="val 1738579"/>
              <a:gd name="f37" fmla="val 2402384"/>
              <a:gd name="f38" fmla="val 2700000"/>
              <a:gd name="f39" fmla="val 2997617"/>
              <a:gd name="f40" fmla="val 3238999"/>
              <a:gd name="f41" fmla="val 3239814"/>
              <a:gd name="f42" fmla="val 1436085"/>
              <a:gd name="f43" fmla="val 2287664"/>
              <a:gd name="f44" fmla="val 888809"/>
              <a:gd name="f45" fmla="*/ f0 1 2721114"/>
              <a:gd name="f46" fmla="*/ f1 1 3240000"/>
              <a:gd name="f47" fmla="val f2"/>
              <a:gd name="f48" fmla="val f3"/>
              <a:gd name="f49" fmla="val f4"/>
              <a:gd name="f50" fmla="+- f49 0 f47"/>
              <a:gd name="f51" fmla="+- f48 0 f47"/>
              <a:gd name="f52" fmla="*/ f51 1 2721114"/>
              <a:gd name="f53" fmla="*/ f50 1 3240000"/>
              <a:gd name="f54" fmla="*/ f47 1 f52"/>
              <a:gd name="f55" fmla="*/ f48 1 f52"/>
              <a:gd name="f56" fmla="*/ f47 1 f53"/>
              <a:gd name="f57" fmla="*/ f49 1 f53"/>
              <a:gd name="f58" fmla="*/ f54 f45 1"/>
              <a:gd name="f59" fmla="*/ f55 f45 1"/>
              <a:gd name="f60" fmla="*/ f57 f46 1"/>
              <a:gd name="f61" fmla="*/ f56 f4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8" t="f61" r="f59" b="f60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7" y="f11"/>
                </a:lnTo>
                <a:lnTo>
                  <a:pt x="f5" y="f12"/>
                </a:lnTo>
                <a:lnTo>
                  <a:pt x="f13" y="f14"/>
                </a:lnTo>
                <a:lnTo>
                  <a:pt x="f15" y="f12"/>
                </a:lnTo>
                <a:lnTo>
                  <a:pt x="f16" y="f11"/>
                </a:lnTo>
                <a:lnTo>
                  <a:pt x="f17" y="f10"/>
                </a:lnTo>
                <a:lnTo>
                  <a:pt x="f16" y="f8"/>
                </a:lnTo>
                <a:lnTo>
                  <a:pt x="f15" y="f6"/>
                </a:lnTo>
                <a:lnTo>
                  <a:pt x="f13" y="f18"/>
                </a:lnTo>
                <a:close/>
                <a:moveTo>
                  <a:pt x="f13" y="f19"/>
                </a:moveTo>
                <a:cubicBezTo>
                  <a:pt x="f20" y="f19"/>
                  <a:pt x="f3" y="f21"/>
                  <a:pt x="f3" y="f10"/>
                </a:cubicBezTo>
                <a:cubicBezTo>
                  <a:pt x="f3" y="f22"/>
                  <a:pt x="f20" y="f23"/>
                  <a:pt x="f13" y="f23"/>
                </a:cubicBezTo>
                <a:cubicBezTo>
                  <a:pt x="f24" y="f23"/>
                  <a:pt x="f25" y="f22"/>
                  <a:pt x="f25" y="f10"/>
                </a:cubicBezTo>
                <a:cubicBezTo>
                  <a:pt x="f25" y="f21"/>
                  <a:pt x="f24" y="f19"/>
                  <a:pt x="f13" y="f19"/>
                </a:cubicBezTo>
                <a:close/>
                <a:moveTo>
                  <a:pt x="f26" y="f27"/>
                </a:moveTo>
                <a:lnTo>
                  <a:pt x="f28" y="f27"/>
                </a:lnTo>
                <a:lnTo>
                  <a:pt x="f28" y="f29"/>
                </a:lnTo>
                <a:lnTo>
                  <a:pt x="f30" y="f29"/>
                </a:lnTo>
                <a:close/>
                <a:moveTo>
                  <a:pt x="f2" y="f27"/>
                </a:moveTo>
                <a:lnTo>
                  <a:pt x="f31" y="f27"/>
                </a:lnTo>
                <a:lnTo>
                  <a:pt x="f31" y="f32"/>
                </a:lnTo>
                <a:lnTo>
                  <a:pt x="f28" y="f32"/>
                </a:lnTo>
                <a:lnTo>
                  <a:pt x="f28" y="f33"/>
                </a:lnTo>
                <a:cubicBezTo>
                  <a:pt x="f34" y="f35"/>
                  <a:pt x="f36" y="f37"/>
                  <a:pt x="f36" y="f38"/>
                </a:cubicBezTo>
                <a:cubicBezTo>
                  <a:pt x="f36" y="f39"/>
                  <a:pt x="f34" y="f40"/>
                  <a:pt x="f28" y="f41"/>
                </a:cubicBezTo>
                <a:lnTo>
                  <a:pt x="f28" y="f4"/>
                </a:lnTo>
                <a:lnTo>
                  <a:pt x="f2" y="f4"/>
                </a:lnTo>
                <a:close/>
                <a:moveTo>
                  <a:pt x="f42" y="f2"/>
                </a:moveTo>
                <a:lnTo>
                  <a:pt x="f43" y="f44"/>
                </a:lnTo>
                <a:lnTo>
                  <a:pt x="f42" y="f4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24" name="Oval 44">
            <a:extLst>
              <a:ext uri="{FF2B5EF4-FFF2-40B4-BE49-F238E27FC236}">
                <a16:creationId xmlns:a16="http://schemas.microsoft.com/office/drawing/2014/main" id="{32FC5B5B-A903-45A4-B312-2FB9D933C894}"/>
              </a:ext>
            </a:extLst>
          </p:cNvPr>
          <p:cNvSpPr/>
          <p:nvPr/>
        </p:nvSpPr>
        <p:spPr>
          <a:xfrm>
            <a:off x="11113558" y="4578025"/>
            <a:ext cx="478145" cy="569329"/>
          </a:xfrm>
          <a:custGeom>
            <a:avLst/>
            <a:gdLst>
              <a:gd name="f0" fmla="val w"/>
              <a:gd name="f1" fmla="val h"/>
              <a:gd name="f2" fmla="val 0"/>
              <a:gd name="f3" fmla="val 2721114"/>
              <a:gd name="f4" fmla="val 3240000"/>
              <a:gd name="f5" fmla="val 2519839"/>
              <a:gd name="f6" fmla="val 2469622"/>
              <a:gd name="f7" fmla="val 2201779"/>
              <a:gd name="f8" fmla="val 2787682"/>
              <a:gd name="f9" fmla="val 2003023"/>
              <a:gd name="f10" fmla="val 2588926"/>
              <a:gd name="f11" fmla="val 1901669"/>
              <a:gd name="f12" fmla="val 2690281"/>
              <a:gd name="f13" fmla="val 2203868"/>
              <a:gd name="f14" fmla="val 2992480"/>
              <a:gd name="f15" fmla="val 2305222"/>
              <a:gd name="f16" fmla="val 2891125"/>
              <a:gd name="f17" fmla="val 2303133"/>
              <a:gd name="f18" fmla="val 2889037"/>
              <a:gd name="f19" fmla="val 2621194"/>
              <a:gd name="f20" fmla="val 2570977"/>
              <a:gd name="f21" fmla="val 2263914"/>
              <a:gd name="f22" fmla="val 2238970"/>
              <a:gd name="f23" fmla="val 2516419"/>
              <a:gd name="f24" fmla="val 2443665"/>
              <a:gd name="f25" fmla="val 2696170"/>
              <a:gd name="f26" fmla="val 2948675"/>
              <a:gd name="f27" fmla="val 3153370"/>
              <a:gd name="f28" fmla="val 2011409"/>
              <a:gd name="f29" fmla="val 1806714"/>
              <a:gd name="f30" fmla="val 1576134"/>
              <a:gd name="f31" fmla="val 17032"/>
              <a:gd name="f32" fmla="val 2276728"/>
              <a:gd name="f33" fmla="val 17033"/>
              <a:gd name="f34" fmla="val 1576135"/>
              <a:gd name="f35" fmla="val 1321887"/>
              <a:gd name="f36" fmla="val 996125"/>
              <a:gd name="f37" fmla="val 2160187"/>
              <a:gd name="f38" fmla="val 1979345"/>
              <a:gd name="f39" fmla="val 2161001"/>
              <a:gd name="f40" fmla="val 1738579"/>
              <a:gd name="f41" fmla="val 2402384"/>
              <a:gd name="f42" fmla="val 2700000"/>
              <a:gd name="f43" fmla="val 2997617"/>
              <a:gd name="f44" fmla="val 3238999"/>
              <a:gd name="f45" fmla="val 3239814"/>
              <a:gd name="f46" fmla="val 1436085"/>
              <a:gd name="f47" fmla="val 2287664"/>
              <a:gd name="f48" fmla="val 888809"/>
              <a:gd name="f49" fmla="*/ f0 1 2721114"/>
              <a:gd name="f50" fmla="*/ f1 1 3240000"/>
              <a:gd name="f51" fmla="val f2"/>
              <a:gd name="f52" fmla="val f3"/>
              <a:gd name="f53" fmla="val f4"/>
              <a:gd name="f54" fmla="+- f53 0 f51"/>
              <a:gd name="f55" fmla="+- f52 0 f51"/>
              <a:gd name="f56" fmla="*/ f55 1 2721114"/>
              <a:gd name="f57" fmla="*/ f54 1 3240000"/>
              <a:gd name="f58" fmla="*/ f51 1 f56"/>
              <a:gd name="f59" fmla="*/ f52 1 f56"/>
              <a:gd name="f60" fmla="*/ f51 1 f57"/>
              <a:gd name="f61" fmla="*/ f53 1 f57"/>
              <a:gd name="f62" fmla="*/ f58 f49 1"/>
              <a:gd name="f63" fmla="*/ f59 f49 1"/>
              <a:gd name="f64" fmla="*/ f61 f50 1"/>
              <a:gd name="f65" fmla="*/ f60 f5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2" t="f65" r="f63" b="f64"/>
            <a:pathLst>
              <a:path w="2721114" h="3240000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close/>
                <a:moveTo>
                  <a:pt x="f21" y="f22"/>
                </a:moveTo>
                <a:cubicBezTo>
                  <a:pt x="f23" y="f22"/>
                  <a:pt x="f3" y="f24"/>
                  <a:pt x="f3" y="f25"/>
                </a:cubicBezTo>
                <a:cubicBezTo>
                  <a:pt x="f3" y="f26"/>
                  <a:pt x="f23" y="f27"/>
                  <a:pt x="f21" y="f27"/>
                </a:cubicBezTo>
                <a:cubicBezTo>
                  <a:pt x="f28" y="f27"/>
                  <a:pt x="f29" y="f26"/>
                  <a:pt x="f29" y="f25"/>
                </a:cubicBezTo>
                <a:cubicBezTo>
                  <a:pt x="f29" y="f24"/>
                  <a:pt x="f28" y="f22"/>
                  <a:pt x="f21" y="f22"/>
                </a:cubicBezTo>
                <a:close/>
                <a:moveTo>
                  <a:pt x="f30" y="f31"/>
                </a:moveTo>
                <a:lnTo>
                  <a:pt x="f32" y="f31"/>
                </a:lnTo>
                <a:lnTo>
                  <a:pt x="f32" y="f33"/>
                </a:lnTo>
                <a:lnTo>
                  <a:pt x="f34" y="f33"/>
                </a:lnTo>
                <a:close/>
                <a:moveTo>
                  <a:pt x="f2" y="f31"/>
                </a:moveTo>
                <a:lnTo>
                  <a:pt x="f35" y="f31"/>
                </a:lnTo>
                <a:lnTo>
                  <a:pt x="f35" y="f36"/>
                </a:lnTo>
                <a:lnTo>
                  <a:pt x="f32" y="f36"/>
                </a:lnTo>
                <a:lnTo>
                  <a:pt x="f32" y="f37"/>
                </a:lnTo>
                <a:cubicBezTo>
                  <a:pt x="f38" y="f39"/>
                  <a:pt x="f40" y="f41"/>
                  <a:pt x="f40" y="f42"/>
                </a:cubicBezTo>
                <a:cubicBezTo>
                  <a:pt x="f40" y="f43"/>
                  <a:pt x="f38" y="f44"/>
                  <a:pt x="f32" y="f45"/>
                </a:cubicBezTo>
                <a:lnTo>
                  <a:pt x="f32" y="f4"/>
                </a:lnTo>
                <a:lnTo>
                  <a:pt x="f2" y="f4"/>
                </a:lnTo>
                <a:close/>
                <a:moveTo>
                  <a:pt x="f46" y="f2"/>
                </a:moveTo>
                <a:lnTo>
                  <a:pt x="f47" y="f48"/>
                </a:lnTo>
                <a:lnTo>
                  <a:pt x="f46" y="f48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AE45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25" name="Google Shape;6000;p67">
            <a:extLst>
              <a:ext uri="{FF2B5EF4-FFF2-40B4-BE49-F238E27FC236}">
                <a16:creationId xmlns:a16="http://schemas.microsoft.com/office/drawing/2014/main" id="{E49368CF-B970-4C4C-9C41-C94148730488}"/>
              </a:ext>
            </a:extLst>
          </p:cNvPr>
          <p:cNvSpPr/>
          <p:nvPr/>
        </p:nvSpPr>
        <p:spPr>
          <a:xfrm>
            <a:off x="4351193" y="1478767"/>
            <a:ext cx="604247" cy="616476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26" name="Google Shape;6029;p67">
            <a:extLst>
              <a:ext uri="{FF2B5EF4-FFF2-40B4-BE49-F238E27FC236}">
                <a16:creationId xmlns:a16="http://schemas.microsoft.com/office/drawing/2014/main" id="{5C18B863-67C3-4A09-8820-B82FFDB42BFC}"/>
              </a:ext>
            </a:extLst>
          </p:cNvPr>
          <p:cNvGrpSpPr/>
          <p:nvPr/>
        </p:nvGrpSpPr>
        <p:grpSpPr>
          <a:xfrm>
            <a:off x="9367808" y="5419906"/>
            <a:ext cx="404152" cy="560233"/>
            <a:chOff x="7025856" y="4064928"/>
            <a:chExt cx="303114" cy="420175"/>
          </a:xfrm>
          <a:solidFill>
            <a:srgbClr val="C00000"/>
          </a:solidFill>
        </p:grpSpPr>
        <p:sp>
          <p:nvSpPr>
            <p:cNvPr id="27" name="Google Shape;6030;p67">
              <a:extLst>
                <a:ext uri="{FF2B5EF4-FFF2-40B4-BE49-F238E27FC236}">
                  <a16:creationId xmlns:a16="http://schemas.microsoft.com/office/drawing/2014/main" id="{D3053B10-3659-4E32-82EA-B80B596036BC}"/>
                </a:ext>
              </a:extLst>
            </p:cNvPr>
            <p:cNvSpPr/>
            <p:nvPr/>
          </p:nvSpPr>
          <p:spPr>
            <a:xfrm>
              <a:off x="7190997" y="4065989"/>
              <a:ext cx="137973" cy="164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59"/>
                <a:gd name="f4" fmla="val 4947"/>
                <a:gd name="f5" fmla="val 2552"/>
                <a:gd name="f6" fmla="val 473"/>
                <a:gd name="f7" fmla="val 2710"/>
                <a:gd name="f8" fmla="val 851"/>
                <a:gd name="f9" fmla="val 3182"/>
                <a:gd name="f10" fmla="val 3750"/>
                <a:gd name="f11" fmla="val 3687"/>
                <a:gd name="f12" fmla="val 1639"/>
                <a:gd name="f13" fmla="val 2489"/>
                <a:gd name="f14" fmla="val 441"/>
                <a:gd name="f15" fmla="*/ f0 1 4159"/>
                <a:gd name="f16" fmla="*/ f1 1 494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159"/>
                <a:gd name="f23" fmla="*/ f20 1 494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159" h="4947">
                  <a:moveTo>
                    <a:pt x="f2" y="f2"/>
                  </a:moveTo>
                  <a:lnTo>
                    <a:pt x="f2" y="f5"/>
                  </a:lnTo>
                  <a:cubicBezTo>
                    <a:pt x="f6" y="f7"/>
                    <a:pt x="f8" y="f9"/>
                    <a:pt x="f8" y="f10"/>
                  </a:cubicBezTo>
                  <a:lnTo>
                    <a:pt x="f8" y="f4"/>
                  </a:lnTo>
                  <a:lnTo>
                    <a:pt x="f3" y="f4"/>
                  </a:ln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031;p67">
              <a:extLst>
                <a:ext uri="{FF2B5EF4-FFF2-40B4-BE49-F238E27FC236}">
                  <a16:creationId xmlns:a16="http://schemas.microsoft.com/office/drawing/2014/main" id="{897AE384-9433-4E45-96B6-505E5A244D5E}"/>
                </a:ext>
              </a:extLst>
            </p:cNvPr>
            <p:cNvSpPr/>
            <p:nvPr/>
          </p:nvSpPr>
          <p:spPr>
            <a:xfrm>
              <a:off x="7163793" y="4172571"/>
              <a:ext cx="29297" cy="836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83"/>
                <a:gd name="f4" fmla="val 2522"/>
                <a:gd name="f5" fmla="val 474"/>
                <a:gd name="f6" fmla="val 1"/>
                <a:gd name="f7" fmla="val 253"/>
                <a:gd name="f8" fmla="val 95"/>
                <a:gd name="f9" fmla="val 222"/>
                <a:gd name="f10" fmla="val 442"/>
                <a:gd name="f11" fmla="val 2112"/>
                <a:gd name="f12" fmla="val 2332"/>
                <a:gd name="f13" fmla="val 190"/>
                <a:gd name="f14" fmla="val 2521"/>
                <a:gd name="f15" fmla="val 663"/>
                <a:gd name="f16" fmla="val 820"/>
                <a:gd name="f17" fmla="val 64"/>
                <a:gd name="f18" fmla="*/ f0 1 883"/>
                <a:gd name="f19" fmla="*/ f1 1 252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883"/>
                <a:gd name="f26" fmla="*/ f23 1 252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883" h="252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6" y="f12"/>
                    <a:pt x="f13" y="f14"/>
                    <a:pt x="f10" y="f14"/>
                  </a:cubicBezTo>
                  <a:cubicBezTo>
                    <a:pt x="f15" y="f14"/>
                    <a:pt x="f16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5" y="f17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032;p67">
              <a:extLst>
                <a:ext uri="{FF2B5EF4-FFF2-40B4-BE49-F238E27FC236}">
                  <a16:creationId xmlns:a16="http://schemas.microsoft.com/office/drawing/2014/main" id="{6BD9BBE6-432F-48A0-B0CA-A13481DBAB23}"/>
                </a:ext>
              </a:extLst>
            </p:cNvPr>
            <p:cNvSpPr/>
            <p:nvPr/>
          </p:nvSpPr>
          <p:spPr>
            <a:xfrm>
              <a:off x="7026889" y="4064928"/>
              <a:ext cx="136940" cy="1630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916"/>
                <a:gd name="f5" fmla="val 3687"/>
                <a:gd name="f6" fmla="val 1"/>
                <a:gd name="f7" fmla="val 1671"/>
                <a:gd name="f8" fmla="val 1639"/>
                <a:gd name="f9" fmla="val 3309"/>
                <a:gd name="f10" fmla="val 3151"/>
                <a:gd name="f11" fmla="val 3655"/>
                <a:gd name="f12" fmla="val 2710"/>
                <a:gd name="f13" fmla="val 2521"/>
                <a:gd name="f14" fmla="*/ f0 1 4128"/>
                <a:gd name="f15" fmla="*/ f1 1 4916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4128"/>
                <a:gd name="f22" fmla="*/ f19 1 4916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4128" h="4916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lnTo>
                    <a:pt x="f6" y="f4"/>
                  </a:lnTo>
                  <a:lnTo>
                    <a:pt x="f9" y="f4"/>
                  </a:lnTo>
                  <a:lnTo>
                    <a:pt x="f9" y="f5"/>
                  </a:lnTo>
                  <a:cubicBezTo>
                    <a:pt x="f9" y="f10"/>
                    <a:pt x="f11" y="f12"/>
                    <a:pt x="f3" y="f13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6033;p67">
              <a:extLst>
                <a:ext uri="{FF2B5EF4-FFF2-40B4-BE49-F238E27FC236}">
                  <a16:creationId xmlns:a16="http://schemas.microsoft.com/office/drawing/2014/main" id="{1E97522B-90E1-4723-8F9D-850278F77275}"/>
                </a:ext>
              </a:extLst>
            </p:cNvPr>
            <p:cNvSpPr/>
            <p:nvPr/>
          </p:nvSpPr>
          <p:spPr>
            <a:xfrm>
              <a:off x="7025856" y="4258296"/>
              <a:ext cx="303114" cy="2268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37"/>
                <a:gd name="f4" fmla="val 6837"/>
                <a:gd name="f5" fmla="val 3151"/>
                <a:gd name="f6" fmla="val 5199"/>
                <a:gd name="f7" fmla="val 1639"/>
                <a:gd name="f8" fmla="val 3686"/>
                <a:gd name="f9" fmla="val 5356"/>
                <a:gd name="f10" fmla="val 7467"/>
                <a:gd name="f11" fmla="val 5734"/>
                <a:gd name="f12" fmla="val 5577"/>
                <a:gd name="f13" fmla="val 473"/>
                <a:gd name="f14" fmla="val 5104"/>
                <a:gd name="f15" fmla="val 819"/>
                <a:gd name="f16" fmla="val 4568"/>
                <a:gd name="f17" fmla="val 4001"/>
                <a:gd name="f18" fmla="val 3560"/>
                <a:gd name="f19" fmla="val 3371"/>
                <a:gd name="f20" fmla="*/ f0 1 9137"/>
                <a:gd name="f21" fmla="*/ f1 1 683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9137"/>
                <a:gd name="f28" fmla="*/ f25 1 683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9137" h="6837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3" y="f6"/>
                    <a:pt x="f3" y="f5"/>
                  </a:cubicBezTo>
                  <a:lnTo>
                    <a:pt x="f3" y="f2"/>
                  </a:lnTo>
                  <a:lnTo>
                    <a:pt x="f11" y="f2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3"/>
                    <a:pt x="f1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1" name="Google Shape;6066;p67">
            <a:extLst>
              <a:ext uri="{FF2B5EF4-FFF2-40B4-BE49-F238E27FC236}">
                <a16:creationId xmlns:a16="http://schemas.microsoft.com/office/drawing/2014/main" id="{592CDCE4-4511-4DD3-A9BF-2222D4DDD7FB}"/>
              </a:ext>
            </a:extLst>
          </p:cNvPr>
          <p:cNvGrpSpPr/>
          <p:nvPr/>
        </p:nvGrpSpPr>
        <p:grpSpPr>
          <a:xfrm>
            <a:off x="4313797" y="2400900"/>
            <a:ext cx="644200" cy="641017"/>
            <a:chOff x="3235348" y="1800673"/>
            <a:chExt cx="483150" cy="480763"/>
          </a:xfrm>
          <a:solidFill>
            <a:srgbClr val="C00000"/>
          </a:solidFill>
        </p:grpSpPr>
        <p:sp>
          <p:nvSpPr>
            <p:cNvPr id="32" name="Google Shape;6067;p67">
              <a:extLst>
                <a:ext uri="{FF2B5EF4-FFF2-40B4-BE49-F238E27FC236}">
                  <a16:creationId xmlns:a16="http://schemas.microsoft.com/office/drawing/2014/main" id="{58F4F7B1-E297-4CC4-A268-0E0197249602}"/>
                </a:ext>
              </a:extLst>
            </p:cNvPr>
            <p:cNvSpPr/>
            <p:nvPr/>
          </p:nvSpPr>
          <p:spPr>
            <a:xfrm>
              <a:off x="3235348" y="1800673"/>
              <a:ext cx="386288" cy="385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068;p67">
              <a:extLst>
                <a:ext uri="{FF2B5EF4-FFF2-40B4-BE49-F238E27FC236}">
                  <a16:creationId xmlns:a16="http://schemas.microsoft.com/office/drawing/2014/main" id="{69DC4286-BEA8-4252-9A11-5BD8B7A6DAA0}"/>
                </a:ext>
              </a:extLst>
            </p:cNvPr>
            <p:cNvSpPr/>
            <p:nvPr/>
          </p:nvSpPr>
          <p:spPr>
            <a:xfrm>
              <a:off x="3299914" y="1994214"/>
              <a:ext cx="418584" cy="2872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4" name="Google Shape;5976;p67">
            <a:extLst>
              <a:ext uri="{FF2B5EF4-FFF2-40B4-BE49-F238E27FC236}">
                <a16:creationId xmlns:a16="http://schemas.microsoft.com/office/drawing/2014/main" id="{40586A53-A288-41B1-BFDC-BEECD80C6261}"/>
              </a:ext>
            </a:extLst>
          </p:cNvPr>
          <p:cNvGrpSpPr/>
          <p:nvPr/>
        </p:nvGrpSpPr>
        <p:grpSpPr>
          <a:xfrm>
            <a:off x="4399887" y="5618927"/>
            <a:ext cx="495396" cy="442068"/>
            <a:chOff x="3299914" y="4214195"/>
            <a:chExt cx="371547" cy="331551"/>
          </a:xfrm>
          <a:solidFill>
            <a:srgbClr val="C00000"/>
          </a:solidFill>
        </p:grpSpPr>
        <p:sp>
          <p:nvSpPr>
            <p:cNvPr id="35" name="Google Shape;5977;p67">
              <a:extLst>
                <a:ext uri="{FF2B5EF4-FFF2-40B4-BE49-F238E27FC236}">
                  <a16:creationId xmlns:a16="http://schemas.microsoft.com/office/drawing/2014/main" id="{8C99FB88-A497-47D3-B654-FEE92D1E5D8A}"/>
                </a:ext>
              </a:extLst>
            </p:cNvPr>
            <p:cNvSpPr/>
            <p:nvPr/>
          </p:nvSpPr>
          <p:spPr>
            <a:xfrm>
              <a:off x="3393932" y="4214195"/>
              <a:ext cx="277529" cy="2746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673"/>
                <a:gd name="f4" fmla="val 9571"/>
                <a:gd name="f5" fmla="val 5963"/>
                <a:gd name="f6" fmla="val 1"/>
                <a:gd name="f7" fmla="val 5661"/>
                <a:gd name="f8" fmla="val 5365"/>
                <a:gd name="f9" fmla="val 127"/>
                <a:gd name="f10" fmla="val 5136"/>
                <a:gd name="f11" fmla="val 371"/>
                <a:gd name="f12" fmla="val 5507"/>
                <a:gd name="f13" fmla="val 4064"/>
                <a:gd name="f14" fmla="val 9200"/>
                <a:gd name="f15" fmla="val 4436"/>
                <a:gd name="f16" fmla="val 9672"/>
                <a:gd name="f17" fmla="val 3963"/>
                <a:gd name="f18" fmla="val 3207"/>
                <a:gd name="f19" fmla="val 2734"/>
                <a:gd name="f20" fmla="val 6868"/>
                <a:gd name="f21" fmla="val 434"/>
                <a:gd name="f22" fmla="val 6609"/>
                <a:gd name="f23" fmla="val 143"/>
                <a:gd name="f24" fmla="val 6283"/>
                <a:gd name="f25" fmla="*/ f0 1 9673"/>
                <a:gd name="f26" fmla="*/ f1 1 9571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9673"/>
                <a:gd name="f33" fmla="*/ f30 1 9571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9673" h="957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21"/>
                  </a:lnTo>
                  <a:cubicBezTo>
                    <a:pt x="f22" y="f23"/>
                    <a:pt x="f2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5978;p67">
              <a:extLst>
                <a:ext uri="{FF2B5EF4-FFF2-40B4-BE49-F238E27FC236}">
                  <a16:creationId xmlns:a16="http://schemas.microsoft.com/office/drawing/2014/main" id="{17D82EC9-1F6B-4433-911A-19B9D2B3B98B}"/>
                </a:ext>
              </a:extLst>
            </p:cNvPr>
            <p:cNvSpPr/>
            <p:nvPr/>
          </p:nvSpPr>
          <p:spPr>
            <a:xfrm>
              <a:off x="3356862" y="4386623"/>
              <a:ext cx="136510" cy="1365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58"/>
                <a:gd name="f4" fmla="val 725"/>
                <a:gd name="f5" fmla="val 1"/>
                <a:gd name="f6" fmla="val 473"/>
                <a:gd name="f7" fmla="val 284"/>
                <a:gd name="f8" fmla="val 253"/>
                <a:gd name="f9" fmla="val 505"/>
                <a:gd name="f10" fmla="val 95"/>
                <a:gd name="f11" fmla="val 820"/>
                <a:gd name="f12" fmla="val 1198"/>
                <a:gd name="f13" fmla="val 1450"/>
                <a:gd name="f14" fmla="val 190"/>
                <a:gd name="f15" fmla="val 1765"/>
                <a:gd name="f16" fmla="val 442"/>
                <a:gd name="f17" fmla="val 1986"/>
                <a:gd name="f18" fmla="val 631"/>
                <a:gd name="f19" fmla="val 2112"/>
                <a:gd name="f20" fmla="val 599"/>
                <a:gd name="f21" fmla="val 2458"/>
                <a:gd name="f22" fmla="val 2616"/>
                <a:gd name="f23" fmla="val 3025"/>
                <a:gd name="f24" fmla="val 1733"/>
                <a:gd name="f25" fmla="val 2174"/>
                <a:gd name="f26" fmla="val 4348"/>
                <a:gd name="f27" fmla="val 2253"/>
                <a:gd name="f28" fmla="val 4270"/>
                <a:gd name="f29" fmla="val 2363"/>
                <a:gd name="f30" fmla="val 4230"/>
                <a:gd name="f31" fmla="val 2478"/>
                <a:gd name="f32" fmla="val 2592"/>
                <a:gd name="f33" fmla="val 2710"/>
                <a:gd name="f34" fmla="val 2804"/>
                <a:gd name="f35" fmla="val 4569"/>
                <a:gd name="f36" fmla="val 3340"/>
                <a:gd name="f37" fmla="val 4695"/>
                <a:gd name="f38" fmla="val 3655"/>
                <a:gd name="f39" fmla="val 3970"/>
                <a:gd name="f40" fmla="val 4254"/>
                <a:gd name="f41" fmla="val 4506"/>
                <a:gd name="f42" fmla="val 4065"/>
                <a:gd name="f43" fmla="*/ f0 1 4758"/>
                <a:gd name="f44" fmla="*/ f1 1 4758"/>
                <a:gd name="f45" fmla="val f2"/>
                <a:gd name="f46" fmla="val f3"/>
                <a:gd name="f47" fmla="+- f46 0 f45"/>
                <a:gd name="f48" fmla="*/ f47 1 4758"/>
                <a:gd name="f49" fmla="*/ f45 1 f48"/>
                <a:gd name="f50" fmla="*/ f46 1 f48"/>
                <a:gd name="f51" fmla="*/ f49 f43 1"/>
                <a:gd name="f52" fmla="*/ f50 f43 1"/>
                <a:gd name="f53" fmla="*/ f50 f44 1"/>
                <a:gd name="f54" fmla="*/ f49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4758" h="4758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0" y="f12"/>
                  </a:cubicBezTo>
                  <a:cubicBezTo>
                    <a:pt x="f10" y="f13"/>
                    <a:pt x="f14" y="f15"/>
                    <a:pt x="f16" y="f17"/>
                  </a:cubicBezTo>
                  <a:cubicBezTo>
                    <a:pt x="f18" y="f19"/>
                    <a:pt x="f20" y="f21"/>
                    <a:pt x="f16" y="f22"/>
                  </a:cubicBezTo>
                  <a:lnTo>
                    <a:pt x="f5" y="f23"/>
                  </a:lnTo>
                  <a:lnTo>
                    <a:pt x="f24" y="f3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4" y="f26"/>
                  </a:cubicBezTo>
                  <a:cubicBezTo>
                    <a:pt x="f2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1" y="f26"/>
                  </a:cubicBezTo>
                  <a:lnTo>
                    <a:pt x="f3" y="f42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7" name="Google Shape;5979;p67">
              <a:extLst>
                <a:ext uri="{FF2B5EF4-FFF2-40B4-BE49-F238E27FC236}">
                  <a16:creationId xmlns:a16="http://schemas.microsoft.com/office/drawing/2014/main" id="{0EA17DAA-C4A5-4409-B4DA-DB5EA7204D39}"/>
                </a:ext>
              </a:extLst>
            </p:cNvPr>
            <p:cNvSpPr/>
            <p:nvPr/>
          </p:nvSpPr>
          <p:spPr>
            <a:xfrm>
              <a:off x="3299914" y="4493297"/>
              <a:ext cx="89510" cy="52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1828"/>
                <a:gd name="f5" fmla="val 1450"/>
                <a:gd name="f6" fmla="val 253"/>
                <a:gd name="f7" fmla="val 1166"/>
                <a:gd name="f8" fmla="val 1"/>
                <a:gd name="f9" fmla="val 1355"/>
                <a:gd name="f10" fmla="val 190"/>
                <a:gd name="f11" fmla="val 536"/>
                <a:gd name="f12" fmla="val 2773"/>
                <a:gd name="f13" fmla="val 2931"/>
                <a:gd name="f14" fmla="val 3025"/>
                <a:gd name="f15" fmla="val 1765"/>
                <a:gd name="f16" fmla="val 1670"/>
                <a:gd name="f17" fmla="*/ f0 1 3120"/>
                <a:gd name="f18" fmla="*/ f1 1 1828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120"/>
                <a:gd name="f25" fmla="*/ f22 1 1828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120" h="1828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15"/>
                    <a:pt x="f3" y="f1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8" name="Google Shape;5989;p67">
            <a:extLst>
              <a:ext uri="{FF2B5EF4-FFF2-40B4-BE49-F238E27FC236}">
                <a16:creationId xmlns:a16="http://schemas.microsoft.com/office/drawing/2014/main" id="{95F943E2-7E65-4D68-97BA-1E44046824B1}"/>
              </a:ext>
            </a:extLst>
          </p:cNvPr>
          <p:cNvGrpSpPr/>
          <p:nvPr/>
        </p:nvGrpSpPr>
        <p:grpSpPr>
          <a:xfrm>
            <a:off x="8432705" y="5501957"/>
            <a:ext cx="496544" cy="485827"/>
            <a:chOff x="6324529" y="4126467"/>
            <a:chExt cx="372408" cy="364370"/>
          </a:xfrm>
          <a:solidFill>
            <a:srgbClr val="C00000"/>
          </a:solidFill>
        </p:grpSpPr>
        <p:sp>
          <p:nvSpPr>
            <p:cNvPr id="39" name="Google Shape;5990;p67">
              <a:extLst>
                <a:ext uri="{FF2B5EF4-FFF2-40B4-BE49-F238E27FC236}">
                  <a16:creationId xmlns:a16="http://schemas.microsoft.com/office/drawing/2014/main" id="{B59279AC-0649-4938-ABED-FF5D73CC22B2}"/>
                </a:ext>
              </a:extLst>
            </p:cNvPr>
            <p:cNvSpPr/>
            <p:nvPr/>
          </p:nvSpPr>
          <p:spPr>
            <a:xfrm>
              <a:off x="6440210" y="4126467"/>
              <a:ext cx="122054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15"/>
                <a:gd name="f5" fmla="val 2064"/>
                <a:gd name="f6" fmla="val 1"/>
                <a:gd name="f7" fmla="val 1954"/>
                <a:gd name="f8" fmla="val 1844"/>
                <a:gd name="f9" fmla="val 40"/>
                <a:gd name="f10" fmla="val 1765"/>
                <a:gd name="f11" fmla="val 119"/>
                <a:gd name="f12" fmla="val 1883"/>
                <a:gd name="f13" fmla="val 2332"/>
                <a:gd name="f14" fmla="val 4214"/>
                <a:gd name="f15" fmla="val 4096"/>
                <a:gd name="f16" fmla="val 2450"/>
                <a:gd name="f17" fmla="val 2293"/>
                <a:gd name="f18" fmla="val 2009"/>
                <a:gd name="f19" fmla="val 1852"/>
                <a:gd name="f20" fmla="val 2364"/>
                <a:gd name="f21" fmla="val 2285"/>
                <a:gd name="f22" fmla="val 2175"/>
                <a:gd name="f23" fmla="*/ f0 1 4254"/>
                <a:gd name="f24" fmla="*/ f1 1 421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254"/>
                <a:gd name="f31" fmla="*/ f28 1 421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254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3" y="f17"/>
                    <a:pt x="f3" y="f18"/>
                    <a:pt x="f15" y="f19"/>
                  </a:cubicBezTo>
                  <a:lnTo>
                    <a:pt x="f20" y="f11"/>
                  </a:lnTo>
                  <a:cubicBezTo>
                    <a:pt x="f21" y="f9"/>
                    <a:pt x="f2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5991;p67">
              <a:extLst>
                <a:ext uri="{FF2B5EF4-FFF2-40B4-BE49-F238E27FC236}">
                  <a16:creationId xmlns:a16="http://schemas.microsoft.com/office/drawing/2014/main" id="{A7E51627-CBBE-44D1-85E6-620A69825457}"/>
                </a:ext>
              </a:extLst>
            </p:cNvPr>
            <p:cNvSpPr/>
            <p:nvPr/>
          </p:nvSpPr>
          <p:spPr>
            <a:xfrm>
              <a:off x="6573996" y="4259339"/>
              <a:ext cx="122941" cy="12092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85"/>
                <a:gd name="f4" fmla="val 4215"/>
                <a:gd name="f5" fmla="val 2064"/>
                <a:gd name="f6" fmla="val 1"/>
                <a:gd name="f7" fmla="val 1954"/>
                <a:gd name="f8" fmla="val 1843"/>
                <a:gd name="f9" fmla="val 40"/>
                <a:gd name="f10" fmla="val 1765"/>
                <a:gd name="f11" fmla="val 119"/>
                <a:gd name="f12" fmla="val 1915"/>
                <a:gd name="f13" fmla="val 2300"/>
                <a:gd name="f14" fmla="val 4128"/>
                <a:gd name="f15" fmla="val 2482"/>
                <a:gd name="f16" fmla="val 2324"/>
                <a:gd name="f17" fmla="val 2072"/>
                <a:gd name="f18" fmla="val 2363"/>
                <a:gd name="f19" fmla="val 2285"/>
                <a:gd name="f20" fmla="val 2174"/>
                <a:gd name="f21" fmla="*/ f0 1 4285"/>
                <a:gd name="f22" fmla="*/ f1 1 4215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285"/>
                <a:gd name="f29" fmla="*/ f26 1 4215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285" h="421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3" y="f16"/>
                    <a:pt x="f3" y="f17"/>
                    <a:pt x="f14" y="f12"/>
                  </a:cubicBezTo>
                  <a:lnTo>
                    <a:pt x="f18" y="f11"/>
                  </a:ln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5992;p67">
              <a:extLst>
                <a:ext uri="{FF2B5EF4-FFF2-40B4-BE49-F238E27FC236}">
                  <a16:creationId xmlns:a16="http://schemas.microsoft.com/office/drawing/2014/main" id="{ECA59033-74DA-410F-971B-D04FD1714FF8}"/>
                </a:ext>
              </a:extLst>
            </p:cNvPr>
            <p:cNvSpPr/>
            <p:nvPr/>
          </p:nvSpPr>
          <p:spPr>
            <a:xfrm>
              <a:off x="6324529" y="4198568"/>
              <a:ext cx="301020" cy="292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92"/>
                <a:gd name="f4" fmla="val 10187"/>
                <a:gd name="f5" fmla="val 3497"/>
                <a:gd name="f6" fmla="val 1764"/>
                <a:gd name="f7" fmla="val 1733"/>
                <a:gd name="f8" fmla="val 1166"/>
                <a:gd name="f9" fmla="val 2332"/>
                <a:gd name="f10" fmla="val 725"/>
                <a:gd name="f11" fmla="val 3088"/>
                <a:gd name="f12" fmla="val 504"/>
                <a:gd name="f13" fmla="val 3812"/>
                <a:gd name="f14" fmla="val 5514"/>
                <a:gd name="f15" fmla="val 410"/>
                <a:gd name="f16" fmla="val 7404"/>
                <a:gd name="f17" fmla="val 8759"/>
                <a:gd name="f18" fmla="val 2667"/>
                <a:gd name="f19" fmla="val 9661"/>
                <a:gd name="f20" fmla="val 3919"/>
                <a:gd name="f21" fmla="val 5273"/>
                <a:gd name="f22" fmla="val 5384"/>
                <a:gd name="f23" fmla="val 5496"/>
                <a:gd name="f24" fmla="val 10183"/>
                <a:gd name="f25" fmla="val 5608"/>
                <a:gd name="f26" fmla="val 10176"/>
                <a:gd name="f27" fmla="val 6679"/>
                <a:gd name="f28" fmla="val 10082"/>
                <a:gd name="f29" fmla="val 7876"/>
                <a:gd name="f30" fmla="val 9609"/>
                <a:gd name="f31" fmla="val 8758"/>
                <a:gd name="f32" fmla="val 10491"/>
                <a:gd name="f33" fmla="val 7026"/>
                <a:gd name="f34" fmla="val 8191"/>
                <a:gd name="f35" fmla="val 4694"/>
                <a:gd name="f36" fmla="val 6396"/>
                <a:gd name="f37" fmla="val 6077"/>
                <a:gd name="f38" fmla="val 6715"/>
                <a:gd name="f39" fmla="val 5645"/>
                <a:gd name="f40" fmla="val 6880"/>
                <a:gd name="f41" fmla="val 5214"/>
                <a:gd name="f42" fmla="val 4794"/>
                <a:gd name="f43" fmla="val 4375"/>
                <a:gd name="f44" fmla="val 6722"/>
                <a:gd name="f45" fmla="val 4064"/>
                <a:gd name="f46" fmla="val 3434"/>
                <a:gd name="f47" fmla="val 5766"/>
                <a:gd name="f48" fmla="val 5797"/>
                <a:gd name="f49" fmla="*/ f0 1 10492"/>
                <a:gd name="f50" fmla="*/ f1 1 10187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10492"/>
                <a:gd name="f57" fmla="*/ f54 1 10187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10492" h="10187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3"/>
                  </a:cubicBezTo>
                  <a:cubicBezTo>
                    <a:pt x="f2" y="f14"/>
                    <a:pt x="f15" y="f16"/>
                    <a:pt x="f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17"/>
                  </a:cubicBezTo>
                  <a:lnTo>
                    <a:pt x="f32" y="f33"/>
                  </a:lnTo>
                  <a:lnTo>
                    <a:pt x="f34" y="f35"/>
                  </a:lnTo>
                  <a:lnTo>
                    <a:pt x="f36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36"/>
                  </a:cubicBezTo>
                  <a:cubicBezTo>
                    <a:pt x="f46" y="f47"/>
                    <a:pt x="f46" y="f35"/>
                    <a:pt x="f45" y="f45"/>
                  </a:cubicBezTo>
                  <a:lnTo>
                    <a:pt x="f48" y="f9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2" name="Google Shape;6007;p67">
            <a:extLst>
              <a:ext uri="{FF2B5EF4-FFF2-40B4-BE49-F238E27FC236}">
                <a16:creationId xmlns:a16="http://schemas.microsoft.com/office/drawing/2014/main" id="{FFAE6B11-1E92-4131-A5E2-218CB0ADE0F5}"/>
              </a:ext>
            </a:extLst>
          </p:cNvPr>
          <p:cNvGrpSpPr/>
          <p:nvPr/>
        </p:nvGrpSpPr>
        <p:grpSpPr>
          <a:xfrm>
            <a:off x="5285550" y="5542729"/>
            <a:ext cx="469684" cy="475695"/>
            <a:chOff x="3964161" y="4157045"/>
            <a:chExt cx="352263" cy="356771"/>
          </a:xfrm>
          <a:solidFill>
            <a:srgbClr val="C00000"/>
          </a:solidFill>
        </p:grpSpPr>
        <p:sp>
          <p:nvSpPr>
            <p:cNvPr id="43" name="Google Shape;6008;p67">
              <a:extLst>
                <a:ext uri="{FF2B5EF4-FFF2-40B4-BE49-F238E27FC236}">
                  <a16:creationId xmlns:a16="http://schemas.microsoft.com/office/drawing/2014/main" id="{149E0695-982B-490F-AC0E-A05D85D597A8}"/>
                </a:ext>
              </a:extLst>
            </p:cNvPr>
            <p:cNvSpPr/>
            <p:nvPr/>
          </p:nvSpPr>
          <p:spPr>
            <a:xfrm>
              <a:off x="3964161" y="4157045"/>
              <a:ext cx="352263" cy="3567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278"/>
                <a:gd name="f4" fmla="val 12435"/>
                <a:gd name="f5" fmla="val 5905"/>
                <a:gd name="f6" fmla="val 860"/>
                <a:gd name="f7" fmla="val 6421"/>
                <a:gd name="f8" fmla="val 6926"/>
                <a:gd name="f9" fmla="val 1412"/>
                <a:gd name="f10" fmla="val 7341"/>
                <a:gd name="f11" fmla="val 2467"/>
                <a:gd name="f12" fmla="val 6837"/>
                <a:gd name="f13" fmla="val 2593"/>
                <a:gd name="f14" fmla="val 6365"/>
                <a:gd name="f15" fmla="val 2782"/>
                <a:gd name="f16" fmla="val 5892"/>
                <a:gd name="f17" fmla="val 3003"/>
                <a:gd name="f18" fmla="val 5419"/>
                <a:gd name="f19" fmla="val 4947"/>
                <a:gd name="f20" fmla="val 4443"/>
                <a:gd name="f21" fmla="val 4893"/>
                <a:gd name="f22" fmla="val 1381"/>
                <a:gd name="f23" fmla="val 5404"/>
                <a:gd name="f24" fmla="val 4191"/>
                <a:gd name="f25" fmla="val 3255"/>
                <a:gd name="f26" fmla="val 3349"/>
                <a:gd name="f27" fmla="val 4632"/>
                <a:gd name="f28" fmla="val 3381"/>
                <a:gd name="f29" fmla="val 4884"/>
                <a:gd name="f30" fmla="val 3475"/>
                <a:gd name="f31" fmla="val 4726"/>
                <a:gd name="f32" fmla="val 3538"/>
                <a:gd name="f33" fmla="val 4600"/>
                <a:gd name="f34" fmla="val 3601"/>
                <a:gd name="f35" fmla="val 3696"/>
                <a:gd name="f36" fmla="val 4285"/>
                <a:gd name="f37" fmla="val 3790"/>
                <a:gd name="f38" fmla="val 4159"/>
                <a:gd name="f39" fmla="val 3853"/>
                <a:gd name="f40" fmla="val 4002"/>
                <a:gd name="f41" fmla="val 3948"/>
                <a:gd name="f42" fmla="val 4096"/>
                <a:gd name="f43" fmla="val 3727"/>
                <a:gd name="f44" fmla="val 3507"/>
                <a:gd name="f45" fmla="val 7625"/>
                <a:gd name="f46" fmla="val 3318"/>
                <a:gd name="f47" fmla="val 7688"/>
                <a:gd name="f48" fmla="val 7751"/>
                <a:gd name="f49" fmla="val 7782"/>
                <a:gd name="f50" fmla="val 3979"/>
                <a:gd name="f51" fmla="val 7499"/>
                <a:gd name="f52" fmla="val 7247"/>
                <a:gd name="f53" fmla="val 3633"/>
                <a:gd name="f54" fmla="val 6963"/>
                <a:gd name="f55" fmla="val 7184"/>
                <a:gd name="f56" fmla="val 3412"/>
                <a:gd name="f57" fmla="val 7404"/>
                <a:gd name="f58" fmla="val 2611"/>
                <a:gd name="f59" fmla="val 3034"/>
                <a:gd name="f60" fmla="val 2846"/>
                <a:gd name="f61" fmla="val 3110"/>
                <a:gd name="f62" fmla="val 3054"/>
                <a:gd name="f63" fmla="val 3403"/>
                <a:gd name="f64" fmla="val 3097"/>
                <a:gd name="f65" fmla="val 3309"/>
                <a:gd name="f66" fmla="val 3570"/>
                <a:gd name="f67" fmla="val 3183"/>
                <a:gd name="f68" fmla="val 4042"/>
                <a:gd name="f69" fmla="val 3151"/>
                <a:gd name="f70" fmla="val 4609"/>
                <a:gd name="f71" fmla="val 2742"/>
                <a:gd name="f72" fmla="val 4924"/>
                <a:gd name="f73" fmla="val 2363"/>
                <a:gd name="f74" fmla="val 5240"/>
                <a:gd name="f75" fmla="val 1954"/>
                <a:gd name="f76" fmla="val 5586"/>
                <a:gd name="f77" fmla="val 712"/>
                <a:gd name="f78" fmla="val 4068"/>
                <a:gd name="f79" fmla="val 945"/>
                <a:gd name="f80" fmla="val 9301"/>
                <a:gd name="f81" fmla="val 3075"/>
                <a:gd name="f82" fmla="val 10879"/>
                <a:gd name="f83" fmla="val 11079"/>
                <a:gd name="f84" fmla="val 4102"/>
                <a:gd name="f85" fmla="val 9862"/>
                <a:gd name="f86" fmla="val 5618"/>
                <a:gd name="f87" fmla="val 9515"/>
                <a:gd name="f88" fmla="val 5271"/>
                <a:gd name="f89" fmla="val 9137"/>
                <a:gd name="f90" fmla="val 8696"/>
                <a:gd name="f91" fmla="val 4641"/>
                <a:gd name="f92" fmla="val 8601"/>
                <a:gd name="f93" fmla="val 4137"/>
                <a:gd name="f94" fmla="val 8538"/>
                <a:gd name="f95" fmla="val 8412"/>
                <a:gd name="f96" fmla="val 3160"/>
                <a:gd name="f97" fmla="val 8746"/>
                <a:gd name="f98" fmla="val 3102"/>
                <a:gd name="f99" fmla="val 9042"/>
                <a:gd name="f100" fmla="val 8822"/>
                <a:gd name="f101" fmla="val 5744"/>
                <a:gd name="f102" fmla="val 9011"/>
                <a:gd name="f103" fmla="val 5901"/>
                <a:gd name="f104" fmla="val 9169"/>
                <a:gd name="f105" fmla="val 6059"/>
                <a:gd name="f106" fmla="val 9326"/>
                <a:gd name="f107" fmla="val 6216"/>
                <a:gd name="f108" fmla="val 6374"/>
                <a:gd name="f109" fmla="val 8980"/>
                <a:gd name="f110" fmla="val 6531"/>
                <a:gd name="f111" fmla="val 6689"/>
                <a:gd name="f112" fmla="val 3025"/>
                <a:gd name="f113" fmla="val 5775"/>
                <a:gd name="f114" fmla="val 6720"/>
                <a:gd name="f115" fmla="val 2836"/>
                <a:gd name="f116" fmla="val 6563"/>
                <a:gd name="f117" fmla="val 2679"/>
                <a:gd name="f118" fmla="val 6405"/>
                <a:gd name="f119" fmla="val 2521"/>
                <a:gd name="f120" fmla="val 6248"/>
                <a:gd name="f121" fmla="val 6090"/>
                <a:gd name="f122" fmla="val 2868"/>
                <a:gd name="f123" fmla="val 5933"/>
                <a:gd name="f124" fmla="val 3885"/>
                <a:gd name="f125" fmla="val 6617"/>
                <a:gd name="f126" fmla="val 4200"/>
                <a:gd name="f127" fmla="val 7278"/>
                <a:gd name="f128" fmla="val 7908"/>
                <a:gd name="f129" fmla="val 5082"/>
                <a:gd name="f130" fmla="val 8003"/>
                <a:gd name="f131" fmla="val 5838"/>
                <a:gd name="f132" fmla="val 6626"/>
                <a:gd name="f133" fmla="val 7413"/>
                <a:gd name="f134" fmla="val 7823"/>
                <a:gd name="f135" fmla="val 6585"/>
                <a:gd name="f136" fmla="val 8232"/>
                <a:gd name="f137" fmla="val 8579"/>
                <a:gd name="f138" fmla="val 5545"/>
                <a:gd name="f139" fmla="val 8421"/>
                <a:gd name="f140" fmla="val 5230"/>
                <a:gd name="f141" fmla="val 8043"/>
                <a:gd name="f142" fmla="val 4537"/>
                <a:gd name="f143" fmla="val 7634"/>
                <a:gd name="f144" fmla="val 3876"/>
                <a:gd name="f145" fmla="val 3844"/>
                <a:gd name="f146" fmla="val 6657"/>
                <a:gd name="f147" fmla="val 5870"/>
                <a:gd name="f148" fmla="val 4830"/>
                <a:gd name="f149" fmla="val 4452"/>
                <a:gd name="f150" fmla="val 4263"/>
                <a:gd name="f151" fmla="val 5577"/>
                <a:gd name="f152" fmla="val 4033"/>
                <a:gd name="f153" fmla="val 8516"/>
                <a:gd name="f154" fmla="val 4317"/>
                <a:gd name="f155" fmla="val 8674"/>
                <a:gd name="f156" fmla="val 4474"/>
                <a:gd name="f157" fmla="val 8737"/>
                <a:gd name="f158" fmla="val 8831"/>
                <a:gd name="f159" fmla="val 4758"/>
                <a:gd name="f160" fmla="val 8894"/>
                <a:gd name="f161" fmla="val 4915"/>
                <a:gd name="f162" fmla="val 8989"/>
                <a:gd name="f163" fmla="val 4663"/>
                <a:gd name="f164" fmla="val 9052"/>
                <a:gd name="f165" fmla="val 9146"/>
                <a:gd name="f166" fmla="val 4254"/>
                <a:gd name="f167" fmla="val 9178"/>
                <a:gd name="f168" fmla="val 8926"/>
                <a:gd name="f169" fmla="val 9083"/>
                <a:gd name="f170" fmla="val 6846"/>
                <a:gd name="f171" fmla="val 2300"/>
                <a:gd name="f172" fmla="val 7193"/>
                <a:gd name="f173" fmla="val 2710"/>
                <a:gd name="f174" fmla="val 7571"/>
                <a:gd name="f175" fmla="val 3214"/>
                <a:gd name="f176" fmla="val 8358"/>
                <a:gd name="f177" fmla="val 8863"/>
                <a:gd name="f178" fmla="val 9335"/>
                <a:gd name="f179" fmla="val 3090"/>
                <a:gd name="f180" fmla="val 9388"/>
                <a:gd name="f181" fmla="val 2806"/>
                <a:gd name="f182" fmla="val 9414"/>
                <a:gd name="f183" fmla="val 2555"/>
                <a:gd name="f184" fmla="val 1015"/>
                <a:gd name="f185" fmla="val 681"/>
                <a:gd name="f186" fmla="val 8445"/>
                <a:gd name="f187" fmla="val 9925"/>
                <a:gd name="f188" fmla="val 11167"/>
                <a:gd name="f189" fmla="val 8392"/>
                <a:gd name="f190" fmla="val 10934"/>
                <a:gd name="f191" fmla="val 9430"/>
                <a:gd name="f192" fmla="val 9267"/>
                <a:gd name="f193" fmla="val 9032"/>
                <a:gd name="f194" fmla="val 8768"/>
                <a:gd name="f195" fmla="val 9410"/>
                <a:gd name="f196" fmla="val 8475"/>
                <a:gd name="f197" fmla="val 9367"/>
                <a:gd name="f198" fmla="val 8664"/>
                <a:gd name="f199" fmla="val 8390"/>
                <a:gd name="f200" fmla="val 8727"/>
                <a:gd name="f201" fmla="val 7508"/>
                <a:gd name="f202" fmla="val 5924"/>
                <a:gd name="f203" fmla="val 9461"/>
                <a:gd name="f204" fmla="val 6396"/>
                <a:gd name="f205" fmla="val 9650"/>
                <a:gd name="f206" fmla="val 6869"/>
                <a:gd name="f207" fmla="val 9839"/>
                <a:gd name="f208" fmla="val 9965"/>
                <a:gd name="f209" fmla="val 6962"/>
                <a:gd name="f210" fmla="val 11056"/>
                <a:gd name="f211" fmla="val 6440"/>
                <a:gd name="f212" fmla="val 11607"/>
                <a:gd name="f213" fmla="val 5922"/>
                <a:gd name="f214" fmla="val 5408"/>
                <a:gd name="f215" fmla="val 4898"/>
                <a:gd name="f216" fmla="val 11064"/>
                <a:gd name="f217" fmla="val 4978"/>
                <a:gd name="f218" fmla="val 5451"/>
                <a:gd name="f219" fmla="val 5931"/>
                <a:gd name="f220" fmla="val 1"/>
                <a:gd name="f221" fmla="val 5817"/>
                <a:gd name="f222" fmla="val 5699"/>
                <a:gd name="f223" fmla="val 14"/>
                <a:gd name="f224" fmla="val 41"/>
                <a:gd name="f225" fmla="val 262"/>
                <a:gd name="f226" fmla="val 1333"/>
                <a:gd name="f227" fmla="val 3655"/>
                <a:gd name="f228" fmla="val 2278"/>
                <a:gd name="f229" fmla="val 3326"/>
                <a:gd name="f230" fmla="val 2223"/>
                <a:gd name="f231" fmla="val 2973"/>
                <a:gd name="f232" fmla="val 2187"/>
                <a:gd name="f233" fmla="val 2624"/>
                <a:gd name="f234" fmla="val 1770"/>
                <a:gd name="f235" fmla="val 939"/>
                <a:gd name="f236" fmla="val 2404"/>
                <a:gd name="f237" fmla="val 536"/>
                <a:gd name="f238" fmla="val 4074"/>
                <a:gd name="f239" fmla="val 662"/>
                <a:gd name="f240" fmla="val 5334"/>
                <a:gd name="f241" fmla="val 1387"/>
                <a:gd name="f242" fmla="val 788"/>
                <a:gd name="f243" fmla="val 6972"/>
                <a:gd name="f244" fmla="val 158"/>
                <a:gd name="f245" fmla="val 379"/>
                <a:gd name="f246" fmla="val 599"/>
                <a:gd name="f247" fmla="val 1166"/>
                <a:gd name="f248" fmla="val 10028"/>
                <a:gd name="f249" fmla="val 1922"/>
                <a:gd name="f250" fmla="val 10186"/>
                <a:gd name="f251" fmla="val 2157"/>
                <a:gd name="f252" fmla="val 10241"/>
                <a:gd name="f253" fmla="val 2410"/>
                <a:gd name="f254" fmla="val 10266"/>
                <a:gd name="f255" fmla="val 2668"/>
                <a:gd name="f256" fmla="val 2998"/>
                <a:gd name="f257" fmla="val 3337"/>
                <a:gd name="f258" fmla="val 10225"/>
                <a:gd name="f259" fmla="val 10154"/>
                <a:gd name="f260" fmla="val 4221"/>
                <a:gd name="f261" fmla="val 11678"/>
                <a:gd name="f262" fmla="val 5076"/>
                <a:gd name="f263" fmla="val 12434"/>
                <a:gd name="f264" fmla="val 5929"/>
                <a:gd name="f265" fmla="val 6786"/>
                <a:gd name="f266" fmla="val 7639"/>
                <a:gd name="f267" fmla="val 11670"/>
                <a:gd name="f268" fmla="val 8192"/>
                <a:gd name="f269" fmla="val 8550"/>
                <a:gd name="f270" fmla="val 10215"/>
                <a:gd name="f271" fmla="val 8882"/>
                <a:gd name="f272" fmla="val 10243"/>
                <a:gd name="f273" fmla="val 9186"/>
                <a:gd name="f274" fmla="val 11589"/>
                <a:gd name="f275" fmla="val 8453"/>
                <a:gd name="f276" fmla="val 10460"/>
                <a:gd name="f277" fmla="val 12272"/>
                <a:gd name="f278" fmla="val 4014"/>
                <a:gd name="f279" fmla="val 11618"/>
                <a:gd name="f280" fmla="val 2182"/>
                <a:gd name="f281" fmla="val 9217"/>
                <a:gd name="f282" fmla="val 8904"/>
                <a:gd name="f283" fmla="val 8562"/>
                <a:gd name="f284" fmla="val 2213"/>
                <a:gd name="f285" fmla="val 7765"/>
                <a:gd name="f286" fmla="val 1139"/>
                <a:gd name="f287" fmla="val 7004"/>
                <a:gd name="f288" fmla="*/ f0 1 12278"/>
                <a:gd name="f289" fmla="*/ f1 1 12435"/>
                <a:gd name="f290" fmla="val f2"/>
                <a:gd name="f291" fmla="val f3"/>
                <a:gd name="f292" fmla="val f4"/>
                <a:gd name="f293" fmla="+- f292 0 f290"/>
                <a:gd name="f294" fmla="+- f291 0 f290"/>
                <a:gd name="f295" fmla="*/ f294 1 12278"/>
                <a:gd name="f296" fmla="*/ f293 1 12435"/>
                <a:gd name="f297" fmla="*/ f290 1 f295"/>
                <a:gd name="f298" fmla="*/ f291 1 f295"/>
                <a:gd name="f299" fmla="*/ f290 1 f296"/>
                <a:gd name="f300" fmla="*/ f292 1 f296"/>
                <a:gd name="f301" fmla="*/ f297 f288 1"/>
                <a:gd name="f302" fmla="*/ f298 f288 1"/>
                <a:gd name="f303" fmla="*/ f300 f289 1"/>
                <a:gd name="f304" fmla="*/ f299 f28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1" t="f304" r="f302" b="f303"/>
              <a:pathLst>
                <a:path w="12278" h="12435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5"/>
                    <a:pt x="f19" y="f13"/>
                    <a:pt x="f20" y="f11"/>
                  </a:cubicBezTo>
                  <a:cubicBezTo>
                    <a:pt x="f21" y="f22"/>
                    <a:pt x="f23" y="f6"/>
                    <a:pt x="f5" y="f6"/>
                  </a:cubicBezTo>
                  <a:close/>
                  <a:moveTo>
                    <a:pt x="f24" y="f25"/>
                  </a:moveTo>
                  <a:cubicBezTo>
                    <a:pt x="f20" y="f26"/>
                    <a:pt x="f27" y="f28"/>
                    <a:pt x="f29" y="f30"/>
                  </a:cubicBezTo>
                  <a:cubicBezTo>
                    <a:pt x="f31" y="f32"/>
                    <a:pt x="f33" y="f34"/>
                    <a:pt x="f20" y="f35"/>
                  </a:cubicBezTo>
                  <a:cubicBezTo>
                    <a:pt x="f36" y="f37"/>
                    <a:pt x="f38" y="f39"/>
                    <a:pt x="f40" y="f41"/>
                  </a:cubicBezTo>
                  <a:cubicBezTo>
                    <a:pt x="f42" y="f43"/>
                    <a:pt x="f38" y="f44"/>
                    <a:pt x="f24" y="f25"/>
                  </a:cubicBezTo>
                  <a:close/>
                  <a:moveTo>
                    <a:pt x="f45" y="f46"/>
                  </a:moveTo>
                  <a:cubicBezTo>
                    <a:pt x="f47" y="f44"/>
                    <a:pt x="f48" y="f43"/>
                    <a:pt x="f49" y="f50"/>
                  </a:cubicBezTo>
                  <a:cubicBezTo>
                    <a:pt x="f51" y="f37"/>
                    <a:pt x="f52" y="f53"/>
                    <a:pt x="f54" y="f44"/>
                  </a:cubicBezTo>
                  <a:cubicBezTo>
                    <a:pt x="f55" y="f56"/>
                    <a:pt x="f57" y="f26"/>
                    <a:pt x="f45" y="f46"/>
                  </a:cubicBezTo>
                  <a:close/>
                  <a:moveTo>
                    <a:pt x="f58" y="f59"/>
                  </a:moveTo>
                  <a:cubicBezTo>
                    <a:pt x="f60" y="f59"/>
                    <a:pt x="f61" y="f62"/>
                    <a:pt x="f63" y="f64"/>
                  </a:cubicBezTo>
                  <a:cubicBezTo>
                    <a:pt x="f65" y="f66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76"/>
                  </a:cubicBezTo>
                  <a:cubicBezTo>
                    <a:pt x="f77" y="f78"/>
                    <a:pt x="f79" y="f59"/>
                    <a:pt x="f58" y="f59"/>
                  </a:cubicBezTo>
                  <a:close/>
                  <a:moveTo>
                    <a:pt x="f80" y="f81"/>
                  </a:moveTo>
                  <a:cubicBezTo>
                    <a:pt x="f82" y="f81"/>
                    <a:pt x="f83" y="f84"/>
                    <a:pt x="f85" y="f86"/>
                  </a:cubicBezTo>
                  <a:cubicBezTo>
                    <a:pt x="f87" y="f88"/>
                    <a:pt x="f89" y="f72"/>
                    <a:pt x="f90" y="f91"/>
                  </a:cubicBezTo>
                  <a:cubicBezTo>
                    <a:pt x="f92" y="f93"/>
                    <a:pt x="f94" y="f34"/>
                    <a:pt x="f95" y="f96"/>
                  </a:cubicBezTo>
                  <a:cubicBezTo>
                    <a:pt x="f97" y="f98"/>
                    <a:pt x="f99" y="f81"/>
                    <a:pt x="f80" y="f81"/>
                  </a:cubicBezTo>
                  <a:close/>
                  <a:moveTo>
                    <a:pt x="f100" y="f101"/>
                  </a:moveTo>
                  <a:cubicBezTo>
                    <a:pt x="f102" y="f103"/>
                    <a:pt x="f104" y="f105"/>
                    <a:pt x="f106" y="f107"/>
                  </a:cubicBezTo>
                  <a:cubicBezTo>
                    <a:pt x="f104" y="f108"/>
                    <a:pt x="f109" y="f110"/>
                    <a:pt x="f100" y="f111"/>
                  </a:cubicBezTo>
                  <a:lnTo>
                    <a:pt x="f100" y="f101"/>
                  </a:lnTo>
                  <a:close/>
                  <a:moveTo>
                    <a:pt x="f112" y="f113"/>
                  </a:moveTo>
                  <a:lnTo>
                    <a:pt x="f112" y="f114"/>
                  </a:lnTo>
                  <a:cubicBezTo>
                    <a:pt x="f115" y="f116"/>
                    <a:pt x="f117" y="f118"/>
                    <a:pt x="f119" y="f120"/>
                  </a:cubicBezTo>
                  <a:cubicBezTo>
                    <a:pt x="f117" y="f121"/>
                    <a:pt x="f122" y="f123"/>
                    <a:pt x="f112" y="f113"/>
                  </a:cubicBezTo>
                  <a:close/>
                  <a:moveTo>
                    <a:pt x="f16" y="f124"/>
                  </a:moveTo>
                  <a:cubicBezTo>
                    <a:pt x="f125" y="f126"/>
                    <a:pt x="f127" y="f70"/>
                    <a:pt x="f128" y="f129"/>
                  </a:cubicBezTo>
                  <a:cubicBezTo>
                    <a:pt x="f130" y="f131"/>
                    <a:pt x="f130" y="f132"/>
                    <a:pt x="f128" y="f133"/>
                  </a:cubicBezTo>
                  <a:cubicBezTo>
                    <a:pt x="f127" y="f134"/>
                    <a:pt x="f135" y="f136"/>
                    <a:pt x="f16" y="f137"/>
                  </a:cubicBezTo>
                  <a:cubicBezTo>
                    <a:pt x="f138" y="f139"/>
                    <a:pt x="f140" y="f136"/>
                    <a:pt x="f29" y="f141"/>
                  </a:cubicBezTo>
                  <a:cubicBezTo>
                    <a:pt x="f142" y="f134"/>
                    <a:pt x="f24" y="f143"/>
                    <a:pt x="f144" y="f133"/>
                  </a:cubicBezTo>
                  <a:cubicBezTo>
                    <a:pt x="f145" y="f146"/>
                    <a:pt x="f145" y="f147"/>
                    <a:pt x="f144" y="f129"/>
                  </a:cubicBezTo>
                  <a:cubicBezTo>
                    <a:pt x="f24" y="f148"/>
                    <a:pt x="f142" y="f91"/>
                    <a:pt x="f29" y="f149"/>
                  </a:cubicBezTo>
                  <a:cubicBezTo>
                    <a:pt x="f140" y="f150"/>
                    <a:pt x="f151" y="f68"/>
                    <a:pt x="f16" y="f124"/>
                  </a:cubicBezTo>
                  <a:close/>
                  <a:moveTo>
                    <a:pt x="f152" y="f153"/>
                  </a:moveTo>
                  <a:cubicBezTo>
                    <a:pt x="f38" y="f137"/>
                    <a:pt x="f154" y="f155"/>
                    <a:pt x="f156" y="f157"/>
                  </a:cubicBezTo>
                  <a:cubicBezTo>
                    <a:pt x="f27" y="f158"/>
                    <a:pt x="f159" y="f160"/>
                    <a:pt x="f161" y="f162"/>
                  </a:cubicBezTo>
                  <a:cubicBezTo>
                    <a:pt x="f163" y="f164"/>
                    <a:pt x="f156" y="f165"/>
                    <a:pt x="f166" y="f167"/>
                  </a:cubicBezTo>
                  <a:cubicBezTo>
                    <a:pt x="f38" y="f168"/>
                    <a:pt x="f42" y="f157"/>
                    <a:pt x="f152" y="f153"/>
                  </a:cubicBezTo>
                  <a:close/>
                  <a:moveTo>
                    <a:pt x="f49" y="f153"/>
                  </a:moveTo>
                  <a:cubicBezTo>
                    <a:pt x="f48" y="f157"/>
                    <a:pt x="f47" y="f162"/>
                    <a:pt x="f45" y="f167"/>
                  </a:cubicBezTo>
                  <a:cubicBezTo>
                    <a:pt x="f57" y="f169"/>
                    <a:pt x="f55" y="f164"/>
                    <a:pt x="f54" y="f162"/>
                  </a:cubicBezTo>
                  <a:cubicBezTo>
                    <a:pt x="f127" y="f158"/>
                    <a:pt x="f51" y="f155"/>
                    <a:pt x="f49" y="f153"/>
                  </a:cubicBezTo>
                  <a:close/>
                  <a:moveTo>
                    <a:pt x="f75" y="f170"/>
                  </a:moveTo>
                  <a:cubicBezTo>
                    <a:pt x="f171" y="f172"/>
                    <a:pt x="f173" y="f174"/>
                    <a:pt x="f69" y="f134"/>
                  </a:cubicBezTo>
                  <a:cubicBezTo>
                    <a:pt x="f175" y="f176"/>
                    <a:pt x="f65" y="f177"/>
                    <a:pt x="f63" y="f178"/>
                  </a:cubicBezTo>
                  <a:cubicBezTo>
                    <a:pt x="f179" y="f180"/>
                    <a:pt x="f181" y="f182"/>
                    <a:pt x="f183" y="f182"/>
                  </a:cubicBezTo>
                  <a:cubicBezTo>
                    <a:pt x="f184" y="f182"/>
                    <a:pt x="f185" y="f186"/>
                    <a:pt x="f75" y="f170"/>
                  </a:cubicBezTo>
                  <a:close/>
                  <a:moveTo>
                    <a:pt x="f187" y="f170"/>
                  </a:moveTo>
                  <a:lnTo>
                    <a:pt x="f187" y="f170"/>
                  </a:lnTo>
                  <a:cubicBezTo>
                    <a:pt x="f188" y="f189"/>
                    <a:pt x="f190" y="f191"/>
                    <a:pt x="f192" y="f191"/>
                  </a:cubicBezTo>
                  <a:cubicBezTo>
                    <a:pt x="f193" y="f191"/>
                    <a:pt x="f194" y="f195"/>
                    <a:pt x="f196" y="f197"/>
                  </a:cubicBezTo>
                  <a:cubicBezTo>
                    <a:pt x="f94" y="f160"/>
                    <a:pt x="f198" y="f199"/>
                    <a:pt x="f200" y="f134"/>
                  </a:cubicBezTo>
                  <a:cubicBezTo>
                    <a:pt x="f89" y="f201"/>
                    <a:pt x="f87" y="f172"/>
                    <a:pt x="f187" y="f170"/>
                  </a:cubicBezTo>
                  <a:close/>
                  <a:moveTo>
                    <a:pt x="f202" y="f203"/>
                  </a:moveTo>
                  <a:cubicBezTo>
                    <a:pt x="f204" y="f205"/>
                    <a:pt x="f206" y="f207"/>
                    <a:pt x="f57" y="f208"/>
                  </a:cubicBezTo>
                  <a:cubicBezTo>
                    <a:pt x="f209" y="f210"/>
                    <a:pt x="f211" y="f212"/>
                    <a:pt x="f213" y="f212"/>
                  </a:cubicBezTo>
                  <a:cubicBezTo>
                    <a:pt x="f214" y="f212"/>
                    <a:pt x="f215" y="f216"/>
                    <a:pt x="f156" y="f208"/>
                  </a:cubicBezTo>
                  <a:cubicBezTo>
                    <a:pt x="f217" y="f207"/>
                    <a:pt x="f218" y="f205"/>
                    <a:pt x="f202" y="f203"/>
                  </a:cubicBezTo>
                  <a:close/>
                  <a:moveTo>
                    <a:pt x="f219" y="f220"/>
                  </a:moveTo>
                  <a:cubicBezTo>
                    <a:pt x="f221" y="f220"/>
                    <a:pt x="f222" y="f223"/>
                    <a:pt x="f151" y="f224"/>
                  </a:cubicBezTo>
                  <a:cubicBezTo>
                    <a:pt x="f27" y="f225"/>
                    <a:pt x="f40" y="f226"/>
                    <a:pt x="f227" y="f228"/>
                  </a:cubicBezTo>
                  <a:cubicBezTo>
                    <a:pt x="f229" y="f230"/>
                    <a:pt x="f231" y="f232"/>
                    <a:pt x="f233" y="f232"/>
                  </a:cubicBezTo>
                  <a:cubicBezTo>
                    <a:pt x="f234" y="f232"/>
                    <a:pt x="f235" y="f236"/>
                    <a:pt x="f237" y="f64"/>
                  </a:cubicBezTo>
                  <a:cubicBezTo>
                    <a:pt x="f220" y="f238"/>
                    <a:pt x="f239" y="f240"/>
                    <a:pt x="f241" y="f107"/>
                  </a:cubicBezTo>
                  <a:cubicBezTo>
                    <a:pt x="f242" y="f243"/>
                    <a:pt x="f244" y="f141"/>
                    <a:pt x="f245" y="f168"/>
                  </a:cubicBezTo>
                  <a:cubicBezTo>
                    <a:pt x="f246" y="f205"/>
                    <a:pt x="f247" y="f248"/>
                    <a:pt x="f249" y="f250"/>
                  </a:cubicBezTo>
                  <a:cubicBezTo>
                    <a:pt x="f251" y="f252"/>
                    <a:pt x="f253" y="f254"/>
                    <a:pt x="f255" y="f254"/>
                  </a:cubicBezTo>
                  <a:cubicBezTo>
                    <a:pt x="f256" y="f254"/>
                    <a:pt x="f257" y="f258"/>
                    <a:pt x="f227" y="f259"/>
                  </a:cubicBezTo>
                  <a:cubicBezTo>
                    <a:pt x="f260" y="f261"/>
                    <a:pt x="f262" y="f263"/>
                    <a:pt x="f264" y="f263"/>
                  </a:cubicBezTo>
                  <a:cubicBezTo>
                    <a:pt x="f265" y="f263"/>
                    <a:pt x="f266" y="f267"/>
                    <a:pt x="f268" y="f259"/>
                  </a:cubicBezTo>
                  <a:cubicBezTo>
                    <a:pt x="f269" y="f270"/>
                    <a:pt x="f271" y="f272"/>
                    <a:pt x="f273" y="f272"/>
                  </a:cubicBezTo>
                  <a:cubicBezTo>
                    <a:pt x="f274" y="f272"/>
                    <a:pt x="f3" y="f275"/>
                    <a:pt x="f276" y="f107"/>
                  </a:cubicBezTo>
                  <a:cubicBezTo>
                    <a:pt x="f277" y="f278"/>
                    <a:pt x="f279" y="f280"/>
                    <a:pt x="f281" y="f280"/>
                  </a:cubicBezTo>
                  <a:cubicBezTo>
                    <a:pt x="f282" y="f280"/>
                    <a:pt x="f283" y="f284"/>
                    <a:pt x="f268" y="f228"/>
                  </a:cubicBezTo>
                  <a:cubicBezTo>
                    <a:pt x="f285" y="f286"/>
                    <a:pt x="f287" y="f220"/>
                    <a:pt x="f219" y="f2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009;p67">
              <a:extLst>
                <a:ext uri="{FF2B5EF4-FFF2-40B4-BE49-F238E27FC236}">
                  <a16:creationId xmlns:a16="http://schemas.microsoft.com/office/drawing/2014/main" id="{7B511838-C774-433E-B5DC-0FFC36BEB1CA}"/>
                </a:ext>
              </a:extLst>
            </p:cNvPr>
            <p:cNvSpPr/>
            <p:nvPr/>
          </p:nvSpPr>
          <p:spPr>
            <a:xfrm>
              <a:off x="4097947" y="4300094"/>
              <a:ext cx="72329" cy="714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2491"/>
                <a:gd name="f5" fmla="val 1313"/>
                <a:gd name="f6" fmla="val 1295"/>
                <a:gd name="f7" fmla="val 1278"/>
                <a:gd name="f8" fmla="val 1"/>
                <a:gd name="f9" fmla="val 1261"/>
                <a:gd name="f10" fmla="val 599"/>
                <a:gd name="f11" fmla="val 569"/>
                <a:gd name="f12" fmla="val 63"/>
                <a:gd name="f13" fmla="val 1230"/>
                <a:gd name="f14" fmla="val 1955"/>
                <a:gd name="f15" fmla="val 567"/>
                <a:gd name="f16" fmla="val 2490"/>
                <a:gd name="f17" fmla="val 1954"/>
                <a:gd name="f18" fmla="val 2489"/>
                <a:gd name="f19" fmla="val 585"/>
                <a:gd name="f20" fmla="val 1980"/>
                <a:gd name="f21" fmla="*/ f0 1 2521"/>
                <a:gd name="f22" fmla="*/ f1 1 249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521"/>
                <a:gd name="f29" fmla="*/ f26 1 249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521" h="2491">
                  <a:moveTo>
                    <a:pt x="f5" y="f2"/>
                  </a:moveTo>
                  <a:cubicBezTo>
                    <a:pt x="f6" y="f2"/>
                    <a:pt x="f7" y="f8"/>
                    <a:pt x="f9" y="f8"/>
                  </a:cubicBezTo>
                  <a:cubicBezTo>
                    <a:pt x="f10" y="f8"/>
                    <a:pt x="f2" y="f11"/>
                    <a:pt x="f12" y="f13"/>
                  </a:cubicBezTo>
                  <a:cubicBezTo>
                    <a:pt x="f2" y="f14"/>
                    <a:pt x="f15" y="f16"/>
                    <a:pt x="f9" y="f16"/>
                  </a:cubicBezTo>
                  <a:cubicBezTo>
                    <a:pt x="f17" y="f16"/>
                    <a:pt x="f3" y="f14"/>
                    <a:pt x="f18" y="f13"/>
                  </a:cubicBezTo>
                  <a:cubicBezTo>
                    <a:pt x="f18" y="f19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5" name="Google Shape;6018;p67">
            <a:extLst>
              <a:ext uri="{FF2B5EF4-FFF2-40B4-BE49-F238E27FC236}">
                <a16:creationId xmlns:a16="http://schemas.microsoft.com/office/drawing/2014/main" id="{258ADB9E-96D2-41DB-8BA4-8CFA9435EC06}"/>
              </a:ext>
            </a:extLst>
          </p:cNvPr>
          <p:cNvGrpSpPr/>
          <p:nvPr/>
        </p:nvGrpSpPr>
        <p:grpSpPr>
          <a:xfrm>
            <a:off x="10221236" y="5564684"/>
            <a:ext cx="486936" cy="443557"/>
            <a:chOff x="7665927" y="4173513"/>
            <a:chExt cx="365202" cy="332668"/>
          </a:xfrm>
          <a:solidFill>
            <a:srgbClr val="C00000"/>
          </a:solidFill>
        </p:grpSpPr>
        <p:sp>
          <p:nvSpPr>
            <p:cNvPr id="46" name="Google Shape;6019;p67">
              <a:extLst>
                <a:ext uri="{FF2B5EF4-FFF2-40B4-BE49-F238E27FC236}">
                  <a16:creationId xmlns:a16="http://schemas.microsoft.com/office/drawing/2014/main" id="{5BC43644-4E32-4646-9849-7D6EC4A3CF54}"/>
                </a:ext>
              </a:extLst>
            </p:cNvPr>
            <p:cNvSpPr/>
            <p:nvPr/>
          </p:nvSpPr>
          <p:spPr>
            <a:xfrm>
              <a:off x="7665927" y="4173513"/>
              <a:ext cx="344436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05"/>
                <a:gd name="f4" fmla="val 3309"/>
                <a:gd name="f5" fmla="val 1671"/>
                <a:gd name="f6" fmla="val 757"/>
                <a:gd name="f7" fmla="val 1"/>
                <a:gd name="f8" fmla="val 1670"/>
                <a:gd name="f9" fmla="val 2552"/>
                <a:gd name="f10" fmla="val 3308"/>
                <a:gd name="f11" fmla="val 11469"/>
                <a:gd name="f12" fmla="val 11815"/>
                <a:gd name="f13" fmla="val 12004"/>
                <a:gd name="f14" fmla="val 2930"/>
                <a:gd name="f15" fmla="val 11784"/>
                <a:gd name="f16" fmla="val 2647"/>
                <a:gd name="f17" fmla="val 11595"/>
                <a:gd name="f18" fmla="val 2363"/>
                <a:gd name="f19" fmla="val 2017"/>
                <a:gd name="f20" fmla="val 1292"/>
                <a:gd name="f21" fmla="val 946"/>
                <a:gd name="f22" fmla="val 662"/>
                <a:gd name="f23" fmla="val 11973"/>
                <a:gd name="f24" fmla="val 410"/>
                <a:gd name="f25" fmla="*/ f0 1 12005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2005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2005" h="330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1" y="f19"/>
                    <a:pt x="f11" y="f8"/>
                  </a:cubicBezTo>
                  <a:cubicBezTo>
                    <a:pt x="f11" y="f20"/>
                    <a:pt x="f17" y="f21"/>
                    <a:pt x="f15" y="f22"/>
                  </a:cubicBezTo>
                  <a:cubicBezTo>
                    <a:pt x="f23" y="f2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7" name="Google Shape;6020;p67">
              <a:extLst>
                <a:ext uri="{FF2B5EF4-FFF2-40B4-BE49-F238E27FC236}">
                  <a16:creationId xmlns:a16="http://schemas.microsoft.com/office/drawing/2014/main" id="{DDDC1E29-73B9-4912-9895-F78700829DD4}"/>
                </a:ext>
              </a:extLst>
            </p:cNvPr>
            <p:cNvSpPr/>
            <p:nvPr/>
          </p:nvSpPr>
          <p:spPr>
            <a:xfrm>
              <a:off x="7937997" y="4291919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*/ f0 1 852"/>
                <a:gd name="f7" fmla="*/ f1 1 3309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852"/>
                <a:gd name="f14" fmla="*/ f11 1 3309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021;p67">
              <a:extLst>
                <a:ext uri="{FF2B5EF4-FFF2-40B4-BE49-F238E27FC236}">
                  <a16:creationId xmlns:a16="http://schemas.microsoft.com/office/drawing/2014/main" id="{5062F387-8596-4EBE-BA8E-D4A5D0EDC685}"/>
                </a:ext>
              </a:extLst>
            </p:cNvPr>
            <p:cNvSpPr/>
            <p:nvPr/>
          </p:nvSpPr>
          <p:spPr>
            <a:xfrm>
              <a:off x="7985912" y="4292833"/>
              <a:ext cx="45217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576"/>
                <a:gd name="f4" fmla="val 3309"/>
                <a:gd name="f5" fmla="val 1"/>
                <a:gd name="f6" fmla="val 3308"/>
                <a:gd name="f7" fmla="val 1198"/>
                <a:gd name="f8" fmla="val 1387"/>
                <a:gd name="f9" fmla="val 3277"/>
                <a:gd name="f10" fmla="val 3088"/>
                <a:gd name="f11" fmla="val 2899"/>
                <a:gd name="f12" fmla="val 410"/>
                <a:gd name="f13" fmla="val 158"/>
                <a:gd name="f14" fmla="*/ f0 1 1576"/>
                <a:gd name="f15" fmla="*/ f1 1 330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1576"/>
                <a:gd name="f22" fmla="*/ f19 1 330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1576" h="3309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9"/>
                    <a:pt x="f3" y="f10"/>
                    <a:pt x="f3" y="f11"/>
                  </a:cubicBezTo>
                  <a:lnTo>
                    <a:pt x="f3" y="f12"/>
                  </a:lnTo>
                  <a:cubicBezTo>
                    <a:pt x="f3" y="f13"/>
                    <a:pt x="f8" y="f2"/>
                    <a:pt x="f7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022;p67">
              <a:extLst>
                <a:ext uri="{FF2B5EF4-FFF2-40B4-BE49-F238E27FC236}">
                  <a16:creationId xmlns:a16="http://schemas.microsoft.com/office/drawing/2014/main" id="{E30590F3-8451-4B36-B575-907453CB16C3}"/>
                </a:ext>
              </a:extLst>
            </p:cNvPr>
            <p:cNvSpPr/>
            <p:nvPr/>
          </p:nvSpPr>
          <p:spPr>
            <a:xfrm>
              <a:off x="7691265" y="4291919"/>
              <a:ext cx="223269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2"/>
                <a:gd name="f4" fmla="val 3309"/>
                <a:gd name="f5" fmla="val 441"/>
                <a:gd name="f6" fmla="val 1"/>
                <a:gd name="f7" fmla="val 189"/>
                <a:gd name="f8" fmla="val 221"/>
                <a:gd name="f9" fmla="val 442"/>
                <a:gd name="f10" fmla="val 2931"/>
                <a:gd name="f11" fmla="val 3151"/>
                <a:gd name="f12" fmla="*/ f0 1 7782"/>
                <a:gd name="f13" fmla="*/ f1 1 33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7782"/>
                <a:gd name="f20" fmla="*/ f17 1 33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7782" h="330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7" y="f4"/>
                    <a:pt x="f5" y="f4"/>
                  </a:cubicBezTo>
                  <a:lnTo>
                    <a:pt x="f3" y="f4"/>
                  </a:ln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023;p67">
              <a:extLst>
                <a:ext uri="{FF2B5EF4-FFF2-40B4-BE49-F238E27FC236}">
                  <a16:creationId xmlns:a16="http://schemas.microsoft.com/office/drawing/2014/main" id="{DAD12413-DE18-41EA-9462-F01CE5C1B9ED}"/>
                </a:ext>
              </a:extLst>
            </p:cNvPr>
            <p:cNvSpPr/>
            <p:nvPr/>
          </p:nvSpPr>
          <p:spPr>
            <a:xfrm>
              <a:off x="7739143" y="4410324"/>
              <a:ext cx="24441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2"/>
                <a:gd name="f4" fmla="val 3309"/>
                <a:gd name="f5" fmla="val 1"/>
                <a:gd name="f6" fmla="val 851"/>
                <a:gd name="f7" fmla="*/ f0 1 852"/>
                <a:gd name="f8" fmla="*/ f1 1 330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852"/>
                <a:gd name="f15" fmla="*/ f12 1 330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852" h="3309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6024;p67">
              <a:extLst>
                <a:ext uri="{FF2B5EF4-FFF2-40B4-BE49-F238E27FC236}">
                  <a16:creationId xmlns:a16="http://schemas.microsoft.com/office/drawing/2014/main" id="{4B03F138-8412-4799-94E8-99A305D9BB0C}"/>
                </a:ext>
              </a:extLst>
            </p:cNvPr>
            <p:cNvSpPr/>
            <p:nvPr/>
          </p:nvSpPr>
          <p:spPr>
            <a:xfrm>
              <a:off x="7787057" y="4412135"/>
              <a:ext cx="218770" cy="940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25"/>
                <a:gd name="f4" fmla="val 3278"/>
                <a:gd name="f5" fmla="val 1"/>
                <a:gd name="f6" fmla="val 3277"/>
                <a:gd name="f7" fmla="val 7247"/>
                <a:gd name="f8" fmla="val 7467"/>
                <a:gd name="f9" fmla="val 3057"/>
                <a:gd name="f10" fmla="val 2868"/>
                <a:gd name="f11" fmla="val 379"/>
                <a:gd name="f12" fmla="val 158"/>
                <a:gd name="f13" fmla="val 7436"/>
                <a:gd name="f14" fmla="*/ f0 1 7625"/>
                <a:gd name="f15" fmla="*/ f1 1 327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25"/>
                <a:gd name="f22" fmla="*/ f19 1 327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25" h="3278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3" y="f9"/>
                    <a:pt x="f3" y="f10"/>
                  </a:cubicBezTo>
                  <a:lnTo>
                    <a:pt x="f3" y="f11"/>
                  </a:lnTo>
                  <a:cubicBezTo>
                    <a:pt x="f3" y="f12"/>
                    <a:pt x="f13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6025;p67">
              <a:extLst>
                <a:ext uri="{FF2B5EF4-FFF2-40B4-BE49-F238E27FC236}">
                  <a16:creationId xmlns:a16="http://schemas.microsoft.com/office/drawing/2014/main" id="{1BC3A57A-98E9-42B1-9EB1-CFA06BABA206}"/>
                </a:ext>
              </a:extLst>
            </p:cNvPr>
            <p:cNvSpPr/>
            <p:nvPr/>
          </p:nvSpPr>
          <p:spPr>
            <a:xfrm>
              <a:off x="7665927" y="4411239"/>
              <a:ext cx="49752" cy="94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3309"/>
                <a:gd name="f5" fmla="val 442"/>
                <a:gd name="f6" fmla="val 190"/>
                <a:gd name="f7" fmla="val 1"/>
                <a:gd name="f8" fmla="val 189"/>
                <a:gd name="f9" fmla="val 378"/>
                <a:gd name="f10" fmla="val 2867"/>
                <a:gd name="f11" fmla="val 3088"/>
                <a:gd name="f12" fmla="val 3308"/>
                <a:gd name="f13" fmla="*/ f0 1 1734"/>
                <a:gd name="f14" fmla="*/ f1 1 330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734"/>
                <a:gd name="f21" fmla="*/ f18 1 330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733" h="330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6" y="f12"/>
                    <a:pt x="f5" y="f12"/>
                  </a:cubicBezTo>
                  <a:lnTo>
                    <a:pt x="f3" y="f12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53" name="Google Shape;6043;p67">
            <a:extLst>
              <a:ext uri="{FF2B5EF4-FFF2-40B4-BE49-F238E27FC236}">
                <a16:creationId xmlns:a16="http://schemas.microsoft.com/office/drawing/2014/main" id="{FD4BDD81-AC60-4718-A98C-F09EEBCC00CC}"/>
              </a:ext>
            </a:extLst>
          </p:cNvPr>
          <p:cNvSpPr/>
          <p:nvPr/>
        </p:nvSpPr>
        <p:spPr>
          <a:xfrm>
            <a:off x="6077470" y="5543604"/>
            <a:ext cx="412223" cy="486936"/>
          </a:xfrm>
          <a:custGeom>
            <a:avLst/>
            <a:gdLst>
              <a:gd name="f0" fmla="val w"/>
              <a:gd name="f1" fmla="val h"/>
              <a:gd name="f2" fmla="val 0"/>
              <a:gd name="f3" fmla="val 10776"/>
              <a:gd name="f4" fmla="val 12729"/>
              <a:gd name="f5" fmla="val 1670"/>
              <a:gd name="f6" fmla="val 851"/>
              <a:gd name="f7" fmla="val 9326"/>
              <a:gd name="f8" fmla="val 1355"/>
              <a:gd name="f9" fmla="val 1072"/>
              <a:gd name="f10" fmla="val 9421"/>
              <a:gd name="f11" fmla="val 9578"/>
              <a:gd name="f12" fmla="val 2049"/>
              <a:gd name="f13" fmla="val 1481"/>
              <a:gd name="f14" fmla="val 1198"/>
              <a:gd name="f15" fmla="val 9925"/>
              <a:gd name="f16" fmla="val 10177"/>
              <a:gd name="f17" fmla="val 10208"/>
              <a:gd name="f18" fmla="val 11846"/>
              <a:gd name="f19" fmla="val 1229"/>
              <a:gd name="f20" fmla="val 11468"/>
              <a:gd name="f21" fmla="val 11027"/>
              <a:gd name="f22" fmla="val 10586"/>
              <a:gd name="f23" fmla="val 2111"/>
              <a:gd name="f24" fmla="val 1"/>
              <a:gd name="f25" fmla="val 914"/>
              <a:gd name="f26" fmla="val 946"/>
              <a:gd name="f27" fmla="val 2080"/>
              <a:gd name="f28" fmla="val 11059"/>
              <a:gd name="f29" fmla="val 11973"/>
              <a:gd name="f30" fmla="val 757"/>
              <a:gd name="f31" fmla="val 10334"/>
              <a:gd name="f32" fmla="val 10775"/>
              <a:gd name="f33" fmla="val 12508"/>
              <a:gd name="f34" fmla="val 12319"/>
              <a:gd name="f35" fmla="val 473"/>
              <a:gd name="f36" fmla="val 221"/>
              <a:gd name="f37" fmla="val 64"/>
              <a:gd name="f38" fmla="val 9105"/>
              <a:gd name="f39" fmla="val 3781"/>
              <a:gd name="f40" fmla="val 4011"/>
              <a:gd name="f41" fmla="val 8912"/>
              <a:gd name="f42" fmla="val 4171"/>
              <a:gd name="f43" fmla="val 8708"/>
              <a:gd name="f44" fmla="val 8604"/>
              <a:gd name="f45" fmla="val 8498"/>
              <a:gd name="f46" fmla="val 4129"/>
              <a:gd name="f47" fmla="val 8412"/>
              <a:gd name="f48" fmla="val 4033"/>
              <a:gd name="f49" fmla="val 7845"/>
              <a:gd name="f50" fmla="val 3498"/>
              <a:gd name="f51" fmla="val 7310"/>
              <a:gd name="f52" fmla="val 7214"/>
              <a:gd name="f53" fmla="val 7100"/>
              <a:gd name="f54" fmla="val 6991"/>
              <a:gd name="f55" fmla="val 6778"/>
              <a:gd name="f56" fmla="val 6585"/>
              <a:gd name="f57" fmla="*/ f0 1 10776"/>
              <a:gd name="f58" fmla="*/ f1 1 12729"/>
              <a:gd name="f59" fmla="val f2"/>
              <a:gd name="f60" fmla="val f3"/>
              <a:gd name="f61" fmla="val f4"/>
              <a:gd name="f62" fmla="+- f61 0 f59"/>
              <a:gd name="f63" fmla="+- f60 0 f59"/>
              <a:gd name="f64" fmla="*/ f63 1 10776"/>
              <a:gd name="f65" fmla="*/ f62 1 12729"/>
              <a:gd name="f66" fmla="*/ f59 1 f64"/>
              <a:gd name="f67" fmla="*/ f60 1 f64"/>
              <a:gd name="f68" fmla="*/ f59 1 f65"/>
              <a:gd name="f69" fmla="*/ f61 1 f65"/>
              <a:gd name="f70" fmla="*/ f66 f57 1"/>
              <a:gd name="f71" fmla="*/ f67 f57 1"/>
              <a:gd name="f72" fmla="*/ f69 f58 1"/>
              <a:gd name="f73" fmla="*/ f68 f5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0" t="f73" r="f71" b="f72"/>
            <a:pathLst>
              <a:path w="10776" h="12729">
                <a:moveTo>
                  <a:pt x="f5" y="f6"/>
                </a:moveTo>
                <a:lnTo>
                  <a:pt x="f5" y="f7"/>
                </a:lnTo>
                <a:cubicBezTo>
                  <a:pt x="f8" y="f7"/>
                  <a:pt x="f9" y="f10"/>
                  <a:pt x="f6" y="f11"/>
                </a:cubicBezTo>
                <a:lnTo>
                  <a:pt x="f6" y="f12"/>
                </a:lnTo>
                <a:cubicBezTo>
                  <a:pt x="f6" y="f13"/>
                  <a:pt x="f14" y="f9"/>
                  <a:pt x="f5" y="f6"/>
                </a:cubicBezTo>
                <a:close/>
                <a:moveTo>
                  <a:pt x="f15" y="f16"/>
                </a:moveTo>
                <a:lnTo>
                  <a:pt x="f15" y="f17"/>
                </a:lnTo>
                <a:lnTo>
                  <a:pt x="f15" y="f18"/>
                </a:lnTo>
                <a:lnTo>
                  <a:pt x="f5" y="f18"/>
                </a:lnTo>
                <a:cubicBezTo>
                  <a:pt x="f19" y="f18"/>
                  <a:pt x="f6" y="f20"/>
                  <a:pt x="f6" y="f21"/>
                </a:cubicBezTo>
                <a:cubicBezTo>
                  <a:pt x="f6" y="f22"/>
                  <a:pt x="f19" y="f16"/>
                  <a:pt x="f5" y="f16"/>
                </a:cubicBezTo>
                <a:close/>
                <a:moveTo>
                  <a:pt x="f23" y="f24"/>
                </a:moveTo>
                <a:cubicBezTo>
                  <a:pt x="f25" y="f24"/>
                  <a:pt x="f24" y="f26"/>
                  <a:pt x="f24" y="f27"/>
                </a:cubicBezTo>
                <a:lnTo>
                  <a:pt x="f24" y="f28"/>
                </a:lnTo>
                <a:cubicBezTo>
                  <a:pt x="f24" y="f29"/>
                  <a:pt x="f30" y="f4"/>
                  <a:pt x="f5" y="f4"/>
                </a:cubicBezTo>
                <a:lnTo>
                  <a:pt x="f31" y="f4"/>
                </a:lnTo>
                <a:cubicBezTo>
                  <a:pt x="f22" y="f4"/>
                  <a:pt x="f32" y="f33"/>
                  <a:pt x="f32" y="f34"/>
                </a:cubicBezTo>
                <a:lnTo>
                  <a:pt x="f32" y="f35"/>
                </a:lnTo>
                <a:cubicBezTo>
                  <a:pt x="f32" y="f36"/>
                  <a:pt x="f22" y="f37"/>
                  <a:pt x="f31" y="f37"/>
                </a:cubicBezTo>
                <a:lnTo>
                  <a:pt x="f38" y="f37"/>
                </a:lnTo>
                <a:lnTo>
                  <a:pt x="f38" y="f39"/>
                </a:lnTo>
                <a:cubicBezTo>
                  <a:pt x="f38" y="f40"/>
                  <a:pt x="f41" y="f42"/>
                  <a:pt x="f43" y="f42"/>
                </a:cubicBezTo>
                <a:cubicBezTo>
                  <a:pt x="f44" y="f42"/>
                  <a:pt x="f45" y="f46"/>
                  <a:pt x="f47" y="f48"/>
                </a:cubicBezTo>
                <a:lnTo>
                  <a:pt x="f49" y="f50"/>
                </a:lnTo>
                <a:lnTo>
                  <a:pt x="f51" y="f48"/>
                </a:lnTo>
                <a:cubicBezTo>
                  <a:pt x="f52" y="f46"/>
                  <a:pt x="f53" y="f42"/>
                  <a:pt x="f54" y="f42"/>
                </a:cubicBezTo>
                <a:cubicBezTo>
                  <a:pt x="f55" y="f42"/>
                  <a:pt x="f56" y="f40"/>
                  <a:pt x="f56" y="f39"/>
                </a:cubicBezTo>
                <a:lnTo>
                  <a:pt x="f56" y="f37"/>
                </a:lnTo>
                <a:lnTo>
                  <a:pt x="f23" y="f37"/>
                </a:lnTo>
                <a:lnTo>
                  <a:pt x="f23" y="f24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54" name="Google Shape;6052;p67">
            <a:extLst>
              <a:ext uri="{FF2B5EF4-FFF2-40B4-BE49-F238E27FC236}">
                <a16:creationId xmlns:a16="http://schemas.microsoft.com/office/drawing/2014/main" id="{C029B912-5962-4466-8FAC-3C30A0DC3321}"/>
              </a:ext>
            </a:extLst>
          </p:cNvPr>
          <p:cNvGrpSpPr/>
          <p:nvPr/>
        </p:nvGrpSpPr>
        <p:grpSpPr>
          <a:xfrm>
            <a:off x="11105267" y="5521087"/>
            <a:ext cx="476109" cy="484535"/>
            <a:chOff x="8328949" y="4140814"/>
            <a:chExt cx="357082" cy="363401"/>
          </a:xfrm>
          <a:solidFill>
            <a:srgbClr val="C00000"/>
          </a:solidFill>
        </p:grpSpPr>
        <p:sp>
          <p:nvSpPr>
            <p:cNvPr id="55" name="Google Shape;6053;p67">
              <a:extLst>
                <a:ext uri="{FF2B5EF4-FFF2-40B4-BE49-F238E27FC236}">
                  <a16:creationId xmlns:a16="http://schemas.microsoft.com/office/drawing/2014/main" id="{2B49CF10-8503-4CAE-AC24-5C658C439EAC}"/>
                </a:ext>
              </a:extLst>
            </p:cNvPr>
            <p:cNvSpPr/>
            <p:nvPr/>
          </p:nvSpPr>
          <p:spPr>
            <a:xfrm>
              <a:off x="8328949" y="4140814"/>
              <a:ext cx="357082" cy="1543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6"/>
                <a:gd name="f4" fmla="val 5379"/>
                <a:gd name="f5" fmla="val 3088"/>
                <a:gd name="f6" fmla="val 1639"/>
                <a:gd name="f7" fmla="val 316"/>
                <a:gd name="f8" fmla="val 1008"/>
                <a:gd name="f9" fmla="val 95"/>
                <a:gd name="f10" fmla="val 2489"/>
                <a:gd name="f11" fmla="val 1"/>
                <a:gd name="f12" fmla="val 3214"/>
                <a:gd name="f13" fmla="val 190"/>
                <a:gd name="f14" fmla="val 3938"/>
                <a:gd name="f15" fmla="val 568"/>
                <a:gd name="f16" fmla="val 4506"/>
                <a:gd name="f17" fmla="val 962"/>
                <a:gd name="f18" fmla="val 5071"/>
                <a:gd name="f19" fmla="val 1607"/>
                <a:gd name="f20" fmla="val 5366"/>
                <a:gd name="f21" fmla="val 2240"/>
                <a:gd name="f22" fmla="val 2772"/>
                <a:gd name="f23" fmla="val 3296"/>
                <a:gd name="f24" fmla="val 5157"/>
                <a:gd name="f25" fmla="val 3655"/>
                <a:gd name="f26" fmla="val 4726"/>
                <a:gd name="f27" fmla="val 4569"/>
                <a:gd name="f28" fmla="val 3844"/>
                <a:gd name="f29" fmla="val 2836"/>
                <a:gd name="f30" fmla="val 2584"/>
                <a:gd name="f31" fmla="val 2427"/>
                <a:gd name="f32" fmla="val 2678"/>
                <a:gd name="f33" fmla="val 2899"/>
                <a:gd name="f34" fmla="val 3151"/>
                <a:gd name="f35" fmla="val 2616"/>
                <a:gd name="f36" fmla="val 3308"/>
                <a:gd name="f37" fmla="val 3340"/>
                <a:gd name="f38" fmla="val 3057"/>
                <a:gd name="f39" fmla="val 3529"/>
                <a:gd name="f40" fmla="val 3749"/>
                <a:gd name="f41" fmla="val 3970"/>
                <a:gd name="f42" fmla="val 3025"/>
                <a:gd name="f43" fmla="val 4127"/>
                <a:gd name="f44" fmla="val 2049"/>
                <a:gd name="f45" fmla="val 1450"/>
                <a:gd name="f46" fmla="val 3434"/>
                <a:gd name="f47" fmla="val 1608"/>
                <a:gd name="f48" fmla="val 1754"/>
                <a:gd name="f49" fmla="val 1999"/>
                <a:gd name="f50" fmla="val 2279"/>
                <a:gd name="f51" fmla="val 1632"/>
                <a:gd name="f52" fmla="val 2882"/>
                <a:gd name="f53" fmla="val 2930"/>
                <a:gd name="f54" fmla="val 2977"/>
                <a:gd name="f55" fmla="val 1634"/>
                <a:gd name="f56" fmla="val 3624"/>
                <a:gd name="f57" fmla="val 1733"/>
                <a:gd name="f58" fmla="val 4128"/>
                <a:gd name="f59" fmla="val 2048"/>
                <a:gd name="f60" fmla="val 4474"/>
                <a:gd name="f61" fmla="val 7908"/>
                <a:gd name="f62" fmla="val 8255"/>
                <a:gd name="f63" fmla="val 2017"/>
                <a:gd name="f64" fmla="val 8759"/>
                <a:gd name="f65" fmla="val 1702"/>
                <a:gd name="f66" fmla="val 9358"/>
                <a:gd name="f67" fmla="val 9406"/>
                <a:gd name="f68" fmla="val 9453"/>
                <a:gd name="f69" fmla="val 9501"/>
                <a:gd name="f70" fmla="val 10104"/>
                <a:gd name="f71" fmla="val 10629"/>
                <a:gd name="f72" fmla="val 10775"/>
                <a:gd name="f73" fmla="val 10964"/>
                <a:gd name="f74" fmla="val 10334"/>
                <a:gd name="f75" fmla="val 9547"/>
                <a:gd name="f76" fmla="val 9326"/>
                <a:gd name="f77" fmla="val 9137"/>
                <a:gd name="f78" fmla="val 3497"/>
                <a:gd name="f79" fmla="val 9799"/>
                <a:gd name="f80" fmla="val 9956"/>
                <a:gd name="f81" fmla="val 9767"/>
                <a:gd name="f82" fmla="val 2521"/>
                <a:gd name="f83" fmla="val 8539"/>
                <a:gd name="f84" fmla="val 7814"/>
                <a:gd name="f85" fmla="val 3686"/>
                <a:gd name="f86" fmla="val 8728"/>
                <a:gd name="f87" fmla="val 9099"/>
                <a:gd name="f88" fmla="val 5169"/>
                <a:gd name="f89" fmla="val 9626"/>
                <a:gd name="f90" fmla="val 10158"/>
                <a:gd name="f91" fmla="val 10800"/>
                <a:gd name="f92" fmla="val 11451"/>
                <a:gd name="f93" fmla="val 5074"/>
                <a:gd name="f94" fmla="val 11847"/>
                <a:gd name="f95" fmla="val 12225"/>
                <a:gd name="f96" fmla="val 12445"/>
                <a:gd name="f97" fmla="val 3277"/>
                <a:gd name="f98" fmla="val 12319"/>
                <a:gd name="f99" fmla="val 12130"/>
                <a:gd name="f100" fmla="*/ f0 1 12446"/>
                <a:gd name="f101" fmla="*/ f1 1 5379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446"/>
                <a:gd name="f108" fmla="*/ f105 1 5379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446" h="53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5"/>
                    <a:pt x="f28" y="f10"/>
                    <a:pt x="f29" y="f10"/>
                  </a:cubicBezTo>
                  <a:cubicBezTo>
                    <a:pt x="f30" y="f10"/>
                    <a:pt x="f31" y="f32"/>
                    <a:pt x="f31" y="f33"/>
                  </a:cubicBezTo>
                  <a:cubicBezTo>
                    <a:pt x="f31" y="f34"/>
                    <a:pt x="f35" y="f36"/>
                    <a:pt x="f29" y="f37"/>
                  </a:cubicBezTo>
                  <a:cubicBezTo>
                    <a:pt x="f38" y="f37"/>
                    <a:pt x="f12" y="f39"/>
                    <a:pt x="f12" y="f40"/>
                  </a:cubicBezTo>
                  <a:cubicBezTo>
                    <a:pt x="f12" y="f41"/>
                    <a:pt x="f42" y="f43"/>
                    <a:pt x="f29" y="f43"/>
                  </a:cubicBezTo>
                  <a:cubicBezTo>
                    <a:pt x="f44" y="f43"/>
                    <a:pt x="f45" y="f46"/>
                    <a:pt x="f47" y="f30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42" y="f6"/>
                  </a:cubicBezTo>
                  <a:cubicBezTo>
                    <a:pt x="f56" y="f57"/>
                    <a:pt x="f58" y="f59"/>
                    <a:pt x="f60" y="f10"/>
                  </a:cubicBezTo>
                  <a:lnTo>
                    <a:pt x="f61" y="f10"/>
                  </a:lnTo>
                  <a:cubicBezTo>
                    <a:pt x="f62" y="f63"/>
                    <a:pt x="f64" y="f65"/>
                    <a:pt x="f66" y="f6"/>
                  </a:cubicBezTo>
                  <a:cubicBezTo>
                    <a:pt x="f67" y="f55"/>
                    <a:pt x="f68" y="f51"/>
                    <a:pt x="f69" y="f51"/>
                  </a:cubicBezTo>
                  <a:cubicBezTo>
                    <a:pt x="f70" y="f51"/>
                    <a:pt x="f71" y="f49"/>
                    <a:pt x="f72" y="f30"/>
                  </a:cubicBezTo>
                  <a:cubicBezTo>
                    <a:pt x="f73" y="f46"/>
                    <a:pt x="f74" y="f43"/>
                    <a:pt x="f75" y="f43"/>
                  </a:cubicBezTo>
                  <a:cubicBezTo>
                    <a:pt x="f76" y="f43"/>
                    <a:pt x="f77" y="f14"/>
                    <a:pt x="f77" y="f40"/>
                  </a:cubicBezTo>
                  <a:cubicBezTo>
                    <a:pt x="f77" y="f78"/>
                    <a:pt x="f76" y="f37"/>
                    <a:pt x="f75" y="f37"/>
                  </a:cubicBezTo>
                  <a:cubicBezTo>
                    <a:pt x="f79" y="f37"/>
                    <a:pt x="f80" y="f34"/>
                    <a:pt x="f80" y="f33"/>
                  </a:cubicBezTo>
                  <a:cubicBezTo>
                    <a:pt x="f80" y="f32"/>
                    <a:pt x="f81" y="f82"/>
                    <a:pt x="f75" y="f10"/>
                  </a:cubicBezTo>
                  <a:cubicBezTo>
                    <a:pt x="f83" y="f10"/>
                    <a:pt x="f84" y="f85"/>
                    <a:pt x="f86" y="f26"/>
                  </a:cubicBezTo>
                  <a:cubicBezTo>
                    <a:pt x="f87" y="f88"/>
                    <a:pt x="f89" y="f4"/>
                    <a:pt x="f90" y="f4"/>
                  </a:cubicBezTo>
                  <a:cubicBezTo>
                    <a:pt x="f91" y="f4"/>
                    <a:pt x="f92" y="f93"/>
                    <a:pt x="f94" y="f16"/>
                  </a:cubicBezTo>
                  <a:cubicBezTo>
                    <a:pt x="f95" y="f41"/>
                    <a:pt x="f96" y="f97"/>
                    <a:pt x="f98" y="f10"/>
                  </a:cubicBezTo>
                  <a:cubicBezTo>
                    <a:pt x="f99" y="f8"/>
                    <a:pt x="f72" y="f2"/>
                    <a:pt x="f7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054;p67">
              <a:extLst>
                <a:ext uri="{FF2B5EF4-FFF2-40B4-BE49-F238E27FC236}">
                  <a16:creationId xmlns:a16="http://schemas.microsoft.com/office/drawing/2014/main" id="{8527BCE3-E32B-40AE-A6CF-820F32743C85}"/>
                </a:ext>
              </a:extLst>
            </p:cNvPr>
            <p:cNvSpPr/>
            <p:nvPr/>
          </p:nvSpPr>
          <p:spPr>
            <a:xfrm>
              <a:off x="8397657" y="4285445"/>
              <a:ext cx="212424" cy="2187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04"/>
                <a:gd name="f4" fmla="val 7625"/>
                <a:gd name="f5" fmla="val 2426"/>
                <a:gd name="f6" fmla="val 5639"/>
                <a:gd name="f7" fmla="val 5860"/>
                <a:gd name="f8" fmla="val 2237"/>
                <a:gd name="f9" fmla="val 6017"/>
                <a:gd name="f10" fmla="val 2048"/>
                <a:gd name="f11" fmla="val 1796"/>
                <a:gd name="f12" fmla="val 1638"/>
                <a:gd name="f13" fmla="val 5828"/>
                <a:gd name="f14" fmla="val 473"/>
                <a:gd name="f15" fmla="val 1229"/>
                <a:gd name="f16" fmla="val 851"/>
                <a:gd name="f17" fmla="val 630"/>
                <a:gd name="f18" fmla="val 1103"/>
                <a:gd name="f19" fmla="val 1134"/>
                <a:gd name="f20" fmla="val 7246"/>
                <a:gd name="f21" fmla="val 7467"/>
                <a:gd name="f22" fmla="val 189"/>
                <a:gd name="f23" fmla="val 7624"/>
                <a:gd name="f24" fmla="val 378"/>
                <a:gd name="f25" fmla="val 6994"/>
                <a:gd name="f26" fmla="val 7435"/>
                <a:gd name="f27" fmla="val 6774"/>
                <a:gd name="f28" fmla="val 1071"/>
                <a:gd name="f29" fmla="val 6175"/>
                <a:gd name="f30" fmla="val 788"/>
                <a:gd name="f31" fmla="val 5734"/>
                <a:gd name="f32" fmla="val 315"/>
                <a:gd name="f33" fmla="val 5545"/>
                <a:gd name="f34" fmla="val 5324"/>
                <a:gd name="f35" fmla="val 5072"/>
                <a:gd name="f36" fmla="val 4915"/>
                <a:gd name="f37" fmla="val 4096"/>
                <a:gd name="f38" fmla="val 3907"/>
                <a:gd name="f39" fmla="val 3686"/>
                <a:gd name="f40" fmla="val 3466"/>
                <a:gd name="f41" fmla="val 3277"/>
                <a:gd name="f42" fmla="*/ f0 1 7404"/>
                <a:gd name="f43" fmla="*/ f1 1 7625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7404"/>
                <a:gd name="f50" fmla="*/ f47 1 7625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7404" h="7625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cubicBezTo>
                    <a:pt x="f11" y="f9"/>
                    <a:pt x="f12" y="f13"/>
                    <a:pt x="f12" y="f6"/>
                  </a:cubicBezTo>
                  <a:lnTo>
                    <a:pt x="f12" y="f14"/>
                  </a:lnTo>
                  <a:cubicBezTo>
                    <a:pt x="f15" y="f16"/>
                    <a:pt x="f17" y="f18"/>
                    <a:pt x="f2" y="f19"/>
                  </a:cubicBezTo>
                  <a:lnTo>
                    <a:pt x="f2" y="f20"/>
                  </a:lnTo>
                  <a:cubicBezTo>
                    <a:pt x="f2" y="f21"/>
                    <a:pt x="f22" y="f23"/>
                    <a:pt x="f24" y="f23"/>
                  </a:cubicBezTo>
                  <a:lnTo>
                    <a:pt x="f25" y="f23"/>
                  </a:lnTo>
                  <a:cubicBezTo>
                    <a:pt x="f20" y="f23"/>
                    <a:pt x="f3" y="f26"/>
                    <a:pt x="f3" y="f20"/>
                  </a:cubicBezTo>
                  <a:lnTo>
                    <a:pt x="f3" y="f19"/>
                  </a:lnTo>
                  <a:cubicBezTo>
                    <a:pt x="f27" y="f28"/>
                    <a:pt x="f29" y="f30"/>
                    <a:pt x="f31" y="f32"/>
                  </a:cubicBezTo>
                  <a:lnTo>
                    <a:pt x="f31" y="f6"/>
                  </a:lnTo>
                  <a:cubicBezTo>
                    <a:pt x="f31" y="f7"/>
                    <a:pt x="f33" y="f9"/>
                    <a:pt x="f34" y="f9"/>
                  </a:cubicBezTo>
                  <a:cubicBezTo>
                    <a:pt x="f35" y="f9"/>
                    <a:pt x="f36" y="f13"/>
                    <a:pt x="f36" y="f6"/>
                  </a:cubicBezTo>
                  <a:lnTo>
                    <a:pt x="f36" y="f2"/>
                  </a:lnTo>
                  <a:lnTo>
                    <a:pt x="f37" y="f2"/>
                  </a:lnTo>
                  <a:lnTo>
                    <a:pt x="f37" y="f6"/>
                  </a:lnTo>
                  <a:cubicBezTo>
                    <a:pt x="f37" y="f7"/>
                    <a:pt x="f38" y="f9"/>
                    <a:pt x="f39" y="f9"/>
                  </a:cubicBezTo>
                  <a:cubicBezTo>
                    <a:pt x="f40" y="f9"/>
                    <a:pt x="f41" y="f13"/>
                    <a:pt x="f41" y="f6"/>
                  </a:cubicBezTo>
                  <a:lnTo>
                    <a:pt x="f4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055;p67">
              <a:extLst>
                <a:ext uri="{FF2B5EF4-FFF2-40B4-BE49-F238E27FC236}">
                  <a16:creationId xmlns:a16="http://schemas.microsoft.com/office/drawing/2014/main" id="{08B1C1A3-1AE8-4135-9C0C-C8BA49DD2601}"/>
                </a:ext>
              </a:extLst>
            </p:cNvPr>
            <p:cNvSpPr/>
            <p:nvPr/>
          </p:nvSpPr>
          <p:spPr>
            <a:xfrm>
              <a:off x="8469072" y="4236616"/>
              <a:ext cx="76837" cy="235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8"/>
                <a:gd name="f4" fmla="val 820"/>
                <a:gd name="f5" fmla="val 1"/>
                <a:gd name="f6" fmla="val 32"/>
                <a:gd name="f7" fmla="val 127"/>
                <a:gd name="f8" fmla="val 284"/>
                <a:gd name="f9" fmla="val 379"/>
                <a:gd name="f10" fmla="val 536"/>
                <a:gd name="f11" fmla="val 662"/>
                <a:gd name="f12" fmla="val 788"/>
                <a:gd name="f13" fmla="val 2666"/>
                <a:gd name="f14" fmla="val 2615"/>
                <a:gd name="f15" fmla="val 649"/>
                <a:gd name="f16" fmla="val 555"/>
                <a:gd name="f17" fmla="val 2670"/>
                <a:gd name="f18" fmla="val 799"/>
                <a:gd name="f19" fmla="val 2674"/>
                <a:gd name="f20" fmla="val 809"/>
                <a:gd name="f21" fmla="*/ f0 1 2678"/>
                <a:gd name="f22" fmla="*/ f1 1 820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2678"/>
                <a:gd name="f29" fmla="*/ f26 1 820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2678" h="820">
                  <a:moveTo>
                    <a:pt x="f2" y="f5"/>
                  </a:moveTo>
                  <a:cubicBezTo>
                    <a:pt x="f6" y="f7"/>
                    <a:pt x="f6" y="f8"/>
                    <a:pt x="f6" y="f9"/>
                  </a:cubicBezTo>
                  <a:cubicBezTo>
                    <a:pt x="f6" y="f10"/>
                    <a:pt x="f6" y="f11"/>
                    <a:pt x="f2" y="f12"/>
                  </a:cubicBezTo>
                  <a:lnTo>
                    <a:pt x="f13" y="f12"/>
                  </a:lnTo>
                  <a:cubicBezTo>
                    <a:pt x="f14" y="f15"/>
                    <a:pt x="f14" y="f16"/>
                    <a:pt x="f14" y="f9"/>
                  </a:cubicBezTo>
                  <a:cubicBezTo>
                    <a:pt x="f14" y="f8"/>
                    <a:pt x="f14" y="f7"/>
                    <a:pt x="f3" y="f5"/>
                  </a:cubicBezTo>
                  <a:close/>
                  <a:moveTo>
                    <a:pt x="f13" y="f12"/>
                  </a:moveTo>
                  <a:cubicBezTo>
                    <a:pt x="f17" y="f18"/>
                    <a:pt x="f19" y="f20"/>
                    <a:pt x="f3" y="f4"/>
                  </a:cubicBezTo>
                  <a:lnTo>
                    <a:pt x="f3" y="f1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8" name="Google Shape;6078;p67">
            <a:extLst>
              <a:ext uri="{FF2B5EF4-FFF2-40B4-BE49-F238E27FC236}">
                <a16:creationId xmlns:a16="http://schemas.microsoft.com/office/drawing/2014/main" id="{B160A432-31FB-4306-8AD8-6146746B040D}"/>
              </a:ext>
            </a:extLst>
          </p:cNvPr>
          <p:cNvGrpSpPr/>
          <p:nvPr/>
        </p:nvGrpSpPr>
        <p:grpSpPr>
          <a:xfrm>
            <a:off x="6835005" y="5544800"/>
            <a:ext cx="486936" cy="484533"/>
            <a:chOff x="5126254" y="4158599"/>
            <a:chExt cx="365202" cy="363400"/>
          </a:xfrm>
          <a:solidFill>
            <a:srgbClr val="C00000"/>
          </a:solidFill>
        </p:grpSpPr>
        <p:sp>
          <p:nvSpPr>
            <p:cNvPr id="59" name="Google Shape;6079;p67">
              <a:extLst>
                <a:ext uri="{FF2B5EF4-FFF2-40B4-BE49-F238E27FC236}">
                  <a16:creationId xmlns:a16="http://schemas.microsoft.com/office/drawing/2014/main" id="{FCBEC405-4DF1-4603-A619-3188F39A0774}"/>
                </a:ext>
              </a:extLst>
            </p:cNvPr>
            <p:cNvSpPr/>
            <p:nvPr/>
          </p:nvSpPr>
          <p:spPr>
            <a:xfrm>
              <a:off x="5202195" y="4308652"/>
              <a:ext cx="214234" cy="2133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67"/>
                <a:gd name="f4" fmla="val 7436"/>
                <a:gd name="f5" fmla="val 3686"/>
                <a:gd name="f6" fmla="val 1465"/>
                <a:gd name="f7" fmla="val 3836"/>
                <a:gd name="f8" fmla="val 3985"/>
                <a:gd name="f9" fmla="val 1544"/>
                <a:gd name="f10" fmla="val 4064"/>
                <a:gd name="f11" fmla="val 1702"/>
                <a:gd name="f12" fmla="val 4537"/>
                <a:gd name="f13" fmla="val 2678"/>
                <a:gd name="f14" fmla="val 5608"/>
                <a:gd name="f15" fmla="val 2836"/>
                <a:gd name="f16" fmla="val 5955"/>
                <a:gd name="f17" fmla="val 2867"/>
                <a:gd name="f18" fmla="val 6081"/>
                <a:gd name="f19" fmla="val 3308"/>
                <a:gd name="f20" fmla="val 5829"/>
                <a:gd name="f21" fmla="val 3561"/>
                <a:gd name="f22" fmla="val 5041"/>
                <a:gd name="f23" fmla="val 4285"/>
                <a:gd name="f24" fmla="val 5261"/>
                <a:gd name="f25" fmla="val 5356"/>
                <a:gd name="f26" fmla="val 5286"/>
                <a:gd name="f27" fmla="val 5630"/>
                <a:gd name="f28" fmla="val 5075"/>
                <a:gd name="f29" fmla="val 5845"/>
                <a:gd name="f30" fmla="val 4845"/>
                <a:gd name="f31" fmla="val 4784"/>
                <a:gd name="f32" fmla="val 4722"/>
                <a:gd name="f33" fmla="val 5830"/>
                <a:gd name="f34" fmla="val 4663"/>
                <a:gd name="f35" fmla="val 5797"/>
                <a:gd name="f36" fmla="val 5262"/>
                <a:gd name="f37" fmla="val 2616"/>
                <a:gd name="f38" fmla="val 5828"/>
                <a:gd name="f39" fmla="val 2553"/>
                <a:gd name="f40" fmla="val 5842"/>
                <a:gd name="f41" fmla="val 2492"/>
                <a:gd name="f42" fmla="val 2244"/>
                <a:gd name="f43" fmla="val 2035"/>
                <a:gd name="f44" fmla="val 5609"/>
                <a:gd name="f45" fmla="val 2111"/>
                <a:gd name="f46" fmla="val 2300"/>
                <a:gd name="f47" fmla="val 1512"/>
                <a:gd name="f48" fmla="val 1323"/>
                <a:gd name="f49" fmla="val 1418"/>
                <a:gd name="f50" fmla="val 1796"/>
                <a:gd name="f51" fmla="val 3387"/>
                <a:gd name="f52" fmla="val 3537"/>
                <a:gd name="f53" fmla="val 3718"/>
                <a:gd name="f54" fmla="val 1670"/>
                <a:gd name="f55" fmla="val 32"/>
                <a:gd name="f56" fmla="val 3750"/>
                <a:gd name="f57" fmla="val 5766"/>
                <a:gd name="f58" fmla="val 5765"/>
                <a:gd name="f59" fmla="val 7404"/>
                <a:gd name="f60" fmla="*/ f0 1 7467"/>
                <a:gd name="f61" fmla="*/ f1 1 7436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7467"/>
                <a:gd name="f68" fmla="*/ f65 1 7436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7465" h="743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5"/>
                  </a:lnTo>
                  <a:cubicBezTo>
                    <a:pt x="f16" y="f17"/>
                    <a:pt x="f18" y="f19"/>
                    <a:pt x="f20" y="f21"/>
                  </a:cubicBezTo>
                  <a:lnTo>
                    <a:pt x="f22" y="f23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5" y="f36"/>
                  </a:lnTo>
                  <a:lnTo>
                    <a:pt x="f13" y="f35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5"/>
                  </a:cubicBezTo>
                  <a:lnTo>
                    <a:pt x="f46" y="f23"/>
                  </a:lnTo>
                  <a:lnTo>
                    <a:pt x="f47" y="f21"/>
                  </a:lnTo>
                  <a:cubicBezTo>
                    <a:pt x="f48" y="f19"/>
                    <a:pt x="f49" y="f17"/>
                    <a:pt x="f50" y="f15"/>
                  </a:cubicBezTo>
                  <a:lnTo>
                    <a:pt x="f15" y="f13"/>
                  </a:lnTo>
                  <a:lnTo>
                    <a:pt x="f19" y="f11"/>
                  </a:lnTo>
                  <a:cubicBezTo>
                    <a:pt x="f51" y="f9"/>
                    <a:pt x="f52" y="f6"/>
                    <a:pt x="f5" y="f6"/>
                  </a:cubicBezTo>
                  <a:close/>
                  <a:moveTo>
                    <a:pt x="f53" y="f2"/>
                  </a:moveTo>
                  <a:cubicBezTo>
                    <a:pt x="f54" y="f2"/>
                    <a:pt x="f55" y="f54"/>
                    <a:pt x="f55" y="f56"/>
                  </a:cubicBezTo>
                  <a:cubicBezTo>
                    <a:pt x="f2" y="f57"/>
                    <a:pt x="f54" y="f4"/>
                    <a:pt x="f53" y="f4"/>
                  </a:cubicBezTo>
                  <a:cubicBezTo>
                    <a:pt x="f58" y="f4"/>
                    <a:pt x="f59" y="f35"/>
                    <a:pt x="f3" y="f56"/>
                  </a:cubicBezTo>
                  <a:cubicBezTo>
                    <a:pt x="f3" y="f11"/>
                    <a:pt x="f35" y="f55"/>
                    <a:pt x="f5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0" name="Google Shape;6080;p67">
              <a:extLst>
                <a:ext uri="{FF2B5EF4-FFF2-40B4-BE49-F238E27FC236}">
                  <a16:creationId xmlns:a16="http://schemas.microsoft.com/office/drawing/2014/main" id="{6B29EF2A-4E41-4D42-9AE8-B75164B43922}"/>
                </a:ext>
              </a:extLst>
            </p:cNvPr>
            <p:cNvSpPr/>
            <p:nvPr/>
          </p:nvSpPr>
          <p:spPr>
            <a:xfrm>
              <a:off x="5317876" y="4160757"/>
              <a:ext cx="173580" cy="1696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12"/>
                <a:gd name="f5" fmla="val 3829"/>
                <a:gd name="f6" fmla="val 3706"/>
                <a:gd name="f7" fmla="val 3580"/>
                <a:gd name="f8" fmla="val 47"/>
                <a:gd name="f9" fmla="val 3498"/>
                <a:gd name="f10" fmla="val 146"/>
                <a:gd name="f11" fmla="val 1"/>
                <a:gd name="f12" fmla="val 4336"/>
                <a:gd name="f13" fmla="val 1229"/>
                <a:gd name="f14" fmla="val 4399"/>
                <a:gd name="f15" fmla="val 2332"/>
                <a:gd name="f16" fmla="val 4998"/>
                <a:gd name="f17" fmla="val 3088"/>
                <a:gd name="f18" fmla="val 5861"/>
                <a:gd name="f19" fmla="val 2446"/>
                <a:gd name="f20" fmla="val 2289"/>
                <a:gd name="f21" fmla="val 2037"/>
                <a:gd name="f22" fmla="val 5924"/>
                <a:gd name="f23" fmla="val 1879"/>
                <a:gd name="f24" fmla="val 4128"/>
                <a:gd name="f25" fmla="val 115"/>
                <a:gd name="f26" fmla="val 4053"/>
                <a:gd name="f27" fmla="val 40"/>
                <a:gd name="f28" fmla="val 3942"/>
                <a:gd name="f29" fmla="*/ f0 1 6050"/>
                <a:gd name="f30" fmla="*/ f1 1 5912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050"/>
                <a:gd name="f37" fmla="*/ f34 1 5912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050" h="59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19"/>
                  </a:lnTo>
                  <a:cubicBezTo>
                    <a:pt x="f3" y="f20"/>
                    <a:pt x="f3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081;p67">
              <a:extLst>
                <a:ext uri="{FF2B5EF4-FFF2-40B4-BE49-F238E27FC236}">
                  <a16:creationId xmlns:a16="http://schemas.microsoft.com/office/drawing/2014/main" id="{60E54E1D-358A-4195-BB0B-E2F4DE07A0E9}"/>
                </a:ext>
              </a:extLst>
            </p:cNvPr>
            <p:cNvSpPr/>
            <p:nvPr/>
          </p:nvSpPr>
          <p:spPr>
            <a:xfrm>
              <a:off x="5223884" y="4158599"/>
              <a:ext cx="169959" cy="1030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24"/>
                <a:gd name="f4" fmla="val 3593"/>
                <a:gd name="f5" fmla="val 1"/>
                <a:gd name="f6" fmla="val 2962"/>
                <a:gd name="f7" fmla="val 3592"/>
                <a:gd name="f8" fmla="val 5923"/>
                <a:gd name="f9" fmla="*/ f0 1 5924"/>
                <a:gd name="f10" fmla="*/ f1 1 3593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5924"/>
                <a:gd name="f17" fmla="*/ f14 1 3593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5924" h="3593">
                  <a:moveTo>
                    <a:pt x="f2" y="f5"/>
                  </a:moveTo>
                  <a:lnTo>
                    <a:pt x="f6" y="f7"/>
                  </a:lnTo>
                  <a:lnTo>
                    <a:pt x="f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082;p67">
              <a:extLst>
                <a:ext uri="{FF2B5EF4-FFF2-40B4-BE49-F238E27FC236}">
                  <a16:creationId xmlns:a16="http://schemas.microsoft.com/office/drawing/2014/main" id="{8D5582F6-D2D8-4959-A4FD-B1939EF8E58A}"/>
                </a:ext>
              </a:extLst>
            </p:cNvPr>
            <p:cNvSpPr/>
            <p:nvPr/>
          </p:nvSpPr>
          <p:spPr>
            <a:xfrm>
              <a:off x="5126254" y="4160757"/>
              <a:ext cx="170855" cy="1687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81"/>
                <a:gd name="f5" fmla="val 2194"/>
                <a:gd name="f6" fmla="val 2084"/>
                <a:gd name="f7" fmla="val 1965"/>
                <a:gd name="f8" fmla="val 40"/>
                <a:gd name="f9" fmla="val 1859"/>
                <a:gd name="f10" fmla="val 115"/>
                <a:gd name="f11" fmla="val 95"/>
                <a:gd name="f12" fmla="val 1879"/>
                <a:gd name="f13" fmla="val 1"/>
                <a:gd name="f14" fmla="val 2037"/>
                <a:gd name="f15" fmla="val 2289"/>
                <a:gd name="f16" fmla="val 2446"/>
                <a:gd name="f17" fmla="val 2899"/>
                <a:gd name="f18" fmla="val 5880"/>
                <a:gd name="f19" fmla="val 3655"/>
                <a:gd name="f20" fmla="val 4998"/>
                <a:gd name="f21" fmla="val 4758"/>
                <a:gd name="f22" fmla="val 4399"/>
                <a:gd name="f23" fmla="val 4305"/>
                <a:gd name="f24" fmla="val 2490"/>
                <a:gd name="f25" fmla="val 146"/>
                <a:gd name="f26" fmla="val 2424"/>
                <a:gd name="f27" fmla="val 47"/>
                <a:gd name="f28" fmla="val 2315"/>
                <a:gd name="f29" fmla="*/ f0 1 5955"/>
                <a:gd name="f30" fmla="*/ f1 1 5881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955"/>
                <a:gd name="f37" fmla="*/ f34 1 5881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955" h="588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3" y="f23"/>
                  </a:cubicBezTo>
                  <a:lnTo>
                    <a:pt x="f24" y="f2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3" name="Google Shape;6110;p67">
            <a:extLst>
              <a:ext uri="{FF2B5EF4-FFF2-40B4-BE49-F238E27FC236}">
                <a16:creationId xmlns:a16="http://schemas.microsoft.com/office/drawing/2014/main" id="{DB70735E-F7BC-42FF-B64D-6A486D9EE413}"/>
              </a:ext>
            </a:extLst>
          </p:cNvPr>
          <p:cNvGrpSpPr/>
          <p:nvPr/>
        </p:nvGrpSpPr>
        <p:grpSpPr>
          <a:xfrm>
            <a:off x="7644056" y="5591324"/>
            <a:ext cx="483339" cy="378488"/>
            <a:chOff x="5733041" y="4193493"/>
            <a:chExt cx="362504" cy="283866"/>
          </a:xfrm>
          <a:solidFill>
            <a:srgbClr val="C00000"/>
          </a:solidFill>
        </p:grpSpPr>
        <p:sp>
          <p:nvSpPr>
            <p:cNvPr id="64" name="Google Shape;6111;p67">
              <a:extLst>
                <a:ext uri="{FF2B5EF4-FFF2-40B4-BE49-F238E27FC236}">
                  <a16:creationId xmlns:a16="http://schemas.microsoft.com/office/drawing/2014/main" id="{0DCC415C-F83C-4599-84F4-A6CECD268109}"/>
                </a:ext>
              </a:extLst>
            </p:cNvPr>
            <p:cNvSpPr/>
            <p:nvPr/>
          </p:nvSpPr>
          <p:spPr>
            <a:xfrm>
              <a:off x="5733041" y="4431228"/>
              <a:ext cx="362504" cy="461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5"/>
                <a:gd name="f4" fmla="val 1608"/>
                <a:gd name="f5" fmla="val 379"/>
                <a:gd name="f6" fmla="val 159"/>
                <a:gd name="f7" fmla="val 1"/>
                <a:gd name="f8" fmla="val 189"/>
                <a:gd name="f9" fmla="val 378"/>
                <a:gd name="f10" fmla="val 1040"/>
                <a:gd name="f11" fmla="val 537"/>
                <a:gd name="f12" fmla="val 1607"/>
                <a:gd name="f13" fmla="val 1198"/>
                <a:gd name="f14" fmla="val 11406"/>
                <a:gd name="f15" fmla="val 12067"/>
                <a:gd name="f16" fmla="val 12634"/>
                <a:gd name="f17" fmla="val 1072"/>
                <a:gd name="f18" fmla="val 12603"/>
                <a:gd name="f19" fmla="val 158"/>
                <a:gd name="f20" fmla="val 12445"/>
                <a:gd name="f21" fmla="val 12193"/>
                <a:gd name="f22" fmla="val 10965"/>
                <a:gd name="f23" fmla="val 630"/>
                <a:gd name="f24" fmla="val 10776"/>
                <a:gd name="f25" fmla="val 819"/>
                <a:gd name="f26" fmla="val 10555"/>
                <a:gd name="f27" fmla="val 10303"/>
                <a:gd name="f28" fmla="val 10146"/>
                <a:gd name="f29" fmla="val 9326"/>
                <a:gd name="f30" fmla="val 9137"/>
                <a:gd name="f31" fmla="val 8917"/>
                <a:gd name="f32" fmla="val 8696"/>
                <a:gd name="f33" fmla="val 8507"/>
                <a:gd name="f34" fmla="*/ f0 1 12635"/>
                <a:gd name="f35" fmla="*/ f1 1 1608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12635"/>
                <a:gd name="f42" fmla="*/ f39 1 1608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12635" h="1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7"/>
                    <a:pt x="f16" y="f9"/>
                  </a:cubicBezTo>
                  <a:cubicBezTo>
                    <a:pt x="f18" y="f19"/>
                    <a:pt x="f20" y="f2"/>
                    <a:pt x="f21" y="f2"/>
                  </a:cubicBezTo>
                  <a:lnTo>
                    <a:pt x="f22" y="f2"/>
                  </a:lnTo>
                  <a:lnTo>
                    <a:pt x="f22" y="f9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9"/>
                  </a:cubicBezTo>
                  <a:lnTo>
                    <a:pt x="f28" y="f2"/>
                  </a:lnTo>
                  <a:lnTo>
                    <a:pt x="f29" y="f2"/>
                  </a:lnTo>
                  <a:lnTo>
                    <a:pt x="f29" y="f9"/>
                  </a:lnTo>
                  <a:cubicBezTo>
                    <a:pt x="f29" y="f23"/>
                    <a:pt x="f30" y="f25"/>
                    <a:pt x="f31" y="f25"/>
                  </a:cubicBezTo>
                  <a:cubicBezTo>
                    <a:pt x="f32" y="f25"/>
                    <a:pt x="f33" y="f23"/>
                    <a:pt x="f33" y="f9"/>
                  </a:cubicBezTo>
                  <a:lnTo>
                    <a:pt x="f3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6112;p67">
              <a:extLst>
                <a:ext uri="{FF2B5EF4-FFF2-40B4-BE49-F238E27FC236}">
                  <a16:creationId xmlns:a16="http://schemas.microsoft.com/office/drawing/2014/main" id="{6D2ED214-54E4-4F3C-9E38-EED2F78D207D}"/>
                </a:ext>
              </a:extLst>
            </p:cNvPr>
            <p:cNvSpPr/>
            <p:nvPr/>
          </p:nvSpPr>
          <p:spPr>
            <a:xfrm>
              <a:off x="5755645" y="4193493"/>
              <a:ext cx="316400" cy="214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468"/>
                <a:gd name="f5" fmla="val 3794"/>
                <a:gd name="f6" fmla="val 1673"/>
                <a:gd name="f7" fmla="val 3841"/>
                <a:gd name="f8" fmla="val 3890"/>
                <a:gd name="f9" fmla="val 1682"/>
                <a:gd name="f10" fmla="val 3939"/>
                <a:gd name="f11" fmla="val 1702"/>
                <a:gd name="f12" fmla="val 6428"/>
                <a:gd name="f13" fmla="val 2521"/>
                <a:gd name="f14" fmla="val 6680"/>
                <a:gd name="f15" fmla="val 2616"/>
                <a:gd name="f16" fmla="val 6806"/>
                <a:gd name="f17" fmla="val 2994"/>
                <a:gd name="f18" fmla="val 6585"/>
                <a:gd name="f19" fmla="val 3214"/>
                <a:gd name="f20" fmla="val 6018"/>
                <a:gd name="f21" fmla="val 3750"/>
                <a:gd name="f22" fmla="val 7404"/>
                <a:gd name="f23" fmla="val 5136"/>
                <a:gd name="f24" fmla="val 7593"/>
                <a:gd name="f25" fmla="val 5262"/>
                <a:gd name="f26" fmla="val 5514"/>
                <a:gd name="f27" fmla="val 7436"/>
                <a:gd name="f28" fmla="val 5671"/>
                <a:gd name="f29" fmla="val 7357"/>
                <a:gd name="f30" fmla="val 5750"/>
                <a:gd name="f31" fmla="val 7247"/>
                <a:gd name="f32" fmla="val 5790"/>
                <a:gd name="f33" fmla="val 7136"/>
                <a:gd name="f34" fmla="val 7026"/>
                <a:gd name="f35" fmla="val 6916"/>
                <a:gd name="f36" fmla="val 6837"/>
                <a:gd name="f37" fmla="val 5451"/>
                <a:gd name="f38" fmla="val 4317"/>
                <a:gd name="f39" fmla="val 4915"/>
                <a:gd name="f40" fmla="val 4852"/>
                <a:gd name="f41" fmla="val 4821"/>
                <a:gd name="f42" fmla="val 4947"/>
                <a:gd name="f43" fmla="val 4714"/>
                <a:gd name="f44" fmla="val 4988"/>
                <a:gd name="f45" fmla="val 4613"/>
                <a:gd name="f46" fmla="val 4444"/>
                <a:gd name="f47" fmla="val 4293"/>
                <a:gd name="f48" fmla="val 4872"/>
                <a:gd name="f49" fmla="val 4254"/>
                <a:gd name="f50" fmla="val 4695"/>
                <a:gd name="f51" fmla="val 3435"/>
                <a:gd name="f52" fmla="val 2206"/>
                <a:gd name="f53" fmla="val 3328"/>
                <a:gd name="f54" fmla="val 1940"/>
                <a:gd name="f55" fmla="val 3537"/>
                <a:gd name="f56" fmla="val 1198"/>
                <a:gd name="f57" fmla="val 1"/>
                <a:gd name="f58" fmla="val 536"/>
                <a:gd name="f59" fmla="val 568"/>
                <a:gd name="f60" fmla="val 1229"/>
                <a:gd name="f61" fmla="val 7467"/>
                <a:gd name="f62" fmla="val 11027"/>
                <a:gd name="f63" fmla="val 10460"/>
                <a:gd name="f64" fmla="val 9767"/>
                <a:gd name="f65" fmla="*/ f0 1 11028"/>
                <a:gd name="f66" fmla="*/ f1 1 7468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1028"/>
                <a:gd name="f73" fmla="*/ f70 1 7468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1028" h="74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2" y="f23"/>
                  </a:lnTo>
                  <a:cubicBezTo>
                    <a:pt x="f24" y="f25"/>
                    <a:pt x="f24" y="f26"/>
                    <a:pt x="f27" y="f28"/>
                  </a:cubicBezTo>
                  <a:cubicBezTo>
                    <a:pt x="f29" y="f30"/>
                    <a:pt x="f31" y="f32"/>
                    <a:pt x="f33" y="f32"/>
                  </a:cubicBezTo>
                  <a:cubicBezTo>
                    <a:pt x="f34" y="f32"/>
                    <a:pt x="f35" y="f30"/>
                    <a:pt x="f36" y="f28"/>
                  </a:cubicBezTo>
                  <a:lnTo>
                    <a:pt x="f37" y="f38"/>
                  </a:lnTo>
                  <a:lnTo>
                    <a:pt x="f39" y="f40"/>
                  </a:ln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6"/>
                    <a:pt x="f5" y="f6"/>
                  </a:cubicBezTo>
                  <a:close/>
                  <a:moveTo>
                    <a:pt x="f56" y="f57"/>
                  </a:moveTo>
                  <a:cubicBezTo>
                    <a:pt x="f58" y="f57"/>
                    <a:pt x="f57" y="f59"/>
                    <a:pt x="f57" y="f60"/>
                  </a:cubicBezTo>
                  <a:lnTo>
                    <a:pt x="f57" y="f61"/>
                  </a:lnTo>
                  <a:lnTo>
                    <a:pt x="f62" y="f61"/>
                  </a:lnTo>
                  <a:lnTo>
                    <a:pt x="f62" y="f60"/>
                  </a:lnTo>
                  <a:cubicBezTo>
                    <a:pt x="f62" y="f59"/>
                    <a:pt x="f63" y="f57"/>
                    <a:pt x="f64" y="f5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6" name="Google Shape;5972;p67">
            <a:extLst>
              <a:ext uri="{FF2B5EF4-FFF2-40B4-BE49-F238E27FC236}">
                <a16:creationId xmlns:a16="http://schemas.microsoft.com/office/drawing/2014/main" id="{71C8B5AB-B89F-4943-9D96-1DA119B5544B}"/>
              </a:ext>
            </a:extLst>
          </p:cNvPr>
          <p:cNvGrpSpPr/>
          <p:nvPr/>
        </p:nvGrpSpPr>
        <p:grpSpPr>
          <a:xfrm>
            <a:off x="5231491" y="2522331"/>
            <a:ext cx="480669" cy="552943"/>
            <a:chOff x="3923617" y="1891747"/>
            <a:chExt cx="360502" cy="414707"/>
          </a:xfrm>
          <a:solidFill>
            <a:srgbClr val="C00000"/>
          </a:solidFill>
        </p:grpSpPr>
        <p:sp>
          <p:nvSpPr>
            <p:cNvPr id="67" name="Google Shape;5973;p67">
              <a:extLst>
                <a:ext uri="{FF2B5EF4-FFF2-40B4-BE49-F238E27FC236}">
                  <a16:creationId xmlns:a16="http://schemas.microsoft.com/office/drawing/2014/main" id="{92B34A03-9E0C-475A-9EF6-D5470971E497}"/>
                </a:ext>
              </a:extLst>
            </p:cNvPr>
            <p:cNvSpPr/>
            <p:nvPr/>
          </p:nvSpPr>
          <p:spPr>
            <a:xfrm>
              <a:off x="3950390" y="1972077"/>
              <a:ext cx="305939" cy="1988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358"/>
                <a:gd name="f4" fmla="val 6082"/>
                <a:gd name="f5" fmla="val 379"/>
                <a:gd name="f6" fmla="val 1"/>
                <a:gd name="f7" fmla="val 158"/>
                <a:gd name="f8" fmla="val 221"/>
                <a:gd name="f9" fmla="val 410"/>
                <a:gd name="f10" fmla="val 6081"/>
                <a:gd name="f11" fmla="val 9357"/>
                <a:gd name="f12" fmla="val 9168"/>
                <a:gd name="f13" fmla="val 8979"/>
                <a:gd name="f14" fmla="*/ f0 1 9358"/>
                <a:gd name="f15" fmla="*/ f1 1 608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358"/>
                <a:gd name="f22" fmla="*/ f19 1 608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358" h="6082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lnTo>
                    <a:pt x="f11" y="f9"/>
                  </a:lnTo>
                  <a:cubicBezTo>
                    <a:pt x="f11" y="f7"/>
                    <a:pt x="f12" y="f6"/>
                    <a:pt x="f1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5974;p67">
              <a:extLst>
                <a:ext uri="{FF2B5EF4-FFF2-40B4-BE49-F238E27FC236}">
                  <a16:creationId xmlns:a16="http://schemas.microsoft.com/office/drawing/2014/main" id="{3AF12FD7-0465-4C72-970F-F6A155DDFE34}"/>
                </a:ext>
              </a:extLst>
            </p:cNvPr>
            <p:cNvSpPr/>
            <p:nvPr/>
          </p:nvSpPr>
          <p:spPr>
            <a:xfrm>
              <a:off x="3923617" y="2197650"/>
              <a:ext cx="360502" cy="1088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3328"/>
                <a:gd name="f5" fmla="val 63"/>
                <a:gd name="f6" fmla="val 32"/>
                <a:gd name="f7" fmla="val 126"/>
                <a:gd name="f8" fmla="val 284"/>
                <a:gd name="f9" fmla="val 410"/>
                <a:gd name="f10" fmla="val 1103"/>
                <a:gd name="f11" fmla="val 536"/>
                <a:gd name="f12" fmla="val 1670"/>
                <a:gd name="f13" fmla="val 1198"/>
                <a:gd name="f14" fmla="val 3151"/>
                <a:gd name="f15" fmla="val 2615"/>
                <a:gd name="f16" fmla="val 2710"/>
                <a:gd name="f17" fmla="val 2521"/>
                <a:gd name="f18" fmla="val 2930"/>
                <a:gd name="f19" fmla="val 3182"/>
                <a:gd name="f20" fmla="val 2836"/>
                <a:gd name="f21" fmla="val 3277"/>
                <a:gd name="f22" fmla="val 2889"/>
                <a:gd name="f23" fmla="val 3312"/>
                <a:gd name="f24" fmla="val 2949"/>
                <a:gd name="f25" fmla="val 3009"/>
                <a:gd name="f26" fmla="val 3166"/>
                <a:gd name="f27" fmla="val 3326"/>
                <a:gd name="f28" fmla="val 3224"/>
                <a:gd name="f29" fmla="val 3371"/>
                <a:gd name="f30" fmla="val 3088"/>
                <a:gd name="f31" fmla="val 4096"/>
                <a:gd name="f32" fmla="val 1639"/>
                <a:gd name="f33" fmla="val 5073"/>
                <a:gd name="f34" fmla="val 2867"/>
                <a:gd name="f35" fmla="val 3119"/>
                <a:gd name="f36" fmla="val 5262"/>
                <a:gd name="f37" fmla="val 3308"/>
                <a:gd name="f38" fmla="val 5514"/>
                <a:gd name="f39" fmla="val 5734"/>
                <a:gd name="f40" fmla="val 5892"/>
                <a:gd name="f41" fmla="val 6868"/>
                <a:gd name="f42" fmla="val 7593"/>
                <a:gd name="f43" fmla="val 7688"/>
                <a:gd name="f44" fmla="val 3230"/>
                <a:gd name="f45" fmla="val 7835"/>
                <a:gd name="f46" fmla="val 3301"/>
                <a:gd name="f47" fmla="val 7983"/>
                <a:gd name="f48" fmla="val 8032"/>
                <a:gd name="f49" fmla="val 8081"/>
                <a:gd name="f50" fmla="val 3293"/>
                <a:gd name="f51" fmla="val 8129"/>
                <a:gd name="f52" fmla="val 8349"/>
                <a:gd name="f53" fmla="val 8412"/>
                <a:gd name="f54" fmla="val 7814"/>
                <a:gd name="f55" fmla="val 9767"/>
                <a:gd name="f56" fmla="val 10429"/>
                <a:gd name="f57" fmla="val 252"/>
                <a:gd name="f58" fmla="val 10964"/>
                <a:gd name="f59" fmla="val 10933"/>
                <a:gd name="f60" fmla="*/ f0 1 11027"/>
                <a:gd name="f61" fmla="*/ f1 1 332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11027"/>
                <a:gd name="f68" fmla="*/ f65 1 332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11027" h="3328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5" y="f16"/>
                  </a:ln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31" y="f32"/>
                  </a:lnTo>
                  <a:lnTo>
                    <a:pt x="f33" y="f32"/>
                  </a:lnTo>
                  <a:lnTo>
                    <a:pt x="f33" y="f34"/>
                  </a:lnTo>
                  <a:cubicBezTo>
                    <a:pt x="f33" y="f35"/>
                    <a:pt x="f36" y="f37"/>
                    <a:pt x="f38" y="f37"/>
                  </a:cubicBezTo>
                  <a:cubicBezTo>
                    <a:pt x="f39" y="f37"/>
                    <a:pt x="f40" y="f35"/>
                    <a:pt x="f40" y="f34"/>
                  </a:cubicBezTo>
                  <a:lnTo>
                    <a:pt x="f40" y="f32"/>
                  </a:lnTo>
                  <a:lnTo>
                    <a:pt x="f41" y="f32"/>
                  </a:lnTo>
                  <a:lnTo>
                    <a:pt x="f42" y="f30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21"/>
                  </a:cubicBezTo>
                  <a:cubicBezTo>
                    <a:pt x="f52" y="f14"/>
                    <a:pt x="f53" y="f18"/>
                    <a:pt x="f52" y="f16"/>
                  </a:cubicBezTo>
                  <a:lnTo>
                    <a:pt x="f54" y="f12"/>
                  </a:lnTo>
                  <a:lnTo>
                    <a:pt x="f55" y="f12"/>
                  </a:lnTo>
                  <a:cubicBezTo>
                    <a:pt x="f56" y="f12"/>
                    <a:pt x="f3" y="f10"/>
                    <a:pt x="f3" y="f9"/>
                  </a:cubicBezTo>
                  <a:cubicBezTo>
                    <a:pt x="f3" y="f57"/>
                    <a:pt x="f58" y="f7"/>
                    <a:pt x="f5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5975;p67">
              <a:extLst>
                <a:ext uri="{FF2B5EF4-FFF2-40B4-BE49-F238E27FC236}">
                  <a16:creationId xmlns:a16="http://schemas.microsoft.com/office/drawing/2014/main" id="{F719FEF0-747B-4215-8D1B-377674752BA6}"/>
                </a:ext>
              </a:extLst>
            </p:cNvPr>
            <p:cNvSpPr/>
            <p:nvPr/>
          </p:nvSpPr>
          <p:spPr>
            <a:xfrm>
              <a:off x="4060603" y="1891747"/>
              <a:ext cx="8241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1639"/>
                <a:gd name="f5" fmla="val 442"/>
                <a:gd name="f6" fmla="val 221"/>
                <a:gd name="f7" fmla="val 1"/>
                <a:gd name="f8" fmla="val 189"/>
                <a:gd name="f9" fmla="val 410"/>
                <a:gd name="f10" fmla="val 2489"/>
                <a:gd name="f11" fmla="val 2332"/>
                <a:gd name="f12" fmla="val 2111"/>
                <a:gd name="f13" fmla="*/ f0 1 2521"/>
                <a:gd name="f14" fmla="*/ f1 1 163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2521"/>
                <a:gd name="f21" fmla="*/ f18 1 163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2521" h="163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9"/>
                  </a:lnTo>
                  <a:lnTo>
                    <a:pt x="f3" y="f9"/>
                  </a:lnTo>
                  <a:cubicBezTo>
                    <a:pt x="f3" y="f8"/>
                    <a:pt x="f11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0" name="Google Shape;5984;p67">
            <a:extLst>
              <a:ext uri="{FF2B5EF4-FFF2-40B4-BE49-F238E27FC236}">
                <a16:creationId xmlns:a16="http://schemas.microsoft.com/office/drawing/2014/main" id="{A062C155-A3E6-4C6F-AA2C-68D746580035}"/>
              </a:ext>
            </a:extLst>
          </p:cNvPr>
          <p:cNvGrpSpPr/>
          <p:nvPr/>
        </p:nvGrpSpPr>
        <p:grpSpPr>
          <a:xfrm>
            <a:off x="9324638" y="2518245"/>
            <a:ext cx="554833" cy="553467"/>
            <a:chOff x="6993477" y="1888684"/>
            <a:chExt cx="416125" cy="415100"/>
          </a:xfrm>
          <a:solidFill>
            <a:srgbClr val="C00000"/>
          </a:solidFill>
        </p:grpSpPr>
        <p:sp>
          <p:nvSpPr>
            <p:cNvPr id="71" name="Google Shape;5985;p67">
              <a:extLst>
                <a:ext uri="{FF2B5EF4-FFF2-40B4-BE49-F238E27FC236}">
                  <a16:creationId xmlns:a16="http://schemas.microsoft.com/office/drawing/2014/main" id="{65A0F33C-D668-46BE-97E7-7BDDBAFCD8D0}"/>
                </a:ext>
              </a:extLst>
            </p:cNvPr>
            <p:cNvSpPr/>
            <p:nvPr/>
          </p:nvSpPr>
          <p:spPr>
            <a:xfrm>
              <a:off x="6993477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2930"/>
                <a:gd name="f6" fmla="val 1670"/>
                <a:gd name="f7" fmla="val 3119"/>
                <a:gd name="f8" fmla="val 3308"/>
                <a:gd name="f9" fmla="val 1859"/>
                <a:gd name="f10" fmla="val 2048"/>
                <a:gd name="f11" fmla="val 2489"/>
                <a:gd name="f12" fmla="val 3749"/>
                <a:gd name="f13" fmla="val 4001"/>
                <a:gd name="f14" fmla="val 4159"/>
                <a:gd name="f15" fmla="val 2678"/>
                <a:gd name="f16" fmla="val 3151"/>
                <a:gd name="f17" fmla="val 3938"/>
                <a:gd name="f18" fmla="val 3340"/>
                <a:gd name="f19" fmla="val 3781"/>
                <a:gd name="f20" fmla="val 2710"/>
                <a:gd name="f21" fmla="val 2520"/>
                <a:gd name="f22" fmla="val 3970"/>
                <a:gd name="f23" fmla="val 2079"/>
                <a:gd name="f24" fmla="val 1701"/>
                <a:gd name="f25" fmla="val 1827"/>
                <a:gd name="f26" fmla="val 441"/>
                <a:gd name="f27" fmla="val 189"/>
                <a:gd name="f28" fmla="val 5387"/>
                <a:gd name="f29" fmla="val 32"/>
                <a:gd name="f30" fmla="val 5639"/>
                <a:gd name="f31" fmla="val 221"/>
                <a:gd name="f32" fmla="val 5608"/>
                <a:gd name="f33" fmla="*/ f0 1 5829"/>
                <a:gd name="f34" fmla="*/ f1 1 5797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5829"/>
                <a:gd name="f41" fmla="*/ f38 1 5797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5"/>
                  </a:cubicBezTo>
                  <a:cubicBezTo>
                    <a:pt x="f14" y="f16"/>
                    <a:pt x="f17" y="f18"/>
                    <a:pt x="f12" y="f18"/>
                  </a:cubicBezTo>
                  <a:lnTo>
                    <a:pt x="f8" y="f18"/>
                  </a:lnTo>
                  <a:lnTo>
                    <a:pt x="f8" y="f19"/>
                  </a:lnTo>
                  <a:cubicBezTo>
                    <a:pt x="f8" y="f13"/>
                    <a:pt x="f7" y="f14"/>
                    <a:pt x="f5" y="f14"/>
                  </a:cubicBezTo>
                  <a:cubicBezTo>
                    <a:pt x="f20" y="f14"/>
                    <a:pt x="f21" y="f22"/>
                    <a:pt x="f21" y="f19"/>
                  </a:cubicBezTo>
                  <a:lnTo>
                    <a:pt x="f21" y="f18"/>
                  </a:lnTo>
                  <a:lnTo>
                    <a:pt x="f23" y="f18"/>
                  </a:lnTo>
                  <a:cubicBezTo>
                    <a:pt x="f9" y="f18"/>
                    <a:pt x="f24" y="f16"/>
                    <a:pt x="f24" y="f5"/>
                  </a:cubicBezTo>
                  <a:cubicBezTo>
                    <a:pt x="f24" y="f15"/>
                    <a:pt x="f9" y="f11"/>
                    <a:pt x="f23" y="f11"/>
                  </a:cubicBezTo>
                  <a:lnTo>
                    <a:pt x="f21" y="f11"/>
                  </a:lnTo>
                  <a:lnTo>
                    <a:pt x="f21" y="f10"/>
                  </a:lnTo>
                  <a:cubicBezTo>
                    <a:pt x="f21" y="f25"/>
                    <a:pt x="f20" y="f6"/>
                    <a:pt x="f5" y="f6"/>
                  </a:cubicBezTo>
                  <a:close/>
                  <a:moveTo>
                    <a:pt x="f26" y="f2"/>
                  </a:moveTo>
                  <a:cubicBezTo>
                    <a:pt x="f27" y="f2"/>
                    <a:pt x="f2" y="f27"/>
                    <a:pt x="f2" y="f26"/>
                  </a:cubicBezTo>
                  <a:lnTo>
                    <a:pt x="f2" y="f28"/>
                  </a:lnTo>
                  <a:cubicBezTo>
                    <a:pt x="f29" y="f30"/>
                    <a:pt x="f31" y="f4"/>
                    <a:pt x="f26" y="f4"/>
                  </a:cubicBezTo>
                  <a:lnTo>
                    <a:pt x="f28" y="f4"/>
                  </a:lnTo>
                  <a:cubicBezTo>
                    <a:pt x="f30" y="f4"/>
                    <a:pt x="f3" y="f32"/>
                    <a:pt x="f3" y="f28"/>
                  </a:cubicBezTo>
                  <a:lnTo>
                    <a:pt x="f3" y="f26"/>
                  </a:lnTo>
                  <a:cubicBezTo>
                    <a:pt x="f3" y="f27"/>
                    <a:pt x="f30" y="f2"/>
                    <a:pt x="f2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5986;p67">
              <a:extLst>
                <a:ext uri="{FF2B5EF4-FFF2-40B4-BE49-F238E27FC236}">
                  <a16:creationId xmlns:a16="http://schemas.microsoft.com/office/drawing/2014/main" id="{9A8A7C96-D42B-4EA9-A02B-A9E055CC9121}"/>
                </a:ext>
              </a:extLst>
            </p:cNvPr>
            <p:cNvSpPr/>
            <p:nvPr/>
          </p:nvSpPr>
          <p:spPr>
            <a:xfrm>
              <a:off x="6994492" y="2115272"/>
              <a:ext cx="191612" cy="1885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61"/>
                <a:gd name="f4" fmla="val 5766"/>
                <a:gd name="f5" fmla="val 3450"/>
                <a:gd name="f6" fmla="val 1859"/>
                <a:gd name="f7" fmla="val 3561"/>
                <a:gd name="f8" fmla="val 3671"/>
                <a:gd name="f9" fmla="val 1890"/>
                <a:gd name="f10" fmla="val 3750"/>
                <a:gd name="f11" fmla="val 1953"/>
                <a:gd name="f12" fmla="val 3907"/>
                <a:gd name="f13" fmla="val 2111"/>
                <a:gd name="f14" fmla="val 2395"/>
                <a:gd name="f15" fmla="val 2552"/>
                <a:gd name="f16" fmla="val 3466"/>
                <a:gd name="f17" fmla="val 2836"/>
                <a:gd name="f18" fmla="val 3119"/>
                <a:gd name="f19" fmla="val 3277"/>
                <a:gd name="f20" fmla="val 3529"/>
                <a:gd name="f21" fmla="val 3686"/>
                <a:gd name="f22" fmla="val 3765"/>
                <a:gd name="f23" fmla="val 3804"/>
                <a:gd name="f24" fmla="val 3340"/>
                <a:gd name="f25" fmla="val 3230"/>
                <a:gd name="f26" fmla="val 3151"/>
                <a:gd name="f27" fmla="val 2899"/>
                <a:gd name="f28" fmla="val 3434"/>
                <a:gd name="f29" fmla="val 2616"/>
                <a:gd name="f30" fmla="val 2537"/>
                <a:gd name="f31" fmla="val 2426"/>
                <a:gd name="f32" fmla="val 2316"/>
                <a:gd name="f33" fmla="val 2206"/>
                <a:gd name="f34" fmla="val 2096"/>
                <a:gd name="f35" fmla="val 2017"/>
                <a:gd name="f36" fmla="val 2300"/>
                <a:gd name="f37" fmla="val 2237"/>
                <a:gd name="f38" fmla="val 442"/>
                <a:gd name="f39" fmla="val 221"/>
                <a:gd name="f40" fmla="val 1"/>
                <a:gd name="f41" fmla="val 189"/>
                <a:gd name="f42" fmla="val 378"/>
                <a:gd name="f43" fmla="val 5356"/>
                <a:gd name="f44" fmla="val 5608"/>
                <a:gd name="f45" fmla="val 5419"/>
                <a:gd name="f46" fmla="val 5640"/>
                <a:gd name="f47" fmla="val 5545"/>
                <a:gd name="f48" fmla="val 158"/>
                <a:gd name="f49" fmla="*/ f0 1 5861"/>
                <a:gd name="f50" fmla="*/ f1 1 5766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861"/>
                <a:gd name="f57" fmla="*/ f54 1 5766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861" h="576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lnTo>
                    <a:pt x="f10" y="f18"/>
                  </a:lnTo>
                  <a:cubicBezTo>
                    <a:pt x="f12" y="f19"/>
                    <a:pt x="f12" y="f20"/>
                    <a:pt x="f10" y="f21"/>
                  </a:cubicBezTo>
                  <a:cubicBezTo>
                    <a:pt x="f8" y="f22"/>
                    <a:pt x="f7" y="f23"/>
                    <a:pt x="f5" y="f23"/>
                  </a:cubicBezTo>
                  <a:cubicBezTo>
                    <a:pt x="f24" y="f23"/>
                    <a:pt x="f25" y="f22"/>
                    <a:pt x="f26" y="f21"/>
                  </a:cubicBezTo>
                  <a:lnTo>
                    <a:pt x="f27" y="f28"/>
                  </a:lnTo>
                  <a:lnTo>
                    <a:pt x="f29" y="f21"/>
                  </a:lnTo>
                  <a:cubicBezTo>
                    <a:pt x="f30" y="f22"/>
                    <a:pt x="f31" y="f23"/>
                    <a:pt x="f32" y="f23"/>
                  </a:cubicBezTo>
                  <a:cubicBezTo>
                    <a:pt x="f33" y="f23"/>
                    <a:pt x="f34" y="f22"/>
                    <a:pt x="f35" y="f21"/>
                  </a:cubicBezTo>
                  <a:cubicBezTo>
                    <a:pt x="f6" y="f20"/>
                    <a:pt x="f6" y="f19"/>
                    <a:pt x="f35" y="f18"/>
                  </a:cubicBezTo>
                  <a:lnTo>
                    <a:pt x="f36" y="f17"/>
                  </a:lnTo>
                  <a:lnTo>
                    <a:pt x="f35" y="f15"/>
                  </a:lnTo>
                  <a:cubicBezTo>
                    <a:pt x="f6" y="f14"/>
                    <a:pt x="f6" y="f13"/>
                    <a:pt x="f35" y="f11"/>
                  </a:cubicBezTo>
                  <a:cubicBezTo>
                    <a:pt x="f34" y="f9"/>
                    <a:pt x="f33" y="f6"/>
                    <a:pt x="f32" y="f6"/>
                  </a:cubicBezTo>
                  <a:cubicBezTo>
                    <a:pt x="f31" y="f6"/>
                    <a:pt x="f30" y="f9"/>
                    <a:pt x="f29" y="f11"/>
                  </a:cubicBezTo>
                  <a:lnTo>
                    <a:pt x="f27" y="f37"/>
                  </a:lnTo>
                  <a:lnTo>
                    <a:pt x="f26" y="f11"/>
                  </a:lnTo>
                  <a:cubicBezTo>
                    <a:pt x="f25" y="f9"/>
                    <a:pt x="f24" y="f6"/>
                    <a:pt x="f5" y="f6"/>
                  </a:cubicBezTo>
                  <a:close/>
                  <a:moveTo>
                    <a:pt x="f38" y="f2"/>
                  </a:moveTo>
                  <a:cubicBezTo>
                    <a:pt x="f39" y="f2"/>
                    <a:pt x="f40" y="f41"/>
                    <a:pt x="f40" y="f42"/>
                  </a:cubicBezTo>
                  <a:lnTo>
                    <a:pt x="f40" y="f43"/>
                  </a:lnTo>
                  <a:cubicBezTo>
                    <a:pt x="f40" y="f44"/>
                    <a:pt x="f39" y="f4"/>
                    <a:pt x="f38" y="f4"/>
                  </a:cubicBezTo>
                  <a:lnTo>
                    <a:pt x="f45" y="f4"/>
                  </a:lnTo>
                  <a:cubicBezTo>
                    <a:pt x="f46" y="f4"/>
                    <a:pt x="f3" y="f47"/>
                    <a:pt x="f3" y="f43"/>
                  </a:cubicBezTo>
                  <a:lnTo>
                    <a:pt x="f3" y="f42"/>
                  </a:lnTo>
                  <a:cubicBezTo>
                    <a:pt x="f3" y="f48"/>
                    <a:pt x="f46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3" name="Google Shape;5987;p67">
              <a:extLst>
                <a:ext uri="{FF2B5EF4-FFF2-40B4-BE49-F238E27FC236}">
                  <a16:creationId xmlns:a16="http://schemas.microsoft.com/office/drawing/2014/main" id="{3A00EFAE-F728-424A-8F82-EF6DD1E926A3}"/>
                </a:ext>
              </a:extLst>
            </p:cNvPr>
            <p:cNvSpPr/>
            <p:nvPr/>
          </p:nvSpPr>
          <p:spPr>
            <a:xfrm>
              <a:off x="7219032" y="1888684"/>
              <a:ext cx="190570" cy="189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7"/>
                <a:gd name="f5" fmla="val 3750"/>
                <a:gd name="f6" fmla="val 2457"/>
                <a:gd name="f7" fmla="val 3970"/>
                <a:gd name="f8" fmla="val 4128"/>
                <a:gd name="f9" fmla="val 2646"/>
                <a:gd name="f10" fmla="val 2867"/>
                <a:gd name="f11" fmla="val 4159"/>
                <a:gd name="f12" fmla="val 3151"/>
                <a:gd name="f13" fmla="val 3308"/>
                <a:gd name="f14" fmla="val 2080"/>
                <a:gd name="f15" fmla="val 1859"/>
                <a:gd name="f16" fmla="val 1702"/>
                <a:gd name="f17" fmla="val 3119"/>
                <a:gd name="f18" fmla="val 1891"/>
                <a:gd name="f19" fmla="val 442"/>
                <a:gd name="f20" fmla="val 190"/>
                <a:gd name="f21" fmla="val 1"/>
                <a:gd name="f22" fmla="val 189"/>
                <a:gd name="f23" fmla="val 441"/>
                <a:gd name="f24" fmla="val 5387"/>
                <a:gd name="f25" fmla="val 5639"/>
                <a:gd name="f26" fmla="val 5388"/>
                <a:gd name="f27" fmla="val 5640"/>
                <a:gd name="f28" fmla="val 5608"/>
                <a:gd name="f29" fmla="*/ f0 1 5829"/>
                <a:gd name="f30" fmla="*/ f1 1 579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5829"/>
                <a:gd name="f37" fmla="*/ f34 1 579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5829" h="57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4" y="f13"/>
                  </a:lnTo>
                  <a:cubicBezTo>
                    <a:pt x="f15" y="f13"/>
                    <a:pt x="f16" y="f17"/>
                    <a:pt x="f16" y="f10"/>
                  </a:cubicBezTo>
                  <a:cubicBezTo>
                    <a:pt x="f16" y="f9"/>
                    <a:pt x="f18" y="f6"/>
                    <a:pt x="f14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4"/>
                  </a:cubicBezTo>
                  <a:lnTo>
                    <a:pt x="f3" y="f23"/>
                  </a:lnTo>
                  <a:cubicBezTo>
                    <a:pt x="f3" y="f22"/>
                    <a:pt x="f27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5988;p67">
              <a:extLst>
                <a:ext uri="{FF2B5EF4-FFF2-40B4-BE49-F238E27FC236}">
                  <a16:creationId xmlns:a16="http://schemas.microsoft.com/office/drawing/2014/main" id="{DEADF7AA-226C-47EF-A7D3-86D1F3115570}"/>
                </a:ext>
              </a:extLst>
            </p:cNvPr>
            <p:cNvSpPr/>
            <p:nvPr/>
          </p:nvSpPr>
          <p:spPr>
            <a:xfrm>
              <a:off x="7219032" y="2114229"/>
              <a:ext cx="190570" cy="1895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798"/>
                <a:gd name="f5" fmla="val 3750"/>
                <a:gd name="f6" fmla="val 1639"/>
                <a:gd name="f7" fmla="val 3970"/>
                <a:gd name="f8" fmla="val 4128"/>
                <a:gd name="f9" fmla="val 1859"/>
                <a:gd name="f10" fmla="val 2080"/>
                <a:gd name="f11" fmla="val 4159"/>
                <a:gd name="f12" fmla="val 2332"/>
                <a:gd name="f13" fmla="val 2490"/>
                <a:gd name="f14" fmla="val 1702"/>
                <a:gd name="f15" fmla="val 2269"/>
                <a:gd name="f16" fmla="val 1891"/>
                <a:gd name="f17" fmla="val 3309"/>
                <a:gd name="f18" fmla="val 3498"/>
                <a:gd name="f19" fmla="val 3687"/>
                <a:gd name="f20" fmla="val 3939"/>
                <a:gd name="f21" fmla="val 3466"/>
                <a:gd name="f22" fmla="val 442"/>
                <a:gd name="f23" fmla="val 1"/>
                <a:gd name="f24" fmla="val 190"/>
                <a:gd name="f25" fmla="val 379"/>
                <a:gd name="f26" fmla="val 5388"/>
                <a:gd name="f27" fmla="val 5640"/>
                <a:gd name="f28" fmla="val 5577"/>
                <a:gd name="f29" fmla="val 410"/>
                <a:gd name="f30" fmla="*/ f0 1 5829"/>
                <a:gd name="f31" fmla="*/ f1 1 5798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5829"/>
                <a:gd name="f38" fmla="*/ f35 1 5798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829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7" y="f13"/>
                    <a:pt x="f5" y="f13"/>
                  </a:cubicBezTo>
                  <a:lnTo>
                    <a:pt x="f10" y="f13"/>
                  </a:lnTo>
                  <a:cubicBezTo>
                    <a:pt x="f9" y="f13"/>
                    <a:pt x="f14" y="f15"/>
                    <a:pt x="f14" y="f10"/>
                  </a:cubicBezTo>
                  <a:cubicBezTo>
                    <a:pt x="f14" y="f9"/>
                    <a:pt x="f16" y="f6"/>
                    <a:pt x="f10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11" y="f7"/>
                    <a:pt x="f7" y="f8"/>
                    <a:pt x="f5" y="f8"/>
                  </a:cubicBezTo>
                  <a:lnTo>
                    <a:pt x="f10" y="f8"/>
                  </a:lnTo>
                  <a:cubicBezTo>
                    <a:pt x="f9" y="f8"/>
                    <a:pt x="f14" y="f20"/>
                    <a:pt x="f14" y="f19"/>
                  </a:cubicBezTo>
                  <a:cubicBezTo>
                    <a:pt x="f14" y="f21"/>
                    <a:pt x="f16" y="f17"/>
                    <a:pt x="f10" y="f17"/>
                  </a:cubicBezTo>
                  <a:close/>
                  <a:moveTo>
                    <a:pt x="f22" y="f23"/>
                  </a:moveTo>
                  <a:cubicBezTo>
                    <a:pt x="f24" y="f23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4" y="f4"/>
                    <a:pt x="f22" y="f4"/>
                  </a:cubicBezTo>
                  <a:lnTo>
                    <a:pt x="f26" y="f4"/>
                  </a:lnTo>
                  <a:cubicBezTo>
                    <a:pt x="f27" y="f4"/>
                    <a:pt x="f3" y="f28"/>
                    <a:pt x="f3" y="f26"/>
                  </a:cubicBezTo>
                  <a:lnTo>
                    <a:pt x="f3" y="f29"/>
                  </a:lnTo>
                  <a:cubicBezTo>
                    <a:pt x="f3" y="f24"/>
                    <a:pt x="f27" y="f23"/>
                    <a:pt x="f26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6002;p67">
            <a:extLst>
              <a:ext uri="{FF2B5EF4-FFF2-40B4-BE49-F238E27FC236}">
                <a16:creationId xmlns:a16="http://schemas.microsoft.com/office/drawing/2014/main" id="{CAC68698-7032-4F57-B5FC-C92643089B96}"/>
              </a:ext>
            </a:extLst>
          </p:cNvPr>
          <p:cNvGrpSpPr/>
          <p:nvPr/>
        </p:nvGrpSpPr>
        <p:grpSpPr>
          <a:xfrm>
            <a:off x="6093087" y="2522329"/>
            <a:ext cx="640957" cy="553467"/>
            <a:chOff x="4569814" y="1891747"/>
            <a:chExt cx="480718" cy="415100"/>
          </a:xfrm>
          <a:solidFill>
            <a:srgbClr val="C00000"/>
          </a:solidFill>
        </p:grpSpPr>
        <p:sp>
          <p:nvSpPr>
            <p:cNvPr id="76" name="Google Shape;6003;p67">
              <a:extLst>
                <a:ext uri="{FF2B5EF4-FFF2-40B4-BE49-F238E27FC236}">
                  <a16:creationId xmlns:a16="http://schemas.microsoft.com/office/drawing/2014/main" id="{AD6E9066-86BD-4DE9-8538-2B3FCAAB295A}"/>
                </a:ext>
              </a:extLst>
            </p:cNvPr>
            <p:cNvSpPr/>
            <p:nvPr/>
          </p:nvSpPr>
          <p:spPr>
            <a:xfrm>
              <a:off x="4569814" y="1919535"/>
              <a:ext cx="480718" cy="3873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704"/>
                <a:gd name="f4" fmla="val 11847"/>
                <a:gd name="f5" fmla="val 7370"/>
                <a:gd name="f6" fmla="val 797"/>
                <a:gd name="f7" fmla="val 8536"/>
                <a:gd name="f8" fmla="val 9694"/>
                <a:gd name="f9" fmla="val 1246"/>
                <a:gd name="f10" fmla="val 10576"/>
                <a:gd name="f11" fmla="val 2143"/>
                <a:gd name="f12" fmla="val 12340"/>
                <a:gd name="f13" fmla="val 3908"/>
                <a:gd name="f14" fmla="val 6775"/>
                <a:gd name="f15" fmla="val 8539"/>
                <a:gd name="f16" fmla="val 9757"/>
                <a:gd name="f17" fmla="val 9390"/>
                <a:gd name="f18" fmla="val 8623"/>
                <a:gd name="f19" fmla="val 9894"/>
                <a:gd name="f20" fmla="val 7363"/>
                <a:gd name="f21" fmla="val 6102"/>
                <a:gd name="f22" fmla="val 4937"/>
                <a:gd name="f23" fmla="val 9358"/>
                <a:gd name="f24" fmla="val 4118"/>
                <a:gd name="f25" fmla="val 2353"/>
                <a:gd name="f26" fmla="val 5031"/>
                <a:gd name="f27" fmla="val 6205"/>
                <a:gd name="f28" fmla="val 7326"/>
                <a:gd name="f29" fmla="val 1"/>
                <a:gd name="f30" fmla="val 2091"/>
                <a:gd name="f31" fmla="val 6750"/>
                <a:gd name="f32" fmla="val 4275"/>
                <a:gd name="f33" fmla="val 9768"/>
                <a:gd name="f34" fmla="val 3424"/>
                <a:gd name="f35" fmla="val 11280"/>
                <a:gd name="f36" fmla="val 3298"/>
                <a:gd name="f37" fmla="val 11532"/>
                <a:gd name="f38" fmla="val 3487"/>
                <a:gd name="f39" fmla="val 3771"/>
                <a:gd name="f40" fmla="val 3929"/>
                <a:gd name="f41" fmla="val 4086"/>
                <a:gd name="f42" fmla="val 11784"/>
                <a:gd name="f43" fmla="val 11626"/>
                <a:gd name="f44" fmla="val 5000"/>
                <a:gd name="f45" fmla="val 10209"/>
                <a:gd name="f46" fmla="val 5740"/>
                <a:gd name="f47" fmla="val 10571"/>
                <a:gd name="f48" fmla="val 6543"/>
                <a:gd name="f49" fmla="val 10752"/>
                <a:gd name="f50" fmla="val 7351"/>
                <a:gd name="f51" fmla="val 8158"/>
                <a:gd name="f52" fmla="val 8969"/>
                <a:gd name="f53" fmla="val 9725"/>
                <a:gd name="f54" fmla="val 10671"/>
                <a:gd name="f55" fmla="val 10828"/>
                <a:gd name="f56" fmla="val 10923"/>
                <a:gd name="f57" fmla="val 11238"/>
                <a:gd name="f58" fmla="val 11458"/>
                <a:gd name="f59" fmla="val 11301"/>
                <a:gd name="f60" fmla="val 10419"/>
                <a:gd name="f61" fmla="val 14703"/>
                <a:gd name="f62" fmla="val 12592"/>
                <a:gd name="f63" fmla="val 7350"/>
                <a:gd name="f64" fmla="val 7338"/>
                <a:gd name="f65" fmla="*/ f0 1 14704"/>
                <a:gd name="f66" fmla="*/ f1 1 11847"/>
                <a:gd name="f67" fmla="val f2"/>
                <a:gd name="f68" fmla="val f3"/>
                <a:gd name="f69" fmla="val f4"/>
                <a:gd name="f70" fmla="+- f69 0 f67"/>
                <a:gd name="f71" fmla="+- f68 0 f67"/>
                <a:gd name="f72" fmla="*/ f71 1 14704"/>
                <a:gd name="f73" fmla="*/ f70 1 11847"/>
                <a:gd name="f74" fmla="*/ f67 1 f72"/>
                <a:gd name="f75" fmla="*/ f68 1 f72"/>
                <a:gd name="f76" fmla="*/ f67 1 f73"/>
                <a:gd name="f77" fmla="*/ f69 1 f73"/>
                <a:gd name="f78" fmla="*/ f74 f65 1"/>
                <a:gd name="f79" fmla="*/ f75 f65 1"/>
                <a:gd name="f80" fmla="*/ f77 f66 1"/>
                <a:gd name="f81" fmla="*/ f76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8" t="f81" r="f79" b="f80"/>
              <a:pathLst>
                <a:path w="14704" h="1184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24" y="f15"/>
                  </a:cubicBezTo>
                  <a:cubicBezTo>
                    <a:pt x="f25" y="f14"/>
                    <a:pt x="f25" y="f13"/>
                    <a:pt x="f24" y="f11"/>
                  </a:cubicBezTo>
                  <a:cubicBezTo>
                    <a:pt x="f26" y="f9"/>
                    <a:pt x="f27" y="f6"/>
                    <a:pt x="f5" y="f6"/>
                  </a:cubicBezTo>
                  <a:close/>
                  <a:moveTo>
                    <a:pt x="f28" y="f29"/>
                  </a:moveTo>
                  <a:cubicBezTo>
                    <a:pt x="f30" y="f29"/>
                    <a:pt x="f2" y="f31"/>
                    <a:pt x="f32" y="f33"/>
                  </a:cubicBezTo>
                  <a:lnTo>
                    <a:pt x="f34" y="f35"/>
                  </a:lnTo>
                  <a:cubicBezTo>
                    <a:pt x="f36" y="f37"/>
                    <a:pt x="f38" y="f4"/>
                    <a:pt x="f39" y="f4"/>
                  </a:cubicBezTo>
                  <a:cubicBezTo>
                    <a:pt x="f40" y="f4"/>
                    <a:pt x="f41" y="f42"/>
                    <a:pt x="f24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lnTo>
                    <a:pt x="f10" y="f43"/>
                  </a:lnTo>
                  <a:cubicBezTo>
                    <a:pt x="f54" y="f42"/>
                    <a:pt x="f55" y="f4"/>
                    <a:pt x="f56" y="f4"/>
                  </a:cubicBezTo>
                  <a:cubicBezTo>
                    <a:pt x="f57" y="f4"/>
                    <a:pt x="f58" y="f37"/>
                    <a:pt x="f59" y="f35"/>
                  </a:cubicBezTo>
                  <a:lnTo>
                    <a:pt x="f60" y="f33"/>
                  </a:lnTo>
                  <a:cubicBezTo>
                    <a:pt x="f61" y="f14"/>
                    <a:pt x="f62" y="f29"/>
                    <a:pt x="f20" y="f29"/>
                  </a:cubicBezTo>
                  <a:cubicBezTo>
                    <a:pt x="f63" y="f29"/>
                    <a:pt x="f64" y="f29"/>
                    <a:pt x="f28" y="f2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004;p67">
              <a:extLst>
                <a:ext uri="{FF2B5EF4-FFF2-40B4-BE49-F238E27FC236}">
                  <a16:creationId xmlns:a16="http://schemas.microsoft.com/office/drawing/2014/main" id="{B5096316-7743-40D1-B7A9-263C1D2B2659}"/>
                </a:ext>
              </a:extLst>
            </p:cNvPr>
            <p:cNvSpPr/>
            <p:nvPr/>
          </p:nvSpPr>
          <p:spPr>
            <a:xfrm>
              <a:off x="4873331" y="1891747"/>
              <a:ext cx="139071" cy="1390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1355"/>
                <a:gd name="f5" fmla="val 882"/>
                <a:gd name="f6" fmla="val 410"/>
                <a:gd name="f7" fmla="val 95"/>
                <a:gd name="f8" fmla="val 315"/>
                <a:gd name="f9" fmla="val 1891"/>
                <a:gd name="f10" fmla="val 946"/>
                <a:gd name="f11" fmla="val 3340"/>
                <a:gd name="f12" fmla="val 2395"/>
                <a:gd name="f13" fmla="val 3938"/>
                <a:gd name="f14" fmla="val 4128"/>
                <a:gd name="f15" fmla="val 3844"/>
                <a:gd name="f16" fmla="val 3371"/>
                <a:gd name="f17" fmla="val 2899"/>
                <a:gd name="f18" fmla="val 1292"/>
                <a:gd name="f19" fmla="val 2962"/>
                <a:gd name="f20" fmla="*/ f0 1 4254"/>
                <a:gd name="f21" fmla="*/ f1 1 4254"/>
                <a:gd name="f22" fmla="val f2"/>
                <a:gd name="f23" fmla="val f3"/>
                <a:gd name="f24" fmla="+- f23 0 f22"/>
                <a:gd name="f25" fmla="*/ f24 1 4254"/>
                <a:gd name="f26" fmla="*/ f22 1 f25"/>
                <a:gd name="f27" fmla="*/ f23 1 f25"/>
                <a:gd name="f28" fmla="*/ f26 f20 1"/>
                <a:gd name="f29" fmla="*/ f27 f20 1"/>
                <a:gd name="f30" fmla="*/ f27 f21 1"/>
                <a:gd name="f31" fmla="*/ f26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54" h="4254">
                  <a:moveTo>
                    <a:pt x="f4" y="f2"/>
                  </a:moveTo>
                  <a:cubicBezTo>
                    <a:pt x="f5" y="f2"/>
                    <a:pt x="f6" y="f7"/>
                    <a:pt x="f2" y="f8"/>
                  </a:cubicBezTo>
                  <a:cubicBezTo>
                    <a:pt x="f9" y="f10"/>
                    <a:pt x="f11" y="f12"/>
                    <a:pt x="f13" y="f3"/>
                  </a:cubicBezTo>
                  <a:cubicBezTo>
                    <a:pt x="f14" y="f15"/>
                    <a:pt x="f3" y="f16"/>
                    <a:pt x="f3" y="f17"/>
                  </a:cubicBezTo>
                  <a:cubicBezTo>
                    <a:pt x="f3" y="f18"/>
                    <a:pt x="f1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6005;p67">
              <a:extLst>
                <a:ext uri="{FF2B5EF4-FFF2-40B4-BE49-F238E27FC236}">
                  <a16:creationId xmlns:a16="http://schemas.microsoft.com/office/drawing/2014/main" id="{36F09034-1D89-4207-BFE3-A2982D20B70F}"/>
                </a:ext>
              </a:extLst>
            </p:cNvPr>
            <p:cNvSpPr/>
            <p:nvPr/>
          </p:nvSpPr>
          <p:spPr>
            <a:xfrm>
              <a:off x="4606564" y="1892753"/>
              <a:ext cx="139071" cy="1391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4255"/>
                <a:gd name="f5" fmla="val 2931"/>
                <a:gd name="f6" fmla="val 1"/>
                <a:gd name="f7" fmla="val 1292"/>
                <a:gd name="f8" fmla="val 1293"/>
                <a:gd name="f9" fmla="val 2899"/>
                <a:gd name="f10" fmla="val 3372"/>
                <a:gd name="f11" fmla="val 127"/>
                <a:gd name="f12" fmla="val 3845"/>
                <a:gd name="f13" fmla="val 316"/>
                <a:gd name="f14" fmla="val 977"/>
                <a:gd name="f15" fmla="val 2364"/>
                <a:gd name="f16" fmla="val 2426"/>
                <a:gd name="f17" fmla="val 915"/>
                <a:gd name="f18" fmla="val 3876"/>
                <a:gd name="f19" fmla="val 3403"/>
                <a:gd name="f20" fmla="*/ f0 1 4254"/>
                <a:gd name="f21" fmla="*/ f1 1 4255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4254"/>
                <a:gd name="f28" fmla="*/ f25 1 4255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4254" h="4255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cubicBezTo>
                    <a:pt x="f6" y="f10"/>
                    <a:pt x="f11" y="f12"/>
                    <a:pt x="f13" y="f3"/>
                  </a:cubicBezTo>
                  <a:cubicBezTo>
                    <a:pt x="f14" y="f15"/>
                    <a:pt x="f16" y="f17"/>
                    <a:pt x="f3" y="f13"/>
                  </a:cubicBezTo>
                  <a:cubicBezTo>
                    <a:pt x="f18" y="f11"/>
                    <a:pt x="f1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6006;p67">
              <a:extLst>
                <a:ext uri="{FF2B5EF4-FFF2-40B4-BE49-F238E27FC236}">
                  <a16:creationId xmlns:a16="http://schemas.microsoft.com/office/drawing/2014/main" id="{951E871C-0A9D-4A9D-A937-61CE78881C81}"/>
                </a:ext>
              </a:extLst>
            </p:cNvPr>
            <p:cNvSpPr/>
            <p:nvPr/>
          </p:nvSpPr>
          <p:spPr>
            <a:xfrm>
              <a:off x="4687936" y="1972068"/>
              <a:ext cx="243102" cy="24415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7468"/>
                <a:gd name="f5" fmla="val 3781"/>
                <a:gd name="f6" fmla="val 1671"/>
                <a:gd name="f7" fmla="val 4033"/>
                <a:gd name="f8" fmla="val 4191"/>
                <a:gd name="f9" fmla="val 1860"/>
                <a:gd name="f10" fmla="val 2112"/>
                <a:gd name="f11" fmla="val 3340"/>
                <a:gd name="f12" fmla="val 5388"/>
                <a:gd name="f13" fmla="val 5640"/>
                <a:gd name="f14" fmla="val 5829"/>
                <a:gd name="f15" fmla="val 3529"/>
                <a:gd name="f16" fmla="val 3750"/>
                <a:gd name="f17" fmla="val 4002"/>
                <a:gd name="f18" fmla="val 4128"/>
                <a:gd name="f19" fmla="val 3498"/>
                <a:gd name="f20" fmla="val 3308"/>
                <a:gd name="f21" fmla="val 3939"/>
                <a:gd name="f22" fmla="val 1"/>
                <a:gd name="f23" fmla="val 1702"/>
                <a:gd name="f24" fmla="val 32"/>
                <a:gd name="f25" fmla="val 5798"/>
                <a:gd name="f26" fmla="val 7467"/>
                <a:gd name="f27" fmla="val 5797"/>
                <a:gd name="f28" fmla="val 64"/>
                <a:gd name="f29" fmla="*/ f0 1 7436"/>
                <a:gd name="f30" fmla="*/ f1 1 746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7436"/>
                <a:gd name="f37" fmla="*/ f34 1 746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7436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6" y="f18"/>
                  </a:lnTo>
                  <a:cubicBezTo>
                    <a:pt x="f19" y="f18"/>
                    <a:pt x="f20" y="f21"/>
                    <a:pt x="f20" y="f16"/>
                  </a:cubicBezTo>
                  <a:lnTo>
                    <a:pt x="f20" y="f10"/>
                  </a:lnTo>
                  <a:lnTo>
                    <a:pt x="f11" y="f10"/>
                  </a:lnTo>
                  <a:cubicBezTo>
                    <a:pt x="f11" y="f9"/>
                    <a:pt x="f15" y="f6"/>
                    <a:pt x="f5" y="f6"/>
                  </a:cubicBezTo>
                  <a:close/>
                  <a:moveTo>
                    <a:pt x="f16" y="f22"/>
                  </a:moveTo>
                  <a:cubicBezTo>
                    <a:pt x="f23" y="f22"/>
                    <a:pt x="f24" y="f6"/>
                    <a:pt x="f2" y="f16"/>
                  </a:cubicBezTo>
                  <a:cubicBezTo>
                    <a:pt x="f24" y="f25"/>
                    <a:pt x="f23" y="f26"/>
                    <a:pt x="f16" y="f26"/>
                  </a:cubicBezTo>
                  <a:cubicBezTo>
                    <a:pt x="f27" y="f26"/>
                    <a:pt x="f3" y="f25"/>
                    <a:pt x="f3" y="f16"/>
                  </a:cubicBezTo>
                  <a:cubicBezTo>
                    <a:pt x="f3" y="f23"/>
                    <a:pt x="f27" y="f28"/>
                    <a:pt x="f16" y="f2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0" name="Google Shape;6011;p67">
            <a:extLst>
              <a:ext uri="{FF2B5EF4-FFF2-40B4-BE49-F238E27FC236}">
                <a16:creationId xmlns:a16="http://schemas.microsoft.com/office/drawing/2014/main" id="{9D612DC0-05F8-468D-A3DC-8849F2DDA205}"/>
              </a:ext>
            </a:extLst>
          </p:cNvPr>
          <p:cNvGrpSpPr/>
          <p:nvPr/>
        </p:nvGrpSpPr>
        <p:grpSpPr>
          <a:xfrm>
            <a:off x="10113534" y="2490022"/>
            <a:ext cx="562489" cy="552639"/>
            <a:chOff x="7585149" y="1867515"/>
            <a:chExt cx="421867" cy="414479"/>
          </a:xfrm>
          <a:solidFill>
            <a:srgbClr val="C00000"/>
          </a:solidFill>
        </p:grpSpPr>
        <p:sp>
          <p:nvSpPr>
            <p:cNvPr id="81" name="Google Shape;6012;p67">
              <a:extLst>
                <a:ext uri="{FF2B5EF4-FFF2-40B4-BE49-F238E27FC236}">
                  <a16:creationId xmlns:a16="http://schemas.microsoft.com/office/drawing/2014/main" id="{8BC938BD-32B7-4B85-8C7B-8E79603E19AB}"/>
                </a:ext>
              </a:extLst>
            </p:cNvPr>
            <p:cNvSpPr/>
            <p:nvPr/>
          </p:nvSpPr>
          <p:spPr>
            <a:xfrm>
              <a:off x="7635633" y="1913354"/>
              <a:ext cx="110240" cy="1102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2710"/>
                <a:gd name="f5" fmla="val 1"/>
                <a:gd name="f6" fmla="val 694"/>
                <a:gd name="f7" fmla="val 3371"/>
                <a:gd name="f8" fmla="val 662"/>
                <a:gd name="f9" fmla="*/ f0 1 3372"/>
                <a:gd name="f10" fmla="*/ f1 1 3372"/>
                <a:gd name="f11" fmla="val f2"/>
                <a:gd name="f12" fmla="val f3"/>
                <a:gd name="f13" fmla="+- f12 0 f11"/>
                <a:gd name="f14" fmla="*/ f13 1 3372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3372" h="3372">
                  <a:moveTo>
                    <a:pt x="f4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3" y="f8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013;p67">
              <a:extLst>
                <a:ext uri="{FF2B5EF4-FFF2-40B4-BE49-F238E27FC236}">
                  <a16:creationId xmlns:a16="http://schemas.microsoft.com/office/drawing/2014/main" id="{C4985125-594E-4F2B-BDF6-2E7B84DC0F0F}"/>
                </a:ext>
              </a:extLst>
            </p:cNvPr>
            <p:cNvSpPr/>
            <p:nvPr/>
          </p:nvSpPr>
          <p:spPr>
            <a:xfrm>
              <a:off x="7806616" y="1878598"/>
              <a:ext cx="197793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50"/>
                <a:gd name="f4" fmla="val 5979"/>
                <a:gd name="f5" fmla="val 2663"/>
                <a:gd name="f6" fmla="val 2552"/>
                <a:gd name="f7" fmla="val 2442"/>
                <a:gd name="f8" fmla="val 39"/>
                <a:gd name="f9" fmla="val 2363"/>
                <a:gd name="f10" fmla="val 118"/>
                <a:gd name="f11" fmla="val 1261"/>
                <a:gd name="f12" fmla="val 1221"/>
                <a:gd name="f13" fmla="val 2678"/>
                <a:gd name="f14" fmla="val 2639"/>
                <a:gd name="f15" fmla="val 2836"/>
                <a:gd name="f16" fmla="val 2796"/>
                <a:gd name="f17" fmla="val 3080"/>
                <a:gd name="f18" fmla="val 3237"/>
                <a:gd name="f19" fmla="val 2637"/>
                <a:gd name="f20" fmla="val 3278"/>
                <a:gd name="f21" fmla="val 2560"/>
                <a:gd name="f22" fmla="val 3302"/>
                <a:gd name="f23" fmla="val 2473"/>
                <a:gd name="f24" fmla="val 2360"/>
                <a:gd name="f25" fmla="val 2232"/>
                <a:gd name="f26" fmla="val 3263"/>
                <a:gd name="f27" fmla="val 2143"/>
                <a:gd name="f28" fmla="val 3174"/>
                <a:gd name="f29" fmla="val 725"/>
                <a:gd name="f30" fmla="val 1756"/>
                <a:gd name="f31" fmla="val 2481"/>
                <a:gd name="f32" fmla="val 3529"/>
                <a:gd name="f33" fmla="val 5978"/>
                <a:gd name="f34" fmla="val 5892"/>
                <a:gd name="f35" fmla="val 3615"/>
                <a:gd name="f36" fmla="val 6049"/>
                <a:gd name="f37" fmla="val 3458"/>
                <a:gd name="f38" fmla="val 3017"/>
                <a:gd name="f39" fmla="val 2962"/>
                <a:gd name="f40" fmla="val 2883"/>
                <a:gd name="f41" fmla="val 2773"/>
                <a:gd name="f42" fmla="*/ f0 1 6050"/>
                <a:gd name="f43" fmla="*/ f1 1 5979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6050"/>
                <a:gd name="f50" fmla="*/ f47 1 5979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6050" h="597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3" y="f18"/>
                  </a:cubicBez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" y="f31"/>
                  </a:lnTo>
                  <a:lnTo>
                    <a:pt x="f32" y="f33"/>
                  </a:lnTo>
                  <a:lnTo>
                    <a:pt x="f34" y="f35"/>
                  </a:lnTo>
                  <a:cubicBezTo>
                    <a:pt x="f36" y="f37"/>
                    <a:pt x="f36" y="f28"/>
                    <a:pt x="f34" y="f38"/>
                  </a:cubicBezTo>
                  <a:lnTo>
                    <a:pt x="f39" y="f10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014;p67">
              <a:extLst>
                <a:ext uri="{FF2B5EF4-FFF2-40B4-BE49-F238E27FC236}">
                  <a16:creationId xmlns:a16="http://schemas.microsoft.com/office/drawing/2014/main" id="{2EE9E87E-D937-4030-A58E-AD6F93E27189}"/>
                </a:ext>
              </a:extLst>
            </p:cNvPr>
            <p:cNvSpPr/>
            <p:nvPr/>
          </p:nvSpPr>
          <p:spPr>
            <a:xfrm>
              <a:off x="7676826" y="1954548"/>
              <a:ext cx="279166" cy="279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2679"/>
                <a:gd name="f5" fmla="val 1"/>
                <a:gd name="f6" fmla="val 2678"/>
                <a:gd name="f7" fmla="val 5861"/>
                <a:gd name="f8" fmla="val 8538"/>
                <a:gd name="f9" fmla="val 5860"/>
                <a:gd name="f10" fmla="*/ f0 1 8539"/>
                <a:gd name="f11" fmla="*/ f1 1 8539"/>
                <a:gd name="f12" fmla="val f2"/>
                <a:gd name="f13" fmla="val f3"/>
                <a:gd name="f14" fmla="+- f13 0 f12"/>
                <a:gd name="f15" fmla="*/ f14 1 853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8539" h="8539">
                  <a:moveTo>
                    <a:pt x="f4" y="f2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3" y="f9"/>
                  </a:lnTo>
                  <a:lnTo>
                    <a:pt x="f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015;p67">
              <a:extLst>
                <a:ext uri="{FF2B5EF4-FFF2-40B4-BE49-F238E27FC236}">
                  <a16:creationId xmlns:a16="http://schemas.microsoft.com/office/drawing/2014/main" id="{3C7E0F5A-1E49-4BBD-9F31-3A9AD23F82C2}"/>
                </a:ext>
              </a:extLst>
            </p:cNvPr>
            <p:cNvSpPr/>
            <p:nvPr/>
          </p:nvSpPr>
          <p:spPr>
            <a:xfrm>
              <a:off x="7892104" y="2169788"/>
              <a:ext cx="114912" cy="112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15"/>
                <a:gd name="f4" fmla="val 3432"/>
                <a:gd name="f5" fmla="val 2426"/>
                <a:gd name="f6" fmla="val 1"/>
                <a:gd name="f7" fmla="val 2427"/>
                <a:gd name="f8" fmla="val 2899"/>
                <a:gd name="f9" fmla="val 3404"/>
                <a:gd name="f10" fmla="val 2948"/>
                <a:gd name="f11" fmla="val 3423"/>
                <a:gd name="f12" fmla="val 2996"/>
                <a:gd name="f13" fmla="val 3044"/>
                <a:gd name="f14" fmla="val 3302"/>
                <a:gd name="f15" fmla="val 3514"/>
                <a:gd name="f16" fmla="val 3166"/>
                <a:gd name="f17" fmla="val 3434"/>
                <a:gd name="f18" fmla="*/ f0 1 3515"/>
                <a:gd name="f19" fmla="*/ f1 1 3432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3515"/>
                <a:gd name="f26" fmla="*/ f23 1 3432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3515" h="3432">
                  <a:moveTo>
                    <a:pt x="f5" y="f6"/>
                  </a:moveTo>
                  <a:lnTo>
                    <a:pt x="f2" y="f7"/>
                  </a:lnTo>
                  <a:lnTo>
                    <a:pt x="f8" y="f9"/>
                  </a:lnTo>
                  <a:cubicBezTo>
                    <a:pt x="f10" y="f11"/>
                    <a:pt x="f12" y="f4"/>
                    <a:pt x="f13" y="f4"/>
                  </a:cubicBezTo>
                  <a:cubicBezTo>
                    <a:pt x="f14" y="f4"/>
                    <a:pt x="f15" y="f16"/>
                    <a:pt x="f17" y="f8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016;p67">
              <a:extLst>
                <a:ext uri="{FF2B5EF4-FFF2-40B4-BE49-F238E27FC236}">
                  <a16:creationId xmlns:a16="http://schemas.microsoft.com/office/drawing/2014/main" id="{73884B04-DBB1-433B-BF56-23883C85B71C}"/>
                </a:ext>
              </a:extLst>
            </p:cNvPr>
            <p:cNvSpPr/>
            <p:nvPr/>
          </p:nvSpPr>
          <p:spPr>
            <a:xfrm>
              <a:off x="7598554" y="2084338"/>
              <a:ext cx="196742" cy="1954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018"/>
                <a:gd name="f4" fmla="val 5979"/>
                <a:gd name="f5" fmla="val 2521"/>
                <a:gd name="f6" fmla="val 1796"/>
                <a:gd name="f7" fmla="val 725"/>
                <a:gd name="f8" fmla="val 3308"/>
                <a:gd name="f9" fmla="val 2205"/>
                <a:gd name="f10" fmla="val 3466"/>
                <a:gd name="f11" fmla="val 2363"/>
                <a:gd name="f12" fmla="val 2646"/>
                <a:gd name="f13" fmla="val 2804"/>
                <a:gd name="f14" fmla="val 3230"/>
                <a:gd name="f15" fmla="val 2883"/>
                <a:gd name="f16" fmla="val 3119"/>
                <a:gd name="f17" fmla="val 2922"/>
                <a:gd name="f18" fmla="val 3009"/>
                <a:gd name="f19" fmla="val 2899"/>
                <a:gd name="f20" fmla="val 2789"/>
                <a:gd name="f21" fmla="val 2710"/>
                <a:gd name="f22" fmla="val 1229"/>
                <a:gd name="f23" fmla="val 1292"/>
                <a:gd name="f24" fmla="val 158"/>
                <a:gd name="f25" fmla="val 2520"/>
                <a:gd name="f26" fmla="val 2962"/>
                <a:gd name="f27" fmla="val 3056"/>
                <a:gd name="f28" fmla="val 5860"/>
                <a:gd name="f29" fmla="val 3135"/>
                <a:gd name="f30" fmla="val 5939"/>
                <a:gd name="f31" fmla="val 3245"/>
                <a:gd name="f32" fmla="val 5978"/>
                <a:gd name="f33" fmla="val 3356"/>
                <a:gd name="f34" fmla="val 3576"/>
                <a:gd name="f35" fmla="val 3655"/>
                <a:gd name="f36" fmla="val 3497"/>
                <a:gd name="f37" fmla="*/ f0 1 6018"/>
                <a:gd name="f38" fmla="*/ f1 1 5979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6018"/>
                <a:gd name="f45" fmla="*/ f42 1 5979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6018" h="5979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4" y="f11"/>
                  </a:lnTo>
                  <a:cubicBezTo>
                    <a:pt x="f2" y="f25"/>
                    <a:pt x="f2" y="f13"/>
                    <a:pt x="f24" y="f26"/>
                  </a:cubicBezTo>
                  <a:lnTo>
                    <a:pt x="f27" y="f28"/>
                  </a:lnTo>
                  <a:cubicBezTo>
                    <a:pt x="f29" y="f30"/>
                    <a:pt x="f31" y="f32"/>
                    <a:pt x="f33" y="f32"/>
                  </a:cubicBezTo>
                  <a:cubicBezTo>
                    <a:pt x="f10" y="f32"/>
                    <a:pt x="f34" y="f30"/>
                    <a:pt x="f35" y="f28"/>
                  </a:cubicBezTo>
                  <a:lnTo>
                    <a:pt x="f3" y="f36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6017;p67">
              <a:extLst>
                <a:ext uri="{FF2B5EF4-FFF2-40B4-BE49-F238E27FC236}">
                  <a16:creationId xmlns:a16="http://schemas.microsoft.com/office/drawing/2014/main" id="{85FA0968-17F7-498D-A244-62D19BD2B679}"/>
                </a:ext>
              </a:extLst>
            </p:cNvPr>
            <p:cNvSpPr/>
            <p:nvPr/>
          </p:nvSpPr>
          <p:spPr>
            <a:xfrm>
              <a:off x="7585149" y="1867515"/>
              <a:ext cx="120536" cy="1148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687"/>
                <a:gd name="f4" fmla="val 3514"/>
                <a:gd name="f5" fmla="val 2281"/>
                <a:gd name="f6" fmla="val 1915"/>
                <a:gd name="f7" fmla="val 1545"/>
                <a:gd name="f8" fmla="val 142"/>
                <a:gd name="f9" fmla="val 1261"/>
                <a:gd name="f10" fmla="val 426"/>
                <a:gd name="f11" fmla="val 568"/>
                <a:gd name="f12" fmla="val 1119"/>
                <a:gd name="f13" fmla="val 1"/>
                <a:gd name="f14" fmla="val 1686"/>
                <a:gd name="f15" fmla="val 2568"/>
                <a:gd name="f16" fmla="val 3135"/>
                <a:gd name="f17" fmla="val 946"/>
                <a:gd name="f18" fmla="val 3513"/>
                <a:gd name="f19" fmla="val 804"/>
                <a:gd name="f20" fmla="val 3277"/>
                <a:gd name="f21" fmla="val 3010"/>
                <a:gd name="f22" fmla="val 2647"/>
                <a:gd name="f23" fmla="*/ f0 1 3687"/>
                <a:gd name="f24" fmla="*/ f1 1 3514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3687"/>
                <a:gd name="f31" fmla="*/ f28 1 3514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3686" h="351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lnTo>
                    <a:pt x="f17" y="f18"/>
                  </a:lnTo>
                  <a:lnTo>
                    <a:pt x="f3" y="f19"/>
                  </a:lnTo>
                  <a:lnTo>
                    <a:pt x="f20" y="f10"/>
                  </a:lnTo>
                  <a:cubicBezTo>
                    <a:pt x="f21" y="f8"/>
                    <a:pt x="f2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87" name="Google Shape;6042;p67">
            <a:extLst>
              <a:ext uri="{FF2B5EF4-FFF2-40B4-BE49-F238E27FC236}">
                <a16:creationId xmlns:a16="http://schemas.microsoft.com/office/drawing/2014/main" id="{E40978AC-1068-4E01-8B16-92FE537827FD}"/>
              </a:ext>
            </a:extLst>
          </p:cNvPr>
          <p:cNvSpPr/>
          <p:nvPr/>
        </p:nvSpPr>
        <p:spPr>
          <a:xfrm>
            <a:off x="6935784" y="2523416"/>
            <a:ext cx="543872" cy="551285"/>
          </a:xfrm>
          <a:custGeom>
            <a:avLst/>
            <a:gdLst>
              <a:gd name="f0" fmla="val w"/>
              <a:gd name="f1" fmla="val h"/>
              <a:gd name="f2" fmla="val 0"/>
              <a:gd name="f3" fmla="val 12477"/>
              <a:gd name="f4" fmla="val 12647"/>
              <a:gd name="f5" fmla="val 3750"/>
              <a:gd name="f6" fmla="val 4538"/>
              <a:gd name="f7" fmla="val 4223"/>
              <a:gd name="f8" fmla="val 4601"/>
              <a:gd name="f9" fmla="val 4884"/>
              <a:gd name="f10" fmla="val 5357"/>
              <a:gd name="f11" fmla="val 5829"/>
              <a:gd name="f12" fmla="val 6176"/>
              <a:gd name="f13" fmla="val 3277"/>
              <a:gd name="f14" fmla="val 2931"/>
              <a:gd name="f15" fmla="val 6239"/>
              <a:gd name="f16" fmla="val 6711"/>
              <a:gd name="f17" fmla="val 7058"/>
              <a:gd name="f18" fmla="val 5766"/>
              <a:gd name="f19" fmla="val 5420"/>
              <a:gd name="f20" fmla="val 8728"/>
              <a:gd name="f21" fmla="val 9200"/>
              <a:gd name="f22" fmla="val 9547"/>
              <a:gd name="f23" fmla="val 8255"/>
              <a:gd name="f24" fmla="val 7877"/>
              <a:gd name="f25" fmla="val 1"/>
              <a:gd name="f26" fmla="val 2805"/>
              <a:gd name="f27" fmla="val 2395"/>
              <a:gd name="f28" fmla="val 7436"/>
              <a:gd name="f29" fmla="val 1387"/>
              <a:gd name="f30" fmla="val 3309"/>
              <a:gd name="f31" fmla="val 10082"/>
              <a:gd name="f32" fmla="val 12256"/>
              <a:gd name="f33" fmla="val 12486"/>
              <a:gd name="f34" fmla="val 3502"/>
              <a:gd name="f35" fmla="val 12646"/>
              <a:gd name="f36" fmla="val 3715"/>
              <a:gd name="f37" fmla="val 3824"/>
              <a:gd name="f38" fmla="val 3938"/>
              <a:gd name="f39" fmla="val 12604"/>
              <a:gd name="f40" fmla="val 4034"/>
              <a:gd name="f41" fmla="val 12508"/>
              <a:gd name="f42" fmla="val 5609"/>
              <a:gd name="f43" fmla="val 10681"/>
              <a:gd name="f44" fmla="val 5798"/>
              <a:gd name="f45" fmla="val 5987"/>
              <a:gd name="f46" fmla="val 10713"/>
              <a:gd name="f47" fmla="val 9641"/>
              <a:gd name="f48" fmla="val 8350"/>
              <a:gd name="f49" fmla="val 9704"/>
              <a:gd name="f50" fmla="*/ f0 1 12477"/>
              <a:gd name="f51" fmla="*/ f1 1 12647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477"/>
              <a:gd name="f58" fmla="*/ f55 1 12647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477" h="12647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6"/>
                </a:moveTo>
                <a:cubicBezTo>
                  <a:pt x="f16" y="f6"/>
                  <a:pt x="f17" y="f9"/>
                  <a:pt x="f17" y="f10"/>
                </a:cubicBezTo>
                <a:cubicBezTo>
                  <a:pt x="f17" y="f11"/>
                  <a:pt x="f16" y="f12"/>
                  <a:pt x="f15" y="f12"/>
                </a:cubicBezTo>
                <a:cubicBezTo>
                  <a:pt x="f18" y="f12"/>
                  <a:pt x="f19" y="f11"/>
                  <a:pt x="f19" y="f10"/>
                </a:cubicBezTo>
                <a:cubicBezTo>
                  <a:pt x="f19" y="f9"/>
                  <a:pt x="f18" y="f6"/>
                  <a:pt x="f15" y="f6"/>
                </a:cubicBezTo>
                <a:close/>
                <a:moveTo>
                  <a:pt x="f20" y="f6"/>
                </a:moveTo>
                <a:cubicBezTo>
                  <a:pt x="f21" y="f6"/>
                  <a:pt x="f22" y="f9"/>
                  <a:pt x="f22" y="f10"/>
                </a:cubicBezTo>
                <a:cubicBezTo>
                  <a:pt x="f22" y="f11"/>
                  <a:pt x="f21" y="f12"/>
                  <a:pt x="f20" y="f12"/>
                </a:cubicBezTo>
                <a:cubicBezTo>
                  <a:pt x="f23" y="f12"/>
                  <a:pt x="f24" y="f11"/>
                  <a:pt x="f24" y="f10"/>
                </a:cubicBezTo>
                <a:cubicBezTo>
                  <a:pt x="f24" y="f9"/>
                  <a:pt x="f23" y="f6"/>
                  <a:pt x="f20" y="f6"/>
                </a:cubicBezTo>
                <a:close/>
                <a:moveTo>
                  <a:pt x="f15" y="f25"/>
                </a:moveTo>
                <a:cubicBezTo>
                  <a:pt x="f26" y="f25"/>
                  <a:pt x="f25" y="f27"/>
                  <a:pt x="f25" y="f10"/>
                </a:cubicBezTo>
                <a:cubicBezTo>
                  <a:pt x="f25" y="f28"/>
                  <a:pt x="f29" y="f21"/>
                  <a:pt x="f30" y="f31"/>
                </a:cubicBezTo>
                <a:lnTo>
                  <a:pt x="f30" y="f32"/>
                </a:lnTo>
                <a:cubicBezTo>
                  <a:pt x="f30" y="f33"/>
                  <a:pt x="f34" y="f35"/>
                  <a:pt x="f36" y="f35"/>
                </a:cubicBezTo>
                <a:cubicBezTo>
                  <a:pt x="f37" y="f35"/>
                  <a:pt x="f38" y="f39"/>
                  <a:pt x="f40" y="f41"/>
                </a:cubicBezTo>
                <a:lnTo>
                  <a:pt x="f42" y="f43"/>
                </a:lnTo>
                <a:cubicBezTo>
                  <a:pt x="f44" y="f43"/>
                  <a:pt x="f45" y="f46"/>
                  <a:pt x="f15" y="f46"/>
                </a:cubicBezTo>
                <a:cubicBezTo>
                  <a:pt x="f47" y="f46"/>
                  <a:pt x="f3" y="f48"/>
                  <a:pt x="f3" y="f10"/>
                </a:cubicBezTo>
                <a:cubicBezTo>
                  <a:pt x="f3" y="f27"/>
                  <a:pt x="f49" y="f25"/>
                  <a:pt x="f15" y="f2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AE45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88" name="Google Shape;6047;p67">
            <a:extLst>
              <a:ext uri="{FF2B5EF4-FFF2-40B4-BE49-F238E27FC236}">
                <a16:creationId xmlns:a16="http://schemas.microsoft.com/office/drawing/2014/main" id="{CC389440-0133-4E75-A595-4DC11E9E0933}"/>
              </a:ext>
            </a:extLst>
          </p:cNvPr>
          <p:cNvGrpSpPr/>
          <p:nvPr/>
        </p:nvGrpSpPr>
        <p:grpSpPr>
          <a:xfrm>
            <a:off x="10973886" y="2490313"/>
            <a:ext cx="553468" cy="504040"/>
            <a:chOff x="8230413" y="1867735"/>
            <a:chExt cx="415101" cy="378030"/>
          </a:xfrm>
          <a:solidFill>
            <a:srgbClr val="C00000"/>
          </a:solidFill>
        </p:grpSpPr>
        <p:sp>
          <p:nvSpPr>
            <p:cNvPr id="89" name="Google Shape;6048;p67">
              <a:extLst>
                <a:ext uri="{FF2B5EF4-FFF2-40B4-BE49-F238E27FC236}">
                  <a16:creationId xmlns:a16="http://schemas.microsoft.com/office/drawing/2014/main" id="{C2EE0EF3-27D7-4A96-B69C-80E0A2BDD934}"/>
                </a:ext>
              </a:extLst>
            </p:cNvPr>
            <p:cNvSpPr/>
            <p:nvPr/>
          </p:nvSpPr>
          <p:spPr>
            <a:xfrm>
              <a:off x="8438476" y="1921291"/>
              <a:ext cx="207038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33"/>
                <a:gd name="f4" fmla="val 9925"/>
                <a:gd name="f5" fmla="val 4694"/>
                <a:gd name="f6" fmla="val 1"/>
                <a:gd name="f7" fmla="val 7877"/>
                <a:gd name="f8" fmla="val 8097"/>
                <a:gd name="f9" fmla="val 4474"/>
                <a:gd name="f10" fmla="val 8255"/>
                <a:gd name="f11" fmla="val 4253"/>
                <a:gd name="f12" fmla="val 2993"/>
                <a:gd name="f13" fmla="val 1638"/>
                <a:gd name="f14" fmla="val 8696"/>
                <a:gd name="f15" fmla="val 693"/>
                <a:gd name="f16" fmla="val 9452"/>
                <a:gd name="f17" fmla="val 536"/>
                <a:gd name="f18" fmla="val 9546"/>
                <a:gd name="f19" fmla="val 189"/>
                <a:gd name="f20" fmla="val 5073"/>
                <a:gd name="f21" fmla="val 5734"/>
                <a:gd name="f22" fmla="val 9357"/>
                <a:gd name="f23" fmla="val 1229"/>
                <a:gd name="f24" fmla="val 5766"/>
                <a:gd name="f25" fmla="*/ f0 1 6333"/>
                <a:gd name="f26" fmla="*/ f1 1 992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333"/>
                <a:gd name="f33" fmla="*/ f30 1 992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333" h="9925">
                  <a:moveTo>
                    <a:pt x="f5" y="f6"/>
                  </a:moveTo>
                  <a:lnTo>
                    <a:pt x="f5" y="f7"/>
                  </a:lnTo>
                  <a:cubicBezTo>
                    <a:pt x="f5" y="f8"/>
                    <a:pt x="f9" y="f10"/>
                    <a:pt x="f11" y="f10"/>
                  </a:cubicBezTo>
                  <a:cubicBezTo>
                    <a:pt x="f12" y="f10"/>
                    <a:pt x="f13" y="f14"/>
                    <a:pt x="f15" y="f16"/>
                  </a:cubicBezTo>
                  <a:cubicBezTo>
                    <a:pt x="f17" y="f18"/>
                    <a:pt x="f19" y="f4"/>
                    <a:pt x="f2" y="f4"/>
                  </a:cubicBezTo>
                  <a:lnTo>
                    <a:pt x="f20" y="f4"/>
                  </a:lnTo>
                  <a:cubicBezTo>
                    <a:pt x="f21" y="f4"/>
                    <a:pt x="f3" y="f22"/>
                    <a:pt x="f3" y="f14"/>
                  </a:cubicBezTo>
                  <a:lnTo>
                    <a:pt x="f3" y="f23"/>
                  </a:lnTo>
                  <a:cubicBezTo>
                    <a:pt x="f3" y="f17"/>
                    <a:pt x="f24" y="f6"/>
                    <a:pt x="f2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049;p67">
              <a:extLst>
                <a:ext uri="{FF2B5EF4-FFF2-40B4-BE49-F238E27FC236}">
                  <a16:creationId xmlns:a16="http://schemas.microsoft.com/office/drawing/2014/main" id="{C3E209B5-79E9-4FE0-B0D9-5E18DD85F6E0}"/>
                </a:ext>
              </a:extLst>
            </p:cNvPr>
            <p:cNvSpPr/>
            <p:nvPr/>
          </p:nvSpPr>
          <p:spPr>
            <a:xfrm>
              <a:off x="8310743" y="1867735"/>
              <a:ext cx="113349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0303"/>
                <a:gd name="f5" fmla="val 1"/>
                <a:gd name="f6" fmla="val 9105"/>
                <a:gd name="f7" fmla="val 1166"/>
                <a:gd name="f8" fmla="val 9200"/>
                <a:gd name="f9" fmla="val 2489"/>
                <a:gd name="f10" fmla="val 9578"/>
                <a:gd name="f11" fmla="val 3466"/>
                <a:gd name="f12" fmla="val 10302"/>
                <a:gd name="f13" fmla="val 1197"/>
                <a:gd name="f14" fmla="val 473"/>
                <a:gd name="f15" fmla="val 1229"/>
                <a:gd name="f16" fmla="val 95"/>
                <a:gd name="f17" fmla="*/ f0 1 3467"/>
                <a:gd name="f18" fmla="*/ f1 1 1030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3467"/>
                <a:gd name="f25" fmla="*/ f22 1 1030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3467" h="10303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10"/>
                    <a:pt x="f11" y="f12"/>
                  </a:cubicBezTo>
                  <a:lnTo>
                    <a:pt x="f11" y="f13"/>
                  </a:lnTo>
                  <a:cubicBezTo>
                    <a:pt x="f9" y="f14"/>
                    <a:pt x="f15" y="f1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050;p67">
              <a:extLst>
                <a:ext uri="{FF2B5EF4-FFF2-40B4-BE49-F238E27FC236}">
                  <a16:creationId xmlns:a16="http://schemas.microsoft.com/office/drawing/2014/main" id="{86E8A4C7-03D7-4ED6-BD75-89F51F9AFFD8}"/>
                </a:ext>
              </a:extLst>
            </p:cNvPr>
            <p:cNvSpPr/>
            <p:nvPr/>
          </p:nvSpPr>
          <p:spPr>
            <a:xfrm>
              <a:off x="8450829" y="1867735"/>
              <a:ext cx="113312" cy="3368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0303"/>
                <a:gd name="f5" fmla="val 2300"/>
                <a:gd name="f6" fmla="val 95"/>
                <a:gd name="f7" fmla="val 977"/>
                <a:gd name="f8" fmla="val 473"/>
                <a:gd name="f9" fmla="val 1197"/>
                <a:gd name="f10" fmla="val 10302"/>
                <a:gd name="f11" fmla="val 9578"/>
                <a:gd name="f12" fmla="val 2237"/>
                <a:gd name="f13" fmla="val 9200"/>
                <a:gd name="f14" fmla="val 9105"/>
                <a:gd name="f15" fmla="*/ f0 1 3466"/>
                <a:gd name="f16" fmla="*/ f1 1 10303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3466"/>
                <a:gd name="f23" fmla="*/ f20 1 10303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3466" h="10303">
                  <a:moveTo>
                    <a:pt x="f3" y="f2"/>
                  </a:moveTo>
                  <a:cubicBezTo>
                    <a:pt x="f5" y="f6"/>
                    <a:pt x="f7" y="f8"/>
                    <a:pt x="f2" y="f9"/>
                  </a:cubicBezTo>
                  <a:lnTo>
                    <a:pt x="f2" y="f10"/>
                  </a:lnTo>
                  <a:cubicBezTo>
                    <a:pt x="f7" y="f11"/>
                    <a:pt x="f12" y="f13"/>
                    <a:pt x="f3" y="f14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051;p67">
              <a:extLst>
                <a:ext uri="{FF2B5EF4-FFF2-40B4-BE49-F238E27FC236}">
                  <a16:creationId xmlns:a16="http://schemas.microsoft.com/office/drawing/2014/main" id="{5F7075F8-6691-4082-9D7C-D91ACA0E30EC}"/>
                </a:ext>
              </a:extLst>
            </p:cNvPr>
            <p:cNvSpPr/>
            <p:nvPr/>
          </p:nvSpPr>
          <p:spPr>
            <a:xfrm>
              <a:off x="8230413" y="1921291"/>
              <a:ext cx="206032" cy="324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9925"/>
                <a:gd name="f5" fmla="val 1229"/>
                <a:gd name="f6" fmla="val 1"/>
                <a:gd name="f7" fmla="val 567"/>
                <a:gd name="f8" fmla="val 536"/>
                <a:gd name="f9" fmla="val 1198"/>
                <a:gd name="f10" fmla="val 8664"/>
                <a:gd name="f11" fmla="val 32"/>
                <a:gd name="f12" fmla="val 9357"/>
                <a:gd name="f13" fmla="val 6301"/>
                <a:gd name="f14" fmla="val 6112"/>
                <a:gd name="f15" fmla="val 5766"/>
                <a:gd name="f16" fmla="val 9609"/>
                <a:gd name="f17" fmla="val 5608"/>
                <a:gd name="f18" fmla="val 9452"/>
                <a:gd name="f19" fmla="val 4631"/>
                <a:gd name="f20" fmla="val 3277"/>
                <a:gd name="f21" fmla="val 8255"/>
                <a:gd name="f22" fmla="val 2048"/>
                <a:gd name="f23" fmla="val 1828"/>
                <a:gd name="f24" fmla="val 1638"/>
                <a:gd name="f25" fmla="val 8066"/>
                <a:gd name="f26" fmla="val 7877"/>
                <a:gd name="f27" fmla="*/ f0 1 6302"/>
                <a:gd name="f28" fmla="*/ f1 1 9925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6302"/>
                <a:gd name="f35" fmla="*/ f32 1 9925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6302" h="992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7" y="f4"/>
                    <a:pt x="f5" y="f4"/>
                  </a:cubicBezTo>
                  <a:lnTo>
                    <a:pt x="f13" y="f4"/>
                  </a:lnTo>
                  <a:cubicBezTo>
                    <a:pt x="f14" y="f4"/>
                    <a:pt x="f15" y="f16"/>
                    <a:pt x="f17" y="f18"/>
                  </a:cubicBezTo>
                  <a:cubicBezTo>
                    <a:pt x="f19" y="f10"/>
                    <a:pt x="f20" y="f21"/>
                    <a:pt x="f22" y="f21"/>
                  </a:cubicBezTo>
                  <a:cubicBezTo>
                    <a:pt x="f23" y="f21"/>
                    <a:pt x="f24" y="f25"/>
                    <a:pt x="f24" y="f26"/>
                  </a:cubicBezTo>
                  <a:lnTo>
                    <a:pt x="f24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3" name="Google Shape;6072;p67">
            <a:extLst>
              <a:ext uri="{FF2B5EF4-FFF2-40B4-BE49-F238E27FC236}">
                <a16:creationId xmlns:a16="http://schemas.microsoft.com/office/drawing/2014/main" id="{565BBF3E-2BC0-4FF1-9359-0285EA331D13}"/>
              </a:ext>
            </a:extLst>
          </p:cNvPr>
          <p:cNvGrpSpPr/>
          <p:nvPr/>
        </p:nvGrpSpPr>
        <p:grpSpPr>
          <a:xfrm>
            <a:off x="7701991" y="2496469"/>
            <a:ext cx="553504" cy="553163"/>
            <a:chOff x="5776493" y="1872352"/>
            <a:chExt cx="415128" cy="414872"/>
          </a:xfrm>
          <a:solidFill>
            <a:srgbClr val="C00000"/>
          </a:solidFill>
        </p:grpSpPr>
        <p:sp>
          <p:nvSpPr>
            <p:cNvPr id="94" name="Google Shape;6073;p67">
              <a:extLst>
                <a:ext uri="{FF2B5EF4-FFF2-40B4-BE49-F238E27FC236}">
                  <a16:creationId xmlns:a16="http://schemas.microsoft.com/office/drawing/2014/main" id="{71C2D20F-910B-4597-B12A-8A671F4C773F}"/>
                </a:ext>
              </a:extLst>
            </p:cNvPr>
            <p:cNvSpPr/>
            <p:nvPr/>
          </p:nvSpPr>
          <p:spPr>
            <a:xfrm>
              <a:off x="5776493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"/>
                <a:gd name="f6" fmla="val 1670"/>
                <a:gd name="f7" fmla="val 8192"/>
                <a:gd name="f8" fmla="val 1639"/>
                <a:gd name="f9" fmla="*/ f0 1 1671"/>
                <a:gd name="f10" fmla="*/ f1 1 9830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671"/>
                <a:gd name="f17" fmla="*/ f14 1 9830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670" h="9830">
                  <a:moveTo>
                    <a:pt x="f5" y="f2"/>
                  </a:moveTo>
                  <a:lnTo>
                    <a:pt x="f5" y="f4"/>
                  </a:lnTo>
                  <a:lnTo>
                    <a:pt x="f6" y="f7"/>
                  </a:lnTo>
                  <a:lnTo>
                    <a:pt x="f6" y="f8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5" name="Google Shape;6074;p67">
              <a:extLst>
                <a:ext uri="{FF2B5EF4-FFF2-40B4-BE49-F238E27FC236}">
                  <a16:creationId xmlns:a16="http://schemas.microsoft.com/office/drawing/2014/main" id="{89509882-5C9D-498F-A8F3-5C527C6AC078}"/>
                </a:ext>
              </a:extLst>
            </p:cNvPr>
            <p:cNvSpPr/>
            <p:nvPr/>
          </p:nvSpPr>
          <p:spPr>
            <a:xfrm>
              <a:off x="6136995" y="1946263"/>
              <a:ext cx="54626" cy="3213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9830"/>
                <a:gd name="f5" fmla="val 1670"/>
                <a:gd name="f6" fmla="val 1639"/>
                <a:gd name="f7" fmla="val 8192"/>
                <a:gd name="f8" fmla="*/ f0 1 1671"/>
                <a:gd name="f9" fmla="*/ f1 1 983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671"/>
                <a:gd name="f16" fmla="*/ f13 1 983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670" h="9830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lnTo>
                    <a:pt x="f5" y="f4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075;p67">
              <a:extLst>
                <a:ext uri="{FF2B5EF4-FFF2-40B4-BE49-F238E27FC236}">
                  <a16:creationId xmlns:a16="http://schemas.microsoft.com/office/drawing/2014/main" id="{9D56E76E-9856-4286-88F1-03C9240867A4}"/>
                </a:ext>
              </a:extLst>
            </p:cNvPr>
            <p:cNvSpPr/>
            <p:nvPr/>
          </p:nvSpPr>
          <p:spPr>
            <a:xfrm>
              <a:off x="5857865" y="2008058"/>
              <a:ext cx="252392" cy="19779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20"/>
                <a:gd name="f4" fmla="val 6050"/>
                <a:gd name="f5" fmla="val 1"/>
                <a:gd name="f6" fmla="val 3592"/>
                <a:gd name="f7" fmla="val 4821"/>
                <a:gd name="f8" fmla="val 4600"/>
                <a:gd name="f9" fmla="val 3781"/>
                <a:gd name="f10" fmla="val 4411"/>
                <a:gd name="f11" fmla="val 4002"/>
                <a:gd name="f12" fmla="val 6491"/>
                <a:gd name="f13" fmla="val 6743"/>
                <a:gd name="f14" fmla="val 6932"/>
                <a:gd name="f15" fmla="val 7719"/>
                <a:gd name="f16" fmla="*/ f0 1 7720"/>
                <a:gd name="f17" fmla="*/ f1 1 605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720"/>
                <a:gd name="f24" fmla="*/ f21 1 605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718" h="6050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lnTo>
                    <a:pt x="f6" y="f7"/>
                  </a:lnTo>
                  <a:cubicBezTo>
                    <a:pt x="f6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4"/>
                  </a:lnTo>
                  <a:lnTo>
                    <a:pt x="f15" y="f4"/>
                  </a:lnTo>
                  <a:lnTo>
                    <a:pt x="f15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076;p67">
              <a:extLst>
                <a:ext uri="{FF2B5EF4-FFF2-40B4-BE49-F238E27FC236}">
                  <a16:creationId xmlns:a16="http://schemas.microsoft.com/office/drawing/2014/main" id="{D495796D-1E90-4321-A26A-749CC4DF97E7}"/>
                </a:ext>
              </a:extLst>
            </p:cNvPr>
            <p:cNvSpPr/>
            <p:nvPr/>
          </p:nvSpPr>
          <p:spPr>
            <a:xfrm>
              <a:off x="5796079" y="2233641"/>
              <a:ext cx="375964" cy="53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00"/>
                <a:gd name="f4" fmla="val 1639"/>
                <a:gd name="f5" fmla="val 1638"/>
                <a:gd name="f6" fmla="val 9830"/>
                <a:gd name="f7" fmla="*/ f0 1 11500"/>
                <a:gd name="f8" fmla="*/ f1 1 1639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11500"/>
                <a:gd name="f15" fmla="*/ f12 1 1639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11500" h="1639">
                  <a:moveTo>
                    <a:pt x="f4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077;p67">
              <a:extLst>
                <a:ext uri="{FF2B5EF4-FFF2-40B4-BE49-F238E27FC236}">
                  <a16:creationId xmlns:a16="http://schemas.microsoft.com/office/drawing/2014/main" id="{A1E5D9F4-AF1F-4083-9798-15EDAC1108EA}"/>
                </a:ext>
              </a:extLst>
            </p:cNvPr>
            <p:cNvSpPr/>
            <p:nvPr/>
          </p:nvSpPr>
          <p:spPr>
            <a:xfrm>
              <a:off x="5795028" y="1872352"/>
              <a:ext cx="377016" cy="1089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532"/>
                <a:gd name="f4" fmla="val 3333"/>
                <a:gd name="f5" fmla="val 5798"/>
                <a:gd name="f6" fmla="val 1033"/>
                <a:gd name="f7" fmla="val 6459"/>
                <a:gd name="f8" fmla="val 1694"/>
                <a:gd name="f9" fmla="val 5136"/>
                <a:gd name="f10" fmla="val 5750"/>
                <a:gd name="f11" fmla="val 1"/>
                <a:gd name="f12" fmla="val 5640"/>
                <a:gd name="f13" fmla="val 5530"/>
                <a:gd name="f14" fmla="val 40"/>
                <a:gd name="f15" fmla="val 5451"/>
                <a:gd name="f16" fmla="val 119"/>
                <a:gd name="f17" fmla="val 3939"/>
                <a:gd name="f18" fmla="val 1663"/>
                <a:gd name="f19" fmla="val 1639"/>
                <a:gd name="f20" fmla="val 3332"/>
                <a:gd name="f21" fmla="val 9862"/>
                <a:gd name="f22" fmla="val 7593"/>
                <a:gd name="f23" fmla="val 6050"/>
                <a:gd name="f24" fmla="val 5971"/>
                <a:gd name="f25" fmla="val 5861"/>
                <a:gd name="f26" fmla="*/ f0 1 11532"/>
                <a:gd name="f27" fmla="*/ f1 1 333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1532"/>
                <a:gd name="f34" fmla="*/ f31 1 333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1532" h="3332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11"/>
                  </a:moveTo>
                  <a:cubicBezTo>
                    <a:pt x="f12" y="f11"/>
                    <a:pt x="f13" y="f14"/>
                    <a:pt x="f15" y="f16"/>
                  </a:cubicBezTo>
                  <a:lnTo>
                    <a:pt x="f17" y="f18"/>
                  </a:lnTo>
                  <a:lnTo>
                    <a:pt x="f11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3" y="f18"/>
                  </a:lnTo>
                  <a:lnTo>
                    <a:pt x="f22" y="f18"/>
                  </a:lnTo>
                  <a:lnTo>
                    <a:pt x="f23" y="f16"/>
                  </a:lnTo>
                  <a:cubicBezTo>
                    <a:pt x="f24" y="f14"/>
                    <a:pt x="f25" y="f11"/>
                    <a:pt x="f10" y="f11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6107;p67">
            <a:extLst>
              <a:ext uri="{FF2B5EF4-FFF2-40B4-BE49-F238E27FC236}">
                <a16:creationId xmlns:a16="http://schemas.microsoft.com/office/drawing/2014/main" id="{2C989B4B-4AF7-4040-AAC0-7263218AF718}"/>
              </a:ext>
            </a:extLst>
          </p:cNvPr>
          <p:cNvGrpSpPr/>
          <p:nvPr/>
        </p:nvGrpSpPr>
        <p:grpSpPr>
          <a:xfrm>
            <a:off x="8529352" y="2475147"/>
            <a:ext cx="557600" cy="550760"/>
            <a:chOff x="6397014" y="1856360"/>
            <a:chExt cx="418200" cy="413070"/>
          </a:xfrm>
          <a:solidFill>
            <a:srgbClr val="C00000"/>
          </a:solidFill>
        </p:grpSpPr>
        <p:sp>
          <p:nvSpPr>
            <p:cNvPr id="100" name="Google Shape;6108;p67">
              <a:extLst>
                <a:ext uri="{FF2B5EF4-FFF2-40B4-BE49-F238E27FC236}">
                  <a16:creationId xmlns:a16="http://schemas.microsoft.com/office/drawing/2014/main" id="{6EAEC331-F3BD-4016-B7C7-49EEBE29D4E4}"/>
                </a:ext>
              </a:extLst>
            </p:cNvPr>
            <p:cNvSpPr/>
            <p:nvPr/>
          </p:nvSpPr>
          <p:spPr>
            <a:xfrm>
              <a:off x="6397014" y="2011652"/>
              <a:ext cx="260631" cy="2577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72"/>
                <a:gd name="f4" fmla="val 7885"/>
                <a:gd name="f5" fmla="val 3245"/>
                <a:gd name="f6" fmla="val 473"/>
                <a:gd name="f7" fmla="val 2804"/>
                <a:gd name="f8" fmla="val 3277"/>
                <a:gd name="f9" fmla="val 4064"/>
                <a:gd name="f10" fmla="val 4568"/>
                <a:gd name="f11" fmla="val 3403"/>
                <a:gd name="f12" fmla="val 7530"/>
                <a:gd name="f13" fmla="val 3639"/>
                <a:gd name="f14" fmla="val 7766"/>
                <a:gd name="f15" fmla="val 3954"/>
                <a:gd name="f16" fmla="val 7884"/>
                <a:gd name="f17" fmla="val 4277"/>
                <a:gd name="f18" fmla="val 4600"/>
                <a:gd name="f19" fmla="val 4931"/>
                <a:gd name="f20" fmla="val 5199"/>
                <a:gd name="f21" fmla="val 7971"/>
                <a:gd name="f22" fmla="val 4726"/>
                <a:gd name="f23" fmla="*/ f0 1 7972"/>
                <a:gd name="f24" fmla="*/ f1 1 7885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7972"/>
                <a:gd name="f31" fmla="*/ f28 1 7885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7971" h="7885">
                  <a:moveTo>
                    <a:pt x="f5" y="f2"/>
                  </a:moveTo>
                  <a:lnTo>
                    <a:pt x="f6" y="f7"/>
                  </a:lnTo>
                  <a:cubicBezTo>
                    <a:pt x="f2" y="f8"/>
                    <a:pt x="f2" y="f9"/>
                    <a:pt x="f6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14"/>
                    <a:pt x="f20" y="f12"/>
                  </a:cubicBezTo>
                  <a:lnTo>
                    <a:pt x="f21" y="f2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6109;p67">
              <a:extLst>
                <a:ext uri="{FF2B5EF4-FFF2-40B4-BE49-F238E27FC236}">
                  <a16:creationId xmlns:a16="http://schemas.microsoft.com/office/drawing/2014/main" id="{D76BC61F-DA06-4FEE-A313-DFA97A2CE39C}"/>
                </a:ext>
              </a:extLst>
            </p:cNvPr>
            <p:cNvSpPr/>
            <p:nvPr/>
          </p:nvSpPr>
          <p:spPr>
            <a:xfrm>
              <a:off x="6521637" y="1856360"/>
              <a:ext cx="293577" cy="2902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80"/>
                <a:gd name="f4" fmla="val 8878"/>
                <a:gd name="f5" fmla="val 4395"/>
                <a:gd name="f6" fmla="val 1"/>
                <a:gd name="f7" fmla="val 4285"/>
                <a:gd name="f8" fmla="val 4175"/>
                <a:gd name="f9" fmla="val 40"/>
                <a:gd name="f10" fmla="val 4096"/>
                <a:gd name="f11" fmla="val 119"/>
                <a:gd name="f12" fmla="val 4152"/>
                <a:gd name="f13" fmla="val 4726"/>
                <a:gd name="f14" fmla="val 8877"/>
                <a:gd name="f15" fmla="val 8822"/>
                <a:gd name="f16" fmla="val 4845"/>
                <a:gd name="f17" fmla="val 8979"/>
                <a:gd name="f18" fmla="val 4687"/>
                <a:gd name="f19" fmla="val 4404"/>
                <a:gd name="f20" fmla="val 4246"/>
                <a:gd name="f21" fmla="val 4695"/>
                <a:gd name="f22" fmla="val 4616"/>
                <a:gd name="f23" fmla="val 4506"/>
                <a:gd name="f24" fmla="*/ f0 1 8980"/>
                <a:gd name="f25" fmla="*/ f1 1 8878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8980"/>
                <a:gd name="f32" fmla="*/ f29 1 8878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8980" h="88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7" y="f19"/>
                    <a:pt x="f15" y="f20"/>
                  </a:cubicBezTo>
                  <a:lnTo>
                    <a:pt x="f21" y="f11"/>
                  </a:ln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5593;p66">
            <a:extLst>
              <a:ext uri="{FF2B5EF4-FFF2-40B4-BE49-F238E27FC236}">
                <a16:creationId xmlns:a16="http://schemas.microsoft.com/office/drawing/2014/main" id="{DC48B67C-F836-4AFA-A27B-F380A3B41F12}"/>
              </a:ext>
            </a:extLst>
          </p:cNvPr>
          <p:cNvGrpSpPr/>
          <p:nvPr/>
        </p:nvGrpSpPr>
        <p:grpSpPr>
          <a:xfrm>
            <a:off x="5180721" y="3466333"/>
            <a:ext cx="669096" cy="669097"/>
            <a:chOff x="3885541" y="2599748"/>
            <a:chExt cx="501822" cy="501823"/>
          </a:xfrm>
          <a:solidFill>
            <a:srgbClr val="C00000"/>
          </a:solidFill>
        </p:grpSpPr>
        <p:sp>
          <p:nvSpPr>
            <p:cNvPr id="103" name="Google Shape;5594;p66">
              <a:extLst>
                <a:ext uri="{FF2B5EF4-FFF2-40B4-BE49-F238E27FC236}">
                  <a16:creationId xmlns:a16="http://schemas.microsoft.com/office/drawing/2014/main" id="{1306727F-D2F4-4E24-BF94-AF1589374E71}"/>
                </a:ext>
              </a:extLst>
            </p:cNvPr>
            <p:cNvSpPr/>
            <p:nvPr/>
          </p:nvSpPr>
          <p:spPr>
            <a:xfrm>
              <a:off x="4033491" y="2924205"/>
              <a:ext cx="205822" cy="1773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905"/>
                <a:gd name="f4" fmla="val 6812"/>
                <a:gd name="f5" fmla="val 6213"/>
                <a:gd name="f6" fmla="val 1129"/>
                <a:gd name="f7" fmla="val 6523"/>
                <a:gd name="f8" fmla="val 6776"/>
                <a:gd name="f9" fmla="val 1379"/>
                <a:gd name="f10" fmla="val 1693"/>
                <a:gd name="f11" fmla="val 2006"/>
                <a:gd name="f12" fmla="val 2259"/>
                <a:gd name="f13" fmla="val 1696"/>
                <a:gd name="f14" fmla="val 1383"/>
                <a:gd name="f15" fmla="val 1130"/>
                <a:gd name="f16" fmla="val 3388"/>
                <a:gd name="f17" fmla="val 3638"/>
                <a:gd name="f18" fmla="val 3951"/>
                <a:gd name="f19" fmla="val 4264"/>
                <a:gd name="f20" fmla="val 4517"/>
                <a:gd name="f21" fmla="val 6249"/>
                <a:gd name="f22" fmla="val 6559"/>
                <a:gd name="f23" fmla="val 253"/>
                <a:gd name="f24" fmla="val 567"/>
                <a:gd name="f25" fmla="val 7342"/>
                <a:gd name="f26" fmla="val 7652"/>
                <a:gd name="f27" fmla="*/ f0 1 7905"/>
                <a:gd name="f28" fmla="*/ f1 1 681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7905"/>
                <a:gd name="f35" fmla="*/ f32 1 681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7903" h="681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" y="f2"/>
                  </a:moveTo>
                  <a:lnTo>
                    <a:pt x="f2" y="f21"/>
                  </a:lnTo>
                  <a:cubicBezTo>
                    <a:pt x="f2" y="f22"/>
                    <a:pt x="f23" y="f4"/>
                    <a:pt x="f24" y="f4"/>
                  </a:cubicBezTo>
                  <a:lnTo>
                    <a:pt x="f25" y="f4"/>
                  </a:lnTo>
                  <a:cubicBezTo>
                    <a:pt x="f26" y="f4"/>
                    <a:pt x="f3" y="f22"/>
                    <a:pt x="f3" y="f21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5595;p66">
              <a:extLst>
                <a:ext uri="{FF2B5EF4-FFF2-40B4-BE49-F238E27FC236}">
                  <a16:creationId xmlns:a16="http://schemas.microsoft.com/office/drawing/2014/main" id="{5B470B19-3D2C-43FD-93EA-3642808118F5}"/>
                </a:ext>
              </a:extLst>
            </p:cNvPr>
            <p:cNvSpPr/>
            <p:nvPr/>
          </p:nvSpPr>
          <p:spPr>
            <a:xfrm>
              <a:off x="3885541" y="2599748"/>
              <a:ext cx="501822" cy="4126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5849"/>
                <a:gd name="f5" fmla="val 4553"/>
                <a:gd name="f6" fmla="val 4518"/>
                <a:gd name="f7" fmla="val 5686"/>
                <a:gd name="f8" fmla="val 3424"/>
                <a:gd name="f9" fmla="val 4948"/>
                <a:gd name="f10" fmla="val 4710"/>
                <a:gd name="f11" fmla="val 3617"/>
                <a:gd name="f12" fmla="val 3852"/>
                <a:gd name="f13" fmla="val 15418"/>
                <a:gd name="f14" fmla="val 15653"/>
                <a:gd name="f15" fmla="val 15845"/>
                <a:gd name="f16" fmla="val 14716"/>
                <a:gd name="f17" fmla="val 10199"/>
                <a:gd name="f18" fmla="val 1130"/>
                <a:gd name="f19" fmla="val 3954"/>
                <a:gd name="f20" fmla="val 4265"/>
                <a:gd name="f21" fmla="val 10452"/>
                <a:gd name="f22" fmla="val 10765"/>
                <a:gd name="f23" fmla="val 13587"/>
                <a:gd name="f24" fmla="val 6815"/>
                <a:gd name="f25" fmla="val 5682"/>
                <a:gd name="f26" fmla="val 16412"/>
                <a:gd name="f27" fmla="val 9074"/>
                <a:gd name="f28" fmla="val 16722"/>
                <a:gd name="f29" fmla="val 16975"/>
                <a:gd name="f30" fmla="val 9324"/>
                <a:gd name="f31" fmla="val 9637"/>
                <a:gd name="f32" fmla="val 9950"/>
                <a:gd name="f33" fmla="val 10203"/>
                <a:gd name="f34" fmla="val 15282"/>
                <a:gd name="f35" fmla="val 14969"/>
                <a:gd name="f36" fmla="val 10782"/>
                <a:gd name="f37" fmla="val 1"/>
                <a:gd name="f38" fmla="val 10776"/>
                <a:gd name="f39" fmla="val 10771"/>
                <a:gd name="f40" fmla="val 5119"/>
                <a:gd name="f41" fmla="val 4806"/>
                <a:gd name="f42" fmla="val 254"/>
                <a:gd name="f43" fmla="val 567"/>
                <a:gd name="f44" fmla="val 3388"/>
                <a:gd name="f45" fmla="val 2993"/>
                <a:gd name="f46" fmla="val 2295"/>
                <a:gd name="f47" fmla="val 4087"/>
                <a:gd name="f48" fmla="val 1693"/>
                <a:gd name="f49" fmla="val 756"/>
                <a:gd name="f50" fmla="val 6442"/>
                <a:gd name="f51" fmla="val 7378"/>
                <a:gd name="f52" fmla="val 14154"/>
                <a:gd name="f53" fmla="val 15090"/>
                <a:gd name="f54" fmla="val 15846"/>
                <a:gd name="f55" fmla="val 12461"/>
                <a:gd name="f56" fmla="val 3990"/>
                <a:gd name="f57" fmla="val 3677"/>
                <a:gd name="f58" fmla="val 12208"/>
                <a:gd name="f59" fmla="val 11895"/>
                <a:gd name="f60" fmla="val 11582"/>
                <a:gd name="f61" fmla="val 11332"/>
                <a:gd name="f62" fmla="val 15593"/>
                <a:gd name="f63" fmla="val 17541"/>
                <a:gd name="f64" fmla="val 18474"/>
                <a:gd name="f65" fmla="val 19272"/>
                <a:gd name="f66" fmla="val 15087"/>
                <a:gd name="f67" fmla="val 6445"/>
                <a:gd name="f68" fmla="val 16276"/>
                <a:gd name="f69" fmla="val 14385"/>
                <a:gd name="f70" fmla="val 11026"/>
                <a:gd name="f71" fmla="val 30"/>
                <a:gd name="f72" fmla="val 11079"/>
                <a:gd name="f73" fmla="*/ f0 1 19273"/>
                <a:gd name="f74" fmla="*/ f1 1 15849"/>
                <a:gd name="f75" fmla="val f2"/>
                <a:gd name="f76" fmla="val f3"/>
                <a:gd name="f77" fmla="val f4"/>
                <a:gd name="f78" fmla="+- f77 0 f75"/>
                <a:gd name="f79" fmla="+- f76 0 f75"/>
                <a:gd name="f80" fmla="*/ f79 1 19273"/>
                <a:gd name="f81" fmla="*/ f78 1 15849"/>
                <a:gd name="f82" fmla="*/ f75 1 f80"/>
                <a:gd name="f83" fmla="*/ f76 1 f80"/>
                <a:gd name="f84" fmla="*/ f75 1 f81"/>
                <a:gd name="f85" fmla="*/ f77 1 f81"/>
                <a:gd name="f86" fmla="*/ f82 f73 1"/>
                <a:gd name="f87" fmla="*/ f83 f73 1"/>
                <a:gd name="f88" fmla="*/ f85 f74 1"/>
                <a:gd name="f89" fmla="*/ f84 f7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6" t="f89" r="f87" b="f88"/>
              <a:pathLst>
                <a:path w="19273" h="15849">
                  <a:moveTo>
                    <a:pt x="f5" y="f6"/>
                  </a:moveTo>
                  <a:lnTo>
                    <a:pt x="f5" y="f7"/>
                  </a:lnTo>
                  <a:lnTo>
                    <a:pt x="f8" y="f7"/>
                  </a:lnTo>
                  <a:lnTo>
                    <a:pt x="f8" y="f9"/>
                  </a:lnTo>
                  <a:cubicBezTo>
                    <a:pt x="f8" y="f10"/>
                    <a:pt x="f11" y="f6"/>
                    <a:pt x="f12" y="f6"/>
                  </a:cubicBezTo>
                  <a:close/>
                  <a:moveTo>
                    <a:pt x="f13" y="f6"/>
                  </a:moveTo>
                  <a:cubicBezTo>
                    <a:pt x="f14" y="f6"/>
                    <a:pt x="f15" y="f10"/>
                    <a:pt x="f15" y="f9"/>
                  </a:cubicBezTo>
                  <a:lnTo>
                    <a:pt x="f15" y="f7"/>
                  </a:lnTo>
                  <a:lnTo>
                    <a:pt x="f16" y="f7"/>
                  </a:lnTo>
                  <a:lnTo>
                    <a:pt x="f16" y="f6"/>
                  </a:lnTo>
                  <a:close/>
                  <a:moveTo>
                    <a:pt x="f17" y="f18"/>
                  </a:moveTo>
                  <a:lnTo>
                    <a:pt x="f17" y="f19"/>
                  </a:lnTo>
                  <a:cubicBezTo>
                    <a:pt x="f17" y="f20"/>
                    <a:pt x="f21" y="f6"/>
                    <a:pt x="f22" y="f6"/>
                  </a:cubicBezTo>
                  <a:lnTo>
                    <a:pt x="f23" y="f6"/>
                  </a:lnTo>
                  <a:lnTo>
                    <a:pt x="f23" y="f24"/>
                  </a:lnTo>
                  <a:lnTo>
                    <a:pt x="f25" y="f24"/>
                  </a:lnTo>
                  <a:lnTo>
                    <a:pt x="f25" y="f18"/>
                  </a:ln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31"/>
                  </a:cubicBezTo>
                  <a:cubicBezTo>
                    <a:pt x="f29" y="f32"/>
                    <a:pt x="f28" y="f33"/>
                    <a:pt x="f26" y="f33"/>
                  </a:cubicBezTo>
                  <a:lnTo>
                    <a:pt x="f34" y="f33"/>
                  </a:lnTo>
                  <a:cubicBezTo>
                    <a:pt x="f35" y="f33"/>
                    <a:pt x="f16" y="f32"/>
                    <a:pt x="f16" y="f31"/>
                  </a:cubicBezTo>
                  <a:cubicBezTo>
                    <a:pt x="f16" y="f30"/>
                    <a:pt x="f35" y="f27"/>
                    <a:pt x="f34" y="f27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37"/>
                    <a:pt x="f22" y="f37"/>
                  </a:cubicBezTo>
                  <a:lnTo>
                    <a:pt x="f40" y="f37"/>
                  </a:lnTo>
                  <a:cubicBezTo>
                    <a:pt x="f41" y="f37"/>
                    <a:pt x="f5" y="f42"/>
                    <a:pt x="f5" y="f43"/>
                  </a:cubicBezTo>
                  <a:lnTo>
                    <a:pt x="f5" y="f44"/>
                  </a:lnTo>
                  <a:lnTo>
                    <a:pt x="f12" y="f44"/>
                  </a:lnTo>
                  <a:cubicBezTo>
                    <a:pt x="f45" y="f44"/>
                    <a:pt x="f46" y="f47"/>
                    <a:pt x="f46" y="f9"/>
                  </a:cubicBezTo>
                  <a:lnTo>
                    <a:pt x="f46" y="f7"/>
                  </a:lnTo>
                  <a:lnTo>
                    <a:pt x="f48" y="f7"/>
                  </a:lnTo>
                  <a:cubicBezTo>
                    <a:pt x="f49" y="f7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49" y="f54"/>
                    <a:pt x="f48" y="f4"/>
                  </a:cubicBezTo>
                  <a:lnTo>
                    <a:pt x="f5" y="f4"/>
                  </a:lnTo>
                  <a:lnTo>
                    <a:pt x="f5" y="f55"/>
                  </a:lnTo>
                  <a:lnTo>
                    <a:pt x="f56" y="f55"/>
                  </a:lnTo>
                  <a:cubicBezTo>
                    <a:pt x="f57" y="f55"/>
                    <a:pt x="f8" y="f58"/>
                    <a:pt x="f8" y="f59"/>
                  </a:cubicBezTo>
                  <a:cubicBezTo>
                    <a:pt x="f8" y="f60"/>
                    <a:pt x="f57" y="f61"/>
                    <a:pt x="f56" y="f61"/>
                  </a:cubicBezTo>
                  <a:lnTo>
                    <a:pt x="f34" y="f61"/>
                  </a:lnTo>
                  <a:cubicBezTo>
                    <a:pt x="f62" y="f61"/>
                    <a:pt x="f15" y="f60"/>
                    <a:pt x="f15" y="f59"/>
                  </a:cubicBezTo>
                  <a:cubicBezTo>
                    <a:pt x="f15" y="f58"/>
                    <a:pt x="f62" y="f55"/>
                    <a:pt x="f34" y="f55"/>
                  </a:cubicBezTo>
                  <a:lnTo>
                    <a:pt x="f16" y="f55"/>
                  </a:lnTo>
                  <a:lnTo>
                    <a:pt x="f16" y="f4"/>
                  </a:lnTo>
                  <a:lnTo>
                    <a:pt x="f63" y="f4"/>
                  </a:lnTo>
                  <a:cubicBezTo>
                    <a:pt x="f64" y="f4"/>
                    <a:pt x="f65" y="f66"/>
                    <a:pt x="f65" y="f52"/>
                  </a:cubicBezTo>
                  <a:lnTo>
                    <a:pt x="f65" y="f51"/>
                  </a:lnTo>
                  <a:cubicBezTo>
                    <a:pt x="f65" y="f67"/>
                    <a:pt x="f64" y="f7"/>
                    <a:pt x="f63" y="f7"/>
                  </a:cubicBezTo>
                  <a:lnTo>
                    <a:pt x="f29" y="f7"/>
                  </a:lnTo>
                  <a:lnTo>
                    <a:pt x="f29" y="f9"/>
                  </a:lnTo>
                  <a:cubicBezTo>
                    <a:pt x="f29" y="f47"/>
                    <a:pt x="f68" y="f44"/>
                    <a:pt x="f13" y="f44"/>
                  </a:cubicBezTo>
                  <a:lnTo>
                    <a:pt x="f69" y="f44"/>
                  </a:lnTo>
                  <a:cubicBezTo>
                    <a:pt x="f70" y="f71"/>
                    <a:pt x="f72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5" name="Google Shape;5596;p66">
            <a:extLst>
              <a:ext uri="{FF2B5EF4-FFF2-40B4-BE49-F238E27FC236}">
                <a16:creationId xmlns:a16="http://schemas.microsoft.com/office/drawing/2014/main" id="{6FD56477-1235-4BF4-8A32-0625EE93CCC1}"/>
              </a:ext>
            </a:extLst>
          </p:cNvPr>
          <p:cNvGrpSpPr/>
          <p:nvPr/>
        </p:nvGrpSpPr>
        <p:grpSpPr>
          <a:xfrm>
            <a:off x="6907683" y="3560870"/>
            <a:ext cx="526693" cy="526695"/>
            <a:chOff x="5180761" y="2670651"/>
            <a:chExt cx="395020" cy="395021"/>
          </a:xfrm>
          <a:solidFill>
            <a:srgbClr val="C00000"/>
          </a:solidFill>
        </p:grpSpPr>
        <p:sp>
          <p:nvSpPr>
            <p:cNvPr id="106" name="Google Shape;5597;p66">
              <a:extLst>
                <a:ext uri="{FF2B5EF4-FFF2-40B4-BE49-F238E27FC236}">
                  <a16:creationId xmlns:a16="http://schemas.microsoft.com/office/drawing/2014/main" id="{F088A092-9AA1-4FBF-8CA5-52EC2364730C}"/>
                </a:ext>
              </a:extLst>
            </p:cNvPr>
            <p:cNvSpPr/>
            <p:nvPr/>
          </p:nvSpPr>
          <p:spPr>
            <a:xfrm>
              <a:off x="5180761" y="2833451"/>
              <a:ext cx="395020" cy="2322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330"/>
                <a:gd name="f5" fmla="val 5120"/>
                <a:gd name="f6" fmla="val 1130"/>
                <a:gd name="f7" fmla="val 5433"/>
                <a:gd name="f8" fmla="val 5683"/>
                <a:gd name="f9" fmla="val 1380"/>
                <a:gd name="f10" fmla="val 1693"/>
                <a:gd name="f11" fmla="val 2006"/>
                <a:gd name="f12" fmla="val 2259"/>
                <a:gd name="f13" fmla="val 2861"/>
                <a:gd name="f14" fmla="val 2548"/>
                <a:gd name="f15" fmla="val 2298"/>
                <a:gd name="f16" fmla="val 10766"/>
                <a:gd name="f17" fmla="val 11079"/>
                <a:gd name="f18" fmla="val 11329"/>
                <a:gd name="f19" fmla="val 8507"/>
                <a:gd name="f20" fmla="val 8194"/>
                <a:gd name="f21" fmla="val 7944"/>
                <a:gd name="f22" fmla="val 16412"/>
                <a:gd name="f23" fmla="val 16725"/>
                <a:gd name="f24" fmla="val 16975"/>
                <a:gd name="f25" fmla="val 14153"/>
                <a:gd name="f26" fmla="val 13840"/>
                <a:gd name="f27" fmla="val 13590"/>
                <a:gd name="f28" fmla="val 4518"/>
                <a:gd name="f29" fmla="val 4767"/>
                <a:gd name="f30" fmla="val 5081"/>
                <a:gd name="f31" fmla="val 5394"/>
                <a:gd name="f32" fmla="val 5647"/>
                <a:gd name="f33" fmla="val 7941"/>
                <a:gd name="f34" fmla="val 8818"/>
                <a:gd name="f35" fmla="val 9071"/>
                <a:gd name="f36" fmla="val 1"/>
                <a:gd name="f37" fmla="val 9637"/>
                <a:gd name="f38" fmla="val 10570"/>
                <a:gd name="f39" fmla="val 759"/>
                <a:gd name="f40" fmla="val 1696"/>
                <a:gd name="f41" fmla="val 17580"/>
                <a:gd name="f42" fmla="val 18514"/>
                <a:gd name="f43" fmla="*/ f0 1 19273"/>
                <a:gd name="f44" fmla="*/ f1 1 11330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9273"/>
                <a:gd name="f51" fmla="*/ f48 1 11330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9273" h="1133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7" y="f12"/>
                    <a:pt x="f16" y="f12"/>
                  </a:cubicBezTo>
                  <a:lnTo>
                    <a:pt x="f19" y="f12"/>
                  </a:lnTo>
                  <a:cubicBezTo>
                    <a:pt x="f20" y="f12"/>
                    <a:pt x="f21" y="f11"/>
                    <a:pt x="f21" y="f10"/>
                  </a:cubicBezTo>
                  <a:cubicBezTo>
                    <a:pt x="f21" y="f9"/>
                    <a:pt x="f20" y="f6"/>
                    <a:pt x="f19" y="f6"/>
                  </a:cubicBezTo>
                  <a:close/>
                  <a:moveTo>
                    <a:pt x="f22" y="f6"/>
                  </a:moveTo>
                  <a:cubicBezTo>
                    <a:pt x="f23" y="f6"/>
                    <a:pt x="f24" y="f9"/>
                    <a:pt x="f24" y="f10"/>
                  </a:cubicBezTo>
                  <a:cubicBezTo>
                    <a:pt x="f24" y="f11"/>
                    <a:pt x="f23" y="f12"/>
                    <a:pt x="f22" y="f12"/>
                  </a:cubicBezTo>
                  <a:lnTo>
                    <a:pt x="f25" y="f12"/>
                  </a:lnTo>
                  <a:cubicBezTo>
                    <a:pt x="f26" y="f12"/>
                    <a:pt x="f27" y="f11"/>
                    <a:pt x="f27" y="f10"/>
                  </a:cubicBezTo>
                  <a:cubicBezTo>
                    <a:pt x="f27" y="f9"/>
                    <a:pt x="f26" y="f6"/>
                    <a:pt x="f25" y="f6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1"/>
                    <a:pt x="f15" y="f30"/>
                  </a:cubicBezTo>
                  <a:cubicBezTo>
                    <a:pt x="f15" y="f29"/>
                    <a:pt x="f14" y="f28"/>
                    <a:pt x="f13" y="f28"/>
                  </a:cubicBezTo>
                  <a:close/>
                  <a:moveTo>
                    <a:pt x="f16" y="f28"/>
                  </a:moveTo>
                  <a:cubicBezTo>
                    <a:pt x="f17" y="f28"/>
                    <a:pt x="f18" y="f29"/>
                    <a:pt x="f18" y="f30"/>
                  </a:cubicBezTo>
                  <a:cubicBezTo>
                    <a:pt x="f18" y="f31"/>
                    <a:pt x="f17" y="f32"/>
                    <a:pt x="f16" y="f32"/>
                  </a:cubicBezTo>
                  <a:lnTo>
                    <a:pt x="f19" y="f32"/>
                  </a:lnTo>
                  <a:cubicBezTo>
                    <a:pt x="f20" y="f32"/>
                    <a:pt x="f21" y="f31"/>
                    <a:pt x="f21" y="f30"/>
                  </a:cubicBezTo>
                  <a:cubicBezTo>
                    <a:pt x="f21" y="f29"/>
                    <a:pt x="f20" y="f28"/>
                    <a:pt x="f19" y="f28"/>
                  </a:cubicBezTo>
                  <a:close/>
                  <a:moveTo>
                    <a:pt x="f22" y="f28"/>
                  </a:moveTo>
                  <a:cubicBezTo>
                    <a:pt x="f23" y="f28"/>
                    <a:pt x="f24" y="f29"/>
                    <a:pt x="f24" y="f30"/>
                  </a:cubicBezTo>
                  <a:cubicBezTo>
                    <a:pt x="f24" y="f31"/>
                    <a:pt x="f23" y="f32"/>
                    <a:pt x="f22" y="f32"/>
                  </a:cubicBezTo>
                  <a:lnTo>
                    <a:pt x="f25" y="f32"/>
                  </a:lnTo>
                  <a:cubicBezTo>
                    <a:pt x="f26" y="f32"/>
                    <a:pt x="f27" y="f31"/>
                    <a:pt x="f27" y="f30"/>
                  </a:cubicBezTo>
                  <a:cubicBezTo>
                    <a:pt x="f27" y="f29"/>
                    <a:pt x="f26" y="f28"/>
                    <a:pt x="f25" y="f28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20"/>
                    <a:pt x="f8" y="f19"/>
                  </a:cubicBezTo>
                  <a:cubicBezTo>
                    <a:pt x="f8" y="f34"/>
                    <a:pt x="f7" y="f35"/>
                    <a:pt x="f5" y="f35"/>
                  </a:cubicBezTo>
                  <a:lnTo>
                    <a:pt x="f13" y="f35"/>
                  </a:lnTo>
                  <a:cubicBezTo>
                    <a:pt x="f14" y="f35"/>
                    <a:pt x="f15" y="f34"/>
                    <a:pt x="f15" y="f19"/>
                  </a:cubicBezTo>
                  <a:cubicBezTo>
                    <a:pt x="f15" y="f20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7" y="f33"/>
                    <a:pt x="f18" y="f20"/>
                    <a:pt x="f18" y="f19"/>
                  </a:cubicBezTo>
                  <a:cubicBezTo>
                    <a:pt x="f18" y="f34"/>
                    <a:pt x="f17" y="f35"/>
                    <a:pt x="f16" y="f35"/>
                  </a:cubicBezTo>
                  <a:lnTo>
                    <a:pt x="f19" y="f35"/>
                  </a:lnTo>
                  <a:cubicBezTo>
                    <a:pt x="f20" y="f35"/>
                    <a:pt x="f21" y="f34"/>
                    <a:pt x="f21" y="f19"/>
                  </a:cubicBezTo>
                  <a:cubicBezTo>
                    <a:pt x="f21" y="f20"/>
                    <a:pt x="f20" y="f33"/>
                    <a:pt x="f19" y="f33"/>
                  </a:cubicBezTo>
                  <a:close/>
                  <a:moveTo>
                    <a:pt x="f22" y="f33"/>
                  </a:moveTo>
                  <a:cubicBezTo>
                    <a:pt x="f23" y="f33"/>
                    <a:pt x="f24" y="f20"/>
                    <a:pt x="f24" y="f19"/>
                  </a:cubicBezTo>
                  <a:cubicBezTo>
                    <a:pt x="f24" y="f34"/>
                    <a:pt x="f23" y="f35"/>
                    <a:pt x="f22" y="f35"/>
                  </a:cubicBezTo>
                  <a:lnTo>
                    <a:pt x="f25" y="f35"/>
                  </a:lnTo>
                  <a:cubicBezTo>
                    <a:pt x="f26" y="f35"/>
                    <a:pt x="f27" y="f34"/>
                    <a:pt x="f27" y="f19"/>
                  </a:cubicBezTo>
                  <a:cubicBezTo>
                    <a:pt x="f27" y="f20"/>
                    <a:pt x="f26" y="f33"/>
                    <a:pt x="f25" y="f33"/>
                  </a:cubicBezTo>
                  <a:close/>
                  <a:moveTo>
                    <a:pt x="f36" y="f36"/>
                  </a:moveTo>
                  <a:lnTo>
                    <a:pt x="f36" y="f37"/>
                  </a:lnTo>
                  <a:cubicBezTo>
                    <a:pt x="f36" y="f38"/>
                    <a:pt x="f39" y="f18"/>
                    <a:pt x="f40" y="f18"/>
                  </a:cubicBezTo>
                  <a:lnTo>
                    <a:pt x="f41" y="f18"/>
                  </a:lnTo>
                  <a:cubicBezTo>
                    <a:pt x="f42" y="f18"/>
                    <a:pt x="f3" y="f38"/>
                    <a:pt x="f3" y="f37"/>
                  </a:cubicBezTo>
                  <a:lnTo>
                    <a:pt x="f3" y="f3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5598;p66">
              <a:extLst>
                <a:ext uri="{FF2B5EF4-FFF2-40B4-BE49-F238E27FC236}">
                  <a16:creationId xmlns:a16="http://schemas.microsoft.com/office/drawing/2014/main" id="{B3B4E3AF-AD56-4F1E-8230-9F434B47FAE5}"/>
                </a:ext>
              </a:extLst>
            </p:cNvPr>
            <p:cNvSpPr/>
            <p:nvPr/>
          </p:nvSpPr>
          <p:spPr>
            <a:xfrm>
              <a:off x="5180761" y="2670651"/>
              <a:ext cx="395020" cy="1396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6815"/>
                <a:gd name="f5" fmla="val 3990"/>
                <a:gd name="f6" fmla="val 1129"/>
                <a:gd name="f7" fmla="val 4304"/>
                <a:gd name="f8" fmla="val 4557"/>
                <a:gd name="f9" fmla="val 1382"/>
                <a:gd name="f10" fmla="val 1695"/>
                <a:gd name="f11" fmla="val 3954"/>
                <a:gd name="f12" fmla="val 4264"/>
                <a:gd name="f13" fmla="val 4517"/>
                <a:gd name="f14" fmla="val 3677"/>
                <a:gd name="f15" fmla="val 3427"/>
                <a:gd name="f16" fmla="val 9637"/>
                <a:gd name="f17" fmla="val 9950"/>
                <a:gd name="f18" fmla="val 10203"/>
                <a:gd name="f19" fmla="val 9323"/>
                <a:gd name="f20" fmla="val 9073"/>
                <a:gd name="f21" fmla="val 15283"/>
                <a:gd name="f22" fmla="val 15596"/>
                <a:gd name="f23" fmla="val 15849"/>
                <a:gd name="f24" fmla="val 14969"/>
                <a:gd name="f25" fmla="val 14719"/>
                <a:gd name="f26" fmla="val 3054"/>
                <a:gd name="f27" fmla="val 2298"/>
                <a:gd name="f28" fmla="val 759"/>
                <a:gd name="f29" fmla="val 2258"/>
                <a:gd name="f30" fmla="val 1696"/>
                <a:gd name="f31" fmla="val 1"/>
                <a:gd name="f32" fmla="val 3017"/>
                <a:gd name="f33" fmla="val 6814"/>
                <a:gd name="f34" fmla="val 18514"/>
                <a:gd name="f35" fmla="val 17580"/>
                <a:gd name="f36" fmla="val 16978"/>
                <a:gd name="f37" fmla="val 16219"/>
                <a:gd name="f38" fmla="val 14346"/>
                <a:gd name="f39" fmla="val 13590"/>
                <a:gd name="f40" fmla="val 11332"/>
                <a:gd name="f41" fmla="val 10573"/>
                <a:gd name="f42" fmla="val 8700"/>
                <a:gd name="f43" fmla="val 7944"/>
                <a:gd name="f44" fmla="val 5686"/>
                <a:gd name="f45" fmla="val 4927"/>
                <a:gd name="f46" fmla="*/ f0 1 19273"/>
                <a:gd name="f47" fmla="*/ f1 1 6815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9273"/>
                <a:gd name="f54" fmla="*/ f51 1 6815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9273" h="68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7" y="f13"/>
                    <a:pt x="f5" y="f13"/>
                  </a:cubicBezTo>
                  <a:cubicBezTo>
                    <a:pt x="f14" y="f13"/>
                    <a:pt x="f15" y="f12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4" y="f6"/>
                    <a:pt x="f5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lnTo>
                    <a:pt x="f18" y="f11"/>
                  </a:lnTo>
                  <a:cubicBezTo>
                    <a:pt x="f18" y="f12"/>
                    <a:pt x="f17" y="f13"/>
                    <a:pt x="f16" y="f13"/>
                  </a:cubicBezTo>
                  <a:cubicBezTo>
                    <a:pt x="f19" y="f13"/>
                    <a:pt x="f20" y="f12"/>
                    <a:pt x="f20" y="f11"/>
                  </a:cubicBezTo>
                  <a:lnTo>
                    <a:pt x="f20" y="f10"/>
                  </a:lnTo>
                  <a:cubicBezTo>
                    <a:pt x="f20" y="f9"/>
                    <a:pt x="f19" y="f6"/>
                    <a:pt x="f16" y="f6"/>
                  </a:cubicBezTo>
                  <a:close/>
                  <a:moveTo>
                    <a:pt x="f21" y="f6"/>
                  </a:moveTo>
                  <a:cubicBezTo>
                    <a:pt x="f22" y="f6"/>
                    <a:pt x="f23" y="f9"/>
                    <a:pt x="f23" y="f10"/>
                  </a:cubicBezTo>
                  <a:lnTo>
                    <a:pt x="f23" y="f11"/>
                  </a:lnTo>
                  <a:cubicBezTo>
                    <a:pt x="f23" y="f12"/>
                    <a:pt x="f22" y="f13"/>
                    <a:pt x="f21" y="f13"/>
                  </a:cubicBezTo>
                  <a:cubicBezTo>
                    <a:pt x="f24" y="f13"/>
                    <a:pt x="f25" y="f12"/>
                    <a:pt x="f25" y="f11"/>
                  </a:cubicBezTo>
                  <a:lnTo>
                    <a:pt x="f25" y="f10"/>
                  </a:lnTo>
                  <a:cubicBezTo>
                    <a:pt x="f25" y="f9"/>
                    <a:pt x="f24" y="f6"/>
                    <a:pt x="f21" y="f6"/>
                  </a:cubicBezTo>
                  <a:close/>
                  <a:moveTo>
                    <a:pt x="f5" y="f2"/>
                  </a:moveTo>
                  <a:cubicBezTo>
                    <a:pt x="f26" y="f2"/>
                    <a:pt x="f27" y="f28"/>
                    <a:pt x="f27" y="f10"/>
                  </a:cubicBezTo>
                  <a:lnTo>
                    <a:pt x="f27" y="f29"/>
                  </a:lnTo>
                  <a:lnTo>
                    <a:pt x="f30" y="f29"/>
                  </a:lnTo>
                  <a:cubicBezTo>
                    <a:pt x="f28" y="f29"/>
                    <a:pt x="f31" y="f32"/>
                    <a:pt x="f31" y="f11"/>
                  </a:cubicBezTo>
                  <a:lnTo>
                    <a:pt x="f31" y="f33"/>
                  </a:lnTo>
                  <a:lnTo>
                    <a:pt x="f3" y="f33"/>
                  </a:lnTo>
                  <a:lnTo>
                    <a:pt x="f3" y="f11"/>
                  </a:lnTo>
                  <a:cubicBezTo>
                    <a:pt x="f3" y="f32"/>
                    <a:pt x="f34" y="f29"/>
                    <a:pt x="f35" y="f29"/>
                  </a:cubicBezTo>
                  <a:lnTo>
                    <a:pt x="f36" y="f29"/>
                  </a:lnTo>
                  <a:lnTo>
                    <a:pt x="f36" y="f10"/>
                  </a:lnTo>
                  <a:cubicBezTo>
                    <a:pt x="f36" y="f28"/>
                    <a:pt x="f37" y="f2"/>
                    <a:pt x="f21" y="f2"/>
                  </a:cubicBezTo>
                  <a:cubicBezTo>
                    <a:pt x="f38" y="f2"/>
                    <a:pt x="f39" y="f28"/>
                    <a:pt x="f39" y="f10"/>
                  </a:cubicBezTo>
                  <a:lnTo>
                    <a:pt x="f39" y="f29"/>
                  </a:lnTo>
                  <a:lnTo>
                    <a:pt x="f40" y="f29"/>
                  </a:lnTo>
                  <a:lnTo>
                    <a:pt x="f40" y="f10"/>
                  </a:lnTo>
                  <a:cubicBezTo>
                    <a:pt x="f40" y="f28"/>
                    <a:pt x="f41" y="f2"/>
                    <a:pt x="f16" y="f2"/>
                  </a:cubicBezTo>
                  <a:cubicBezTo>
                    <a:pt x="f42" y="f2"/>
                    <a:pt x="f43" y="f28"/>
                    <a:pt x="f43" y="f10"/>
                  </a:cubicBezTo>
                  <a:lnTo>
                    <a:pt x="f43" y="f29"/>
                  </a:lnTo>
                  <a:lnTo>
                    <a:pt x="f44" y="f29"/>
                  </a:lnTo>
                  <a:lnTo>
                    <a:pt x="f44" y="f10"/>
                  </a:lnTo>
                  <a:cubicBezTo>
                    <a:pt x="f44" y="f28"/>
                    <a:pt x="f4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8" name="Google Shape;5651;p66">
            <a:extLst>
              <a:ext uri="{FF2B5EF4-FFF2-40B4-BE49-F238E27FC236}">
                <a16:creationId xmlns:a16="http://schemas.microsoft.com/office/drawing/2014/main" id="{BA1AA37D-559A-40D8-A814-EB5924463F46}"/>
              </a:ext>
            </a:extLst>
          </p:cNvPr>
          <p:cNvGrpSpPr/>
          <p:nvPr/>
        </p:nvGrpSpPr>
        <p:grpSpPr>
          <a:xfrm>
            <a:off x="10124372" y="3635899"/>
            <a:ext cx="588397" cy="379269"/>
            <a:chOff x="7593278" y="2726923"/>
            <a:chExt cx="441298" cy="284452"/>
          </a:xfrm>
          <a:solidFill>
            <a:srgbClr val="C00000"/>
          </a:solidFill>
        </p:grpSpPr>
        <p:sp>
          <p:nvSpPr>
            <p:cNvPr id="109" name="Google Shape;5652;p66">
              <a:extLst>
                <a:ext uri="{FF2B5EF4-FFF2-40B4-BE49-F238E27FC236}">
                  <a16:creationId xmlns:a16="http://schemas.microsoft.com/office/drawing/2014/main" id="{584E36A7-65A4-4A76-8296-B742111A37AE}"/>
                </a:ext>
              </a:extLst>
            </p:cNvPr>
            <p:cNvSpPr/>
            <p:nvPr/>
          </p:nvSpPr>
          <p:spPr>
            <a:xfrm>
              <a:off x="7593278" y="2744919"/>
              <a:ext cx="441298" cy="266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637"/>
                <a:gd name="f5" fmla="val 266"/>
                <a:gd name="f6" fmla="val 1"/>
                <a:gd name="f7" fmla="val 91"/>
                <a:gd name="f8" fmla="val 272"/>
                <a:gd name="f9" fmla="val 585"/>
                <a:gd name="f10" fmla="val 907"/>
                <a:gd name="f11" fmla="val 9941"/>
                <a:gd name="f12" fmla="val 10877"/>
                <a:gd name="f13" fmla="val 757"/>
                <a:gd name="f14" fmla="val 11633"/>
                <a:gd name="f15" fmla="val 1693"/>
                <a:gd name="f16" fmla="val 11636"/>
                <a:gd name="f17" fmla="val 17577"/>
                <a:gd name="f18" fmla="val 18514"/>
                <a:gd name="f19" fmla="val 19270"/>
                <a:gd name="f20" fmla="val 19176"/>
                <a:gd name="f21" fmla="val 19005"/>
                <a:gd name="f22" fmla="val 9974"/>
                <a:gd name="f23" fmla="val 7005"/>
                <a:gd name="f24" fmla="val 9873"/>
                <a:gd name="f25" fmla="val 7080"/>
                <a:gd name="f26" fmla="val 9754"/>
                <a:gd name="f27" fmla="val 7118"/>
                <a:gd name="f28" fmla="val 9635"/>
                <a:gd name="f29" fmla="val 9516"/>
                <a:gd name="f30" fmla="val 9397"/>
                <a:gd name="f31" fmla="val 9296"/>
                <a:gd name="f32" fmla="*/ f0 1 19273"/>
                <a:gd name="f33" fmla="*/ f1 1 11637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9273"/>
                <a:gd name="f40" fmla="*/ f37 1 11637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9273" h="11637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6"/>
                  </a:cubicBezTo>
                  <a:lnTo>
                    <a:pt x="f17" y="f16"/>
                  </a:lnTo>
                  <a:cubicBezTo>
                    <a:pt x="f18" y="f14"/>
                    <a:pt x="f19" y="f12"/>
                    <a:pt x="f3" y="f11"/>
                  </a:cubicBezTo>
                  <a:lnTo>
                    <a:pt x="f3" y="f10"/>
                  </a:lnTo>
                  <a:cubicBezTo>
                    <a:pt x="f19" y="f9"/>
                    <a:pt x="f20" y="f8"/>
                    <a:pt x="f21" y="f6"/>
                  </a:cubicBezTo>
                  <a:lnTo>
                    <a:pt x="f22" y="f23"/>
                  </a:ln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1" y="f23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5653;p66">
              <a:extLst>
                <a:ext uri="{FF2B5EF4-FFF2-40B4-BE49-F238E27FC236}">
                  <a16:creationId xmlns:a16="http://schemas.microsoft.com/office/drawing/2014/main" id="{B57F7BE5-22AF-4C3A-B602-C5ECEAFD26D9}"/>
                </a:ext>
              </a:extLst>
            </p:cNvPr>
            <p:cNvSpPr/>
            <p:nvPr/>
          </p:nvSpPr>
          <p:spPr>
            <a:xfrm>
              <a:off x="7620664" y="2726923"/>
              <a:ext cx="386480" cy="1518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879"/>
                <a:gd name="f4" fmla="val 6632"/>
                <a:gd name="f5" fmla="val 497"/>
                <a:gd name="f6" fmla="val 1"/>
                <a:gd name="f7" fmla="val 328"/>
                <a:gd name="f8" fmla="val 160"/>
                <a:gd name="f9" fmla="val 31"/>
                <a:gd name="f10" fmla="val 82"/>
                <a:gd name="f11" fmla="val 8441"/>
                <a:gd name="f12" fmla="val 6631"/>
                <a:gd name="f13" fmla="val 16878"/>
                <a:gd name="f14" fmla="val 16719"/>
                <a:gd name="f15" fmla="val 16550"/>
                <a:gd name="f16" fmla="val 16381"/>
                <a:gd name="f17" fmla="*/ f0 1 16879"/>
                <a:gd name="f18" fmla="*/ f1 1 6632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6879"/>
                <a:gd name="f25" fmla="*/ f22 1 6632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6879" h="663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lnTo>
                    <a:pt x="f13" y="f10"/>
                  </a:lnTo>
                  <a:cubicBezTo>
                    <a:pt x="f14" y="f9"/>
                    <a:pt x="f15" y="f6"/>
                    <a:pt x="f1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5775;p66">
            <a:extLst>
              <a:ext uri="{FF2B5EF4-FFF2-40B4-BE49-F238E27FC236}">
                <a16:creationId xmlns:a16="http://schemas.microsoft.com/office/drawing/2014/main" id="{B03831EA-BFE9-4BFF-9AFF-37762D2B26D9}"/>
              </a:ext>
            </a:extLst>
          </p:cNvPr>
          <p:cNvGrpSpPr/>
          <p:nvPr/>
        </p:nvGrpSpPr>
        <p:grpSpPr>
          <a:xfrm>
            <a:off x="8576547" y="3664416"/>
            <a:ext cx="451908" cy="423659"/>
            <a:chOff x="6432410" y="2748311"/>
            <a:chExt cx="338931" cy="317744"/>
          </a:xfrm>
          <a:solidFill>
            <a:srgbClr val="C00000"/>
          </a:solidFill>
        </p:grpSpPr>
        <p:sp>
          <p:nvSpPr>
            <p:cNvPr id="112" name="Google Shape;5776;p66">
              <a:extLst>
                <a:ext uri="{FF2B5EF4-FFF2-40B4-BE49-F238E27FC236}">
                  <a16:creationId xmlns:a16="http://schemas.microsoft.com/office/drawing/2014/main" id="{338CDB08-55E2-482B-B049-E32D1E7542F7}"/>
                </a:ext>
              </a:extLst>
            </p:cNvPr>
            <p:cNvSpPr/>
            <p:nvPr/>
          </p:nvSpPr>
          <p:spPr>
            <a:xfrm>
              <a:off x="6492624" y="3026325"/>
              <a:ext cx="133456" cy="397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89"/>
                <a:gd name="f4" fmla="val 2259"/>
                <a:gd name="f5" fmla="val 2792"/>
                <a:gd name="f6" fmla="val 2415"/>
                <a:gd name="f7" fmla="val 1130"/>
                <a:gd name="f8" fmla="val 567"/>
                <a:gd name="f9" fmla="val 253"/>
                <a:gd name="f10" fmla="val 1383"/>
                <a:gd name="f11" fmla="val 1696"/>
                <a:gd name="f12" fmla="val 2006"/>
                <a:gd name="f13" fmla="val 7101"/>
                <a:gd name="f14" fmla="val 1831"/>
                <a:gd name="f15" fmla="val 6821"/>
                <a:gd name="f16" fmla="val 1214"/>
                <a:gd name="f17" fmla="*/ f0 1 7589"/>
                <a:gd name="f18" fmla="*/ f1 1 225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589"/>
                <a:gd name="f25" fmla="*/ f22 1 225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589" h="2259">
                  <a:moveTo>
                    <a:pt x="f5" y="f2"/>
                  </a:moveTo>
                  <a:lnTo>
                    <a:pt x="f6" y="f7"/>
                  </a:lnTo>
                  <a:lnTo>
                    <a:pt x="f8" y="f7"/>
                  </a:lnTo>
                  <a:cubicBezTo>
                    <a:pt x="f9" y="f7"/>
                    <a:pt x="f2" y="f10"/>
                    <a:pt x="f2" y="f11"/>
                  </a:cubicBezTo>
                  <a:cubicBezTo>
                    <a:pt x="f2" y="f12"/>
                    <a:pt x="f9" y="f4"/>
                    <a:pt x="f8" y="f4"/>
                  </a:cubicBezTo>
                  <a:lnTo>
                    <a:pt x="f3" y="f4"/>
                  </a:lnTo>
                  <a:cubicBezTo>
                    <a:pt x="f13" y="f14"/>
                    <a:pt x="f15" y="f16"/>
                    <a:pt x="f15" y="f8"/>
                  </a:cubicBezTo>
                  <a:lnTo>
                    <a:pt x="f1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5777;p66">
              <a:extLst>
                <a:ext uri="{FF2B5EF4-FFF2-40B4-BE49-F238E27FC236}">
                  <a16:creationId xmlns:a16="http://schemas.microsoft.com/office/drawing/2014/main" id="{E666F1E5-56ED-4421-8143-B832A06D6455}"/>
                </a:ext>
              </a:extLst>
            </p:cNvPr>
            <p:cNvSpPr/>
            <p:nvPr/>
          </p:nvSpPr>
          <p:spPr>
            <a:xfrm>
              <a:off x="6432410" y="2966743"/>
              <a:ext cx="180164" cy="397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245"/>
                <a:gd name="f4" fmla="val 2260"/>
                <a:gd name="f5" fmla="val 1"/>
                <a:gd name="f6" fmla="val 567"/>
                <a:gd name="f7" fmla="val 1500"/>
                <a:gd name="f8" fmla="val 756"/>
                <a:gd name="f9" fmla="val 2259"/>
                <a:gd name="f10" fmla="val 1693"/>
                <a:gd name="f11" fmla="*/ f0 1 10245"/>
                <a:gd name="f12" fmla="*/ f1 1 2260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0245"/>
                <a:gd name="f19" fmla="*/ f16 1 2260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0245" h="2260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5778;p66">
              <a:extLst>
                <a:ext uri="{FF2B5EF4-FFF2-40B4-BE49-F238E27FC236}">
                  <a16:creationId xmlns:a16="http://schemas.microsoft.com/office/drawing/2014/main" id="{A5122027-A058-4C1E-B898-84D8EDA6E34B}"/>
                </a:ext>
              </a:extLst>
            </p:cNvPr>
            <p:cNvSpPr/>
            <p:nvPr/>
          </p:nvSpPr>
          <p:spPr>
            <a:xfrm>
              <a:off x="6632435" y="2907179"/>
              <a:ext cx="119164" cy="993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5647"/>
                <a:gd name="f5" fmla="val 5646"/>
                <a:gd name="f6" fmla="val 6775"/>
                <a:gd name="f7" fmla="*/ f0 1 6776"/>
                <a:gd name="f8" fmla="*/ f1 1 564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776"/>
                <a:gd name="f15" fmla="*/ f12 1 564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775" h="5647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5779;p66">
              <a:extLst>
                <a:ext uri="{FF2B5EF4-FFF2-40B4-BE49-F238E27FC236}">
                  <a16:creationId xmlns:a16="http://schemas.microsoft.com/office/drawing/2014/main" id="{1C0FE0D6-672E-4371-A4C1-3BDE3AD7BFB0}"/>
                </a:ext>
              </a:extLst>
            </p:cNvPr>
            <p:cNvSpPr/>
            <p:nvPr/>
          </p:nvSpPr>
          <p:spPr>
            <a:xfrm>
              <a:off x="6632435" y="3026325"/>
              <a:ext cx="119164" cy="298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6"/>
                <a:gd name="f5" fmla="val 567"/>
                <a:gd name="f6" fmla="val 1190"/>
                <a:gd name="f7" fmla="val 506"/>
                <a:gd name="f8" fmla="val 1129"/>
                <a:gd name="f9" fmla="val 5646"/>
                <a:gd name="f10" fmla="val 6270"/>
                <a:gd name="f11" fmla="val 6775"/>
                <a:gd name="f12" fmla="*/ f0 1 6776"/>
                <a:gd name="f13" fmla="*/ f1 1 169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776"/>
                <a:gd name="f20" fmla="*/ f17 1 169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775" h="16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lnTo>
                    <a:pt x="f9" y="f4"/>
                  </a:lnTo>
                  <a:cubicBezTo>
                    <a:pt x="f10" y="f4"/>
                    <a:pt x="f11" y="f6"/>
                    <a:pt x="f11" y="f5"/>
                  </a:cubicBezTo>
                  <a:lnTo>
                    <a:pt x="f11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5780;p66">
              <a:extLst>
                <a:ext uri="{FF2B5EF4-FFF2-40B4-BE49-F238E27FC236}">
                  <a16:creationId xmlns:a16="http://schemas.microsoft.com/office/drawing/2014/main" id="{A68EF282-35C2-4A5D-A2D9-43EE2338A421}"/>
                </a:ext>
              </a:extLst>
            </p:cNvPr>
            <p:cNvSpPr/>
            <p:nvPr/>
          </p:nvSpPr>
          <p:spPr>
            <a:xfrm>
              <a:off x="6432410" y="2748311"/>
              <a:ext cx="338931" cy="1985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9273"/>
                <a:gd name="f4" fmla="val 11293"/>
                <a:gd name="f5" fmla="val 1693"/>
                <a:gd name="f6" fmla="val 756"/>
                <a:gd name="f7" fmla="val 1"/>
                <a:gd name="f8" fmla="val 759"/>
                <a:gd name="f9" fmla="val 1696"/>
                <a:gd name="f10" fmla="val 10245"/>
                <a:gd name="f11" fmla="val 7342"/>
                <a:gd name="f12" fmla="val 6092"/>
                <a:gd name="f13" fmla="val 11257"/>
                <a:gd name="f14" fmla="val 5083"/>
                <a:gd name="f15" fmla="val 12503"/>
                <a:gd name="f16" fmla="val 17020"/>
                <a:gd name="f17" fmla="val 18201"/>
                <a:gd name="f18" fmla="val 19179"/>
                <a:gd name="f19" fmla="val 5993"/>
                <a:gd name="f20" fmla="val 7167"/>
                <a:gd name="f21" fmla="val 19270"/>
                <a:gd name="f22" fmla="val 18514"/>
                <a:gd name="f23" fmla="val 17577"/>
                <a:gd name="f24" fmla="*/ f0 1 19273"/>
                <a:gd name="f25" fmla="*/ f1 1 11293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19273"/>
                <a:gd name="f32" fmla="*/ f29 1 11293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19273" h="11293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10" y="f4"/>
                  </a:lnTo>
                  <a:lnTo>
                    <a:pt x="f10" y="f11"/>
                  </a:lnTo>
                  <a:cubicBezTo>
                    <a:pt x="f10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9"/>
                    <a:pt x="f3" y="f20"/>
                  </a:cubicBezTo>
                  <a:lnTo>
                    <a:pt x="f3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5781;p66">
              <a:extLst>
                <a:ext uri="{FF2B5EF4-FFF2-40B4-BE49-F238E27FC236}">
                  <a16:creationId xmlns:a16="http://schemas.microsoft.com/office/drawing/2014/main" id="{9AAF6E7B-78AA-44F1-AAB5-8F417868D1DC}"/>
                </a:ext>
              </a:extLst>
            </p:cNvPr>
            <p:cNvSpPr/>
            <p:nvPr/>
          </p:nvSpPr>
          <p:spPr>
            <a:xfrm>
              <a:off x="6632435" y="2857554"/>
              <a:ext cx="119164" cy="29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776"/>
                <a:gd name="f4" fmla="val 1693"/>
                <a:gd name="f5" fmla="val 1129"/>
                <a:gd name="f6" fmla="val 1"/>
                <a:gd name="f7" fmla="val 506"/>
                <a:gd name="f8" fmla="val 503"/>
                <a:gd name="f9" fmla="val 1130"/>
                <a:gd name="f10" fmla="val 6775"/>
                <a:gd name="f11" fmla="val 6270"/>
                <a:gd name="f12" fmla="val 5646"/>
                <a:gd name="f13" fmla="*/ f0 1 6776"/>
                <a:gd name="f14" fmla="*/ f1 1 1693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776"/>
                <a:gd name="f21" fmla="*/ f18 1 1693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775" h="169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8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AE45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18" name="Text Placeholder 1">
            <a:extLst>
              <a:ext uri="{FF2B5EF4-FFF2-40B4-BE49-F238E27FC236}">
                <a16:creationId xmlns:a16="http://schemas.microsoft.com/office/drawing/2014/main" id="{04B90530-3C91-48BF-B243-6ABF1FD3CBA3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6685" y="163779"/>
            <a:ext cx="8679896" cy="543181"/>
          </a:xfrm>
          <a:prstGeom prst="rect">
            <a:avLst/>
          </a:prstGeom>
        </p:spPr>
        <p:txBody>
          <a:bodyPr anchor="ctr" anchorCtr="1"/>
          <a:lstStyle/>
          <a:p>
            <a:pPr marL="0" indent="0" algn="ctr">
              <a:buNone/>
            </a:pPr>
            <a:r>
              <a:rPr lang="en-US" sz="4800">
                <a:latin typeface="Arial"/>
                <a:cs typeface="Arial" panose="020B0604020202020204" pitchFamily="34" charset="0"/>
              </a:rPr>
              <a:t>Fully Editable Icon Sets: A</a:t>
            </a:r>
          </a:p>
        </p:txBody>
      </p:sp>
    </p:spTree>
    <p:extLst>
      <p:ext uri="{BB962C8B-B14F-4D97-AF65-F5344CB8AC3E}">
        <p14:creationId xmlns:p14="http://schemas.microsoft.com/office/powerpoint/2010/main" val="235968976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08">
            <a:extLst>
              <a:ext uri="{FF2B5EF4-FFF2-40B4-BE49-F238E27FC236}">
                <a16:creationId xmlns:a16="http://schemas.microsoft.com/office/drawing/2014/main" id="{718EF26D-70DC-4E8B-8D8E-71FC105DF8B6}"/>
              </a:ext>
            </a:extLst>
          </p:cNvPr>
          <p:cNvSpPr/>
          <p:nvPr/>
        </p:nvSpPr>
        <p:spPr>
          <a:xfrm>
            <a:off x="6041076" y="1656600"/>
            <a:ext cx="553869" cy="652296"/>
          </a:xfrm>
          <a:custGeom>
            <a:avLst/>
            <a:gdLst>
              <a:gd name="f0" fmla="val w"/>
              <a:gd name="f1" fmla="val h"/>
              <a:gd name="f2" fmla="val 0"/>
              <a:gd name="f3" fmla="val 341005"/>
              <a:gd name="f4" fmla="val 376812"/>
              <a:gd name="f5" fmla="val 179590"/>
              <a:gd name="f6" fmla="val 105941"/>
              <a:gd name="f7" fmla="val 189466"/>
              <a:gd name="f8" fmla="val 103284"/>
              <a:gd name="f9" fmla="val 200229"/>
              <a:gd name="f10" fmla="val 106383"/>
              <a:gd name="f11" fmla="val 207502"/>
              <a:gd name="f12" fmla="val 113978"/>
              <a:gd name="f13" fmla="val 205155"/>
              <a:gd name="f14" fmla="val 116193"/>
              <a:gd name="f15" fmla="val 198727"/>
              <a:gd name="f16" fmla="val 109493"/>
              <a:gd name="f17" fmla="val 189244"/>
              <a:gd name="f18" fmla="val 106732"/>
              <a:gd name="f19" fmla="val 180543"/>
              <a:gd name="f20" fmla="val 109027"/>
              <a:gd name="f21" fmla="val 171284"/>
              <a:gd name="f22" fmla="val 111470"/>
              <a:gd name="f23" fmla="val 164597"/>
              <a:gd name="f24" fmla="val 119184"/>
              <a:gd name="f25" fmla="val 163491"/>
              <a:gd name="f26" fmla="val 128699"/>
              <a:gd name="f27" fmla="val 160301"/>
              <a:gd name="f28" fmla="val 128192"/>
              <a:gd name="f29" fmla="val 160626"/>
              <a:gd name="f30" fmla="val 125509"/>
              <a:gd name="f31" fmla="val 161343"/>
              <a:gd name="f32" fmla="val 122953"/>
              <a:gd name="f33" fmla="val 162397"/>
              <a:gd name="f34" fmla="val 120583"/>
              <a:gd name="f35" fmla="val 163188"/>
              <a:gd name="f36" fmla="val 118806"/>
              <a:gd name="f37" fmla="val 164168"/>
              <a:gd name="f38" fmla="val 117134"/>
              <a:gd name="f39" fmla="val 165317"/>
              <a:gd name="f40" fmla="val 115593"/>
              <a:gd name="f41" fmla="val 184774"/>
              <a:gd name="f42" fmla="val 76800"/>
              <a:gd name="f43" fmla="val 189722"/>
              <a:gd name="f44" fmla="val 75892"/>
              <a:gd name="f45" fmla="val 194950"/>
              <a:gd name="f46" fmla="val 76276"/>
              <a:gd name="f47" fmla="val 199898"/>
              <a:gd name="f48" fmla="val 78055"/>
              <a:gd name="f49" fmla="val 198784"/>
              <a:gd name="f50" fmla="val 81085"/>
              <a:gd name="f51" fmla="val 190044"/>
              <a:gd name="f52" fmla="val 77951"/>
              <a:gd name="f53" fmla="val 180324"/>
              <a:gd name="f54" fmla="val 79705"/>
              <a:gd name="f55" fmla="val 173557"/>
              <a:gd name="f56" fmla="val 85636"/>
              <a:gd name="f57" fmla="val 166357"/>
              <a:gd name="f58" fmla="val 91948"/>
              <a:gd name="f59" fmla="val 163808"/>
              <a:gd name="f60" fmla="val 101834"/>
              <a:gd name="f61" fmla="val 167057"/>
              <a:gd name="f62" fmla="val 110845"/>
              <a:gd name="f63" fmla="val 163976"/>
              <a:gd name="f64" fmla="val 111813"/>
              <a:gd name="f65" fmla="val 161264"/>
              <a:gd name="f66" fmla="val 104174"/>
              <a:gd name="f67" fmla="val 162206"/>
              <a:gd name="f68" fmla="val 95982"/>
              <a:gd name="f69" fmla="val 166259"/>
              <a:gd name="f70" fmla="val 89343"/>
              <a:gd name="f71" fmla="val 171329"/>
              <a:gd name="f72" fmla="val 83298"/>
              <a:gd name="f73" fmla="val 175158"/>
              <a:gd name="f74" fmla="val 79908"/>
              <a:gd name="f75" fmla="val 179826"/>
              <a:gd name="f76" fmla="val 77708"/>
              <a:gd name="f77" fmla="val 179076"/>
              <a:gd name="f78" fmla="val 24908"/>
              <a:gd name="f79" fmla="val 173882"/>
              <a:gd name="f80" fmla="val 25821"/>
              <a:gd name="f81" fmla="val 169065"/>
              <a:gd name="f82" fmla="val 28595"/>
              <a:gd name="f83" fmla="val 165693"/>
              <a:gd name="f84" fmla="val 33023"/>
              <a:gd name="f85" fmla="val 165081"/>
              <a:gd name="f86" fmla="val 32645"/>
              <a:gd name="f87" fmla="val 164343"/>
              <a:gd name="f88" fmla="val 33841"/>
              <a:gd name="f89" fmla="val 159156"/>
              <a:gd name="f90" fmla="val 28989"/>
              <a:gd name="f91" fmla="val 147650"/>
              <a:gd name="f92" fmla="val 21890"/>
              <a:gd name="f93" fmla="val 132568"/>
              <a:gd name="f94" fmla="val 25462"/>
              <a:gd name="f95" fmla="val 125468"/>
              <a:gd name="f96" fmla="val 36968"/>
              <a:gd name="f97" fmla="val 125028"/>
              <a:gd name="f98" fmla="val 37682"/>
              <a:gd name="f99" fmla="val 124628"/>
              <a:gd name="f100" fmla="val 38410"/>
              <a:gd name="f101" fmla="val 124607"/>
              <a:gd name="f102" fmla="val 39302"/>
              <a:gd name="f103" fmla="val 121192"/>
              <a:gd name="f104" fmla="val 53871"/>
              <a:gd name="f105" fmla="val 126621"/>
              <a:gd name="f106" fmla="val 67918"/>
              <a:gd name="f107" fmla="val 137512"/>
              <a:gd name="f108" fmla="val 72288"/>
              <a:gd name="f109" fmla="val 136408"/>
              <a:gd name="f110" fmla="val 75373"/>
              <a:gd name="f111" fmla="val 125065"/>
              <a:gd name="f112" fmla="val 70889"/>
              <a:gd name="f113" fmla="val 118824"/>
              <a:gd name="f114" fmla="val 57470"/>
              <a:gd name="f115" fmla="val 120792"/>
              <a:gd name="f116" fmla="val 42874"/>
              <a:gd name="f117" fmla="val 110219"/>
              <a:gd name="f118" fmla="val 38045"/>
              <a:gd name="f119" fmla="val 97555"/>
              <a:gd name="f120" fmla="val 41998"/>
              <a:gd name="f121" fmla="val 91229"/>
              <a:gd name="f122" fmla="val 52250"/>
              <a:gd name="f123" fmla="val 86215"/>
              <a:gd name="f124" fmla="val 60377"/>
              <a:gd name="f125" fmla="val 87164"/>
              <a:gd name="f126" fmla="val 68019"/>
              <a:gd name="f127" fmla="val 90995"/>
              <a:gd name="f128" fmla="val 75559"/>
              <a:gd name="f129" fmla="val 88405"/>
              <a:gd name="f130" fmla="val 77546"/>
              <a:gd name="f131" fmla="val 86197"/>
              <a:gd name="f132" fmla="val 80074"/>
              <a:gd name="f133" fmla="val 84391"/>
              <a:gd name="f134" fmla="val 83001"/>
              <a:gd name="f135" fmla="val 75261"/>
              <a:gd name="f136" fmla="val 97799"/>
              <a:gd name="f137" fmla="val 79855"/>
              <a:gd name="f138" fmla="val 117197"/>
              <a:gd name="f139" fmla="val 94653"/>
              <a:gd name="f140" fmla="val 126328"/>
              <a:gd name="f141" fmla="val 99603"/>
              <a:gd name="f142" fmla="val 129383"/>
              <a:gd name="f143" fmla="val 105068"/>
              <a:gd name="f144" fmla="val 130901"/>
              <a:gd name="f145" fmla="val 110449"/>
              <a:gd name="f146" fmla="val 130283"/>
              <a:gd name="f147" fmla="val 111461"/>
              <a:gd name="f148" fmla="val 121556"/>
              <a:gd name="f149" fmla="val 114239"/>
              <a:gd name="f150" fmla="val 112980"/>
              <a:gd name="f151" fmla="val 118788"/>
              <a:gd name="f152" fmla="val 105103"/>
              <a:gd name="f153" fmla="val 122060"/>
              <a:gd name="f154" fmla="val 106993"/>
              <a:gd name="f155" fmla="val 117549"/>
              <a:gd name="f156" fmla="val 114804"/>
              <a:gd name="f157" fmla="val 114885"/>
              <a:gd name="f158" fmla="val 123345"/>
              <a:gd name="f159" fmla="val 114602"/>
              <a:gd name="f160" fmla="val 132066"/>
              <a:gd name="f161" fmla="val 118189"/>
              <a:gd name="f162" fmla="val 142541"/>
              <a:gd name="f163" fmla="val 127538"/>
              <a:gd name="f164" fmla="val 149533"/>
              <a:gd name="f165" fmla="val 138054"/>
              <a:gd name="f166" fmla="val 150704"/>
              <a:gd name="f167" fmla="val 138622"/>
              <a:gd name="f168" fmla="val 157584"/>
              <a:gd name="f169" fmla="val 141809"/>
              <a:gd name="f170" fmla="val 168599"/>
              <a:gd name="f171" fmla="val 152592"/>
              <a:gd name="f172" fmla="val 175355"/>
              <a:gd name="f173" fmla="val 163536"/>
              <a:gd name="f174" fmla="val 173320"/>
              <a:gd name="f175" fmla="val 163736"/>
              <a:gd name="f176" fmla="val 174011"/>
              <a:gd name="f177" fmla="val 165086"/>
              <a:gd name="f178" fmla="val 173621"/>
              <a:gd name="f179" fmla="val 165671"/>
              <a:gd name="f180" fmla="val 180699"/>
              <a:gd name="f181" fmla="val 169429"/>
              <a:gd name="f182" fmla="val 193686"/>
              <a:gd name="f183" fmla="val 183003"/>
              <a:gd name="f184" fmla="val 201168"/>
              <a:gd name="f185" fmla="val 195990"/>
              <a:gd name="f186" fmla="val 197411"/>
              <a:gd name="f187" fmla="val 196796"/>
              <a:gd name="f188" fmla="val 197178"/>
              <a:gd name="f189" fmla="val 197581"/>
              <a:gd name="f190" fmla="val 196907"/>
              <a:gd name="f191" fmla="val 198196"/>
              <a:gd name="f192" fmla="val 196260"/>
              <a:gd name="f193" fmla="val 209934"/>
              <a:gd name="f194" fmla="val 188156"/>
              <a:gd name="f195" fmla="val 215400"/>
              <a:gd name="f196" fmla="val 175007"/>
              <a:gd name="f197" fmla="val 211155"/>
              <a:gd name="f198" fmla="val 164763"/>
              <a:gd name="f199" fmla="val 205121"/>
              <a:gd name="f200" fmla="val 170199"/>
              <a:gd name="f201" fmla="val 196738"/>
              <a:gd name="f202" fmla="val 172687"/>
              <a:gd name="f203" fmla="val 188343"/>
              <a:gd name="f204" fmla="val 171472"/>
              <a:gd name="f205" fmla="val 188829"/>
              <a:gd name="f206" fmla="val 168281"/>
              <a:gd name="f207" fmla="val 198020"/>
              <a:gd name="f208" fmla="val 169602"/>
              <a:gd name="f209" fmla="val 207192"/>
              <a:gd name="f210" fmla="val 165939"/>
              <a:gd name="f211" fmla="val 212635"/>
              <a:gd name="f212" fmla="val 158774"/>
              <a:gd name="f213" fmla="val 218427"/>
              <a:gd name="f214" fmla="val 151149"/>
              <a:gd name="f215" fmla="val 218946"/>
              <a:gd name="f216" fmla="val 140953"/>
              <a:gd name="f217" fmla="val 213960"/>
              <a:gd name="f218" fmla="val 132774"/>
              <a:gd name="f219" fmla="val 216785"/>
              <a:gd name="f220" fmla="val 131210"/>
              <a:gd name="f221" fmla="val 222366"/>
              <a:gd name="f222" fmla="val 140465"/>
              <a:gd name="f223" fmla="val 221779"/>
              <a:gd name="f224" fmla="val 151983"/>
              <a:gd name="f225" fmla="val 215286"/>
              <a:gd name="f226" fmla="val 160619"/>
              <a:gd name="f227" fmla="val 213805"/>
              <a:gd name="f228" fmla="val 162105"/>
              <a:gd name="f229" fmla="val 172938"/>
              <a:gd name="f230" fmla="val 214526"/>
              <a:gd name="f231" fmla="val 186813"/>
              <a:gd name="f232" fmla="val 203421"/>
              <a:gd name="f233" fmla="val 196175"/>
              <a:gd name="f234" fmla="val 208012"/>
              <a:gd name="f235" fmla="val 206854"/>
              <a:gd name="f236" fmla="val 220050"/>
              <a:gd name="f237" fmla="val 212429"/>
              <a:gd name="f238" fmla="val 231622"/>
              <a:gd name="f239" fmla="val 209082"/>
              <a:gd name="f240" fmla="val 239377"/>
              <a:gd name="f241" fmla="val 206838"/>
              <a:gd name="f242" fmla="val 243741"/>
              <a:gd name="f243" fmla="val 201989"/>
              <a:gd name="f244" fmla="val 246092"/>
              <a:gd name="f245" fmla="val 195539"/>
              <a:gd name="f246" fmla="val 255042"/>
              <a:gd name="f247" fmla="val 199507"/>
              <a:gd name="f248" fmla="val 265290"/>
              <a:gd name="f249" fmla="val 198199"/>
              <a:gd name="f250" fmla="val 272958"/>
              <a:gd name="f251" fmla="val 192601"/>
              <a:gd name="f252" fmla="val 276795"/>
              <a:gd name="f253" fmla="val 193971"/>
              <a:gd name="f254" fmla="val 289009"/>
              <a:gd name="f255" fmla="val 194016"/>
              <a:gd name="f256" fmla="val 298363"/>
              <a:gd name="f257" fmla="val 193248"/>
              <a:gd name="f258" fmla="val 304258"/>
              <a:gd name="f259" fmla="val 183694"/>
              <a:gd name="f260" fmla="val 309343"/>
              <a:gd name="f261" fmla="val 175453"/>
              <a:gd name="f262" fmla="val 308953"/>
              <a:gd name="f263" fmla="val 165378"/>
              <a:gd name="f264" fmla="val 303795"/>
              <a:gd name="f265" fmla="val 157923"/>
              <a:gd name="f266" fmla="val 298315"/>
              <a:gd name="f267" fmla="val 164420"/>
              <a:gd name="f268" fmla="val 291041"/>
              <a:gd name="f269" fmla="val 168177"/>
              <a:gd name="f270" fmla="val 283702"/>
              <a:gd name="f271" fmla="val 168174"/>
              <a:gd name="f272" fmla="val 283555"/>
              <a:gd name="f273" fmla="val 164527"/>
              <a:gd name="f274" fmla="val 293404"/>
              <a:gd name="f275" fmla="val 164978"/>
              <a:gd name="f276" fmla="val 303289"/>
              <a:gd name="f277" fmla="val 157339"/>
              <a:gd name="f278" fmla="val 308110"/>
              <a:gd name="f279" fmla="val 145450"/>
              <a:gd name="f280" fmla="val 311022"/>
              <a:gd name="f281" fmla="val 136198"/>
              <a:gd name="f282" fmla="val 308752"/>
              <a:gd name="f283" fmla="val 126109"/>
              <a:gd name="f284" fmla="val 302169"/>
              <a:gd name="f285" fmla="val 119023"/>
              <a:gd name="f286" fmla="val 296249"/>
              <a:gd name="f287" fmla="val 127191"/>
              <a:gd name="f288" fmla="val 286098"/>
              <a:gd name="f289" fmla="val 131525"/>
              <a:gd name="f290" fmla="val 275782"/>
              <a:gd name="f291" fmla="val 130309"/>
              <a:gd name="f292" fmla="val 276183"/>
              <a:gd name="f293" fmla="val 127106"/>
              <a:gd name="f294" fmla="val 285405"/>
              <a:gd name="f295" fmla="val 128184"/>
              <a:gd name="f296" fmla="val 294478"/>
              <a:gd name="f297" fmla="val 124281"/>
              <a:gd name="f298" fmla="val 299730"/>
              <a:gd name="f299" fmla="val 116974"/>
              <a:gd name="f300" fmla="val 300207"/>
              <a:gd name="f301" fmla="val 116045"/>
              <a:gd name="f302" fmla="val 300079"/>
              <a:gd name="f303" fmla="val 107222"/>
              <a:gd name="f304" fmla="val 295342"/>
              <a:gd name="f305" fmla="val 98867"/>
              <a:gd name="f306" fmla="val 287259"/>
              <a:gd name="f307" fmla="val 93880"/>
              <a:gd name="f308" fmla="val 284295"/>
              <a:gd name="f309" fmla="val 92051"/>
              <a:gd name="f310" fmla="val 281129"/>
              <a:gd name="f311" fmla="val 90828"/>
              <a:gd name="f312" fmla="val 277855"/>
              <a:gd name="f313" fmla="val 90561"/>
              <a:gd name="f314" fmla="val 271916"/>
              <a:gd name="f315" fmla="val 104194"/>
              <a:gd name="f316" fmla="val 259881"/>
              <a:gd name="f317" fmla="val 112708"/>
              <a:gd name="f318" fmla="val 248172"/>
              <a:gd name="f319" fmla="val 111695"/>
              <a:gd name="f320" fmla="val 248002"/>
              <a:gd name="f321" fmla="val 114741"/>
              <a:gd name="f322" fmla="val 246936"/>
              <a:gd name="f323" fmla="val 117719"/>
              <a:gd name="f324" fmla="val 245089"/>
              <a:gd name="f325" fmla="val 120348"/>
              <a:gd name="f326" fmla="val 241307"/>
              <a:gd name="f327" fmla="val 125729"/>
              <a:gd name="f328" fmla="val 234825"/>
              <a:gd name="f329" fmla="val 128827"/>
              <a:gd name="f330" fmla="val 228007"/>
              <a:gd name="f331" fmla="val 128511"/>
              <a:gd name="f332" fmla="val 228158"/>
              <a:gd name="f333" fmla="val 125380"/>
              <a:gd name="f334" fmla="val 233848"/>
              <a:gd name="f335" fmla="val 125642"/>
              <a:gd name="f336" fmla="val 239262"/>
              <a:gd name="f337" fmla="val 123097"/>
              <a:gd name="f338" fmla="val 242439"/>
              <a:gd name="f339" fmla="val 118667"/>
              <a:gd name="f340" fmla="val 244071"/>
              <a:gd name="f341" fmla="val 116391"/>
              <a:gd name="f342" fmla="val 244987"/>
              <a:gd name="f343" fmla="val 113796"/>
              <a:gd name="f344" fmla="val 245116"/>
              <a:gd name="f345" fmla="val 111152"/>
              <a:gd name="f346" fmla="val 243716"/>
              <a:gd name="f347" fmla="val 110904"/>
              <a:gd name="f348" fmla="val 244539"/>
              <a:gd name="f349" fmla="val 108155"/>
              <a:gd name="f350" fmla="val 244792"/>
              <a:gd name="f351" fmla="val 106166"/>
              <a:gd name="f352" fmla="val 244131"/>
              <a:gd name="f353" fmla="val 104285"/>
              <a:gd name="f354" fmla="val 243078"/>
              <a:gd name="f355" fmla="val 102544"/>
              <a:gd name="f356" fmla="val 240257"/>
              <a:gd name="f357" fmla="val 97875"/>
              <a:gd name="f358" fmla="val 235048"/>
              <a:gd name="f359" fmla="val 94922"/>
              <a:gd name="f360" fmla="val 229344"/>
              <a:gd name="f361" fmla="val 94755"/>
              <a:gd name="f362" fmla="val 229436"/>
              <a:gd name="f363" fmla="val 91621"/>
              <a:gd name="f364" fmla="val 236268"/>
              <a:gd name="f365" fmla="val 91821"/>
              <a:gd name="f366" fmla="val 242499"/>
              <a:gd name="f367" fmla="val 95409"/>
              <a:gd name="f368" fmla="val 245850"/>
              <a:gd name="f369" fmla="val 101072"/>
              <a:gd name="f370" fmla="val 247129"/>
              <a:gd name="f371" fmla="val 103235"/>
              <a:gd name="f372" fmla="val 247915"/>
              <a:gd name="f373" fmla="val 105575"/>
              <a:gd name="f374" fmla="val 248037"/>
              <a:gd name="f375" fmla="val 107973"/>
              <a:gd name="f376" fmla="val 258268"/>
              <a:gd name="f377" fmla="val 109553"/>
              <a:gd name="f378" fmla="val 268981"/>
              <a:gd name="f379" fmla="val 102051"/>
              <a:gd name="f380" fmla="val 274232"/>
              <a:gd name="f381" fmla="val 89778"/>
              <a:gd name="f382" fmla="val 278708"/>
              <a:gd name="f383" fmla="val 77339"/>
              <a:gd name="f384" fmla="val 274020"/>
              <a:gd name="f385" fmla="val 63056"/>
              <a:gd name="f386" fmla="val 262316"/>
              <a:gd name="f387" fmla="val 55834"/>
              <a:gd name="f388" fmla="val 257734"/>
              <a:gd name="f389" fmla="val 53007"/>
              <a:gd name="f390" fmla="val 252666"/>
              <a:gd name="f391" fmla="val 51626"/>
              <a:gd name="f392" fmla="val 247691"/>
              <a:gd name="f393" fmla="val 52231"/>
              <a:gd name="f394" fmla="val 248705"/>
              <a:gd name="f395" fmla="val 60913"/>
              <a:gd name="f396" fmla="val 245967"/>
              <a:gd name="f397" fmla="val 69020"/>
              <a:gd name="f398" fmla="val 239739"/>
              <a:gd name="f399" fmla="val 74185"/>
              <a:gd name="f400" fmla="val 237649"/>
              <a:gd name="f401" fmla="val 71664"/>
              <a:gd name="f402" fmla="val 244579"/>
              <a:gd name="f403" fmla="val 65918"/>
              <a:gd name="f404" fmla="val 246481"/>
              <a:gd name="f405" fmla="val 55888"/>
              <a:gd name="f406" fmla="val 243151"/>
              <a:gd name="f407" fmla="val 45920"/>
              <a:gd name="f408" fmla="val 241194"/>
              <a:gd name="f409" fmla="val 40124"/>
              <a:gd name="f410" fmla="val 237183"/>
              <a:gd name="f411" fmla="val 35004"/>
              <a:gd name="f412" fmla="val 231542"/>
              <a:gd name="f413" fmla="val 31523"/>
              <a:gd name="f414" fmla="val 221392"/>
              <a:gd name="f415" fmla="val 25261"/>
              <a:gd name="f416" fmla="val 208864"/>
              <a:gd name="f417" fmla="val 26095"/>
              <a:gd name="f418" fmla="val 199763"/>
              <a:gd name="f419" fmla="val 32668"/>
              <a:gd name="f420" fmla="val 194721"/>
              <a:gd name="f421" fmla="val 27952"/>
              <a:gd name="f422" fmla="val 189842"/>
              <a:gd name="f423" fmla="val 24941"/>
              <a:gd name="f424" fmla="val 184271"/>
              <a:gd name="f425" fmla="val 23995"/>
              <a:gd name="f426" fmla="val 190632"/>
              <a:gd name="f427" fmla="val 62"/>
              <a:gd name="f428" fmla="val 300121"/>
              <a:gd name="f429" fmla="val 2329"/>
              <a:gd name="f430" fmla="val 391248"/>
              <a:gd name="f431" fmla="val 125645"/>
              <a:gd name="f432" fmla="val 309641"/>
              <a:gd name="f433" fmla="val 225160"/>
              <a:gd name="f434" fmla="val 282892"/>
              <a:gd name="f435" fmla="val 251229"/>
              <a:gd name="f436" fmla="val 279266"/>
              <a:gd name="f437" fmla="val 288859"/>
              <a:gd name="f438" fmla="val 302841"/>
              <a:gd name="f439" fmla="val 374772"/>
              <a:gd name="f440" fmla="val 121266"/>
              <a:gd name="f441" fmla="val 109025"/>
              <a:gd name="f442" fmla="val 322355"/>
              <a:gd name="f443" fmla="val 76580"/>
              <a:gd name="f444" fmla="val 333165"/>
              <a:gd name="f445" fmla="val 40716"/>
              <a:gd name="f446" fmla="val 329924"/>
              <a:gd name="f447" fmla="val 28778"/>
              <a:gd name="f448" fmla="val 318327"/>
              <a:gd name="f449" fmla="val 22923"/>
              <a:gd name="f450" fmla="val 311868"/>
              <a:gd name="f451" fmla="val 25422"/>
              <a:gd name="f452" fmla="val 291738"/>
              <a:gd name="f453" fmla="val 32859"/>
              <a:gd name="f454" fmla="val 276164"/>
              <a:gd name="f455" fmla="val 35235"/>
              <a:gd name="f456" fmla="val 270344"/>
              <a:gd name="f457" fmla="val 23179"/>
              <a:gd name="f458" fmla="val 268321"/>
              <a:gd name="f459" fmla="val 20618"/>
              <a:gd name="f460" fmla="val 259843"/>
              <a:gd name="f461" fmla="val 19440"/>
              <a:gd name="f462" fmla="val 251965"/>
              <a:gd name="f463" fmla="val 27377"/>
              <a:gd name="f464" fmla="val 251682"/>
              <a:gd name="f465" fmla="val 30757"/>
              <a:gd name="f466" fmla="val 247602"/>
              <a:gd name="f467" fmla="val 18516"/>
              <a:gd name="f468" fmla="val 238938"/>
              <a:gd name="f469" fmla="val 12669"/>
              <a:gd name="f470" fmla="val 232923"/>
              <a:gd name="f471" fmla="val 25811"/>
              <a:gd name="f472" fmla="val 221592"/>
              <a:gd name="f473" fmla="val 29458"/>
              <a:gd name="f474" fmla="val 212919"/>
              <a:gd name="f475" fmla="val 16679"/>
              <a:gd name="f476" fmla="val 208924"/>
              <a:gd name="f477" fmla="val 7006"/>
              <a:gd name="f478" fmla="val 203466"/>
              <a:gd name="f479" fmla="val 307"/>
              <a:gd name="f480" fmla="val 196983"/>
              <a:gd name="f481" fmla="val -2572"/>
              <a:gd name="f482" fmla="val 186228"/>
              <a:gd name="f483" fmla="val 15339"/>
              <a:gd name="f484" fmla="val 171234"/>
              <a:gd name="f485" fmla="val 31089"/>
              <a:gd name="f486" fmla="val 151672"/>
              <a:gd name="f487" fmla="val 47602"/>
              <a:gd name="f488" fmla="val 132201"/>
              <a:gd name="f489" fmla="val 33821"/>
              <a:gd name="f490" fmla="val 117353"/>
              <a:gd name="f491" fmla="val 46470"/>
              <a:gd name="f492" fmla="val 75544"/>
              <a:gd name="f493" fmla="val 66559"/>
              <a:gd name="f494" fmla="val 23813"/>
              <a:gd name="f495" fmla="val 114124"/>
              <a:gd name="f496" fmla="val -1423"/>
              <a:gd name="f497" fmla="*/ f0 1 341005"/>
              <a:gd name="f498" fmla="*/ f1 1 376812"/>
              <a:gd name="f499" fmla="val f2"/>
              <a:gd name="f500" fmla="val f3"/>
              <a:gd name="f501" fmla="val f4"/>
              <a:gd name="f502" fmla="+- f501 0 f499"/>
              <a:gd name="f503" fmla="+- f500 0 f499"/>
              <a:gd name="f504" fmla="*/ f503 1 341005"/>
              <a:gd name="f505" fmla="*/ f502 1 376812"/>
              <a:gd name="f506" fmla="*/ f499 1 f504"/>
              <a:gd name="f507" fmla="*/ f500 1 f504"/>
              <a:gd name="f508" fmla="*/ f499 1 f505"/>
              <a:gd name="f509" fmla="*/ f501 1 f505"/>
              <a:gd name="f510" fmla="*/ f506 f497 1"/>
              <a:gd name="f511" fmla="*/ f507 f497 1"/>
              <a:gd name="f512" fmla="*/ f509 f498 1"/>
              <a:gd name="f513" fmla="*/ f508 f49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10" t="f513" r="f511" b="f512"/>
            <a:pathLst>
              <a:path w="341005" h="376812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lnTo>
                  <a:pt x="f13" y="f14"/>
                </a:ln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lnTo>
                  <a:pt x="f27" y="f28"/>
                </a:lnTo>
                <a:cubicBezTo>
                  <a:pt x="f29" y="f30"/>
                  <a:pt x="f31" y="f32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lose/>
                <a:moveTo>
                  <a:pt x="f41" y="f42"/>
                </a:move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63" y="f64"/>
                </a:lnTo>
                <a:cubicBezTo>
                  <a:pt x="f65" y="f66"/>
                  <a:pt x="f67" y="f68"/>
                  <a:pt x="f69" y="f70"/>
                </a:cubicBezTo>
                <a:lnTo>
                  <a:pt x="f71" y="f72"/>
                </a:lnTo>
                <a:cubicBezTo>
                  <a:pt x="f73" y="f74"/>
                  <a:pt x="f75" y="f76"/>
                  <a:pt x="f41" y="f42"/>
                </a:cubicBezTo>
                <a:close/>
                <a:moveTo>
                  <a:pt x="f77" y="f78"/>
                </a:moveTo>
                <a:cubicBezTo>
                  <a:pt x="f79" y="f80"/>
                  <a:pt x="f81" y="f82"/>
                  <a:pt x="f83" y="f84"/>
                </a:cubicBez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146"/>
                </a:cubicBezTo>
                <a:cubicBezTo>
                  <a:pt x="f147" y="f148"/>
                  <a:pt x="f149" y="f150"/>
                  <a:pt x="f151" y="f152"/>
                </a:cubicBezTo>
                <a:lnTo>
                  <a:pt x="f153" y="f154"/>
                </a:ln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lnTo>
                  <a:pt x="f175" y="f176"/>
                </a:lnTo>
                <a:lnTo>
                  <a:pt x="f177" y="f178"/>
                </a:lnTo>
                <a:lnTo>
                  <a:pt x="f179" y="f180"/>
                </a:lnTo>
                <a:cubicBezTo>
                  <a:pt x="f181" y="f182"/>
                  <a:pt x="f183" y="f184"/>
                  <a:pt x="f185" y="f186"/>
                </a:cubicBezTo>
                <a:cubicBezTo>
                  <a:pt x="f187" y="f188"/>
                  <a:pt x="f189" y="f190"/>
                  <a:pt x="f191" y="f192"/>
                </a:cubicBezTo>
                <a:cubicBezTo>
                  <a:pt x="f193" y="f194"/>
                  <a:pt x="f195" y="f196"/>
                  <a:pt x="f197" y="f198"/>
                </a:cubicBezTo>
                <a:cubicBezTo>
                  <a:pt x="f199" y="f200"/>
                  <a:pt x="f201" y="f202"/>
                  <a:pt x="f203" y="f204"/>
                </a:cubicBezTo>
                <a:lnTo>
                  <a:pt x="f205" y="f206"/>
                </a:lnTo>
                <a:cubicBezTo>
                  <a:pt x="f207" y="f208"/>
                  <a:pt x="f209" y="f210"/>
                  <a:pt x="f211" y="f212"/>
                </a:cubicBezTo>
                <a:cubicBezTo>
                  <a:pt x="f213" y="f214"/>
                  <a:pt x="f215" y="f216"/>
                  <a:pt x="f217" y="f218"/>
                </a:cubicBezTo>
                <a:lnTo>
                  <a:pt x="f219" y="f220"/>
                </a:lnTo>
                <a:cubicBezTo>
                  <a:pt x="f221" y="f222"/>
                  <a:pt x="f223" y="f224"/>
                  <a:pt x="f225" y="f226"/>
                </a:cubicBezTo>
                <a:lnTo>
                  <a:pt x="f227" y="f228"/>
                </a:lnTo>
                <a:cubicBezTo>
                  <a:pt x="f215" y="f229"/>
                  <a:pt x="f230" y="f231"/>
                  <a:pt x="f232" y="f233"/>
                </a:cubicBezTo>
                <a:cubicBezTo>
                  <a:pt x="f234" y="f235"/>
                  <a:pt x="f236" y="f237"/>
                  <a:pt x="f238" y="f239"/>
                </a:cubicBez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50" y="f251"/>
                </a:cubicBezTo>
                <a:lnTo>
                  <a:pt x="f252" y="f253"/>
                </a:lnTo>
                <a:cubicBezTo>
                  <a:pt x="f254" y="f255"/>
                  <a:pt x="f256" y="f257"/>
                  <a:pt x="f258" y="f259"/>
                </a:cubicBezTo>
                <a:cubicBezTo>
                  <a:pt x="f260" y="f261"/>
                  <a:pt x="f262" y="f263"/>
                  <a:pt x="f264" y="f265"/>
                </a:cubicBezTo>
                <a:cubicBezTo>
                  <a:pt x="f266" y="f267"/>
                  <a:pt x="f268" y="f269"/>
                  <a:pt x="f270" y="f271"/>
                </a:cubicBezTo>
                <a:lnTo>
                  <a:pt x="f272" y="f273"/>
                </a:lnTo>
                <a:cubicBezTo>
                  <a:pt x="f274" y="f275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lnTo>
                  <a:pt x="f300" y="f301"/>
                </a:ln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lnTo>
                  <a:pt x="f332" y="f333"/>
                </a:ln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lnTo>
                  <a:pt x="f348" y="f349"/>
                </a:lnTo>
                <a:cubicBezTo>
                  <a:pt x="f350" y="f351"/>
                  <a:pt x="f352" y="f353"/>
                  <a:pt x="f354" y="f355"/>
                </a:cubicBezTo>
                <a:cubicBezTo>
                  <a:pt x="f356" y="f357"/>
                  <a:pt x="f358" y="f359"/>
                  <a:pt x="f360" y="f361"/>
                </a:cubicBezTo>
                <a:lnTo>
                  <a:pt x="f362" y="f363"/>
                </a:lnTo>
                <a:cubicBezTo>
                  <a:pt x="f364" y="f365"/>
                  <a:pt x="f366" y="f367"/>
                  <a:pt x="f368" y="f369"/>
                </a:cubicBezTo>
                <a:cubicBezTo>
                  <a:pt x="f370" y="f371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cubicBezTo>
                  <a:pt x="f382" y="f383"/>
                  <a:pt x="f384" y="f385"/>
                  <a:pt x="f386" y="f387"/>
                </a:cubicBezTo>
                <a:cubicBezTo>
                  <a:pt x="f388" y="f389"/>
                  <a:pt x="f390" y="f391"/>
                  <a:pt x="f392" y="f393"/>
                </a:cubicBezTo>
                <a:cubicBezTo>
                  <a:pt x="f394" y="f395"/>
                  <a:pt x="f396" y="f397"/>
                  <a:pt x="f398" y="f399"/>
                </a:cubicBezTo>
                <a:lnTo>
                  <a:pt x="f400" y="f401"/>
                </a:lnTo>
                <a:cubicBezTo>
                  <a:pt x="f402" y="f403"/>
                  <a:pt x="f404" y="f405"/>
                  <a:pt x="f406" y="f407"/>
                </a:cubicBezTo>
                <a:cubicBezTo>
                  <a:pt x="f408" y="f409"/>
                  <a:pt x="f410" y="f411"/>
                  <a:pt x="f412" y="f413"/>
                </a:cubicBezTo>
                <a:cubicBezTo>
                  <a:pt x="f414" y="f415"/>
                  <a:pt x="f416" y="f417"/>
                  <a:pt x="f418" y="f419"/>
                </a:cubicBezTo>
                <a:lnTo>
                  <a:pt x="f420" y="f421"/>
                </a:lnTo>
                <a:cubicBezTo>
                  <a:pt x="f422" y="f423"/>
                  <a:pt x="f424" y="f425"/>
                  <a:pt x="f77" y="f78"/>
                </a:cubicBezTo>
                <a:close/>
                <a:moveTo>
                  <a:pt x="f426" y="f427"/>
                </a:moveTo>
                <a:cubicBezTo>
                  <a:pt x="f428" y="f429"/>
                  <a:pt x="f430" y="f431"/>
                  <a:pt x="f432" y="f433"/>
                </a:cubicBezTo>
                <a:cubicBezTo>
                  <a:pt x="f434" y="f435"/>
                  <a:pt x="f436" y="f437"/>
                  <a:pt x="f438" y="f439"/>
                </a:cubicBezTo>
                <a:lnTo>
                  <a:pt x="f440" y="f4"/>
                </a:lnTo>
                <a:lnTo>
                  <a:pt x="f441" y="f442"/>
                </a:lnTo>
                <a:cubicBezTo>
                  <a:pt x="f443" y="f444"/>
                  <a:pt x="f445" y="f446"/>
                  <a:pt x="f447" y="f448"/>
                </a:cubicBezTo>
                <a:cubicBezTo>
                  <a:pt x="f449" y="f450"/>
                  <a:pt x="f451" y="f452"/>
                  <a:pt x="f453" y="f454"/>
                </a:cubicBezTo>
                <a:cubicBezTo>
                  <a:pt x="f455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465" y="f466"/>
                </a:cubicBezTo>
                <a:lnTo>
                  <a:pt x="f467" y="f468"/>
                </a:lnTo>
                <a:cubicBezTo>
                  <a:pt x="f469" y="f470"/>
                  <a:pt x="f471" y="f472"/>
                  <a:pt x="f473" y="f474"/>
                </a:cubicBezTo>
                <a:cubicBezTo>
                  <a:pt x="f475" y="f476"/>
                  <a:pt x="f477" y="f478"/>
                  <a:pt x="f479" y="f480"/>
                </a:cubicBezTo>
                <a:cubicBezTo>
                  <a:pt x="f481" y="f482"/>
                  <a:pt x="f48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26" y="f427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4" name="Oval 8">
            <a:extLst>
              <a:ext uri="{FF2B5EF4-FFF2-40B4-BE49-F238E27FC236}">
                <a16:creationId xmlns:a16="http://schemas.microsoft.com/office/drawing/2014/main" id="{A02C656C-309C-401F-974F-3AB57DF272EE}"/>
              </a:ext>
            </a:extLst>
          </p:cNvPr>
          <p:cNvSpPr/>
          <p:nvPr/>
        </p:nvSpPr>
        <p:spPr>
          <a:xfrm>
            <a:off x="6965204" y="1671110"/>
            <a:ext cx="581789" cy="623255"/>
          </a:xfrm>
          <a:custGeom>
            <a:avLst/>
            <a:gdLst>
              <a:gd name="f0" fmla="val w"/>
              <a:gd name="f1" fmla="val h"/>
              <a:gd name="f2" fmla="val 0"/>
              <a:gd name="f3" fmla="val 3068057"/>
              <a:gd name="f4" fmla="val 3083879"/>
              <a:gd name="f5" fmla="val 1943022"/>
              <a:gd name="f6" fmla="val 2091435"/>
              <a:gd name="f7" fmla="val 2214809"/>
              <a:gd name="f8" fmla="val 107202"/>
              <a:gd name="f9" fmla="val 2232575"/>
              <a:gd name="f10" fmla="val 249298"/>
              <a:gd name="f11" fmla="val 2066806"/>
              <a:gd name="f12" fmla="val 323095"/>
              <a:gd name="f13" fmla="val 1966497"/>
              <a:gd name="f14" fmla="val 475331"/>
              <a:gd name="f15" fmla="val 1992863"/>
              <a:gd name="f16" fmla="val 623272"/>
              <a:gd name="f17" fmla="val 2032344"/>
              <a:gd name="f18" fmla="val 614884"/>
              <a:gd name="f19" fmla="val 2007703"/>
              <a:gd name="f20" fmla="val 472429"/>
              <a:gd name="f21" fmla="val 2119863"/>
              <a:gd name="f22" fmla="val 324636"/>
              <a:gd name="f23" fmla="val 2294697"/>
              <a:gd name="f24" fmla="val 266187"/>
              <a:gd name="f25" fmla="val 2304190"/>
              <a:gd name="f26" fmla="val 260641"/>
              <a:gd name="f27" fmla="val 2314409"/>
              <a:gd name="f28" fmla="val 260119"/>
              <a:gd name="f29" fmla="val 2324748"/>
              <a:gd name="f30" fmla="val 2491310"/>
              <a:gd name="f31" fmla="val 2626336"/>
              <a:gd name="f32" fmla="val 395145"/>
              <a:gd name="f33" fmla="val 561708"/>
              <a:gd name="f34" fmla="val 2609021"/>
              <a:gd name="f35" fmla="val 647481"/>
              <a:gd name="f36" fmla="val 656343"/>
              <a:gd name="f37" fmla="val 2762823"/>
              <a:gd name="f38" fmla="val 669742"/>
              <a:gd name="f39" fmla="val 2867295"/>
              <a:gd name="f40" fmla="val 786613"/>
              <a:gd name="f41" fmla="val 927882"/>
              <a:gd name="f42" fmla="val 2850464"/>
              <a:gd name="f43" fmla="val 1011252"/>
              <a:gd name="f44" fmla="val 2978255"/>
              <a:gd name="f45" fmla="val 1064152"/>
              <a:gd name="f46" fmla="val 1190111"/>
              <a:gd name="f47" fmla="val 1337042"/>
              <a:gd name="f48" fmla="val 1418703"/>
              <a:gd name="f49" fmla="val 3040320"/>
              <a:gd name="f50" fmla="val 1493884"/>
              <a:gd name="f51" fmla="val 2992210"/>
              <a:gd name="f52" fmla="val 1551889"/>
              <a:gd name="f53" fmla="val 2909241"/>
              <a:gd name="f54" fmla="val 1651289"/>
              <a:gd name="f55" fmla="val 2791782"/>
              <a:gd name="f56" fmla="val 1696238"/>
              <a:gd name="f57" fmla="val 2686704"/>
              <a:gd name="f58" fmla="val 1660749"/>
              <a:gd name="f59" fmla="val 2673794"/>
              <a:gd name="f60" fmla="val 1698968"/>
              <a:gd name="f61" fmla="val 2768232"/>
              <a:gd name="f62" fmla="val 1730865"/>
              <a:gd name="f63" fmla="val 2870956"/>
              <a:gd name="f64" fmla="val 1707121"/>
              <a:gd name="f65" fmla="val 2955415"/>
              <a:gd name="f66" fmla="val 1640323"/>
              <a:gd name="f67" fmla="val 2993943"/>
              <a:gd name="f68" fmla="val 1688574"/>
              <a:gd name="f69" fmla="val 3012247"/>
              <a:gd name="f70" fmla="val 1750635"/>
              <a:gd name="f71" fmla="val 1816968"/>
              <a:gd name="f72" fmla="val 1986406"/>
              <a:gd name="f73" fmla="val 2892829"/>
              <a:gd name="f74" fmla="val 2127952"/>
              <a:gd name="f75" fmla="val 2733451"/>
              <a:gd name="f76" fmla="val 2161496"/>
              <a:gd name="f77" fmla="val 2570803"/>
              <a:gd name="f78" fmla="val 2185843"/>
              <a:gd name="f79" fmla="val 2422847"/>
              <a:gd name="f80" fmla="val 2122052"/>
              <a:gd name="f81" fmla="val 2373218"/>
              <a:gd name="f82" fmla="val 2004561"/>
              <a:gd name="f83" fmla="val 2397575"/>
              <a:gd name="f84" fmla="val 1987765"/>
              <a:gd name="f85" fmla="val 2417022"/>
              <a:gd name="f86" fmla="val 1964396"/>
              <a:gd name="f87" fmla="val 2431421"/>
              <a:gd name="f88" fmla="val 1936987"/>
              <a:gd name="f89" fmla="val 2469123"/>
              <a:gd name="f90" fmla="val 1865220"/>
              <a:gd name="f91" fmla="val 2466430"/>
              <a:gd name="f92" fmla="val 1776674"/>
              <a:gd name="f93" fmla="val 2424327"/>
              <a:gd name="f94" fmla="val 1703750"/>
              <a:gd name="f95" fmla="val 2390880"/>
              <a:gd name="f96" fmla="val 1723060"/>
              <a:gd name="f97" fmla="val 2426033"/>
              <a:gd name="f98" fmla="val 1783948"/>
              <a:gd name="f99" fmla="val 2428758"/>
              <a:gd name="f100" fmla="val 1857660"/>
              <a:gd name="f101" fmla="val 2398065"/>
              <a:gd name="f102" fmla="val 1917447"/>
              <a:gd name="f103" fmla="val 2386618"/>
              <a:gd name="f104" fmla="val 1939743"/>
              <a:gd name="f105" fmla="val 2371177"/>
              <a:gd name="f106" fmla="val 1958844"/>
              <a:gd name="f107" fmla="val 2348681"/>
              <a:gd name="f108" fmla="val 1969064"/>
              <a:gd name="f109" fmla="val 2314536"/>
              <a:gd name="f110" fmla="val 1978212"/>
              <a:gd name="f111" fmla="val 2320989"/>
              <a:gd name="f112" fmla="val 1994504"/>
              <a:gd name="f113" fmla="val 2292439"/>
              <a:gd name="f114" fmla="val 2010252"/>
              <a:gd name="f115" fmla="val 2259301"/>
              <a:gd name="f116" fmla="val 2017439"/>
              <a:gd name="f117" fmla="val 2224883"/>
              <a:gd name="f118" fmla="val 2015050"/>
              <a:gd name="f119" fmla="val 2157880"/>
              <a:gd name="f120" fmla="val 2010397"/>
              <a:gd name="f121" fmla="val 2096183"/>
              <a:gd name="f122" fmla="val 1970105"/>
              <a:gd name="f123" fmla="val 2062112"/>
              <a:gd name="f124" fmla="val 1908746"/>
              <a:gd name="f125" fmla="val 2028307"/>
              <a:gd name="f126" fmla="val 1927422"/>
              <a:gd name="f127" fmla="val 2069101"/>
              <a:gd name="f128" fmla="val 2000945"/>
              <a:gd name="f129" fmla="val 2143517"/>
              <a:gd name="f130" fmla="val 2048870"/>
              <a:gd name="f131" fmla="val 2224395"/>
              <a:gd name="f132" fmla="val 2053708"/>
              <a:gd name="f133" fmla="val 2263912"/>
              <a:gd name="f134" fmla="val 2056070"/>
              <a:gd name="f135" fmla="val 2302036"/>
              <a:gd name="f136" fmla="val 2047984"/>
              <a:gd name="f137" fmla="val 2335071"/>
              <a:gd name="f138" fmla="val 2030056"/>
              <a:gd name="f139" fmla="val 2400196"/>
              <a:gd name="f140" fmla="val 2159379"/>
              <a:gd name="f141" fmla="val 2567325"/>
              <a:gd name="f142" fmla="val 2230480"/>
              <a:gd name="f143" fmla="val 2748680"/>
              <a:gd name="f144" fmla="val 2204554"/>
              <a:gd name="f145" fmla="val 2767068"/>
              <a:gd name="f146" fmla="val 2240602"/>
              <a:gd name="f147" fmla="val 2774723"/>
              <a:gd name="f148" fmla="val 2281713"/>
              <a:gd name="f149" fmla="val 2324613"/>
              <a:gd name="f150" fmla="val 2444667"/>
              <a:gd name="f151" fmla="val 2714770"/>
              <a:gd name="f152" fmla="val 2550720"/>
              <a:gd name="f153" fmla="val 2619461"/>
              <a:gd name="f154" fmla="val 2609132"/>
              <a:gd name="f155" fmla="val 2594093"/>
              <a:gd name="f156" fmla="val 2739763"/>
              <a:gd name="f157" fmla="val 2496512"/>
              <a:gd name="f158" fmla="val 2844553"/>
              <a:gd name="f159" fmla="val 2368919"/>
              <a:gd name="f160" fmla="val 2876858"/>
              <a:gd name="f161" fmla="val 2184369"/>
              <a:gd name="f162" fmla="val 2908073"/>
              <a:gd name="f163" fmla="val 2016372"/>
              <a:gd name="f164" fmla="val 2826285"/>
              <a:gd name="f165" fmla="val 1978290"/>
              <a:gd name="f166" fmla="val 2684161"/>
              <a:gd name="f167" fmla="val 1939323"/>
              <a:gd name="f168" fmla="val 2694602"/>
              <a:gd name="f169" fmla="val 1970494"/>
              <a:gd name="f170" fmla="val 2810931"/>
              <a:gd name="f171" fmla="val 2075973"/>
              <a:gd name="f172" fmla="val 2892306"/>
              <a:gd name="f173" fmla="val 2210223"/>
              <a:gd name="f174" fmla="val 2912307"/>
              <a:gd name="f175" fmla="val 2165434"/>
              <a:gd name="f176" fmla="val 3014618"/>
              <a:gd name="f177" fmla="val 2062317"/>
              <a:gd name="f178" fmla="val 1804718"/>
              <a:gd name="f179" fmla="val 1736151"/>
              <a:gd name="f180" fmla="val 2990782"/>
              <a:gd name="f181" fmla="val 1657612"/>
              <a:gd name="f182" fmla="val 2862428"/>
              <a:gd name="f183" fmla="val 1632100"/>
              <a:gd name="f184" fmla="val 2775963"/>
              <a:gd name="f185" fmla="val 1598588"/>
              <a:gd name="f186" fmla="val 2449530"/>
              <a:gd name="f187" fmla="val 1653064"/>
              <a:gd name="f188" fmla="val 2147091"/>
              <a:gd name="f189" fmla="val 1775302"/>
              <a:gd name="f190" fmla="val 2294672"/>
              <a:gd name="f191" fmla="val 1947360"/>
              <a:gd name="f192" fmla="val 2360889"/>
              <a:gd name="f193" fmla="val 2101389"/>
              <a:gd name="f194" fmla="val 2319520"/>
              <a:gd name="f195" fmla="val 2085913"/>
              <a:gd name="f196" fmla="val 2268654"/>
              <a:gd name="f197" fmla="val 1935632"/>
              <a:gd name="f198" fmla="val 2308197"/>
              <a:gd name="f199" fmla="val 1765039"/>
              <a:gd name="f200" fmla="val 2228547"/>
              <a:gd name="f201" fmla="val 1652548"/>
              <a:gd name="f202" fmla="val 2065927"/>
              <a:gd name="f203" fmla="val 1594744"/>
              <a:gd name="f204" fmla="val 1988631"/>
              <a:gd name="f205" fmla="val 1552933"/>
              <a:gd name="f206" fmla="val 1543383"/>
              <a:gd name="f207" fmla="val 1647107"/>
              <a:gd name="f208" fmla="val 1210118"/>
              <a:gd name="f209" fmla="val 1757451"/>
              <a:gd name="f210" fmla="val 1073526"/>
              <a:gd name="f211" fmla="val 1924310"/>
              <a:gd name="f212" fmla="val 1023711"/>
              <a:gd name="f213" fmla="val 2044795"/>
              <a:gd name="f214" fmla="val 1095494"/>
              <a:gd name="f215" fmla="val 2046624"/>
              <a:gd name="f216" fmla="val 1092427"/>
              <a:gd name="f217" fmla="val 2044963"/>
              <a:gd name="f218" fmla="val 1115904"/>
              <a:gd name="f219" fmla="val 2049817"/>
              <a:gd name="f220" fmla="val 1139574"/>
              <a:gd name="f221" fmla="val 2059741"/>
              <a:gd name="f222" fmla="val 1162003"/>
              <a:gd name="f223" fmla="val 2085174"/>
              <a:gd name="f224" fmla="val 1219476"/>
              <a:gd name="f225" fmla="val 2140055"/>
              <a:gd name="f226" fmla="val 1259997"/>
              <a:gd name="f227" fmla="val 2204060"/>
              <a:gd name="f228" fmla="val 1268556"/>
              <a:gd name="f229" fmla="val 2208020"/>
              <a:gd name="f230" fmla="val 1238949"/>
              <a:gd name="f231" fmla="val 2154665"/>
              <a:gd name="f232" fmla="val 1231814"/>
              <a:gd name="f233" fmla="val 2108853"/>
              <a:gd name="f234" fmla="val 1198319"/>
              <a:gd name="f235" fmla="val 2087448"/>
              <a:gd name="f236" fmla="val 1150798"/>
              <a:gd name="f237" fmla="val 2064784"/>
              <a:gd name="f238" fmla="val 1100476"/>
              <a:gd name="f239" fmla="val 2073123"/>
              <a:gd name="f240" fmla="val 1042569"/>
              <a:gd name="f241" fmla="val 2109077"/>
              <a:gd name="f242" fmla="val 1000639"/>
              <a:gd name="f243" fmla="val 2142987"/>
              <a:gd name="f244" fmla="val 961090"/>
              <a:gd name="f245" fmla="val 2196315"/>
              <a:gd name="f246" fmla="val 941798"/>
              <a:gd name="f247" fmla="val 2249471"/>
              <a:gd name="f248" fmla="val 949847"/>
              <a:gd name="f249" fmla="val 2253988"/>
              <a:gd name="f250" fmla="val 920317"/>
              <a:gd name="f251" fmla="val 2190211"/>
              <a:gd name="f252" fmla="val 910645"/>
              <a:gd name="f253" fmla="val 2126205"/>
              <a:gd name="f254" fmla="val 934132"/>
              <a:gd name="f255" fmla="val 2085632"/>
              <a:gd name="f256" fmla="val 982099"/>
              <a:gd name="f257" fmla="val 2052614"/>
              <a:gd name="f258" fmla="val 1055246"/>
              <a:gd name="f259" fmla="val 1928226"/>
              <a:gd name="f260" fmla="val 988072"/>
              <a:gd name="f261" fmla="val 1765306"/>
              <a:gd name="f262" fmla="val 1028878"/>
              <a:gd name="f263" fmla="val 1646726"/>
              <a:gd name="f264" fmla="val 1149851"/>
              <a:gd name="f265" fmla="val 1576863"/>
              <a:gd name="f266" fmla="val 1018908"/>
              <a:gd name="f267" fmla="val 1584053"/>
              <a:gd name="f268" fmla="val 461235"/>
              <a:gd name="f269" fmla="val 1633436"/>
              <a:gd name="f270" fmla="val 269593"/>
              <a:gd name="f271" fmla="val 1697428"/>
              <a:gd name="f272" fmla="val 119029"/>
              <a:gd name="f273" fmla="val 1776459"/>
              <a:gd name="f274" fmla="val 1125035"/>
              <a:gd name="f275" fmla="val 1263339"/>
              <a:gd name="f276" fmla="val 1331906"/>
              <a:gd name="f277" fmla="val 93097"/>
              <a:gd name="f278" fmla="val 1410445"/>
              <a:gd name="f279" fmla="val 221451"/>
              <a:gd name="f280" fmla="val 1435957"/>
              <a:gd name="f281" fmla="val 307916"/>
              <a:gd name="f282" fmla="val 1469469"/>
              <a:gd name="f283" fmla="val 634350"/>
              <a:gd name="f284" fmla="val 1414993"/>
              <a:gd name="f285" fmla="val 936788"/>
              <a:gd name="f286" fmla="val 1292755"/>
              <a:gd name="f287" fmla="val 789207"/>
              <a:gd name="f288" fmla="val 1120697"/>
              <a:gd name="f289" fmla="val 722990"/>
              <a:gd name="f290" fmla="val 966668"/>
              <a:gd name="f291" fmla="val 764359"/>
              <a:gd name="f292" fmla="val 982144"/>
              <a:gd name="f293" fmla="val 815225"/>
              <a:gd name="f294" fmla="val 1132425"/>
              <a:gd name="f295" fmla="val 775682"/>
              <a:gd name="f296" fmla="val 1303018"/>
              <a:gd name="f297" fmla="val 855332"/>
              <a:gd name="f298" fmla="val 1415509"/>
              <a:gd name="f299" fmla="val 1017952"/>
              <a:gd name="f300" fmla="val 1473313"/>
              <a:gd name="f301" fmla="val 1095249"/>
              <a:gd name="f302" fmla="val 1515123"/>
              <a:gd name="f303" fmla="val 1540497"/>
              <a:gd name="f304" fmla="val 1420950"/>
              <a:gd name="f305" fmla="val 1873762"/>
              <a:gd name="f306" fmla="val 1310606"/>
              <a:gd name="f307" fmla="val 2010353"/>
              <a:gd name="f308" fmla="val 1143747"/>
              <a:gd name="f309" fmla="val 2060168"/>
              <a:gd name="f310" fmla="val 1023262"/>
              <a:gd name="f311" fmla="val 1988385"/>
              <a:gd name="f312" fmla="val 1021433"/>
              <a:gd name="f313" fmla="val 1991453"/>
              <a:gd name="f314" fmla="val 1023094"/>
              <a:gd name="f315" fmla="val 1967976"/>
              <a:gd name="f316" fmla="val 1018240"/>
              <a:gd name="f317" fmla="val 1944306"/>
              <a:gd name="f318" fmla="val 1008316"/>
              <a:gd name="f319" fmla="val 1921877"/>
              <a:gd name="f320" fmla="val 982883"/>
              <a:gd name="f321" fmla="val 1864403"/>
              <a:gd name="f322" fmla="val 928002"/>
              <a:gd name="f323" fmla="val 1823883"/>
              <a:gd name="f324" fmla="val 863997"/>
              <a:gd name="f325" fmla="val 1815323"/>
              <a:gd name="f326" fmla="val 860037"/>
              <a:gd name="f327" fmla="val 1844930"/>
              <a:gd name="f328" fmla="val 913392"/>
              <a:gd name="f329" fmla="val 1852066"/>
              <a:gd name="f330" fmla="val 959204"/>
              <a:gd name="f331" fmla="val 1885560"/>
              <a:gd name="f332" fmla="val 980609"/>
              <a:gd name="f333" fmla="val 1933082"/>
              <a:gd name="f334" fmla="val 1003273"/>
              <a:gd name="f335" fmla="val 1983404"/>
              <a:gd name="f336" fmla="val 994934"/>
              <a:gd name="f337" fmla="val 2041310"/>
              <a:gd name="f338" fmla="val 958980"/>
              <a:gd name="f339" fmla="val 2083241"/>
              <a:gd name="f340" fmla="val 925070"/>
              <a:gd name="f341" fmla="val 2122789"/>
              <a:gd name="f342" fmla="val 871742"/>
              <a:gd name="f343" fmla="val 2142082"/>
              <a:gd name="f344" fmla="val 818586"/>
              <a:gd name="f345" fmla="val 2134033"/>
              <a:gd name="f346" fmla="val 814069"/>
              <a:gd name="f347" fmla="val 2163562"/>
              <a:gd name="f348" fmla="val 877846"/>
              <a:gd name="f349" fmla="val 2173235"/>
              <a:gd name="f350" fmla="val 941852"/>
              <a:gd name="f351" fmla="val 2149747"/>
              <a:gd name="f352" fmla="val 982425"/>
              <a:gd name="f353" fmla="val 2101780"/>
              <a:gd name="f354" fmla="val 1015443"/>
              <a:gd name="f355" fmla="val 2028633"/>
              <a:gd name="f356" fmla="val 1139831"/>
              <a:gd name="f357" fmla="val 2095808"/>
              <a:gd name="f358" fmla="val 1302751"/>
              <a:gd name="f359" fmla="val 2055001"/>
              <a:gd name="f360" fmla="val 1421331"/>
              <a:gd name="f361" fmla="val 1934029"/>
              <a:gd name="f362" fmla="val 1491194"/>
              <a:gd name="f363" fmla="val 2064971"/>
              <a:gd name="f364" fmla="val 1484003"/>
              <a:gd name="f365" fmla="val 2622644"/>
              <a:gd name="f366" fmla="val 1434621"/>
              <a:gd name="f367" fmla="val 2814287"/>
              <a:gd name="f368" fmla="val 1370629"/>
              <a:gd name="f369" fmla="val 2964850"/>
              <a:gd name="f370" fmla="val 1291598"/>
              <a:gd name="f371" fmla="val 976622"/>
              <a:gd name="f372" fmla="val 853248"/>
              <a:gd name="f373" fmla="val 2976677"/>
              <a:gd name="f374" fmla="val 835482"/>
              <a:gd name="f375" fmla="val 2834581"/>
              <a:gd name="f376" fmla="val 1001251"/>
              <a:gd name="f377" fmla="val 2760784"/>
              <a:gd name="f378" fmla="val 1101560"/>
              <a:gd name="f379" fmla="val 2608549"/>
              <a:gd name="f380" fmla="val 1075194"/>
              <a:gd name="f381" fmla="val 2460607"/>
              <a:gd name="f382" fmla="val 1035713"/>
              <a:gd name="f383" fmla="val 2468996"/>
              <a:gd name="f384" fmla="val 1060354"/>
              <a:gd name="f385" fmla="val 2611450"/>
              <a:gd name="f386" fmla="val 948194"/>
              <a:gd name="f387" fmla="val 2759243"/>
              <a:gd name="f388" fmla="val 773360"/>
              <a:gd name="f389" fmla="val 2817692"/>
              <a:gd name="f390" fmla="val 763867"/>
              <a:gd name="f391" fmla="val 2823239"/>
              <a:gd name="f392" fmla="val 753648"/>
              <a:gd name="f393" fmla="val 2823760"/>
              <a:gd name="f394" fmla="val 743309"/>
              <a:gd name="f395" fmla="val 576747"/>
              <a:gd name="f396" fmla="val 441721"/>
              <a:gd name="f397" fmla="val 2688734"/>
              <a:gd name="f398" fmla="val 2522172"/>
              <a:gd name="f399" fmla="val 459036"/>
              <a:gd name="f400" fmla="val 2436399"/>
              <a:gd name="f401" fmla="val 2427537"/>
              <a:gd name="f402" fmla="val 305234"/>
              <a:gd name="f403" fmla="val 2414137"/>
              <a:gd name="f404" fmla="val 200762"/>
              <a:gd name="f405" fmla="val 2297266"/>
              <a:gd name="f406" fmla="val 2155997"/>
              <a:gd name="f407" fmla="val 217593"/>
              <a:gd name="f408" fmla="val 2072628"/>
              <a:gd name="f409" fmla="val 89802"/>
              <a:gd name="f410" fmla="val 2019727"/>
              <a:gd name="f411" fmla="val 1893768"/>
              <a:gd name="f412" fmla="val 1746838"/>
              <a:gd name="f413" fmla="val 1665177"/>
              <a:gd name="f414" fmla="val 27737"/>
              <a:gd name="f415" fmla="val 1589996"/>
              <a:gd name="f416" fmla="val 75847"/>
              <a:gd name="f417" fmla="val 1531990"/>
              <a:gd name="f418" fmla="val 158816"/>
              <a:gd name="f419" fmla="val 1432590"/>
              <a:gd name="f420" fmla="val 276275"/>
              <a:gd name="f421" fmla="val 1387641"/>
              <a:gd name="f422" fmla="val 381353"/>
              <a:gd name="f423" fmla="val 1423131"/>
              <a:gd name="f424" fmla="val 394263"/>
              <a:gd name="f425" fmla="val 1384911"/>
              <a:gd name="f426" fmla="val 299825"/>
              <a:gd name="f427" fmla="val 1353014"/>
              <a:gd name="f428" fmla="val 197101"/>
              <a:gd name="f429" fmla="val 1376758"/>
              <a:gd name="f430" fmla="val 112642"/>
              <a:gd name="f431" fmla="val 1443556"/>
              <a:gd name="f432" fmla="val 74114"/>
              <a:gd name="f433" fmla="val 1395305"/>
              <a:gd name="f434" fmla="val 55810"/>
              <a:gd name="f435" fmla="val 1333244"/>
              <a:gd name="f436" fmla="val 1266911"/>
              <a:gd name="f437" fmla="val 1097473"/>
              <a:gd name="f438" fmla="val 175228"/>
              <a:gd name="f439" fmla="val 955927"/>
              <a:gd name="f440" fmla="val 334606"/>
              <a:gd name="f441" fmla="val 922383"/>
              <a:gd name="f442" fmla="val 497254"/>
              <a:gd name="f443" fmla="val 898036"/>
              <a:gd name="f444" fmla="val 645210"/>
              <a:gd name="f445" fmla="val 961827"/>
              <a:gd name="f446" fmla="val 694839"/>
              <a:gd name="f447" fmla="val 1079319"/>
              <a:gd name="f448" fmla="val 670482"/>
              <a:gd name="f449" fmla="val 1096114"/>
              <a:gd name="f450" fmla="val 651035"/>
              <a:gd name="f451" fmla="val 1119484"/>
              <a:gd name="f452" fmla="val 636636"/>
              <a:gd name="f453" fmla="val 1146893"/>
              <a:gd name="f454" fmla="val 598934"/>
              <a:gd name="f455" fmla="val 1218660"/>
              <a:gd name="f456" fmla="val 601627"/>
              <a:gd name="f457" fmla="val 1307205"/>
              <a:gd name="f458" fmla="val 643730"/>
              <a:gd name="f459" fmla="val 1380130"/>
              <a:gd name="f460" fmla="val 677177"/>
              <a:gd name="f461" fmla="val 1360819"/>
              <a:gd name="f462" fmla="val 642024"/>
              <a:gd name="f463" fmla="val 1299932"/>
              <a:gd name="f464" fmla="val 639299"/>
              <a:gd name="f465" fmla="val 1226219"/>
              <a:gd name="f466" fmla="val 669992"/>
              <a:gd name="f467" fmla="val 1166433"/>
              <a:gd name="f468" fmla="val 681439"/>
              <a:gd name="f469" fmla="val 1144136"/>
              <a:gd name="f470" fmla="val 696880"/>
              <a:gd name="f471" fmla="val 1125036"/>
              <a:gd name="f472" fmla="val 719376"/>
              <a:gd name="f473" fmla="val 1114815"/>
              <a:gd name="f474" fmla="val 753521"/>
              <a:gd name="f475" fmla="val 1105667"/>
              <a:gd name="f476" fmla="val 747068"/>
              <a:gd name="f477" fmla="val 1089375"/>
              <a:gd name="f478" fmla="val 775618"/>
              <a:gd name="f479" fmla="val 1073627"/>
              <a:gd name="f480" fmla="val 808756"/>
              <a:gd name="f481" fmla="val 1066440"/>
              <a:gd name="f482" fmla="val 843174"/>
              <a:gd name="f483" fmla="val 1068829"/>
              <a:gd name="f484" fmla="val 910177"/>
              <a:gd name="f485" fmla="val 1073482"/>
              <a:gd name="f486" fmla="val 971874"/>
              <a:gd name="f487" fmla="val 1113774"/>
              <a:gd name="f488" fmla="val 1005945"/>
              <a:gd name="f489" fmla="val 1175134"/>
              <a:gd name="f490" fmla="val 1039750"/>
              <a:gd name="f491" fmla="val 1156458"/>
              <a:gd name="f492" fmla="val 998956"/>
              <a:gd name="f493" fmla="val 1082934"/>
              <a:gd name="f494" fmla="val 924540"/>
              <a:gd name="f495" fmla="val 1035010"/>
              <a:gd name="f496" fmla="val 843662"/>
              <a:gd name="f497" fmla="val 1030172"/>
              <a:gd name="f498" fmla="val 804145"/>
              <a:gd name="f499" fmla="val 1027809"/>
              <a:gd name="f500" fmla="val 766021"/>
              <a:gd name="f501" fmla="val 1035895"/>
              <a:gd name="f502" fmla="val 732986"/>
              <a:gd name="f503" fmla="val 1053824"/>
              <a:gd name="f504" fmla="val 667861"/>
              <a:gd name="f505" fmla="val 924500"/>
              <a:gd name="f506" fmla="val 500732"/>
              <a:gd name="f507" fmla="val 853399"/>
              <a:gd name="f508" fmla="val 319377"/>
              <a:gd name="f509" fmla="val 879325"/>
              <a:gd name="f510" fmla="val 300989"/>
              <a:gd name="f511" fmla="val 843277"/>
              <a:gd name="f512" fmla="val 293334"/>
              <a:gd name="f513" fmla="val 802167"/>
              <a:gd name="f514" fmla="val 759266"/>
              <a:gd name="f515" fmla="val 639212"/>
              <a:gd name="f516" fmla="val 353287"/>
              <a:gd name="f517" fmla="val 533159"/>
              <a:gd name="f518" fmla="val 448596"/>
              <a:gd name="f519" fmla="val 474747"/>
              <a:gd name="f520" fmla="val 473964"/>
              <a:gd name="f521" fmla="val 344116"/>
              <a:gd name="f522" fmla="val 571545"/>
              <a:gd name="f523" fmla="val 239326"/>
              <a:gd name="f524" fmla="val 699138"/>
              <a:gd name="f525" fmla="val 207021"/>
              <a:gd name="f526" fmla="val 883688"/>
              <a:gd name="f527" fmla="val 175806"/>
              <a:gd name="f528" fmla="val 1051685"/>
              <a:gd name="f529" fmla="val 257594"/>
              <a:gd name="f530" fmla="val 1089767"/>
              <a:gd name="f531" fmla="val 399718"/>
              <a:gd name="f532" fmla="val 1128734"/>
              <a:gd name="f533" fmla="val 389277"/>
              <a:gd name="f534" fmla="val 1097563"/>
              <a:gd name="f535" fmla="val 272948"/>
              <a:gd name="f536" fmla="val 992084"/>
              <a:gd name="f537" fmla="val 191573"/>
              <a:gd name="f538" fmla="val 857834"/>
              <a:gd name="f539" fmla="val 171572"/>
              <a:gd name="f540" fmla="val 902623"/>
              <a:gd name="f541" fmla="val 69261"/>
              <a:gd name="f542" fmla="val 1005740"/>
              <a:gd name="f543" fmla="*/ f0 1 3068057"/>
              <a:gd name="f544" fmla="*/ f1 1 3083879"/>
              <a:gd name="f545" fmla="val f2"/>
              <a:gd name="f546" fmla="val f3"/>
              <a:gd name="f547" fmla="val f4"/>
              <a:gd name="f548" fmla="+- f547 0 f545"/>
              <a:gd name="f549" fmla="+- f546 0 f545"/>
              <a:gd name="f550" fmla="*/ f549 1 3068057"/>
              <a:gd name="f551" fmla="*/ f548 1 3083879"/>
              <a:gd name="f552" fmla="*/ f545 1 f550"/>
              <a:gd name="f553" fmla="*/ f546 1 f550"/>
              <a:gd name="f554" fmla="*/ f545 1 f551"/>
              <a:gd name="f555" fmla="*/ f547 1 f551"/>
              <a:gd name="f556" fmla="*/ f552 f543 1"/>
              <a:gd name="f557" fmla="*/ f553 f543 1"/>
              <a:gd name="f558" fmla="*/ f555 f544 1"/>
              <a:gd name="f559" fmla="*/ f554 f54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556" t="f559" r="f557" b="f558"/>
            <a:pathLst>
              <a:path w="3068057" h="3083879">
                <a:moveTo>
                  <a:pt x="f5" y="f2"/>
                </a:moveTo>
                <a:cubicBezTo>
                  <a:pt x="f6" y="f2"/>
                  <a:pt x="f7" y="f8"/>
                  <a:pt x="f9" y="f10"/>
                </a:cubicBezTo>
                <a:cubicBezTo>
                  <a:pt x="f11" y="f12"/>
                  <a:pt x="f13" y="f14"/>
                  <a:pt x="f15" y="f16"/>
                </a:cubicBezTo>
                <a:lnTo>
                  <a:pt x="f17" y="f18"/>
                </a:ln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1" y="f33"/>
                </a:cubicBezTo>
                <a:lnTo>
                  <a:pt x="f34" y="f35"/>
                </a:lnTo>
                <a:lnTo>
                  <a:pt x="f31" y="f35"/>
                </a:lnTo>
                <a:lnTo>
                  <a:pt x="f31" y="f36"/>
                </a:lnTo>
                <a:cubicBezTo>
                  <a:pt x="f37" y="f38"/>
                  <a:pt x="f39" y="f40"/>
                  <a:pt x="f39" y="f41"/>
                </a:cubicBezTo>
                <a:lnTo>
                  <a:pt x="f42" y="f43"/>
                </a:lnTo>
                <a:cubicBezTo>
                  <a:pt x="f44" y="f45"/>
                  <a:pt x="f3" y="f46"/>
                  <a:pt x="f3" y="f47"/>
                </a:cubicBezTo>
                <a:cubicBezTo>
                  <a:pt x="f3" y="f48"/>
                  <a:pt x="f49" y="f50"/>
                  <a:pt x="f51" y="f52"/>
                </a:cubicBezTo>
                <a:cubicBezTo>
                  <a:pt x="f53" y="f54"/>
                  <a:pt x="f55" y="f56"/>
                  <a:pt x="f57" y="f58"/>
                </a:cubicBezTo>
                <a:lnTo>
                  <a:pt x="f59" y="f60"/>
                </a:ln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69" y="f71"/>
                </a:cubicBezTo>
                <a:cubicBezTo>
                  <a:pt x="f69" y="f72"/>
                  <a:pt x="f73" y="f74"/>
                  <a:pt x="f75" y="f76"/>
                </a:cubicBezTo>
                <a:cubicBezTo>
                  <a:pt x="f77" y="f78"/>
                  <a:pt x="f79" y="f80"/>
                  <a:pt x="f81" y="f82"/>
                </a:cubicBezTo>
                <a:cubicBezTo>
                  <a:pt x="f83" y="f84"/>
                  <a:pt x="f85" y="f86"/>
                  <a:pt x="f87" y="f88"/>
                </a:cubicBezTo>
                <a:cubicBezTo>
                  <a:pt x="f89" y="f90"/>
                  <a:pt x="f91" y="f92"/>
                  <a:pt x="f93" y="f94"/>
                </a:cubicBez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lnTo>
                  <a:pt x="f111" y="f112"/>
                </a:lnTo>
                <a:cubicBezTo>
                  <a:pt x="f113" y="f114"/>
                  <a:pt x="f115" y="f116"/>
                  <a:pt x="f117" y="f118"/>
                </a:cubicBezTo>
                <a:cubicBezTo>
                  <a:pt x="f119" y="f120"/>
                  <a:pt x="f121" y="f122"/>
                  <a:pt x="f123" y="f124"/>
                </a:cubicBezTo>
                <a:lnTo>
                  <a:pt x="f125" y="f126"/>
                </a:ln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7" y="f149"/>
                </a:cubicBezTo>
                <a:cubicBezTo>
                  <a:pt x="f147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59" y="f160"/>
                </a:cubicBez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4"/>
                  <a:pt x="f5" y="f4"/>
                </a:cubicBezTo>
                <a:cubicBezTo>
                  <a:pt x="f178" y="f4"/>
                  <a:pt x="f179" y="f180"/>
                  <a:pt x="f181" y="f182"/>
                </a:cubicBezTo>
                <a:cubicBezTo>
                  <a:pt x="f183" y="f184"/>
                  <a:pt x="f185" y="f186"/>
                  <a:pt x="f187" y="f188"/>
                </a:cubicBezTo>
                <a:cubicBezTo>
                  <a:pt x="f189" y="f190"/>
                  <a:pt x="f191" y="f192"/>
                  <a:pt x="f193" y="f194"/>
                </a:cubicBezTo>
                <a:lnTo>
                  <a:pt x="f195" y="f196"/>
                </a:lnTo>
                <a:cubicBezTo>
                  <a:pt x="f197" y="f198"/>
                  <a:pt x="f199" y="f200"/>
                  <a:pt x="f201" y="f202"/>
                </a:cubicBezTo>
                <a:cubicBezTo>
                  <a:pt x="f203" y="f20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lnTo>
                  <a:pt x="f215" y="f216"/>
                </a:lnTo>
                <a:cubicBezTo>
                  <a:pt x="f217" y="f218"/>
                  <a:pt x="f219" y="f220"/>
                  <a:pt x="f221" y="f222"/>
                </a:cubicBezTo>
                <a:cubicBezTo>
                  <a:pt x="f223" y="f224"/>
                  <a:pt x="f225" y="f226"/>
                  <a:pt x="f227" y="f228"/>
                </a:cubicBezTo>
                <a:lnTo>
                  <a:pt x="f229" y="f230"/>
                </a:lnTo>
                <a:cubicBezTo>
                  <a:pt x="f231" y="f232"/>
                  <a:pt x="f233" y="f234"/>
                  <a:pt x="f235" y="f236"/>
                </a:cubicBezTo>
                <a:cubicBezTo>
                  <a:pt x="f237" y="f238"/>
                  <a:pt x="f239" y="f240"/>
                  <a:pt x="f241" y="f242"/>
                </a:cubicBezTo>
                <a:cubicBezTo>
                  <a:pt x="f243" y="f244"/>
                  <a:pt x="f245" y="f246"/>
                  <a:pt x="f247" y="f248"/>
                </a:cubicBezTo>
                <a:lnTo>
                  <a:pt x="f249" y="f250"/>
                </a:lnTo>
                <a:cubicBezTo>
                  <a:pt x="f251" y="f252"/>
                  <a:pt x="f253" y="f254"/>
                  <a:pt x="f255" y="f256"/>
                </a:cubicBezTo>
                <a:lnTo>
                  <a:pt x="f257" y="f258"/>
                </a:lnTo>
                <a:cubicBezTo>
                  <a:pt x="f259" y="f260"/>
                  <a:pt x="f261" y="f262"/>
                  <a:pt x="f263" y="f264"/>
                </a:cubicBezTo>
                <a:cubicBezTo>
                  <a:pt x="f265" y="f266"/>
                  <a:pt x="f267" y="f268"/>
                  <a:pt x="f269" y="f270"/>
                </a:cubicBezTo>
                <a:cubicBezTo>
                  <a:pt x="f271" y="f272"/>
                  <a:pt x="f273" y="f2"/>
                  <a:pt x="f5" y="f2"/>
                </a:cubicBezTo>
                <a:close/>
                <a:moveTo>
                  <a:pt x="f274" y="f2"/>
                </a:moveTo>
                <a:cubicBezTo>
                  <a:pt x="f275" y="f2"/>
                  <a:pt x="f276" y="f277"/>
                  <a:pt x="f278" y="f279"/>
                </a:cubicBezTo>
                <a:cubicBezTo>
                  <a:pt x="f280" y="f281"/>
                  <a:pt x="f282" y="f283"/>
                  <a:pt x="f284" y="f285"/>
                </a:cubicBezTo>
                <a:cubicBezTo>
                  <a:pt x="f286" y="f287"/>
                  <a:pt x="f288" y="f289"/>
                  <a:pt x="f290" y="f291"/>
                </a:cubicBezTo>
                <a:lnTo>
                  <a:pt x="f292" y="f293"/>
                </a:lnTo>
                <a:cubicBezTo>
                  <a:pt x="f294" y="f295"/>
                  <a:pt x="f296" y="f297"/>
                  <a:pt x="f298" y="f299"/>
                </a:cubicBezTo>
                <a:cubicBezTo>
                  <a:pt x="f300" y="f301"/>
                  <a:pt x="f302" y="f303"/>
                  <a:pt x="f304" y="f305"/>
                </a:cubicBezTo>
                <a:cubicBezTo>
                  <a:pt x="f306" y="f307"/>
                  <a:pt x="f308" y="f309"/>
                  <a:pt x="f310" y="f311"/>
                </a:cubicBezTo>
                <a:lnTo>
                  <a:pt x="f312" y="f313"/>
                </a:ln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lnTo>
                  <a:pt x="f326" y="f327"/>
                </a:lnTo>
                <a:cubicBezTo>
                  <a:pt x="f328" y="f329"/>
                  <a:pt x="f330" y="f331"/>
                  <a:pt x="f332" y="f333"/>
                </a:cubicBezTo>
                <a:cubicBezTo>
                  <a:pt x="f334" y="f335"/>
                  <a:pt x="f336" y="f337"/>
                  <a:pt x="f338" y="f339"/>
                </a:cubicBezTo>
                <a:cubicBezTo>
                  <a:pt x="f340" y="f341"/>
                  <a:pt x="f342" y="f343"/>
                  <a:pt x="f344" y="f345"/>
                </a:cubicBezTo>
                <a:lnTo>
                  <a:pt x="f346" y="f347"/>
                </a:lnTo>
                <a:cubicBezTo>
                  <a:pt x="f348" y="f349"/>
                  <a:pt x="f350" y="f351"/>
                  <a:pt x="f352" y="f353"/>
                </a:cubicBezTo>
                <a:lnTo>
                  <a:pt x="f354" y="f355"/>
                </a:lnTo>
                <a:cubicBezTo>
                  <a:pt x="f356" y="f357"/>
                  <a:pt x="f358" y="f359"/>
                  <a:pt x="f360" y="f361"/>
                </a:cubicBezTo>
                <a:cubicBezTo>
                  <a:pt x="f362" y="f363"/>
                  <a:pt x="f364" y="f365"/>
                  <a:pt x="f366" y="f367"/>
                </a:cubicBezTo>
                <a:cubicBezTo>
                  <a:pt x="f368" y="f369"/>
                  <a:pt x="f370" y="f4"/>
                  <a:pt x="f274" y="f4"/>
                </a:cubicBezTo>
                <a:cubicBezTo>
                  <a:pt x="f371" y="f4"/>
                  <a:pt x="f372" y="f373"/>
                  <a:pt x="f374" y="f375"/>
                </a:cubicBezTo>
                <a:cubicBezTo>
                  <a:pt x="f376" y="f377"/>
                  <a:pt x="f378" y="f379"/>
                  <a:pt x="f380" y="f381"/>
                </a:cubicBezTo>
                <a:lnTo>
                  <a:pt x="f382" y="f383"/>
                </a:lnTo>
                <a:cubicBezTo>
                  <a:pt x="f384" y="f385"/>
                  <a:pt x="f386" y="f387"/>
                  <a:pt x="f388" y="f389"/>
                </a:cubicBezTo>
                <a:cubicBezTo>
                  <a:pt x="f390" y="f391"/>
                  <a:pt x="f392" y="f393"/>
                  <a:pt x="f394" y="f393"/>
                </a:cubicBezTo>
                <a:cubicBezTo>
                  <a:pt x="f395" y="f393"/>
                  <a:pt x="f396" y="f397"/>
                  <a:pt x="f396" y="f398"/>
                </a:cubicBezTo>
                <a:lnTo>
                  <a:pt x="f399" y="f400"/>
                </a:lnTo>
                <a:lnTo>
                  <a:pt x="f396" y="f400"/>
                </a:lnTo>
                <a:lnTo>
                  <a:pt x="f396" y="f401"/>
                </a:lnTo>
                <a:cubicBezTo>
                  <a:pt x="f402" y="f403"/>
                  <a:pt x="f404" y="f405"/>
                  <a:pt x="f404" y="f406"/>
                </a:cubicBezTo>
                <a:lnTo>
                  <a:pt x="f407" y="f408"/>
                </a:lnTo>
                <a:cubicBezTo>
                  <a:pt x="f409" y="f410"/>
                  <a:pt x="f2" y="f411"/>
                  <a:pt x="f2" y="f412"/>
                </a:cubicBezTo>
                <a:cubicBezTo>
                  <a:pt x="f2" y="f413"/>
                  <a:pt x="f414" y="f415"/>
                  <a:pt x="f416" y="f417"/>
                </a:cubicBezTo>
                <a:cubicBezTo>
                  <a:pt x="f418" y="f419"/>
                  <a:pt x="f420" y="f421"/>
                  <a:pt x="f422" y="f423"/>
                </a:cubicBezTo>
                <a:lnTo>
                  <a:pt x="f424" y="f425"/>
                </a:lnTo>
                <a:cubicBezTo>
                  <a:pt x="f426" y="f427"/>
                  <a:pt x="f428" y="f429"/>
                  <a:pt x="f430" y="f431"/>
                </a:cubicBezTo>
                <a:cubicBezTo>
                  <a:pt x="f432" y="f433"/>
                  <a:pt x="f434" y="f435"/>
                  <a:pt x="f434" y="f436"/>
                </a:cubicBezTo>
                <a:cubicBezTo>
                  <a:pt x="f434" y="f437"/>
                  <a:pt x="f438" y="f439"/>
                  <a:pt x="f440" y="f441"/>
                </a:cubicBezTo>
                <a:cubicBezTo>
                  <a:pt x="f442" y="f443"/>
                  <a:pt x="f444" y="f445"/>
                  <a:pt x="f446" y="f447"/>
                </a:cubicBezTo>
                <a:cubicBezTo>
                  <a:pt x="f448" y="f449"/>
                  <a:pt x="f450" y="f451"/>
                  <a:pt x="f452" y="f453"/>
                </a:cubicBezTo>
                <a:cubicBezTo>
                  <a:pt x="f454" y="f455"/>
                  <a:pt x="f456" y="f457"/>
                  <a:pt x="f458" y="f459"/>
                </a:cubicBezTo>
                <a:lnTo>
                  <a:pt x="f460" y="f461"/>
                </a:lnTo>
                <a:cubicBezTo>
                  <a:pt x="f462" y="f463"/>
                  <a:pt x="f464" y="f465"/>
                  <a:pt x="f466" y="f467"/>
                </a:cubicBezTo>
                <a:cubicBezTo>
                  <a:pt x="f468" y="f469"/>
                  <a:pt x="f470" y="f471"/>
                  <a:pt x="f472" y="f473"/>
                </a:cubicBezTo>
                <a:lnTo>
                  <a:pt x="f474" y="f475"/>
                </a:lnTo>
                <a:lnTo>
                  <a:pt x="f476" y="f477"/>
                </a:lnTo>
                <a:cubicBezTo>
                  <a:pt x="f478" y="f479"/>
                  <a:pt x="f480" y="f481"/>
                  <a:pt x="f482" y="f483"/>
                </a:cubicBezTo>
                <a:cubicBezTo>
                  <a:pt x="f484" y="f485"/>
                  <a:pt x="f486" y="f487"/>
                  <a:pt x="f488" y="f489"/>
                </a:cubicBezTo>
                <a:lnTo>
                  <a:pt x="f490" y="f491"/>
                </a:lnTo>
                <a:cubicBezTo>
                  <a:pt x="f492" y="f493"/>
                  <a:pt x="f494" y="f495"/>
                  <a:pt x="f496" y="f497"/>
                </a:cubicBezTo>
                <a:cubicBezTo>
                  <a:pt x="f498" y="f499"/>
                  <a:pt x="f500" y="f501"/>
                  <a:pt x="f502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2" y="f514"/>
                </a:cubicBezTo>
                <a:cubicBezTo>
                  <a:pt x="f512" y="f515"/>
                  <a:pt x="f516" y="f517"/>
                  <a:pt x="f518" y="f519"/>
                </a:cubicBezTo>
                <a:cubicBezTo>
                  <a:pt x="f520" y="f521"/>
                  <a:pt x="f522" y="f523"/>
                  <a:pt x="f524" y="f525"/>
                </a:cubicBezTo>
                <a:cubicBezTo>
                  <a:pt x="f526" y="f527"/>
                  <a:pt x="f528" y="f529"/>
                  <a:pt x="f530" y="f531"/>
                </a:cubicBezTo>
                <a:lnTo>
                  <a:pt x="f532" y="f533"/>
                </a:lnTo>
                <a:cubicBezTo>
                  <a:pt x="f534" y="f535"/>
                  <a:pt x="f536" y="f537"/>
                  <a:pt x="f538" y="f539"/>
                </a:cubicBezTo>
                <a:cubicBezTo>
                  <a:pt x="f540" y="f541"/>
                  <a:pt x="f542" y="f2"/>
                  <a:pt x="f274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grpSp>
        <p:nvGrpSpPr>
          <p:cNvPr id="5" name="Group 110">
            <a:extLst>
              <a:ext uri="{FF2B5EF4-FFF2-40B4-BE49-F238E27FC236}">
                <a16:creationId xmlns:a16="http://schemas.microsoft.com/office/drawing/2014/main" id="{DC6A3E06-82CF-41A1-9D5C-E78D2A072D98}"/>
              </a:ext>
            </a:extLst>
          </p:cNvPr>
          <p:cNvGrpSpPr/>
          <p:nvPr/>
        </p:nvGrpSpPr>
        <p:grpSpPr>
          <a:xfrm>
            <a:off x="5116240" y="1656600"/>
            <a:ext cx="553869" cy="652296"/>
            <a:chOff x="3837179" y="1242450"/>
            <a:chExt cx="415402" cy="489222"/>
          </a:xfrm>
          <a:solidFill>
            <a:srgbClr val="C00000"/>
          </a:solidFill>
        </p:grpSpPr>
        <p:sp>
          <p:nvSpPr>
            <p:cNvPr id="6" name="Freeform 111">
              <a:extLst>
                <a:ext uri="{FF2B5EF4-FFF2-40B4-BE49-F238E27FC236}">
                  <a16:creationId xmlns:a16="http://schemas.microsoft.com/office/drawing/2014/main" id="{C8372473-0E00-4C0C-A521-C64E591BF4EE}"/>
                </a:ext>
              </a:extLst>
            </p:cNvPr>
            <p:cNvSpPr/>
            <p:nvPr/>
          </p:nvSpPr>
          <p:spPr>
            <a:xfrm>
              <a:off x="3837179" y="1242450"/>
              <a:ext cx="415402" cy="48922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331558"/>
                <a:gd name="f7" fmla="val 5891405"/>
                <a:gd name="f8" fmla="val 2980491"/>
                <a:gd name="f9" fmla="val 968"/>
                <a:gd name="f10" fmla="val 1784302"/>
                <a:gd name="f11" fmla="val -22254"/>
                <a:gd name="f12" fmla="val 1040642"/>
                <a:gd name="f13" fmla="val 372305"/>
                <a:gd name="f14" fmla="val 726547"/>
                <a:gd name="f15" fmla="val 1181117"/>
                <a:gd name="f16" fmla="val 528785"/>
                <a:gd name="f17" fmla="val 1834793"/>
                <a:gd name="f18" fmla="val 744238"/>
                <a:gd name="f19" fmla="val 2066938"/>
                <a:gd name="f20" fmla="val 486068"/>
                <a:gd name="f21" fmla="val 2371366"/>
                <a:gd name="f22" fmla="val 239818"/>
                <a:gd name="f23" fmla="val 2677225"/>
                <a:gd name="f24" fmla="val -40213"/>
                <a:gd name="f25" fmla="val 2911644"/>
                <a:gd name="f26" fmla="val 4803"/>
                <a:gd name="f27" fmla="val 3079808"/>
                <a:gd name="f28" fmla="val 109541"/>
                <a:gd name="f29" fmla="val 3181162"/>
                <a:gd name="f30" fmla="val 260766"/>
                <a:gd name="f31" fmla="val 3266498"/>
                <a:gd name="f32" fmla="val 460575"/>
                <a:gd name="f33" fmla="val 3328959"/>
                <a:gd name="f34" fmla="val 403546"/>
                <a:gd name="f35" fmla="val 3464559"/>
                <a:gd name="f36" fmla="val 198074"/>
                <a:gd name="f37" fmla="val 3641722"/>
                <a:gd name="f38" fmla="val 289487"/>
                <a:gd name="f39" fmla="val 3735758"/>
                <a:gd name="f40" fmla="val 480873"/>
                <a:gd name="f41" fmla="val 3871219"/>
                <a:gd name="f42" fmla="val 428032"/>
                <a:gd name="f43" fmla="val 3935014"/>
                <a:gd name="f44" fmla="val 303940"/>
                <a:gd name="f45" fmla="val 3939433"/>
                <a:gd name="f46" fmla="val 322351"/>
                <a:gd name="f47" fmla="val 4062605"/>
                <a:gd name="f48" fmla="val 362395"/>
                <a:gd name="f49" fmla="val 4195168"/>
                <a:gd name="f50" fmla="val 550882"/>
                <a:gd name="f51" fmla="val 4226788"/>
                <a:gd name="f52" fmla="val 513737"/>
                <a:gd name="f53" fmla="val 4317787"/>
                <a:gd name="f54" fmla="val 397470"/>
                <a:gd name="f55" fmla="val 4561276"/>
                <a:gd name="f56" fmla="val 358392"/>
                <a:gd name="f57" fmla="val 4876020"/>
                <a:gd name="f58" fmla="val 449942"/>
                <a:gd name="f59" fmla="val 4977005"/>
                <a:gd name="f60" fmla="val 636587"/>
                <a:gd name="f61" fmla="val 5158310"/>
                <a:gd name="f62" fmla="val 1197305"/>
                <a:gd name="f63" fmla="val 5208988"/>
                <a:gd name="f64" fmla="val 1704584"/>
                <a:gd name="f65" fmla="val 5039972"/>
                <a:gd name="f66" fmla="val 1895970"/>
                <a:gd name="f67" fmla="val 4734863"/>
                <a:gd name="f68" fmla="val 5859508"/>
                <a:gd name="f69" fmla="val 4366268"/>
                <a:gd name="f70" fmla="val 4516262"/>
                <a:gd name="f71" fmla="val 4422975"/>
                <a:gd name="f72" fmla="val 3927926"/>
                <a:gd name="f73" fmla="val 4841189"/>
                <a:gd name="f74" fmla="val 3520345"/>
                <a:gd name="f75" fmla="val 6117095"/>
                <a:gd name="f76" fmla="val 1964448"/>
                <a:gd name="f77" fmla="val 4692333"/>
                <a:gd name="f78" fmla="val 36409"/>
                <a:gd name="f79" fmla="+- 0 0 -90"/>
                <a:gd name="f80" fmla="*/ f3 1 5331558"/>
                <a:gd name="f81" fmla="*/ f4 1 5891405"/>
                <a:gd name="f82" fmla="val f5"/>
                <a:gd name="f83" fmla="val f6"/>
                <a:gd name="f84" fmla="val f7"/>
                <a:gd name="f85" fmla="*/ f79 f0 1"/>
                <a:gd name="f86" fmla="+- f84 0 f82"/>
                <a:gd name="f87" fmla="+- f83 0 f82"/>
                <a:gd name="f88" fmla="*/ f85 1 f2"/>
                <a:gd name="f89" fmla="*/ f87 1 5331558"/>
                <a:gd name="f90" fmla="*/ f86 1 5891405"/>
                <a:gd name="f91" fmla="*/ 968 f86 1"/>
                <a:gd name="f92" fmla="*/ 1181117 f86 1"/>
                <a:gd name="f93" fmla="*/ 3328959 f86 1"/>
                <a:gd name="f94" fmla="*/ 3735758 f86 1"/>
                <a:gd name="f95" fmla="*/ 3871219 f86 1"/>
                <a:gd name="f96" fmla="*/ 4062605 f86 1"/>
                <a:gd name="f97" fmla="*/ 4317787 f86 1"/>
                <a:gd name="f98" fmla="*/ 4977005 f86 1"/>
                <a:gd name="f99" fmla="*/ 5039972 f86 1"/>
                <a:gd name="f100" fmla="*/ 5891405 f86 1"/>
                <a:gd name="f101" fmla="*/ 5859508 f86 1"/>
                <a:gd name="f102" fmla="*/ 3520345 f86 1"/>
                <a:gd name="f103" fmla="*/ 3079808 f86 1"/>
                <a:gd name="f104" fmla="*/ 2980491 f87 1"/>
                <a:gd name="f105" fmla="*/ 726547 f87 1"/>
                <a:gd name="f106" fmla="*/ 486068 f87 1"/>
                <a:gd name="f107" fmla="*/ 2371366 f86 1"/>
                <a:gd name="f108" fmla="*/ 4803 f87 1"/>
                <a:gd name="f109" fmla="*/ 460575 f87 1"/>
                <a:gd name="f110" fmla="*/ 289487 f87 1"/>
                <a:gd name="f111" fmla="*/ 480873 f87 1"/>
                <a:gd name="f112" fmla="*/ 322351 f87 1"/>
                <a:gd name="f113" fmla="*/ 513737 f87 1"/>
                <a:gd name="f114" fmla="*/ 449942 f87 1"/>
                <a:gd name="f115" fmla="*/ 1704584 f87 1"/>
                <a:gd name="f116" fmla="*/ 1895970 f87 1"/>
                <a:gd name="f117" fmla="*/ 4734863 f87 1"/>
                <a:gd name="f118" fmla="*/ 4841189 f87 1"/>
                <a:gd name="f119" fmla="+- f88 0 f1"/>
                <a:gd name="f120" fmla="*/ f91 1 5891405"/>
                <a:gd name="f121" fmla="*/ f92 1 5891405"/>
                <a:gd name="f122" fmla="*/ f93 1 5891405"/>
                <a:gd name="f123" fmla="*/ f94 1 5891405"/>
                <a:gd name="f124" fmla="*/ f95 1 5891405"/>
                <a:gd name="f125" fmla="*/ f96 1 5891405"/>
                <a:gd name="f126" fmla="*/ f97 1 5891405"/>
                <a:gd name="f127" fmla="*/ f98 1 5891405"/>
                <a:gd name="f128" fmla="*/ f99 1 5891405"/>
                <a:gd name="f129" fmla="*/ f100 1 5891405"/>
                <a:gd name="f130" fmla="*/ f101 1 5891405"/>
                <a:gd name="f131" fmla="*/ f102 1 5891405"/>
                <a:gd name="f132" fmla="*/ f103 1 5891405"/>
                <a:gd name="f133" fmla="*/ f104 1 5331558"/>
                <a:gd name="f134" fmla="*/ f105 1 5331558"/>
                <a:gd name="f135" fmla="*/ f106 1 5331558"/>
                <a:gd name="f136" fmla="*/ f107 1 5891405"/>
                <a:gd name="f137" fmla="*/ f108 1 5331558"/>
                <a:gd name="f138" fmla="*/ f109 1 5331558"/>
                <a:gd name="f139" fmla="*/ f110 1 5331558"/>
                <a:gd name="f140" fmla="*/ f111 1 5331558"/>
                <a:gd name="f141" fmla="*/ f112 1 5331558"/>
                <a:gd name="f142" fmla="*/ f113 1 5331558"/>
                <a:gd name="f143" fmla="*/ f114 1 5331558"/>
                <a:gd name="f144" fmla="*/ f115 1 5331558"/>
                <a:gd name="f145" fmla="*/ f116 1 5331558"/>
                <a:gd name="f146" fmla="*/ f117 1 5331558"/>
                <a:gd name="f147" fmla="*/ f118 1 5331558"/>
                <a:gd name="f148" fmla="*/ f82 1 f89"/>
                <a:gd name="f149" fmla="*/ f83 1 f89"/>
                <a:gd name="f150" fmla="*/ f82 1 f90"/>
                <a:gd name="f151" fmla="*/ f84 1 f90"/>
                <a:gd name="f152" fmla="*/ f133 1 f89"/>
                <a:gd name="f153" fmla="*/ f120 1 f90"/>
                <a:gd name="f154" fmla="*/ f134 1 f89"/>
                <a:gd name="f155" fmla="*/ f121 1 f90"/>
                <a:gd name="f156" fmla="*/ f135 1 f89"/>
                <a:gd name="f157" fmla="*/ f136 1 f90"/>
                <a:gd name="f158" fmla="*/ f137 1 f89"/>
                <a:gd name="f159" fmla="*/ f132 1 f90"/>
                <a:gd name="f160" fmla="*/ f138 1 f89"/>
                <a:gd name="f161" fmla="*/ f122 1 f90"/>
                <a:gd name="f162" fmla="*/ f139 1 f89"/>
                <a:gd name="f163" fmla="*/ f123 1 f90"/>
                <a:gd name="f164" fmla="*/ f140 1 f89"/>
                <a:gd name="f165" fmla="*/ f124 1 f90"/>
                <a:gd name="f166" fmla="*/ f141 1 f89"/>
                <a:gd name="f167" fmla="*/ f125 1 f90"/>
                <a:gd name="f168" fmla="*/ f142 1 f89"/>
                <a:gd name="f169" fmla="*/ f126 1 f90"/>
                <a:gd name="f170" fmla="*/ f143 1 f89"/>
                <a:gd name="f171" fmla="*/ f127 1 f90"/>
                <a:gd name="f172" fmla="*/ f144 1 f89"/>
                <a:gd name="f173" fmla="*/ f128 1 f90"/>
                <a:gd name="f174" fmla="*/ f145 1 f89"/>
                <a:gd name="f175" fmla="*/ f129 1 f90"/>
                <a:gd name="f176" fmla="*/ f146 1 f89"/>
                <a:gd name="f177" fmla="*/ f130 1 f90"/>
                <a:gd name="f178" fmla="*/ f147 1 f89"/>
                <a:gd name="f179" fmla="*/ f131 1 f90"/>
                <a:gd name="f180" fmla="*/ f148 f80 1"/>
                <a:gd name="f181" fmla="*/ f149 f80 1"/>
                <a:gd name="f182" fmla="*/ f151 f81 1"/>
                <a:gd name="f183" fmla="*/ f150 f81 1"/>
                <a:gd name="f184" fmla="*/ f152 f80 1"/>
                <a:gd name="f185" fmla="*/ f153 f81 1"/>
                <a:gd name="f186" fmla="*/ f154 f80 1"/>
                <a:gd name="f187" fmla="*/ f155 f81 1"/>
                <a:gd name="f188" fmla="*/ f156 f80 1"/>
                <a:gd name="f189" fmla="*/ f157 f81 1"/>
                <a:gd name="f190" fmla="*/ f158 f80 1"/>
                <a:gd name="f191" fmla="*/ f159 f81 1"/>
                <a:gd name="f192" fmla="*/ f160 f80 1"/>
                <a:gd name="f193" fmla="*/ f161 f81 1"/>
                <a:gd name="f194" fmla="*/ f162 f80 1"/>
                <a:gd name="f195" fmla="*/ f163 f81 1"/>
                <a:gd name="f196" fmla="*/ f164 f80 1"/>
                <a:gd name="f197" fmla="*/ f165 f81 1"/>
                <a:gd name="f198" fmla="*/ f166 f80 1"/>
                <a:gd name="f199" fmla="*/ f167 f81 1"/>
                <a:gd name="f200" fmla="*/ f168 f80 1"/>
                <a:gd name="f201" fmla="*/ f169 f81 1"/>
                <a:gd name="f202" fmla="*/ f170 f80 1"/>
                <a:gd name="f203" fmla="*/ f171 f81 1"/>
                <a:gd name="f204" fmla="*/ f172 f80 1"/>
                <a:gd name="f205" fmla="*/ f173 f81 1"/>
                <a:gd name="f206" fmla="*/ f174 f80 1"/>
                <a:gd name="f207" fmla="*/ f175 f81 1"/>
                <a:gd name="f208" fmla="*/ f176 f80 1"/>
                <a:gd name="f209" fmla="*/ f177 f81 1"/>
                <a:gd name="f210" fmla="*/ f178 f80 1"/>
                <a:gd name="f211" fmla="*/ f179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119">
                  <a:pos x="f184" y="f185"/>
                </a:cxn>
                <a:cxn ang="f119">
                  <a:pos x="f186" y="f187"/>
                </a:cxn>
                <a:cxn ang="f119">
                  <a:pos x="f188" y="f189"/>
                </a:cxn>
                <a:cxn ang="f119">
                  <a:pos x="f190" y="f191"/>
                </a:cxn>
                <a:cxn ang="f119">
                  <a:pos x="f192" y="f193"/>
                </a:cxn>
                <a:cxn ang="f119">
                  <a:pos x="f194" y="f195"/>
                </a:cxn>
                <a:cxn ang="f119">
                  <a:pos x="f196" y="f197"/>
                </a:cxn>
                <a:cxn ang="f119">
                  <a:pos x="f198" y="f199"/>
                </a:cxn>
                <a:cxn ang="f119">
                  <a:pos x="f200" y="f201"/>
                </a:cxn>
                <a:cxn ang="f119">
                  <a:pos x="f202" y="f203"/>
                </a:cxn>
                <a:cxn ang="f119">
                  <a:pos x="f204" y="f205"/>
                </a:cxn>
                <a:cxn ang="f119">
                  <a:pos x="f206" y="f207"/>
                </a:cxn>
                <a:cxn ang="f119">
                  <a:pos x="f208" y="f209"/>
                </a:cxn>
                <a:cxn ang="f119">
                  <a:pos x="f210" y="f211"/>
                </a:cxn>
                <a:cxn ang="f119">
                  <a:pos x="f184" y="f185"/>
                </a:cxn>
              </a:cxnLst>
              <a:rect l="f180" t="f183" r="f181" b="f182"/>
              <a:pathLst>
                <a:path w="5331558" h="5891405">
                  <a:moveTo>
                    <a:pt x="f8" y="f9"/>
                  </a:moveTo>
                  <a:cubicBezTo>
                    <a:pt x="f10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9"/>
                  </a:cubicBez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63"/>
                    <a:pt x="f64" y="f65"/>
                  </a:cubicBezTo>
                  <a:lnTo>
                    <a:pt x="f66" y="f7"/>
                  </a:ln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8" y="f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000000"/>
                </a:solidFill>
                <a:latin typeface="Arial"/>
                <a:ea typeface="맑은 고딕" pitchFamily="34" charset="-127"/>
              </a:endParaRPr>
            </a:p>
          </p:txBody>
        </p:sp>
        <p:sp>
          <p:nvSpPr>
            <p:cNvPr id="7" name="Oval 37">
              <a:extLst>
                <a:ext uri="{FF2B5EF4-FFF2-40B4-BE49-F238E27FC236}">
                  <a16:creationId xmlns:a16="http://schemas.microsoft.com/office/drawing/2014/main" id="{6C8602A1-1398-49BA-94BE-00D6C3892964}"/>
                </a:ext>
              </a:extLst>
            </p:cNvPr>
            <p:cNvSpPr/>
            <p:nvPr/>
          </p:nvSpPr>
          <p:spPr>
            <a:xfrm rot="18100528">
              <a:off x="3982997" y="1232478"/>
              <a:ext cx="217672" cy="3045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0491"/>
                <a:gd name="f4" fmla="val 1745209"/>
                <a:gd name="f5" fmla="val 429221"/>
                <a:gd name="f6" fmla="val 671495"/>
                <a:gd name="f7" fmla="val 415869"/>
                <a:gd name="f8" fmla="val 670322"/>
                <a:gd name="f9" fmla="val 402356"/>
                <a:gd name="f10" fmla="val 670624"/>
                <a:gd name="f11" fmla="val 388917"/>
                <a:gd name="f12" fmla="val 672439"/>
                <a:gd name="f13" fmla="val 370997"/>
                <a:gd name="f14" fmla="val 674859"/>
                <a:gd name="f15" fmla="val 353207"/>
                <a:gd name="f16" fmla="val 679968"/>
                <a:gd name="f17" fmla="val 336101"/>
                <a:gd name="f18" fmla="val 687858"/>
                <a:gd name="f19" fmla="val 344770"/>
                <a:gd name="f20" fmla="val 708640"/>
                <a:gd name="f21" fmla="val 405276"/>
                <a:gd name="f22" fmla="val 680369"/>
                <a:gd name="f23" fmla="val 475531"/>
                <a:gd name="f24" fmla="val 691805"/>
                <a:gd name="f25" fmla="val 523918"/>
                <a:gd name="f26" fmla="val 737799"/>
                <a:gd name="f27" fmla="val 569388"/>
                <a:gd name="f28" fmla="val 781022"/>
                <a:gd name="f29" fmla="val 587723"/>
                <a:gd name="f30" fmla="val 847396"/>
                <a:gd name="f31" fmla="val 571504"/>
                <a:gd name="f32" fmla="val 910067"/>
                <a:gd name="f33" fmla="val 593243"/>
                <a:gd name="f34" fmla="val 915886"/>
                <a:gd name="f35" fmla="val 611678"/>
                <a:gd name="f36" fmla="val 844923"/>
                <a:gd name="f37" fmla="val 590662"/>
                <a:gd name="f38" fmla="val 769719"/>
                <a:gd name="f39" fmla="val 538740"/>
                <a:gd name="f40" fmla="val 720849"/>
                <a:gd name="f41" fmla="val 507886"/>
                <a:gd name="f42" fmla="val 691808"/>
                <a:gd name="f43" fmla="val 469277"/>
                <a:gd name="f44" fmla="val 675014"/>
                <a:gd name="f45" fmla="val 588421"/>
                <a:gd name="f46" fmla="val 580980"/>
                <a:gd name="f47" fmla="val 534186"/>
                <a:gd name="f48" fmla="val 581239"/>
                <a:gd name="f49" fmla="val 482134"/>
                <a:gd name="f50" fmla="val 605639"/>
                <a:gd name="f51" fmla="val 446738"/>
                <a:gd name="f52" fmla="val 649695"/>
                <a:gd name="f53" fmla="val 463760"/>
                <a:gd name="f54" fmla="val 664437"/>
                <a:gd name="f55" fmla="val 505329"/>
                <a:gd name="f56" fmla="val 612166"/>
                <a:gd name="f57" fmla="val 573320"/>
                <a:gd name="f58" fmla="val 591099"/>
                <a:gd name="f59" fmla="val 637132"/>
                <a:gd name="f60" fmla="val 610714"/>
                <a:gd name="f61" fmla="val 697098"/>
                <a:gd name="f62" fmla="val 629147"/>
                <a:gd name="f63" fmla="val 743088"/>
                <a:gd name="f64" fmla="val 680397"/>
                <a:gd name="f65" fmla="val 756495"/>
                <a:gd name="f66" fmla="val 743730"/>
                <a:gd name="f67" fmla="val 778549"/>
                <a:gd name="f68" fmla="val 739251"/>
                <a:gd name="f69" fmla="val 763432"/>
                <a:gd name="f70" fmla="val 667508"/>
                <a:gd name="f71" fmla="val 711108"/>
                <a:gd name="f72" fmla="val 609548"/>
                <a:gd name="f73" fmla="val 642848"/>
                <a:gd name="f74" fmla="val 588934"/>
                <a:gd name="f75" fmla="val 624821"/>
                <a:gd name="f76" fmla="val 583490"/>
                <a:gd name="f77" fmla="val 606500"/>
                <a:gd name="f78" fmla="val 580894"/>
                <a:gd name="f79" fmla="val 533817"/>
                <a:gd name="f80" fmla="val 617807"/>
                <a:gd name="f81" fmla="val 1"/>
                <a:gd name="f82" fmla="val 687626"/>
                <a:gd name="f83" fmla="val 60667"/>
                <a:gd name="f84" fmla="val 697680"/>
                <a:gd name="f85" fmla="val 141081"/>
                <a:gd name="f86" fmla="val 603869"/>
                <a:gd name="f87" fmla="val 182843"/>
                <a:gd name="f88" fmla="val 547102"/>
                <a:gd name="f89" fmla="val 268997"/>
                <a:gd name="f90" fmla="val 562024"/>
                <a:gd name="f91" fmla="val 352718"/>
                <a:gd name="f92" fmla="val 584367"/>
                <a:gd name="f93" fmla="val 347971"/>
                <a:gd name="f94" fmla="val 570422"/>
                <a:gd name="f95" fmla="val 267354"/>
                <a:gd name="f96" fmla="val 633895"/>
                <a:gd name="f97" fmla="val 183716"/>
                <a:gd name="f98" fmla="val 732836"/>
                <a:gd name="f99" fmla="val 150639"/>
                <a:gd name="f100" fmla="val 738208"/>
                <a:gd name="f101" fmla="val 147500"/>
                <a:gd name="f102" fmla="val 743991"/>
                <a:gd name="f103" fmla="val 147205"/>
                <a:gd name="f104" fmla="val 749842"/>
                <a:gd name="f105" fmla="val 844103"/>
                <a:gd name="f106" fmla="val 920515"/>
                <a:gd name="f107" fmla="val 223618"/>
                <a:gd name="f108" fmla="val 317877"/>
                <a:gd name="f109" fmla="val 910716"/>
                <a:gd name="f110" fmla="val 366417"/>
                <a:gd name="f111" fmla="val 366418"/>
                <a:gd name="f112" fmla="val 371433"/>
                <a:gd name="f113" fmla="val 997755"/>
                <a:gd name="f114" fmla="val 379016"/>
                <a:gd name="f115" fmla="val 1056877"/>
                <a:gd name="f116" fmla="val 445155"/>
                <a:gd name="f117" fmla="val 525101"/>
                <a:gd name="f118" fmla="val 1047351"/>
                <a:gd name="f119" fmla="val 572282"/>
                <a:gd name="f120" fmla="val 1119671"/>
                <a:gd name="f121" fmla="val 602218"/>
                <a:gd name="f122" fmla="val 673500"/>
                <a:gd name="f123" fmla="val 756650"/>
                <a:gd name="f124" fmla="val 1170490"/>
                <a:gd name="f125" fmla="val 802863"/>
                <a:gd name="f126" fmla="val 1154794"/>
                <a:gd name="f127" fmla="val 845409"/>
                <a:gd name="f128" fmla="val 1127569"/>
                <a:gd name="f129" fmla="val 878235"/>
                <a:gd name="f130" fmla="val 1080615"/>
                <a:gd name="f131" fmla="val 934488"/>
                <a:gd name="f132" fmla="val 1014142"/>
                <a:gd name="f133" fmla="val 959925"/>
                <a:gd name="f134" fmla="val 954678"/>
                <a:gd name="f135" fmla="val 939840"/>
                <a:gd name="f136" fmla="val 947373"/>
                <a:gd name="f137" fmla="val 961469"/>
                <a:gd name="f138" fmla="val 1000817"/>
                <a:gd name="f139" fmla="val 979520"/>
                <a:gd name="f140" fmla="val 1058949"/>
                <a:gd name="f141" fmla="val 966083"/>
                <a:gd name="f142" fmla="val 1106746"/>
                <a:gd name="f143" fmla="val 928282"/>
                <a:gd name="f144" fmla="val 1128548"/>
                <a:gd name="f145" fmla="val 955588"/>
                <a:gd name="f146" fmla="val 1138907"/>
                <a:gd name="f147" fmla="val 990708"/>
                <a:gd name="f148" fmla="val 1028247"/>
                <a:gd name="f149" fmla="val 1124134"/>
                <a:gd name="f150" fmla="val 1071328"/>
                <a:gd name="f151" fmla="val 1204237"/>
                <a:gd name="f152" fmla="val 981133"/>
                <a:gd name="f153" fmla="val 1223220"/>
                <a:gd name="f154" fmla="val 889088"/>
                <a:gd name="f155" fmla="val 1236998"/>
                <a:gd name="f156" fmla="val 805358"/>
                <a:gd name="f157" fmla="val 1200898"/>
                <a:gd name="f158" fmla="val 777272"/>
                <a:gd name="f159" fmla="val 1134408"/>
                <a:gd name="f160" fmla="val 791057"/>
                <a:gd name="f161" fmla="val 1124903"/>
                <a:gd name="f162" fmla="val 802061"/>
                <a:gd name="f163" fmla="val 1111678"/>
                <a:gd name="f164" fmla="val 810210"/>
                <a:gd name="f165" fmla="val 1096167"/>
                <a:gd name="f166" fmla="val 831546"/>
                <a:gd name="f167" fmla="val 1055553"/>
                <a:gd name="f168" fmla="val 830022"/>
                <a:gd name="f169" fmla="val 1005443"/>
                <a:gd name="f170" fmla="val 806195"/>
                <a:gd name="f171" fmla="val 964175"/>
                <a:gd name="f172" fmla="val 787267"/>
                <a:gd name="f173" fmla="val 975103"/>
                <a:gd name="f174" fmla="val 807161"/>
                <a:gd name="f175" fmla="val 1009560"/>
                <a:gd name="f176" fmla="val 808703"/>
                <a:gd name="f177" fmla="val 1051275"/>
                <a:gd name="f178" fmla="val 791333"/>
                <a:gd name="f179" fmla="val 1085110"/>
                <a:gd name="f180" fmla="val 784855"/>
                <a:gd name="f181" fmla="val 1097727"/>
                <a:gd name="f182" fmla="val 776117"/>
                <a:gd name="f183" fmla="val 1108536"/>
                <a:gd name="f184" fmla="val 763385"/>
                <a:gd name="f185" fmla="val 1114320"/>
                <a:gd name="f186" fmla="val 744063"/>
                <a:gd name="f187" fmla="val 1119497"/>
                <a:gd name="f188" fmla="val 747716"/>
                <a:gd name="f189" fmla="val 1128718"/>
                <a:gd name="f190" fmla="val 731558"/>
                <a:gd name="f191" fmla="val 1137628"/>
                <a:gd name="f192" fmla="val 712804"/>
                <a:gd name="f193" fmla="val 1141697"/>
                <a:gd name="f194" fmla="val 693327"/>
                <a:gd name="f195" fmla="val 1140344"/>
                <a:gd name="f196" fmla="val 655409"/>
                <a:gd name="f197" fmla="val 1137711"/>
                <a:gd name="f198" fmla="val 620494"/>
                <a:gd name="f199" fmla="val 1114908"/>
                <a:gd name="f200" fmla="val 601213"/>
                <a:gd name="f201" fmla="val 1080185"/>
                <a:gd name="f202" fmla="val 582082"/>
                <a:gd name="f203" fmla="val 1090754"/>
                <a:gd name="f204" fmla="val 605167"/>
                <a:gd name="f205" fmla="val 1132362"/>
                <a:gd name="f206" fmla="val 647281"/>
                <a:gd name="f207" fmla="val 1159482"/>
                <a:gd name="f208" fmla="val 693051"/>
                <a:gd name="f209" fmla="val 1162221"/>
                <a:gd name="f210" fmla="val 715413"/>
                <a:gd name="f211" fmla="val 1163558"/>
                <a:gd name="f212" fmla="val 736989"/>
                <a:gd name="f213" fmla="val 1158982"/>
                <a:gd name="f214" fmla="val 755684"/>
                <a:gd name="f215" fmla="val 1148835"/>
                <a:gd name="f216" fmla="val 792539"/>
                <a:gd name="f217" fmla="val 1222022"/>
                <a:gd name="f218" fmla="val 887119"/>
                <a:gd name="f219" fmla="val 1262260"/>
                <a:gd name="f220" fmla="val 989751"/>
                <a:gd name="f221" fmla="val 1247587"/>
                <a:gd name="f222" fmla="val 1000157"/>
                <a:gd name="f223" fmla="val 1267987"/>
                <a:gd name="f224" fmla="val 1004489"/>
                <a:gd name="f225" fmla="val 1291252"/>
                <a:gd name="f226" fmla="val 1004488"/>
                <a:gd name="f227" fmla="val 1315531"/>
                <a:gd name="f228" fmla="val 1381750"/>
                <a:gd name="f229" fmla="val 972258"/>
                <a:gd name="f230" fmla="val 1440443"/>
                <a:gd name="f231" fmla="val 920375"/>
                <a:gd name="f232" fmla="val 1473506"/>
                <a:gd name="f233" fmla="val 913116"/>
                <a:gd name="f234" fmla="val 1474079"/>
                <a:gd name="f235" fmla="val 850536"/>
                <a:gd name="f236" fmla="val 1469665"/>
                <a:gd name="f237" fmla="val 794159"/>
                <a:gd name="f238" fmla="val 1430126"/>
                <a:gd name="f239" fmla="val 766796"/>
                <a:gd name="f240" fmla="val 1371458"/>
                <a:gd name="f241" fmla="val 746323"/>
                <a:gd name="f242" fmla="val 1380801"/>
                <a:gd name="f243" fmla="val 776874"/>
                <a:gd name="f244" fmla="val 1446464"/>
                <a:gd name="f245" fmla="val 839753"/>
                <a:gd name="f246" fmla="val 1490827"/>
                <a:gd name="f247" fmla="val 909888"/>
                <a:gd name="f248" fmla="val 1496052"/>
                <a:gd name="f249" fmla="val 891948"/>
                <a:gd name="f250" fmla="val 1561049"/>
                <a:gd name="f251" fmla="val 840393"/>
                <a:gd name="f252" fmla="val 1611456"/>
                <a:gd name="f253" fmla="val 774838"/>
                <a:gd name="f254" fmla="val 1628054"/>
                <a:gd name="f255" fmla="val 686646"/>
                <a:gd name="f256" fmla="val 1642970"/>
                <a:gd name="f257" fmla="val 605133"/>
                <a:gd name="f258" fmla="val 1612285"/>
                <a:gd name="f259" fmla="val 571751"/>
                <a:gd name="f260" fmla="val 1552195"/>
                <a:gd name="f261" fmla="val 550649"/>
                <a:gd name="f262" fmla="val 1566422"/>
                <a:gd name="f263" fmla="val 577499"/>
                <a:gd name="f264" fmla="val 1609979"/>
                <a:gd name="f265" fmla="val 626419"/>
                <a:gd name="f266" fmla="val 1639383"/>
                <a:gd name="f267" fmla="val 685031"/>
                <a:gd name="f268" fmla="val 1648114"/>
                <a:gd name="f269" fmla="val 659684"/>
                <a:gd name="f270" fmla="val 1706013"/>
                <a:gd name="f271" fmla="val 601329"/>
                <a:gd name="f272" fmla="val 1745210"/>
                <a:gd name="f273" fmla="val 533818"/>
                <a:gd name="f274" fmla="val 455549"/>
                <a:gd name="f275" fmla="val 416747"/>
                <a:gd name="f276" fmla="val 1692524"/>
                <a:gd name="f277" fmla="val 372301"/>
                <a:gd name="f278" fmla="val 1619888"/>
                <a:gd name="f279" fmla="val 366380"/>
                <a:gd name="f280" fmla="val 1592106"/>
                <a:gd name="f281" fmla="val 305091"/>
                <a:gd name="f282" fmla="val 1567105"/>
                <a:gd name="f283" fmla="val 259811"/>
                <a:gd name="f284" fmla="val 1511085"/>
                <a:gd name="f285" fmla="val 250590"/>
                <a:gd name="f286" fmla="val 1443452"/>
                <a:gd name="f287" fmla="val 203712"/>
                <a:gd name="f288" fmla="val 1453117"/>
                <a:gd name="f289" fmla="val 158965"/>
                <a:gd name="f290" fmla="val 1444975"/>
                <a:gd name="f291" fmla="val 117260"/>
                <a:gd name="f292" fmla="val 1407178"/>
                <a:gd name="f293" fmla="val 55030"/>
                <a:gd name="f294" fmla="val 1350772"/>
                <a:gd name="f295" fmla="val 44039"/>
                <a:gd name="f296" fmla="val 1258933"/>
                <a:gd name="f297" fmla="val 90593"/>
                <a:gd name="f298" fmla="val 1192598"/>
                <a:gd name="f299" fmla="val 186799"/>
                <a:gd name="f300" fmla="val 1224213"/>
                <a:gd name="f301" fmla="val 285304"/>
                <a:gd name="f302" fmla="val 1199642"/>
                <a:gd name="f303" fmla="val 330760"/>
                <a:gd name="f304" fmla="val 1129474"/>
                <a:gd name="f305" fmla="val 344999"/>
                <a:gd name="f306" fmla="val 1132822"/>
                <a:gd name="f307" fmla="val 420009"/>
                <a:gd name="f308" fmla="val 1139731"/>
                <a:gd name="f309" fmla="val 490500"/>
                <a:gd name="f310" fmla="val 1101048"/>
                <a:gd name="f311" fmla="val 524987"/>
                <a:gd name="f312" fmla="val 1034051"/>
                <a:gd name="f313" fmla="val 505360"/>
                <a:gd name="f314" fmla="val 1023014"/>
                <a:gd name="f315" fmla="val 475089"/>
                <a:gd name="f316" fmla="val 1082544"/>
                <a:gd name="f317" fmla="val 412689"/>
                <a:gd name="f318" fmla="val 1116790"/>
                <a:gd name="f319" fmla="val 346243"/>
                <a:gd name="f320" fmla="val 1110339"/>
                <a:gd name="f321" fmla="val 283801"/>
                <a:gd name="f322" fmla="val 1104277"/>
                <a:gd name="f323" fmla="val 228486"/>
                <a:gd name="f324" fmla="val 1063265"/>
                <a:gd name="f325" fmla="val 202679"/>
                <a:gd name="f326" fmla="val 1003895"/>
                <a:gd name="f327" fmla="val 181967"/>
                <a:gd name="f328" fmla="val 1012696"/>
                <a:gd name="f329" fmla="val 205492"/>
                <a:gd name="f330" fmla="val 1066954"/>
                <a:gd name="f331" fmla="val 250941"/>
                <a:gd name="f332" fmla="val 1107583"/>
                <a:gd name="f333" fmla="val 305288"/>
                <a:gd name="f334" fmla="val 1123484"/>
                <a:gd name="f335" fmla="val 260051"/>
                <a:gd name="f336" fmla="val 1186174"/>
                <a:gd name="f337" fmla="val 162021"/>
                <a:gd name="f338" fmla="val 1201884"/>
                <a:gd name="f339" fmla="val 70961"/>
                <a:gd name="f340" fmla="val 1161909"/>
                <a:gd name="f341" fmla="val 64874"/>
                <a:gd name="f342" fmla="val 1160625"/>
                <a:gd name="f343" fmla="val 60391"/>
                <a:gd name="f344" fmla="val 1156961"/>
                <a:gd name="f345" fmla="val 56055"/>
                <a:gd name="f346" fmla="val 1153032"/>
                <a:gd name="f347" fmla="val -13786"/>
                <a:gd name="f348" fmla="val 1089729"/>
                <a:gd name="f349" fmla="val -19088"/>
                <a:gd name="f350" fmla="val 981796"/>
                <a:gd name="f351" fmla="val 44214"/>
                <a:gd name="f352" fmla="val 911953"/>
                <a:gd name="f353" fmla="val 84073"/>
                <a:gd name="f354" fmla="val 882569"/>
                <a:gd name="f355" fmla="val 76811"/>
                <a:gd name="f356" fmla="val 875989"/>
                <a:gd name="f357" fmla="val 80179"/>
                <a:gd name="f358" fmla="val 872273"/>
                <a:gd name="f359" fmla="val 28040"/>
                <a:gd name="f360" fmla="val 814783"/>
                <a:gd name="f361" fmla="val 28651"/>
                <a:gd name="f362" fmla="val 726072"/>
                <a:gd name="f363" fmla="val 82340"/>
                <a:gd name="f364" fmla="val 666836"/>
                <a:gd name="f365" fmla="val 121082"/>
                <a:gd name="f366" fmla="val 638275"/>
                <a:gd name="f367" fmla="val 89526"/>
                <a:gd name="f368" fmla="val 571593"/>
                <a:gd name="f369" fmla="val 96788"/>
                <a:gd name="f370" fmla="val 490523"/>
                <a:gd name="f371" fmla="val 145805"/>
                <a:gd name="f372" fmla="val 430894"/>
                <a:gd name="f373" fmla="val 198586"/>
                <a:gd name="f374" fmla="val 400645"/>
                <a:gd name="f375" fmla="val 259015"/>
                <a:gd name="f376" fmla="val 385179"/>
                <a:gd name="f377" fmla="val 321878"/>
                <a:gd name="f378" fmla="val 383347"/>
                <a:gd name="f379" fmla="val 321111"/>
                <a:gd name="f380" fmla="val 357014"/>
                <a:gd name="f381" fmla="val 257723"/>
                <a:gd name="f382" fmla="val 358862"/>
                <a:gd name="f383" fmla="val 196668"/>
                <a:gd name="f384" fmla="val 373772"/>
                <a:gd name="f385" fmla="val 141180"/>
                <a:gd name="f386" fmla="val 399723"/>
                <a:gd name="f387" fmla="val 117813"/>
                <a:gd name="f388" fmla="val 370058"/>
                <a:gd name="f389" fmla="val 106816"/>
                <a:gd name="f390" fmla="val 332072"/>
                <a:gd name="f391" fmla="val 291518"/>
                <a:gd name="f392" fmla="val 170286"/>
                <a:gd name="f393" fmla="val 205094"/>
                <a:gd name="f394" fmla="val 72008"/>
                <a:gd name="f395" fmla="val 326327"/>
                <a:gd name="f396" fmla="val 350305"/>
                <a:gd name="f397" fmla="val 373385"/>
                <a:gd name="f398" fmla="val 75853"/>
                <a:gd name="f399" fmla="val 394659"/>
                <a:gd name="f400" fmla="val 83948"/>
                <a:gd name="f401" fmla="val 425371"/>
                <a:gd name="f402" fmla="val 33609"/>
                <a:gd name="f403" fmla="val 467237"/>
                <a:gd name="f404" fmla="*/ f0 1 1170491"/>
                <a:gd name="f405" fmla="*/ f1 1 1745209"/>
                <a:gd name="f406" fmla="val f2"/>
                <a:gd name="f407" fmla="val f3"/>
                <a:gd name="f408" fmla="val f4"/>
                <a:gd name="f409" fmla="+- f408 0 f406"/>
                <a:gd name="f410" fmla="+- f407 0 f406"/>
                <a:gd name="f411" fmla="*/ f410 1 1170491"/>
                <a:gd name="f412" fmla="*/ f409 1 1745209"/>
                <a:gd name="f413" fmla="*/ f406 1 f411"/>
                <a:gd name="f414" fmla="*/ f407 1 f411"/>
                <a:gd name="f415" fmla="*/ f406 1 f412"/>
                <a:gd name="f416" fmla="*/ f408 1 f412"/>
                <a:gd name="f417" fmla="*/ f413 f404 1"/>
                <a:gd name="f418" fmla="*/ f414 f404 1"/>
                <a:gd name="f419" fmla="*/ f416 f405 1"/>
                <a:gd name="f420" fmla="*/ f415 f40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7" t="f420" r="f418" b="f419"/>
              <a:pathLst>
                <a:path w="1170491" h="1745208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7" y="f18"/>
                  </a:cubicBez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cubicBezTo>
                    <a:pt x="f41" y="f42"/>
                    <a:pt x="f43" y="f44"/>
                    <a:pt x="f5" y="f6"/>
                  </a:cubicBezTo>
                  <a:close/>
                  <a:moveTo>
                    <a:pt x="f45" y="f46"/>
                  </a:moveTo>
                  <a:cubicBezTo>
                    <a:pt x="f47" y="f48"/>
                    <a:pt x="f49" y="f50"/>
                    <a:pt x="f51" y="f52"/>
                  </a:cubicBezTo>
                  <a:lnTo>
                    <a:pt x="f53" y="f54"/>
                  </a:lnTo>
                  <a:cubicBezTo>
                    <a:pt x="f55" y="f56"/>
                    <a:pt x="f57" y="f58"/>
                    <a:pt x="f59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78"/>
                    <a:pt x="f45" y="f46"/>
                  </a:cubicBezTo>
                  <a:close/>
                  <a:moveTo>
                    <a:pt x="f79" y="f2"/>
                  </a:moveTo>
                  <a:cubicBezTo>
                    <a:pt x="f80" y="f81"/>
                    <a:pt x="f82" y="f83"/>
                    <a:pt x="f84" y="f85"/>
                  </a:cubicBezTo>
                  <a:cubicBezTo>
                    <a:pt x="f86" y="f87"/>
                    <a:pt x="f88" y="f89"/>
                    <a:pt x="f90" y="f91"/>
                  </a:cubicBezTo>
                  <a:lnTo>
                    <a:pt x="f92" y="f93"/>
                  </a:lnTo>
                  <a:cubicBezTo>
                    <a:pt x="f94" y="f95"/>
                    <a:pt x="f96" y="f97"/>
                    <a:pt x="f98" y="f99"/>
                  </a:cubicBezTo>
                  <a:cubicBezTo>
                    <a:pt x="f100" y="f101"/>
                    <a:pt x="f102" y="f103"/>
                    <a:pt x="f104" y="f103"/>
                  </a:cubicBezTo>
                  <a:cubicBezTo>
                    <a:pt x="f105" y="f103"/>
                    <a:pt x="f106" y="f107"/>
                    <a:pt x="f106" y="f108"/>
                  </a:cubicBezTo>
                  <a:lnTo>
                    <a:pt x="f109" y="f110"/>
                  </a:lnTo>
                  <a:lnTo>
                    <a:pt x="f106" y="f111"/>
                  </a:lnTo>
                  <a:lnTo>
                    <a:pt x="f106" y="f112"/>
                  </a:lnTo>
                  <a:cubicBezTo>
                    <a:pt x="f113" y="f114"/>
                    <a:pt x="f115" y="f116"/>
                    <a:pt x="f115" y="f117"/>
                  </a:cubicBezTo>
                  <a:lnTo>
                    <a:pt x="f118" y="f119"/>
                  </a:lnTo>
                  <a:cubicBezTo>
                    <a:pt x="f120" y="f121"/>
                    <a:pt x="f3" y="f122"/>
                    <a:pt x="f3" y="f123"/>
                  </a:cubicBezTo>
                  <a:cubicBezTo>
                    <a:pt x="f124" y="f125"/>
                    <a:pt x="f126" y="f127"/>
                    <a:pt x="f128" y="f129"/>
                  </a:cubicBezTo>
                  <a:cubicBezTo>
                    <a:pt x="f130" y="f131"/>
                    <a:pt x="f132" y="f133"/>
                    <a:pt x="f134" y="f135"/>
                  </a:cubicBezTo>
                  <a:lnTo>
                    <a:pt x="f136" y="f137"/>
                  </a:lnTo>
                  <a:cubicBezTo>
                    <a:pt x="f138" y="f139"/>
                    <a:pt x="f140" y="f141"/>
                    <a:pt x="f142" y="f143"/>
                  </a:cubicBezTo>
                  <a:cubicBezTo>
                    <a:pt x="f144" y="f145"/>
                    <a:pt x="f146" y="f147"/>
                    <a:pt x="f146" y="f148"/>
                  </a:cubicBezTo>
                  <a:cubicBezTo>
                    <a:pt x="f146" y="f149"/>
                    <a:pt x="f150" y="f151"/>
                    <a:pt x="f152" y="f153"/>
                  </a:cubicBezTo>
                  <a:cubicBezTo>
                    <a:pt x="f154" y="f155"/>
                    <a:pt x="f156" y="f157"/>
                    <a:pt x="f158" y="f159"/>
                  </a:cubicBezTo>
                  <a:cubicBezTo>
                    <a:pt x="f160" y="f161"/>
                    <a:pt x="f162" y="f163"/>
                    <a:pt x="f164" y="f165"/>
                  </a:cubicBezTo>
                  <a:cubicBezTo>
                    <a:pt x="f166" y="f167"/>
                    <a:pt x="f168" y="f169"/>
                    <a:pt x="f170" y="f171"/>
                  </a:cubicBezTo>
                  <a:lnTo>
                    <a:pt x="f172" y="f173"/>
                  </a:lnTo>
                  <a:cubicBezTo>
                    <a:pt x="f174" y="f175"/>
                    <a:pt x="f176" y="f177"/>
                    <a:pt x="f178" y="f179"/>
                  </a:cubicBezTo>
                  <a:cubicBezTo>
                    <a:pt x="f180" y="f181"/>
                    <a:pt x="f182" y="f183"/>
                    <a:pt x="f184" y="f185"/>
                  </a:cubicBezTo>
                  <a:lnTo>
                    <a:pt x="f186" y="f187"/>
                  </a:lnTo>
                  <a:lnTo>
                    <a:pt x="f188" y="f189"/>
                  </a:lnTo>
                  <a:cubicBezTo>
                    <a:pt x="f190" y="f191"/>
                    <a:pt x="f192" y="f193"/>
                    <a:pt x="f194" y="f195"/>
                  </a:cubicBezTo>
                  <a:cubicBezTo>
                    <a:pt x="f196" y="f197"/>
                    <a:pt x="f198" y="f199"/>
                    <a:pt x="f200" y="f201"/>
                  </a:cubicBezTo>
                  <a:lnTo>
                    <a:pt x="f202" y="f203"/>
                  </a:lnTo>
                  <a:cubicBezTo>
                    <a:pt x="f204" y="f205"/>
                    <a:pt x="f206" y="f207"/>
                    <a:pt x="f208" y="f209"/>
                  </a:cubicBezTo>
                  <a:cubicBezTo>
                    <a:pt x="f210" y="f211"/>
                    <a:pt x="f212" y="f213"/>
                    <a:pt x="f214" y="f215"/>
                  </a:cubicBezTo>
                  <a:cubicBezTo>
                    <a:pt x="f216" y="f217"/>
                    <a:pt x="f218" y="f219"/>
                    <a:pt x="f220" y="f221"/>
                  </a:cubicBezTo>
                  <a:cubicBezTo>
                    <a:pt x="f222" y="f223"/>
                    <a:pt x="f224" y="f225"/>
                    <a:pt x="f226" y="f227"/>
                  </a:cubicBezTo>
                  <a:cubicBezTo>
                    <a:pt x="f226" y="f228"/>
                    <a:pt x="f229" y="f230"/>
                    <a:pt x="f231" y="f232"/>
                  </a:cubicBezTo>
                  <a:lnTo>
                    <a:pt x="f233" y="f234"/>
                  </a:lnTo>
                  <a:cubicBezTo>
                    <a:pt x="f235" y="f236"/>
                    <a:pt x="f237" y="f238"/>
                    <a:pt x="f239" y="f240"/>
                  </a:cubicBezTo>
                  <a:lnTo>
                    <a:pt x="f241" y="f242"/>
                  </a:lnTo>
                  <a:cubicBezTo>
                    <a:pt x="f243" y="f244"/>
                    <a:pt x="f245" y="f246"/>
                    <a:pt x="f247" y="f248"/>
                  </a:cubicBezTo>
                  <a:cubicBezTo>
                    <a:pt x="f249" y="f250"/>
                    <a:pt x="f251" y="f252"/>
                    <a:pt x="f253" y="f254"/>
                  </a:cubicBezTo>
                  <a:cubicBezTo>
                    <a:pt x="f255" y="f256"/>
                    <a:pt x="f257" y="f258"/>
                    <a:pt x="f259" y="f260"/>
                  </a:cubicBezTo>
                  <a:lnTo>
                    <a:pt x="f261" y="f262"/>
                  </a:lnTo>
                  <a:cubicBezTo>
                    <a:pt x="f263" y="f264"/>
                    <a:pt x="f265" y="f266"/>
                    <a:pt x="f267" y="f268"/>
                  </a:cubicBezTo>
                  <a:cubicBezTo>
                    <a:pt x="f269" y="f270"/>
                    <a:pt x="f271" y="f272"/>
                    <a:pt x="f273" y="f4"/>
                  </a:cubicBezTo>
                  <a:cubicBezTo>
                    <a:pt x="f274" y="f272"/>
                    <a:pt x="f275" y="f276"/>
                    <a:pt x="f277" y="f278"/>
                  </a:cubicBezTo>
                  <a:lnTo>
                    <a:pt x="f279" y="f280"/>
                  </a:lnTo>
                  <a:cubicBezTo>
                    <a:pt x="f281" y="f282"/>
                    <a:pt x="f283" y="f284"/>
                    <a:pt x="f285" y="f286"/>
                  </a:cubicBezTo>
                  <a:cubicBezTo>
                    <a:pt x="f287" y="f288"/>
                    <a:pt x="f289" y="f290"/>
                    <a:pt x="f291" y="f292"/>
                  </a:cubicBezTo>
                  <a:cubicBezTo>
                    <a:pt x="f293" y="f294"/>
                    <a:pt x="f295" y="f296"/>
                    <a:pt x="f297" y="f298"/>
                  </a:cubicBezTo>
                  <a:cubicBezTo>
                    <a:pt x="f299" y="f300"/>
                    <a:pt x="f301" y="f302"/>
                    <a:pt x="f303" y="f304"/>
                  </a:cubicBezTo>
                  <a:lnTo>
                    <a:pt x="f305" y="f306"/>
                  </a:lnTo>
                  <a:cubicBezTo>
                    <a:pt x="f307" y="f308"/>
                    <a:pt x="f309" y="f310"/>
                    <a:pt x="f311" y="f312"/>
                  </a:cubicBezTo>
                  <a:lnTo>
                    <a:pt x="f313" y="f314"/>
                  </a:lnTo>
                  <a:cubicBezTo>
                    <a:pt x="f315" y="f316"/>
                    <a:pt x="f317" y="f318"/>
                    <a:pt x="f319" y="f320"/>
                  </a:cubicBezTo>
                  <a:cubicBezTo>
                    <a:pt x="f321" y="f322"/>
                    <a:pt x="f323" y="f324"/>
                    <a:pt x="f325" y="f326"/>
                  </a:cubicBezTo>
                  <a:lnTo>
                    <a:pt x="f327" y="f328"/>
                  </a:lnTo>
                  <a:cubicBezTo>
                    <a:pt x="f329" y="f330"/>
                    <a:pt x="f331" y="f332"/>
                    <a:pt x="f333" y="f334"/>
                  </a:cubicBezTo>
                  <a:cubicBezTo>
                    <a:pt x="f335" y="f336"/>
                    <a:pt x="f337" y="f338"/>
                    <a:pt x="f339" y="f340"/>
                  </a:cubicBezTo>
                  <a:cubicBezTo>
                    <a:pt x="f341" y="f342"/>
                    <a:pt x="f343" y="f344"/>
                    <a:pt x="f345" y="f346"/>
                  </a:cubicBezTo>
                  <a:cubicBezTo>
                    <a:pt x="f347" y="f348"/>
                    <a:pt x="f349" y="f350"/>
                    <a:pt x="f351" y="f352"/>
                  </a:cubicBezTo>
                  <a:lnTo>
                    <a:pt x="f353" y="f354"/>
                  </a:lnTo>
                  <a:lnTo>
                    <a:pt x="f355" y="f356"/>
                  </a:lnTo>
                  <a:lnTo>
                    <a:pt x="f357" y="f358"/>
                  </a:lnTo>
                  <a:cubicBezTo>
                    <a:pt x="f359" y="f360"/>
                    <a:pt x="f361" y="f362"/>
                    <a:pt x="f363" y="f364"/>
                  </a:cubicBezTo>
                  <a:lnTo>
                    <a:pt x="f365" y="f366"/>
                  </a:lnTo>
                  <a:cubicBezTo>
                    <a:pt x="f367" y="f368"/>
                    <a:pt x="f369" y="f370"/>
                    <a:pt x="f371" y="f372"/>
                  </a:cubicBezTo>
                  <a:cubicBezTo>
                    <a:pt x="f373" y="f374"/>
                    <a:pt x="f375" y="f376"/>
                    <a:pt x="f377" y="f378"/>
                  </a:cubicBezTo>
                  <a:lnTo>
                    <a:pt x="f379" y="f380"/>
                  </a:lnTo>
                  <a:cubicBezTo>
                    <a:pt x="f381" y="f382"/>
                    <a:pt x="f383" y="f384"/>
                    <a:pt x="f385" y="f386"/>
                  </a:cubicBezTo>
                  <a:cubicBezTo>
                    <a:pt x="f387" y="f388"/>
                    <a:pt x="f389" y="f390"/>
                    <a:pt x="f389" y="f391"/>
                  </a:cubicBezTo>
                  <a:cubicBezTo>
                    <a:pt x="f389" y="f392"/>
                    <a:pt x="f393" y="f394"/>
                    <a:pt x="f395" y="f394"/>
                  </a:cubicBezTo>
                  <a:cubicBezTo>
                    <a:pt x="f396" y="f394"/>
                    <a:pt x="f397" y="f398"/>
                    <a:pt x="f399" y="f400"/>
                  </a:cubicBezTo>
                  <a:cubicBezTo>
                    <a:pt x="f401" y="f402"/>
                    <a:pt x="f403" y="f2"/>
                    <a:pt x="f79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121920" tIns="60960" rIns="121920" bIns="60960" anchor="ctr" anchorCtr="1" compatLnSpc="1">
              <a:noAutofit/>
            </a:bodyPr>
            <a:lstStyle/>
            <a:p>
              <a:pPr algn="ctr"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400" kern="0">
                <a:solidFill>
                  <a:srgbClr val="000000"/>
                </a:solidFill>
                <a:latin typeface="Arial"/>
                <a:ea typeface="맑은 고딕" pitchFamily="34" charset="-127"/>
              </a:endParaRPr>
            </a:p>
          </p:txBody>
        </p:sp>
      </p:grpSp>
      <p:sp>
        <p:nvSpPr>
          <p:cNvPr id="8" name="Rectangle 19">
            <a:extLst>
              <a:ext uri="{FF2B5EF4-FFF2-40B4-BE49-F238E27FC236}">
                <a16:creationId xmlns:a16="http://schemas.microsoft.com/office/drawing/2014/main" id="{0AB78A93-077B-4F78-B074-E31FBBEE321A}"/>
              </a:ext>
            </a:extLst>
          </p:cNvPr>
          <p:cNvSpPr/>
          <p:nvPr/>
        </p:nvSpPr>
        <p:spPr>
          <a:xfrm>
            <a:off x="4210227" y="1691996"/>
            <a:ext cx="496360" cy="581497"/>
          </a:xfrm>
          <a:custGeom>
            <a:avLst/>
            <a:gdLst>
              <a:gd name="f0" fmla="val w"/>
              <a:gd name="f1" fmla="val h"/>
              <a:gd name="f2" fmla="val 0"/>
              <a:gd name="f3" fmla="val 2926108"/>
              <a:gd name="f4" fmla="val 3216409"/>
              <a:gd name="f5" fmla="val 1150286"/>
              <a:gd name="f6" fmla="val 2039882"/>
              <a:gd name="f7" fmla="val 1216487"/>
              <a:gd name="f8" fmla="val 2110220"/>
              <a:gd name="f9" fmla="val 1249586"/>
              <a:gd name="f10" fmla="val 2238485"/>
              <a:gd name="f11" fmla="val 1348889"/>
              <a:gd name="f12" fmla="val 2250897"/>
              <a:gd name="f13" fmla="val 1452327"/>
              <a:gd name="f14" fmla="val 2213659"/>
              <a:gd name="f15" fmla="val 1530941"/>
              <a:gd name="f16" fmla="val 2147458"/>
              <a:gd name="f17" fmla="val 1597142"/>
              <a:gd name="f18" fmla="val 2052295"/>
              <a:gd name="f19" fmla="val 1634380"/>
              <a:gd name="f20" fmla="val 2030228"/>
              <a:gd name="f21" fmla="val 1712994"/>
              <a:gd name="f22" fmla="val 2049536"/>
              <a:gd name="f23" fmla="val 1721269"/>
              <a:gd name="f24" fmla="val 2072982"/>
              <a:gd name="f25" fmla="val 1533700"/>
              <a:gd name="f26" fmla="val 2362611"/>
              <a:gd name="f27" fmla="val 1615072"/>
              <a:gd name="f28" fmla="val 2763954"/>
              <a:gd name="f29" fmla="val 1568179"/>
              <a:gd name="f30" fmla="val 2830155"/>
              <a:gd name="f31" fmla="val 1391644"/>
              <a:gd name="f32" fmla="val 2965315"/>
              <a:gd name="f33" fmla="val 1231658"/>
              <a:gd name="f34" fmla="val 2893598"/>
              <a:gd name="f35" fmla="val 1063398"/>
              <a:gd name="f36" fmla="val 2925319"/>
              <a:gd name="f37" fmla="val 925479"/>
              <a:gd name="f38" fmla="val 2954282"/>
              <a:gd name="f39" fmla="val 820660"/>
              <a:gd name="f40" fmla="val 3107371"/>
              <a:gd name="f41" fmla="val 686879"/>
              <a:gd name="f42" fmla="val 3148747"/>
              <a:gd name="f43" fmla="val 536548"/>
              <a:gd name="f44" fmla="val 3184606"/>
              <a:gd name="f45" fmla="val 373804"/>
              <a:gd name="f46" fmla="val 3224602"/>
              <a:gd name="f47" fmla="val 215198"/>
              <a:gd name="f48" fmla="val 3214948"/>
              <a:gd name="f49" fmla="val 93829"/>
              <a:gd name="f50" fmla="val 3209431"/>
              <a:gd name="f51" fmla="val 71763"/>
              <a:gd name="f52" fmla="val 3046687"/>
              <a:gd name="f53" fmla="val 136584"/>
              <a:gd name="f54" fmla="val 2925318"/>
              <a:gd name="f55" fmla="val 168305"/>
              <a:gd name="f56" fmla="val 2828775"/>
              <a:gd name="f57" fmla="val 121415"/>
              <a:gd name="f58" fmla="val 2802571"/>
              <a:gd name="f59" fmla="val 107623"/>
              <a:gd name="f60" fmla="val 2710165"/>
              <a:gd name="f61" fmla="val 111150"/>
              <a:gd name="f62" fmla="val 2693172"/>
              <a:gd name="f63" fmla="val 127647"/>
              <a:gd name="f64" fmla="val 2691385"/>
              <a:gd name="f65" fmla="val 158288"/>
              <a:gd name="f66" fmla="val 2695563"/>
              <a:gd name="f67" fmla="val 2626239"/>
              <a:gd name="f68" fmla="val 266288"/>
              <a:gd name="f69" fmla="val 2708276"/>
              <a:gd name="f70" fmla="val 307224"/>
              <a:gd name="f71" fmla="val 2711894"/>
              <a:gd name="f72" fmla="val 415224"/>
              <a:gd name="f73" fmla="val 2711420"/>
              <a:gd name="f74" fmla="val 428487"/>
              <a:gd name="f75" fmla="val 2711947"/>
              <a:gd name="f76" fmla="val 442136"/>
              <a:gd name="f77" fmla="val 2710942"/>
              <a:gd name="f78" fmla="val 456160"/>
              <a:gd name="f79" fmla="val 2708700"/>
              <a:gd name="f80" fmla="val 2617963"/>
              <a:gd name="f81" fmla="val 564160"/>
              <a:gd name="f82" fmla="val 2692500"/>
              <a:gd name="f83" fmla="val 577696"/>
              <a:gd name="f84" fmla="val 2691220"/>
              <a:gd name="f85" fmla="val 591289"/>
              <a:gd name="f86" fmla="val 2688332"/>
              <a:gd name="f87" fmla="val 605096"/>
              <a:gd name="f88" fmla="val 2684680"/>
              <a:gd name="f89" fmla="val 2601411"/>
              <a:gd name="f90" fmla="val 713096"/>
              <a:gd name="f91" fmla="val 2654658"/>
              <a:gd name="f92" fmla="val 754032"/>
              <a:gd name="f93" fmla="val 2641463"/>
              <a:gd name="f94" fmla="val 2580721"/>
              <a:gd name="f95" fmla="val 862032"/>
              <a:gd name="f96" fmla="val 2599792"/>
              <a:gd name="f97" fmla="val 897454"/>
              <a:gd name="f98" fmla="val 2584791"/>
              <a:gd name="f99" fmla="val 934214"/>
              <a:gd name="f100" fmla="val 2567836"/>
              <a:gd name="f101" fmla="val 972371"/>
              <a:gd name="f102" fmla="val 2548802"/>
              <a:gd name="f103" fmla="val 1030297"/>
              <a:gd name="f104" fmla="val 2506047"/>
              <a:gd name="f105" fmla="val 939271"/>
              <a:gd name="f106" fmla="val 2219176"/>
              <a:gd name="f107" fmla="val 947546"/>
              <a:gd name="f108" fmla="val 2122633"/>
              <a:gd name="f109" fmla="val 957201"/>
              <a:gd name="f110" fmla="val 2082636"/>
              <a:gd name="f111" fmla="val 1082706"/>
              <a:gd name="f112" fmla="val 2067466"/>
              <a:gd name="f113" fmla="val 394278"/>
              <a:gd name="f114" fmla="val 1320337"/>
              <a:gd name="f115" fmla="val 356565"/>
              <a:gd name="f116" fmla="val 1315036"/>
              <a:gd name="f117" fmla="val 316914"/>
              <a:gd name="f118" fmla="val 1320983"/>
              <a:gd name="f119" fmla="val 277262"/>
              <a:gd name="f120" fmla="val 1344774"/>
              <a:gd name="f121" fmla="val 169686"/>
              <a:gd name="f122" fmla="val 1368221"/>
              <a:gd name="f123" fmla="val 281399"/>
              <a:gd name="f124" fmla="val 1532343"/>
              <a:gd name="f125" fmla="val 314500"/>
              <a:gd name="f126" fmla="val 1626128"/>
              <a:gd name="f127" fmla="val 335188"/>
              <a:gd name="f128" fmla="val 1715776"/>
              <a:gd name="f129" fmla="val 306225"/>
              <a:gd name="f130" fmla="val 1838523"/>
              <a:gd name="f131" fmla="val 376563"/>
              <a:gd name="f132" fmla="val 1820593"/>
              <a:gd name="f133" fmla="val 535169"/>
              <a:gd name="f134" fmla="val 1786113"/>
              <a:gd name="f135" fmla="val 681363"/>
              <a:gd name="f136" fmla="val 1673020"/>
              <a:gd name="f137" fmla="val 628954"/>
              <a:gd name="f138" fmla="val 1493726"/>
              <a:gd name="f139" fmla="val 603094"/>
              <a:gd name="f140" fmla="val 1453384"/>
              <a:gd name="f141" fmla="val 507414"/>
              <a:gd name="f142" fmla="val 1336241"/>
              <a:gd name="f143" fmla="val 1526804"/>
              <a:gd name="f144" fmla="val 66"/>
              <a:gd name="f145" fmla="val 2066065"/>
              <a:gd name="f146" fmla="val 2824"/>
              <a:gd name="f147" fmla="val 2621877"/>
              <a:gd name="f148" fmla="val 129710"/>
              <a:gd name="f149" fmla="val 2896335"/>
              <a:gd name="f150" fmla="val 1038593"/>
              <a:gd name="f151" fmla="val 3057700"/>
              <a:gd name="f152" fmla="val 1564063"/>
              <a:gd name="f153" fmla="val 2532230"/>
              <a:gd name="f154" fmla="val 2366749"/>
              <a:gd name="f155" fmla="val 2064686"/>
              <a:gd name="f156" fmla="val 2292273"/>
              <a:gd name="f157" fmla="val 1885392"/>
              <a:gd name="f158" fmla="val 2267447"/>
              <a:gd name="f159" fmla="val 1950214"/>
              <a:gd name="f160" fmla="val 2015056"/>
              <a:gd name="f161" fmla="val 1555767"/>
              <a:gd name="f162" fmla="val 1940580"/>
              <a:gd name="f163" fmla="val 1179249"/>
              <a:gd name="f164" fmla="val 1868862"/>
              <a:gd name="f165" fmla="val 732393"/>
              <a:gd name="f166" fmla="val 2186075"/>
              <a:gd name="f167" fmla="val 554478"/>
              <a:gd name="f168" fmla="val 2159871"/>
              <a:gd name="f169" fmla="val 466211"/>
              <a:gd name="f170" fmla="val 2141942"/>
              <a:gd name="f171" fmla="val 394493"/>
              <a:gd name="f172" fmla="val 1904722"/>
              <a:gd name="f173" fmla="val 364151"/>
              <a:gd name="f174" fmla="val 1932305"/>
              <a:gd name="f175" fmla="val 322774"/>
              <a:gd name="f176" fmla="val 1970922"/>
              <a:gd name="f177" fmla="val 405526"/>
              <a:gd name="f178" fmla="val 2146079"/>
              <a:gd name="f179" fmla="val 467589"/>
              <a:gd name="f180" fmla="val 2205384"/>
              <a:gd name="f181" fmla="val 525515"/>
              <a:gd name="f182" fmla="val 2241243"/>
              <a:gd name="f183" fmla="val 2202626"/>
              <a:gd name="f184" fmla="val 873070"/>
              <a:gd name="f185" fmla="val 2139183"/>
              <a:gd name="f186" fmla="val 913066"/>
              <a:gd name="f187" fmla="val 2128149"/>
              <a:gd name="f188" fmla="val 870312"/>
              <a:gd name="f189" fmla="val 2253655"/>
              <a:gd name="f190" fmla="val 877208"/>
              <a:gd name="f191" fmla="val 2333648"/>
              <a:gd name="f192" fmla="val 862033"/>
              <a:gd name="f193" fmla="val 2337135"/>
              <a:gd name="f194" fmla="val 2415799"/>
              <a:gd name="f195" fmla="val 754033"/>
              <a:gd name="f196" fmla="val 2360695"/>
              <a:gd name="f197" fmla="val 713097"/>
              <a:gd name="f198" fmla="val 2366601"/>
              <a:gd name="f199" fmla="val 2428213"/>
              <a:gd name="f200" fmla="val 605097"/>
              <a:gd name="f201" fmla="val 2379641"/>
              <a:gd name="f202" fmla="val 564161"/>
              <a:gd name="f203" fmla="val 2382960"/>
              <a:gd name="f204" fmla="val 2436489"/>
              <a:gd name="f205" fmla="val 456161"/>
              <a:gd name="f206" fmla="val 2388351"/>
              <a:gd name="f207" fmla="val 415225"/>
              <a:gd name="f208" fmla="val 2389346"/>
              <a:gd name="f209" fmla="val 307225"/>
              <a:gd name="f210" fmla="val 2386989"/>
              <a:gd name="f211" fmla="val 293173"/>
              <a:gd name="f212" fmla="val 2387203"/>
              <a:gd name="f213" fmla="val 279516"/>
              <a:gd name="f214" fmla="val 2386340"/>
              <a:gd name="f215" fmla="val 266289"/>
              <a:gd name="f216" fmla="val 2385150"/>
              <a:gd name="f217" fmla="val 158289"/>
              <a:gd name="f218" fmla="val 2370613"/>
              <a:gd name="f219" fmla="val 107017"/>
              <a:gd name="f220" fmla="val 2360332"/>
              <a:gd name="f221" fmla="val 72014"/>
              <a:gd name="f222" fmla="val 2345184"/>
              <a:gd name="f223" fmla="val 62108"/>
              <a:gd name="f224" fmla="val 2325373"/>
              <a:gd name="f225" fmla="val 37284"/>
              <a:gd name="f226" fmla="val 2261930"/>
              <a:gd name="f227" fmla="val 103484"/>
              <a:gd name="f228" fmla="val 2223314"/>
              <a:gd name="f229" fmla="val 124172"/>
              <a:gd name="f230" fmla="val 2172284"/>
              <a:gd name="f231" fmla="val 111759"/>
              <a:gd name="f232" fmla="val 2144700"/>
              <a:gd name="f233" fmla="val 74522"/>
              <a:gd name="f234" fmla="val 86934"/>
              <a:gd name="f235" fmla="val 2089533"/>
              <a:gd name="f236" fmla="val 96588"/>
              <a:gd name="f237" fmla="val 2053674"/>
              <a:gd name="f238" fmla="val 242782"/>
              <a:gd name="f239" fmla="val 264849"/>
              <a:gd name="f240" fmla="val 1994369"/>
              <a:gd name="f241" fmla="val 273125"/>
              <a:gd name="f242" fmla="val 1919892"/>
              <a:gd name="f243" fmla="val -4093"/>
              <a:gd name="f244" fmla="val 1721291"/>
              <a:gd name="f245" fmla="val 45"/>
              <a:gd name="f246" fmla="val 1671639"/>
              <a:gd name="f247" fmla="val 12458"/>
              <a:gd name="f248" fmla="val 1619230"/>
              <a:gd name="f249" fmla="val 1558546"/>
              <a:gd name="f250" fmla="val 190373"/>
              <a:gd name="f251" fmla="val 1477174"/>
              <a:gd name="f252" fmla="val 222094"/>
              <a:gd name="f253" fmla="val 1438557"/>
              <a:gd name="f254" fmla="val 80038"/>
              <a:gd name="f255" fmla="val 1267538"/>
              <a:gd name="f256" fmla="val 91072"/>
              <a:gd name="f257" fmla="val 1224783"/>
              <a:gd name="f258" fmla="val 111760"/>
              <a:gd name="f259" fmla="val 1092381"/>
              <a:gd name="f260" fmla="val 240023"/>
              <a:gd name="f261" fmla="val 943429"/>
              <a:gd name="f262" fmla="val 703451"/>
              <a:gd name="f263" fmla="val 342084"/>
              <a:gd name="f264" fmla="val 332450"/>
              <a:gd name="f265" fmla="val 961338"/>
              <a:gd name="f266" fmla="val -5451"/>
              <a:gd name="f267" fmla="*/ f0 1 2926108"/>
              <a:gd name="f268" fmla="*/ f1 1 3216409"/>
              <a:gd name="f269" fmla="val f2"/>
              <a:gd name="f270" fmla="val f3"/>
              <a:gd name="f271" fmla="val f4"/>
              <a:gd name="f272" fmla="+- f271 0 f269"/>
              <a:gd name="f273" fmla="+- f270 0 f269"/>
              <a:gd name="f274" fmla="*/ f273 1 2926108"/>
              <a:gd name="f275" fmla="*/ f272 1 3216409"/>
              <a:gd name="f276" fmla="*/ f269 1 f274"/>
              <a:gd name="f277" fmla="*/ f270 1 f274"/>
              <a:gd name="f278" fmla="*/ f269 1 f275"/>
              <a:gd name="f279" fmla="*/ f271 1 f275"/>
              <a:gd name="f280" fmla="*/ f276 f267 1"/>
              <a:gd name="f281" fmla="*/ f277 f267 1"/>
              <a:gd name="f282" fmla="*/ f279 f268 1"/>
              <a:gd name="f283" fmla="*/ f278 f26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0" t="f283" r="f281" b="f282"/>
            <a:pathLst>
              <a:path w="2926108" h="3216409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53" y="f54"/>
                </a:cubicBez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lnTo>
                  <a:pt x="f65" y="f67"/>
                </a:lnTo>
                <a:lnTo>
                  <a:pt x="f68" y="f67"/>
                </a:lnTo>
                <a:lnTo>
                  <a:pt x="f68" y="f69"/>
                </a:lnTo>
                <a:lnTo>
                  <a:pt x="f70" y="f71"/>
                </a:lnTo>
                <a:lnTo>
                  <a:pt x="f70" y="f67"/>
                </a:lnTo>
                <a:lnTo>
                  <a:pt x="f72" y="f67"/>
                </a:lnTo>
                <a:lnTo>
                  <a:pt x="f72" y="f73"/>
                </a:lnTo>
                <a:cubicBezTo>
                  <a:pt x="f74" y="f75"/>
                  <a:pt x="f76" y="f77"/>
                  <a:pt x="f78" y="f79"/>
                </a:cubicBezTo>
                <a:lnTo>
                  <a:pt x="f78" y="f80"/>
                </a:lnTo>
                <a:lnTo>
                  <a:pt x="f81" y="f80"/>
                </a:lnTo>
                <a:lnTo>
                  <a:pt x="f81" y="f82"/>
                </a:lnTo>
                <a:cubicBezTo>
                  <a:pt x="f83" y="f84"/>
                  <a:pt x="f85" y="f86"/>
                  <a:pt x="f87" y="f88"/>
                </a:cubicBezTo>
                <a:lnTo>
                  <a:pt x="f87" y="f89"/>
                </a:lnTo>
                <a:lnTo>
                  <a:pt x="f90" y="f89"/>
                </a:lnTo>
                <a:lnTo>
                  <a:pt x="f90" y="f91"/>
                </a:lnTo>
                <a:lnTo>
                  <a:pt x="f92" y="f93"/>
                </a:lnTo>
                <a:lnTo>
                  <a:pt x="f92" y="f94"/>
                </a:lnTo>
                <a:lnTo>
                  <a:pt x="f95" y="f94"/>
                </a:lnTo>
                <a:lnTo>
                  <a:pt x="f95" y="f96"/>
                </a:ln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5" y="f6"/>
                </a:cubicBezTo>
                <a:close/>
                <a:moveTo>
                  <a:pt x="f113" y="f114"/>
                </a:moveTo>
                <a:cubicBezTo>
                  <a:pt x="f115" y="f116"/>
                  <a:pt x="f117" y="f118"/>
                  <a:pt x="f119" y="f120"/>
                </a:cubicBezTo>
                <a:cubicBezTo>
                  <a:pt x="f121" y="f122"/>
                  <a:pt x="f123" y="f124"/>
                  <a:pt x="f125" y="f126"/>
                </a:cubicBezTo>
                <a:cubicBezTo>
                  <a:pt x="f127" y="f128"/>
                  <a:pt x="f129" y="f130"/>
                  <a:pt x="f131" y="f132"/>
                </a:cubicBez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13" y="f114"/>
                </a:cubicBezTo>
                <a:close/>
                <a:moveTo>
                  <a:pt x="f143" y="f144"/>
                </a:move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cubicBezTo>
                  <a:pt x="f157" y="f158"/>
                  <a:pt x="f159" y="f160"/>
                  <a:pt x="f161" y="f162"/>
                </a:cubicBezTo>
                <a:cubicBezTo>
                  <a:pt x="f163" y="f164"/>
                  <a:pt x="f165" y="f166"/>
                  <a:pt x="f167" y="f168"/>
                </a:cubicBezTo>
                <a:cubicBezTo>
                  <a:pt x="f169" y="f170"/>
                  <a:pt x="f171" y="f172"/>
                  <a:pt x="f173" y="f174"/>
                </a:cubicBezTo>
                <a:cubicBezTo>
                  <a:pt x="f175" y="f176"/>
                  <a:pt x="f177" y="f178"/>
                  <a:pt x="f179" y="f180"/>
                </a:cubicBezTo>
                <a:cubicBezTo>
                  <a:pt x="f181" y="f182"/>
                  <a:pt x="f165" y="f183"/>
                  <a:pt x="f184" y="f185"/>
                </a:cubicBezTo>
                <a:cubicBezTo>
                  <a:pt x="f186" y="f187"/>
                  <a:pt x="f188" y="f189"/>
                  <a:pt x="f190" y="f191"/>
                </a:cubicBezTo>
                <a:lnTo>
                  <a:pt x="f192" y="f193"/>
                </a:lnTo>
                <a:lnTo>
                  <a:pt x="f192" y="f194"/>
                </a:lnTo>
                <a:lnTo>
                  <a:pt x="f195" y="f194"/>
                </a:lnTo>
                <a:lnTo>
                  <a:pt x="f195" y="f196"/>
                </a:lnTo>
                <a:lnTo>
                  <a:pt x="f197" y="f198"/>
                </a:lnTo>
                <a:lnTo>
                  <a:pt x="f197" y="f199"/>
                </a:lnTo>
                <a:lnTo>
                  <a:pt x="f200" y="f199"/>
                </a:lnTo>
                <a:lnTo>
                  <a:pt x="f200" y="f201"/>
                </a:lnTo>
                <a:lnTo>
                  <a:pt x="f202" y="f203"/>
                </a:lnTo>
                <a:lnTo>
                  <a:pt x="f202" y="f204"/>
                </a:lnTo>
                <a:lnTo>
                  <a:pt x="f205" y="f204"/>
                </a:lnTo>
                <a:lnTo>
                  <a:pt x="f205" y="f206"/>
                </a:lnTo>
                <a:lnTo>
                  <a:pt x="f207" y="f208"/>
                </a:lnTo>
                <a:lnTo>
                  <a:pt x="f207" y="f204"/>
                </a:lnTo>
                <a:lnTo>
                  <a:pt x="f209" y="f204"/>
                </a:lnTo>
                <a:lnTo>
                  <a:pt x="f209" y="f210"/>
                </a:lnTo>
                <a:cubicBezTo>
                  <a:pt x="f211" y="f212"/>
                  <a:pt x="f213" y="f214"/>
                  <a:pt x="f215" y="f216"/>
                </a:cubicBezTo>
                <a:lnTo>
                  <a:pt x="f215" y="f199"/>
                </a:lnTo>
                <a:lnTo>
                  <a:pt x="f217" y="f199"/>
                </a:lnTo>
                <a:lnTo>
                  <a:pt x="f217" y="f218"/>
                </a:lnTo>
                <a:cubicBezTo>
                  <a:pt x="f219" y="f220"/>
                  <a:pt x="f221" y="f222"/>
                  <a:pt x="f223" y="f224"/>
                </a:cubicBezTo>
                <a:cubicBezTo>
                  <a:pt x="f225" y="f226"/>
                  <a:pt x="f227" y="f228"/>
                  <a:pt x="f229" y="f230"/>
                </a:cubicBezTo>
                <a:cubicBezTo>
                  <a:pt x="f231" y="f232"/>
                  <a:pt x="f233" y="f170"/>
                  <a:pt x="f234" y="f235"/>
                </a:cubicBezTo>
                <a:cubicBezTo>
                  <a:pt x="f236" y="f237"/>
                  <a:pt x="f238" y="f20"/>
                  <a:pt x="f239" y="f240"/>
                </a:cubicBezTo>
                <a:cubicBezTo>
                  <a:pt x="f241" y="f242"/>
                  <a:pt x="f243" y="f244"/>
                  <a:pt x="f245" y="f246"/>
                </a:cubicBezTo>
                <a:cubicBezTo>
                  <a:pt x="f247" y="f248"/>
                  <a:pt x="f229" y="f249"/>
                  <a:pt x="f250" y="f251"/>
                </a:cubicBezTo>
                <a:cubicBezTo>
                  <a:pt x="f252" y="f253"/>
                  <a:pt x="f254" y="f255"/>
                  <a:pt x="f256" y="f257"/>
                </a:cubicBezTo>
                <a:cubicBezTo>
                  <a:pt x="f258" y="f259"/>
                  <a:pt x="f260" y="f261"/>
                  <a:pt x="f239" y="f262"/>
                </a:cubicBezTo>
                <a:cubicBezTo>
                  <a:pt x="f263" y="f264"/>
                  <a:pt x="f265" y="f266"/>
                  <a:pt x="f143" y="f14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9" name="Oval 47">
            <a:extLst>
              <a:ext uri="{FF2B5EF4-FFF2-40B4-BE49-F238E27FC236}">
                <a16:creationId xmlns:a16="http://schemas.microsoft.com/office/drawing/2014/main" id="{E5B7290D-379C-46BE-83BD-6667FB080D86}"/>
              </a:ext>
            </a:extLst>
          </p:cNvPr>
          <p:cNvSpPr/>
          <p:nvPr/>
        </p:nvSpPr>
        <p:spPr>
          <a:xfrm>
            <a:off x="11312005" y="1671146"/>
            <a:ext cx="584728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303187"/>
              <a:gd name="f5" fmla="val 480874"/>
              <a:gd name="f6" fmla="val 1936813"/>
              <a:gd name="f7" fmla="val 2759126"/>
              <a:gd name="f8" fmla="val 1620000"/>
              <a:gd name="f9" fmla="val 2514701"/>
              <a:gd name="f10" fmla="val 725299"/>
              <a:gd name="f11" fmla="*/ f0 1 3240000"/>
              <a:gd name="f12" fmla="*/ f1 1 3240000"/>
              <a:gd name="f13" fmla="val f2"/>
              <a:gd name="f14" fmla="val f3"/>
              <a:gd name="f15" fmla="+- f14 0 f13"/>
              <a:gd name="f16" fmla="*/ f15 1 3240000"/>
              <a:gd name="f17" fmla="*/ f13 1 f16"/>
              <a:gd name="f18" fmla="*/ f14 1 f16"/>
              <a:gd name="f19" fmla="*/ f17 f11 1"/>
              <a:gd name="f20" fmla="*/ f18 f11 1"/>
              <a:gd name="f21" fmla="*/ f18 f12 1"/>
              <a:gd name="f22" fmla="*/ f17 f1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" t="f22" r="f20" b="f21"/>
            <a:pathLst>
              <a:path w="3240000" h="3240000">
                <a:moveTo>
                  <a:pt x="f4" y="f5"/>
                </a:moveTo>
                <a:lnTo>
                  <a:pt x="f4" y="f4"/>
                </a:lnTo>
                <a:lnTo>
                  <a:pt x="f5" y="f4"/>
                </a:lnTo>
                <a:lnTo>
                  <a:pt x="f5" y="f6"/>
                </a:lnTo>
                <a:lnTo>
                  <a:pt x="f4" y="f6"/>
                </a:lnTo>
                <a:lnTo>
                  <a:pt x="f4" y="f7"/>
                </a:lnTo>
                <a:lnTo>
                  <a:pt x="f6" y="f7"/>
                </a:lnTo>
                <a:lnTo>
                  <a:pt x="f6" y="f6"/>
                </a:lnTo>
                <a:lnTo>
                  <a:pt x="f7" y="f6"/>
                </a:lnTo>
                <a:lnTo>
                  <a:pt x="f7" y="f4"/>
                </a:lnTo>
                <a:lnTo>
                  <a:pt x="f6" y="f4"/>
                </a:lnTo>
                <a:lnTo>
                  <a:pt x="f6" y="f5"/>
                </a:lnTo>
                <a:close/>
                <a:moveTo>
                  <a:pt x="f8" y="f2"/>
                </a:moveTo>
                <a:cubicBezTo>
                  <a:pt x="f9" y="f2"/>
                  <a:pt x="f3" y="f10"/>
                  <a:pt x="f3" y="f8"/>
                </a:cubicBezTo>
                <a:cubicBezTo>
                  <a:pt x="f3" y="f9"/>
                  <a:pt x="f9" y="f3"/>
                  <a:pt x="f8" y="f3"/>
                </a:cubicBezTo>
                <a:cubicBezTo>
                  <a:pt x="f10" y="f3"/>
                  <a:pt x="f2" y="f9"/>
                  <a:pt x="f2" y="f8"/>
                </a:cubicBezTo>
                <a:cubicBezTo>
                  <a:pt x="f2" y="f10"/>
                  <a:pt x="f10" y="f2"/>
                  <a:pt x="f8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3FAE2E1C-D45A-4222-BF0B-AC4501747201}"/>
              </a:ext>
            </a:extLst>
          </p:cNvPr>
          <p:cNvSpPr/>
          <p:nvPr/>
        </p:nvSpPr>
        <p:spPr>
          <a:xfrm>
            <a:off x="5106631" y="5441803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440"/>
              <a:gd name="f7" fmla="val 3960000"/>
              <a:gd name="f8" fmla="val 1979373"/>
              <a:gd name="f9" fmla="val 472350"/>
              <a:gd name="f10" fmla="val 1228307"/>
              <a:gd name="f11" fmla="val 485871"/>
              <a:gd name="f12" fmla="val 850011"/>
              <a:gd name="f13" fmla="val 1078219"/>
              <a:gd name="f14" fmla="val 813783"/>
              <a:gd name="f15" fmla="val 1434034"/>
              <a:gd name="f16" fmla="val 787561"/>
              <a:gd name="f17" fmla="val 1781828"/>
              <a:gd name="f18" fmla="val 889690"/>
              <a:gd name="f19" fmla="val 2005359"/>
              <a:gd name="f20" fmla="val 1119009"/>
              <a:gd name="f21" fmla="val 2222584"/>
              <a:gd name="f22" fmla="val 1178964"/>
              <a:gd name="f23" fmla="val 2123026"/>
              <a:gd name="f24" fmla="val 1260199"/>
              <a:gd name="f25" fmla="val 1908547"/>
              <a:gd name="f26" fmla="val 1328015"/>
              <a:gd name="f27" fmla="val 1812920"/>
              <a:gd name="f28" fmla="val 1222115"/>
              <a:gd name="f29" fmla="val 1647651"/>
              <a:gd name="f30" fmla="val 1255483"/>
              <a:gd name="f31" fmla="val 1756375"/>
              <a:gd name="f32" fmla="val 1234998"/>
              <a:gd name="f33" fmla="val 1431771"/>
              <a:gd name="f34" fmla="val 1331609"/>
              <a:gd name="f35" fmla="val 922504"/>
              <a:gd name="f36" fmla="val 1719145"/>
              <a:gd name="f37" fmla="val 812633"/>
              <a:gd name="f38" fmla="val 2217373"/>
              <a:gd name="f39" fmla="val 891303"/>
              <a:gd name="f40" fmla="val 2693518"/>
              <a:gd name="f41" fmla="val 1016895"/>
              <a:gd name="f42" fmla="val 2787642"/>
              <a:gd name="f43" fmla="val 1344599"/>
              <a:gd name="f44" fmla="val 2783502"/>
              <a:gd name="f45" fmla="val 1606823"/>
              <a:gd name="f46" fmla="val 2771081"/>
              <a:gd name="f47" fmla="val 1743454"/>
              <a:gd name="f48" fmla="val 2679609"/>
              <a:gd name="f49" fmla="val 2064482"/>
              <a:gd name="f50" fmla="val 2456028"/>
              <a:gd name="f51" fmla="val 2225955"/>
              <a:gd name="f52" fmla="val 2192422"/>
              <a:gd name="f53" fmla="val 2399851"/>
              <a:gd name="f54" fmla="val 2004893"/>
              <a:gd name="f55" fmla="val 2209395"/>
              <a:gd name="f56" fmla="val 2026974"/>
              <a:gd name="f57" fmla="val 2018938"/>
              <a:gd name="f58" fmla="val 2072519"/>
              <a:gd name="f59" fmla="val 1810540"/>
              <a:gd name="f60" fmla="val 2086043"/>
              <a:gd name="f61" fmla="val 1754994"/>
              <a:gd name="f62" fmla="val 2135727"/>
              <a:gd name="f63" fmla="val 1554876"/>
              <a:gd name="f64" fmla="val 2195073"/>
              <a:gd name="f65" fmla="val 1382360"/>
              <a:gd name="f66" fmla="val 2084273"/>
              <a:gd name="f67" fmla="val 1259912"/>
              <a:gd name="f68" fmla="val 1915898"/>
              <a:gd name="f69" fmla="val 1219889"/>
              <a:gd name="f70" fmla="val 1750283"/>
              <a:gd name="f71" fmla="val 1186766"/>
              <a:gd name="f72" fmla="val 1626460"/>
              <a:gd name="f73" fmla="val 1331294"/>
              <a:gd name="f74" fmla="val 1589196"/>
              <a:gd name="f75" fmla="val 1434803"/>
              <a:gd name="f76" fmla="val 1499489"/>
              <a:gd name="f77" fmla="val 1732912"/>
              <a:gd name="f78" fmla="val 1614533"/>
              <a:gd name="f79" fmla="val 1824000"/>
              <a:gd name="f80" fmla="val 1574511"/>
              <a:gd name="f81" fmla="val 1939931"/>
              <a:gd name="f82" fmla="val 1332991"/>
              <a:gd name="f83" fmla="val 2671400"/>
              <a:gd name="f84" fmla="val 1220920"/>
              <a:gd name="f85" fmla="val 3468343"/>
              <a:gd name="f86" fmla="val 1339611"/>
              <a:gd name="f87" fmla="val 3487664"/>
              <a:gd name="f88" fmla="val 1434840"/>
              <a:gd name="f89" fmla="val 3497327"/>
              <a:gd name="f90" fmla="val 1730357"/>
              <a:gd name="f91" fmla="val 3129057"/>
              <a:gd name="f92" fmla="val 1887692"/>
              <a:gd name="f93" fmla="val 2422431"/>
              <a:gd name="f94" fmla="val 1985681"/>
              <a:gd name="f95" fmla="val 2531460"/>
              <a:gd name="f96" fmla="val 2093439"/>
              <a:gd name="f97" fmla="val 2747804"/>
              <a:gd name="f98" fmla="val 2336342"/>
              <a:gd name="f99" fmla="val 2720202"/>
              <a:gd name="f100" fmla="val 2693796"/>
              <a:gd name="f101" fmla="val 2666377"/>
              <a:gd name="f102" fmla="val 3092265"/>
              <a:gd name="f103" fmla="val 2401394"/>
              <a:gd name="f104" fmla="val 3176454"/>
              <a:gd name="f105" fmla="val 1627140"/>
              <a:gd name="f106" fmla="val 3254038"/>
              <a:gd name="f107" fmla="val 999456"/>
              <a:gd name="f108" fmla="val 2816023"/>
              <a:gd name="f109" fmla="val 430731"/>
              <a:gd name="f110" fmla="val 436907"/>
              <a:gd name="f111" fmla="val 3523533"/>
              <a:gd name="f112" fmla="val 3764830"/>
              <a:gd name="f113" fmla="val 195610"/>
              <a:gd name="f114" fmla="val 3523093"/>
              <a:gd name="f115" fmla="val 3764390"/>
              <a:gd name="f116" fmla="+- 0 0 -90"/>
              <a:gd name="f117" fmla="*/ f3 1 3960440"/>
              <a:gd name="f118" fmla="*/ f4 1 3960000"/>
              <a:gd name="f119" fmla="val f5"/>
              <a:gd name="f120" fmla="val f6"/>
              <a:gd name="f121" fmla="val f7"/>
              <a:gd name="f122" fmla="*/ f116 f0 1"/>
              <a:gd name="f123" fmla="+- f121 0 f119"/>
              <a:gd name="f124" fmla="+- f120 0 f119"/>
              <a:gd name="f125" fmla="*/ f122 1 f2"/>
              <a:gd name="f126" fmla="*/ f124 1 3960440"/>
              <a:gd name="f127" fmla="*/ f123 1 3960000"/>
              <a:gd name="f128" fmla="*/ 1979373 f124 1"/>
              <a:gd name="f129" fmla="*/ 472350 f123 1"/>
              <a:gd name="f130" fmla="*/ 813783 f124 1"/>
              <a:gd name="f131" fmla="*/ 1434034 f123 1"/>
              <a:gd name="f132" fmla="*/ 2217373 f124 1"/>
              <a:gd name="f133" fmla="*/ 1339611 f124 1"/>
              <a:gd name="f134" fmla="*/ 3487664 f123 1"/>
              <a:gd name="f135" fmla="*/ 436907 f124 1"/>
              <a:gd name="f136" fmla="*/ 0 f123 1"/>
              <a:gd name="f137" fmla="*/ 3523533 f124 1"/>
              <a:gd name="f138" fmla="*/ 3960440 f124 1"/>
              <a:gd name="f139" fmla="*/ 436907 f123 1"/>
              <a:gd name="f140" fmla="*/ 3523093 f123 1"/>
              <a:gd name="f141" fmla="*/ 3960000 f123 1"/>
              <a:gd name="f142" fmla="*/ 0 f124 1"/>
              <a:gd name="f143" fmla="*/ 1119009 f124 1"/>
              <a:gd name="f144" fmla="*/ 2222584 f123 1"/>
              <a:gd name="f145" fmla="*/ 1234998 f124 1"/>
              <a:gd name="f146" fmla="*/ 1431771 f123 1"/>
              <a:gd name="f147" fmla="*/ 1915898 f124 1"/>
              <a:gd name="f148" fmla="*/ 1219889 f123 1"/>
              <a:gd name="f149" fmla="*/ 1589196 f124 1"/>
              <a:gd name="f150" fmla="*/ 1434803 f123 1"/>
              <a:gd name="f151" fmla="*/ 1574511 f124 1"/>
              <a:gd name="f152" fmla="*/ 1939931 f123 1"/>
              <a:gd name="f153" fmla="*/ 2135727 f124 1"/>
              <a:gd name="f154" fmla="*/ 1554876 f123 1"/>
              <a:gd name="f155" fmla="*/ 891303 f123 1"/>
              <a:gd name="f156" fmla="*/ 2783502 f124 1"/>
              <a:gd name="f157" fmla="*/ 1606823 f123 1"/>
              <a:gd name="f158" fmla="*/ 2456028 f124 1"/>
              <a:gd name="f159" fmla="*/ 2225955 f123 1"/>
              <a:gd name="f160" fmla="*/ 2026974 f124 1"/>
              <a:gd name="f161" fmla="*/ 2018938 f123 1"/>
              <a:gd name="f162" fmla="*/ 1887692 f124 1"/>
              <a:gd name="f163" fmla="*/ 2422431 f123 1"/>
              <a:gd name="f164" fmla="*/ 2336342 f124 1"/>
              <a:gd name="f165" fmla="*/ 2720202 f123 1"/>
              <a:gd name="f166" fmla="*/ 3176454 f124 1"/>
              <a:gd name="f167" fmla="*/ 1627140 f123 1"/>
              <a:gd name="f168" fmla="*/ 1328015 f124 1"/>
              <a:gd name="f169" fmla="*/ 1812920 f123 1"/>
              <a:gd name="f170" fmla="+- f125 0 f1"/>
              <a:gd name="f171" fmla="*/ f128 1 3960440"/>
              <a:gd name="f172" fmla="*/ f129 1 3960000"/>
              <a:gd name="f173" fmla="*/ f130 1 3960440"/>
              <a:gd name="f174" fmla="*/ f131 1 3960000"/>
              <a:gd name="f175" fmla="*/ f132 1 3960440"/>
              <a:gd name="f176" fmla="*/ f133 1 3960440"/>
              <a:gd name="f177" fmla="*/ f134 1 3960000"/>
              <a:gd name="f178" fmla="*/ f135 1 3960440"/>
              <a:gd name="f179" fmla="*/ f136 1 3960000"/>
              <a:gd name="f180" fmla="*/ f137 1 3960440"/>
              <a:gd name="f181" fmla="*/ f138 1 3960440"/>
              <a:gd name="f182" fmla="*/ f139 1 3960000"/>
              <a:gd name="f183" fmla="*/ f140 1 3960000"/>
              <a:gd name="f184" fmla="*/ f141 1 3960000"/>
              <a:gd name="f185" fmla="*/ f142 1 3960440"/>
              <a:gd name="f186" fmla="*/ f143 1 3960440"/>
              <a:gd name="f187" fmla="*/ f144 1 3960000"/>
              <a:gd name="f188" fmla="*/ f145 1 3960440"/>
              <a:gd name="f189" fmla="*/ f146 1 3960000"/>
              <a:gd name="f190" fmla="*/ f147 1 3960440"/>
              <a:gd name="f191" fmla="*/ f148 1 3960000"/>
              <a:gd name="f192" fmla="*/ f149 1 3960440"/>
              <a:gd name="f193" fmla="*/ f150 1 3960000"/>
              <a:gd name="f194" fmla="*/ f151 1 3960440"/>
              <a:gd name="f195" fmla="*/ f152 1 3960000"/>
              <a:gd name="f196" fmla="*/ f153 1 3960440"/>
              <a:gd name="f197" fmla="*/ f154 1 3960000"/>
              <a:gd name="f198" fmla="*/ f155 1 3960000"/>
              <a:gd name="f199" fmla="*/ f156 1 3960440"/>
              <a:gd name="f200" fmla="*/ f157 1 3960000"/>
              <a:gd name="f201" fmla="*/ f158 1 3960440"/>
              <a:gd name="f202" fmla="*/ f159 1 3960000"/>
              <a:gd name="f203" fmla="*/ f160 1 3960440"/>
              <a:gd name="f204" fmla="*/ f161 1 3960000"/>
              <a:gd name="f205" fmla="*/ f162 1 3960440"/>
              <a:gd name="f206" fmla="*/ f163 1 3960000"/>
              <a:gd name="f207" fmla="*/ f164 1 3960440"/>
              <a:gd name="f208" fmla="*/ f165 1 3960000"/>
              <a:gd name="f209" fmla="*/ f166 1 3960440"/>
              <a:gd name="f210" fmla="*/ f167 1 3960000"/>
              <a:gd name="f211" fmla="*/ f168 1 3960440"/>
              <a:gd name="f212" fmla="*/ f169 1 3960000"/>
              <a:gd name="f213" fmla="*/ f119 1 f126"/>
              <a:gd name="f214" fmla="*/ f120 1 f126"/>
              <a:gd name="f215" fmla="*/ f119 1 f127"/>
              <a:gd name="f216" fmla="*/ f121 1 f127"/>
              <a:gd name="f217" fmla="*/ f171 1 f126"/>
              <a:gd name="f218" fmla="*/ f172 1 f127"/>
              <a:gd name="f219" fmla="*/ f173 1 f126"/>
              <a:gd name="f220" fmla="*/ f174 1 f127"/>
              <a:gd name="f221" fmla="*/ f186 1 f126"/>
              <a:gd name="f222" fmla="*/ f187 1 f127"/>
              <a:gd name="f223" fmla="*/ f211 1 f126"/>
              <a:gd name="f224" fmla="*/ f212 1 f127"/>
              <a:gd name="f225" fmla="*/ f188 1 f126"/>
              <a:gd name="f226" fmla="*/ f189 1 f127"/>
              <a:gd name="f227" fmla="*/ f175 1 f126"/>
              <a:gd name="f228" fmla="*/ f198 1 f127"/>
              <a:gd name="f229" fmla="*/ f199 1 f126"/>
              <a:gd name="f230" fmla="*/ f200 1 f127"/>
              <a:gd name="f231" fmla="*/ f201 1 f126"/>
              <a:gd name="f232" fmla="*/ f202 1 f127"/>
              <a:gd name="f233" fmla="*/ f203 1 f126"/>
              <a:gd name="f234" fmla="*/ f204 1 f127"/>
              <a:gd name="f235" fmla="*/ f196 1 f126"/>
              <a:gd name="f236" fmla="*/ f197 1 f127"/>
              <a:gd name="f237" fmla="*/ f190 1 f126"/>
              <a:gd name="f238" fmla="*/ f191 1 f127"/>
              <a:gd name="f239" fmla="*/ f192 1 f126"/>
              <a:gd name="f240" fmla="*/ f193 1 f127"/>
              <a:gd name="f241" fmla="*/ f194 1 f126"/>
              <a:gd name="f242" fmla="*/ f195 1 f127"/>
              <a:gd name="f243" fmla="*/ f176 1 f126"/>
              <a:gd name="f244" fmla="*/ f177 1 f127"/>
              <a:gd name="f245" fmla="*/ f205 1 f126"/>
              <a:gd name="f246" fmla="*/ f206 1 f127"/>
              <a:gd name="f247" fmla="*/ f207 1 f126"/>
              <a:gd name="f248" fmla="*/ f208 1 f127"/>
              <a:gd name="f249" fmla="*/ f209 1 f126"/>
              <a:gd name="f250" fmla="*/ f210 1 f127"/>
              <a:gd name="f251" fmla="*/ f178 1 f126"/>
              <a:gd name="f252" fmla="*/ f179 1 f127"/>
              <a:gd name="f253" fmla="*/ f180 1 f126"/>
              <a:gd name="f254" fmla="*/ f181 1 f126"/>
              <a:gd name="f255" fmla="*/ f182 1 f127"/>
              <a:gd name="f256" fmla="*/ f183 1 f127"/>
              <a:gd name="f257" fmla="*/ f184 1 f127"/>
              <a:gd name="f258" fmla="*/ f185 1 f126"/>
              <a:gd name="f259" fmla="*/ f213 f117 1"/>
              <a:gd name="f260" fmla="*/ f214 f117 1"/>
              <a:gd name="f261" fmla="*/ f216 f118 1"/>
              <a:gd name="f262" fmla="*/ f215 f118 1"/>
              <a:gd name="f263" fmla="*/ f217 f117 1"/>
              <a:gd name="f264" fmla="*/ f218 f118 1"/>
              <a:gd name="f265" fmla="*/ f219 f117 1"/>
              <a:gd name="f266" fmla="*/ f220 f118 1"/>
              <a:gd name="f267" fmla="*/ f221 f117 1"/>
              <a:gd name="f268" fmla="*/ f222 f118 1"/>
              <a:gd name="f269" fmla="*/ f223 f117 1"/>
              <a:gd name="f270" fmla="*/ f224 f118 1"/>
              <a:gd name="f271" fmla="*/ f225 f117 1"/>
              <a:gd name="f272" fmla="*/ f226 f118 1"/>
              <a:gd name="f273" fmla="*/ f227 f117 1"/>
              <a:gd name="f274" fmla="*/ f228 f118 1"/>
              <a:gd name="f275" fmla="*/ f229 f117 1"/>
              <a:gd name="f276" fmla="*/ f230 f118 1"/>
              <a:gd name="f277" fmla="*/ f231 f117 1"/>
              <a:gd name="f278" fmla="*/ f232 f118 1"/>
              <a:gd name="f279" fmla="*/ f233 f117 1"/>
              <a:gd name="f280" fmla="*/ f234 f118 1"/>
              <a:gd name="f281" fmla="*/ f235 f117 1"/>
              <a:gd name="f282" fmla="*/ f236 f118 1"/>
              <a:gd name="f283" fmla="*/ f237 f117 1"/>
              <a:gd name="f284" fmla="*/ f238 f118 1"/>
              <a:gd name="f285" fmla="*/ f239 f117 1"/>
              <a:gd name="f286" fmla="*/ f240 f118 1"/>
              <a:gd name="f287" fmla="*/ f241 f117 1"/>
              <a:gd name="f288" fmla="*/ f242 f118 1"/>
              <a:gd name="f289" fmla="*/ f243 f117 1"/>
              <a:gd name="f290" fmla="*/ f244 f118 1"/>
              <a:gd name="f291" fmla="*/ f245 f117 1"/>
              <a:gd name="f292" fmla="*/ f246 f118 1"/>
              <a:gd name="f293" fmla="*/ f247 f117 1"/>
              <a:gd name="f294" fmla="*/ f248 f118 1"/>
              <a:gd name="f295" fmla="*/ f249 f117 1"/>
              <a:gd name="f296" fmla="*/ f250 f118 1"/>
              <a:gd name="f297" fmla="*/ f251 f117 1"/>
              <a:gd name="f298" fmla="*/ f252 f118 1"/>
              <a:gd name="f299" fmla="*/ f253 f117 1"/>
              <a:gd name="f300" fmla="*/ f254 f117 1"/>
              <a:gd name="f301" fmla="*/ f255 f118 1"/>
              <a:gd name="f302" fmla="*/ f256 f118 1"/>
              <a:gd name="f303" fmla="*/ f257 f118 1"/>
              <a:gd name="f304" fmla="*/ f258 f11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70">
                <a:pos x="f263" y="f264"/>
              </a:cxn>
              <a:cxn ang="f170">
                <a:pos x="f265" y="f266"/>
              </a:cxn>
              <a:cxn ang="f170">
                <a:pos x="f267" y="f268"/>
              </a:cxn>
              <a:cxn ang="f170">
                <a:pos x="f269" y="f270"/>
              </a:cxn>
              <a:cxn ang="f170">
                <a:pos x="f271" y="f272"/>
              </a:cxn>
              <a:cxn ang="f170">
                <a:pos x="f273" y="f274"/>
              </a:cxn>
              <a:cxn ang="f170">
                <a:pos x="f275" y="f276"/>
              </a:cxn>
              <a:cxn ang="f170">
                <a:pos x="f277" y="f278"/>
              </a:cxn>
              <a:cxn ang="f170">
                <a:pos x="f279" y="f280"/>
              </a:cxn>
              <a:cxn ang="f170">
                <a:pos x="f281" y="f282"/>
              </a:cxn>
              <a:cxn ang="f170">
                <a:pos x="f283" y="f284"/>
              </a:cxn>
              <a:cxn ang="f170">
                <a:pos x="f285" y="f286"/>
              </a:cxn>
              <a:cxn ang="f170">
                <a:pos x="f287" y="f288"/>
              </a:cxn>
              <a:cxn ang="f170">
                <a:pos x="f289" y="f290"/>
              </a:cxn>
              <a:cxn ang="f170">
                <a:pos x="f291" y="f292"/>
              </a:cxn>
              <a:cxn ang="f170">
                <a:pos x="f293" y="f294"/>
              </a:cxn>
              <a:cxn ang="f170">
                <a:pos x="f295" y="f296"/>
              </a:cxn>
              <a:cxn ang="f170">
                <a:pos x="f263" y="f264"/>
              </a:cxn>
              <a:cxn ang="f170">
                <a:pos x="f297" y="f298"/>
              </a:cxn>
              <a:cxn ang="f170">
                <a:pos x="f299" y="f298"/>
              </a:cxn>
              <a:cxn ang="f170">
                <a:pos x="f300" y="f301"/>
              </a:cxn>
              <a:cxn ang="f170">
                <a:pos x="f300" y="f302"/>
              </a:cxn>
              <a:cxn ang="f170">
                <a:pos x="f299" y="f303"/>
              </a:cxn>
              <a:cxn ang="f170">
                <a:pos x="f297" y="f303"/>
              </a:cxn>
              <a:cxn ang="f170">
                <a:pos x="f304" y="f302"/>
              </a:cxn>
              <a:cxn ang="f170">
                <a:pos x="f304" y="f301"/>
              </a:cxn>
              <a:cxn ang="f170">
                <a:pos x="f297" y="f298"/>
              </a:cxn>
            </a:cxnLst>
            <a:rect l="f259" t="f262" r="f260" b="f261"/>
            <a:pathLst>
              <a:path w="3960440" h="3960000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ubicBezTo>
                  <a:pt x="f88" y="f89"/>
                  <a:pt x="f90" y="f91"/>
                  <a:pt x="f92" y="f93"/>
                </a:cubicBezTo>
                <a:cubicBezTo>
                  <a:pt x="f94" y="f95"/>
                  <a:pt x="f96" y="f97"/>
                  <a:pt x="f98" y="f99"/>
                </a:cubicBezTo>
                <a:cubicBezTo>
                  <a:pt x="f100" y="f101"/>
                  <a:pt x="f102" y="f103"/>
                  <a:pt x="f104" y="f105"/>
                </a:cubicBezTo>
                <a:cubicBezTo>
                  <a:pt x="f106" y="f107"/>
                  <a:pt x="f108" y="f109"/>
                  <a:pt x="f8" y="f9"/>
                </a:cubicBezTo>
                <a:close/>
                <a:moveTo>
                  <a:pt x="f110" y="f5"/>
                </a:moveTo>
                <a:lnTo>
                  <a:pt x="f111" y="f5"/>
                </a:lnTo>
                <a:cubicBezTo>
                  <a:pt x="f112" y="f5"/>
                  <a:pt x="f6" y="f113"/>
                  <a:pt x="f6" y="f110"/>
                </a:cubicBezTo>
                <a:lnTo>
                  <a:pt x="f6" y="f114"/>
                </a:lnTo>
                <a:cubicBezTo>
                  <a:pt x="f6" y="f115"/>
                  <a:pt x="f112" y="f7"/>
                  <a:pt x="f111" y="f7"/>
                </a:cubicBezTo>
                <a:lnTo>
                  <a:pt x="f110" y="f7"/>
                </a:lnTo>
                <a:cubicBezTo>
                  <a:pt x="f113" y="f7"/>
                  <a:pt x="f5" y="f115"/>
                  <a:pt x="f5" y="f114"/>
                </a:cubicBezTo>
                <a:lnTo>
                  <a:pt x="f5" y="f110"/>
                </a:lnTo>
                <a:cubicBezTo>
                  <a:pt x="f5" y="f113"/>
                  <a:pt x="f113" y="f5"/>
                  <a:pt x="f110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1" name="Rounded Rectangle 8">
            <a:extLst>
              <a:ext uri="{FF2B5EF4-FFF2-40B4-BE49-F238E27FC236}">
                <a16:creationId xmlns:a16="http://schemas.microsoft.com/office/drawing/2014/main" id="{152135CE-3CE5-4DBC-8586-591AB1F14B6F}"/>
              </a:ext>
            </a:extLst>
          </p:cNvPr>
          <p:cNvSpPr/>
          <p:nvPr/>
        </p:nvSpPr>
        <p:spPr>
          <a:xfrm>
            <a:off x="4171824" y="5441803"/>
            <a:ext cx="573145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888432"/>
              <a:gd name="f7" fmla="val 3960440"/>
              <a:gd name="f8" fmla="val 554477"/>
              <a:gd name="f9" fmla="val 1512168"/>
              <a:gd name="f10" fmla="val 3312368"/>
              <a:gd name="f11" fmla="val 1201638"/>
              <a:gd name="f12" fmla="val 2840340"/>
              <a:gd name="f13" fmla="val 1479943"/>
              <a:gd name="f14" fmla="val 2293254"/>
              <a:gd name="f15" fmla="val 1484797"/>
              <a:gd name="f16" fmla="val 2254084"/>
              <a:gd name="f17" fmla="val 1780470"/>
              <a:gd name="f18" fmla="val 2136833"/>
              <a:gd name="f19" fmla="val 1785510"/>
              <a:gd name="f20" fmla="val 1510185"/>
              <a:gd name="f21" fmla="val 1489672"/>
              <a:gd name="f22" fmla="val 3310385"/>
              <a:gd name="f23" fmla="val 2140283"/>
              <a:gd name="f24" fmla="val 2925445"/>
              <a:gd name="f25" fmla="val 2133383"/>
              <a:gd name="f26" fmla="val 2560917"/>
              <a:gd name="f27" fmla="val 2147184"/>
              <a:gd name="f28" fmla="val 2155564"/>
              <a:gd name="f29" fmla="val 2187272"/>
              <a:gd name="f30" fmla="val 1842063"/>
              <a:gd name="f31" fmla="val 2668986"/>
              <a:gd name="f32" fmla="val 1938990"/>
              <a:gd name="f33" fmla="val 2673919"/>
              <a:gd name="f34" fmla="val 2138897"/>
              <a:gd name="f35" fmla="val 2679688"/>
              <a:gd name="f36" fmla="val 3312366"/>
              <a:gd name="f37" fmla="val 3326849"/>
              <a:gd name="f38" fmla="val 3329155"/>
              <a:gd name="f39" fmla="val 2917782"/>
              <a:gd name="f40" fmla="val 3331462"/>
              <a:gd name="f41" fmla="val 2523197"/>
              <a:gd name="f42" fmla="val 3333768"/>
              <a:gd name="f43" fmla="val 2128613"/>
              <a:gd name="f44" fmla="val 3339026"/>
              <a:gd name="f45" fmla="val 1942962"/>
              <a:gd name="f46" fmla="val 3184753"/>
              <a:gd name="f47" fmla="val 1475890"/>
              <a:gd name="f48" fmla="val 878058"/>
              <a:gd name="f49" fmla="val 648072"/>
              <a:gd name="f50" fmla="val 699349"/>
              <a:gd name="f51" fmla="val 792944"/>
              <a:gd name="f52" fmla="val 971653"/>
              <a:gd name="f53" fmla="val 1150362"/>
              <a:gd name="f54" fmla="val 1295234"/>
              <a:gd name="f55" fmla="val 1056767"/>
              <a:gd name="f56" fmla="val 1201639"/>
              <a:gd name="f57" fmla="val 333511"/>
              <a:gd name="f58" fmla="val 3554921"/>
              <a:gd name="f59" fmla="val 3739114"/>
              <a:gd name="f60" fmla="val 149318"/>
              <a:gd name="f61" fmla="val 3626929"/>
              <a:gd name="f62" fmla="val 3811122"/>
              <a:gd name="f63" fmla="+- 0 0 -90"/>
              <a:gd name="f64" fmla="*/ f3 1 3888432"/>
              <a:gd name="f65" fmla="*/ f4 1 3960440"/>
              <a:gd name="f66" fmla="val f5"/>
              <a:gd name="f67" fmla="val f6"/>
              <a:gd name="f68" fmla="val f7"/>
              <a:gd name="f69" fmla="*/ f63 f0 1"/>
              <a:gd name="f70" fmla="+- f68 0 f66"/>
              <a:gd name="f71" fmla="+- f67 0 f66"/>
              <a:gd name="f72" fmla="*/ f69 1 f2"/>
              <a:gd name="f73" fmla="*/ f71 1 3888432"/>
              <a:gd name="f74" fmla="*/ f70 1 3960440"/>
              <a:gd name="f75" fmla="*/ 554477 f71 1"/>
              <a:gd name="f76" fmla="*/ 1512168 f70 1"/>
              <a:gd name="f77" fmla="*/ 3312368 f70 1"/>
              <a:gd name="f78" fmla="*/ 1201638 f71 1"/>
              <a:gd name="f79" fmla="*/ 2136833 f71 1"/>
              <a:gd name="f80" fmla="*/ 1785510 f70 1"/>
              <a:gd name="f81" fmla="*/ 1510185 f70 1"/>
              <a:gd name="f82" fmla="*/ 1489672 f71 1"/>
              <a:gd name="f83" fmla="*/ 3310385 f70 1"/>
              <a:gd name="f84" fmla="*/ 2673919 f71 1"/>
              <a:gd name="f85" fmla="*/ 2138897 f70 1"/>
              <a:gd name="f86" fmla="*/ 2679688 f71 1"/>
              <a:gd name="f87" fmla="*/ 3312366 f70 1"/>
              <a:gd name="f88" fmla="*/ 3326849 f71 1"/>
              <a:gd name="f89" fmla="*/ 3333768 f71 1"/>
              <a:gd name="f90" fmla="*/ 2128613 f70 1"/>
              <a:gd name="f91" fmla="*/ 2840340 f71 1"/>
              <a:gd name="f92" fmla="*/ 1479943 f70 1"/>
              <a:gd name="f93" fmla="*/ 878058 f71 1"/>
              <a:gd name="f94" fmla="*/ 648072 f70 1"/>
              <a:gd name="f95" fmla="*/ 971653 f70 1"/>
              <a:gd name="f96" fmla="*/ 1295234 f70 1"/>
              <a:gd name="f97" fmla="*/ 1201639 f71 1"/>
              <a:gd name="f98" fmla="*/ 333511 f71 1"/>
              <a:gd name="f99" fmla="*/ 0 f70 1"/>
              <a:gd name="f100" fmla="*/ 3554921 f71 1"/>
              <a:gd name="f101" fmla="*/ 3888432 f71 1"/>
              <a:gd name="f102" fmla="*/ 333511 f70 1"/>
              <a:gd name="f103" fmla="*/ 3626929 f70 1"/>
              <a:gd name="f104" fmla="*/ 3960440 f70 1"/>
              <a:gd name="f105" fmla="*/ 0 f71 1"/>
              <a:gd name="f106" fmla="*/ 2147184 f71 1"/>
              <a:gd name="f107" fmla="*/ 2155564 f70 1"/>
              <a:gd name="f108" fmla="+- f72 0 f1"/>
              <a:gd name="f109" fmla="*/ f75 1 3888432"/>
              <a:gd name="f110" fmla="*/ f76 1 3960440"/>
              <a:gd name="f111" fmla="*/ f77 1 3960440"/>
              <a:gd name="f112" fmla="*/ f78 1 3888432"/>
              <a:gd name="f113" fmla="*/ f79 1 3888432"/>
              <a:gd name="f114" fmla="*/ f80 1 3960440"/>
              <a:gd name="f115" fmla="*/ f81 1 3960440"/>
              <a:gd name="f116" fmla="*/ f82 1 3888432"/>
              <a:gd name="f117" fmla="*/ f83 1 3960440"/>
              <a:gd name="f118" fmla="*/ f84 1 3888432"/>
              <a:gd name="f119" fmla="*/ f85 1 3960440"/>
              <a:gd name="f120" fmla="*/ f86 1 3888432"/>
              <a:gd name="f121" fmla="*/ f87 1 3960440"/>
              <a:gd name="f122" fmla="*/ f88 1 3888432"/>
              <a:gd name="f123" fmla="*/ f89 1 3888432"/>
              <a:gd name="f124" fmla="*/ f90 1 3960440"/>
              <a:gd name="f125" fmla="*/ f91 1 3888432"/>
              <a:gd name="f126" fmla="*/ f92 1 3960440"/>
              <a:gd name="f127" fmla="*/ f93 1 3888432"/>
              <a:gd name="f128" fmla="*/ f94 1 3960440"/>
              <a:gd name="f129" fmla="*/ f95 1 3960440"/>
              <a:gd name="f130" fmla="*/ f96 1 3960440"/>
              <a:gd name="f131" fmla="*/ f97 1 3888432"/>
              <a:gd name="f132" fmla="*/ f98 1 3888432"/>
              <a:gd name="f133" fmla="*/ f99 1 3960440"/>
              <a:gd name="f134" fmla="*/ f100 1 3888432"/>
              <a:gd name="f135" fmla="*/ f101 1 3888432"/>
              <a:gd name="f136" fmla="*/ f102 1 3960440"/>
              <a:gd name="f137" fmla="*/ f103 1 3960440"/>
              <a:gd name="f138" fmla="*/ f104 1 3960440"/>
              <a:gd name="f139" fmla="*/ f105 1 3888432"/>
              <a:gd name="f140" fmla="*/ f106 1 3888432"/>
              <a:gd name="f141" fmla="*/ f107 1 3960440"/>
              <a:gd name="f142" fmla="*/ f66 1 f73"/>
              <a:gd name="f143" fmla="*/ f67 1 f73"/>
              <a:gd name="f144" fmla="*/ f66 1 f74"/>
              <a:gd name="f145" fmla="*/ f68 1 f74"/>
              <a:gd name="f146" fmla="*/ f109 1 f73"/>
              <a:gd name="f147" fmla="*/ f110 1 f74"/>
              <a:gd name="f148" fmla="*/ f111 1 f74"/>
              <a:gd name="f149" fmla="*/ f112 1 f73"/>
              <a:gd name="f150" fmla="*/ f125 1 f73"/>
              <a:gd name="f151" fmla="*/ f126 1 f74"/>
              <a:gd name="f152" fmla="*/ f113 1 f73"/>
              <a:gd name="f153" fmla="*/ f114 1 f74"/>
              <a:gd name="f154" fmla="*/ f115 1 f74"/>
              <a:gd name="f155" fmla="*/ f116 1 f73"/>
              <a:gd name="f156" fmla="*/ f117 1 f74"/>
              <a:gd name="f157" fmla="*/ f140 1 f73"/>
              <a:gd name="f158" fmla="*/ f141 1 f74"/>
              <a:gd name="f159" fmla="*/ f118 1 f73"/>
              <a:gd name="f160" fmla="*/ f119 1 f74"/>
              <a:gd name="f161" fmla="*/ f120 1 f73"/>
              <a:gd name="f162" fmla="*/ f121 1 f74"/>
              <a:gd name="f163" fmla="*/ f122 1 f73"/>
              <a:gd name="f164" fmla="*/ f123 1 f73"/>
              <a:gd name="f165" fmla="*/ f124 1 f74"/>
              <a:gd name="f166" fmla="*/ f127 1 f73"/>
              <a:gd name="f167" fmla="*/ f128 1 f74"/>
              <a:gd name="f168" fmla="*/ f129 1 f74"/>
              <a:gd name="f169" fmla="*/ f130 1 f74"/>
              <a:gd name="f170" fmla="*/ f131 1 f73"/>
              <a:gd name="f171" fmla="*/ f132 1 f73"/>
              <a:gd name="f172" fmla="*/ f133 1 f74"/>
              <a:gd name="f173" fmla="*/ f134 1 f73"/>
              <a:gd name="f174" fmla="*/ f135 1 f73"/>
              <a:gd name="f175" fmla="*/ f136 1 f74"/>
              <a:gd name="f176" fmla="*/ f137 1 f74"/>
              <a:gd name="f177" fmla="*/ f138 1 f74"/>
              <a:gd name="f178" fmla="*/ f139 1 f73"/>
              <a:gd name="f179" fmla="*/ f142 f64 1"/>
              <a:gd name="f180" fmla="*/ f143 f64 1"/>
              <a:gd name="f181" fmla="*/ f145 f65 1"/>
              <a:gd name="f182" fmla="*/ f144 f65 1"/>
              <a:gd name="f183" fmla="*/ f146 f64 1"/>
              <a:gd name="f184" fmla="*/ f147 f65 1"/>
              <a:gd name="f185" fmla="*/ f148 f65 1"/>
              <a:gd name="f186" fmla="*/ f149 f64 1"/>
              <a:gd name="f187" fmla="*/ f150 f64 1"/>
              <a:gd name="f188" fmla="*/ f151 f65 1"/>
              <a:gd name="f189" fmla="*/ f152 f64 1"/>
              <a:gd name="f190" fmla="*/ f153 f65 1"/>
              <a:gd name="f191" fmla="*/ f154 f65 1"/>
              <a:gd name="f192" fmla="*/ f155 f64 1"/>
              <a:gd name="f193" fmla="*/ f156 f65 1"/>
              <a:gd name="f194" fmla="*/ f157 f64 1"/>
              <a:gd name="f195" fmla="*/ f158 f65 1"/>
              <a:gd name="f196" fmla="*/ f159 f64 1"/>
              <a:gd name="f197" fmla="*/ f160 f65 1"/>
              <a:gd name="f198" fmla="*/ f161 f64 1"/>
              <a:gd name="f199" fmla="*/ f162 f65 1"/>
              <a:gd name="f200" fmla="*/ f163 f64 1"/>
              <a:gd name="f201" fmla="*/ f164 f64 1"/>
              <a:gd name="f202" fmla="*/ f165 f65 1"/>
              <a:gd name="f203" fmla="*/ f166 f64 1"/>
              <a:gd name="f204" fmla="*/ f167 f65 1"/>
              <a:gd name="f205" fmla="*/ f168 f65 1"/>
              <a:gd name="f206" fmla="*/ f169 f65 1"/>
              <a:gd name="f207" fmla="*/ f170 f64 1"/>
              <a:gd name="f208" fmla="*/ f171 f64 1"/>
              <a:gd name="f209" fmla="*/ f172 f65 1"/>
              <a:gd name="f210" fmla="*/ f173 f64 1"/>
              <a:gd name="f211" fmla="*/ f174 f64 1"/>
              <a:gd name="f212" fmla="*/ f175 f65 1"/>
              <a:gd name="f213" fmla="*/ f176 f65 1"/>
              <a:gd name="f214" fmla="*/ f177 f65 1"/>
              <a:gd name="f215" fmla="*/ f178 f6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3" y="f184"/>
              </a:cxn>
              <a:cxn ang="f108">
                <a:pos x="f183" y="f185"/>
              </a:cxn>
              <a:cxn ang="f108">
                <a:pos x="f186" y="f185"/>
              </a:cxn>
              <a:cxn ang="f108">
                <a:pos x="f186" y="f184"/>
              </a:cxn>
              <a:cxn ang="f108">
                <a:pos x="f183" y="f184"/>
              </a:cxn>
              <a:cxn ang="f108">
                <a:pos x="f187" y="f188"/>
              </a:cxn>
              <a:cxn ang="f108">
                <a:pos x="f189" y="f190"/>
              </a:cxn>
              <a:cxn ang="f108">
                <a:pos x="f189" y="f191"/>
              </a:cxn>
              <a:cxn ang="f108">
                <a:pos x="f192" y="f191"/>
              </a:cxn>
              <a:cxn ang="f108">
                <a:pos x="f192" y="f193"/>
              </a:cxn>
              <a:cxn ang="f108">
                <a:pos x="f189" y="f193"/>
              </a:cxn>
              <a:cxn ang="f108">
                <a:pos x="f194" y="f195"/>
              </a:cxn>
              <a:cxn ang="f108">
                <a:pos x="f196" y="f197"/>
              </a:cxn>
              <a:cxn ang="f108">
                <a:pos x="f198" y="f199"/>
              </a:cxn>
              <a:cxn ang="f108">
                <a:pos x="f200" y="f199"/>
              </a:cxn>
              <a:cxn ang="f108">
                <a:pos x="f201" y="f202"/>
              </a:cxn>
              <a:cxn ang="f108">
                <a:pos x="f187" y="f188"/>
              </a:cxn>
              <a:cxn ang="f108">
                <a:pos x="f203" y="f204"/>
              </a:cxn>
              <a:cxn ang="f108">
                <a:pos x="f183" y="f205"/>
              </a:cxn>
              <a:cxn ang="f108">
                <a:pos x="f203" y="f206"/>
              </a:cxn>
              <a:cxn ang="f108">
                <a:pos x="f207" y="f205"/>
              </a:cxn>
              <a:cxn ang="f108">
                <a:pos x="f203" y="f204"/>
              </a:cxn>
              <a:cxn ang="f108">
                <a:pos x="f208" y="f209"/>
              </a:cxn>
              <a:cxn ang="f108">
                <a:pos x="f210" y="f209"/>
              </a:cxn>
              <a:cxn ang="f108">
                <a:pos x="f211" y="f212"/>
              </a:cxn>
              <a:cxn ang="f108">
                <a:pos x="f211" y="f213"/>
              </a:cxn>
              <a:cxn ang="f108">
                <a:pos x="f210" y="f214"/>
              </a:cxn>
              <a:cxn ang="f108">
                <a:pos x="f208" y="f214"/>
              </a:cxn>
              <a:cxn ang="f108">
                <a:pos x="f215" y="f213"/>
              </a:cxn>
              <a:cxn ang="f108">
                <a:pos x="f215" y="f212"/>
              </a:cxn>
              <a:cxn ang="f108">
                <a:pos x="f208" y="f209"/>
              </a:cxn>
            </a:cxnLst>
            <a:rect l="f179" t="f182" r="f180" b="f181"/>
            <a:pathLst>
              <a:path w="3888432" h="3960440">
                <a:moveTo>
                  <a:pt x="f8" y="f9"/>
                </a:moveTo>
                <a:lnTo>
                  <a:pt x="f8" y="f10"/>
                </a:lnTo>
                <a:lnTo>
                  <a:pt x="f11" y="f10"/>
                </a:lnTo>
                <a:lnTo>
                  <a:pt x="f11" y="f9"/>
                </a:lnTo>
                <a:lnTo>
                  <a:pt x="f8" y="f9"/>
                </a:lnTo>
                <a:close/>
                <a:moveTo>
                  <a:pt x="f12" y="f13"/>
                </a:moveTo>
                <a:cubicBezTo>
                  <a:pt x="f14" y="f15"/>
                  <a:pt x="f16" y="f17"/>
                  <a:pt x="f18" y="f19"/>
                </a:cubicBezTo>
                <a:lnTo>
                  <a:pt x="f18" y="f20"/>
                </a:lnTo>
                <a:lnTo>
                  <a:pt x="f21" y="f20"/>
                </a:lnTo>
                <a:lnTo>
                  <a:pt x="f21" y="f22"/>
                </a:lnTo>
                <a:lnTo>
                  <a:pt x="f18" y="f22"/>
                </a:lnTo>
                <a:cubicBezTo>
                  <a:pt x="f23" y="f24"/>
                  <a:pt x="f25" y="f26"/>
                  <a:pt x="f27" y="f28"/>
                </a:cubicBezTo>
                <a:cubicBezTo>
                  <a:pt x="f29" y="f30"/>
                  <a:pt x="f31" y="f32"/>
                  <a:pt x="f33" y="f34"/>
                </a:cubicBezTo>
                <a:lnTo>
                  <a:pt x="f35" y="f36"/>
                </a:lnTo>
                <a:lnTo>
                  <a:pt x="f37" y="f36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2" y="f13"/>
                </a:cubicBezTo>
                <a:close/>
                <a:moveTo>
                  <a:pt x="f48" y="f49"/>
                </a:moveTo>
                <a:cubicBezTo>
                  <a:pt x="f50" y="f49"/>
                  <a:pt x="f8" y="f51"/>
                  <a:pt x="f8" y="f52"/>
                </a:cubicBezTo>
                <a:cubicBezTo>
                  <a:pt x="f8" y="f53"/>
                  <a:pt x="f50" y="f54"/>
                  <a:pt x="f48" y="f54"/>
                </a:cubicBezTo>
                <a:cubicBezTo>
                  <a:pt x="f55" y="f54"/>
                  <a:pt x="f56" y="f53"/>
                  <a:pt x="f56" y="f52"/>
                </a:cubicBezTo>
                <a:cubicBezTo>
                  <a:pt x="f56" y="f51"/>
                  <a:pt x="f55" y="f49"/>
                  <a:pt x="f48" y="f49"/>
                </a:cubicBezTo>
                <a:close/>
                <a:moveTo>
                  <a:pt x="f57" y="f5"/>
                </a:moveTo>
                <a:lnTo>
                  <a:pt x="f58" y="f5"/>
                </a:lnTo>
                <a:cubicBezTo>
                  <a:pt x="f59" y="f5"/>
                  <a:pt x="f6" y="f60"/>
                  <a:pt x="f6" y="f57"/>
                </a:cubicBezTo>
                <a:lnTo>
                  <a:pt x="f6" y="f61"/>
                </a:lnTo>
                <a:cubicBezTo>
                  <a:pt x="f6" y="f62"/>
                  <a:pt x="f59" y="f7"/>
                  <a:pt x="f58" y="f7"/>
                </a:cubicBezTo>
                <a:lnTo>
                  <a:pt x="f57" y="f7"/>
                </a:lnTo>
                <a:cubicBezTo>
                  <a:pt x="f60" y="f7"/>
                  <a:pt x="f5" y="f62"/>
                  <a:pt x="f5" y="f61"/>
                </a:cubicBezTo>
                <a:lnTo>
                  <a:pt x="f5" y="f57"/>
                </a:lnTo>
                <a:cubicBezTo>
                  <a:pt x="f5" y="f60"/>
                  <a:pt x="f60" y="f5"/>
                  <a:pt x="f57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2A36EDF6-3E3A-42F8-A608-255DA5FB1096}"/>
              </a:ext>
            </a:extLst>
          </p:cNvPr>
          <p:cNvSpPr/>
          <p:nvPr/>
        </p:nvSpPr>
        <p:spPr>
          <a:xfrm>
            <a:off x="6969558" y="5441803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3160999"/>
              <a:gd name="f8" fmla="val 1374274"/>
              <a:gd name="f9" fmla="val 3155132"/>
              <a:gd name="f10" fmla="val 1419362"/>
              <a:gd name="f11" fmla="val 2496208"/>
              <a:gd name="f12" fmla="val 770986"/>
              <a:gd name="f13" fmla="val 2113414"/>
              <a:gd name="f14" fmla="val 1929581"/>
              <a:gd name="f15" fmla="val 1106902"/>
              <a:gd name="f16" fmla="val 1921633"/>
              <a:gd name="f17" fmla="val 1292845"/>
              <a:gd name="f18" fmla="val 1914712"/>
              <a:gd name="f19" fmla="val 1454769"/>
              <a:gd name="f20" fmla="val 1928136"/>
              <a:gd name="f21" fmla="val 1522392"/>
              <a:gd name="f22" fmla="val 1942445"/>
              <a:gd name="f23" fmla="val 1570340"/>
              <a:gd name="f24" fmla="val 1547199"/>
              <a:gd name="f25" fmla="val 1510736"/>
              <a:gd name="f26" fmla="val 1237189"/>
              <a:gd name="f27" fmla="val 1330681"/>
              <a:gd name="f28" fmla="val 815277"/>
              <a:gd name="f29" fmla="val 836121"/>
              <a:gd name="f30" fmla="val 618819"/>
              <a:gd name="f31" fmla="val 1229038"/>
              <a:gd name="f32" fmla="val 733086"/>
              <a:gd name="f33" fmla="val 1558961"/>
              <a:gd name="f34" fmla="val 965659"/>
              <a:gd name="f35" fmla="val 1735195"/>
              <a:gd name="f36" fmla="val 864541"/>
              <a:gd name="f37" fmla="val 1716416"/>
              <a:gd name="f38" fmla="val 662904"/>
              <a:gd name="f39" fmla="val 1695759"/>
              <a:gd name="f40" fmla="val 570453"/>
              <a:gd name="f41" fmla="val 1629310"/>
              <a:gd name="f42" fmla="val 597898"/>
              <a:gd name="f43" fmla="val 2016450"/>
              <a:gd name="f44" fmla="val 990931"/>
              <a:gd name="f45" fmla="val 2177657"/>
              <a:gd name="f46" fmla="val 1196057"/>
              <a:gd name="f47" fmla="val 2257108"/>
              <a:gd name="f48" fmla="val 1113718"/>
              <a:gd name="f49" fmla="val 2275887"/>
              <a:gd name="f50" fmla="val 943857"/>
              <a:gd name="f51" fmla="val 2321380"/>
              <a:gd name="f52" fmla="val 813848"/>
              <a:gd name="f53" fmla="val 2296824"/>
              <a:gd name="f54" fmla="val 926523"/>
              <a:gd name="f55" fmla="val 2634848"/>
              <a:gd name="f56" fmla="val 1326064"/>
              <a:gd name="f57" fmla="val 2611755"/>
              <a:gd name="f58" fmla="val 1486410"/>
              <a:gd name="f59" fmla="val 2607420"/>
              <a:gd name="f60" fmla="val 1297174"/>
              <a:gd name="f61" fmla="val 2749708"/>
              <a:gd name="f62" fmla="val 1000058"/>
              <a:gd name="f63" fmla="val 2795794"/>
              <a:gd name="f64" fmla="val 489408"/>
              <a:gd name="f65" fmla="val 2829018"/>
              <a:gd name="f66" fmla="val 914827"/>
              <a:gd name="f67" fmla="val 3139596"/>
              <a:gd name="f68" fmla="val 1734874"/>
              <a:gd name="f69" fmla="val 3242281"/>
              <a:gd name="f70" fmla="val 2062787"/>
              <a:gd name="f71" fmla="val 3146219"/>
              <a:gd name="f72" fmla="val 2763394"/>
              <a:gd name="f73" fmla="val 2903535"/>
              <a:gd name="f74" fmla="val 2915370"/>
              <a:gd name="f75" fmla="val 2621267"/>
              <a:gd name="f76" fmla="val 3074271"/>
              <a:gd name="f77" fmla="val 2105563"/>
              <a:gd name="f78" fmla="val 3173740"/>
              <a:gd name="f79" fmla="val 1733406"/>
              <a:gd name="f80" fmla="val 3145310"/>
              <a:gd name="f81" fmla="val 1648999"/>
              <a:gd name="f82" fmla="val 3207849"/>
              <a:gd name="f83" fmla="val 1493166"/>
              <a:gd name="f84" fmla="val 3270388"/>
              <a:gd name="f85" fmla="val 1337333"/>
              <a:gd name="f86" fmla="val 3414210"/>
              <a:gd name="f87" fmla="val 1276468"/>
              <a:gd name="f88" fmla="val 3449507"/>
              <a:gd name="f89" fmla="val 1170564"/>
              <a:gd name="f90" fmla="val 3349883"/>
              <a:gd name="f91" fmla="val 1192977"/>
              <a:gd name="f92" fmla="val 3252716"/>
              <a:gd name="f93" fmla="val 1239516"/>
              <a:gd name="f94" fmla="val 3140091"/>
              <a:gd name="f95" fmla="val 1227260"/>
              <a:gd name="f96" fmla="val 3219995"/>
              <a:gd name="f97" fmla="val 1183499"/>
              <a:gd name="f98" fmla="val 3274317"/>
              <a:gd name="f99" fmla="val 996523"/>
              <a:gd name="f100" fmla="val 3324107"/>
              <a:gd name="f101" fmla="val 851504"/>
              <a:gd name="f102" fmla="val 3215037"/>
              <a:gd name="f103" fmla="val 921165"/>
              <a:gd name="f104" fmla="val 3152155"/>
              <a:gd name="f105" fmla="val 998691"/>
              <a:gd name="f106" fmla="val 2995677"/>
              <a:gd name="f107" fmla="val 1008938"/>
              <a:gd name="f108" fmla="val 2884471"/>
              <a:gd name="f109" fmla="val 881691"/>
              <a:gd name="f110" fmla="val 2678487"/>
              <a:gd name="f111" fmla="val 308009"/>
              <a:gd name="f112" fmla="val 3651991"/>
              <a:gd name="f113" fmla="val 3822100"/>
              <a:gd name="f114" fmla="val 137900"/>
              <a:gd name="f115" fmla="+- 0 0 -90"/>
              <a:gd name="f116" fmla="*/ f3 1 3960000"/>
              <a:gd name="f117" fmla="*/ f4 1 3960000"/>
              <a:gd name="f118" fmla="val f5"/>
              <a:gd name="f119" fmla="val f6"/>
              <a:gd name="f120" fmla="*/ f115 f0 1"/>
              <a:gd name="f121" fmla="+- f119 0 f118"/>
              <a:gd name="f122" fmla="*/ f120 1 f2"/>
              <a:gd name="f123" fmla="*/ f121 1 3960000"/>
              <a:gd name="f124" fmla="*/ 3160999 f121 1"/>
              <a:gd name="f125" fmla="*/ 1374274 f121 1"/>
              <a:gd name="f126" fmla="*/ 3155132 f121 1"/>
              <a:gd name="f127" fmla="*/ 1419362 f121 1"/>
              <a:gd name="f128" fmla="*/ 1921633 f121 1"/>
              <a:gd name="f129" fmla="*/ 1942445 f121 1"/>
              <a:gd name="f130" fmla="*/ 1570340 f121 1"/>
              <a:gd name="f131" fmla="*/ 2257108 f121 1"/>
              <a:gd name="f132" fmla="*/ 3207849 f121 1"/>
              <a:gd name="f133" fmla="*/ 1493166 f121 1"/>
              <a:gd name="f134" fmla="*/ 2995677 f121 1"/>
              <a:gd name="f135" fmla="*/ 1008938 f121 1"/>
              <a:gd name="f136" fmla="*/ 308009 f121 1"/>
              <a:gd name="f137" fmla="*/ 0 f121 1"/>
              <a:gd name="f138" fmla="*/ 3651991 f121 1"/>
              <a:gd name="f139" fmla="*/ 3960000 f121 1"/>
              <a:gd name="f140" fmla="*/ 3140091 f121 1"/>
              <a:gd name="f141" fmla="*/ 1227260 f121 1"/>
              <a:gd name="f142" fmla="*/ 3449507 f121 1"/>
              <a:gd name="f143" fmla="*/ 1170564 f121 1"/>
              <a:gd name="f144" fmla="*/ 3324107 f121 1"/>
              <a:gd name="f145" fmla="*/ 851504 f121 1"/>
              <a:gd name="f146" fmla="*/ 1292845 f121 1"/>
              <a:gd name="f147" fmla="*/ 2496208 f121 1"/>
              <a:gd name="f148" fmla="*/ 770986 f121 1"/>
              <a:gd name="f149" fmla="*/ 815277 f121 1"/>
              <a:gd name="f150" fmla="*/ 836121 f121 1"/>
              <a:gd name="f151" fmla="*/ 965659 f121 1"/>
              <a:gd name="f152" fmla="*/ 1735195 f121 1"/>
              <a:gd name="f153" fmla="*/ 1196057 f121 1"/>
              <a:gd name="f154" fmla="*/ 1486410 f121 1"/>
              <a:gd name="f155" fmla="*/ 2607420 f121 1"/>
              <a:gd name="f156" fmla="*/ 813848 f121 1"/>
              <a:gd name="f157" fmla="*/ 2296824 f121 1"/>
              <a:gd name="f158" fmla="*/ 570453 f121 1"/>
              <a:gd name="f159" fmla="*/ 1629310 f121 1"/>
              <a:gd name="f160" fmla="*/ 489408 f121 1"/>
              <a:gd name="f161" fmla="*/ 2829018 f121 1"/>
              <a:gd name="f162" fmla="*/ 2062787 f121 1"/>
              <a:gd name="f163" fmla="*/ 3146219 f121 1"/>
              <a:gd name="f164" fmla="*/ 3074271 f121 1"/>
              <a:gd name="f165" fmla="*/ 2105563 f121 1"/>
              <a:gd name="f166" fmla="+- f122 0 f1"/>
              <a:gd name="f167" fmla="*/ f124 1 3960000"/>
              <a:gd name="f168" fmla="*/ f125 1 3960000"/>
              <a:gd name="f169" fmla="*/ f126 1 3960000"/>
              <a:gd name="f170" fmla="*/ f127 1 3960000"/>
              <a:gd name="f171" fmla="*/ f128 1 3960000"/>
              <a:gd name="f172" fmla="*/ f129 1 3960000"/>
              <a:gd name="f173" fmla="*/ f130 1 3960000"/>
              <a:gd name="f174" fmla="*/ f131 1 3960000"/>
              <a:gd name="f175" fmla="*/ f132 1 3960000"/>
              <a:gd name="f176" fmla="*/ f133 1 3960000"/>
              <a:gd name="f177" fmla="*/ f134 1 3960000"/>
              <a:gd name="f178" fmla="*/ f135 1 3960000"/>
              <a:gd name="f179" fmla="*/ f136 1 3960000"/>
              <a:gd name="f180" fmla="*/ f137 1 3960000"/>
              <a:gd name="f181" fmla="*/ f138 1 3960000"/>
              <a:gd name="f182" fmla="*/ f139 1 3960000"/>
              <a:gd name="f183" fmla="*/ f140 1 3960000"/>
              <a:gd name="f184" fmla="*/ f141 1 3960000"/>
              <a:gd name="f185" fmla="*/ f142 1 3960000"/>
              <a:gd name="f186" fmla="*/ f143 1 3960000"/>
              <a:gd name="f187" fmla="*/ f144 1 3960000"/>
              <a:gd name="f188" fmla="*/ f145 1 3960000"/>
              <a:gd name="f189" fmla="*/ f146 1 3960000"/>
              <a:gd name="f190" fmla="*/ f147 1 3960000"/>
              <a:gd name="f191" fmla="*/ f148 1 3960000"/>
              <a:gd name="f192" fmla="*/ f149 1 3960000"/>
              <a:gd name="f193" fmla="*/ f150 1 3960000"/>
              <a:gd name="f194" fmla="*/ f151 1 3960000"/>
              <a:gd name="f195" fmla="*/ f152 1 3960000"/>
              <a:gd name="f196" fmla="*/ f153 1 3960000"/>
              <a:gd name="f197" fmla="*/ f154 1 3960000"/>
              <a:gd name="f198" fmla="*/ f155 1 3960000"/>
              <a:gd name="f199" fmla="*/ f156 1 3960000"/>
              <a:gd name="f200" fmla="*/ f157 1 3960000"/>
              <a:gd name="f201" fmla="*/ f158 1 3960000"/>
              <a:gd name="f202" fmla="*/ f159 1 3960000"/>
              <a:gd name="f203" fmla="*/ f160 1 3960000"/>
              <a:gd name="f204" fmla="*/ f161 1 3960000"/>
              <a:gd name="f205" fmla="*/ f162 1 3960000"/>
              <a:gd name="f206" fmla="*/ f163 1 3960000"/>
              <a:gd name="f207" fmla="*/ f164 1 3960000"/>
              <a:gd name="f208" fmla="*/ f165 1 3960000"/>
              <a:gd name="f209" fmla="*/ f118 1 f123"/>
              <a:gd name="f210" fmla="*/ f119 1 f123"/>
              <a:gd name="f211" fmla="*/ f167 1 f123"/>
              <a:gd name="f212" fmla="*/ f168 1 f123"/>
              <a:gd name="f213" fmla="*/ f169 1 f123"/>
              <a:gd name="f214" fmla="*/ f170 1 f123"/>
              <a:gd name="f215" fmla="*/ f190 1 f123"/>
              <a:gd name="f216" fmla="*/ f191 1 f123"/>
              <a:gd name="f217" fmla="*/ f171 1 f123"/>
              <a:gd name="f218" fmla="*/ f189 1 f123"/>
              <a:gd name="f219" fmla="*/ f172 1 f123"/>
              <a:gd name="f220" fmla="*/ f173 1 f123"/>
              <a:gd name="f221" fmla="*/ f192 1 f123"/>
              <a:gd name="f222" fmla="*/ f193 1 f123"/>
              <a:gd name="f223" fmla="*/ f194 1 f123"/>
              <a:gd name="f224" fmla="*/ f195 1 f123"/>
              <a:gd name="f225" fmla="*/ f201 1 f123"/>
              <a:gd name="f226" fmla="*/ f202 1 f123"/>
              <a:gd name="f227" fmla="*/ f196 1 f123"/>
              <a:gd name="f228" fmla="*/ f174 1 f123"/>
              <a:gd name="f229" fmla="*/ f199 1 f123"/>
              <a:gd name="f230" fmla="*/ f200 1 f123"/>
              <a:gd name="f231" fmla="*/ f197 1 f123"/>
              <a:gd name="f232" fmla="*/ f198 1 f123"/>
              <a:gd name="f233" fmla="*/ f203 1 f123"/>
              <a:gd name="f234" fmla="*/ f204 1 f123"/>
              <a:gd name="f235" fmla="*/ f205 1 f123"/>
              <a:gd name="f236" fmla="*/ f206 1 f123"/>
              <a:gd name="f237" fmla="*/ f207 1 f123"/>
              <a:gd name="f238" fmla="*/ f208 1 f123"/>
              <a:gd name="f239" fmla="*/ f175 1 f123"/>
              <a:gd name="f240" fmla="*/ f176 1 f123"/>
              <a:gd name="f241" fmla="*/ f185 1 f123"/>
              <a:gd name="f242" fmla="*/ f186 1 f123"/>
              <a:gd name="f243" fmla="*/ f183 1 f123"/>
              <a:gd name="f244" fmla="*/ f184 1 f123"/>
              <a:gd name="f245" fmla="*/ f187 1 f123"/>
              <a:gd name="f246" fmla="*/ f188 1 f123"/>
              <a:gd name="f247" fmla="*/ f177 1 f123"/>
              <a:gd name="f248" fmla="*/ f178 1 f123"/>
              <a:gd name="f249" fmla="*/ f179 1 f123"/>
              <a:gd name="f250" fmla="*/ f180 1 f123"/>
              <a:gd name="f251" fmla="*/ f181 1 f123"/>
              <a:gd name="f252" fmla="*/ f182 1 f123"/>
              <a:gd name="f253" fmla="*/ f209 f116 1"/>
              <a:gd name="f254" fmla="*/ f210 f116 1"/>
              <a:gd name="f255" fmla="*/ f210 f117 1"/>
              <a:gd name="f256" fmla="*/ f209 f117 1"/>
              <a:gd name="f257" fmla="*/ f211 f116 1"/>
              <a:gd name="f258" fmla="*/ f212 f117 1"/>
              <a:gd name="f259" fmla="*/ f213 f116 1"/>
              <a:gd name="f260" fmla="*/ f214 f117 1"/>
              <a:gd name="f261" fmla="*/ f215 f116 1"/>
              <a:gd name="f262" fmla="*/ f216 f117 1"/>
              <a:gd name="f263" fmla="*/ f217 f116 1"/>
              <a:gd name="f264" fmla="*/ f218 f117 1"/>
              <a:gd name="f265" fmla="*/ f219 f116 1"/>
              <a:gd name="f266" fmla="*/ f220 f117 1"/>
              <a:gd name="f267" fmla="*/ f221 f116 1"/>
              <a:gd name="f268" fmla="*/ f222 f117 1"/>
              <a:gd name="f269" fmla="*/ f223 f116 1"/>
              <a:gd name="f270" fmla="*/ f224 f117 1"/>
              <a:gd name="f271" fmla="*/ f225 f116 1"/>
              <a:gd name="f272" fmla="*/ f226 f117 1"/>
              <a:gd name="f273" fmla="*/ f227 f116 1"/>
              <a:gd name="f274" fmla="*/ f228 f117 1"/>
              <a:gd name="f275" fmla="*/ f229 f116 1"/>
              <a:gd name="f276" fmla="*/ f230 f117 1"/>
              <a:gd name="f277" fmla="*/ f231 f116 1"/>
              <a:gd name="f278" fmla="*/ f232 f117 1"/>
              <a:gd name="f279" fmla="*/ f233 f116 1"/>
              <a:gd name="f280" fmla="*/ f234 f117 1"/>
              <a:gd name="f281" fmla="*/ f235 f116 1"/>
              <a:gd name="f282" fmla="*/ f236 f117 1"/>
              <a:gd name="f283" fmla="*/ f237 f116 1"/>
              <a:gd name="f284" fmla="*/ f238 f117 1"/>
              <a:gd name="f285" fmla="*/ f239 f116 1"/>
              <a:gd name="f286" fmla="*/ f240 f117 1"/>
              <a:gd name="f287" fmla="*/ f241 f116 1"/>
              <a:gd name="f288" fmla="*/ f242 f117 1"/>
              <a:gd name="f289" fmla="*/ f243 f116 1"/>
              <a:gd name="f290" fmla="*/ f244 f117 1"/>
              <a:gd name="f291" fmla="*/ f245 f116 1"/>
              <a:gd name="f292" fmla="*/ f246 f117 1"/>
              <a:gd name="f293" fmla="*/ f247 f116 1"/>
              <a:gd name="f294" fmla="*/ f248 f117 1"/>
              <a:gd name="f295" fmla="*/ f249 f116 1"/>
              <a:gd name="f296" fmla="*/ f250 f117 1"/>
              <a:gd name="f297" fmla="*/ f251 f116 1"/>
              <a:gd name="f298" fmla="*/ f252 f116 1"/>
              <a:gd name="f299" fmla="*/ f249 f117 1"/>
              <a:gd name="f300" fmla="*/ f251 f117 1"/>
              <a:gd name="f301" fmla="*/ f252 f117 1"/>
              <a:gd name="f302" fmla="*/ f250 f1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66">
                <a:pos x="f257" y="f258"/>
              </a:cxn>
              <a:cxn ang="f166">
                <a:pos x="f259" y="f260"/>
              </a:cxn>
              <a:cxn ang="f166">
                <a:pos x="f257" y="f258"/>
              </a:cxn>
              <a:cxn ang="f166">
                <a:pos x="f261" y="f262"/>
              </a:cxn>
              <a:cxn ang="f166">
                <a:pos x="f263" y="f264"/>
              </a:cxn>
              <a:cxn ang="f166">
                <a:pos x="f265" y="f266"/>
              </a:cxn>
              <a:cxn ang="f166">
                <a:pos x="f267" y="f268"/>
              </a:cxn>
              <a:cxn ang="f166">
                <a:pos x="f269" y="f270"/>
              </a:cxn>
              <a:cxn ang="f166">
                <a:pos x="f271" y="f272"/>
              </a:cxn>
              <a:cxn ang="f166">
                <a:pos x="f273" y="f274"/>
              </a:cxn>
              <a:cxn ang="f166">
                <a:pos x="f275" y="f276"/>
              </a:cxn>
              <a:cxn ang="f166">
                <a:pos x="f277" y="f278"/>
              </a:cxn>
              <a:cxn ang="f166">
                <a:pos x="f279" y="f280"/>
              </a:cxn>
              <a:cxn ang="f166">
                <a:pos x="f281" y="f282"/>
              </a:cxn>
              <a:cxn ang="f166">
                <a:pos x="f283" y="f284"/>
              </a:cxn>
              <a:cxn ang="f166">
                <a:pos x="f285" y="f286"/>
              </a:cxn>
              <a:cxn ang="f166">
                <a:pos x="f287" y="f288"/>
              </a:cxn>
              <a:cxn ang="f166">
                <a:pos x="f289" y="f290"/>
              </a:cxn>
              <a:cxn ang="f166">
                <a:pos x="f291" y="f292"/>
              </a:cxn>
              <a:cxn ang="f166">
                <a:pos x="f293" y="f294"/>
              </a:cxn>
              <a:cxn ang="f166">
                <a:pos x="f261" y="f262"/>
              </a:cxn>
              <a:cxn ang="f166">
                <a:pos x="f295" y="f296"/>
              </a:cxn>
              <a:cxn ang="f166">
                <a:pos x="f297" y="f296"/>
              </a:cxn>
              <a:cxn ang="f166">
                <a:pos x="f298" y="f299"/>
              </a:cxn>
              <a:cxn ang="f166">
                <a:pos x="f298" y="f300"/>
              </a:cxn>
              <a:cxn ang="f166">
                <a:pos x="f297" y="f301"/>
              </a:cxn>
              <a:cxn ang="f166">
                <a:pos x="f295" y="f301"/>
              </a:cxn>
              <a:cxn ang="f166">
                <a:pos x="f302" y="f300"/>
              </a:cxn>
              <a:cxn ang="f166">
                <a:pos x="f302" y="f299"/>
              </a:cxn>
              <a:cxn ang="f166">
                <a:pos x="f295" y="f296"/>
              </a:cxn>
            </a:cxnLst>
            <a:rect l="f253" t="f256" r="f254" b="f255"/>
            <a:pathLst>
              <a:path w="3960000" h="3960000">
                <a:moveTo>
                  <a:pt x="f7" y="f8"/>
                </a:moveTo>
                <a:lnTo>
                  <a:pt x="f9" y="f10"/>
                </a:lnTo>
                <a:lnTo>
                  <a:pt x="f7" y="f8"/>
                </a:lnTo>
                <a:close/>
                <a:moveTo>
                  <a:pt x="f11" y="f12"/>
                </a:moveTo>
                <a:cubicBezTo>
                  <a:pt x="f13" y="f12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39"/>
                  <a:pt x="f40" y="f41"/>
                </a:cubicBez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64" y="f65"/>
                </a:cubicBezTo>
                <a:cubicBezTo>
                  <a:pt x="f66" y="f67"/>
                  <a:pt x="f68" y="f69"/>
                  <a:pt x="f70" y="f71"/>
                </a:cubicBezTo>
                <a:cubicBezTo>
                  <a:pt x="f72" y="f73"/>
                  <a:pt x="f74" y="f75"/>
                  <a:pt x="f76" y="f77"/>
                </a:cubicBezTo>
                <a:cubicBezTo>
                  <a:pt x="f78" y="f79"/>
                  <a:pt x="f80" y="f81"/>
                  <a:pt x="f82" y="f83"/>
                </a:cubicBezTo>
                <a:cubicBezTo>
                  <a:pt x="f84" y="f85"/>
                  <a:pt x="f86" y="f87"/>
                  <a:pt x="f88" y="f89"/>
                </a:cubicBez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2"/>
                  <a:pt x="f11" y="f12"/>
                </a:cubicBezTo>
                <a:close/>
                <a:moveTo>
                  <a:pt x="f111" y="f5"/>
                </a:moveTo>
                <a:lnTo>
                  <a:pt x="f112" y="f5"/>
                </a:lnTo>
                <a:cubicBezTo>
                  <a:pt x="f113" y="f5"/>
                  <a:pt x="f6" y="f114"/>
                  <a:pt x="f6" y="f111"/>
                </a:cubicBezTo>
                <a:lnTo>
                  <a:pt x="f6" y="f112"/>
                </a:lnTo>
                <a:cubicBezTo>
                  <a:pt x="f6" y="f113"/>
                  <a:pt x="f113" y="f6"/>
                  <a:pt x="f112" y="f6"/>
                </a:cubicBezTo>
                <a:lnTo>
                  <a:pt x="f111" y="f6"/>
                </a:lnTo>
                <a:cubicBezTo>
                  <a:pt x="f114" y="f6"/>
                  <a:pt x="f5" y="f113"/>
                  <a:pt x="f5" y="f112"/>
                </a:cubicBezTo>
                <a:lnTo>
                  <a:pt x="f5" y="f111"/>
                </a:lnTo>
                <a:cubicBezTo>
                  <a:pt x="f5" y="f114"/>
                  <a:pt x="f114" y="f5"/>
                  <a:pt x="f111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3" name="Rounded Rectangle 3">
            <a:extLst>
              <a:ext uri="{FF2B5EF4-FFF2-40B4-BE49-F238E27FC236}">
                <a16:creationId xmlns:a16="http://schemas.microsoft.com/office/drawing/2014/main" id="{4E7E4CDC-CE8B-4E75-B9A1-E76CDF7F6B02}"/>
              </a:ext>
            </a:extLst>
          </p:cNvPr>
          <p:cNvSpPr/>
          <p:nvPr/>
        </p:nvSpPr>
        <p:spPr>
          <a:xfrm>
            <a:off x="6031467" y="5441803"/>
            <a:ext cx="573084" cy="6107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960000"/>
              <a:gd name="f7" fmla="val 2841893"/>
              <a:gd name="f8" fmla="val 181064"/>
              <a:gd name="f9" fmla="val 2485731"/>
              <a:gd name="f10" fmla="val 190239"/>
              <a:gd name="f11" fmla="val 2106781"/>
              <a:gd name="f12" fmla="val 339266"/>
              <a:gd name="f13" fmla="val 2105790"/>
              <a:gd name="f14" fmla="val 859562"/>
              <a:gd name="f15" fmla="val 2106860"/>
              <a:gd name="f16" fmla="val 863292"/>
              <a:gd name="f17" fmla="val 1248172"/>
              <a:gd name="f18" fmla="val 1691968"/>
              <a:gd name="f19" fmla="val 1824236"/>
              <a:gd name="f20" fmla="val 3779396"/>
              <a:gd name="f21" fmla="val 2754932"/>
              <a:gd name="f22" fmla="val 3305869"/>
              <a:gd name="f23" fmla="val 1813665"/>
              <a:gd name="f24" fmla="val 3348152"/>
              <a:gd name="f25" fmla="val 907124"/>
              <a:gd name="f26" fmla="val 2746287"/>
              <a:gd name="f27" fmla="val 682909"/>
              <a:gd name="f28" fmla="val 3126764"/>
              <a:gd name="f29" fmla="val 685506"/>
              <a:gd name="f30" fmla="val 3369037"/>
              <a:gd name="f31" fmla="val 704441"/>
              <a:gd name="f32" fmla="val 3391941"/>
              <a:gd name="f33" fmla="val 556446"/>
              <a:gd name="f34" fmla="val 3409927"/>
              <a:gd name="f35" fmla="val 381656"/>
              <a:gd name="f36" fmla="val 3410216"/>
              <a:gd name="f37" fmla="val 195189"/>
              <a:gd name="f38" fmla="val 3239930"/>
              <a:gd name="f39" fmla="val 163882"/>
              <a:gd name="f40" fmla="val 3118909"/>
              <a:gd name="f41" fmla="val 173928"/>
              <a:gd name="f42" fmla="val 308009"/>
              <a:gd name="f43" fmla="val 3651991"/>
              <a:gd name="f44" fmla="val 3822100"/>
              <a:gd name="f45" fmla="val 137900"/>
              <a:gd name="f46" fmla="+- 0 0 -90"/>
              <a:gd name="f47" fmla="*/ f3 1 3960000"/>
              <a:gd name="f48" fmla="*/ f4 1 3960000"/>
              <a:gd name="f49" fmla="val f5"/>
              <a:gd name="f50" fmla="val f6"/>
              <a:gd name="f51" fmla="*/ f46 f0 1"/>
              <a:gd name="f52" fmla="+- f50 0 f49"/>
              <a:gd name="f53" fmla="*/ f51 1 f2"/>
              <a:gd name="f54" fmla="*/ f52 1 3960000"/>
              <a:gd name="f55" fmla="*/ 2841893 f52 1"/>
              <a:gd name="f56" fmla="*/ 181064 f52 1"/>
              <a:gd name="f57" fmla="*/ 2105790 f52 1"/>
              <a:gd name="f58" fmla="*/ 859562 f52 1"/>
              <a:gd name="f59" fmla="*/ 2106860 f52 1"/>
              <a:gd name="f60" fmla="*/ 863292 f52 1"/>
              <a:gd name="f61" fmla="*/ 1248172 f52 1"/>
              <a:gd name="f62" fmla="*/ 1691968 f52 1"/>
              <a:gd name="f63" fmla="*/ 1824236 f52 1"/>
              <a:gd name="f64" fmla="*/ 3779396 f52 1"/>
              <a:gd name="f65" fmla="*/ 2754932 f52 1"/>
              <a:gd name="f66" fmla="*/ 3305869 f52 1"/>
              <a:gd name="f67" fmla="*/ 1813665 f52 1"/>
              <a:gd name="f68" fmla="*/ 3348152 f52 1"/>
              <a:gd name="f69" fmla="*/ 907124 f52 1"/>
              <a:gd name="f70" fmla="*/ 3369037 f52 1"/>
              <a:gd name="f71" fmla="*/ 308009 f52 1"/>
              <a:gd name="f72" fmla="*/ 0 f52 1"/>
              <a:gd name="f73" fmla="*/ 3651991 f52 1"/>
              <a:gd name="f74" fmla="*/ 3960000 f52 1"/>
              <a:gd name="f75" fmla="*/ 704441 f52 1"/>
              <a:gd name="f76" fmla="*/ 3410216 f52 1"/>
              <a:gd name="f77" fmla="*/ 195189 f52 1"/>
              <a:gd name="f78" fmla="+- f53 0 f1"/>
              <a:gd name="f79" fmla="*/ f55 1 3960000"/>
              <a:gd name="f80" fmla="*/ f56 1 3960000"/>
              <a:gd name="f81" fmla="*/ f57 1 3960000"/>
              <a:gd name="f82" fmla="*/ f58 1 3960000"/>
              <a:gd name="f83" fmla="*/ f59 1 3960000"/>
              <a:gd name="f84" fmla="*/ f60 1 3960000"/>
              <a:gd name="f85" fmla="*/ f61 1 3960000"/>
              <a:gd name="f86" fmla="*/ f62 1 3960000"/>
              <a:gd name="f87" fmla="*/ f63 1 3960000"/>
              <a:gd name="f88" fmla="*/ f64 1 3960000"/>
              <a:gd name="f89" fmla="*/ f65 1 3960000"/>
              <a:gd name="f90" fmla="*/ f66 1 3960000"/>
              <a:gd name="f91" fmla="*/ f67 1 3960000"/>
              <a:gd name="f92" fmla="*/ f68 1 3960000"/>
              <a:gd name="f93" fmla="*/ f69 1 3960000"/>
              <a:gd name="f94" fmla="*/ f70 1 3960000"/>
              <a:gd name="f95" fmla="*/ f71 1 3960000"/>
              <a:gd name="f96" fmla="*/ f72 1 3960000"/>
              <a:gd name="f97" fmla="*/ f73 1 3960000"/>
              <a:gd name="f98" fmla="*/ f74 1 3960000"/>
              <a:gd name="f99" fmla="*/ f75 1 3960000"/>
              <a:gd name="f100" fmla="*/ f76 1 3960000"/>
              <a:gd name="f101" fmla="*/ f77 1 3960000"/>
              <a:gd name="f102" fmla="*/ f49 1 f54"/>
              <a:gd name="f103" fmla="*/ f50 1 f54"/>
              <a:gd name="f104" fmla="*/ f79 1 f54"/>
              <a:gd name="f105" fmla="*/ f80 1 f54"/>
              <a:gd name="f106" fmla="*/ f81 1 f54"/>
              <a:gd name="f107" fmla="*/ f82 1 f54"/>
              <a:gd name="f108" fmla="*/ f83 1 f54"/>
              <a:gd name="f109" fmla="*/ f84 1 f54"/>
              <a:gd name="f110" fmla="*/ f85 1 f54"/>
              <a:gd name="f111" fmla="*/ f86 1 f54"/>
              <a:gd name="f112" fmla="*/ f87 1 f54"/>
              <a:gd name="f113" fmla="*/ f88 1 f54"/>
              <a:gd name="f114" fmla="*/ f89 1 f54"/>
              <a:gd name="f115" fmla="*/ f90 1 f54"/>
              <a:gd name="f116" fmla="*/ f91 1 f54"/>
              <a:gd name="f117" fmla="*/ f92 1 f54"/>
              <a:gd name="f118" fmla="*/ f93 1 f54"/>
              <a:gd name="f119" fmla="*/ f94 1 f54"/>
              <a:gd name="f120" fmla="*/ f99 1 f54"/>
              <a:gd name="f121" fmla="*/ f100 1 f54"/>
              <a:gd name="f122" fmla="*/ f101 1 f54"/>
              <a:gd name="f123" fmla="*/ f95 1 f54"/>
              <a:gd name="f124" fmla="*/ f96 1 f54"/>
              <a:gd name="f125" fmla="*/ f97 1 f54"/>
              <a:gd name="f126" fmla="*/ f98 1 f54"/>
              <a:gd name="f127" fmla="*/ f102 f47 1"/>
              <a:gd name="f128" fmla="*/ f103 f47 1"/>
              <a:gd name="f129" fmla="*/ f103 f48 1"/>
              <a:gd name="f130" fmla="*/ f102 f48 1"/>
              <a:gd name="f131" fmla="*/ f104 f47 1"/>
              <a:gd name="f132" fmla="*/ f105 f48 1"/>
              <a:gd name="f133" fmla="*/ f106 f47 1"/>
              <a:gd name="f134" fmla="*/ f107 f48 1"/>
              <a:gd name="f135" fmla="*/ f108 f47 1"/>
              <a:gd name="f136" fmla="*/ f109 f48 1"/>
              <a:gd name="f137" fmla="*/ f110 f48 1"/>
              <a:gd name="f138" fmla="*/ f111 f47 1"/>
              <a:gd name="f139" fmla="*/ f112 f48 1"/>
              <a:gd name="f140" fmla="*/ f113 f48 1"/>
              <a:gd name="f141" fmla="*/ f114 f47 1"/>
              <a:gd name="f142" fmla="*/ f115 f47 1"/>
              <a:gd name="f143" fmla="*/ f116 f48 1"/>
              <a:gd name="f144" fmla="*/ f117 f47 1"/>
              <a:gd name="f145" fmla="*/ f118 f48 1"/>
              <a:gd name="f146" fmla="*/ f119 f47 1"/>
              <a:gd name="f147" fmla="*/ f120 f48 1"/>
              <a:gd name="f148" fmla="*/ f121 f47 1"/>
              <a:gd name="f149" fmla="*/ f122 f48 1"/>
              <a:gd name="f150" fmla="*/ f123 f47 1"/>
              <a:gd name="f151" fmla="*/ f124 f48 1"/>
              <a:gd name="f152" fmla="*/ f125 f47 1"/>
              <a:gd name="f153" fmla="*/ f126 f47 1"/>
              <a:gd name="f154" fmla="*/ f123 f48 1"/>
              <a:gd name="f155" fmla="*/ f125 f48 1"/>
              <a:gd name="f156" fmla="*/ f126 f48 1"/>
              <a:gd name="f157" fmla="*/ f124 f4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8">
                <a:pos x="f131" y="f132"/>
              </a:cxn>
              <a:cxn ang="f78">
                <a:pos x="f133" y="f134"/>
              </a:cxn>
              <a:cxn ang="f78">
                <a:pos x="f135" y="f136"/>
              </a:cxn>
              <a:cxn ang="f78">
                <a:pos x="f135" y="f137"/>
              </a:cxn>
              <a:cxn ang="f78">
                <a:pos x="f138" y="f137"/>
              </a:cxn>
              <a:cxn ang="f78">
                <a:pos x="f138" y="f139"/>
              </a:cxn>
              <a:cxn ang="f78">
                <a:pos x="f135" y="f139"/>
              </a:cxn>
              <a:cxn ang="f78">
                <a:pos x="f135" y="f140"/>
              </a:cxn>
              <a:cxn ang="f78">
                <a:pos x="f141" y="f140"/>
              </a:cxn>
              <a:cxn ang="f78">
                <a:pos x="f141" y="f139"/>
              </a:cxn>
              <a:cxn ang="f78">
                <a:pos x="f142" y="f143"/>
              </a:cxn>
              <a:cxn ang="f78">
                <a:pos x="f144" y="f137"/>
              </a:cxn>
              <a:cxn ang="f78">
                <a:pos x="f141" y="f137"/>
              </a:cxn>
              <a:cxn ang="f78">
                <a:pos x="f141" y="f145"/>
              </a:cxn>
              <a:cxn ang="f78">
                <a:pos x="f146" y="f147"/>
              </a:cxn>
              <a:cxn ang="f78">
                <a:pos x="f148" y="f149"/>
              </a:cxn>
              <a:cxn ang="f78">
                <a:pos x="f131" y="f132"/>
              </a:cxn>
              <a:cxn ang="f78">
                <a:pos x="f150" y="f151"/>
              </a:cxn>
              <a:cxn ang="f78">
                <a:pos x="f152" y="f151"/>
              </a:cxn>
              <a:cxn ang="f78">
                <a:pos x="f153" y="f154"/>
              </a:cxn>
              <a:cxn ang="f78">
                <a:pos x="f153" y="f155"/>
              </a:cxn>
              <a:cxn ang="f78">
                <a:pos x="f152" y="f156"/>
              </a:cxn>
              <a:cxn ang="f78">
                <a:pos x="f150" y="f156"/>
              </a:cxn>
              <a:cxn ang="f78">
                <a:pos x="f157" y="f155"/>
              </a:cxn>
              <a:cxn ang="f78">
                <a:pos x="f157" y="f154"/>
              </a:cxn>
              <a:cxn ang="f78">
                <a:pos x="f150" y="f151"/>
              </a:cxn>
            </a:cxnLst>
            <a:rect l="f127" t="f130" r="f128" b="f129"/>
            <a:pathLst>
              <a:path w="3960000" h="3960000">
                <a:moveTo>
                  <a:pt x="f7" y="f8"/>
                </a:moveTo>
                <a:cubicBezTo>
                  <a:pt x="f9" y="f10"/>
                  <a:pt x="f11" y="f12"/>
                  <a:pt x="f13" y="f14"/>
                </a:cubicBezTo>
                <a:lnTo>
                  <a:pt x="f15" y="f16"/>
                </a:lnTo>
                <a:lnTo>
                  <a:pt x="f15" y="f17"/>
                </a:lnTo>
                <a:lnTo>
                  <a:pt x="f18" y="f17"/>
                </a:lnTo>
                <a:lnTo>
                  <a:pt x="f18" y="f19"/>
                </a:lnTo>
                <a:lnTo>
                  <a:pt x="f15" y="f19"/>
                </a:lnTo>
                <a:lnTo>
                  <a:pt x="f15" y="f20"/>
                </a:lnTo>
                <a:lnTo>
                  <a:pt x="f21" y="f20"/>
                </a:lnTo>
                <a:lnTo>
                  <a:pt x="f21" y="f19"/>
                </a:lnTo>
                <a:lnTo>
                  <a:pt x="f22" y="f23"/>
                </a:lnTo>
                <a:lnTo>
                  <a:pt x="f24" y="f17"/>
                </a:lnTo>
                <a:lnTo>
                  <a:pt x="f21" y="f17"/>
                </a:lnTo>
                <a:lnTo>
                  <a:pt x="f21" y="f25"/>
                </a:ln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7" y="f8"/>
                </a:cubicBezTo>
                <a:close/>
                <a:moveTo>
                  <a:pt x="f42" y="f5"/>
                </a:moveTo>
                <a:lnTo>
                  <a:pt x="f43" y="f5"/>
                </a:lnTo>
                <a:cubicBezTo>
                  <a:pt x="f44" y="f5"/>
                  <a:pt x="f6" y="f45"/>
                  <a:pt x="f6" y="f42"/>
                </a:cubicBezTo>
                <a:lnTo>
                  <a:pt x="f6" y="f43"/>
                </a:lnTo>
                <a:cubicBezTo>
                  <a:pt x="f6" y="f44"/>
                  <a:pt x="f44" y="f6"/>
                  <a:pt x="f43" y="f6"/>
                </a:cubicBezTo>
                <a:lnTo>
                  <a:pt x="f42" y="f6"/>
                </a:lnTo>
                <a:cubicBezTo>
                  <a:pt x="f45" y="f6"/>
                  <a:pt x="f5" y="f44"/>
                  <a:pt x="f5" y="f43"/>
                </a:cubicBezTo>
                <a:lnTo>
                  <a:pt x="f5" y="f42"/>
                </a:lnTo>
                <a:cubicBezTo>
                  <a:pt x="f5" y="f45"/>
                  <a:pt x="f45" y="f5"/>
                  <a:pt x="f42" y="f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61610140-61FB-4978-92E8-D7ACC3BA1459}"/>
              </a:ext>
            </a:extLst>
          </p:cNvPr>
          <p:cNvSpPr/>
          <p:nvPr/>
        </p:nvSpPr>
        <p:spPr>
          <a:xfrm>
            <a:off x="7924643" y="5429392"/>
            <a:ext cx="575132" cy="623193"/>
          </a:xfrm>
          <a:custGeom>
            <a:avLst/>
            <a:gdLst>
              <a:gd name="f0" fmla="val w"/>
              <a:gd name="f1" fmla="val h"/>
              <a:gd name="f2" fmla="val 0"/>
              <a:gd name="f3" fmla="val 3186824"/>
              <a:gd name="f4" fmla="val 3240000"/>
              <a:gd name="f5" fmla="val 2141174"/>
              <a:gd name="f6" fmla="val 1384899"/>
              <a:gd name="f7" fmla="val 1528887"/>
              <a:gd name="f8" fmla="val 1997174"/>
              <a:gd name="f9" fmla="val 1744911"/>
              <a:gd name="f10" fmla="val 1888899"/>
              <a:gd name="f11" fmla="val 2357174"/>
              <a:gd name="f12" fmla="val 2501174"/>
              <a:gd name="f13" fmla="val 1286582"/>
              <a:gd name="f14" fmla="val 1008157"/>
              <a:gd name="f15" fmla="val 1148208"/>
              <a:gd name="f16" fmla="val 1006486"/>
              <a:gd name="f17" fmla="val 1009270"/>
              <a:gd name="f18" fmla="val 1051569"/>
              <a:gd name="f19" fmla="val 894997"/>
              <a:gd name="f20" fmla="val 1143711"/>
              <a:gd name="f21" fmla="val 666451"/>
              <a:gd name="f22" fmla="val 1327995"/>
              <a:gd name="f23" fmla="val 600947"/>
              <a:gd name="f24" fmla="val 1648602"/>
              <a:gd name="f25" fmla="val 738892"/>
              <a:gd name="f26" fmla="val 1907765"/>
              <a:gd name="f27" fmla="val 876837"/>
              <a:gd name="f28" fmla="val 2166928"/>
              <a:gd name="f29" fmla="val 1179371"/>
              <a:gd name="f30" fmla="val 2291639"/>
              <a:gd name="f31" fmla="val 1459875"/>
              <a:gd name="f32" fmla="val 2204971"/>
              <a:gd name="f33" fmla="val 1676459"/>
              <a:gd name="f34" fmla="val 2138053"/>
              <a:gd name="f35" fmla="val 1832801"/>
              <a:gd name="f36" fmla="val 1959669"/>
              <a:gd name="f37" fmla="val 1876637"/>
              <a:gd name="f38" fmla="val 1747242"/>
              <a:gd name="f39" fmla="val 1879565"/>
              <a:gd name="f40" fmla="val 1728291"/>
              <a:gd name="f41" fmla="val 1891883"/>
              <a:gd name="f42" fmla="val 1671800"/>
              <a:gd name="f43" fmla="val 1894168"/>
              <a:gd name="f44" fmla="val 1612713"/>
              <a:gd name="f45" fmla="val 1887545"/>
              <a:gd name="f46" fmla="val 1552862"/>
              <a:gd name="f47" fmla="val 1553745"/>
              <a:gd name="f48" fmla="val 1531218"/>
              <a:gd name="f49" fmla="val 1231565"/>
              <a:gd name="f50" fmla="val 1565835"/>
              <a:gd name="f51" fmla="val 1530201"/>
              <a:gd name="f52" fmla="val 1827940"/>
              <a:gd name="f53" fmla="val 1460959"/>
              <a:gd name="f54" fmla="val 1892348"/>
              <a:gd name="f55" fmla="val 1371795"/>
              <a:gd name="f56" fmla="val 1919897"/>
              <a:gd name="f57" fmla="val 1228031"/>
              <a:gd name="f58" fmla="val 1964316"/>
              <a:gd name="f59" fmla="val 1072976"/>
              <a:gd name="f60" fmla="val 1900399"/>
              <a:gd name="f61" fmla="val 1002277"/>
              <a:gd name="f62" fmla="val 1767573"/>
              <a:gd name="f63" fmla="val 931578"/>
              <a:gd name="f64" fmla="val 1634747"/>
              <a:gd name="f65" fmla="val 965150"/>
              <a:gd name="f66" fmla="val 1470429"/>
              <a:gd name="f67" fmla="val 1082284"/>
              <a:gd name="f68" fmla="val 1375980"/>
              <a:gd name="f69" fmla="val 1199418"/>
              <a:gd name="f70" fmla="val 1281531"/>
              <a:gd name="f71" fmla="val 1367118"/>
              <a:gd name="f72" fmla="val 1283556"/>
              <a:gd name="f73" fmla="val 1481937"/>
              <a:gd name="f74" fmla="val 1380807"/>
              <a:gd name="f75" fmla="val 1674778"/>
              <a:gd name="f76" fmla="val 1153129"/>
              <a:gd name="f77" fmla="val 1562764"/>
              <a:gd name="f78" fmla="val 1058254"/>
              <a:gd name="f79" fmla="val 1424955"/>
              <a:gd name="f80" fmla="val 1009828"/>
              <a:gd name="f81" fmla="val 293028"/>
              <a:gd name="f82" fmla="val 2893796"/>
              <a:gd name="f83" fmla="val 3055631"/>
              <a:gd name="f84" fmla="val 131193"/>
              <a:gd name="f85" fmla="val 2946972"/>
              <a:gd name="f86" fmla="val 3108807"/>
              <a:gd name="f87" fmla="*/ f0 1 3186824"/>
              <a:gd name="f88" fmla="*/ f1 1 3240000"/>
              <a:gd name="f89" fmla="val f2"/>
              <a:gd name="f90" fmla="val f3"/>
              <a:gd name="f91" fmla="val f4"/>
              <a:gd name="f92" fmla="+- f91 0 f89"/>
              <a:gd name="f93" fmla="+- f90 0 f89"/>
              <a:gd name="f94" fmla="*/ f93 1 3186824"/>
              <a:gd name="f95" fmla="*/ f92 1 3240000"/>
              <a:gd name="f96" fmla="*/ f89 1 f94"/>
              <a:gd name="f97" fmla="*/ f90 1 f94"/>
              <a:gd name="f98" fmla="*/ f89 1 f95"/>
              <a:gd name="f99" fmla="*/ f91 1 f95"/>
              <a:gd name="f100" fmla="*/ f96 f87 1"/>
              <a:gd name="f101" fmla="*/ f97 f87 1"/>
              <a:gd name="f102" fmla="*/ f99 f88 1"/>
              <a:gd name="f103" fmla="*/ f98 f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00" t="f103" r="f101" b="f102"/>
            <a:pathLst>
              <a:path w="3186824" h="3240000">
                <a:moveTo>
                  <a:pt x="f5" y="f6"/>
                </a:moveTo>
                <a:lnTo>
                  <a:pt x="f5" y="f7"/>
                </a:lnTo>
                <a:lnTo>
                  <a:pt x="f8" y="f7"/>
                </a:lnTo>
                <a:lnTo>
                  <a:pt x="f8" y="f9"/>
                </a:lnTo>
                <a:lnTo>
                  <a:pt x="f5" y="f9"/>
                </a:lnTo>
                <a:lnTo>
                  <a:pt x="f5" y="f10"/>
                </a:lnTo>
                <a:lnTo>
                  <a:pt x="f11" y="f10"/>
                </a:lnTo>
                <a:lnTo>
                  <a:pt x="f11" y="f9"/>
                </a:lnTo>
                <a:lnTo>
                  <a:pt x="f12" y="f9"/>
                </a:lnTo>
                <a:lnTo>
                  <a:pt x="f12" y="f7"/>
                </a:lnTo>
                <a:lnTo>
                  <a:pt x="f11" y="f7"/>
                </a:lnTo>
                <a:lnTo>
                  <a:pt x="f11" y="f6"/>
                </a:lnTo>
                <a:close/>
                <a:moveTo>
                  <a:pt x="f13" y="f14"/>
                </a:moveTo>
                <a:cubicBezTo>
                  <a:pt x="f15" y="f16"/>
                  <a:pt x="f17" y="f18"/>
                  <a:pt x="f19" y="f20"/>
                </a:cubicBezTo>
                <a:cubicBezTo>
                  <a:pt x="f21" y="f22"/>
                  <a:pt x="f23" y="f24"/>
                  <a:pt x="f25" y="f26"/>
                </a:cubicBezTo>
                <a:cubicBezTo>
                  <a:pt x="f27" y="f28"/>
                  <a:pt x="f29" y="f30"/>
                  <a:pt x="f31" y="f32"/>
                </a:cubicBezTo>
                <a:cubicBezTo>
                  <a:pt x="f33" y="f34"/>
                  <a:pt x="f35" y="f36"/>
                  <a:pt x="f37" y="f38"/>
                </a:cubicBezTo>
                <a:lnTo>
                  <a:pt x="f39" y="f38"/>
                </a:lnTo>
                <a:lnTo>
                  <a:pt x="f39" y="f40"/>
                </a:lnTo>
                <a:cubicBezTo>
                  <a:pt x="f41" y="f42"/>
                  <a:pt x="f43" y="f44"/>
                  <a:pt x="f45" y="f46"/>
                </a:cubicBezTo>
                <a:lnTo>
                  <a:pt x="f39" y="f47"/>
                </a:lnTo>
                <a:lnTo>
                  <a:pt x="f39" y="f48"/>
                </a:lnTo>
                <a:lnTo>
                  <a:pt x="f49" y="f48"/>
                </a:lnTo>
                <a:lnTo>
                  <a:pt x="f49" y="f38"/>
                </a:lnTo>
                <a:lnTo>
                  <a:pt x="f50" y="f38"/>
                </a:ln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7" y="f68"/>
                </a:cubicBezTo>
                <a:cubicBezTo>
                  <a:pt x="f69" y="f70"/>
                  <a:pt x="f71" y="f72"/>
                  <a:pt x="f73" y="f74"/>
                </a:cubicBezTo>
                <a:lnTo>
                  <a:pt x="f75" y="f76"/>
                </a:lnTo>
                <a:cubicBezTo>
                  <a:pt x="f77" y="f78"/>
                  <a:pt x="f79" y="f80"/>
                  <a:pt x="f13" y="f14"/>
                </a:cubicBezTo>
                <a:close/>
                <a:moveTo>
                  <a:pt x="f81" y="f2"/>
                </a:moveTo>
                <a:lnTo>
                  <a:pt x="f82" y="f2"/>
                </a:lnTo>
                <a:cubicBezTo>
                  <a:pt x="f83" y="f2"/>
                  <a:pt x="f3" y="f84"/>
                  <a:pt x="f3" y="f81"/>
                </a:cubicBezTo>
                <a:lnTo>
                  <a:pt x="f3" y="f85"/>
                </a:lnTo>
                <a:cubicBezTo>
                  <a:pt x="f3" y="f86"/>
                  <a:pt x="f83" y="f4"/>
                  <a:pt x="f82" y="f4"/>
                </a:cubicBezTo>
                <a:lnTo>
                  <a:pt x="f81" y="f4"/>
                </a:lnTo>
                <a:cubicBezTo>
                  <a:pt x="f84" y="f4"/>
                  <a:pt x="f2" y="f86"/>
                  <a:pt x="f2" y="f85"/>
                </a:cubicBezTo>
                <a:lnTo>
                  <a:pt x="f2" y="f81"/>
                </a:lnTo>
                <a:cubicBezTo>
                  <a:pt x="f2" y="f84"/>
                  <a:pt x="f84" y="f2"/>
                  <a:pt x="f81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5" name="Block Arc 6">
            <a:extLst>
              <a:ext uri="{FF2B5EF4-FFF2-40B4-BE49-F238E27FC236}">
                <a16:creationId xmlns:a16="http://schemas.microsoft.com/office/drawing/2014/main" id="{08DF0372-C389-4142-A3EE-DF6F20110FB3}"/>
              </a:ext>
            </a:extLst>
          </p:cNvPr>
          <p:cNvSpPr/>
          <p:nvPr/>
        </p:nvSpPr>
        <p:spPr>
          <a:xfrm>
            <a:off x="8814586" y="5472320"/>
            <a:ext cx="539153" cy="58026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189723"/>
              <a:gd name="f7" fmla="val 3221116"/>
              <a:gd name="f8" fmla="val 2664630"/>
              <a:gd name="f9" fmla="val 2175617"/>
              <a:gd name="f10" fmla="val 2658205"/>
              <a:gd name="f11" fmla="val 2178566"/>
              <a:gd name="f12" fmla="val 2662222"/>
              <a:gd name="f13" fmla="val 2175972"/>
              <a:gd name="f14" fmla="val 2664284"/>
              <a:gd name="f15" fmla="val 2175096"/>
              <a:gd name="f16" fmla="val 1477043"/>
              <a:gd name="f17" fmla="val 1144372"/>
              <a:gd name="f18" fmla="val 1409070"/>
              <a:gd name="f19" fmla="val 1159393"/>
              <a:gd name="f20" fmla="val 1167974"/>
              <a:gd name="f21" fmla="val 1216277"/>
              <a:gd name="f22" fmla="val 1134894"/>
              <a:gd name="f23" fmla="val 1538245"/>
              <a:gd name="f24" fmla="val 1152384"/>
              <a:gd name="f25" fmla="val 1703728"/>
              <a:gd name="f26" fmla="val 1169874"/>
              <a:gd name="f27" fmla="val 1869211"/>
              <a:gd name="f28" fmla="val 1272747"/>
              <a:gd name="f29" fmla="val 2156947"/>
              <a:gd name="f30" fmla="val 1514013"/>
              <a:gd name="f31" fmla="val 2152290"/>
              <a:gd name="f32" fmla="val 1680659"/>
              <a:gd name="f33" fmla="val 2149073"/>
              <a:gd name="f34" fmla="val 1865876"/>
              <a:gd name="f35" fmla="val 1940767"/>
              <a:gd name="f36" fmla="val 1850815"/>
              <a:gd name="f37" fmla="val 1654259"/>
              <a:gd name="f38" fmla="val 1844015"/>
              <a:gd name="f39" fmla="val 1608142"/>
              <a:gd name="f40" fmla="val 1837162"/>
              <a:gd name="f41" fmla="val 1561942"/>
              <a:gd name="f42" fmla="val 1830467"/>
              <a:gd name="f43" fmla="val 1515986"/>
              <a:gd name="f44" fmla="val 1779361"/>
              <a:gd name="f45" fmla="val 1292438"/>
              <a:gd name="f46" fmla="val 1635542"/>
              <a:gd name="f47" fmla="val 1134285"/>
              <a:gd name="f48" fmla="val 1651152"/>
              <a:gd name="f49" fmla="val 501"/>
              <a:gd name="f50" fmla="val 1977584"/>
              <a:gd name="f51" fmla="val 8635"/>
              <a:gd name="f52" fmla="val 2235425"/>
              <a:gd name="f53" fmla="val 52153"/>
              <a:gd name="f54" fmla="val 2580395"/>
              <a:gd name="f55" fmla="val 324821"/>
              <a:gd name="f56" fmla="val 3000061"/>
              <a:gd name="f57" fmla="val 656529"/>
              <a:gd name="f58" fmla="val 3430704"/>
              <a:gd name="f59" fmla="val 1549940"/>
              <a:gd name="f60" fmla="val 3030464"/>
              <a:gd name="f61" fmla="val 2249544"/>
              <a:gd name="f62" fmla="val 2882259"/>
              <a:gd name="f63" fmla="val 2451798"/>
              <a:gd name="f64" fmla="val 2785813"/>
              <a:gd name="f65" fmla="val 2507403"/>
              <a:gd name="f66" fmla="val 2585849"/>
              <a:gd name="f67" fmla="val 2588887"/>
              <a:gd name="f68" fmla="val 2194785"/>
              <a:gd name="f69" fmla="val 2615774"/>
              <a:gd name="f70" fmla="val 1984876"/>
              <a:gd name="f71" fmla="val 2478759"/>
              <a:gd name="f72" fmla="val 1973374"/>
              <a:gd name="f73" fmla="val 2195096"/>
              <a:gd name="f74" fmla="val 1841986"/>
              <a:gd name="f75" fmla="val 2496540"/>
              <a:gd name="f76" fmla="val 1610941"/>
              <a:gd name="f77" fmla="val 2555551"/>
              <a:gd name="f78" fmla="val 1390827"/>
              <a:gd name="f79" fmla="val 2527630"/>
              <a:gd name="f80" fmla="val 1131071"/>
              <a:gd name="f81" fmla="val 2494680"/>
              <a:gd name="f82" fmla="val 853863"/>
              <a:gd name="f83" fmla="val 2136270"/>
              <a:gd name="f84" fmla="val 783896"/>
              <a:gd name="f85" fmla="val 1665044"/>
              <a:gd name="f86" fmla="val 715204"/>
              <a:gd name="f87" fmla="val 1202409"/>
              <a:gd name="f88" fmla="val 991941"/>
              <a:gd name="f89" fmla="val 900416"/>
              <a:gd name="f90" fmla="val 1268509"/>
              <a:gd name="f91" fmla="val 819983"/>
              <a:gd name="f92" fmla="val 1288264"/>
              <a:gd name="f93" fmla="val 814237"/>
              <a:gd name="f94" fmla="val 1308391"/>
              <a:gd name="f95" fmla="val 810536"/>
              <a:gd name="f96" fmla="val 1328805"/>
              <a:gd name="f97" fmla="val 807930"/>
              <a:gd name="f98" fmla="val 1349219"/>
              <a:gd name="f99" fmla="val 805325"/>
              <a:gd name="f100" fmla="val 1369921"/>
              <a:gd name="f101" fmla="val 803817"/>
              <a:gd name="f102" fmla="val 802457"/>
              <a:gd name="f103" fmla="val 1416795"/>
              <a:gd name="f104" fmla="val 800769"/>
              <a:gd name="f105" fmla="val 1355770"/>
              <a:gd name="f106" fmla="val 788713"/>
              <a:gd name="f107" fmla="val 1462242"/>
              <a:gd name="f108" fmla="val 801708"/>
              <a:gd name="f109" fmla="val 1599590"/>
              <a:gd name="f110" fmla="val 818472"/>
              <a:gd name="f111" fmla="val 1776043"/>
              <a:gd name="f112" fmla="val 890774"/>
              <a:gd name="f113" fmla="val 1956122"/>
              <a:gd name="f114" fmla="val 1110076"/>
              <a:gd name="f115" fmla="val 875315"/>
              <a:gd name="f116" fmla="val 2333414"/>
              <a:gd name="f117" fmla="val 2330539"/>
              <a:gd name="f118" fmla="val 1325736"/>
              <a:gd name="f119" fmla="val 2327663"/>
              <a:gd name="f120" fmla="val 1603628"/>
              <a:gd name="f121" fmla="val 2324788"/>
              <a:gd name="f122" fmla="val 2054049"/>
              <a:gd name="f123" fmla="val 2290850"/>
              <a:gd name="f124" fmla="val 2479718"/>
              <a:gd name="f125" fmla="val 2627788"/>
              <a:gd name="f126" fmla="val 2217580"/>
              <a:gd name="f127" fmla="val 2661746"/>
              <a:gd name="f128" fmla="val 2179658"/>
              <a:gd name="f129" fmla="val 2691046"/>
              <a:gd name="f130" fmla="val 2188689"/>
              <a:gd name="f131" fmla="val 2667011"/>
              <a:gd name="f132" fmla="val 2175828"/>
              <a:gd name="f133" fmla="val 2945550"/>
              <a:gd name="f134" fmla="val 1655295"/>
              <a:gd name="f135" fmla="val 2803444"/>
              <a:gd name="f136" fmla="val 1009445"/>
              <a:gd name="f137" fmla="val 2332141"/>
              <a:gd name="f138" fmla="val 653899"/>
              <a:gd name="f139" fmla="val 1860838"/>
              <a:gd name="f140" fmla="val 298353"/>
              <a:gd name="f141" fmla="val 1200794"/>
              <a:gd name="f142" fmla="val 339069"/>
              <a:gd name="f143" fmla="val 776764"/>
              <a:gd name="f144" fmla="val 749845"/>
              <a:gd name="f145" fmla="val 352733"/>
              <a:gd name="f146" fmla="val 1160621"/>
              <a:gd name="f147" fmla="val 291083"/>
              <a:gd name="f148" fmla="val 1819040"/>
              <a:gd name="f149" fmla="val 631487"/>
              <a:gd name="f150" fmla="val 2301392"/>
              <a:gd name="f151" fmla="val 971891"/>
              <a:gd name="f152" fmla="val 2783745"/>
              <a:gd name="f153" fmla="val 1612904"/>
              <a:gd name="f154" fmla="val 2946283"/>
              <a:gd name="f155" fmla="val 2142017"/>
              <a:gd name="f156" fmla="val 2684410"/>
              <a:gd name="f157" fmla="val 2324866"/>
              <a:gd name="f158" fmla="val 3053856"/>
              <a:gd name="f159" fmla="val 1613730"/>
              <a:gd name="f160" fmla="val 3405817"/>
              <a:gd name="f161" fmla="val 752200"/>
              <a:gd name="f162" fmla="val 3187363"/>
              <a:gd name="f163" fmla="val 294693"/>
              <a:gd name="f164" fmla="val 2539075"/>
              <a:gd name="f165" fmla="val -162814"/>
              <a:gd name="f166" fmla="val 1890787"/>
              <a:gd name="f167" fmla="val -79956"/>
              <a:gd name="f168" fmla="val 1005863"/>
              <a:gd name="f169" fmla="val 489947"/>
              <a:gd name="f170" fmla="val 453774"/>
              <a:gd name="f171" fmla="val 810518"/>
              <a:gd name="f172" fmla="val 143225"/>
              <a:gd name="f173" fmla="val 1231454"/>
              <a:gd name="f174" fmla="val -9956"/>
              <a:gd name="f175" fmla="+- 0 0 -90"/>
              <a:gd name="f176" fmla="*/ f3 1 3189723"/>
              <a:gd name="f177" fmla="*/ f4 1 3221116"/>
              <a:gd name="f178" fmla="val f5"/>
              <a:gd name="f179" fmla="val f6"/>
              <a:gd name="f180" fmla="val f7"/>
              <a:gd name="f181" fmla="*/ f175 f0 1"/>
              <a:gd name="f182" fmla="+- f180 0 f178"/>
              <a:gd name="f183" fmla="+- f179 0 f178"/>
              <a:gd name="f184" fmla="*/ f181 1 f2"/>
              <a:gd name="f185" fmla="*/ f183 1 3189723"/>
              <a:gd name="f186" fmla="*/ f182 1 3221116"/>
              <a:gd name="f187" fmla="*/ 2175617 f182 1"/>
              <a:gd name="f188" fmla="*/ 2178566 f182 1"/>
              <a:gd name="f189" fmla="*/ 1144372 f182 1"/>
              <a:gd name="f190" fmla="*/ 1159393 f182 1"/>
              <a:gd name="f191" fmla="*/ 1703728 f182 1"/>
              <a:gd name="f192" fmla="*/ 2152290 f182 1"/>
              <a:gd name="f193" fmla="*/ 1654259 f182 1"/>
              <a:gd name="f194" fmla="*/ 1515986 f182 1"/>
              <a:gd name="f195" fmla="*/ 501 f182 1"/>
              <a:gd name="f196" fmla="*/ 324821 f182 1"/>
              <a:gd name="f197" fmla="*/ 2588887 f182 1"/>
              <a:gd name="f198" fmla="*/ 2195096 f182 1"/>
              <a:gd name="f199" fmla="*/ 2527630 f182 1"/>
              <a:gd name="f200" fmla="*/ 1665044 f182 1"/>
              <a:gd name="f201" fmla="*/ 819983 f182 1"/>
              <a:gd name="f202" fmla="*/ 807930 f182 1"/>
              <a:gd name="f203" fmla="*/ 802457 f182 1"/>
              <a:gd name="f204" fmla="*/ 801708 f182 1"/>
              <a:gd name="f205" fmla="*/ 1110076 f182 1"/>
              <a:gd name="f206" fmla="*/ 875315 f182 1"/>
              <a:gd name="f207" fmla="*/ 2054049 f182 1"/>
              <a:gd name="f208" fmla="*/ 2179658 f182 1"/>
              <a:gd name="f209" fmla="*/ 2188689 f182 1"/>
              <a:gd name="f210" fmla="*/ 2175828 f182 1"/>
              <a:gd name="f211" fmla="*/ 653899 f182 1"/>
              <a:gd name="f212" fmla="*/ 749845 f182 1"/>
              <a:gd name="f213" fmla="*/ 2301392 f182 1"/>
              <a:gd name="f214" fmla="*/ 2684410 f182 1"/>
              <a:gd name="f215" fmla="*/ 3053856 f182 1"/>
              <a:gd name="f216" fmla="*/ 2539075 f182 1"/>
              <a:gd name="f217" fmla="*/ 453774 f182 1"/>
              <a:gd name="f218" fmla="*/ 2249544 f182 1"/>
              <a:gd name="f219" fmla="*/ 2664630 f183 1"/>
              <a:gd name="f220" fmla="*/ 2658205 f183 1"/>
              <a:gd name="f221" fmla="*/ 1477043 f183 1"/>
              <a:gd name="f222" fmla="*/ 1409070 f183 1"/>
              <a:gd name="f223" fmla="*/ 1152384 f183 1"/>
              <a:gd name="f224" fmla="*/ 1514013 f183 1"/>
              <a:gd name="f225" fmla="*/ 1850815 f183 1"/>
              <a:gd name="f226" fmla="*/ 1830467 f183 1"/>
              <a:gd name="f227" fmla="*/ 1651152 f183 1"/>
              <a:gd name="f228" fmla="*/ 2580395 f183 1"/>
              <a:gd name="f229" fmla="*/ 3030464 f183 1"/>
              <a:gd name="f230" fmla="*/ 2585849 f183 1"/>
              <a:gd name="f231" fmla="*/ 1973374 f183 1"/>
              <a:gd name="f232" fmla="*/ 1390827 f183 1"/>
              <a:gd name="f233" fmla="*/ 783896 f183 1"/>
              <a:gd name="f234" fmla="*/ 1268509 f183 1"/>
              <a:gd name="f235" fmla="*/ 1328805 f183 1"/>
              <a:gd name="f236" fmla="*/ 1462242 f183 1"/>
              <a:gd name="f237" fmla="*/ 1956122 f183 1"/>
              <a:gd name="f238" fmla="*/ 2333414 f183 1"/>
              <a:gd name="f239" fmla="*/ 2324788 f183 1"/>
              <a:gd name="f240" fmla="*/ 2661746 f183 1"/>
              <a:gd name="f241" fmla="*/ 2691046 f183 1"/>
              <a:gd name="f242" fmla="*/ 2667011 f183 1"/>
              <a:gd name="f243" fmla="*/ 2332141 f183 1"/>
              <a:gd name="f244" fmla="*/ 776764 f183 1"/>
              <a:gd name="f245" fmla="*/ 631487 f183 1"/>
              <a:gd name="f246" fmla="*/ 2142017 f183 1"/>
              <a:gd name="f247" fmla="*/ 2324866 f183 1"/>
              <a:gd name="f248" fmla="*/ 294693 f183 1"/>
              <a:gd name="f249" fmla="*/ 489947 f183 1"/>
              <a:gd name="f250" fmla="+- f184 0 f1"/>
              <a:gd name="f251" fmla="*/ f187 1 3221116"/>
              <a:gd name="f252" fmla="*/ f188 1 3221116"/>
              <a:gd name="f253" fmla="*/ f189 1 3221116"/>
              <a:gd name="f254" fmla="*/ f190 1 3221116"/>
              <a:gd name="f255" fmla="*/ f191 1 3221116"/>
              <a:gd name="f256" fmla="*/ f192 1 3221116"/>
              <a:gd name="f257" fmla="*/ f193 1 3221116"/>
              <a:gd name="f258" fmla="*/ f194 1 3221116"/>
              <a:gd name="f259" fmla="*/ f195 1 3221116"/>
              <a:gd name="f260" fmla="*/ f196 1 3221116"/>
              <a:gd name="f261" fmla="*/ f197 1 3221116"/>
              <a:gd name="f262" fmla="*/ f198 1 3221116"/>
              <a:gd name="f263" fmla="*/ f199 1 3221116"/>
              <a:gd name="f264" fmla="*/ f200 1 3221116"/>
              <a:gd name="f265" fmla="*/ f201 1 3221116"/>
              <a:gd name="f266" fmla="*/ f202 1 3221116"/>
              <a:gd name="f267" fmla="*/ f203 1 3221116"/>
              <a:gd name="f268" fmla="*/ f204 1 3221116"/>
              <a:gd name="f269" fmla="*/ f205 1 3221116"/>
              <a:gd name="f270" fmla="*/ f206 1 3221116"/>
              <a:gd name="f271" fmla="*/ f207 1 3221116"/>
              <a:gd name="f272" fmla="*/ f208 1 3221116"/>
              <a:gd name="f273" fmla="*/ f209 1 3221116"/>
              <a:gd name="f274" fmla="*/ f210 1 3221116"/>
              <a:gd name="f275" fmla="*/ f211 1 3221116"/>
              <a:gd name="f276" fmla="*/ f212 1 3221116"/>
              <a:gd name="f277" fmla="*/ f213 1 3221116"/>
              <a:gd name="f278" fmla="*/ f214 1 3221116"/>
              <a:gd name="f279" fmla="*/ f215 1 3221116"/>
              <a:gd name="f280" fmla="*/ f216 1 3221116"/>
              <a:gd name="f281" fmla="*/ f217 1 3221116"/>
              <a:gd name="f282" fmla="*/ f218 1 3221116"/>
              <a:gd name="f283" fmla="*/ f219 1 3189723"/>
              <a:gd name="f284" fmla="*/ f220 1 3189723"/>
              <a:gd name="f285" fmla="*/ f221 1 3189723"/>
              <a:gd name="f286" fmla="*/ f222 1 3189723"/>
              <a:gd name="f287" fmla="*/ f223 1 3189723"/>
              <a:gd name="f288" fmla="*/ f224 1 3189723"/>
              <a:gd name="f289" fmla="*/ f225 1 3189723"/>
              <a:gd name="f290" fmla="*/ f226 1 3189723"/>
              <a:gd name="f291" fmla="*/ f227 1 3189723"/>
              <a:gd name="f292" fmla="*/ f228 1 3189723"/>
              <a:gd name="f293" fmla="*/ f229 1 3189723"/>
              <a:gd name="f294" fmla="*/ f230 1 3189723"/>
              <a:gd name="f295" fmla="*/ f231 1 3189723"/>
              <a:gd name="f296" fmla="*/ f232 1 3189723"/>
              <a:gd name="f297" fmla="*/ f233 1 3189723"/>
              <a:gd name="f298" fmla="*/ f234 1 3189723"/>
              <a:gd name="f299" fmla="*/ f235 1 3189723"/>
              <a:gd name="f300" fmla="*/ f236 1 3189723"/>
              <a:gd name="f301" fmla="*/ f237 1 3189723"/>
              <a:gd name="f302" fmla="*/ f238 1 3189723"/>
              <a:gd name="f303" fmla="*/ f239 1 3189723"/>
              <a:gd name="f304" fmla="*/ f240 1 3189723"/>
              <a:gd name="f305" fmla="*/ f241 1 3189723"/>
              <a:gd name="f306" fmla="*/ f242 1 3189723"/>
              <a:gd name="f307" fmla="*/ f243 1 3189723"/>
              <a:gd name="f308" fmla="*/ f244 1 3189723"/>
              <a:gd name="f309" fmla="*/ f245 1 3189723"/>
              <a:gd name="f310" fmla="*/ f246 1 3189723"/>
              <a:gd name="f311" fmla="*/ f247 1 3189723"/>
              <a:gd name="f312" fmla="*/ f248 1 3189723"/>
              <a:gd name="f313" fmla="*/ f249 1 3189723"/>
              <a:gd name="f314" fmla="*/ f178 1 f185"/>
              <a:gd name="f315" fmla="*/ f179 1 f185"/>
              <a:gd name="f316" fmla="*/ f178 1 f186"/>
              <a:gd name="f317" fmla="*/ f180 1 f186"/>
              <a:gd name="f318" fmla="*/ f283 1 f185"/>
              <a:gd name="f319" fmla="*/ f251 1 f186"/>
              <a:gd name="f320" fmla="*/ f284 1 f185"/>
              <a:gd name="f321" fmla="*/ f252 1 f186"/>
              <a:gd name="f322" fmla="*/ f285 1 f185"/>
              <a:gd name="f323" fmla="*/ f253 1 f186"/>
              <a:gd name="f324" fmla="*/ f286 1 f185"/>
              <a:gd name="f325" fmla="*/ f254 1 f186"/>
              <a:gd name="f326" fmla="*/ f287 1 f185"/>
              <a:gd name="f327" fmla="*/ f255 1 f186"/>
              <a:gd name="f328" fmla="*/ f288 1 f185"/>
              <a:gd name="f329" fmla="*/ f256 1 f186"/>
              <a:gd name="f330" fmla="*/ f289 1 f185"/>
              <a:gd name="f331" fmla="*/ f257 1 f186"/>
              <a:gd name="f332" fmla="*/ f290 1 f185"/>
              <a:gd name="f333" fmla="*/ f258 1 f186"/>
              <a:gd name="f334" fmla="*/ f291 1 f185"/>
              <a:gd name="f335" fmla="*/ f259 1 f186"/>
              <a:gd name="f336" fmla="*/ f292 1 f185"/>
              <a:gd name="f337" fmla="*/ f260 1 f186"/>
              <a:gd name="f338" fmla="*/ f293 1 f185"/>
              <a:gd name="f339" fmla="*/ f282 1 f186"/>
              <a:gd name="f340" fmla="*/ f294 1 f185"/>
              <a:gd name="f341" fmla="*/ f261 1 f186"/>
              <a:gd name="f342" fmla="*/ f295 1 f185"/>
              <a:gd name="f343" fmla="*/ f262 1 f186"/>
              <a:gd name="f344" fmla="*/ f296 1 f185"/>
              <a:gd name="f345" fmla="*/ f263 1 f186"/>
              <a:gd name="f346" fmla="*/ f297 1 f185"/>
              <a:gd name="f347" fmla="*/ f264 1 f186"/>
              <a:gd name="f348" fmla="*/ f298 1 f185"/>
              <a:gd name="f349" fmla="*/ f265 1 f186"/>
              <a:gd name="f350" fmla="*/ f299 1 f185"/>
              <a:gd name="f351" fmla="*/ f266 1 f186"/>
              <a:gd name="f352" fmla="*/ f267 1 f186"/>
              <a:gd name="f353" fmla="*/ f300 1 f185"/>
              <a:gd name="f354" fmla="*/ f268 1 f186"/>
              <a:gd name="f355" fmla="*/ f301 1 f185"/>
              <a:gd name="f356" fmla="*/ f269 1 f186"/>
              <a:gd name="f357" fmla="*/ f270 1 f186"/>
              <a:gd name="f358" fmla="*/ f302 1 f185"/>
              <a:gd name="f359" fmla="*/ f303 1 f185"/>
              <a:gd name="f360" fmla="*/ f271 1 f186"/>
              <a:gd name="f361" fmla="*/ f304 1 f185"/>
              <a:gd name="f362" fmla="*/ f272 1 f186"/>
              <a:gd name="f363" fmla="*/ f305 1 f185"/>
              <a:gd name="f364" fmla="*/ f273 1 f186"/>
              <a:gd name="f365" fmla="*/ f306 1 f185"/>
              <a:gd name="f366" fmla="*/ f274 1 f186"/>
              <a:gd name="f367" fmla="*/ f307 1 f185"/>
              <a:gd name="f368" fmla="*/ f275 1 f186"/>
              <a:gd name="f369" fmla="*/ f308 1 f185"/>
              <a:gd name="f370" fmla="*/ f276 1 f186"/>
              <a:gd name="f371" fmla="*/ f309 1 f185"/>
              <a:gd name="f372" fmla="*/ f277 1 f186"/>
              <a:gd name="f373" fmla="*/ f310 1 f185"/>
              <a:gd name="f374" fmla="*/ f278 1 f186"/>
              <a:gd name="f375" fmla="*/ f311 1 f185"/>
              <a:gd name="f376" fmla="*/ f279 1 f186"/>
              <a:gd name="f377" fmla="*/ f312 1 f185"/>
              <a:gd name="f378" fmla="*/ f280 1 f186"/>
              <a:gd name="f379" fmla="*/ f313 1 f185"/>
              <a:gd name="f380" fmla="*/ f281 1 f186"/>
              <a:gd name="f381" fmla="*/ f314 f176 1"/>
              <a:gd name="f382" fmla="*/ f315 f176 1"/>
              <a:gd name="f383" fmla="*/ f317 f177 1"/>
              <a:gd name="f384" fmla="*/ f316 f177 1"/>
              <a:gd name="f385" fmla="*/ f318 f176 1"/>
              <a:gd name="f386" fmla="*/ f319 f177 1"/>
              <a:gd name="f387" fmla="*/ f320 f176 1"/>
              <a:gd name="f388" fmla="*/ f321 f177 1"/>
              <a:gd name="f389" fmla="*/ f322 f176 1"/>
              <a:gd name="f390" fmla="*/ f323 f177 1"/>
              <a:gd name="f391" fmla="*/ f324 f176 1"/>
              <a:gd name="f392" fmla="*/ f325 f177 1"/>
              <a:gd name="f393" fmla="*/ f326 f176 1"/>
              <a:gd name="f394" fmla="*/ f327 f177 1"/>
              <a:gd name="f395" fmla="*/ f328 f176 1"/>
              <a:gd name="f396" fmla="*/ f329 f177 1"/>
              <a:gd name="f397" fmla="*/ f330 f176 1"/>
              <a:gd name="f398" fmla="*/ f331 f177 1"/>
              <a:gd name="f399" fmla="*/ f332 f176 1"/>
              <a:gd name="f400" fmla="*/ f333 f177 1"/>
              <a:gd name="f401" fmla="*/ f334 f176 1"/>
              <a:gd name="f402" fmla="*/ f335 f177 1"/>
              <a:gd name="f403" fmla="*/ f336 f176 1"/>
              <a:gd name="f404" fmla="*/ f337 f177 1"/>
              <a:gd name="f405" fmla="*/ f338 f176 1"/>
              <a:gd name="f406" fmla="*/ f339 f177 1"/>
              <a:gd name="f407" fmla="*/ f340 f176 1"/>
              <a:gd name="f408" fmla="*/ f341 f177 1"/>
              <a:gd name="f409" fmla="*/ f342 f176 1"/>
              <a:gd name="f410" fmla="*/ f343 f177 1"/>
              <a:gd name="f411" fmla="*/ f344 f176 1"/>
              <a:gd name="f412" fmla="*/ f345 f177 1"/>
              <a:gd name="f413" fmla="*/ f346 f176 1"/>
              <a:gd name="f414" fmla="*/ f347 f177 1"/>
              <a:gd name="f415" fmla="*/ f348 f176 1"/>
              <a:gd name="f416" fmla="*/ f349 f177 1"/>
              <a:gd name="f417" fmla="*/ f350 f176 1"/>
              <a:gd name="f418" fmla="*/ f351 f177 1"/>
              <a:gd name="f419" fmla="*/ f352 f177 1"/>
              <a:gd name="f420" fmla="*/ f353 f176 1"/>
              <a:gd name="f421" fmla="*/ f354 f177 1"/>
              <a:gd name="f422" fmla="*/ f355 f176 1"/>
              <a:gd name="f423" fmla="*/ f356 f177 1"/>
              <a:gd name="f424" fmla="*/ f357 f177 1"/>
              <a:gd name="f425" fmla="*/ f358 f176 1"/>
              <a:gd name="f426" fmla="*/ f359 f176 1"/>
              <a:gd name="f427" fmla="*/ f360 f177 1"/>
              <a:gd name="f428" fmla="*/ f361 f176 1"/>
              <a:gd name="f429" fmla="*/ f362 f177 1"/>
              <a:gd name="f430" fmla="*/ f363 f176 1"/>
              <a:gd name="f431" fmla="*/ f364 f177 1"/>
              <a:gd name="f432" fmla="*/ f365 f176 1"/>
              <a:gd name="f433" fmla="*/ f366 f177 1"/>
              <a:gd name="f434" fmla="*/ f367 f176 1"/>
              <a:gd name="f435" fmla="*/ f368 f177 1"/>
              <a:gd name="f436" fmla="*/ f369 f176 1"/>
              <a:gd name="f437" fmla="*/ f370 f177 1"/>
              <a:gd name="f438" fmla="*/ f371 f176 1"/>
              <a:gd name="f439" fmla="*/ f372 f177 1"/>
              <a:gd name="f440" fmla="*/ f373 f176 1"/>
              <a:gd name="f441" fmla="*/ f374 f177 1"/>
              <a:gd name="f442" fmla="*/ f375 f176 1"/>
              <a:gd name="f443" fmla="*/ f376 f177 1"/>
              <a:gd name="f444" fmla="*/ f377 f176 1"/>
              <a:gd name="f445" fmla="*/ f378 f177 1"/>
              <a:gd name="f446" fmla="*/ f379 f176 1"/>
              <a:gd name="f447" fmla="*/ f380 f17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50">
                <a:pos x="f385" y="f386"/>
              </a:cxn>
              <a:cxn ang="f250">
                <a:pos x="f387" y="f388"/>
              </a:cxn>
              <a:cxn ang="f250">
                <a:pos x="f385" y="f386"/>
              </a:cxn>
              <a:cxn ang="f250">
                <a:pos x="f389" y="f390"/>
              </a:cxn>
              <a:cxn ang="f250">
                <a:pos x="f391" y="f392"/>
              </a:cxn>
              <a:cxn ang="f250">
                <a:pos x="f393" y="f394"/>
              </a:cxn>
              <a:cxn ang="f250">
                <a:pos x="f395" y="f396"/>
              </a:cxn>
              <a:cxn ang="f250">
                <a:pos x="f397" y="f398"/>
              </a:cxn>
              <a:cxn ang="f250">
                <a:pos x="f399" y="f400"/>
              </a:cxn>
              <a:cxn ang="f250">
                <a:pos x="f389" y="f390"/>
              </a:cxn>
              <a:cxn ang="f250">
                <a:pos x="f401" y="f402"/>
              </a:cxn>
              <a:cxn ang="f250">
                <a:pos x="f403" y="f404"/>
              </a:cxn>
              <a:cxn ang="f250">
                <a:pos x="f405" y="f406"/>
              </a:cxn>
              <a:cxn ang="f250">
                <a:pos x="f407" y="f408"/>
              </a:cxn>
              <a:cxn ang="f250">
                <a:pos x="f409" y="f410"/>
              </a:cxn>
              <a:cxn ang="f250">
                <a:pos x="f411" y="f412"/>
              </a:cxn>
              <a:cxn ang="f250">
                <a:pos x="f413" y="f414"/>
              </a:cxn>
              <a:cxn ang="f250">
                <a:pos x="f415" y="f416"/>
              </a:cxn>
              <a:cxn ang="f250">
                <a:pos x="f417" y="f418"/>
              </a:cxn>
              <a:cxn ang="f250">
                <a:pos x="f411" y="f419"/>
              </a:cxn>
              <a:cxn ang="f250">
                <a:pos x="f420" y="f421"/>
              </a:cxn>
              <a:cxn ang="f250">
                <a:pos x="f422" y="f423"/>
              </a:cxn>
              <a:cxn ang="f250">
                <a:pos x="f409" y="f424"/>
              </a:cxn>
              <a:cxn ang="f250">
                <a:pos x="f425" y="f424"/>
              </a:cxn>
              <a:cxn ang="f250">
                <a:pos x="f426" y="f427"/>
              </a:cxn>
              <a:cxn ang="f250">
                <a:pos x="f428" y="f429"/>
              </a:cxn>
              <a:cxn ang="f250">
                <a:pos x="f430" y="f431"/>
              </a:cxn>
              <a:cxn ang="f250">
                <a:pos x="f432" y="f433"/>
              </a:cxn>
              <a:cxn ang="f250">
                <a:pos x="f434" y="f435"/>
              </a:cxn>
              <a:cxn ang="f250">
                <a:pos x="f436" y="f437"/>
              </a:cxn>
              <a:cxn ang="f250">
                <a:pos x="f438" y="f439"/>
              </a:cxn>
              <a:cxn ang="f250">
                <a:pos x="f440" y="f441"/>
              </a:cxn>
              <a:cxn ang="f250">
                <a:pos x="f442" y="f443"/>
              </a:cxn>
              <a:cxn ang="f250">
                <a:pos x="f444" y="f445"/>
              </a:cxn>
              <a:cxn ang="f250">
                <a:pos x="f446" y="f447"/>
              </a:cxn>
              <a:cxn ang="f250">
                <a:pos x="f401" y="f402"/>
              </a:cxn>
            </a:cxnLst>
            <a:rect l="f381" t="f384" r="f382" b="f383"/>
            <a:pathLst>
              <a:path w="3189723" h="3221116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8" y="f9"/>
                </a:cubicBezTo>
                <a:close/>
                <a:moveTo>
                  <a:pt x="f16" y="f17"/>
                </a:moveTo>
                <a:lnTo>
                  <a:pt x="f18" y="f19"/>
                </a:lnTo>
                <a:cubicBezTo>
                  <a:pt x="f20" y="f21"/>
                  <a:pt x="f22" y="f23"/>
                  <a:pt x="f24" y="f25"/>
                </a:cubicBezTo>
                <a:cubicBezTo>
                  <a:pt x="f26" y="f27"/>
                  <a:pt x="f28" y="f29"/>
                  <a:pt x="f30" y="f31"/>
                </a:cubicBezTo>
                <a:cubicBezTo>
                  <a:pt x="f32" y="f33"/>
                  <a:pt x="f34" y="f35"/>
                  <a:pt x="f36" y="f37"/>
                </a:cubicBez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16" y="f17"/>
                </a:cubicBezTo>
                <a:close/>
                <a:moveTo>
                  <a:pt x="f48" y="f49"/>
                </a:moveTo>
                <a:cubicBezTo>
                  <a:pt x="f50" y="f51"/>
                  <a:pt x="f52" y="f53"/>
                  <a:pt x="f54" y="f55"/>
                </a:cubicBezTo>
                <a:cubicBezTo>
                  <a:pt x="f56" y="f57"/>
                  <a:pt x="f58" y="f59"/>
                  <a:pt x="f60" y="f61"/>
                </a:cubicBezTo>
                <a:cubicBezTo>
                  <a:pt x="f62" y="f63"/>
                  <a:pt x="f64" y="f65"/>
                  <a:pt x="f66" y="f67"/>
                </a:cubicBezTo>
                <a:cubicBezTo>
                  <a:pt x="f68" y="f69"/>
                  <a:pt x="f70" y="f71"/>
                  <a:pt x="f72" y="f73"/>
                </a:cubicBezTo>
                <a:cubicBezTo>
                  <a:pt x="f74" y="f75"/>
                  <a:pt x="f76" y="f77"/>
                  <a:pt x="f78" y="f79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96" y="f97"/>
                </a:cubicBezTo>
                <a:cubicBezTo>
                  <a:pt x="f98" y="f99"/>
                  <a:pt x="f100" y="f101"/>
                  <a:pt x="f78" y="f102"/>
                </a:cubicBezTo>
                <a:cubicBezTo>
                  <a:pt x="f103" y="f104"/>
                  <a:pt x="f105" y="f106"/>
                  <a:pt x="f107" y="f108"/>
                </a:cubicBezTo>
                <a:cubicBezTo>
                  <a:pt x="f109" y="f110"/>
                  <a:pt x="f111" y="f112"/>
                  <a:pt x="f113" y="f114"/>
                </a:cubicBezTo>
                <a:lnTo>
                  <a:pt x="f72" y="f115"/>
                </a:lnTo>
                <a:lnTo>
                  <a:pt x="f116" y="f115"/>
                </a:ln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lnTo>
                  <a:pt x="f129" y="f130"/>
                </a:lnTo>
                <a:lnTo>
                  <a:pt x="f131" y="f132"/>
                </a:lnTo>
                <a:cubicBezTo>
                  <a:pt x="f133" y="f134"/>
                  <a:pt x="f135" y="f136"/>
                  <a:pt x="f137" y="f138"/>
                </a:cubicBezTo>
                <a:cubicBezTo>
                  <a:pt x="f139" y="f140"/>
                  <a:pt x="f141" y="f142"/>
                  <a:pt x="f143" y="f144"/>
                </a:cubicBezTo>
                <a:cubicBezTo>
                  <a:pt x="f145" y="f146"/>
                  <a:pt x="f147" y="f148"/>
                  <a:pt x="f149" y="f150"/>
                </a:cubicBezTo>
                <a:cubicBezTo>
                  <a:pt x="f151" y="f152"/>
                  <a:pt x="f153" y="f154"/>
                  <a:pt x="f155" y="f156"/>
                </a:cubicBezTo>
                <a:lnTo>
                  <a:pt x="f157" y="f158"/>
                </a:ln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48" y="f49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 charset="-127"/>
            </a:endParaRPr>
          </a:p>
        </p:txBody>
      </p:sp>
      <p:grpSp>
        <p:nvGrpSpPr>
          <p:cNvPr id="16" name="Google Shape;10001;p74">
            <a:extLst>
              <a:ext uri="{FF2B5EF4-FFF2-40B4-BE49-F238E27FC236}">
                <a16:creationId xmlns:a16="http://schemas.microsoft.com/office/drawing/2014/main" id="{00367A0D-D4E6-4706-BCDC-3DAD10FE1FFD}"/>
              </a:ext>
            </a:extLst>
          </p:cNvPr>
          <p:cNvGrpSpPr/>
          <p:nvPr/>
        </p:nvGrpSpPr>
        <p:grpSpPr>
          <a:xfrm>
            <a:off x="10468699" y="5417614"/>
            <a:ext cx="547797" cy="583839"/>
            <a:chOff x="7851523" y="4063209"/>
            <a:chExt cx="410848" cy="437879"/>
          </a:xfrm>
          <a:solidFill>
            <a:srgbClr val="C00000"/>
          </a:solidFill>
        </p:grpSpPr>
        <p:sp>
          <p:nvSpPr>
            <p:cNvPr id="17" name="Google Shape;10002;p74">
              <a:extLst>
                <a:ext uri="{FF2B5EF4-FFF2-40B4-BE49-F238E27FC236}">
                  <a16:creationId xmlns:a16="http://schemas.microsoft.com/office/drawing/2014/main" id="{7D93D584-8634-4EED-B605-9B2002459B63}"/>
                </a:ext>
              </a:extLst>
            </p:cNvPr>
            <p:cNvSpPr/>
            <p:nvPr/>
          </p:nvSpPr>
          <p:spPr>
            <a:xfrm>
              <a:off x="7851523" y="4120771"/>
              <a:ext cx="356808" cy="38031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7"/>
                <a:gd name="f4" fmla="val 11028"/>
                <a:gd name="f5" fmla="val 5514"/>
                <a:gd name="f6" fmla="val 1"/>
                <a:gd name="f7" fmla="val 2489"/>
                <a:gd name="f8" fmla="val 2458"/>
                <a:gd name="f9" fmla="val 8539"/>
                <a:gd name="f10" fmla="val 8538"/>
                <a:gd name="f11" fmla="val 5294"/>
                <a:gd name="f12" fmla="val 10869"/>
                <a:gd name="f13" fmla="val 5105"/>
                <a:gd name="f14" fmla="val 10649"/>
                <a:gd name="f15" fmla="val 5955"/>
                <a:gd name="f16" fmla="val 410"/>
                <a:gd name="f17" fmla="val 190"/>
                <a:gd name="f18" fmla="val 5766"/>
                <a:gd name="f19" fmla="*/ f0 1 11027"/>
                <a:gd name="f20" fmla="*/ f1 1 1102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1027"/>
                <a:gd name="f27" fmla="*/ f24 1 1102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1027" h="11028">
                  <a:moveTo>
                    <a:pt x="f5" y="f6"/>
                  </a:moveTo>
                  <a:cubicBezTo>
                    <a:pt x="f7" y="f6"/>
                    <a:pt x="f2" y="f8"/>
                    <a:pt x="f2" y="f5"/>
                  </a:cubicBezTo>
                  <a:cubicBezTo>
                    <a:pt x="f2" y="f9"/>
                    <a:pt x="f7" y="f3"/>
                    <a:pt x="f5" y="f3"/>
                  </a:cubicBezTo>
                  <a:cubicBezTo>
                    <a:pt x="f10" y="f3"/>
                    <a:pt x="f3" y="f9"/>
                    <a:pt x="f3" y="f5"/>
                  </a:cubicBezTo>
                  <a:cubicBezTo>
                    <a:pt x="f3" y="f11"/>
                    <a:pt x="f12" y="f13"/>
                    <a:pt x="f14" y="f13"/>
                  </a:cubicBezTo>
                  <a:lnTo>
                    <a:pt x="f15" y="f13"/>
                  </a:lnTo>
                  <a:lnTo>
                    <a:pt x="f15" y="f16"/>
                  </a:lnTo>
                  <a:cubicBezTo>
                    <a:pt x="f15" y="f1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" name="Google Shape;10003;p74">
              <a:extLst>
                <a:ext uri="{FF2B5EF4-FFF2-40B4-BE49-F238E27FC236}">
                  <a16:creationId xmlns:a16="http://schemas.microsoft.com/office/drawing/2014/main" id="{3A90330C-026F-47A4-B141-D1522D2A9054}"/>
                </a:ext>
              </a:extLst>
            </p:cNvPr>
            <p:cNvSpPr/>
            <p:nvPr/>
          </p:nvSpPr>
          <p:spPr>
            <a:xfrm>
              <a:off x="8069680" y="4063209"/>
              <a:ext cx="192691" cy="2031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955"/>
                <a:gd name="f4" fmla="val 5892"/>
                <a:gd name="f5" fmla="val 441"/>
                <a:gd name="f6" fmla="val 189"/>
                <a:gd name="f7" fmla="val 158"/>
                <a:gd name="f8" fmla="val 378"/>
                <a:gd name="f9" fmla="val 5513"/>
                <a:gd name="f10" fmla="val 5702"/>
                <a:gd name="f11" fmla="val 5891"/>
                <a:gd name="f12" fmla="val 5514"/>
                <a:gd name="f13" fmla="val 5734"/>
                <a:gd name="f14" fmla="val 2489"/>
                <a:gd name="f15" fmla="val 3466"/>
                <a:gd name="f16" fmla="*/ f0 1 5955"/>
                <a:gd name="f17" fmla="*/ f1 1 5892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955"/>
                <a:gd name="f24" fmla="*/ f21 1 5892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955" h="5892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14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" name="Google Shape;10027;p74">
            <a:extLst>
              <a:ext uri="{FF2B5EF4-FFF2-40B4-BE49-F238E27FC236}">
                <a16:creationId xmlns:a16="http://schemas.microsoft.com/office/drawing/2014/main" id="{2E9DDD69-36D6-41D8-A724-261DB17547CF}"/>
              </a:ext>
            </a:extLst>
          </p:cNvPr>
          <p:cNvGrpSpPr/>
          <p:nvPr/>
        </p:nvGrpSpPr>
        <p:grpSpPr>
          <a:xfrm>
            <a:off x="5311458" y="3702822"/>
            <a:ext cx="523671" cy="508113"/>
            <a:chOff x="3983592" y="2777115"/>
            <a:chExt cx="392753" cy="381085"/>
          </a:xfrm>
          <a:solidFill>
            <a:srgbClr val="C00000"/>
          </a:solidFill>
        </p:grpSpPr>
        <p:sp>
          <p:nvSpPr>
            <p:cNvPr id="20" name="Google Shape;10028;p74">
              <a:extLst>
                <a:ext uri="{FF2B5EF4-FFF2-40B4-BE49-F238E27FC236}">
                  <a16:creationId xmlns:a16="http://schemas.microsoft.com/office/drawing/2014/main" id="{704DD10F-3F13-4AAE-A3D1-79FDC69AF46C}"/>
                </a:ext>
              </a:extLst>
            </p:cNvPr>
            <p:cNvSpPr/>
            <p:nvPr/>
          </p:nvSpPr>
          <p:spPr>
            <a:xfrm>
              <a:off x="4175068" y="2941597"/>
              <a:ext cx="51819" cy="541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640"/>
                <a:gd name="f5" fmla="val 820"/>
                <a:gd name="f6" fmla="val 1"/>
                <a:gd name="f7" fmla="val 379"/>
                <a:gd name="f8" fmla="val 348"/>
                <a:gd name="f9" fmla="val 1261"/>
                <a:gd name="f10" fmla="val 1639"/>
                <a:gd name="f11" fmla="val 1292"/>
                <a:gd name="f12" fmla="val 1670"/>
                <a:gd name="f13" fmla="*/ f0 1 1671"/>
                <a:gd name="f14" fmla="*/ f1 1 164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671"/>
                <a:gd name="f21" fmla="*/ f18 1 164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670" h="1640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11" y="f10"/>
                    <a:pt x="f12" y="f9"/>
                    <a:pt x="f12" y="f5"/>
                  </a:cubicBezTo>
                  <a:cubicBezTo>
                    <a:pt x="f12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10029;p74">
              <a:extLst>
                <a:ext uri="{FF2B5EF4-FFF2-40B4-BE49-F238E27FC236}">
                  <a16:creationId xmlns:a16="http://schemas.microsoft.com/office/drawing/2014/main" id="{4638D73B-A923-4BBC-92D4-693B0475C92E}"/>
                </a:ext>
              </a:extLst>
            </p:cNvPr>
            <p:cNvSpPr/>
            <p:nvPr/>
          </p:nvSpPr>
          <p:spPr>
            <a:xfrm>
              <a:off x="4059807" y="2859374"/>
              <a:ext cx="239353" cy="2186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19"/>
                <a:gd name="f4" fmla="val 6617"/>
                <a:gd name="f5" fmla="val 6191"/>
                <a:gd name="f6" fmla="val 1260"/>
                <a:gd name="f7" fmla="val 6301"/>
                <a:gd name="f8" fmla="val 6411"/>
                <a:gd name="f9" fmla="val 1292"/>
                <a:gd name="f10" fmla="val 6490"/>
                <a:gd name="f11" fmla="val 1355"/>
                <a:gd name="f12" fmla="val 6648"/>
                <a:gd name="f13" fmla="val 1512"/>
                <a:gd name="f14" fmla="val 1796"/>
                <a:gd name="f15" fmla="val 1953"/>
                <a:gd name="f16" fmla="val 5954"/>
                <a:gd name="f17" fmla="val 2457"/>
                <a:gd name="f18" fmla="val 6112"/>
                <a:gd name="f19" fmla="val 2709"/>
                <a:gd name="f20" fmla="val 6207"/>
                <a:gd name="f21" fmla="val 3025"/>
                <a:gd name="f22" fmla="val 3308"/>
                <a:gd name="f23" fmla="val 3592"/>
                <a:gd name="f24" fmla="val 3907"/>
                <a:gd name="f25" fmla="val 4127"/>
                <a:gd name="f26" fmla="val 4631"/>
                <a:gd name="f27" fmla="val 4789"/>
                <a:gd name="f28" fmla="val 5072"/>
                <a:gd name="f29" fmla="val 5230"/>
                <a:gd name="f30" fmla="val 6396"/>
                <a:gd name="f31" fmla="val 5324"/>
                <a:gd name="f32" fmla="val 6270"/>
                <a:gd name="f33" fmla="val 5356"/>
                <a:gd name="f34" fmla="val 6080"/>
                <a:gd name="f35" fmla="val 6017"/>
                <a:gd name="f36" fmla="val 5923"/>
                <a:gd name="f37" fmla="val 5419"/>
                <a:gd name="f38" fmla="val 4726"/>
                <a:gd name="f39" fmla="val 5167"/>
                <a:gd name="f40" fmla="val 4883"/>
                <a:gd name="f41" fmla="val 4852"/>
                <a:gd name="f42" fmla="val 4946"/>
                <a:gd name="f43" fmla="val 4600"/>
                <a:gd name="f44" fmla="val 4316"/>
                <a:gd name="f45" fmla="val 4001"/>
                <a:gd name="f46" fmla="val 3749"/>
                <a:gd name="f47" fmla="val 3245"/>
                <a:gd name="f48" fmla="val 3182"/>
                <a:gd name="f49" fmla="val 3056"/>
                <a:gd name="f50" fmla="val 2961"/>
                <a:gd name="f51" fmla="val 2835"/>
                <a:gd name="f52" fmla="val 2772"/>
                <a:gd name="f53" fmla="val 2552"/>
                <a:gd name="f54" fmla="val 3214"/>
                <a:gd name="f55" fmla="val 2898"/>
                <a:gd name="f56" fmla="val 3623"/>
                <a:gd name="f57" fmla="val 2993"/>
                <a:gd name="f58" fmla="val 3119"/>
                <a:gd name="f59" fmla="val 2615"/>
                <a:gd name="f60" fmla="val 2694"/>
                <a:gd name="f61" fmla="val 2804"/>
                <a:gd name="f62" fmla="val 2914"/>
                <a:gd name="f63" fmla="val 3135"/>
                <a:gd name="f64" fmla="val 3718"/>
                <a:gd name="f65" fmla="val 1890"/>
                <a:gd name="f66" fmla="val 3970"/>
                <a:gd name="f67" fmla="val 1733"/>
                <a:gd name="f68" fmla="val 4253"/>
                <a:gd name="f69" fmla="val 1638"/>
                <a:gd name="f70" fmla="val 4537"/>
                <a:gd name="f71" fmla="val 4820"/>
                <a:gd name="f72" fmla="val 5135"/>
                <a:gd name="f73" fmla="val 5387"/>
                <a:gd name="f74" fmla="val 5891"/>
                <a:gd name="f75" fmla="val 5970"/>
                <a:gd name="f76" fmla="val 851"/>
                <a:gd name="f77" fmla="val 1071"/>
                <a:gd name="f78" fmla="val 1449"/>
                <a:gd name="f79" fmla="val 1859"/>
                <a:gd name="f80" fmla="val 2079"/>
                <a:gd name="f81" fmla="val 4568"/>
                <a:gd name="f82" fmla="val 4757"/>
                <a:gd name="f83" fmla="val 5198"/>
                <a:gd name="f84" fmla="val 6616"/>
                <a:gd name="f85" fmla="*/ f0 1 7719"/>
                <a:gd name="f86" fmla="*/ f1 1 6617"/>
                <a:gd name="f87" fmla="val f2"/>
                <a:gd name="f88" fmla="val f3"/>
                <a:gd name="f89" fmla="val f4"/>
                <a:gd name="f90" fmla="+- f89 0 f87"/>
                <a:gd name="f91" fmla="+- f88 0 f87"/>
                <a:gd name="f92" fmla="*/ f91 1 7719"/>
                <a:gd name="f93" fmla="*/ f90 1 6617"/>
                <a:gd name="f94" fmla="*/ f87 1 f92"/>
                <a:gd name="f95" fmla="*/ f88 1 f92"/>
                <a:gd name="f96" fmla="*/ f87 1 f93"/>
                <a:gd name="f97" fmla="*/ f89 1 f93"/>
                <a:gd name="f98" fmla="*/ f94 f85 1"/>
                <a:gd name="f99" fmla="*/ f95 f85 1"/>
                <a:gd name="f100" fmla="*/ f97 f86 1"/>
                <a:gd name="f101" fmla="*/ f96 f8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8" t="f101" r="f99" b="f100"/>
              <a:pathLst>
                <a:path w="7718" h="66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0" y="f22"/>
                  </a:cubicBezTo>
                  <a:cubicBezTo>
                    <a:pt x="f20" y="f23"/>
                    <a:pt x="f18" y="f24"/>
                    <a:pt x="f16" y="f25"/>
                  </a:cubicBezTo>
                  <a:lnTo>
                    <a:pt x="f10" y="f26"/>
                  </a:lnTo>
                  <a:cubicBezTo>
                    <a:pt x="f12" y="f27"/>
                    <a:pt x="f12" y="f28"/>
                    <a:pt x="f10" y="f29"/>
                  </a:cubicBezTo>
                  <a:cubicBezTo>
                    <a:pt x="f30" y="f31"/>
                    <a:pt x="f32" y="f33"/>
                    <a:pt x="f20" y="f33"/>
                  </a:cubicBezTo>
                  <a:cubicBezTo>
                    <a:pt x="f34" y="f33"/>
                    <a:pt x="f35" y="f31"/>
                    <a:pt x="f36" y="f29"/>
                  </a:cubicBezTo>
                  <a:lnTo>
                    <a:pt x="f37" y="f38"/>
                  </a:lnTo>
                  <a:cubicBezTo>
                    <a:pt x="f39" y="f40"/>
                    <a:pt x="f41" y="f42"/>
                    <a:pt x="f43" y="f42"/>
                  </a:cubicBezTo>
                  <a:cubicBezTo>
                    <a:pt x="f44" y="f42"/>
                    <a:pt x="f45" y="f40"/>
                    <a:pt x="f46" y="f38"/>
                  </a:cubicBezTo>
                  <a:lnTo>
                    <a:pt x="f47" y="f29"/>
                  </a:lnTo>
                  <a:cubicBezTo>
                    <a:pt x="f48" y="f31"/>
                    <a:pt x="f49" y="f33"/>
                    <a:pt x="f50" y="f33"/>
                  </a:cubicBezTo>
                  <a:cubicBezTo>
                    <a:pt x="f51" y="f33"/>
                    <a:pt x="f52" y="f31"/>
                    <a:pt x="f19" y="f29"/>
                  </a:cubicBezTo>
                  <a:cubicBezTo>
                    <a:pt x="f53" y="f28"/>
                    <a:pt x="f53" y="f27"/>
                    <a:pt x="f19" y="f26"/>
                  </a:cubicBezTo>
                  <a:lnTo>
                    <a:pt x="f54" y="f25"/>
                  </a:lnTo>
                  <a:cubicBezTo>
                    <a:pt x="f50" y="f24"/>
                    <a:pt x="f55" y="f56"/>
                    <a:pt x="f55" y="f22"/>
                  </a:cubicBezTo>
                  <a:cubicBezTo>
                    <a:pt x="f55" y="f57"/>
                    <a:pt x="f50" y="f19"/>
                    <a:pt x="f58" y="f17"/>
                  </a:cubicBezTo>
                  <a:lnTo>
                    <a:pt x="f59" y="f15"/>
                  </a:lnTo>
                  <a:cubicBezTo>
                    <a:pt x="f17" y="f14"/>
                    <a:pt x="f17" y="f13"/>
                    <a:pt x="f59" y="f11"/>
                  </a:cubicBezTo>
                  <a:cubicBezTo>
                    <a:pt x="f60" y="f9"/>
                    <a:pt x="f61" y="f6"/>
                    <a:pt x="f62" y="f6"/>
                  </a:cubicBezTo>
                  <a:cubicBezTo>
                    <a:pt x="f21" y="f6"/>
                    <a:pt x="f63" y="f9"/>
                    <a:pt x="f54" y="f11"/>
                  </a:cubicBezTo>
                  <a:lnTo>
                    <a:pt x="f64" y="f65"/>
                  </a:lnTo>
                  <a:cubicBezTo>
                    <a:pt x="f66" y="f67"/>
                    <a:pt x="f68" y="f69"/>
                    <a:pt x="f70" y="f69"/>
                  </a:cubicBezTo>
                  <a:cubicBezTo>
                    <a:pt x="f71" y="f69"/>
                    <a:pt x="f72" y="f67"/>
                    <a:pt x="f73" y="f65"/>
                  </a:cubicBezTo>
                  <a:lnTo>
                    <a:pt x="f74" y="f11"/>
                  </a:lnTo>
                  <a:cubicBezTo>
                    <a:pt x="f75" y="f9"/>
                    <a:pt x="f3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6"/>
                  </a:lnTo>
                  <a:lnTo>
                    <a:pt x="f76" y="f6"/>
                  </a:lnTo>
                  <a:cubicBezTo>
                    <a:pt x="f77" y="f6"/>
                    <a:pt x="f6" y="f78"/>
                    <a:pt x="f6" y="f69"/>
                  </a:cubicBezTo>
                  <a:cubicBezTo>
                    <a:pt x="f6" y="f79"/>
                    <a:pt x="f77" y="f80"/>
                    <a:pt x="f76" y="f80"/>
                  </a:cubicBezTo>
                  <a:lnTo>
                    <a:pt x="f2" y="f80"/>
                  </a:lnTo>
                  <a:lnTo>
                    <a:pt x="f2" y="f81"/>
                  </a:lnTo>
                  <a:lnTo>
                    <a:pt x="f76" y="f81"/>
                  </a:lnTo>
                  <a:cubicBezTo>
                    <a:pt x="f77" y="f81"/>
                    <a:pt x="f6" y="f82"/>
                    <a:pt x="f6" y="f42"/>
                  </a:cubicBezTo>
                  <a:cubicBezTo>
                    <a:pt x="f6" y="f83"/>
                    <a:pt x="f77" y="f73"/>
                    <a:pt x="f76" y="f73"/>
                  </a:cubicBezTo>
                  <a:lnTo>
                    <a:pt x="f2" y="f73"/>
                  </a:lnTo>
                  <a:lnTo>
                    <a:pt x="f2" y="f84"/>
                  </a:lnTo>
                  <a:lnTo>
                    <a:pt x="f3" y="f8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10030;p74">
              <a:extLst>
                <a:ext uri="{FF2B5EF4-FFF2-40B4-BE49-F238E27FC236}">
                  <a16:creationId xmlns:a16="http://schemas.microsoft.com/office/drawing/2014/main" id="{05B3905C-92A1-4C94-B216-CE6F6B5C14D4}"/>
                </a:ext>
              </a:extLst>
            </p:cNvPr>
            <p:cNvSpPr/>
            <p:nvPr/>
          </p:nvSpPr>
          <p:spPr>
            <a:xfrm>
              <a:off x="3983592" y="2777115"/>
              <a:ext cx="392753" cy="38108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1531"/>
                <a:gd name="f5" fmla="val 10618"/>
                <a:gd name="f6" fmla="val 1701"/>
                <a:gd name="f7" fmla="val 10870"/>
                <a:gd name="f8" fmla="val 11027"/>
                <a:gd name="f9" fmla="val 1890"/>
                <a:gd name="f10" fmla="val 2080"/>
                <a:gd name="f11" fmla="val 9546"/>
                <a:gd name="f12" fmla="val 9767"/>
                <a:gd name="f13" fmla="val 10807"/>
                <a:gd name="f14" fmla="val 9956"/>
                <a:gd name="f15" fmla="val 1828"/>
                <a:gd name="f16" fmla="val 1670"/>
                <a:gd name="f17" fmla="val 1859"/>
                <a:gd name="f18" fmla="val 1891"/>
                <a:gd name="f19" fmla="val 1198"/>
                <a:gd name="f20" fmla="val 536"/>
                <a:gd name="f21" fmla="val 1"/>
                <a:gd name="f22" fmla="val 567"/>
                <a:gd name="f23" fmla="val 1229"/>
                <a:gd name="f24" fmla="val 10334"/>
                <a:gd name="f25" fmla="val 10995"/>
                <a:gd name="f26" fmla="val 11405"/>
                <a:gd name="f27" fmla="val 12067"/>
                <a:gd name="f28" fmla="val 1260"/>
                <a:gd name="f29" fmla="val 12130"/>
                <a:gd name="f30" fmla="*/ f0 1 12666"/>
                <a:gd name="f31" fmla="*/ f1 1 11531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666"/>
                <a:gd name="f38" fmla="*/ f35 1 11531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666" h="11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lnTo>
                    <a:pt x="f10" y="f14"/>
                  </a:lnTo>
                  <a:cubicBezTo>
                    <a:pt x="f15" y="f14"/>
                    <a:pt x="f16" y="f12"/>
                    <a:pt x="f16" y="f11"/>
                  </a:cubicBezTo>
                  <a:lnTo>
                    <a:pt x="f16" y="f10"/>
                  </a:lnTo>
                  <a:cubicBezTo>
                    <a:pt x="f16" y="f17"/>
                    <a:pt x="f18" y="f6"/>
                    <a:pt x="f10" y="f6"/>
                  </a:cubicBezTo>
                  <a:close/>
                  <a:moveTo>
                    <a:pt x="f19" y="f2"/>
                  </a:moveTo>
                  <a:cubicBezTo>
                    <a:pt x="f20" y="f2"/>
                    <a:pt x="f21" y="f22"/>
                    <a:pt x="f21" y="f23"/>
                  </a:cubicBezTo>
                  <a:lnTo>
                    <a:pt x="f21" y="f24"/>
                  </a:lnTo>
                  <a:cubicBezTo>
                    <a:pt x="f21" y="f25"/>
                    <a:pt x="f20" y="f4"/>
                    <a:pt x="f19" y="f4"/>
                  </a:cubicBezTo>
                  <a:lnTo>
                    <a:pt x="f26" y="f4"/>
                  </a:lnTo>
                  <a:cubicBezTo>
                    <a:pt x="f27" y="f4"/>
                    <a:pt x="f3" y="f25"/>
                    <a:pt x="f3" y="f24"/>
                  </a:cubicBezTo>
                  <a:lnTo>
                    <a:pt x="f3" y="f28"/>
                  </a:lnTo>
                  <a:cubicBezTo>
                    <a:pt x="f3" y="f22"/>
                    <a:pt x="f29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3" name="Google Shape;10074;p74">
            <a:extLst>
              <a:ext uri="{FF2B5EF4-FFF2-40B4-BE49-F238E27FC236}">
                <a16:creationId xmlns:a16="http://schemas.microsoft.com/office/drawing/2014/main" id="{A568FF86-C9B0-4748-969C-9145C786F55E}"/>
              </a:ext>
            </a:extLst>
          </p:cNvPr>
          <p:cNvGrpSpPr/>
          <p:nvPr/>
        </p:nvGrpSpPr>
        <p:grpSpPr>
          <a:xfrm>
            <a:off x="6104279" y="3669074"/>
            <a:ext cx="523671" cy="547017"/>
            <a:chOff x="4578208" y="2751804"/>
            <a:chExt cx="392753" cy="410263"/>
          </a:xfrm>
          <a:solidFill>
            <a:srgbClr val="C00000"/>
          </a:solidFill>
        </p:grpSpPr>
        <p:sp>
          <p:nvSpPr>
            <p:cNvPr id="24" name="Google Shape;10075;p74">
              <a:extLst>
                <a:ext uri="{FF2B5EF4-FFF2-40B4-BE49-F238E27FC236}">
                  <a16:creationId xmlns:a16="http://schemas.microsoft.com/office/drawing/2014/main" id="{425F0CD6-698D-43D2-81FD-01F82EA96C05}"/>
                </a:ext>
              </a:extLst>
            </p:cNvPr>
            <p:cNvSpPr/>
            <p:nvPr/>
          </p:nvSpPr>
          <p:spPr>
            <a:xfrm>
              <a:off x="4578208" y="2751804"/>
              <a:ext cx="385904" cy="410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45"/>
                <a:gd name="f4" fmla="val 12414"/>
                <a:gd name="f5" fmla="val 7026"/>
                <a:gd name="f6" fmla="val 1670"/>
                <a:gd name="f7" fmla="val 7278"/>
                <a:gd name="f8" fmla="val 7467"/>
                <a:gd name="f9" fmla="val 1859"/>
                <a:gd name="f10" fmla="val 2111"/>
                <a:gd name="f11" fmla="val 2332"/>
                <a:gd name="f12" fmla="val 2490"/>
                <a:gd name="f13" fmla="val 2080"/>
                <a:gd name="f14" fmla="val 1828"/>
                <a:gd name="f15" fmla="val 1639"/>
                <a:gd name="f16" fmla="val 2300"/>
                <a:gd name="f17" fmla="val 4159"/>
                <a:gd name="f18" fmla="val 4348"/>
                <a:gd name="f19" fmla="val 4537"/>
                <a:gd name="f20" fmla="val 4789"/>
                <a:gd name="f21" fmla="val 4978"/>
                <a:gd name="f22" fmla="val 4317"/>
                <a:gd name="f23" fmla="val 6648"/>
                <a:gd name="f24" fmla="val 6837"/>
                <a:gd name="f25" fmla="val 7058"/>
                <a:gd name="f26" fmla="val 7310"/>
                <a:gd name="f27" fmla="val 6806"/>
                <a:gd name="f28" fmla="val 9106"/>
                <a:gd name="f29" fmla="val 9295"/>
                <a:gd name="f30" fmla="val 9515"/>
                <a:gd name="f31" fmla="val 9736"/>
                <a:gd name="f32" fmla="val 9893"/>
                <a:gd name="f33" fmla="val 9704"/>
                <a:gd name="f34" fmla="val 9263"/>
                <a:gd name="f35" fmla="val 11500"/>
                <a:gd name="f36" fmla="val 10775"/>
                <a:gd name="f37" fmla="val 11342"/>
                <a:gd name="f38" fmla="val 11248"/>
                <a:gd name="f39" fmla="val 10870"/>
                <a:gd name="f40" fmla="val 11594"/>
                <a:gd name="f41" fmla="val 10303"/>
                <a:gd name="f42" fmla="val 9767"/>
                <a:gd name="f43" fmla="val 9326"/>
                <a:gd name="f44" fmla="val 9137"/>
                <a:gd name="f45" fmla="val 1261"/>
                <a:gd name="f46" fmla="val 1"/>
                <a:gd name="f47" fmla="val 568"/>
                <a:gd name="f48" fmla="val 32"/>
                <a:gd name="f49" fmla="val 1229"/>
                <a:gd name="f50" fmla="val 10334"/>
                <a:gd name="f51" fmla="val 11468"/>
                <a:gd name="f52" fmla="val 946"/>
                <a:gd name="f53" fmla="val 10082"/>
                <a:gd name="f54" fmla="val 12224"/>
                <a:gd name="f55" fmla="val 12004"/>
                <a:gd name="f56" fmla="val 9074"/>
                <a:gd name="f57" fmla="val 8538"/>
                <a:gd name="f58" fmla="val 7877"/>
                <a:gd name="f59" fmla="*/ f0 1 12445"/>
                <a:gd name="f60" fmla="*/ f1 1 12414"/>
                <a:gd name="f61" fmla="val f2"/>
                <a:gd name="f62" fmla="val f3"/>
                <a:gd name="f63" fmla="val f4"/>
                <a:gd name="f64" fmla="+- f63 0 f61"/>
                <a:gd name="f65" fmla="+- f62 0 f61"/>
                <a:gd name="f66" fmla="*/ f65 1 12445"/>
                <a:gd name="f67" fmla="*/ f64 1 12414"/>
                <a:gd name="f68" fmla="*/ f61 1 f66"/>
                <a:gd name="f69" fmla="*/ f62 1 f66"/>
                <a:gd name="f70" fmla="*/ f61 1 f67"/>
                <a:gd name="f71" fmla="*/ f63 1 f67"/>
                <a:gd name="f72" fmla="*/ f68 f59 1"/>
                <a:gd name="f73" fmla="*/ f69 f59 1"/>
                <a:gd name="f74" fmla="*/ f71 f60 1"/>
                <a:gd name="f75" fmla="*/ f70 f6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2" t="f75" r="f73" b="f74"/>
              <a:pathLst>
                <a:path w="12445" h="1241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6"/>
                    <a:pt x="f15" y="f10"/>
                  </a:cubicBezTo>
                  <a:cubicBezTo>
                    <a:pt x="f15" y="f14"/>
                    <a:pt x="f14" y="f6"/>
                    <a:pt x="f13" y="f6"/>
                  </a:cubicBezTo>
                  <a:close/>
                  <a:moveTo>
                    <a:pt x="f5" y="f17"/>
                  </a:moveTo>
                  <a:cubicBezTo>
                    <a:pt x="f7" y="f17"/>
                    <a:pt x="f8" y="f18"/>
                    <a:pt x="f8" y="f19"/>
                  </a:cubicBezTo>
                  <a:cubicBezTo>
                    <a:pt x="f8" y="f20"/>
                    <a:pt x="f7" y="f21"/>
                    <a:pt x="f5" y="f21"/>
                  </a:cubicBezTo>
                  <a:lnTo>
                    <a:pt x="f13" y="f21"/>
                  </a:lnTo>
                  <a:cubicBezTo>
                    <a:pt x="f14" y="f21"/>
                    <a:pt x="f15" y="f20"/>
                    <a:pt x="f15" y="f19"/>
                  </a:cubicBezTo>
                  <a:cubicBezTo>
                    <a:pt x="f15" y="f22"/>
                    <a:pt x="f14" y="f17"/>
                    <a:pt x="f13" y="f17"/>
                  </a:cubicBezTo>
                  <a:close/>
                  <a:moveTo>
                    <a:pt x="f5" y="f23"/>
                  </a:moveTo>
                  <a:cubicBezTo>
                    <a:pt x="f7" y="f23"/>
                    <a:pt x="f8" y="f24"/>
                    <a:pt x="f8" y="f25"/>
                  </a:cubicBezTo>
                  <a:cubicBezTo>
                    <a:pt x="f8" y="f26"/>
                    <a:pt x="f7" y="f8"/>
                    <a:pt x="f5" y="f8"/>
                  </a:cubicBezTo>
                  <a:lnTo>
                    <a:pt x="f13" y="f8"/>
                  </a:lnTo>
                  <a:cubicBezTo>
                    <a:pt x="f14" y="f8"/>
                    <a:pt x="f15" y="f7"/>
                    <a:pt x="f15" y="f25"/>
                  </a:cubicBezTo>
                  <a:cubicBezTo>
                    <a:pt x="f15" y="f27"/>
                    <a:pt x="f14" y="f23"/>
                    <a:pt x="f13" y="f23"/>
                  </a:cubicBezTo>
                  <a:close/>
                  <a:moveTo>
                    <a:pt x="f5" y="f28"/>
                  </a:moveTo>
                  <a:cubicBezTo>
                    <a:pt x="f7" y="f28"/>
                    <a:pt x="f8" y="f29"/>
                    <a:pt x="f8" y="f30"/>
                  </a:cubicBezTo>
                  <a:cubicBezTo>
                    <a:pt x="f8" y="f31"/>
                    <a:pt x="f7" y="f32"/>
                    <a:pt x="f5" y="f32"/>
                  </a:cubicBezTo>
                  <a:lnTo>
                    <a:pt x="f13" y="f32"/>
                  </a:lnTo>
                  <a:cubicBezTo>
                    <a:pt x="f14" y="f32"/>
                    <a:pt x="f15" y="f33"/>
                    <a:pt x="f15" y="f30"/>
                  </a:cubicBezTo>
                  <a:cubicBezTo>
                    <a:pt x="f15" y="f34"/>
                    <a:pt x="f14" y="f28"/>
                    <a:pt x="f13" y="f28"/>
                  </a:cubicBezTo>
                  <a:close/>
                  <a:moveTo>
                    <a:pt x="f35" y="f36"/>
                  </a:move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36"/>
                  </a:cubicBezTo>
                  <a:close/>
                  <a:moveTo>
                    <a:pt x="f45" y="f46"/>
                  </a:moveTo>
                  <a:cubicBezTo>
                    <a:pt x="f47" y="f46"/>
                    <a:pt x="f48" y="f47"/>
                    <a:pt x="f48" y="f49"/>
                  </a:cubicBezTo>
                  <a:lnTo>
                    <a:pt x="f48" y="f50"/>
                  </a:lnTo>
                  <a:cubicBezTo>
                    <a:pt x="f2" y="f51"/>
                    <a:pt x="f52" y="f4"/>
                    <a:pt x="f13" y="f4"/>
                  </a:cubicBezTo>
                  <a:lnTo>
                    <a:pt x="f50" y="f4"/>
                  </a:lnTo>
                  <a:cubicBezTo>
                    <a:pt x="f35" y="f4"/>
                    <a:pt x="f3" y="f51"/>
                    <a:pt x="f3" y="f50"/>
                  </a:cubicBezTo>
                  <a:cubicBezTo>
                    <a:pt x="f3" y="f53"/>
                    <a:pt x="f54" y="f32"/>
                    <a:pt x="f55" y="f32"/>
                  </a:cubicBezTo>
                  <a:lnTo>
                    <a:pt x="f56" y="f32"/>
                  </a:lnTo>
                  <a:lnTo>
                    <a:pt x="f56" y="f49"/>
                  </a:lnTo>
                  <a:cubicBezTo>
                    <a:pt x="f56" y="f47"/>
                    <a:pt x="f57" y="f46"/>
                    <a:pt x="f58" y="f4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5" name="Google Shape;10076;p74">
              <a:extLst>
                <a:ext uri="{FF2B5EF4-FFF2-40B4-BE49-F238E27FC236}">
                  <a16:creationId xmlns:a16="http://schemas.microsoft.com/office/drawing/2014/main" id="{971167AB-41E9-4587-A8EB-7BC4DE89FC50}"/>
                </a:ext>
              </a:extLst>
            </p:cNvPr>
            <p:cNvSpPr/>
            <p:nvPr/>
          </p:nvSpPr>
          <p:spPr>
            <a:xfrm>
              <a:off x="4883984" y="2989191"/>
              <a:ext cx="85030" cy="729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207"/>
                <a:gd name="f5" fmla="val 1"/>
                <a:gd name="f6" fmla="val 32"/>
                <a:gd name="f7" fmla="val 1009"/>
                <a:gd name="f8" fmla="val 1986"/>
                <a:gd name="f9" fmla="val 1103"/>
                <a:gd name="f10" fmla="val 2080"/>
                <a:gd name="f11" fmla="val 1261"/>
                <a:gd name="f12" fmla="val 2206"/>
                <a:gd name="f13" fmla="val 1418"/>
                <a:gd name="f14" fmla="val 1576"/>
                <a:gd name="f15" fmla="val 1733"/>
                <a:gd name="f16" fmla="val 2143"/>
                <a:gd name="f17" fmla="val 1796"/>
                <a:gd name="f18" fmla="val 2741"/>
                <a:gd name="f19" fmla="*/ f0 1 2742"/>
                <a:gd name="f20" fmla="*/ f1 1 220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2"/>
                <a:gd name="f27" fmla="*/ f24 1 220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2" h="2207">
                  <a:moveTo>
                    <a:pt x="f2" y="f5"/>
                  </a:moveTo>
                  <a:lnTo>
                    <a:pt x="f2" y="f6"/>
                  </a:ln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6"/>
                    <a:pt x="f17" y="f8"/>
                  </a:cubicBezTo>
                  <a:lnTo>
                    <a:pt x="f18" y="f6"/>
                  </a:lnTo>
                  <a:lnTo>
                    <a:pt x="f18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10077;p74">
              <a:extLst>
                <a:ext uri="{FF2B5EF4-FFF2-40B4-BE49-F238E27FC236}">
                  <a16:creationId xmlns:a16="http://schemas.microsoft.com/office/drawing/2014/main" id="{D3B8345F-281A-4A22-8081-2ABD86CF2F07}"/>
                </a:ext>
              </a:extLst>
            </p:cNvPr>
            <p:cNvSpPr/>
            <p:nvPr/>
          </p:nvSpPr>
          <p:spPr>
            <a:xfrm>
              <a:off x="4885931" y="2752856"/>
              <a:ext cx="85030" cy="2092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6333"/>
                <a:gd name="f5" fmla="val 1796"/>
                <a:gd name="f6" fmla="val 819"/>
                <a:gd name="f7" fmla="val 1891"/>
                <a:gd name="f8" fmla="val 1922"/>
                <a:gd name="f9" fmla="val 882"/>
                <a:gd name="f10" fmla="val 945"/>
                <a:gd name="f11" fmla="val 1638"/>
                <a:gd name="f12" fmla="val 820"/>
                <a:gd name="f13" fmla="val 851"/>
                <a:gd name="f14" fmla="val 883"/>
                <a:gd name="f15" fmla="val 977"/>
                <a:gd name="f16" fmla="val 410"/>
                <a:gd name="f17" fmla="val 1"/>
                <a:gd name="f18" fmla="val 2741"/>
                <a:gd name="f19" fmla="val 2300"/>
                <a:gd name="f20" fmla="*/ f0 1 2742"/>
                <a:gd name="f21" fmla="*/ f1 1 6333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2742"/>
                <a:gd name="f28" fmla="*/ f25 1 6333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2742" h="633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13"/>
                    <a:pt x="f14" y="f6"/>
                    <a:pt x="f15" y="f6"/>
                  </a:cubicBezTo>
                  <a:close/>
                  <a:moveTo>
                    <a:pt x="f15" y="f2"/>
                  </a:moveTo>
                  <a:cubicBezTo>
                    <a:pt x="f16" y="f2"/>
                    <a:pt x="f17" y="f16"/>
                    <a:pt x="f17" y="f10"/>
                  </a:cubicBezTo>
                  <a:lnTo>
                    <a:pt x="f17" y="f4"/>
                  </a:lnTo>
                  <a:lnTo>
                    <a:pt x="f18" y="f4"/>
                  </a:lnTo>
                  <a:lnTo>
                    <a:pt x="f18" y="f10"/>
                  </a:lnTo>
                  <a:cubicBezTo>
                    <a:pt x="f18" y="f16"/>
                    <a:pt x="f1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7" name="Google Shape;10084;p74">
            <a:extLst>
              <a:ext uri="{FF2B5EF4-FFF2-40B4-BE49-F238E27FC236}">
                <a16:creationId xmlns:a16="http://schemas.microsoft.com/office/drawing/2014/main" id="{3C80E7EE-042A-47E4-A6F9-4EDADCEEEA64}"/>
              </a:ext>
            </a:extLst>
          </p:cNvPr>
          <p:cNvGrpSpPr/>
          <p:nvPr/>
        </p:nvGrpSpPr>
        <p:grpSpPr>
          <a:xfrm>
            <a:off x="9506833" y="3681093"/>
            <a:ext cx="479547" cy="494715"/>
            <a:chOff x="7130125" y="2760820"/>
            <a:chExt cx="359660" cy="371036"/>
          </a:xfrm>
          <a:solidFill>
            <a:srgbClr val="C00000"/>
          </a:solidFill>
        </p:grpSpPr>
        <p:sp>
          <p:nvSpPr>
            <p:cNvPr id="28" name="Google Shape;10085;p74">
              <a:extLst>
                <a:ext uri="{FF2B5EF4-FFF2-40B4-BE49-F238E27FC236}">
                  <a16:creationId xmlns:a16="http://schemas.microsoft.com/office/drawing/2014/main" id="{8567EA96-3DB2-4D41-A5D0-88A30B8D96D3}"/>
                </a:ext>
              </a:extLst>
            </p:cNvPr>
            <p:cNvSpPr/>
            <p:nvPr/>
          </p:nvSpPr>
          <p:spPr>
            <a:xfrm>
              <a:off x="7203835" y="3021095"/>
              <a:ext cx="89720" cy="35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83"/>
                <a:gd name="f4" fmla="val 1198"/>
                <a:gd name="f5" fmla="val 1607"/>
                <a:gd name="f6" fmla="val 820"/>
                <a:gd name="f7" fmla="val 190"/>
                <a:gd name="f8" fmla="val 504"/>
                <a:gd name="f9" fmla="val 1"/>
                <a:gd name="f10" fmla="val 1197"/>
                <a:gd name="f11" fmla="val 3025"/>
                <a:gd name="f12" fmla="val 536"/>
                <a:gd name="f13" fmla="val 2363"/>
                <a:gd name="f14" fmla="*/ f0 1 3183"/>
                <a:gd name="f15" fmla="*/ f1 1 1198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3183"/>
                <a:gd name="f22" fmla="*/ f19 1 1198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3183" h="119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3" y="f10"/>
                  </a:lnTo>
                  <a:cubicBezTo>
                    <a:pt x="f11" y="f12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10086;p74">
              <a:extLst>
                <a:ext uri="{FF2B5EF4-FFF2-40B4-BE49-F238E27FC236}">
                  <a16:creationId xmlns:a16="http://schemas.microsoft.com/office/drawing/2014/main" id="{A2E0F0C2-1FBE-4C8C-9AFF-7BE1A4E3E202}"/>
                </a:ext>
              </a:extLst>
            </p:cNvPr>
            <p:cNvSpPr/>
            <p:nvPr/>
          </p:nvSpPr>
          <p:spPr>
            <a:xfrm>
              <a:off x="7223366" y="2947522"/>
              <a:ext cx="48874" cy="491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734"/>
                <a:gd name="f4" fmla="val 1636"/>
                <a:gd name="f5" fmla="val 858"/>
                <a:gd name="f6" fmla="val 784"/>
                <a:gd name="f7" fmla="val 707"/>
                <a:gd name="f8" fmla="val 8"/>
                <a:gd name="f9" fmla="val 631"/>
                <a:gd name="f10" fmla="val 23"/>
                <a:gd name="f11" fmla="val 347"/>
                <a:gd name="f12" fmla="val 118"/>
                <a:gd name="f13" fmla="val 127"/>
                <a:gd name="f14" fmla="val 307"/>
                <a:gd name="f15" fmla="val 95"/>
                <a:gd name="f16" fmla="val 590"/>
                <a:gd name="f17" fmla="val 1"/>
                <a:gd name="f18" fmla="val 906"/>
                <a:gd name="f19" fmla="val 1189"/>
                <a:gd name="f20" fmla="val 284"/>
                <a:gd name="f21" fmla="val 1410"/>
                <a:gd name="f22" fmla="val 446"/>
                <a:gd name="f23" fmla="val 1548"/>
                <a:gd name="f24" fmla="val 658"/>
                <a:gd name="f25" fmla="val 871"/>
                <a:gd name="f26" fmla="val 949"/>
                <a:gd name="f27" fmla="val 1027"/>
                <a:gd name="f28" fmla="val 1624"/>
                <a:gd name="f29" fmla="val 1103"/>
                <a:gd name="f30" fmla="val 1599"/>
                <a:gd name="f31" fmla="val 1387"/>
                <a:gd name="f32" fmla="val 1536"/>
                <a:gd name="f33" fmla="val 1607"/>
                <a:gd name="f34" fmla="val 1347"/>
                <a:gd name="f35" fmla="val 1670"/>
                <a:gd name="f36" fmla="val 1063"/>
                <a:gd name="f37" fmla="val 1733"/>
                <a:gd name="f38" fmla="val 748"/>
                <a:gd name="f39" fmla="val 464"/>
                <a:gd name="f40" fmla="val 1450"/>
                <a:gd name="f41" fmla="val 244"/>
                <a:gd name="f42" fmla="val 1307"/>
                <a:gd name="f43" fmla="val 77"/>
                <a:gd name="f44" fmla="val 1091"/>
                <a:gd name="f45" fmla="*/ f0 1 1734"/>
                <a:gd name="f46" fmla="*/ f1 1 1636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1734"/>
                <a:gd name="f53" fmla="*/ f50 1 1636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1733" h="163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cubicBezTo>
                    <a:pt x="f22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5" y="f39"/>
                    <a:pt x="f40" y="f41"/>
                  </a:cubicBezTo>
                  <a:cubicBezTo>
                    <a:pt x="f42" y="f43"/>
                    <a:pt x="f4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0" name="Google Shape;10087;p74">
              <a:extLst>
                <a:ext uri="{FF2B5EF4-FFF2-40B4-BE49-F238E27FC236}">
                  <a16:creationId xmlns:a16="http://schemas.microsoft.com/office/drawing/2014/main" id="{AE55B4A1-5785-4192-BB04-81F1848AE71D}"/>
                </a:ext>
              </a:extLst>
            </p:cNvPr>
            <p:cNvSpPr/>
            <p:nvPr/>
          </p:nvSpPr>
          <p:spPr>
            <a:xfrm>
              <a:off x="7130125" y="2760820"/>
              <a:ext cx="359660" cy="3710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60"/>
                <a:gd name="f4" fmla="val 12351"/>
                <a:gd name="f5" fmla="val 6428"/>
                <a:gd name="f6" fmla="val 820"/>
                <a:gd name="f7" fmla="val 6900"/>
                <a:gd name="f8" fmla="val 7247"/>
                <a:gd name="f9" fmla="val 1166"/>
                <a:gd name="f10" fmla="val 1639"/>
                <a:gd name="f11" fmla="val 4128"/>
                <a:gd name="f12" fmla="val 5609"/>
                <a:gd name="f13" fmla="val 5955"/>
                <a:gd name="f14" fmla="val 10681"/>
                <a:gd name="f15" fmla="val 6616"/>
                <a:gd name="f16" fmla="val 10901"/>
                <a:gd name="f17" fmla="val 11059"/>
                <a:gd name="f18" fmla="val 6805"/>
                <a:gd name="f19" fmla="val 6994"/>
                <a:gd name="f20" fmla="val 11122"/>
                <a:gd name="f21" fmla="val 7436"/>
                <a:gd name="f22" fmla="val 8192"/>
                <a:gd name="f23" fmla="val 7971"/>
                <a:gd name="f24" fmla="val 7751"/>
                <a:gd name="f25" fmla="val 6742"/>
                <a:gd name="f26" fmla="val 8255"/>
                <a:gd name="f27" fmla="val 8444"/>
                <a:gd name="f28" fmla="val 8696"/>
                <a:gd name="f29" fmla="val 8885"/>
                <a:gd name="f30" fmla="val 9074"/>
                <a:gd name="f31" fmla="val 4233"/>
                <a:gd name="f32" fmla="val 5360"/>
                <a:gd name="f33" fmla="val 4671"/>
                <a:gd name="f34" fmla="val 5082"/>
                <a:gd name="f35" fmla="val 5531"/>
                <a:gd name="f36" fmla="val 5388"/>
                <a:gd name="f37" fmla="val 5860"/>
                <a:gd name="f38" fmla="val 5829"/>
                <a:gd name="f39" fmla="val 6301"/>
                <a:gd name="f40" fmla="val 5987"/>
                <a:gd name="f41" fmla="val 6868"/>
                <a:gd name="f42" fmla="val 7467"/>
                <a:gd name="f43" fmla="val 5766"/>
                <a:gd name="f44" fmla="val 5640"/>
                <a:gd name="f45" fmla="val 5451"/>
                <a:gd name="f46" fmla="val 6176"/>
                <a:gd name="f47" fmla="val 8601"/>
                <a:gd name="f48" fmla="val 6711"/>
                <a:gd name="f49" fmla="val 9389"/>
                <a:gd name="f50" fmla="val 10334"/>
                <a:gd name="f51" fmla="val 10555"/>
                <a:gd name="f52" fmla="val 6491"/>
                <a:gd name="f53" fmla="val 10744"/>
                <a:gd name="f54" fmla="val 6270"/>
                <a:gd name="f55" fmla="val 2143"/>
                <a:gd name="f56" fmla="val 1891"/>
                <a:gd name="f57" fmla="val 1733"/>
                <a:gd name="f58" fmla="val 10303"/>
                <a:gd name="f59" fmla="val 9357"/>
                <a:gd name="f60" fmla="val 2238"/>
                <a:gd name="f61" fmla="val 8570"/>
                <a:gd name="f62" fmla="val 3025"/>
                <a:gd name="f63" fmla="val 8129"/>
                <a:gd name="f64" fmla="val 2647"/>
                <a:gd name="f65" fmla="val 7688"/>
                <a:gd name="f66" fmla="val 2490"/>
                <a:gd name="f67" fmla="val 7121"/>
                <a:gd name="f68" fmla="val 6553"/>
                <a:gd name="f69" fmla="val 2805"/>
                <a:gd name="f70" fmla="val 6018"/>
                <a:gd name="f71" fmla="val 3246"/>
                <a:gd name="f72" fmla="val 5577"/>
                <a:gd name="f73" fmla="val 3781"/>
                <a:gd name="f74" fmla="val 5419"/>
                <a:gd name="f75" fmla="val 3933"/>
                <a:gd name="f76" fmla="val 5379"/>
                <a:gd name="f77" fmla="val 4084"/>
                <a:gd name="f78" fmla="val 9893"/>
                <a:gd name="f79" fmla="val 10113"/>
                <a:gd name="f80" fmla="val 10050"/>
                <a:gd name="f81" fmla="val 6396"/>
                <a:gd name="f82" fmla="val 5483"/>
                <a:gd name="f83" fmla="val 4726"/>
                <a:gd name="f84" fmla="val 725"/>
                <a:gd name="f85" fmla="val 2458"/>
                <a:gd name="f86" fmla="val 1261"/>
                <a:gd name="f87" fmla="val 599"/>
                <a:gd name="f88" fmla="val 1"/>
                <a:gd name="f89" fmla="val 3686"/>
                <a:gd name="f90" fmla="val 11815"/>
                <a:gd name="f91" fmla="val 568"/>
                <a:gd name="f92" fmla="val 12350"/>
                <a:gd name="f93" fmla="val 11468"/>
                <a:gd name="f94" fmla="val 12130"/>
                <a:gd name="f95" fmla="val 12697"/>
                <a:gd name="f96" fmla="val 12162"/>
                <a:gd name="f97" fmla="val 11500"/>
                <a:gd name="f98" fmla="val 8034"/>
                <a:gd name="f99" fmla="val 7278"/>
                <a:gd name="f100" fmla="*/ f0 1 12760"/>
                <a:gd name="f101" fmla="*/ f1 1 12351"/>
                <a:gd name="f102" fmla="val f2"/>
                <a:gd name="f103" fmla="val f3"/>
                <a:gd name="f104" fmla="val f4"/>
                <a:gd name="f105" fmla="+- f104 0 f102"/>
                <a:gd name="f106" fmla="+- f103 0 f102"/>
                <a:gd name="f107" fmla="*/ f106 1 12760"/>
                <a:gd name="f108" fmla="*/ f105 1 12351"/>
                <a:gd name="f109" fmla="*/ f102 1 f107"/>
                <a:gd name="f110" fmla="*/ f103 1 f107"/>
                <a:gd name="f111" fmla="*/ f102 1 f108"/>
                <a:gd name="f112" fmla="*/ f104 1 f108"/>
                <a:gd name="f113" fmla="*/ f109 f100 1"/>
                <a:gd name="f114" fmla="*/ f110 f100 1"/>
                <a:gd name="f115" fmla="*/ f112 f101 1"/>
                <a:gd name="f116" fmla="*/ f111 f10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13" t="f116" r="f114" b="f115"/>
              <a:pathLst>
                <a:path w="12759" h="1235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lnTo>
                    <a:pt x="f12" y="f10"/>
                  </a:lnTo>
                  <a:cubicBezTo>
                    <a:pt x="f12" y="f9"/>
                    <a:pt x="f13" y="f6"/>
                    <a:pt x="f5" y="f6"/>
                  </a:cubicBezTo>
                  <a:close/>
                  <a:moveTo>
                    <a:pt x="f14" y="f15"/>
                  </a:moveTo>
                  <a:cubicBezTo>
                    <a:pt x="f16" y="f15"/>
                    <a:pt x="f17" y="f18"/>
                    <a:pt x="f17" y="f19"/>
                  </a:cubicBezTo>
                  <a:cubicBezTo>
                    <a:pt x="f20" y="f8"/>
                    <a:pt x="f16" y="f21"/>
                    <a:pt x="f14" y="f21"/>
                  </a:cubicBezTo>
                  <a:lnTo>
                    <a:pt x="f22" y="f21"/>
                  </a:lnTo>
                  <a:cubicBezTo>
                    <a:pt x="f23" y="f21"/>
                    <a:pt x="f24" y="f8"/>
                    <a:pt x="f24" y="f19"/>
                  </a:cubicBezTo>
                  <a:cubicBezTo>
                    <a:pt x="f24" y="f25"/>
                    <a:pt x="f23" y="f15"/>
                    <a:pt x="f22" y="f15"/>
                  </a:cubicBezTo>
                  <a:close/>
                  <a:moveTo>
                    <a:pt x="f14" y="f26"/>
                  </a:moveTo>
                  <a:cubicBezTo>
                    <a:pt x="f16" y="f26"/>
                    <a:pt x="f17" y="f27"/>
                    <a:pt x="f17" y="f28"/>
                  </a:cubicBezTo>
                  <a:cubicBezTo>
                    <a:pt x="f20" y="f29"/>
                    <a:pt x="f16" y="f30"/>
                    <a:pt x="f14" y="f30"/>
                  </a:cubicBezTo>
                  <a:lnTo>
                    <a:pt x="f22" y="f30"/>
                  </a:lnTo>
                  <a:cubicBezTo>
                    <a:pt x="f23" y="f30"/>
                    <a:pt x="f24" y="f29"/>
                    <a:pt x="f24" y="f28"/>
                  </a:cubicBezTo>
                  <a:cubicBezTo>
                    <a:pt x="f24" y="f27"/>
                    <a:pt x="f23" y="f26"/>
                    <a:pt x="f22" y="f2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37"/>
                  </a:cubicBezTo>
                  <a:cubicBezTo>
                    <a:pt x="f38" y="f39"/>
                    <a:pt x="f40" y="f41"/>
                    <a:pt x="f38" y="f42"/>
                  </a:cubicBezTo>
                  <a:cubicBezTo>
                    <a:pt x="f43" y="f24"/>
                    <a:pt x="f44" y="f23"/>
                    <a:pt x="f45" y="f22"/>
                  </a:cubicBez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53"/>
                  </a:cubicBezTo>
                  <a:lnTo>
                    <a:pt x="f55" y="f53"/>
                  </a:lnTo>
                  <a:cubicBezTo>
                    <a:pt x="f56" y="f53"/>
                    <a:pt x="f57" y="f51"/>
                    <a:pt x="f57" y="f58"/>
                  </a:cubicBezTo>
                  <a:cubicBezTo>
                    <a:pt x="f57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4" y="f68"/>
                  </a:cubicBez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32"/>
                    <a:pt x="f31" y="f32"/>
                  </a:cubicBezTo>
                  <a:close/>
                  <a:moveTo>
                    <a:pt x="f14" y="f78"/>
                  </a:moveTo>
                  <a:cubicBezTo>
                    <a:pt x="f16" y="f78"/>
                    <a:pt x="f17" y="f79"/>
                    <a:pt x="f17" y="f58"/>
                  </a:cubicBezTo>
                  <a:cubicBezTo>
                    <a:pt x="f20" y="f51"/>
                    <a:pt x="f16" y="f53"/>
                    <a:pt x="f14" y="f53"/>
                  </a:cubicBezTo>
                  <a:lnTo>
                    <a:pt x="f22" y="f53"/>
                  </a:lnTo>
                  <a:cubicBezTo>
                    <a:pt x="f23" y="f53"/>
                    <a:pt x="f24" y="f51"/>
                    <a:pt x="f24" y="f58"/>
                  </a:cubicBezTo>
                  <a:cubicBezTo>
                    <a:pt x="f24" y="f80"/>
                    <a:pt x="f23" y="f78"/>
                    <a:pt x="f22" y="f78"/>
                  </a:cubicBezTo>
                  <a:close/>
                  <a:moveTo>
                    <a:pt x="f81" y="f2"/>
                  </a:moveTo>
                  <a:cubicBezTo>
                    <a:pt x="f82" y="f2"/>
                    <a:pt x="f83" y="f84"/>
                    <a:pt x="f83" y="f10"/>
                  </a:cubicBezTo>
                  <a:lnTo>
                    <a:pt x="f83" y="f85"/>
                  </a:lnTo>
                  <a:lnTo>
                    <a:pt x="f86" y="f85"/>
                  </a:lnTo>
                  <a:cubicBezTo>
                    <a:pt x="f87" y="f85"/>
                    <a:pt x="f88" y="f62"/>
                    <a:pt x="f88" y="f89"/>
                  </a:cubicBezTo>
                  <a:lnTo>
                    <a:pt x="f88" y="f20"/>
                  </a:lnTo>
                  <a:cubicBezTo>
                    <a:pt x="f88" y="f90"/>
                    <a:pt x="f91" y="f92"/>
                    <a:pt x="f86" y="f92"/>
                  </a:cubicBezTo>
                  <a:lnTo>
                    <a:pt x="f93" y="f92"/>
                  </a:lnTo>
                  <a:cubicBezTo>
                    <a:pt x="f94" y="f92"/>
                    <a:pt x="f95" y="f90"/>
                    <a:pt x="f95" y="f20"/>
                  </a:cubicBezTo>
                  <a:lnTo>
                    <a:pt x="f95" y="f89"/>
                  </a:lnTo>
                  <a:cubicBezTo>
                    <a:pt x="f3" y="f62"/>
                    <a:pt x="f96" y="f85"/>
                    <a:pt x="f97" y="f85"/>
                  </a:cubicBezTo>
                  <a:lnTo>
                    <a:pt x="f98" y="f85"/>
                  </a:lnTo>
                  <a:lnTo>
                    <a:pt x="f98" y="f10"/>
                  </a:lnTo>
                  <a:cubicBezTo>
                    <a:pt x="f98" y="f84"/>
                    <a:pt x="f99" y="f2"/>
                    <a:pt x="f8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1" name="Google Shape;10088;p74">
              <a:extLst>
                <a:ext uri="{FF2B5EF4-FFF2-40B4-BE49-F238E27FC236}">
                  <a16:creationId xmlns:a16="http://schemas.microsoft.com/office/drawing/2014/main" id="{CB1E171B-F40F-4A92-898A-2BF3CEF0D990}"/>
                </a:ext>
              </a:extLst>
            </p:cNvPr>
            <p:cNvSpPr/>
            <p:nvPr/>
          </p:nvSpPr>
          <p:spPr>
            <a:xfrm>
              <a:off x="7303303" y="2801520"/>
              <a:ext cx="15983" cy="170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7"/>
                <a:gd name="f4" fmla="val 568"/>
                <a:gd name="f5" fmla="val 284"/>
                <a:gd name="f6" fmla="val 126"/>
                <a:gd name="f7" fmla="val 441"/>
                <a:gd name="f8" fmla="*/ f0 1 567"/>
                <a:gd name="f9" fmla="*/ f1 1 568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567"/>
                <a:gd name="f16" fmla="*/ f13 1 568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567" h="56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2" name="Google Shape;10089;p74">
            <a:extLst>
              <a:ext uri="{FF2B5EF4-FFF2-40B4-BE49-F238E27FC236}">
                <a16:creationId xmlns:a16="http://schemas.microsoft.com/office/drawing/2014/main" id="{421C9569-ED0B-44E7-8C18-F69E4E364E89}"/>
              </a:ext>
            </a:extLst>
          </p:cNvPr>
          <p:cNvGrpSpPr/>
          <p:nvPr/>
        </p:nvGrpSpPr>
        <p:grpSpPr>
          <a:xfrm>
            <a:off x="8538022" y="1572830"/>
            <a:ext cx="687348" cy="724668"/>
            <a:chOff x="6403515" y="1179621"/>
            <a:chExt cx="515511" cy="543501"/>
          </a:xfrm>
          <a:solidFill>
            <a:srgbClr val="C00000"/>
          </a:solidFill>
        </p:grpSpPr>
        <p:sp>
          <p:nvSpPr>
            <p:cNvPr id="33" name="Google Shape;10090;p74">
              <a:extLst>
                <a:ext uri="{FF2B5EF4-FFF2-40B4-BE49-F238E27FC236}">
                  <a16:creationId xmlns:a16="http://schemas.microsoft.com/office/drawing/2014/main" id="{216DAA0F-4056-40ED-B512-B4625A6FE7AB}"/>
                </a:ext>
              </a:extLst>
            </p:cNvPr>
            <p:cNvSpPr/>
            <p:nvPr/>
          </p:nvSpPr>
          <p:spPr>
            <a:xfrm>
              <a:off x="6523439" y="1179621"/>
              <a:ext cx="275636" cy="3436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06"/>
                <a:gd name="f4" fmla="val 7961"/>
                <a:gd name="f5" fmla="val 4506"/>
                <a:gd name="f6" fmla="val 3266"/>
                <a:gd name="f7" fmla="val 4569"/>
                <a:gd name="f8" fmla="val 4601"/>
                <a:gd name="f9" fmla="val 3298"/>
                <a:gd name="f10" fmla="val 4632"/>
                <a:gd name="f11" fmla="val 5577"/>
                <a:gd name="f12" fmla="val 4621"/>
                <a:gd name="f13" fmla="val 5420"/>
                <a:gd name="f14" fmla="val 5881"/>
                <a:gd name="f15" fmla="val 4664"/>
                <a:gd name="f16" fmla="val 7110"/>
                <a:gd name="f17" fmla="val 3403"/>
                <a:gd name="f18" fmla="val 2206"/>
                <a:gd name="f19" fmla="val 1419"/>
                <a:gd name="f20" fmla="val 5944"/>
                <a:gd name="f21" fmla="val 1261"/>
                <a:gd name="f22" fmla="val 2238"/>
                <a:gd name="f23" fmla="val 2269"/>
                <a:gd name="f24" fmla="val 2301"/>
                <a:gd name="f25" fmla="val 4055"/>
                <a:gd name="f26" fmla="val 1"/>
                <a:gd name="f27" fmla="val 3400"/>
                <a:gd name="f28" fmla="val 2703"/>
                <a:gd name="f29" fmla="val 167"/>
                <a:gd name="f30" fmla="val 2049"/>
                <a:gd name="f31" fmla="val 494"/>
                <a:gd name="f32" fmla="val 1957"/>
                <a:gd name="f33" fmla="val 483"/>
                <a:gd name="f34" fmla="val 1867"/>
                <a:gd name="f35" fmla="val 478"/>
                <a:gd name="f36" fmla="val 1779"/>
                <a:gd name="f37" fmla="val 1354"/>
                <a:gd name="f38" fmla="val 976"/>
                <a:gd name="f39" fmla="val 600"/>
                <a:gd name="f40" fmla="val 662"/>
                <a:gd name="f41" fmla="val 809"/>
                <a:gd name="f42" fmla="val 347"/>
                <a:gd name="f43" fmla="val 1061"/>
                <a:gd name="f44" fmla="val 1534"/>
                <a:gd name="f45" fmla="val 2384"/>
                <a:gd name="f46" fmla="val 2857"/>
                <a:gd name="f47" fmla="val 95"/>
                <a:gd name="f48" fmla="val 3613"/>
                <a:gd name="f49" fmla="val 473"/>
                <a:gd name="f50" fmla="val 4810"/>
                <a:gd name="f51" fmla="val 536"/>
                <a:gd name="f52" fmla="val 6070"/>
                <a:gd name="f53" fmla="val 1482"/>
                <a:gd name="f54" fmla="val 7078"/>
                <a:gd name="f55" fmla="val 7646"/>
                <a:gd name="f56" fmla="val 2710"/>
                <a:gd name="f57" fmla="val 5136"/>
                <a:gd name="f58" fmla="val 6207"/>
                <a:gd name="f59" fmla="val 6417"/>
                <a:gd name="f60" fmla="val 6396"/>
                <a:gd name="f61" fmla="val 6554"/>
                <a:gd name="f62" fmla="val 4085"/>
                <a:gd name="f63" fmla="val 6774"/>
                <a:gd name="f64" fmla="val 3046"/>
                <a:gd name="f65" fmla="val 2447"/>
                <a:gd name="f66" fmla="val 1565"/>
                <a:gd name="f67" fmla="val 6459"/>
                <a:gd name="f68" fmla="val 872"/>
                <a:gd name="f69" fmla="val 5703"/>
                <a:gd name="f70" fmla="val 431"/>
                <a:gd name="f71" fmla="val 5234"/>
                <a:gd name="f72" fmla="val 143"/>
                <a:gd name="f73" fmla="val 4662"/>
                <a:gd name="f74" fmla="*/ f0 1 6806"/>
                <a:gd name="f75" fmla="*/ f1 1 7961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6806"/>
                <a:gd name="f82" fmla="*/ f79 1 7961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6806" h="7961">
                  <a:moveTo>
                    <a:pt x="f5" y="f6"/>
                  </a:moveTo>
                  <a:cubicBezTo>
                    <a:pt x="f7" y="f6"/>
                    <a:pt x="f8" y="f9"/>
                    <a:pt x="f10" y="f9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16"/>
                  </a:cubicBezTo>
                  <a:cubicBezTo>
                    <a:pt x="f18" y="f16"/>
                    <a:pt x="f19" y="f20"/>
                    <a:pt x="f21" y="f12"/>
                  </a:cubicBezTo>
                  <a:lnTo>
                    <a:pt x="f18" y="f9"/>
                  </a:lnTo>
                  <a:cubicBezTo>
                    <a:pt x="f22" y="f6"/>
                    <a:pt x="f23" y="f6"/>
                    <a:pt x="f24" y="f6"/>
                  </a:cubicBezTo>
                  <a:close/>
                  <a:moveTo>
                    <a:pt x="f25" y="f26"/>
                  </a:moveTo>
                  <a:cubicBezTo>
                    <a:pt x="f27" y="f26"/>
                    <a:pt x="f28" y="f29"/>
                    <a:pt x="f30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9"/>
                    <a:pt x="f40" y="f41"/>
                  </a:cubicBezTo>
                  <a:cubicBezTo>
                    <a:pt x="f42" y="f43"/>
                    <a:pt x="f26" y="f44"/>
                    <a:pt x="f26" y="f45"/>
                  </a:cubicBezTo>
                  <a:cubicBezTo>
                    <a:pt x="f26" y="f46"/>
                    <a:pt x="f47" y="f48"/>
                    <a:pt x="f42" y="f12"/>
                  </a:cubicBezTo>
                  <a:cubicBezTo>
                    <a:pt x="f49" y="f50"/>
                    <a:pt x="f51" y="f52"/>
                    <a:pt x="f53" y="f54"/>
                  </a:cubicBezTo>
                  <a:cubicBezTo>
                    <a:pt x="f30" y="f55"/>
                    <a:pt x="f56" y="f4"/>
                    <a:pt x="f17" y="f4"/>
                  </a:cubicBezTo>
                  <a:cubicBezTo>
                    <a:pt x="f57" y="f4"/>
                    <a:pt x="f58" y="f59"/>
                    <a:pt x="f60" y="f12"/>
                  </a:cubicBezTo>
                  <a:cubicBezTo>
                    <a:pt x="f61" y="f62"/>
                    <a:pt x="f63" y="f64"/>
                    <a:pt x="f3" y="f65"/>
                  </a:cubicBezTo>
                  <a:cubicBezTo>
                    <a:pt x="f3" y="f66"/>
                    <a:pt x="f67" y="f68"/>
                    <a:pt x="f69" y="f70"/>
                  </a:cubicBezTo>
                  <a:cubicBezTo>
                    <a:pt x="f71" y="f72"/>
                    <a:pt x="f73" y="f26"/>
                    <a:pt x="f25" y="f2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10091;p74">
              <a:extLst>
                <a:ext uri="{FF2B5EF4-FFF2-40B4-BE49-F238E27FC236}">
                  <a16:creationId xmlns:a16="http://schemas.microsoft.com/office/drawing/2014/main" id="{8B93BB6B-58E5-48F3-8A42-57F0E08E609C}"/>
                </a:ext>
              </a:extLst>
            </p:cNvPr>
            <p:cNvSpPr/>
            <p:nvPr/>
          </p:nvSpPr>
          <p:spPr>
            <a:xfrm>
              <a:off x="6403515" y="1519440"/>
              <a:ext cx="515511" cy="2036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729"/>
                <a:gd name="f4" fmla="val 4719"/>
                <a:gd name="f5" fmla="val 4474"/>
                <a:gd name="f6" fmla="val 1001"/>
                <a:gd name="f7" fmla="val 5797"/>
                <a:gd name="f8" fmla="val 2293"/>
                <a:gd name="f9" fmla="val 5199"/>
                <a:gd name="f10" fmla="val 2891"/>
                <a:gd name="f11" fmla="val 4002"/>
                <a:gd name="f12" fmla="val 1159"/>
                <a:gd name="f13" fmla="val 4159"/>
                <a:gd name="f14" fmla="val 1096"/>
                <a:gd name="f15" fmla="val 4380"/>
                <a:gd name="f16" fmla="val 1064"/>
                <a:gd name="f17" fmla="val 8318"/>
                <a:gd name="f18" fmla="val 8475"/>
                <a:gd name="f19" fmla="val 8633"/>
                <a:gd name="f20" fmla="val 8790"/>
                <a:gd name="f21" fmla="val 1190"/>
                <a:gd name="f22" fmla="val 7593"/>
                <a:gd name="f23" fmla="val 6995"/>
                <a:gd name="f24" fmla="val 10681"/>
                <a:gd name="f25" fmla="val 3112"/>
                <a:gd name="f26" fmla="val 10901"/>
                <a:gd name="f27" fmla="val 11059"/>
                <a:gd name="f28" fmla="val 3301"/>
                <a:gd name="f29" fmla="val 3553"/>
                <a:gd name="f30" fmla="val 3742"/>
                <a:gd name="f31" fmla="val 10870"/>
                <a:gd name="f32" fmla="val 3931"/>
                <a:gd name="f33" fmla="val 9578"/>
                <a:gd name="f34" fmla="val 9326"/>
                <a:gd name="f35" fmla="val 9137"/>
                <a:gd name="f36" fmla="val 4458"/>
                <a:gd name="f37" fmla="val 1"/>
                <a:gd name="f38" fmla="val 4348"/>
                <a:gd name="f39" fmla="val 4238"/>
                <a:gd name="f40" fmla="val 40"/>
                <a:gd name="f41" fmla="val 119"/>
                <a:gd name="f42" fmla="val 4065"/>
                <a:gd name="f43" fmla="val 245"/>
                <a:gd name="f44" fmla="val 3939"/>
                <a:gd name="f45" fmla="val 308"/>
                <a:gd name="f46" fmla="val 3781"/>
                <a:gd name="f47" fmla="val 2395"/>
                <a:gd name="f48" fmla="val 914"/>
                <a:gd name="f49" fmla="val 1442"/>
                <a:gd name="f50" fmla="val 2639"/>
                <a:gd name="f51" fmla="val 4341"/>
                <a:gd name="f52" fmla="val 4561"/>
                <a:gd name="f53" fmla="val 189"/>
                <a:gd name="f54" fmla="val 441"/>
                <a:gd name="f55" fmla="val 12287"/>
                <a:gd name="f56" fmla="val 12508"/>
                <a:gd name="f57" fmla="val 12665"/>
                <a:gd name="f58" fmla="val 4530"/>
                <a:gd name="f59" fmla="val 12728"/>
                <a:gd name="f60" fmla="val 1474"/>
                <a:gd name="f61" fmla="val 11783"/>
                <a:gd name="f62" fmla="val 371"/>
                <a:gd name="f63" fmla="val 10303"/>
                <a:gd name="f64" fmla="val 8948"/>
                <a:gd name="f65" fmla="val 8727"/>
                <a:gd name="f66" fmla="val 8664"/>
                <a:gd name="f67" fmla="val 277"/>
                <a:gd name="f68" fmla="val 8538"/>
                <a:gd name="f69" fmla="val 151"/>
                <a:gd name="f70" fmla="val 8456"/>
                <a:gd name="f71" fmla="val 52"/>
                <a:gd name="f72" fmla="val 8339"/>
                <a:gd name="f73" fmla="val 5"/>
                <a:gd name="f74" fmla="val 8219"/>
                <a:gd name="f75" fmla="val 8110"/>
                <a:gd name="f76" fmla="val 7998"/>
                <a:gd name="f77" fmla="val 44"/>
                <a:gd name="f78" fmla="val 7908"/>
                <a:gd name="f79" fmla="val 6333"/>
                <a:gd name="f80" fmla="val 1694"/>
                <a:gd name="f81" fmla="val 4758"/>
                <a:gd name="f82" fmla="val 4679"/>
                <a:gd name="f83" fmla="val 4569"/>
                <a:gd name="f84" fmla="*/ f0 1 12729"/>
                <a:gd name="f85" fmla="*/ f1 1 4719"/>
                <a:gd name="f86" fmla="val f2"/>
                <a:gd name="f87" fmla="val f3"/>
                <a:gd name="f88" fmla="val f4"/>
                <a:gd name="f89" fmla="+- f88 0 f86"/>
                <a:gd name="f90" fmla="+- f87 0 f86"/>
                <a:gd name="f91" fmla="*/ f90 1 12729"/>
                <a:gd name="f92" fmla="*/ f89 1 4719"/>
                <a:gd name="f93" fmla="*/ f86 1 f91"/>
                <a:gd name="f94" fmla="*/ f87 1 f91"/>
                <a:gd name="f95" fmla="*/ f86 1 f92"/>
                <a:gd name="f96" fmla="*/ f88 1 f92"/>
                <a:gd name="f97" fmla="*/ f93 f84 1"/>
                <a:gd name="f98" fmla="*/ f94 f84 1"/>
                <a:gd name="f99" fmla="*/ f96 f85 1"/>
                <a:gd name="f100" fmla="*/ f95 f8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7" t="f100" r="f98" b="f99"/>
              <a:pathLst>
                <a:path w="12729" h="4719">
                  <a:moveTo>
                    <a:pt x="f5" y="f6"/>
                  </a:moveTo>
                  <a:lnTo>
                    <a:pt x="f7" y="f8"/>
                  </a:lnTo>
                  <a:lnTo>
                    <a:pt x="f9" y="f10"/>
                  </a:lnTo>
                  <a:lnTo>
                    <a:pt x="f11" y="f12"/>
                  </a:lnTo>
                  <a:cubicBezTo>
                    <a:pt x="f13" y="f14"/>
                    <a:pt x="f15" y="f16"/>
                    <a:pt x="f5" y="f6"/>
                  </a:cubicBezTo>
                  <a:close/>
                  <a:moveTo>
                    <a:pt x="f17" y="f6"/>
                  </a:moveTo>
                  <a:cubicBezTo>
                    <a:pt x="f18" y="f16"/>
                    <a:pt x="f19" y="f12"/>
                    <a:pt x="f20" y="f21"/>
                  </a:cubicBezTo>
                  <a:lnTo>
                    <a:pt x="f22" y="f10"/>
                  </a:lnTo>
                  <a:lnTo>
                    <a:pt x="f23" y="f8"/>
                  </a:lnTo>
                  <a:lnTo>
                    <a:pt x="f17" y="f6"/>
                  </a:lnTo>
                  <a:close/>
                  <a:moveTo>
                    <a:pt x="f24" y="f25"/>
                  </a:moveTo>
                  <a:cubicBezTo>
                    <a:pt x="f26" y="f25"/>
                    <a:pt x="f27" y="f28"/>
                    <a:pt x="f27" y="f29"/>
                  </a:cubicBezTo>
                  <a:cubicBezTo>
                    <a:pt x="f27" y="f30"/>
                    <a:pt x="f31" y="f32"/>
                    <a:pt x="f24" y="f32"/>
                  </a:cubicBezTo>
                  <a:lnTo>
                    <a:pt x="f33" y="f32"/>
                  </a:lnTo>
                  <a:cubicBezTo>
                    <a:pt x="f34" y="f32"/>
                    <a:pt x="f35" y="f30"/>
                    <a:pt x="f35" y="f29"/>
                  </a:cubicBezTo>
                  <a:cubicBezTo>
                    <a:pt x="f35" y="f28"/>
                    <a:pt x="f34" y="f25"/>
                    <a:pt x="f33" y="f25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13" y="f41"/>
                  </a:cubicBezTo>
                  <a:cubicBezTo>
                    <a:pt x="f42" y="f43"/>
                    <a:pt x="f44" y="f45"/>
                    <a:pt x="f46" y="f45"/>
                  </a:cubicBezTo>
                  <a:lnTo>
                    <a:pt x="f47" y="f45"/>
                  </a:lnTo>
                  <a:cubicBezTo>
                    <a:pt x="f48" y="f45"/>
                    <a:pt x="f2" y="f49"/>
                    <a:pt x="f2" y="f50"/>
                  </a:cubicBezTo>
                  <a:lnTo>
                    <a:pt x="f2" y="f51"/>
                  </a:lnTo>
                  <a:cubicBezTo>
                    <a:pt x="f2" y="f52"/>
                    <a:pt x="f53" y="f4"/>
                    <a:pt x="f54" y="f4"/>
                  </a:cubicBezTo>
                  <a:lnTo>
                    <a:pt x="f55" y="f4"/>
                  </a:lnTo>
                  <a:cubicBezTo>
                    <a:pt x="f56" y="f4"/>
                    <a:pt x="f57" y="f58"/>
                    <a:pt x="f57" y="f51"/>
                  </a:cubicBezTo>
                  <a:lnTo>
                    <a:pt x="f57" y="f50"/>
                  </a:lnTo>
                  <a:cubicBezTo>
                    <a:pt x="f59" y="f60"/>
                    <a:pt x="f61" y="f62"/>
                    <a:pt x="f63" y="f62"/>
                  </a:cubicBezTo>
                  <a:lnTo>
                    <a:pt x="f64" y="f62"/>
                  </a:lnTo>
                  <a:cubicBezTo>
                    <a:pt x="f65" y="f62"/>
                    <a:pt x="f66" y="f67"/>
                    <a:pt x="f68" y="f69"/>
                  </a:cubicBezTo>
                  <a:cubicBezTo>
                    <a:pt x="f70" y="f71"/>
                    <a:pt x="f72" y="f73"/>
                    <a:pt x="f74" y="f73"/>
                  </a:cubicBezTo>
                  <a:cubicBezTo>
                    <a:pt x="f75" y="f73"/>
                    <a:pt x="f76" y="f77"/>
                    <a:pt x="f78" y="f41"/>
                  </a:cubicBezTo>
                  <a:lnTo>
                    <a:pt x="f79" y="f80"/>
                  </a:lnTo>
                  <a:lnTo>
                    <a:pt x="f81" y="f41"/>
                  </a:lnTo>
                  <a:cubicBezTo>
                    <a:pt x="f82" y="f40"/>
                    <a:pt x="f83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35" name="Google Shape;10113;p74">
            <a:extLst>
              <a:ext uri="{FF2B5EF4-FFF2-40B4-BE49-F238E27FC236}">
                <a16:creationId xmlns:a16="http://schemas.microsoft.com/office/drawing/2014/main" id="{89E3E08A-DAA2-4D7E-9E8D-164918D33BCF}"/>
              </a:ext>
            </a:extLst>
          </p:cNvPr>
          <p:cNvSpPr/>
          <p:nvPr/>
        </p:nvSpPr>
        <p:spPr>
          <a:xfrm>
            <a:off x="6972641" y="3640886"/>
            <a:ext cx="527560" cy="556052"/>
          </a:xfrm>
          <a:custGeom>
            <a:avLst/>
            <a:gdLst>
              <a:gd name="f0" fmla="val w"/>
              <a:gd name="f1" fmla="val h"/>
              <a:gd name="f2" fmla="val 0"/>
              <a:gd name="f3" fmla="val 12760"/>
              <a:gd name="f4" fmla="val 12619"/>
              <a:gd name="f5" fmla="val 10082"/>
              <a:gd name="f6" fmla="val 2190"/>
              <a:gd name="f7" fmla="val 11027"/>
              <a:gd name="f8" fmla="val 2726"/>
              <a:gd name="f9" fmla="val 8948"/>
              <a:gd name="f10" fmla="val 6317"/>
              <a:gd name="f11" fmla="val 8003"/>
              <a:gd name="f12" fmla="val 5781"/>
              <a:gd name="f13" fmla="val 8349"/>
              <a:gd name="f14" fmla="val 5151"/>
              <a:gd name="f15" fmla="val 9704"/>
              <a:gd name="f16" fmla="val 2820"/>
              <a:gd name="f17" fmla="val 7813"/>
              <a:gd name="f18" fmla="val 6601"/>
              <a:gd name="f19" fmla="val 8318"/>
              <a:gd name="f20" fmla="val 6916"/>
              <a:gd name="f21" fmla="val 7782"/>
              <a:gd name="f22" fmla="val 7262"/>
              <a:gd name="f23" fmla="val 10554"/>
              <a:gd name="f24" fmla="val 8522"/>
              <a:gd name="f25" fmla="val 10806"/>
              <a:gd name="f26" fmla="val 10964"/>
              <a:gd name="f27" fmla="val 8711"/>
              <a:gd name="f28" fmla="val 8900"/>
              <a:gd name="f29" fmla="val 9153"/>
              <a:gd name="f30" fmla="val 9342"/>
              <a:gd name="f31" fmla="val 5608"/>
              <a:gd name="f32" fmla="val 5356"/>
              <a:gd name="f33" fmla="val 5167"/>
              <a:gd name="f34" fmla="val 8680"/>
              <a:gd name="f35" fmla="val 3088"/>
              <a:gd name="f36" fmla="val 5592"/>
              <a:gd name="f37" fmla="val 3308"/>
              <a:gd name="f38" fmla="val 3497"/>
              <a:gd name="f39" fmla="val 5813"/>
              <a:gd name="f40" fmla="val 6002"/>
              <a:gd name="f41" fmla="val 6286"/>
              <a:gd name="f42" fmla="val 3970"/>
              <a:gd name="f43" fmla="val 6443"/>
              <a:gd name="f44" fmla="val 4348"/>
              <a:gd name="f45" fmla="val 7451"/>
              <a:gd name="f46" fmla="val 7703"/>
              <a:gd name="f47" fmla="val 4159"/>
              <a:gd name="f48" fmla="val 7861"/>
              <a:gd name="f49" fmla="val 3907"/>
              <a:gd name="f50" fmla="val 3655"/>
              <a:gd name="f51" fmla="val 7640"/>
              <a:gd name="f52" fmla="val 7231"/>
              <a:gd name="f53" fmla="val 7010"/>
              <a:gd name="f54" fmla="val 2836"/>
              <a:gd name="f55" fmla="val 2678"/>
              <a:gd name="f56" fmla="val 3025"/>
              <a:gd name="f57" fmla="val 7924"/>
              <a:gd name="f58" fmla="val 3340"/>
              <a:gd name="f59" fmla="val 8176"/>
              <a:gd name="f60" fmla="val 3781"/>
              <a:gd name="f61" fmla="val 8491"/>
              <a:gd name="f62" fmla="val 8869"/>
              <a:gd name="f63" fmla="val 9531"/>
              <a:gd name="f64" fmla="val 10098"/>
              <a:gd name="f65" fmla="val 10539"/>
              <a:gd name="f66" fmla="val 10728"/>
              <a:gd name="f67" fmla="val 11011"/>
              <a:gd name="f68" fmla="val 11232"/>
              <a:gd name="f69" fmla="val 11452"/>
              <a:gd name="f70" fmla="val 2206"/>
              <a:gd name="f71" fmla="val 10570"/>
              <a:gd name="f72" fmla="val 1859"/>
              <a:gd name="f73" fmla="val 9310"/>
              <a:gd name="f74" fmla="val 2048"/>
              <a:gd name="f75" fmla="val 9121"/>
              <a:gd name="f76" fmla="val 2300"/>
              <a:gd name="f77" fmla="val 2521"/>
              <a:gd name="f78" fmla="val 9783"/>
              <a:gd name="f79" fmla="val 2867"/>
              <a:gd name="f80" fmla="val 9940"/>
              <a:gd name="f81" fmla="val 9751"/>
              <a:gd name="f82" fmla="val 3182"/>
              <a:gd name="f83" fmla="val 9089"/>
              <a:gd name="f84" fmla="val 8837"/>
              <a:gd name="f85" fmla="val 2395"/>
              <a:gd name="f86" fmla="val 8113"/>
              <a:gd name="f87" fmla="val 6475"/>
              <a:gd name="f88" fmla="val 5750"/>
              <a:gd name="f89" fmla="val 11200"/>
              <a:gd name="f90" fmla="val 11641"/>
              <a:gd name="f91" fmla="val 11830"/>
              <a:gd name="f92" fmla="val 10933"/>
              <a:gd name="f93" fmla="val 1"/>
              <a:gd name="f94" fmla="val 10599"/>
              <a:gd name="f95" fmla="val 10280"/>
              <a:gd name="f96" fmla="val 176"/>
              <a:gd name="f97" fmla="val 10113"/>
              <a:gd name="f98" fmla="val 489"/>
              <a:gd name="f99" fmla="val 7877"/>
              <a:gd name="f100" fmla="val 4395"/>
              <a:gd name="f101" fmla="val 1229"/>
              <a:gd name="f102" fmla="val 567"/>
              <a:gd name="f103" fmla="val 4931"/>
              <a:gd name="f104" fmla="val 11389"/>
              <a:gd name="f105" fmla="val 12051"/>
              <a:gd name="f106" fmla="val 12618"/>
              <a:gd name="f107" fmla="val 11437"/>
              <a:gd name="f108" fmla="val 12098"/>
              <a:gd name="f109" fmla="val 12697"/>
              <a:gd name="f110" fmla="val 12082"/>
              <a:gd name="f111" fmla="val 12602"/>
              <a:gd name="f112" fmla="val 12067"/>
              <a:gd name="f113" fmla="val 11374"/>
              <a:gd name="f114" fmla="val 12476"/>
              <a:gd name="f115" fmla="val 1875"/>
              <a:gd name="f116" fmla="val 1402"/>
              <a:gd name="f117" fmla="val 804"/>
              <a:gd name="f118" fmla="val 12130"/>
              <a:gd name="f119" fmla="val 583"/>
              <a:gd name="f120" fmla="val 142"/>
              <a:gd name="f121" fmla="val 11277"/>
              <a:gd name="f122" fmla="val 46"/>
              <a:gd name="f123" fmla="val 11103"/>
              <a:gd name="f124" fmla="*/ f0 1 12760"/>
              <a:gd name="f125" fmla="*/ f1 1 12619"/>
              <a:gd name="f126" fmla="val f2"/>
              <a:gd name="f127" fmla="val f3"/>
              <a:gd name="f128" fmla="val f4"/>
              <a:gd name="f129" fmla="+- f128 0 f126"/>
              <a:gd name="f130" fmla="+- f127 0 f126"/>
              <a:gd name="f131" fmla="*/ f130 1 12760"/>
              <a:gd name="f132" fmla="*/ f129 1 12619"/>
              <a:gd name="f133" fmla="*/ f126 1 f131"/>
              <a:gd name="f134" fmla="*/ f127 1 f131"/>
              <a:gd name="f135" fmla="*/ f126 1 f132"/>
              <a:gd name="f136" fmla="*/ f128 1 f132"/>
              <a:gd name="f137" fmla="*/ f133 f124 1"/>
              <a:gd name="f138" fmla="*/ f134 f124 1"/>
              <a:gd name="f139" fmla="*/ f136 f125 1"/>
              <a:gd name="f140" fmla="*/ f135 f1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37" t="f140" r="f138" b="f139"/>
            <a:pathLst>
              <a:path w="12759" h="12619">
                <a:moveTo>
                  <a:pt x="f5" y="f6"/>
                </a:moveTo>
                <a:lnTo>
                  <a:pt x="f7" y="f8"/>
                </a:lnTo>
                <a:lnTo>
                  <a:pt x="f9" y="f10"/>
                </a:lnTo>
                <a:lnTo>
                  <a:pt x="f11" y="f12"/>
                </a:lnTo>
                <a:cubicBezTo>
                  <a:pt x="f13" y="f14"/>
                  <a:pt x="f15" y="f16"/>
                  <a:pt x="f5" y="f6"/>
                </a:cubicBez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17" y="f18"/>
                </a:lnTo>
                <a:close/>
                <a:moveTo>
                  <a:pt x="f23" y="f24"/>
                </a:moveTo>
                <a:cubicBezTo>
                  <a:pt x="f25" y="f24"/>
                  <a:pt x="f26" y="f27"/>
                  <a:pt x="f26" y="f28"/>
                </a:cubicBezTo>
                <a:cubicBezTo>
                  <a:pt x="f26" y="f29"/>
                  <a:pt x="f25" y="f30"/>
                  <a:pt x="f23" y="f30"/>
                </a:cubicBezTo>
                <a:lnTo>
                  <a:pt x="f31" y="f30"/>
                </a:lnTo>
                <a:cubicBezTo>
                  <a:pt x="f32" y="f30"/>
                  <a:pt x="f33" y="f29"/>
                  <a:pt x="f33" y="f28"/>
                </a:cubicBezTo>
                <a:cubicBezTo>
                  <a:pt x="f33" y="f34"/>
                  <a:pt x="f32" y="f24"/>
                  <a:pt x="f31" y="f24"/>
                </a:cubicBezTo>
                <a:close/>
                <a:moveTo>
                  <a:pt x="f35" y="f36"/>
                </a:moveTo>
                <a:cubicBezTo>
                  <a:pt x="f37" y="f36"/>
                  <a:pt x="f38" y="f39"/>
                  <a:pt x="f38" y="f40"/>
                </a:cubicBezTo>
                <a:lnTo>
                  <a:pt x="f38" y="f41"/>
                </a:lnTo>
                <a:cubicBezTo>
                  <a:pt x="f42" y="f43"/>
                  <a:pt x="f44" y="f20"/>
                  <a:pt x="f44" y="f45"/>
                </a:cubicBezTo>
                <a:cubicBezTo>
                  <a:pt x="f44" y="f46"/>
                  <a:pt x="f47" y="f48"/>
                  <a:pt x="f49" y="f48"/>
                </a:cubicBezTo>
                <a:cubicBezTo>
                  <a:pt x="f50" y="f48"/>
                  <a:pt x="f38" y="f51"/>
                  <a:pt x="f38" y="f45"/>
                </a:cubicBezTo>
                <a:cubicBezTo>
                  <a:pt x="f38" y="f52"/>
                  <a:pt x="f37" y="f53"/>
                  <a:pt x="f35" y="f53"/>
                </a:cubicBezTo>
                <a:cubicBezTo>
                  <a:pt x="f54" y="f53"/>
                  <a:pt x="f55" y="f52"/>
                  <a:pt x="f55" y="f45"/>
                </a:cubicBezTo>
                <a:cubicBezTo>
                  <a:pt x="f55" y="f46"/>
                  <a:pt x="f56" y="f57"/>
                  <a:pt x="f58" y="f59"/>
                </a:cubicBezTo>
                <a:cubicBezTo>
                  <a:pt x="f60" y="f61"/>
                  <a:pt x="f44" y="f62"/>
                  <a:pt x="f44" y="f63"/>
                </a:cubicBezTo>
                <a:cubicBezTo>
                  <a:pt x="f44" y="f64"/>
                  <a:pt x="f42" y="f65"/>
                  <a:pt x="f38" y="f66"/>
                </a:cubicBezTo>
                <a:lnTo>
                  <a:pt x="f38" y="f67"/>
                </a:lnTo>
                <a:cubicBezTo>
                  <a:pt x="f38" y="f68"/>
                  <a:pt x="f37" y="f69"/>
                  <a:pt x="f35" y="f69"/>
                </a:cubicBezTo>
                <a:cubicBezTo>
                  <a:pt x="f54" y="f69"/>
                  <a:pt x="f55" y="f68"/>
                  <a:pt x="f55" y="f67"/>
                </a:cubicBezTo>
                <a:lnTo>
                  <a:pt x="f55" y="f66"/>
                </a:lnTo>
                <a:cubicBezTo>
                  <a:pt x="f70" y="f71"/>
                  <a:pt x="f72" y="f64"/>
                  <a:pt x="f72" y="f63"/>
                </a:cubicBezTo>
                <a:cubicBezTo>
                  <a:pt x="f72" y="f73"/>
                  <a:pt x="f74" y="f75"/>
                  <a:pt x="f76" y="f75"/>
                </a:cubicBezTo>
                <a:cubicBezTo>
                  <a:pt x="f77" y="f75"/>
                  <a:pt x="f55" y="f73"/>
                  <a:pt x="f55" y="f63"/>
                </a:cubicBezTo>
                <a:cubicBezTo>
                  <a:pt x="f55" y="f78"/>
                  <a:pt x="f79" y="f80"/>
                  <a:pt x="f35" y="f80"/>
                </a:cubicBezTo>
                <a:cubicBezTo>
                  <a:pt x="f37" y="f80"/>
                  <a:pt x="f38" y="f81"/>
                  <a:pt x="f38" y="f63"/>
                </a:cubicBezTo>
                <a:cubicBezTo>
                  <a:pt x="f38" y="f73"/>
                  <a:pt x="f82" y="f83"/>
                  <a:pt x="f54" y="f84"/>
                </a:cubicBezTo>
                <a:cubicBezTo>
                  <a:pt x="f85" y="f24"/>
                  <a:pt x="f72" y="f86"/>
                  <a:pt x="f72" y="f45"/>
                </a:cubicBezTo>
                <a:cubicBezTo>
                  <a:pt x="f72" y="f20"/>
                  <a:pt x="f70" y="f87"/>
                  <a:pt x="f55" y="f41"/>
                </a:cubicBezTo>
                <a:lnTo>
                  <a:pt x="f55" y="f40"/>
                </a:lnTo>
                <a:cubicBezTo>
                  <a:pt x="f55" y="f88"/>
                  <a:pt x="f79" y="f36"/>
                  <a:pt x="f35" y="f36"/>
                </a:cubicBezTo>
                <a:close/>
                <a:moveTo>
                  <a:pt x="f23" y="f67"/>
                </a:moveTo>
                <a:cubicBezTo>
                  <a:pt x="f25" y="f67"/>
                  <a:pt x="f26" y="f89"/>
                  <a:pt x="f26" y="f69"/>
                </a:cubicBezTo>
                <a:cubicBezTo>
                  <a:pt x="f26" y="f90"/>
                  <a:pt x="f25" y="f91"/>
                  <a:pt x="f23" y="f91"/>
                </a:cubicBezTo>
                <a:lnTo>
                  <a:pt x="f31" y="f91"/>
                </a:lnTo>
                <a:cubicBezTo>
                  <a:pt x="f32" y="f91"/>
                  <a:pt x="f33" y="f90"/>
                  <a:pt x="f33" y="f69"/>
                </a:cubicBezTo>
                <a:cubicBezTo>
                  <a:pt x="f33" y="f89"/>
                  <a:pt x="f32" y="f67"/>
                  <a:pt x="f31" y="f67"/>
                </a:cubicBezTo>
                <a:close/>
                <a:moveTo>
                  <a:pt x="f92" y="f93"/>
                </a:moveTo>
                <a:cubicBezTo>
                  <a:pt x="f94" y="f93"/>
                  <a:pt x="f95" y="f96"/>
                  <a:pt x="f97" y="f98"/>
                </a:cubicBezTo>
                <a:lnTo>
                  <a:pt x="f99" y="f100"/>
                </a:lnTo>
                <a:lnTo>
                  <a:pt x="f101" y="f100"/>
                </a:lnTo>
                <a:cubicBezTo>
                  <a:pt x="f102" y="f100"/>
                  <a:pt x="f2" y="f103"/>
                  <a:pt x="f2" y="f36"/>
                </a:cubicBezTo>
                <a:lnTo>
                  <a:pt x="f2" y="f104"/>
                </a:lnTo>
                <a:cubicBezTo>
                  <a:pt x="f2" y="f105"/>
                  <a:pt x="f102" y="f106"/>
                  <a:pt x="f101" y="f106"/>
                </a:cubicBezTo>
                <a:lnTo>
                  <a:pt x="f107" y="f106"/>
                </a:lnTo>
                <a:cubicBezTo>
                  <a:pt x="f108" y="f106"/>
                  <a:pt x="f109" y="f110"/>
                  <a:pt x="f109" y="f104"/>
                </a:cubicBezTo>
                <a:lnTo>
                  <a:pt x="f109" y="f36"/>
                </a:lnTo>
                <a:cubicBezTo>
                  <a:pt x="f111" y="f103"/>
                  <a:pt x="f112" y="f100"/>
                  <a:pt x="f113" y="f100"/>
                </a:cubicBezTo>
                <a:lnTo>
                  <a:pt x="f7" y="f100"/>
                </a:lnTo>
                <a:lnTo>
                  <a:pt x="f114" y="f115"/>
                </a:lnTo>
                <a:cubicBezTo>
                  <a:pt x="f3" y="f116"/>
                  <a:pt x="f111" y="f117"/>
                  <a:pt x="f118" y="f119"/>
                </a:cubicBezTo>
                <a:lnTo>
                  <a:pt x="f107" y="f120"/>
                </a:lnTo>
                <a:cubicBezTo>
                  <a:pt x="f121" y="f122"/>
                  <a:pt x="f123" y="f93"/>
                  <a:pt x="f92" y="f93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36" name="Google Shape;10118;p74">
            <a:extLst>
              <a:ext uri="{FF2B5EF4-FFF2-40B4-BE49-F238E27FC236}">
                <a16:creationId xmlns:a16="http://schemas.microsoft.com/office/drawing/2014/main" id="{BADE9BE9-F41A-45A1-9E42-3079D33765BE}"/>
              </a:ext>
            </a:extLst>
          </p:cNvPr>
          <p:cNvGrpSpPr/>
          <p:nvPr/>
        </p:nvGrpSpPr>
        <p:grpSpPr>
          <a:xfrm>
            <a:off x="11299095" y="2764183"/>
            <a:ext cx="467527" cy="505895"/>
            <a:chOff x="8474320" y="2073136"/>
            <a:chExt cx="350645" cy="379421"/>
          </a:xfrm>
          <a:solidFill>
            <a:srgbClr val="C00000"/>
          </a:solidFill>
        </p:grpSpPr>
        <p:sp>
          <p:nvSpPr>
            <p:cNvPr id="37" name="Google Shape;10119;p74">
              <a:extLst>
                <a:ext uri="{FF2B5EF4-FFF2-40B4-BE49-F238E27FC236}">
                  <a16:creationId xmlns:a16="http://schemas.microsoft.com/office/drawing/2014/main" id="{E66963DA-1532-42BD-95EB-35EAC27FE420}"/>
                </a:ext>
              </a:extLst>
            </p:cNvPr>
            <p:cNvSpPr/>
            <p:nvPr/>
          </p:nvSpPr>
          <p:spPr>
            <a:xfrm>
              <a:off x="8474320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37"/>
                <a:gd name="f9" fmla="val 1071"/>
                <a:gd name="f10" fmla="val 1260"/>
                <a:gd name="f11" fmla="val 1449"/>
                <a:gd name="f12" fmla="val 1701"/>
                <a:gd name="f13" fmla="val 1576"/>
                <a:gd name="f14" fmla="val 1418"/>
                <a:gd name="f15" fmla="val 1481"/>
                <a:gd name="f16" fmla="val 1008"/>
                <a:gd name="f17" fmla="val 2079"/>
                <a:gd name="f18" fmla="val 2741"/>
                <a:gd name="f19" fmla="val 536"/>
                <a:gd name="f20" fmla="val 3308"/>
                <a:gd name="f21" fmla="val 1229"/>
                <a:gd name="f22" fmla="val 2332"/>
                <a:gd name="f23" fmla="val 2993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cubicBezTo>
                    <a:pt x="f2" y="f18"/>
                    <a:pt x="f19" y="f20"/>
                    <a:pt x="f21" y="f20"/>
                  </a:cubicBezTo>
                  <a:lnTo>
                    <a:pt x="f22" y="f20"/>
                  </a:lnTo>
                  <a:cubicBezTo>
                    <a:pt x="f23" y="f20"/>
                    <a:pt x="f3" y="f18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8" name="Google Shape;10120;p74">
              <a:extLst>
                <a:ext uri="{FF2B5EF4-FFF2-40B4-BE49-F238E27FC236}">
                  <a16:creationId xmlns:a16="http://schemas.microsoft.com/office/drawing/2014/main" id="{2B5FB507-F8EF-4244-B316-D13A8E369C9C}"/>
                </a:ext>
              </a:extLst>
            </p:cNvPr>
            <p:cNvSpPr/>
            <p:nvPr/>
          </p:nvSpPr>
          <p:spPr>
            <a:xfrm>
              <a:off x="8475189" y="2073136"/>
              <a:ext cx="101233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3"/>
                <a:gd name="f4" fmla="val 8508"/>
                <a:gd name="f5" fmla="val 1734"/>
                <a:gd name="f6" fmla="val 1607"/>
                <a:gd name="f7" fmla="val 1923"/>
                <a:gd name="f8" fmla="val 2175"/>
                <a:gd name="f9" fmla="val 1797"/>
                <a:gd name="f10" fmla="val 2049"/>
                <a:gd name="f11" fmla="val 7278"/>
                <a:gd name="f12" fmla="val 7499"/>
                <a:gd name="f13" fmla="val 1986"/>
                <a:gd name="f14" fmla="val 7656"/>
                <a:gd name="f15" fmla="val 1513"/>
                <a:gd name="f16" fmla="val 1356"/>
                <a:gd name="f17" fmla="val 7467"/>
                <a:gd name="f18" fmla="val 1545"/>
                <a:gd name="f19" fmla="val 1230"/>
                <a:gd name="f20" fmla="val 1"/>
                <a:gd name="f21" fmla="val 568"/>
                <a:gd name="f22" fmla="val 536"/>
                <a:gd name="f23" fmla="val 1198"/>
                <a:gd name="f24" fmla="val 8507"/>
                <a:gd name="f25" fmla="val 3561"/>
                <a:gd name="f26" fmla="val 2994"/>
                <a:gd name="f27" fmla="val 2332"/>
                <a:gd name="f28" fmla="*/ f0 1 3593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3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3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0" y="f22"/>
                    <a:pt x="f20" y="f23"/>
                  </a:cubicBezTo>
                  <a:lnTo>
                    <a:pt x="f20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10121;p74">
              <a:extLst>
                <a:ext uri="{FF2B5EF4-FFF2-40B4-BE49-F238E27FC236}">
                  <a16:creationId xmlns:a16="http://schemas.microsoft.com/office/drawing/2014/main" id="{8E471671-6885-4EDB-8568-E36E7AC39202}"/>
                </a:ext>
              </a:extLst>
            </p:cNvPr>
            <p:cNvSpPr/>
            <p:nvPr/>
          </p:nvSpPr>
          <p:spPr>
            <a:xfrm>
              <a:off x="859859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796"/>
                <a:gd name="f6" fmla="val 851"/>
                <a:gd name="f7" fmla="val 2048"/>
                <a:gd name="f8" fmla="val 2205"/>
                <a:gd name="f9" fmla="val 1071"/>
                <a:gd name="f10" fmla="val 1260"/>
                <a:gd name="f11" fmla="val 1449"/>
                <a:gd name="f12" fmla="val 2016"/>
                <a:gd name="f13" fmla="val 1701"/>
                <a:gd name="f14" fmla="val 1575"/>
                <a:gd name="f15" fmla="val 1386"/>
                <a:gd name="f16" fmla="val 1481"/>
                <a:gd name="f17" fmla="val 1008"/>
                <a:gd name="f18" fmla="val 2079"/>
                <a:gd name="f19" fmla="val 2741"/>
                <a:gd name="f20" fmla="val 536"/>
                <a:gd name="f21" fmla="val 3308"/>
                <a:gd name="f22" fmla="val 2363"/>
                <a:gd name="f23" fmla="val 3025"/>
                <a:gd name="f24" fmla="*/ f0 1 3592"/>
                <a:gd name="f25" fmla="*/ f1 1 3309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592"/>
                <a:gd name="f32" fmla="*/ f29 1 3309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5" y="f13"/>
                  </a:cubicBezTo>
                  <a:cubicBezTo>
                    <a:pt x="f14" y="f13"/>
                    <a:pt x="f15" y="f16"/>
                    <a:pt x="f15" y="f10"/>
                  </a:cubicBezTo>
                  <a:cubicBezTo>
                    <a:pt x="f15" y="f17"/>
                    <a:pt x="f14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8"/>
                  </a:lnTo>
                  <a:cubicBezTo>
                    <a:pt x="f2" y="f19"/>
                    <a:pt x="f20" y="f21"/>
                    <a:pt x="f10" y="f21"/>
                  </a:cubicBezTo>
                  <a:lnTo>
                    <a:pt x="f22" y="f21"/>
                  </a:lnTo>
                  <a:cubicBezTo>
                    <a:pt x="f23" y="f21"/>
                    <a:pt x="f3" y="f19"/>
                    <a:pt x="f3" y="f18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10122;p74">
              <a:extLst>
                <a:ext uri="{FF2B5EF4-FFF2-40B4-BE49-F238E27FC236}">
                  <a16:creationId xmlns:a16="http://schemas.microsoft.com/office/drawing/2014/main" id="{387FFC21-EB11-4CAE-8CF8-4BA6151FAF2F}"/>
                </a:ext>
              </a:extLst>
            </p:cNvPr>
            <p:cNvSpPr/>
            <p:nvPr/>
          </p:nvSpPr>
          <p:spPr>
            <a:xfrm>
              <a:off x="8598596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96"/>
                <a:gd name="f6" fmla="val 1607"/>
                <a:gd name="f7" fmla="val 2048"/>
                <a:gd name="f8" fmla="val 2205"/>
                <a:gd name="f9" fmla="val 1797"/>
                <a:gd name="f10" fmla="val 2049"/>
                <a:gd name="f11" fmla="val 7278"/>
                <a:gd name="f12" fmla="val 7499"/>
                <a:gd name="f13" fmla="val 2016"/>
                <a:gd name="f14" fmla="val 7656"/>
                <a:gd name="f15" fmla="val 1386"/>
                <a:gd name="f16" fmla="val 7467"/>
                <a:gd name="f17" fmla="val 1575"/>
                <a:gd name="f18" fmla="val 1260"/>
                <a:gd name="f19" fmla="val 1"/>
                <a:gd name="f20" fmla="val 599"/>
                <a:gd name="f21" fmla="val 536"/>
                <a:gd name="f22" fmla="val 1198"/>
                <a:gd name="f23" fmla="val 8507"/>
                <a:gd name="f24" fmla="val 3025"/>
                <a:gd name="f25" fmla="val 2363"/>
                <a:gd name="f26" fmla="*/ f0 1 3592"/>
                <a:gd name="f27" fmla="*/ f1 1 85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3592"/>
                <a:gd name="f34" fmla="*/ f31 1 85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6" y="f14"/>
                    <a:pt x="f15" y="f16"/>
                    <a:pt x="f15" y="f11"/>
                  </a:cubicBezTo>
                  <a:lnTo>
                    <a:pt x="f15" y="f10"/>
                  </a:lnTo>
                  <a:cubicBezTo>
                    <a:pt x="f15" y="f9"/>
                    <a:pt x="f17" y="f6"/>
                    <a:pt x="f5" y="f6"/>
                  </a:cubicBezTo>
                  <a:close/>
                  <a:moveTo>
                    <a:pt x="f18" y="f19"/>
                  </a:moveTo>
                  <a:cubicBezTo>
                    <a:pt x="f20" y="f19"/>
                    <a:pt x="f2" y="f21"/>
                    <a:pt x="f2" y="f22"/>
                  </a:cubicBezTo>
                  <a:lnTo>
                    <a:pt x="f2" y="f23"/>
                  </a:lnTo>
                  <a:lnTo>
                    <a:pt x="f3" y="f23"/>
                  </a:lnTo>
                  <a:lnTo>
                    <a:pt x="f3" y="f22"/>
                  </a:lnTo>
                  <a:cubicBezTo>
                    <a:pt x="f3" y="f21"/>
                    <a:pt x="f24" y="f19"/>
                    <a:pt x="f25" y="f19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10123;p74">
              <a:extLst>
                <a:ext uri="{FF2B5EF4-FFF2-40B4-BE49-F238E27FC236}">
                  <a16:creationId xmlns:a16="http://schemas.microsoft.com/office/drawing/2014/main" id="{44BF7AC9-7B14-443B-993D-E5ECD3D8C3DA}"/>
                </a:ext>
              </a:extLst>
            </p:cNvPr>
            <p:cNvSpPr/>
            <p:nvPr/>
          </p:nvSpPr>
          <p:spPr>
            <a:xfrm>
              <a:off x="8721986" y="2353190"/>
              <a:ext cx="101205" cy="993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309"/>
                <a:gd name="f5" fmla="val 1828"/>
                <a:gd name="f6" fmla="val 851"/>
                <a:gd name="f7" fmla="val 2080"/>
                <a:gd name="f8" fmla="val 2269"/>
                <a:gd name="f9" fmla="val 1071"/>
                <a:gd name="f10" fmla="val 1260"/>
                <a:gd name="f11" fmla="val 1449"/>
                <a:gd name="f12" fmla="val 1701"/>
                <a:gd name="f13" fmla="val 1607"/>
                <a:gd name="f14" fmla="val 1450"/>
                <a:gd name="f15" fmla="val 1481"/>
                <a:gd name="f16" fmla="val 1008"/>
                <a:gd name="f17" fmla="val 2079"/>
                <a:gd name="f18" fmla="val 32"/>
                <a:gd name="f19" fmla="val 2741"/>
                <a:gd name="f20" fmla="val 567"/>
                <a:gd name="f21" fmla="val 3308"/>
                <a:gd name="f22" fmla="val 1261"/>
                <a:gd name="f23" fmla="val 2363"/>
                <a:gd name="f24" fmla="val 3025"/>
                <a:gd name="f25" fmla="*/ f0 1 3592"/>
                <a:gd name="f26" fmla="*/ f1 1 330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3592"/>
                <a:gd name="f33" fmla="*/ f30 1 330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3592" h="330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16"/>
                    <a:pt x="f13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17"/>
                  </a:lnTo>
                  <a:lnTo>
                    <a:pt x="f18" y="f17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3" y="f19"/>
                    <a:pt x="f3" y="f17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10124;p74">
              <a:extLst>
                <a:ext uri="{FF2B5EF4-FFF2-40B4-BE49-F238E27FC236}">
                  <a16:creationId xmlns:a16="http://schemas.microsoft.com/office/drawing/2014/main" id="{1348F6C0-A61D-4FFC-BFEA-C4A1C43F9326}"/>
                </a:ext>
              </a:extLst>
            </p:cNvPr>
            <p:cNvSpPr/>
            <p:nvPr/>
          </p:nvSpPr>
          <p:spPr>
            <a:xfrm>
              <a:off x="8723760" y="2073136"/>
              <a:ext cx="101205" cy="2554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8508"/>
                <a:gd name="f5" fmla="val 1733"/>
                <a:gd name="f6" fmla="val 1607"/>
                <a:gd name="f7" fmla="val 1922"/>
                <a:gd name="f8" fmla="val 2174"/>
                <a:gd name="f9" fmla="val 1797"/>
                <a:gd name="f10" fmla="val 2049"/>
                <a:gd name="f11" fmla="val 7278"/>
                <a:gd name="f12" fmla="val 7499"/>
                <a:gd name="f13" fmla="val 1985"/>
                <a:gd name="f14" fmla="val 7656"/>
                <a:gd name="f15" fmla="val 1513"/>
                <a:gd name="f16" fmla="val 1355"/>
                <a:gd name="f17" fmla="val 7467"/>
                <a:gd name="f18" fmla="val 1544"/>
                <a:gd name="f19" fmla="val 1229"/>
                <a:gd name="f20" fmla="val 1"/>
                <a:gd name="f21" fmla="val 567"/>
                <a:gd name="f22" fmla="val 536"/>
                <a:gd name="f23" fmla="val 1198"/>
                <a:gd name="f24" fmla="val 8507"/>
                <a:gd name="f25" fmla="val 3560"/>
                <a:gd name="f26" fmla="val 2993"/>
                <a:gd name="f27" fmla="val 2332"/>
                <a:gd name="f28" fmla="*/ f0 1 3592"/>
                <a:gd name="f29" fmla="*/ f1 1 850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3592"/>
                <a:gd name="f36" fmla="*/ f33 1 850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3592" h="850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5" y="f14"/>
                  </a:cubicBezTo>
                  <a:cubicBezTo>
                    <a:pt x="f15" y="f14"/>
                    <a:pt x="f16" y="f17"/>
                    <a:pt x="f16" y="f11"/>
                  </a:cubicBezTo>
                  <a:lnTo>
                    <a:pt x="f16" y="f10"/>
                  </a:lnTo>
                  <a:cubicBezTo>
                    <a:pt x="f16" y="f9"/>
                    <a:pt x="f18" y="f6"/>
                    <a:pt x="f5" y="f6"/>
                  </a:cubicBezTo>
                  <a:close/>
                  <a:moveTo>
                    <a:pt x="f19" y="f20"/>
                  </a:moveTo>
                  <a:cubicBezTo>
                    <a:pt x="f21" y="f20"/>
                    <a:pt x="f2" y="f22"/>
                    <a:pt x="f2" y="f23"/>
                  </a:cubicBezTo>
                  <a:lnTo>
                    <a:pt x="f2" y="f24"/>
                  </a:lnTo>
                  <a:lnTo>
                    <a:pt x="f3" y="f24"/>
                  </a:lnTo>
                  <a:lnTo>
                    <a:pt x="f3" y="f23"/>
                  </a:lnTo>
                  <a:cubicBezTo>
                    <a:pt x="f25" y="f22"/>
                    <a:pt x="f26" y="f20"/>
                    <a:pt x="f27" y="f20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3" name="Google Shape;10129;p74">
            <a:extLst>
              <a:ext uri="{FF2B5EF4-FFF2-40B4-BE49-F238E27FC236}">
                <a16:creationId xmlns:a16="http://schemas.microsoft.com/office/drawing/2014/main" id="{1F429215-4569-4F38-8411-B342DA98A0B0}"/>
              </a:ext>
            </a:extLst>
          </p:cNvPr>
          <p:cNvGrpSpPr/>
          <p:nvPr/>
        </p:nvGrpSpPr>
        <p:grpSpPr>
          <a:xfrm>
            <a:off x="7821716" y="1613795"/>
            <a:ext cx="570256" cy="714060"/>
            <a:chOff x="5866287" y="1210345"/>
            <a:chExt cx="427692" cy="535545"/>
          </a:xfrm>
          <a:solidFill>
            <a:srgbClr val="C00000"/>
          </a:solidFill>
        </p:grpSpPr>
        <p:sp>
          <p:nvSpPr>
            <p:cNvPr id="44" name="Google Shape;10130;p74">
              <a:extLst>
                <a:ext uri="{FF2B5EF4-FFF2-40B4-BE49-F238E27FC236}">
                  <a16:creationId xmlns:a16="http://schemas.microsoft.com/office/drawing/2014/main" id="{0A31E49D-EA0A-4702-B4F0-1D26200C929C}"/>
                </a:ext>
              </a:extLst>
            </p:cNvPr>
            <p:cNvSpPr/>
            <p:nvPr/>
          </p:nvSpPr>
          <p:spPr>
            <a:xfrm>
              <a:off x="5866287" y="1522594"/>
              <a:ext cx="427692" cy="1528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3624"/>
                <a:gd name="f5" fmla="val 2111"/>
                <a:gd name="f6" fmla="val 1"/>
                <a:gd name="f7" fmla="val 945"/>
                <a:gd name="f8" fmla="val 946"/>
                <a:gd name="f9" fmla="val 2080"/>
                <a:gd name="f10" fmla="val 3183"/>
                <a:gd name="f11" fmla="val 3435"/>
                <a:gd name="f12" fmla="val 221"/>
                <a:gd name="f13" fmla="val 441"/>
                <a:gd name="f14" fmla="val 10365"/>
                <a:gd name="f15" fmla="val 10618"/>
                <a:gd name="f16" fmla="val 9861"/>
                <a:gd name="f17" fmla="val 8727"/>
                <a:gd name="f18" fmla="*/ f0 1 10807"/>
                <a:gd name="f19" fmla="*/ f1 1 36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10807"/>
                <a:gd name="f26" fmla="*/ f23 1 36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0807" h="362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13" y="f4"/>
                  </a:cubicBezTo>
                  <a:lnTo>
                    <a:pt x="f14" y="f4"/>
                  </a:lnTo>
                  <a:cubicBezTo>
                    <a:pt x="f15" y="f4"/>
                    <a:pt x="f3" y="f11"/>
                    <a:pt x="f3" y="f10"/>
                  </a:cubicBezTo>
                  <a:lnTo>
                    <a:pt x="f3" y="f9"/>
                  </a:lnTo>
                  <a:cubicBezTo>
                    <a:pt x="f3" y="f8"/>
                    <a:pt x="f16" y="f6"/>
                    <a:pt x="f17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10131;p74">
              <a:extLst>
                <a:ext uri="{FF2B5EF4-FFF2-40B4-BE49-F238E27FC236}">
                  <a16:creationId xmlns:a16="http://schemas.microsoft.com/office/drawing/2014/main" id="{7E7BC52F-0BD3-4BCF-AD89-1AAF2197AF26}"/>
                </a:ext>
              </a:extLst>
            </p:cNvPr>
            <p:cNvSpPr/>
            <p:nvPr/>
          </p:nvSpPr>
          <p:spPr>
            <a:xfrm>
              <a:off x="5901190" y="1709955"/>
              <a:ext cx="360374" cy="359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106"/>
                <a:gd name="f4" fmla="val 852"/>
                <a:gd name="f5" fmla="val 1"/>
                <a:gd name="f6" fmla="val 442"/>
                <a:gd name="f7" fmla="val 694"/>
                <a:gd name="f8" fmla="val 190"/>
                <a:gd name="f9" fmla="val 851"/>
                <a:gd name="f10" fmla="val 8696"/>
                <a:gd name="f11" fmla="val 8948"/>
                <a:gd name="f12" fmla="val 9105"/>
                <a:gd name="f13" fmla="val 631"/>
                <a:gd name="f14" fmla="*/ f0 1 9106"/>
                <a:gd name="f15" fmla="*/ f1 1 852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9106"/>
                <a:gd name="f22" fmla="*/ f19 1 852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9106" h="852">
                  <a:moveTo>
                    <a:pt x="f2" y="f5"/>
                  </a:moveTo>
                  <a:lnTo>
                    <a:pt x="f2" y="f6"/>
                  </a:lnTo>
                  <a:cubicBezTo>
                    <a:pt x="f2" y="f7"/>
                    <a:pt x="f8" y="f9"/>
                    <a:pt x="f6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6"/>
                  </a:cubicBezTo>
                  <a:lnTo>
                    <a:pt x="f12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6" name="Google Shape;10132;p74">
              <a:extLst>
                <a:ext uri="{FF2B5EF4-FFF2-40B4-BE49-F238E27FC236}">
                  <a16:creationId xmlns:a16="http://schemas.microsoft.com/office/drawing/2014/main" id="{A3F31A13-116C-4A54-8240-C84A3F5F4493}"/>
                </a:ext>
              </a:extLst>
            </p:cNvPr>
            <p:cNvSpPr/>
            <p:nvPr/>
          </p:nvSpPr>
          <p:spPr>
            <a:xfrm>
              <a:off x="5964786" y="1210345"/>
              <a:ext cx="229422" cy="279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97"/>
                <a:gd name="f4" fmla="val 6617"/>
                <a:gd name="f5" fmla="val 2930"/>
                <a:gd name="f6" fmla="val 1292"/>
                <a:gd name="f7" fmla="val 2867"/>
                <a:gd name="f8" fmla="val 32"/>
                <a:gd name="f9" fmla="val 3812"/>
                <a:gd name="f10" fmla="val 504"/>
                <a:gd name="f11" fmla="val 4694"/>
                <a:gd name="f12" fmla="val 1260"/>
                <a:gd name="f13" fmla="val 5230"/>
                <a:gd name="f14" fmla="val 6616"/>
                <a:gd name="f15" fmla="val 4568"/>
                <a:gd name="f16" fmla="val 5356"/>
                <a:gd name="f17" fmla="val 4505"/>
                <a:gd name="f18" fmla="*/ f0 1 5797"/>
                <a:gd name="f19" fmla="*/ f1 1 6617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797"/>
                <a:gd name="f26" fmla="*/ f23 1 6617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797" h="6617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8" y="f9"/>
                    <a:pt x="f10" y="f11"/>
                    <a:pt x="f12" y="f13"/>
                  </a:cubicBezTo>
                  <a:lnTo>
                    <a:pt x="f12" y="f14"/>
                  </a:lnTo>
                  <a:lnTo>
                    <a:pt x="f15" y="f14"/>
                  </a:lnTo>
                  <a:lnTo>
                    <a:pt x="f15" y="f13"/>
                  </a:lnTo>
                  <a:cubicBezTo>
                    <a:pt x="f16" y="f11"/>
                    <a:pt x="f3" y="f9"/>
                    <a:pt x="f3" y="f7"/>
                  </a:cubicBezTo>
                  <a:cubicBezTo>
                    <a:pt x="f3" y="f12"/>
                    <a:pt x="f1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7" name="Google Shape;10154;p74">
            <a:extLst>
              <a:ext uri="{FF2B5EF4-FFF2-40B4-BE49-F238E27FC236}">
                <a16:creationId xmlns:a16="http://schemas.microsoft.com/office/drawing/2014/main" id="{A8F8EB0E-DA2E-4A6D-A0C3-BEC27CFDF26A}"/>
              </a:ext>
            </a:extLst>
          </p:cNvPr>
          <p:cNvGrpSpPr/>
          <p:nvPr/>
        </p:nvGrpSpPr>
        <p:grpSpPr>
          <a:xfrm>
            <a:off x="7924643" y="3640459"/>
            <a:ext cx="523669" cy="557941"/>
            <a:chOff x="5943481" y="2730343"/>
            <a:chExt cx="392752" cy="418456"/>
          </a:xfrm>
          <a:solidFill>
            <a:srgbClr val="C00000"/>
          </a:solidFill>
        </p:grpSpPr>
        <p:sp>
          <p:nvSpPr>
            <p:cNvPr id="48" name="Google Shape;10155;p74">
              <a:extLst>
                <a:ext uri="{FF2B5EF4-FFF2-40B4-BE49-F238E27FC236}">
                  <a16:creationId xmlns:a16="http://schemas.microsoft.com/office/drawing/2014/main" id="{81D7D0CB-10DE-454B-BB6F-CC10F989A609}"/>
                </a:ext>
              </a:extLst>
            </p:cNvPr>
            <p:cNvSpPr/>
            <p:nvPr/>
          </p:nvSpPr>
          <p:spPr>
            <a:xfrm>
              <a:off x="5989402" y="2730343"/>
              <a:ext cx="292132" cy="418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21"/>
                <a:gd name="f4" fmla="val 12662"/>
                <a:gd name="f5" fmla="val 4821"/>
                <a:gd name="f6" fmla="val 1666"/>
                <a:gd name="f7" fmla="val 5073"/>
                <a:gd name="f8" fmla="val 5262"/>
                <a:gd name="f9" fmla="val 1886"/>
                <a:gd name="f10" fmla="val 2075"/>
                <a:gd name="f11" fmla="val 2359"/>
                <a:gd name="f12" fmla="val 5734"/>
                <a:gd name="f13" fmla="val 2485"/>
                <a:gd name="f14" fmla="val 6081"/>
                <a:gd name="f15" fmla="val 2989"/>
                <a:gd name="f16" fmla="val 3525"/>
                <a:gd name="f17" fmla="val 3777"/>
                <a:gd name="f18" fmla="val 5892"/>
                <a:gd name="f19" fmla="val 3934"/>
                <a:gd name="f20" fmla="val 5640"/>
                <a:gd name="f21" fmla="val 5419"/>
                <a:gd name="f22" fmla="val 3714"/>
                <a:gd name="f23" fmla="val 3273"/>
                <a:gd name="f24" fmla="val 3084"/>
                <a:gd name="f25" fmla="val 4569"/>
                <a:gd name="f26" fmla="val 4411"/>
                <a:gd name="f27" fmla="val 4789"/>
                <a:gd name="f28" fmla="val 3997"/>
                <a:gd name="f29" fmla="val 5104"/>
                <a:gd name="f30" fmla="val 4249"/>
                <a:gd name="f31" fmla="val 5514"/>
                <a:gd name="f32" fmla="val 4564"/>
                <a:gd name="f33" fmla="val 4942"/>
                <a:gd name="f34" fmla="val 5604"/>
                <a:gd name="f35" fmla="val 6171"/>
                <a:gd name="f36" fmla="val 6612"/>
                <a:gd name="f37" fmla="val 6801"/>
                <a:gd name="f38" fmla="val 7085"/>
                <a:gd name="f39" fmla="val 7305"/>
                <a:gd name="f40" fmla="val 5041"/>
                <a:gd name="f41" fmla="val 7463"/>
                <a:gd name="f42" fmla="val 7274"/>
                <a:gd name="f43" fmla="val 3938"/>
                <a:gd name="f44" fmla="val 6644"/>
                <a:gd name="f45" fmla="val 3592"/>
                <a:gd name="f46" fmla="val 5383"/>
                <a:gd name="f47" fmla="val 3781"/>
                <a:gd name="f48" fmla="val 5194"/>
                <a:gd name="f49" fmla="val 4033"/>
                <a:gd name="f50" fmla="val 4253"/>
                <a:gd name="f51" fmla="val 5856"/>
                <a:gd name="f52" fmla="val 4632"/>
                <a:gd name="f53" fmla="val 6014"/>
                <a:gd name="f54" fmla="val 5824"/>
                <a:gd name="f55" fmla="val 4947"/>
                <a:gd name="f56" fmla="val 5131"/>
                <a:gd name="f57" fmla="val 4911"/>
                <a:gd name="f58" fmla="val 4159"/>
                <a:gd name="f59" fmla="val 4596"/>
                <a:gd name="f60" fmla="val 4186"/>
                <a:gd name="f61" fmla="val 2548"/>
                <a:gd name="f62" fmla="val 1823"/>
                <a:gd name="f63" fmla="val 9385"/>
                <a:gd name="f64" fmla="val 10235"/>
                <a:gd name="f65" fmla="val 4801"/>
                <a:gd name="f66" fmla="val 4498"/>
                <a:gd name="f67" fmla="val 4188"/>
                <a:gd name="f68" fmla="val 29"/>
                <a:gd name="f69" fmla="val 3875"/>
                <a:gd name="f70" fmla="val 91"/>
                <a:gd name="f71" fmla="val 2111"/>
                <a:gd name="f72" fmla="val 500"/>
                <a:gd name="f73" fmla="val 693"/>
                <a:gd name="f74" fmla="val 1949"/>
                <a:gd name="f75" fmla="val 378"/>
                <a:gd name="f76" fmla="val 5698"/>
                <a:gd name="f77" fmla="val 1008"/>
                <a:gd name="f78" fmla="val 7652"/>
                <a:gd name="f79" fmla="val 2773"/>
                <a:gd name="f80" fmla="val 8565"/>
                <a:gd name="f81" fmla="val 10582"/>
                <a:gd name="f82" fmla="val 11716"/>
                <a:gd name="f83" fmla="val 3718"/>
                <a:gd name="f84" fmla="val 12661"/>
                <a:gd name="f85" fmla="val 4852"/>
                <a:gd name="f86" fmla="val 5986"/>
                <a:gd name="f87" fmla="val 6963"/>
                <a:gd name="f88" fmla="val 8444"/>
                <a:gd name="f89" fmla="val 7778"/>
                <a:gd name="f90" fmla="val 9420"/>
                <a:gd name="f91" fmla="val 6234"/>
                <a:gd name="f92" fmla="val 4501"/>
                <a:gd name="f93" fmla="val 9392"/>
                <a:gd name="f94" fmla="val 2000"/>
                <a:gd name="f95" fmla="val 7308"/>
                <a:gd name="f96" fmla="*/ f0 1 9421"/>
                <a:gd name="f97" fmla="*/ f1 1 12662"/>
                <a:gd name="f98" fmla="val f2"/>
                <a:gd name="f99" fmla="val f3"/>
                <a:gd name="f100" fmla="val f4"/>
                <a:gd name="f101" fmla="+- f100 0 f98"/>
                <a:gd name="f102" fmla="+- f99 0 f98"/>
                <a:gd name="f103" fmla="*/ f102 1 9421"/>
                <a:gd name="f104" fmla="*/ f101 1 12662"/>
                <a:gd name="f105" fmla="*/ f98 1 f103"/>
                <a:gd name="f106" fmla="*/ f99 1 f103"/>
                <a:gd name="f107" fmla="*/ f98 1 f104"/>
                <a:gd name="f108" fmla="*/ f100 1 f104"/>
                <a:gd name="f109" fmla="*/ f105 f96 1"/>
                <a:gd name="f110" fmla="*/ f106 f96 1"/>
                <a:gd name="f111" fmla="*/ f108 f97 1"/>
                <a:gd name="f112" fmla="*/ f107 f9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9" t="f112" r="f110" b="f111"/>
              <a:pathLst>
                <a:path w="9421" h="126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6" y="f16"/>
                  </a:cubicBezTo>
                  <a:cubicBezTo>
                    <a:pt x="f26" y="f17"/>
                    <a:pt x="f27" y="f28"/>
                    <a:pt x="f29" y="f30"/>
                  </a:cubicBezTo>
                  <a:cubicBezTo>
                    <a:pt x="f31" y="f32"/>
                    <a:pt x="f14" y="f33"/>
                    <a:pt x="f14" y="f34"/>
                  </a:cubicBezTo>
                  <a:cubicBezTo>
                    <a:pt x="f14" y="f35"/>
                    <a:pt x="f12" y="f36"/>
                    <a:pt x="f8" y="f37"/>
                  </a:cubicBezTo>
                  <a:lnTo>
                    <a:pt x="f8" y="f38"/>
                  </a:lnTo>
                  <a:cubicBezTo>
                    <a:pt x="f8" y="f39"/>
                    <a:pt x="f40" y="f41"/>
                    <a:pt x="f5" y="f41"/>
                  </a:cubicBezTo>
                  <a:cubicBezTo>
                    <a:pt x="f25" y="f41"/>
                    <a:pt x="f26" y="f42"/>
                    <a:pt x="f26" y="f38"/>
                  </a:cubicBezTo>
                  <a:lnTo>
                    <a:pt x="f26" y="f37"/>
                  </a:lnTo>
                  <a:cubicBezTo>
                    <a:pt x="f43" y="f44"/>
                    <a:pt x="f45" y="f35"/>
                    <a:pt x="f45" y="f3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0" y="f48"/>
                    <a:pt x="f26" y="f46"/>
                    <a:pt x="f26" y="f34"/>
                  </a:cubicBezTo>
                  <a:cubicBezTo>
                    <a:pt x="f26" y="f51"/>
                    <a:pt x="f52" y="f53"/>
                    <a:pt x="f5" y="f53"/>
                  </a:cubicBezTo>
                  <a:cubicBezTo>
                    <a:pt x="f40" y="f53"/>
                    <a:pt x="f8" y="f54"/>
                    <a:pt x="f8" y="f34"/>
                  </a:cubicBezTo>
                  <a:cubicBezTo>
                    <a:pt x="f8" y="f46"/>
                    <a:pt x="f55" y="f56"/>
                    <a:pt x="f25" y="f57"/>
                  </a:cubicBezTo>
                  <a:cubicBezTo>
                    <a:pt x="f58" y="f59"/>
                    <a:pt x="f45" y="f60"/>
                    <a:pt x="f45" y="f16"/>
                  </a:cubicBezTo>
                  <a:cubicBezTo>
                    <a:pt x="f45" y="f15"/>
                    <a:pt x="f43" y="f61"/>
                    <a:pt x="f26" y="f11"/>
                  </a:cubicBezTo>
                  <a:lnTo>
                    <a:pt x="f26" y="f10"/>
                  </a:lnTo>
                  <a:cubicBezTo>
                    <a:pt x="f26" y="f62"/>
                    <a:pt x="f52" y="f6"/>
                    <a:pt x="f5" y="f6"/>
                  </a:cubicBezTo>
                  <a:close/>
                  <a:moveTo>
                    <a:pt x="f14" y="f63"/>
                  </a:moveTo>
                  <a:lnTo>
                    <a:pt x="f14" y="f64"/>
                  </a:lnTo>
                  <a:lnTo>
                    <a:pt x="f45" y="f64"/>
                  </a:lnTo>
                  <a:lnTo>
                    <a:pt x="f45" y="f63"/>
                  </a:lnTo>
                  <a:close/>
                  <a:moveTo>
                    <a:pt x="f65" y="f2"/>
                  </a:moveTo>
                  <a:cubicBezTo>
                    <a:pt x="f66" y="f2"/>
                    <a:pt x="f67" y="f68"/>
                    <a:pt x="f69" y="f70"/>
                  </a:cubicBezTo>
                  <a:cubicBezTo>
                    <a:pt x="f71" y="f72"/>
                    <a:pt x="f73" y="f74"/>
                    <a:pt x="f75" y="f22"/>
                  </a:cubicBezTo>
                  <a:cubicBezTo>
                    <a:pt x="f2" y="f76"/>
                    <a:pt x="f77" y="f78"/>
                    <a:pt x="f79" y="f80"/>
                  </a:cubicBezTo>
                  <a:lnTo>
                    <a:pt x="f79" y="f81"/>
                  </a:lnTo>
                  <a:cubicBezTo>
                    <a:pt x="f79" y="f82"/>
                    <a:pt x="f83" y="f84"/>
                    <a:pt x="f85" y="f84"/>
                  </a:cubicBezTo>
                  <a:cubicBezTo>
                    <a:pt x="f86" y="f84"/>
                    <a:pt x="f87" y="f82"/>
                    <a:pt x="f87" y="f81"/>
                  </a:cubicBezTo>
                  <a:lnTo>
                    <a:pt x="f87" y="f80"/>
                  </a:lnTo>
                  <a:cubicBezTo>
                    <a:pt x="f88" y="f89"/>
                    <a:pt x="f90" y="f91"/>
                    <a:pt x="f90" y="f92"/>
                  </a:cubicBezTo>
                  <a:cubicBezTo>
                    <a:pt x="f93" y="f94"/>
                    <a:pt x="f95" y="f2"/>
                    <a:pt x="f6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10156;p74">
              <a:extLst>
                <a:ext uri="{FF2B5EF4-FFF2-40B4-BE49-F238E27FC236}">
                  <a16:creationId xmlns:a16="http://schemas.microsoft.com/office/drawing/2014/main" id="{DF6DBDAA-BE54-44FF-8FBC-D43350FCFEE4}"/>
                </a:ext>
              </a:extLst>
            </p:cNvPr>
            <p:cNvSpPr/>
            <p:nvPr/>
          </p:nvSpPr>
          <p:spPr>
            <a:xfrm>
              <a:off x="5943481" y="2877013"/>
              <a:ext cx="43013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820"/>
                <a:gd name="f5" fmla="val 379"/>
                <a:gd name="f6" fmla="val 158"/>
                <a:gd name="f7" fmla="val 1"/>
                <a:gd name="f8" fmla="val 189"/>
                <a:gd name="f9" fmla="val 378"/>
                <a:gd name="f10" fmla="val 630"/>
                <a:gd name="f11" fmla="val 190"/>
                <a:gd name="f12" fmla="val 819"/>
                <a:gd name="f13" fmla="val 946"/>
                <a:gd name="f14" fmla="val 1166"/>
                <a:gd name="f15" fmla="*/ f0 1 1387"/>
                <a:gd name="f16" fmla="*/ f1 1 82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82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3" y="f10"/>
                    <a:pt x="f3" y="f9"/>
                  </a:cubicBezTo>
                  <a:cubicBezTo>
                    <a:pt x="f3" y="f6"/>
                    <a:pt x="f1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10157;p74">
              <a:extLst>
                <a:ext uri="{FF2B5EF4-FFF2-40B4-BE49-F238E27FC236}">
                  <a16:creationId xmlns:a16="http://schemas.microsoft.com/office/drawing/2014/main" id="{913DC768-3777-41EA-89CE-867CE7F0AF32}"/>
                </a:ext>
              </a:extLst>
            </p:cNvPr>
            <p:cNvSpPr/>
            <p:nvPr/>
          </p:nvSpPr>
          <p:spPr>
            <a:xfrm>
              <a:off x="6292233" y="2877013"/>
              <a:ext cx="44000" cy="2710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20"/>
                <a:gd name="f5" fmla="val 442"/>
                <a:gd name="f6" fmla="val 221"/>
                <a:gd name="f7" fmla="val 1"/>
                <a:gd name="f8" fmla="val 189"/>
                <a:gd name="f9" fmla="val 378"/>
                <a:gd name="f10" fmla="val 630"/>
                <a:gd name="f11" fmla="val 819"/>
                <a:gd name="f12" fmla="val 1009"/>
                <a:gd name="f13" fmla="val 1230"/>
                <a:gd name="f14" fmla="val 1387"/>
                <a:gd name="f15" fmla="val 158"/>
                <a:gd name="f16" fmla="*/ f0 1 1419"/>
                <a:gd name="f17" fmla="*/ f1 1 82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2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2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14" y="f10"/>
                    <a:pt x="f14" y="f9"/>
                  </a:cubicBezTo>
                  <a:cubicBezTo>
                    <a:pt x="f3" y="f15"/>
                    <a:pt x="f13" y="f2"/>
                    <a:pt x="f1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1" name="Google Shape;10158;p74">
              <a:extLst>
                <a:ext uri="{FF2B5EF4-FFF2-40B4-BE49-F238E27FC236}">
                  <a16:creationId xmlns:a16="http://schemas.microsoft.com/office/drawing/2014/main" id="{1E413286-37C5-43E7-8CD7-842FC4B3F503}"/>
                </a:ext>
              </a:extLst>
            </p:cNvPr>
            <p:cNvSpPr/>
            <p:nvPr/>
          </p:nvSpPr>
          <p:spPr>
            <a:xfrm>
              <a:off x="5996223" y="3002194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836"/>
                <a:gd name="f6" fmla="val 1"/>
                <a:gd name="f7" fmla="val 725"/>
                <a:gd name="f8" fmla="val 615"/>
                <a:gd name="f9" fmla="val 40"/>
                <a:gd name="f10" fmla="val 536"/>
                <a:gd name="f11" fmla="val 119"/>
                <a:gd name="f12" fmla="val 158"/>
                <a:gd name="f13" fmla="val 497"/>
                <a:gd name="f14" fmla="val 654"/>
                <a:gd name="f15" fmla="val 938"/>
                <a:gd name="f16" fmla="val 1096"/>
                <a:gd name="f17" fmla="val 237"/>
                <a:gd name="f18" fmla="val 1174"/>
                <a:gd name="f19" fmla="val 340"/>
                <a:gd name="f20" fmla="val 442"/>
                <a:gd name="f21" fmla="val 544"/>
                <a:gd name="f22" fmla="val 647"/>
                <a:gd name="f23" fmla="val 1135"/>
                <a:gd name="f24" fmla="val 686"/>
                <a:gd name="f25" fmla="val 528"/>
                <a:gd name="f26" fmla="val 245"/>
                <a:gd name="f27" fmla="val 1056"/>
                <a:gd name="f28" fmla="val 946"/>
                <a:gd name="f29" fmla="*/ f0 1 1293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3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2" name="Google Shape;10159;p74">
              <a:extLst>
                <a:ext uri="{FF2B5EF4-FFF2-40B4-BE49-F238E27FC236}">
                  <a16:creationId xmlns:a16="http://schemas.microsoft.com/office/drawing/2014/main" id="{9AB7FB76-26CB-418E-8980-8D4EE7B7FE2E}"/>
                </a:ext>
              </a:extLst>
            </p:cNvPr>
            <p:cNvSpPr/>
            <p:nvPr/>
          </p:nvSpPr>
          <p:spPr>
            <a:xfrm>
              <a:off x="6244382" y="2737741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835"/>
                <a:gd name="f6" fmla="val 1"/>
                <a:gd name="f7" fmla="val 725"/>
                <a:gd name="f8" fmla="val 614"/>
                <a:gd name="f9" fmla="val 40"/>
                <a:gd name="f10" fmla="val 536"/>
                <a:gd name="f11" fmla="val 119"/>
                <a:gd name="f12" fmla="val 126"/>
                <a:gd name="f13" fmla="val 497"/>
                <a:gd name="f14" fmla="val 654"/>
                <a:gd name="f15" fmla="val 938"/>
                <a:gd name="f16" fmla="val 1095"/>
                <a:gd name="f17" fmla="val 205"/>
                <a:gd name="f18" fmla="val 1174"/>
                <a:gd name="f19" fmla="val 315"/>
                <a:gd name="f20" fmla="val 1213"/>
                <a:gd name="f21" fmla="val 425"/>
                <a:gd name="f22" fmla="val 646"/>
                <a:gd name="f23" fmla="val 1134"/>
                <a:gd name="f24" fmla="val 686"/>
                <a:gd name="f25" fmla="val 560"/>
                <a:gd name="f26" fmla="val 276"/>
                <a:gd name="f27" fmla="val 1056"/>
                <a:gd name="f28" fmla="val 945"/>
                <a:gd name="f29" fmla="*/ f0 1 1292"/>
                <a:gd name="f30" fmla="*/ f1 1 1214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1292"/>
                <a:gd name="f37" fmla="*/ f34 1 1214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10" y="f20"/>
                    <a:pt x="f22" y="f18"/>
                    <a:pt x="f7" y="f16"/>
                  </a:cubicBezTo>
                  <a:lnTo>
                    <a:pt x="f23" y="f24"/>
                  </a:lnTo>
                  <a:cubicBezTo>
                    <a:pt x="f3" y="f25"/>
                    <a:pt x="f3" y="f26"/>
                    <a:pt x="f23" y="f11"/>
                  </a:cubicBezTo>
                  <a:cubicBezTo>
                    <a:pt x="f27" y="f9"/>
                    <a:pt x="f2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10160;p74">
              <a:extLst>
                <a:ext uri="{FF2B5EF4-FFF2-40B4-BE49-F238E27FC236}">
                  <a16:creationId xmlns:a16="http://schemas.microsoft.com/office/drawing/2014/main" id="{E34CD739-ABD8-4591-A547-DD3E6561B0DB}"/>
                </a:ext>
              </a:extLst>
            </p:cNvPr>
            <p:cNvSpPr/>
            <p:nvPr/>
          </p:nvSpPr>
          <p:spPr>
            <a:xfrm>
              <a:off x="6244382" y="3002194"/>
              <a:ext cx="40059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2"/>
                <a:gd name="f4" fmla="val 1214"/>
                <a:gd name="f5" fmla="val 425"/>
                <a:gd name="f6" fmla="val 1"/>
                <a:gd name="f7" fmla="val 315"/>
                <a:gd name="f8" fmla="val 205"/>
                <a:gd name="f9" fmla="val 40"/>
                <a:gd name="f10" fmla="val 126"/>
                <a:gd name="f11" fmla="val 119"/>
                <a:gd name="f12" fmla="val 245"/>
                <a:gd name="f13" fmla="val 528"/>
                <a:gd name="f14" fmla="val 686"/>
                <a:gd name="f15" fmla="val 536"/>
                <a:gd name="f16" fmla="val 1096"/>
                <a:gd name="f17" fmla="val 614"/>
                <a:gd name="f18" fmla="val 1174"/>
                <a:gd name="f19" fmla="val 725"/>
                <a:gd name="f20" fmla="val 835"/>
                <a:gd name="f21" fmla="val 945"/>
                <a:gd name="f22" fmla="val 1056"/>
                <a:gd name="f23" fmla="val 1134"/>
                <a:gd name="f24" fmla="val 938"/>
                <a:gd name="f25" fmla="val 654"/>
                <a:gd name="f26" fmla="val 497"/>
                <a:gd name="f27" fmla="val 646"/>
                <a:gd name="f28" fmla="*/ f0 1 1292"/>
                <a:gd name="f29" fmla="*/ f1 1 1214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1292"/>
                <a:gd name="f36" fmla="*/ f33 1 1214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1292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2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cubicBezTo>
                    <a:pt x="f3" y="f24"/>
                    <a:pt x="f3" y="f25"/>
                    <a:pt x="f23" y="f26"/>
                  </a:cubicBezTo>
                  <a:lnTo>
                    <a:pt x="f19" y="f11"/>
                  </a:lnTo>
                  <a:cubicBezTo>
                    <a:pt x="f27" y="f9"/>
                    <a:pt x="f1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10161;p74">
              <a:extLst>
                <a:ext uri="{FF2B5EF4-FFF2-40B4-BE49-F238E27FC236}">
                  <a16:creationId xmlns:a16="http://schemas.microsoft.com/office/drawing/2014/main" id="{FF454818-263D-436D-BDB3-4D452996F7A9}"/>
                </a:ext>
              </a:extLst>
            </p:cNvPr>
            <p:cNvSpPr/>
            <p:nvPr/>
          </p:nvSpPr>
          <p:spPr>
            <a:xfrm>
              <a:off x="5996223" y="2737741"/>
              <a:ext cx="40096" cy="401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3"/>
                <a:gd name="f4" fmla="val 1214"/>
                <a:gd name="f5" fmla="val 442"/>
                <a:gd name="f6" fmla="val 1"/>
                <a:gd name="f7" fmla="val 340"/>
                <a:gd name="f8" fmla="val 237"/>
                <a:gd name="f9" fmla="val 40"/>
                <a:gd name="f10" fmla="val 158"/>
                <a:gd name="f11" fmla="val 119"/>
                <a:gd name="f12" fmla="val 276"/>
                <a:gd name="f13" fmla="val 560"/>
                <a:gd name="f14" fmla="val 686"/>
                <a:gd name="f15" fmla="val 536"/>
                <a:gd name="f16" fmla="val 1095"/>
                <a:gd name="f17" fmla="val 615"/>
                <a:gd name="f18" fmla="val 1174"/>
                <a:gd name="f19" fmla="val 725"/>
                <a:gd name="f20" fmla="val 1213"/>
                <a:gd name="f21" fmla="val 836"/>
                <a:gd name="f22" fmla="val 946"/>
                <a:gd name="f23" fmla="val 1056"/>
                <a:gd name="f24" fmla="val 1135"/>
                <a:gd name="f25" fmla="val 938"/>
                <a:gd name="f26" fmla="val 654"/>
                <a:gd name="f27" fmla="val 497"/>
                <a:gd name="f28" fmla="val 647"/>
                <a:gd name="f29" fmla="val 544"/>
                <a:gd name="f30" fmla="*/ f0 1 1293"/>
                <a:gd name="f31" fmla="*/ f1 1 1214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1293"/>
                <a:gd name="f38" fmla="*/ f35 1 1214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1293" h="121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3" y="f25"/>
                    <a:pt x="f3" y="f26"/>
                    <a:pt x="f24" y="f27"/>
                  </a:cubicBezTo>
                  <a:lnTo>
                    <a:pt x="f19" y="f11"/>
                  </a:lnTo>
                  <a:cubicBezTo>
                    <a:pt x="f28" y="f9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5" name="Google Shape;10172;p74">
            <a:extLst>
              <a:ext uri="{FF2B5EF4-FFF2-40B4-BE49-F238E27FC236}">
                <a16:creationId xmlns:a16="http://schemas.microsoft.com/office/drawing/2014/main" id="{B5B32E67-4FDE-48E6-B812-3FEDDA739803}"/>
              </a:ext>
            </a:extLst>
          </p:cNvPr>
          <p:cNvGrpSpPr/>
          <p:nvPr/>
        </p:nvGrpSpPr>
        <p:grpSpPr>
          <a:xfrm>
            <a:off x="9424965" y="1631803"/>
            <a:ext cx="683995" cy="722277"/>
            <a:chOff x="7068723" y="1223851"/>
            <a:chExt cx="512996" cy="541708"/>
          </a:xfrm>
          <a:solidFill>
            <a:srgbClr val="C00000"/>
          </a:solidFill>
        </p:grpSpPr>
        <p:sp>
          <p:nvSpPr>
            <p:cNvPr id="56" name="Google Shape;10173;p74">
              <a:extLst>
                <a:ext uri="{FF2B5EF4-FFF2-40B4-BE49-F238E27FC236}">
                  <a16:creationId xmlns:a16="http://schemas.microsoft.com/office/drawing/2014/main" id="{844C0C2D-8E81-4751-B03E-D6E452F95F2A}"/>
                </a:ext>
              </a:extLst>
            </p:cNvPr>
            <p:cNvSpPr/>
            <p:nvPr/>
          </p:nvSpPr>
          <p:spPr>
            <a:xfrm>
              <a:off x="7203615" y="1223851"/>
              <a:ext cx="378104" cy="3929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452"/>
                <a:gd name="f4" fmla="val 9217"/>
                <a:gd name="f5" fmla="val 3387"/>
                <a:gd name="f6" fmla="val 836"/>
                <a:gd name="f7" fmla="val 3497"/>
                <a:gd name="f8" fmla="val 3607"/>
                <a:gd name="f9" fmla="val 875"/>
                <a:gd name="f10" fmla="val 3686"/>
                <a:gd name="f11" fmla="val 954"/>
                <a:gd name="f12" fmla="val 3844"/>
                <a:gd name="f13" fmla="val 1111"/>
                <a:gd name="f14" fmla="val 1395"/>
                <a:gd name="f15" fmla="val 1553"/>
                <a:gd name="f16" fmla="val 1638"/>
                <a:gd name="f17" fmla="val 3600"/>
                <a:gd name="f18" fmla="val 1560"/>
                <a:gd name="f19" fmla="val 3679"/>
                <a:gd name="f20" fmla="val 1449"/>
                <a:gd name="f21" fmla="val 3718"/>
                <a:gd name="f22" fmla="val 1339"/>
                <a:gd name="f23" fmla="val 1229"/>
                <a:gd name="f24" fmla="val 1118"/>
                <a:gd name="f25" fmla="val 1040"/>
                <a:gd name="f26" fmla="val 882"/>
                <a:gd name="f27" fmla="val 3443"/>
                <a:gd name="f28" fmla="val 3159"/>
                <a:gd name="f29" fmla="val 3002"/>
                <a:gd name="f30" fmla="val 3088"/>
                <a:gd name="f31" fmla="val 3166"/>
                <a:gd name="f32" fmla="val 3277"/>
                <a:gd name="f33" fmla="val 8081"/>
                <a:gd name="f34" fmla="val 5530"/>
                <a:gd name="f35" fmla="val 8191"/>
                <a:gd name="f36" fmla="val 8302"/>
                <a:gd name="f37" fmla="val 5569"/>
                <a:gd name="f38" fmla="val 8380"/>
                <a:gd name="f39" fmla="val 5648"/>
                <a:gd name="f40" fmla="val 8538"/>
                <a:gd name="f41" fmla="val 5806"/>
                <a:gd name="f42" fmla="val 6089"/>
                <a:gd name="f43" fmla="val 6247"/>
                <a:gd name="f44" fmla="val 6333"/>
                <a:gd name="f45" fmla="val 8295"/>
                <a:gd name="f46" fmla="val 6254"/>
                <a:gd name="f47" fmla="val 8358"/>
                <a:gd name="f48" fmla="val 6143"/>
                <a:gd name="f49" fmla="val 8389"/>
                <a:gd name="f50" fmla="val 6033"/>
                <a:gd name="f51" fmla="val 5923"/>
                <a:gd name="f52" fmla="val 5813"/>
                <a:gd name="f53" fmla="val 5734"/>
                <a:gd name="f54" fmla="val 5576"/>
                <a:gd name="f55" fmla="val 8137"/>
                <a:gd name="f56" fmla="val 7853"/>
                <a:gd name="f57" fmla="val 7696"/>
                <a:gd name="f58" fmla="val 7782"/>
                <a:gd name="f59" fmla="val 7861"/>
                <a:gd name="f60" fmla="val 7971"/>
                <a:gd name="f61" fmla="val 3414"/>
                <a:gd name="f62" fmla="val 1"/>
                <a:gd name="f63" fmla="val 3095"/>
                <a:gd name="f64" fmla="val 2772"/>
                <a:gd name="f65" fmla="val 119"/>
                <a:gd name="f66" fmla="val 2520"/>
                <a:gd name="f67" fmla="val 355"/>
                <a:gd name="f68" fmla="val 473"/>
                <a:gd name="f69" fmla="val 2403"/>
                <a:gd name="f70" fmla="val 2876"/>
                <a:gd name="f71" fmla="val 3663"/>
                <a:gd name="f72" fmla="val 4199"/>
                <a:gd name="f73" fmla="val 700"/>
                <a:gd name="f74" fmla="val 4406"/>
                <a:gd name="f75" fmla="val 1008"/>
                <a:gd name="f76" fmla="val 4544"/>
                <a:gd name="f77" fmla="val 1345"/>
                <a:gd name="f78" fmla="val 1522"/>
                <a:gd name="f79" fmla="val 1706"/>
                <a:gd name="f80" fmla="val 4506"/>
                <a:gd name="f81" fmla="val 1890"/>
                <a:gd name="f82" fmla="val 4419"/>
                <a:gd name="f83" fmla="val 4915"/>
                <a:gd name="f84" fmla="val 7444"/>
                <a:gd name="f85" fmla="val 4663"/>
                <a:gd name="f86" fmla="val 7980"/>
                <a:gd name="f87" fmla="val 4789"/>
                <a:gd name="f88" fmla="val 8515"/>
                <a:gd name="f89" fmla="val 5135"/>
                <a:gd name="f90" fmla="val 8862"/>
                <a:gd name="f91" fmla="val 5372"/>
                <a:gd name="f92" fmla="val 9098"/>
                <a:gd name="f93" fmla="val 5687"/>
                <a:gd name="f94" fmla="val 9216"/>
                <a:gd name="f95" fmla="val 6010"/>
                <a:gd name="f96" fmla="val 6663"/>
                <a:gd name="f97" fmla="val 6931"/>
                <a:gd name="f98" fmla="val 8979"/>
                <a:gd name="f99" fmla="val 6814"/>
                <a:gd name="f100" fmla="val 6341"/>
                <a:gd name="f101" fmla="val 5554"/>
                <a:gd name="f102" fmla="val 5050"/>
                <a:gd name="f103" fmla="val 8757"/>
                <a:gd name="f104" fmla="val 4828"/>
                <a:gd name="f105" fmla="val 8445"/>
                <a:gd name="f106" fmla="val 4696"/>
                <a:gd name="f107" fmla="val 8117"/>
                <a:gd name="f108" fmla="val 7933"/>
                <a:gd name="f109" fmla="val 7743"/>
                <a:gd name="f110" fmla="val 4738"/>
                <a:gd name="f111" fmla="val 7561"/>
                <a:gd name="f112" fmla="val 4829"/>
                <a:gd name="f113" fmla="val 4505"/>
                <a:gd name="f114" fmla="val 1773"/>
                <a:gd name="f115" fmla="val 4757"/>
                <a:gd name="f116" fmla="val 1269"/>
                <a:gd name="f117" fmla="val 4631"/>
                <a:gd name="f118" fmla="val 733"/>
                <a:gd name="f119" fmla="val 4285"/>
                <a:gd name="f120" fmla="val 4048"/>
                <a:gd name="f121" fmla="val 3733"/>
                <a:gd name="f122" fmla="*/ f0 1 9452"/>
                <a:gd name="f123" fmla="*/ f1 1 9217"/>
                <a:gd name="f124" fmla="val f2"/>
                <a:gd name="f125" fmla="val f3"/>
                <a:gd name="f126" fmla="val f4"/>
                <a:gd name="f127" fmla="+- f126 0 f124"/>
                <a:gd name="f128" fmla="+- f125 0 f124"/>
                <a:gd name="f129" fmla="*/ f128 1 9452"/>
                <a:gd name="f130" fmla="*/ f127 1 9217"/>
                <a:gd name="f131" fmla="*/ f124 1 f129"/>
                <a:gd name="f132" fmla="*/ f125 1 f129"/>
                <a:gd name="f133" fmla="*/ f124 1 f130"/>
                <a:gd name="f134" fmla="*/ f126 1 f130"/>
                <a:gd name="f135" fmla="*/ f131 f122 1"/>
                <a:gd name="f136" fmla="*/ f132 f122 1"/>
                <a:gd name="f137" fmla="*/ f134 f123 1"/>
                <a:gd name="f138" fmla="*/ f133 f1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5" t="f138" r="f136" b="f137"/>
              <a:pathLst>
                <a:path w="9452" h="921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8" y="f39"/>
                  </a:cubicBezTo>
                  <a:cubicBezTo>
                    <a:pt x="f40" y="f41"/>
                    <a:pt x="f40" y="f42"/>
                    <a:pt x="f38" y="f43"/>
                  </a:cubicBezTo>
                  <a:lnTo>
                    <a:pt x="f44" y="f45"/>
                  </a:ln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53" y="f45"/>
                  </a:cubicBezTo>
                  <a:cubicBezTo>
                    <a:pt x="f54" y="f55"/>
                    <a:pt x="f54" y="f56"/>
                    <a:pt x="f53" y="f57"/>
                  </a:cubicBezTo>
                  <a:lnTo>
                    <a:pt x="f58" y="f39"/>
                  </a:lnTo>
                  <a:cubicBezTo>
                    <a:pt x="f59" y="f37"/>
                    <a:pt x="f60" y="f34"/>
                    <a:pt x="f33" y="f34"/>
                  </a:cubicBezTo>
                  <a:close/>
                  <a:moveTo>
                    <a:pt x="f61" y="f62"/>
                  </a:moveTo>
                  <a:cubicBezTo>
                    <a:pt x="f63" y="f62"/>
                    <a:pt x="f64" y="f65"/>
                    <a:pt x="f66" y="f67"/>
                  </a:cubicBezTo>
                  <a:lnTo>
                    <a:pt x="f68" y="f69"/>
                  </a:lnTo>
                  <a:cubicBezTo>
                    <a:pt x="f2" y="f70"/>
                    <a:pt x="f2" y="f71"/>
                    <a:pt x="f68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83" y="f84"/>
                  </a:lnTo>
                  <a:cubicBezTo>
                    <a:pt x="f85" y="f86"/>
                    <a:pt x="f87" y="f88"/>
                    <a:pt x="f89" y="f90"/>
                  </a:cubicBezTo>
                  <a:cubicBezTo>
                    <a:pt x="f91" y="f92"/>
                    <a:pt x="f93" y="f94"/>
                    <a:pt x="f95" y="f94"/>
                  </a:cubicBezTo>
                  <a:cubicBezTo>
                    <a:pt x="f44" y="f94"/>
                    <a:pt x="f96" y="f92"/>
                    <a:pt x="f97" y="f90"/>
                  </a:cubicBezTo>
                  <a:lnTo>
                    <a:pt x="f98" y="f99"/>
                  </a:lnTo>
                  <a:cubicBezTo>
                    <a:pt x="f3" y="f100"/>
                    <a:pt x="f3" y="f101"/>
                    <a:pt x="f98" y="f102"/>
                  </a:cubicBezTo>
                  <a:cubicBezTo>
                    <a:pt x="f103" y="f104"/>
                    <a:pt x="f105" y="f106"/>
                    <a:pt x="f107" y="f106"/>
                  </a:cubicBezTo>
                  <a:cubicBezTo>
                    <a:pt x="f108" y="f106"/>
                    <a:pt x="f109" y="f110"/>
                    <a:pt x="f111" y="f112"/>
                  </a:cubicBezTo>
                  <a:lnTo>
                    <a:pt x="f113" y="f114"/>
                  </a:lnTo>
                  <a:cubicBezTo>
                    <a:pt x="f115" y="f116"/>
                    <a:pt x="f117" y="f118"/>
                    <a:pt x="f119" y="f67"/>
                  </a:cubicBezTo>
                  <a:cubicBezTo>
                    <a:pt x="f120" y="f65"/>
                    <a:pt x="f121" y="f62"/>
                    <a:pt x="f61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10174;p74">
              <a:extLst>
                <a:ext uri="{FF2B5EF4-FFF2-40B4-BE49-F238E27FC236}">
                  <a16:creationId xmlns:a16="http://schemas.microsoft.com/office/drawing/2014/main" id="{899FD8E7-C026-4515-9F44-A4DD13ABF4F2}"/>
                </a:ext>
              </a:extLst>
            </p:cNvPr>
            <p:cNvSpPr/>
            <p:nvPr/>
          </p:nvSpPr>
          <p:spPr>
            <a:xfrm>
              <a:off x="7068723" y="1463277"/>
              <a:ext cx="283619" cy="3022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90"/>
                <a:gd name="f4" fmla="val 5325"/>
                <a:gd name="f5" fmla="val 1"/>
                <a:gd name="f6" fmla="val 4160"/>
                <a:gd name="f7" fmla="val 1166"/>
                <a:gd name="f8" fmla="val 4081"/>
                <a:gd name="f9" fmla="val 1088"/>
                <a:gd name="f10" fmla="val 3971"/>
                <a:gd name="f11" fmla="val 1048"/>
                <a:gd name="f12" fmla="val 3860"/>
                <a:gd name="f13" fmla="val 3750"/>
                <a:gd name="f14" fmla="val 3640"/>
                <a:gd name="f15" fmla="val 3561"/>
                <a:gd name="f16" fmla="val 474"/>
                <a:gd name="f17" fmla="val 4254"/>
                <a:gd name="f18" fmla="val 159"/>
                <a:gd name="f19" fmla="val 4569"/>
                <a:gd name="f20" fmla="val 4947"/>
                <a:gd name="f21" fmla="val 5419"/>
                <a:gd name="f22" fmla="val 5861"/>
                <a:gd name="f23" fmla="val 6302"/>
                <a:gd name="f24" fmla="val 6617"/>
                <a:gd name="f25" fmla="val 789"/>
                <a:gd name="f26" fmla="val 6932"/>
                <a:gd name="f27" fmla="val 1214"/>
                <a:gd name="f28" fmla="val 7089"/>
                <a:gd name="f29" fmla="val 1639"/>
                <a:gd name="f30" fmla="val 2065"/>
                <a:gd name="f31" fmla="val 2490"/>
                <a:gd name="f32" fmla="val 2805"/>
                <a:gd name="f33" fmla="val 5892"/>
                <a:gd name="f34" fmla="val 3529"/>
                <a:gd name="f35" fmla="val 6081"/>
                <a:gd name="f36" fmla="val 3372"/>
                <a:gd name="f37" fmla="val 3088"/>
                <a:gd name="f38" fmla="val 5924"/>
                <a:gd name="f39" fmla="val 2931"/>
                <a:gd name="f40" fmla="val 1765"/>
                <a:gd name="f41" fmla="*/ f0 1 7090"/>
                <a:gd name="f42" fmla="*/ f1 1 7090"/>
                <a:gd name="f43" fmla="val f2"/>
                <a:gd name="f44" fmla="val f3"/>
                <a:gd name="f45" fmla="+- f44 0 f43"/>
                <a:gd name="f46" fmla="*/ f45 1 7090"/>
                <a:gd name="f47" fmla="*/ f43 1 f46"/>
                <a:gd name="f48" fmla="*/ f44 1 f46"/>
                <a:gd name="f49" fmla="*/ f47 f41 1"/>
                <a:gd name="f50" fmla="*/ f48 f41 1"/>
                <a:gd name="f51" fmla="*/ f48 f42 1"/>
                <a:gd name="f52" fmla="*/ f47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7090" h="7090">
                  <a:moveTo>
                    <a:pt x="f4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16" y="f17"/>
                  </a:lnTo>
                  <a:cubicBezTo>
                    <a:pt x="f18" y="f19"/>
                    <a:pt x="f5" y="f20"/>
                    <a:pt x="f5" y="f21"/>
                  </a:cubicBezTo>
                  <a:cubicBezTo>
                    <a:pt x="f5" y="f22"/>
                    <a:pt x="f18" y="f23"/>
                    <a:pt x="f16" y="f24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32" y="f24"/>
                  </a:cubicBezTo>
                  <a:lnTo>
                    <a:pt x="f33" y="f34"/>
                  </a:lnTo>
                  <a:cubicBezTo>
                    <a:pt x="f35" y="f36"/>
                    <a:pt x="f35" y="f37"/>
                    <a:pt x="f38" y="f39"/>
                  </a:cubicBezTo>
                  <a:lnTo>
                    <a:pt x="f3" y="f40"/>
                  </a:lnTo>
                  <a:lnTo>
                    <a:pt x="f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10175;p74">
              <a:extLst>
                <a:ext uri="{FF2B5EF4-FFF2-40B4-BE49-F238E27FC236}">
                  <a16:creationId xmlns:a16="http://schemas.microsoft.com/office/drawing/2014/main" id="{56B5DEAF-4543-44AA-92B5-82B5C75CC575}"/>
                </a:ext>
              </a:extLst>
            </p:cNvPr>
            <p:cNvSpPr/>
            <p:nvPr/>
          </p:nvSpPr>
          <p:spPr>
            <a:xfrm>
              <a:off x="7279218" y="1659398"/>
              <a:ext cx="297463" cy="1061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2490"/>
                <a:gd name="f5" fmla="val 2048"/>
                <a:gd name="f6" fmla="val 1355"/>
                <a:gd name="f7" fmla="val 819"/>
                <a:gd name="f8" fmla="val 536"/>
                <a:gd name="f9" fmla="val 1229"/>
                <a:gd name="f10" fmla="val 1639"/>
                <a:gd name="f11" fmla="val 410"/>
                <a:gd name="f12" fmla="val 189"/>
                <a:gd name="f13" fmla="val 1859"/>
                <a:gd name="f14" fmla="val 2269"/>
                <a:gd name="f15" fmla="val 2489"/>
                <a:gd name="f16" fmla="val 7026"/>
                <a:gd name="f17" fmla="val 7278"/>
                <a:gd name="f18" fmla="val 7435"/>
                <a:gd name="f19" fmla="val 7246"/>
                <a:gd name="f20" fmla="val 6994"/>
                <a:gd name="f21" fmla="val 6616"/>
                <a:gd name="f22" fmla="val 6049"/>
                <a:gd name="f23" fmla="val 5356"/>
                <a:gd name="f24" fmla="*/ f0 1 7436"/>
                <a:gd name="f25" fmla="*/ f1 1 249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436"/>
                <a:gd name="f32" fmla="*/ f29 1 249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436" h="249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2" y="f13"/>
                    <a:pt x="f2" y="f5"/>
                  </a:cubicBezTo>
                  <a:cubicBezTo>
                    <a:pt x="f2" y="f14"/>
                    <a:pt x="f12" y="f15"/>
                    <a:pt x="f11" y="f15"/>
                  </a:cubicBezTo>
                  <a:lnTo>
                    <a:pt x="f16" y="f15"/>
                  </a:lnTo>
                  <a:cubicBezTo>
                    <a:pt x="f17" y="f15"/>
                    <a:pt x="f18" y="f14"/>
                    <a:pt x="f18" y="f5"/>
                  </a:cubicBezTo>
                  <a:cubicBezTo>
                    <a:pt x="f18" y="f13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10184;p74">
            <a:extLst>
              <a:ext uri="{FF2B5EF4-FFF2-40B4-BE49-F238E27FC236}">
                <a16:creationId xmlns:a16="http://schemas.microsoft.com/office/drawing/2014/main" id="{A9584F54-160A-4794-BB3A-43AC961AA627}"/>
              </a:ext>
            </a:extLst>
          </p:cNvPr>
          <p:cNvGrpSpPr/>
          <p:nvPr/>
        </p:nvGrpSpPr>
        <p:grpSpPr>
          <a:xfrm>
            <a:off x="4275846" y="3638753"/>
            <a:ext cx="523671" cy="559527"/>
            <a:chOff x="3206883" y="2729063"/>
            <a:chExt cx="392753" cy="419645"/>
          </a:xfrm>
          <a:solidFill>
            <a:srgbClr val="C00000"/>
          </a:solidFill>
        </p:grpSpPr>
        <p:sp>
          <p:nvSpPr>
            <p:cNvPr id="60" name="Google Shape;10185;p74">
              <a:extLst>
                <a:ext uri="{FF2B5EF4-FFF2-40B4-BE49-F238E27FC236}">
                  <a16:creationId xmlns:a16="http://schemas.microsoft.com/office/drawing/2014/main" id="{3A6931B9-713A-48D1-9137-8882DC92F57F}"/>
                </a:ext>
              </a:extLst>
            </p:cNvPr>
            <p:cNvSpPr/>
            <p:nvPr/>
          </p:nvSpPr>
          <p:spPr>
            <a:xfrm>
              <a:off x="3206883" y="2729063"/>
              <a:ext cx="392753" cy="41964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12698"/>
                <a:gd name="f5" fmla="val 379"/>
                <a:gd name="f6" fmla="val 1"/>
                <a:gd name="f7" fmla="val 158"/>
                <a:gd name="f8" fmla="val 190"/>
                <a:gd name="f9" fmla="val 410"/>
                <a:gd name="f10" fmla="val 12256"/>
                <a:gd name="f11" fmla="val 12508"/>
                <a:gd name="f12" fmla="val 12697"/>
                <a:gd name="f13" fmla="val 12477"/>
                <a:gd name="f14" fmla="val 12634"/>
                <a:gd name="f15" fmla="val 12067"/>
                <a:gd name="f16" fmla="val 11878"/>
                <a:gd name="f17" fmla="val 820"/>
                <a:gd name="f18" fmla="val 631"/>
                <a:gd name="f19" fmla="*/ f0 1 12666"/>
                <a:gd name="f20" fmla="*/ f1 1 12698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2666"/>
                <a:gd name="f27" fmla="*/ f24 1 12698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2666" h="12698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lnTo>
                    <a:pt x="f10" y="f12"/>
                  </a:lnTo>
                  <a:cubicBezTo>
                    <a:pt x="f13" y="f12"/>
                    <a:pt x="f3" y="f11"/>
                    <a:pt x="f3" y="f10"/>
                  </a:cubicBezTo>
                  <a:cubicBezTo>
                    <a:pt x="f14" y="f15"/>
                    <a:pt x="f13" y="f16"/>
                    <a:pt x="f10" y="f16"/>
                  </a:cubicBezTo>
                  <a:lnTo>
                    <a:pt x="f17" y="f16"/>
                  </a:lnTo>
                  <a:lnTo>
                    <a:pt x="f17" y="f9"/>
                  </a:lnTo>
                  <a:cubicBezTo>
                    <a:pt x="f17" y="f7"/>
                    <a:pt x="f1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10186;p74">
              <a:extLst>
                <a:ext uri="{FF2B5EF4-FFF2-40B4-BE49-F238E27FC236}">
                  <a16:creationId xmlns:a16="http://schemas.microsoft.com/office/drawing/2014/main" id="{131333E4-B99D-4295-B730-2A7F1D7F8A06}"/>
                </a:ext>
              </a:extLst>
            </p:cNvPr>
            <p:cNvSpPr/>
            <p:nvPr/>
          </p:nvSpPr>
          <p:spPr>
            <a:xfrm>
              <a:off x="3261609" y="2847770"/>
              <a:ext cx="338026" cy="19785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01"/>
                <a:gd name="f4" fmla="val 5987"/>
                <a:gd name="f5" fmla="val 9641"/>
                <a:gd name="f6" fmla="val 8979"/>
                <a:gd name="f7" fmla="val 8444"/>
                <a:gd name="f8" fmla="val 536"/>
                <a:gd name="f9" fmla="val 1229"/>
                <a:gd name="f10" fmla="val 1418"/>
                <a:gd name="f11" fmla="val 8475"/>
                <a:gd name="f12" fmla="val 1575"/>
                <a:gd name="f13" fmla="val 8538"/>
                <a:gd name="f14" fmla="val 1733"/>
                <a:gd name="f15" fmla="val 6900"/>
                <a:gd name="f16" fmla="val 3403"/>
                <a:gd name="f17" fmla="val 6742"/>
                <a:gd name="f18" fmla="val 3308"/>
                <a:gd name="f19" fmla="val 6553"/>
                <a:gd name="f20" fmla="val 3277"/>
                <a:gd name="f21" fmla="val 6396"/>
                <a:gd name="f22" fmla="val 6238"/>
                <a:gd name="f23" fmla="val 6018"/>
                <a:gd name="f24" fmla="val 5860"/>
                <a:gd name="f25" fmla="val 5041"/>
                <a:gd name="f26" fmla="val 2552"/>
                <a:gd name="f27" fmla="val 5136"/>
                <a:gd name="f28" fmla="val 2395"/>
                <a:gd name="f29" fmla="val 5167"/>
                <a:gd name="f30" fmla="val 2206"/>
                <a:gd name="f31" fmla="val 2048"/>
                <a:gd name="f32" fmla="val 1386"/>
                <a:gd name="f33" fmla="val 4600"/>
                <a:gd name="f34" fmla="val 819"/>
                <a:gd name="f35" fmla="val 3938"/>
                <a:gd name="f36" fmla="val 2710"/>
                <a:gd name="f37" fmla="val 2237"/>
                <a:gd name="f38" fmla="val 2773"/>
                <a:gd name="f39" fmla="val 2836"/>
                <a:gd name="f40" fmla="val 3655"/>
                <a:gd name="f41" fmla="val 3592"/>
                <a:gd name="f42" fmla="val 3560"/>
                <a:gd name="f43" fmla="val 567"/>
                <a:gd name="f44" fmla="val 4096"/>
                <a:gd name="f45" fmla="val 4757"/>
                <a:gd name="f46" fmla="val 5451"/>
                <a:gd name="f47" fmla="val 5986"/>
                <a:gd name="f48" fmla="val 1891"/>
                <a:gd name="f49" fmla="val 2458"/>
                <a:gd name="f50" fmla="val 4568"/>
                <a:gd name="f51" fmla="val 4411"/>
                <a:gd name="f52" fmla="val 2332"/>
                <a:gd name="f53" fmla="val 4253"/>
                <a:gd name="f54" fmla="val 3434"/>
                <a:gd name="f55" fmla="val 3151"/>
                <a:gd name="f56" fmla="val 3214"/>
                <a:gd name="f57" fmla="val 3781"/>
                <a:gd name="f58" fmla="val 4285"/>
                <a:gd name="f59" fmla="val 4442"/>
                <a:gd name="f60" fmla="val 5293"/>
                <a:gd name="f61" fmla="val 3970"/>
                <a:gd name="f62" fmla="val 5199"/>
                <a:gd name="f63" fmla="val 4127"/>
                <a:gd name="f64" fmla="val 4348"/>
                <a:gd name="f65" fmla="val 4505"/>
                <a:gd name="f66" fmla="val 5703"/>
                <a:gd name="f67" fmla="val 7057"/>
                <a:gd name="f68" fmla="val 7593"/>
                <a:gd name="f69" fmla="val 7561"/>
                <a:gd name="f70" fmla="val 7498"/>
                <a:gd name="f71" fmla="val 9137"/>
                <a:gd name="f72" fmla="val 9294"/>
                <a:gd name="f73" fmla="val 9483"/>
                <a:gd name="f74" fmla="val 10334"/>
                <a:gd name="f75" fmla="val 1890"/>
                <a:gd name="f76" fmla="*/ f0 1 10901"/>
                <a:gd name="f77" fmla="*/ f1 1 5987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0901"/>
                <a:gd name="f84" fmla="*/ f81 1 5987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0901" h="598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27" y="f28"/>
                    <a:pt x="f29" y="f30"/>
                    <a:pt x="f29" y="f31"/>
                  </a:cubicBezTo>
                  <a:cubicBezTo>
                    <a:pt x="f29" y="f32"/>
                    <a:pt x="f33" y="f34"/>
                    <a:pt x="f35" y="f34"/>
                  </a:cubicBezTo>
                  <a:cubicBezTo>
                    <a:pt x="f20" y="f34"/>
                    <a:pt x="f36" y="f32"/>
                    <a:pt x="f36" y="f31"/>
                  </a:cubicBezTo>
                  <a:cubicBezTo>
                    <a:pt x="f36" y="f37"/>
                    <a:pt x="f38" y="f28"/>
                    <a:pt x="f39" y="f26"/>
                  </a:cubicBezTo>
                  <a:lnTo>
                    <a:pt x="f14" y="f40"/>
                  </a:lnTo>
                  <a:cubicBezTo>
                    <a:pt x="f12" y="f41"/>
                    <a:pt x="f32" y="f42"/>
                    <a:pt x="f9" y="f42"/>
                  </a:cubicBezTo>
                  <a:cubicBezTo>
                    <a:pt x="f43" y="f42"/>
                    <a:pt x="f2" y="f44"/>
                    <a:pt x="f2" y="f45"/>
                  </a:cubicBezTo>
                  <a:cubicBezTo>
                    <a:pt x="f2" y="f46"/>
                    <a:pt x="f43" y="f47"/>
                    <a:pt x="f9" y="f47"/>
                  </a:cubicBezTo>
                  <a:cubicBezTo>
                    <a:pt x="f48" y="f47"/>
                    <a:pt x="f49" y="f46"/>
                    <a:pt x="f49" y="f45"/>
                  </a:cubicBezTo>
                  <a:cubicBezTo>
                    <a:pt x="f49" y="f50"/>
                    <a:pt x="f28" y="f51"/>
                    <a:pt x="f52" y="f53"/>
                  </a:cubicBezTo>
                  <a:lnTo>
                    <a:pt x="f54" y="f55"/>
                  </a:lnTo>
                  <a:cubicBezTo>
                    <a:pt x="f41" y="f56"/>
                    <a:pt x="f57" y="f20"/>
                    <a:pt x="f35" y="f20"/>
                  </a:cubicBezTo>
                  <a:cubicBezTo>
                    <a:pt x="f44" y="f20"/>
                    <a:pt x="f58" y="f56"/>
                    <a:pt x="f59" y="f55"/>
                  </a:cubicBezTo>
                  <a:lnTo>
                    <a:pt x="f60" y="f61"/>
                  </a:lnTo>
                  <a:cubicBezTo>
                    <a:pt x="f62" y="f63"/>
                    <a:pt x="f29" y="f64"/>
                    <a:pt x="f29" y="f65"/>
                  </a:cubicBezTo>
                  <a:cubicBezTo>
                    <a:pt x="f29" y="f29"/>
                    <a:pt x="f66" y="f66"/>
                    <a:pt x="f21" y="f66"/>
                  </a:cubicBezTo>
                  <a:cubicBezTo>
                    <a:pt x="f67" y="f66"/>
                    <a:pt x="f68" y="f29"/>
                    <a:pt x="f68" y="f65"/>
                  </a:cubicBezTo>
                  <a:cubicBezTo>
                    <a:pt x="f68" y="f58"/>
                    <a:pt x="f69" y="f63"/>
                    <a:pt x="f70" y="f61"/>
                  </a:cubicBezTo>
                  <a:lnTo>
                    <a:pt x="f71" y="f52"/>
                  </a:lnTo>
                  <a:cubicBezTo>
                    <a:pt x="f72" y="f28"/>
                    <a:pt x="f73" y="f49"/>
                    <a:pt x="f5" y="f49"/>
                  </a:cubicBezTo>
                  <a:cubicBezTo>
                    <a:pt x="f74" y="f49"/>
                    <a:pt x="f3" y="f75"/>
                    <a:pt x="f3" y="f9"/>
                  </a:cubicBezTo>
                  <a:cubicBezTo>
                    <a:pt x="f3" y="f8"/>
                    <a:pt x="f7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62" name="Google Shape;10189;p74">
            <a:extLst>
              <a:ext uri="{FF2B5EF4-FFF2-40B4-BE49-F238E27FC236}">
                <a16:creationId xmlns:a16="http://schemas.microsoft.com/office/drawing/2014/main" id="{3CC944A1-5C4C-455D-B813-1E30370677FB}"/>
              </a:ext>
            </a:extLst>
          </p:cNvPr>
          <p:cNvSpPr/>
          <p:nvPr/>
        </p:nvSpPr>
        <p:spPr>
          <a:xfrm>
            <a:off x="8747957" y="3717609"/>
            <a:ext cx="526279" cy="437339"/>
          </a:xfrm>
          <a:custGeom>
            <a:avLst/>
            <a:gdLst>
              <a:gd name="f0" fmla="val w"/>
              <a:gd name="f1" fmla="val h"/>
              <a:gd name="f2" fmla="val 0"/>
              <a:gd name="f3" fmla="val 12729"/>
              <a:gd name="f4" fmla="val 9925"/>
              <a:gd name="f5" fmla="val 925"/>
              <a:gd name="f6" fmla="val 3644"/>
              <a:gd name="f7" fmla="val 944"/>
              <a:gd name="f8" fmla="val 963"/>
              <a:gd name="f9" fmla="val 3648"/>
              <a:gd name="f10" fmla="val 978"/>
              <a:gd name="f11" fmla="val 3655"/>
              <a:gd name="f12" fmla="val 1608"/>
              <a:gd name="f13" fmla="val 3970"/>
              <a:gd name="f14" fmla="val 5924"/>
              <a:gd name="f15" fmla="val 6239"/>
              <a:gd name="f16" fmla="val 960"/>
              <a:gd name="f17" fmla="val 6256"/>
              <a:gd name="f18" fmla="val 937"/>
              <a:gd name="f19" fmla="val 6264"/>
              <a:gd name="f20" fmla="val 914"/>
              <a:gd name="f21" fmla="val 854"/>
              <a:gd name="f22" fmla="val 788"/>
              <a:gd name="f23" fmla="val 6212"/>
              <a:gd name="f24" fmla="val 6144"/>
              <a:gd name="f25" fmla="val 3781"/>
              <a:gd name="f26" fmla="val 3685"/>
              <a:gd name="f27" fmla="val 862"/>
              <a:gd name="f28" fmla="val 4128"/>
              <a:gd name="f29" fmla="val 7184"/>
              <a:gd name="f30" fmla="val 6963"/>
              <a:gd name="f31" fmla="val 8035"/>
              <a:gd name="f32" fmla="val 6648"/>
              <a:gd name="f33" fmla="val 8507"/>
              <a:gd name="f34" fmla="val 6176"/>
              <a:gd name="f35" fmla="val 8759"/>
              <a:gd name="f36" fmla="val 5640"/>
              <a:gd name="f37" fmla="val 4821"/>
              <a:gd name="f38" fmla="val 4097"/>
              <a:gd name="f39" fmla="val 8066"/>
              <a:gd name="f40" fmla="val 11374"/>
              <a:gd name="f41" fmla="val 820"/>
              <a:gd name="f42" fmla="val 11626"/>
              <a:gd name="f43" fmla="val 11815"/>
              <a:gd name="f44" fmla="val 1009"/>
              <a:gd name="f45" fmla="val 1198"/>
              <a:gd name="f46" fmla="val 8665"/>
              <a:gd name="f47" fmla="val 8885"/>
              <a:gd name="f48" fmla="val 9043"/>
              <a:gd name="f49" fmla="val 11154"/>
              <a:gd name="f50" fmla="val 10996"/>
              <a:gd name="f51" fmla="val 8854"/>
              <a:gd name="f52" fmla="val 977"/>
              <a:gd name="f53" fmla="val 11185"/>
              <a:gd name="f54" fmla="val 11437"/>
              <a:gd name="f55" fmla="val 1"/>
              <a:gd name="f56" fmla="val 10870"/>
              <a:gd name="f57" fmla="val 10366"/>
              <a:gd name="f58" fmla="val 379"/>
              <a:gd name="f59" fmla="val 10240"/>
              <a:gd name="f60" fmla="val 883"/>
              <a:gd name="f61" fmla="val 2080"/>
              <a:gd name="f62" fmla="val 3246"/>
              <a:gd name="f63" fmla="val 1387"/>
              <a:gd name="f64" fmla="val 2899"/>
              <a:gd name="f65" fmla="val 1251"/>
              <a:gd name="f66" fmla="val 2831"/>
              <a:gd name="f67" fmla="val 1109"/>
              <a:gd name="f68" fmla="val 2800"/>
              <a:gd name="f69" fmla="val 970"/>
              <a:gd name="f70" fmla="val 466"/>
              <a:gd name="f71" fmla="val 3213"/>
              <a:gd name="f72" fmla="val 6687"/>
              <a:gd name="f73" fmla="val 465"/>
              <a:gd name="f74" fmla="val 7095"/>
              <a:gd name="f75" fmla="val 983"/>
              <a:gd name="f76" fmla="val 1127"/>
              <a:gd name="f77" fmla="val 1275"/>
              <a:gd name="f78" fmla="val 7063"/>
              <a:gd name="f79" fmla="val 1419"/>
              <a:gd name="f80" fmla="val 6995"/>
              <a:gd name="f81" fmla="val 2143"/>
              <a:gd name="f82" fmla="val 3340"/>
              <a:gd name="f83" fmla="val 3151"/>
              <a:gd name="f84" fmla="val 8444"/>
              <a:gd name="f85" fmla="val 4286"/>
              <a:gd name="f86" fmla="val 9641"/>
              <a:gd name="f87" fmla="val 5672"/>
              <a:gd name="f88" fmla="val 6585"/>
              <a:gd name="f89" fmla="val 7405"/>
              <a:gd name="f90" fmla="val 9074"/>
              <a:gd name="f91" fmla="val 7814"/>
              <a:gd name="f92" fmla="val 8287"/>
              <a:gd name="f93" fmla="val 10271"/>
              <a:gd name="f94" fmla="val 9011"/>
              <a:gd name="f95" fmla="val 10429"/>
              <a:gd name="f96" fmla="val 9515"/>
              <a:gd name="f97" fmla="val 10902"/>
              <a:gd name="f98" fmla="val 11469"/>
              <a:gd name="f99" fmla="val 12130"/>
              <a:gd name="f100" fmla="val 9358"/>
              <a:gd name="f101" fmla="val 8696"/>
              <a:gd name="f102" fmla="val 1261"/>
              <a:gd name="f103" fmla="val 12634"/>
              <a:gd name="f104" fmla="val 536"/>
              <a:gd name="f105" fmla="val 12099"/>
              <a:gd name="f106" fmla="*/ f0 1 12729"/>
              <a:gd name="f107" fmla="*/ f1 1 9925"/>
              <a:gd name="f108" fmla="val f2"/>
              <a:gd name="f109" fmla="val f3"/>
              <a:gd name="f110" fmla="val f4"/>
              <a:gd name="f111" fmla="+- f110 0 f108"/>
              <a:gd name="f112" fmla="+- f109 0 f108"/>
              <a:gd name="f113" fmla="*/ f112 1 12729"/>
              <a:gd name="f114" fmla="*/ f111 1 9925"/>
              <a:gd name="f115" fmla="*/ f108 1 f113"/>
              <a:gd name="f116" fmla="*/ f109 1 f113"/>
              <a:gd name="f117" fmla="*/ f108 1 f114"/>
              <a:gd name="f118" fmla="*/ f110 1 f114"/>
              <a:gd name="f119" fmla="*/ f115 f106 1"/>
              <a:gd name="f120" fmla="*/ f116 f106 1"/>
              <a:gd name="f121" fmla="*/ f118 f107 1"/>
              <a:gd name="f122" fmla="*/ f117 f10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19" t="f122" r="f120" b="f121"/>
            <a:pathLst>
              <a:path w="12729" h="9925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lnTo>
                  <a:pt x="f12" y="f13"/>
                </a:lnTo>
                <a:lnTo>
                  <a:pt x="f12" y="f14"/>
                </a:lnTo>
                <a:lnTo>
                  <a:pt x="f10" y="f15"/>
                </a:lnTo>
                <a:cubicBezTo>
                  <a:pt x="f16" y="f17"/>
                  <a:pt x="f18" y="f19"/>
                  <a:pt x="f20" y="f19"/>
                </a:cubicBezTo>
                <a:cubicBezTo>
                  <a:pt x="f21" y="f19"/>
                  <a:pt x="f22" y="f23"/>
                  <a:pt x="f22" y="f24"/>
                </a:cubicBezTo>
                <a:lnTo>
                  <a:pt x="f22" y="f25"/>
                </a:lnTo>
                <a:cubicBezTo>
                  <a:pt x="f22" y="f26"/>
                  <a:pt x="f27" y="f6"/>
                  <a:pt x="f5" y="f6"/>
                </a:cubicBezTo>
                <a:close/>
                <a:moveTo>
                  <a:pt x="f28" y="f29"/>
                </a:moveTo>
                <a:lnTo>
                  <a:pt x="f30" y="f31"/>
                </a:lnTo>
                <a:cubicBezTo>
                  <a:pt x="f32" y="f33"/>
                  <a:pt x="f34" y="f35"/>
                  <a:pt x="f36" y="f35"/>
                </a:cubicBezTo>
                <a:cubicBezTo>
                  <a:pt x="f37" y="f35"/>
                  <a:pt x="f38" y="f39"/>
                  <a:pt x="f28" y="f29"/>
                </a:cubicBezTo>
                <a:close/>
                <a:moveTo>
                  <a:pt x="f40" y="f41"/>
                </a:moveTo>
                <a:cubicBezTo>
                  <a:pt x="f42" y="f41"/>
                  <a:pt x="f43" y="f44"/>
                  <a:pt x="f43" y="f45"/>
                </a:cubicBezTo>
                <a:lnTo>
                  <a:pt x="f43" y="f46"/>
                </a:lnTo>
                <a:cubicBezTo>
                  <a:pt x="f43" y="f47"/>
                  <a:pt x="f42" y="f48"/>
                  <a:pt x="f40" y="f48"/>
                </a:cubicBezTo>
                <a:cubicBezTo>
                  <a:pt x="f49" y="f48"/>
                  <a:pt x="f50" y="f51"/>
                  <a:pt x="f50" y="f46"/>
                </a:cubicBezTo>
                <a:lnTo>
                  <a:pt x="f50" y="f45"/>
                </a:lnTo>
                <a:cubicBezTo>
                  <a:pt x="f50" y="f52"/>
                  <a:pt x="f53" y="f41"/>
                  <a:pt x="f40" y="f41"/>
                </a:cubicBezTo>
                <a:close/>
                <a:moveTo>
                  <a:pt x="f54" y="f55"/>
                </a:moveTo>
                <a:cubicBezTo>
                  <a:pt x="f56" y="f55"/>
                  <a:pt x="f57" y="f58"/>
                  <a:pt x="f59" y="f60"/>
                </a:cubicBezTo>
                <a:lnTo>
                  <a:pt x="f61" y="f62"/>
                </a:lnTo>
                <a:lnTo>
                  <a:pt x="f63" y="f64"/>
                </a:lnTo>
                <a:cubicBezTo>
                  <a:pt x="f65" y="f66"/>
                  <a:pt x="f67" y="f68"/>
                  <a:pt x="f69" y="f68"/>
                </a:cubicBezTo>
                <a:cubicBezTo>
                  <a:pt x="f70" y="f68"/>
                  <a:pt x="f55" y="f71"/>
                  <a:pt x="f55" y="f25"/>
                </a:cubicBezTo>
                <a:lnTo>
                  <a:pt x="f55" y="f24"/>
                </a:lnTo>
                <a:cubicBezTo>
                  <a:pt x="f55" y="f72"/>
                  <a:pt x="f73" y="f74"/>
                  <a:pt x="f75" y="f74"/>
                </a:cubicBezTo>
                <a:cubicBezTo>
                  <a:pt x="f76" y="f74"/>
                  <a:pt x="f77" y="f78"/>
                  <a:pt x="f79" y="f80"/>
                </a:cubicBezTo>
                <a:lnTo>
                  <a:pt x="f81" y="f32"/>
                </a:lnTo>
                <a:lnTo>
                  <a:pt x="f82" y="f80"/>
                </a:lnTo>
                <a:cubicBezTo>
                  <a:pt x="f83" y="f84"/>
                  <a:pt x="f85" y="f86"/>
                  <a:pt x="f87" y="f86"/>
                </a:cubicBezTo>
                <a:cubicBezTo>
                  <a:pt x="f88" y="f86"/>
                  <a:pt x="f89" y="f90"/>
                  <a:pt x="f91" y="f92"/>
                </a:cubicBezTo>
                <a:lnTo>
                  <a:pt x="f93" y="f94"/>
                </a:lnTo>
                <a:cubicBezTo>
                  <a:pt x="f95" y="f96"/>
                  <a:pt x="f97" y="f4"/>
                  <a:pt x="f98" y="f4"/>
                </a:cubicBezTo>
                <a:cubicBezTo>
                  <a:pt x="f99" y="f4"/>
                  <a:pt x="f3" y="f100"/>
                  <a:pt x="f3" y="f101"/>
                </a:cubicBezTo>
                <a:lnTo>
                  <a:pt x="f3" y="f102"/>
                </a:lnTo>
                <a:cubicBezTo>
                  <a:pt x="f103" y="f104"/>
                  <a:pt x="f105" y="f55"/>
                  <a:pt x="f54" y="f5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63" name="Google Shape;10190;p74">
            <a:extLst>
              <a:ext uri="{FF2B5EF4-FFF2-40B4-BE49-F238E27FC236}">
                <a16:creationId xmlns:a16="http://schemas.microsoft.com/office/drawing/2014/main" id="{A706A8FF-1EDC-41C7-996E-9F003D449B1F}"/>
              </a:ext>
            </a:extLst>
          </p:cNvPr>
          <p:cNvGrpSpPr/>
          <p:nvPr/>
        </p:nvGrpSpPr>
        <p:grpSpPr>
          <a:xfrm>
            <a:off x="10482876" y="3656979"/>
            <a:ext cx="479584" cy="504980"/>
            <a:chOff x="7862157" y="2742733"/>
            <a:chExt cx="359688" cy="378735"/>
          </a:xfrm>
          <a:solidFill>
            <a:srgbClr val="C00000"/>
          </a:solidFill>
        </p:grpSpPr>
        <p:sp>
          <p:nvSpPr>
            <p:cNvPr id="64" name="Google Shape;10191;p74">
              <a:extLst>
                <a:ext uri="{FF2B5EF4-FFF2-40B4-BE49-F238E27FC236}">
                  <a16:creationId xmlns:a16="http://schemas.microsoft.com/office/drawing/2014/main" id="{FF7CB8C2-D0C0-417C-85FF-97A6BADF69F1}"/>
                </a:ext>
              </a:extLst>
            </p:cNvPr>
            <p:cNvSpPr/>
            <p:nvPr/>
          </p:nvSpPr>
          <p:spPr>
            <a:xfrm>
              <a:off x="7862157" y="2742733"/>
              <a:ext cx="168752" cy="308610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73"/>
                <a:gd name="f6" fmla="val 5532"/>
                <a:gd name="f7" fmla="val 1"/>
                <a:gd name="f8" fmla="val 5515"/>
                <a:gd name="f9" fmla="val 5499"/>
                <a:gd name="f10" fmla="val 2"/>
                <a:gd name="f11" fmla="val 5483"/>
                <a:gd name="f12" fmla="val 4"/>
                <a:gd name="f13" fmla="val 2364"/>
                <a:gd name="f14" fmla="val 445"/>
                <a:gd name="f15" fmla="val 3123"/>
                <a:gd name="f16" fmla="val 6274"/>
                <a:gd name="f17" fmla="val 7692"/>
                <a:gd name="f18" fmla="val 442"/>
                <a:gd name="f19" fmla="val 8983"/>
                <a:gd name="f20" fmla="val 1293"/>
                <a:gd name="f21" fmla="val 10086"/>
                <a:gd name="f22" fmla="val 1381"/>
                <a:gd name="f23" fmla="val 10209"/>
                <a:gd name="f24" fmla="val 1507"/>
                <a:gd name="f25" fmla="val 1635"/>
                <a:gd name="f26" fmla="val 1737"/>
                <a:gd name="f27" fmla="val 1839"/>
                <a:gd name="f28" fmla="val 10233"/>
                <a:gd name="f29" fmla="val 1923"/>
                <a:gd name="f30" fmla="val 10149"/>
                <a:gd name="f31" fmla="val 3719"/>
                <a:gd name="f32" fmla="val 8353"/>
                <a:gd name="f33" fmla="val 3813"/>
                <a:gd name="f34" fmla="val 8259"/>
                <a:gd name="f35" fmla="val 3845"/>
                <a:gd name="f36" fmla="val 8007"/>
                <a:gd name="f37" fmla="val 3782"/>
                <a:gd name="f38" fmla="val 7849"/>
                <a:gd name="f39" fmla="val 3498"/>
                <a:gd name="f40" fmla="val 7376"/>
                <a:gd name="f41" fmla="val 3341"/>
                <a:gd name="f42" fmla="val 6809"/>
                <a:gd name="f43" fmla="val 4888"/>
                <a:gd name="f44" fmla="val 4286"/>
                <a:gd name="f45" fmla="val 3659"/>
                <a:gd name="f46" fmla="val 5672"/>
                <a:gd name="f47" fmla="val 3312"/>
                <a:gd name="f48" fmla="val 5861"/>
                <a:gd name="f49" fmla="val 3281"/>
                <a:gd name="f50" fmla="val 2934"/>
                <a:gd name="f51" fmla="val 414"/>
                <a:gd name="f52" fmla="val 5958"/>
                <a:gd name="f53" fmla="val 5739"/>
                <a:gd name="f54" fmla="*/ f1 1 5987"/>
                <a:gd name="f55" fmla="*/ f2 1 10273"/>
                <a:gd name="f56" fmla="val f3"/>
                <a:gd name="f57" fmla="val f4"/>
                <a:gd name="f58" fmla="val f5"/>
                <a:gd name="f59" fmla="+- f58 0 f56"/>
                <a:gd name="f60" fmla="+- f57 0 f56"/>
                <a:gd name="f61" fmla="*/ f60 1 5987"/>
                <a:gd name="f62" fmla="*/ f59 1 10273"/>
                <a:gd name="f63" fmla="*/ f56 1 f61"/>
                <a:gd name="f64" fmla="*/ f57 1 f61"/>
                <a:gd name="f65" fmla="*/ f56 1 f62"/>
                <a:gd name="f66" fmla="*/ f58 1 f62"/>
                <a:gd name="f67" fmla="*/ f63 f54 1"/>
                <a:gd name="f68" fmla="*/ f64 f54 1"/>
                <a:gd name="f69" fmla="*/ f66 f55 1"/>
                <a:gd name="f70" fmla="*/ f65 f5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7" t="f70" r="f68" b="f69"/>
              <a:pathLst>
                <a:path w="5987" h="10273">
                  <a:moveTo>
                    <a:pt x="f6" y="f7"/>
                  </a:moveTo>
                  <a:cubicBezTo>
                    <a:pt x="f8" y="f7"/>
                    <a:pt x="f9" y="f10"/>
                    <a:pt x="f11" y="f12"/>
                  </a:cubicBezTo>
                  <a:cubicBezTo>
                    <a:pt x="f13" y="f14"/>
                    <a:pt x="f7" y="f15"/>
                    <a:pt x="f7" y="f16"/>
                  </a:cubicBezTo>
                  <a:cubicBezTo>
                    <a:pt x="f7" y="f17"/>
                    <a:pt x="f18" y="f19"/>
                    <a:pt x="f20" y="f21"/>
                  </a:cubicBezTo>
                  <a:cubicBezTo>
                    <a:pt x="f22" y="f23"/>
                    <a:pt x="f24" y="f5"/>
                    <a:pt x="f25" y="f5"/>
                  </a:cubicBezTo>
                  <a:cubicBezTo>
                    <a:pt x="f26" y="f5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8"/>
                  </a:cubicBezTo>
                  <a:cubicBezTo>
                    <a:pt x="f39" y="f40"/>
                    <a:pt x="f41" y="f42"/>
                    <a:pt x="f41" y="f16"/>
                  </a:cubicBezTo>
                  <a:cubicBezTo>
                    <a:pt x="f41" y="f43"/>
                    <a:pt x="f44" y="f45"/>
                    <a:pt x="f46" y="f47"/>
                  </a:cubicBezTo>
                  <a:cubicBezTo>
                    <a:pt x="f48" y="f49"/>
                    <a:pt x="f4" y="f15"/>
                    <a:pt x="f4" y="f50"/>
                  </a:cubicBezTo>
                  <a:lnTo>
                    <a:pt x="f4" y="f51"/>
                  </a:lnTo>
                  <a:cubicBezTo>
                    <a:pt x="f52" y="f0"/>
                    <a:pt x="f53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5" name="Google Shape;10192;p74">
              <a:extLst>
                <a:ext uri="{FF2B5EF4-FFF2-40B4-BE49-F238E27FC236}">
                  <a16:creationId xmlns:a16="http://schemas.microsoft.com/office/drawing/2014/main" id="{8A4B4285-CB4C-4C35-B3E4-7E175D686D5D}"/>
                </a:ext>
              </a:extLst>
            </p:cNvPr>
            <p:cNvSpPr/>
            <p:nvPr/>
          </p:nvSpPr>
          <p:spPr>
            <a:xfrm>
              <a:off x="7927884" y="3006922"/>
              <a:ext cx="227356" cy="114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066"/>
                <a:gd name="f4" fmla="val 3813"/>
                <a:gd name="f5" fmla="val 5758"/>
                <a:gd name="f6" fmla="val 5692"/>
                <a:gd name="f7" fmla="val 5629"/>
                <a:gd name="f8" fmla="val 11"/>
                <a:gd name="f9" fmla="val 5577"/>
                <a:gd name="f10" fmla="val 32"/>
                <a:gd name="f11" fmla="val 5091"/>
                <a:gd name="f12" fmla="val 339"/>
                <a:gd name="f13" fmla="val 4530"/>
                <a:gd name="f14" fmla="val 489"/>
                <a:gd name="f15" fmla="val 3972"/>
                <a:gd name="f16" fmla="val 3444"/>
                <a:gd name="f17" fmla="val 2917"/>
                <a:gd name="f18" fmla="val 355"/>
                <a:gd name="f19" fmla="val 2458"/>
                <a:gd name="f20" fmla="val 95"/>
                <a:gd name="f21" fmla="val 2389"/>
                <a:gd name="f22" fmla="val 53"/>
                <a:gd name="f23" fmla="val 2314"/>
                <a:gd name="f24" fmla="val 30"/>
                <a:gd name="f25" fmla="val 2239"/>
                <a:gd name="f26" fmla="val 2141"/>
                <a:gd name="f27" fmla="val 2042"/>
                <a:gd name="f28" fmla="val 69"/>
                <a:gd name="f29" fmla="val 1954"/>
                <a:gd name="f30" fmla="val 158"/>
                <a:gd name="f31" fmla="val 189"/>
                <a:gd name="f32" fmla="val 1922"/>
                <a:gd name="f33" fmla="val 2143"/>
                <a:gd name="f34" fmla="val 2395"/>
                <a:gd name="f35" fmla="val 221"/>
                <a:gd name="f36" fmla="val 2552"/>
                <a:gd name="f37" fmla="val 1324"/>
                <a:gd name="f38" fmla="val 3403"/>
                <a:gd name="f39" fmla="val 2615"/>
                <a:gd name="f40" fmla="val 3812"/>
                <a:gd name="f41" fmla="val 4001"/>
                <a:gd name="f42" fmla="val 5388"/>
                <a:gd name="f43" fmla="val 6711"/>
                <a:gd name="f44" fmla="val 7814"/>
                <a:gd name="f45" fmla="val 2521"/>
                <a:gd name="f46" fmla="val 8034"/>
                <a:gd name="f47" fmla="val 2363"/>
                <a:gd name="f48" fmla="val 2080"/>
                <a:gd name="f49" fmla="val 7877"/>
                <a:gd name="f50" fmla="val 1890"/>
                <a:gd name="f51" fmla="val 6112"/>
                <a:gd name="f52" fmla="val 126"/>
                <a:gd name="f53" fmla="val 6028"/>
                <a:gd name="f54" fmla="val 42"/>
                <a:gd name="f55" fmla="val 5888"/>
                <a:gd name="f56" fmla="*/ f0 1 8066"/>
                <a:gd name="f57" fmla="*/ f1 1 3813"/>
                <a:gd name="f58" fmla="val f2"/>
                <a:gd name="f59" fmla="val f3"/>
                <a:gd name="f60" fmla="val f4"/>
                <a:gd name="f61" fmla="+- f60 0 f58"/>
                <a:gd name="f62" fmla="+- f59 0 f58"/>
                <a:gd name="f63" fmla="*/ f62 1 8066"/>
                <a:gd name="f64" fmla="*/ f61 1 3813"/>
                <a:gd name="f65" fmla="*/ f58 1 f63"/>
                <a:gd name="f66" fmla="*/ f59 1 f63"/>
                <a:gd name="f67" fmla="*/ f58 1 f64"/>
                <a:gd name="f68" fmla="*/ f60 1 f64"/>
                <a:gd name="f69" fmla="*/ f65 f56 1"/>
                <a:gd name="f70" fmla="*/ f66 f56 1"/>
                <a:gd name="f71" fmla="*/ f68 f57 1"/>
                <a:gd name="f72" fmla="*/ f67 f5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9" t="f72" r="f70" b="f71"/>
              <a:pathLst>
                <a:path w="8066" h="381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1" y="f32"/>
                  </a:lnTo>
                  <a:cubicBezTo>
                    <a:pt x="f2" y="f33"/>
                    <a:pt x="f10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38"/>
                    <a:pt x="f44" y="f45"/>
                  </a:cubicBezTo>
                  <a:cubicBezTo>
                    <a:pt x="f46" y="f47"/>
                    <a:pt x="f3" y="f48"/>
                    <a:pt x="f49" y="f50"/>
                  </a:cubicBezTo>
                  <a:lnTo>
                    <a:pt x="f51" y="f52"/>
                  </a:lnTo>
                  <a:cubicBezTo>
                    <a:pt x="f53" y="f54"/>
                    <a:pt x="f5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6" name="Google Shape;10193;p74">
              <a:extLst>
                <a:ext uri="{FF2B5EF4-FFF2-40B4-BE49-F238E27FC236}">
                  <a16:creationId xmlns:a16="http://schemas.microsoft.com/office/drawing/2014/main" id="{74CFB75E-AF72-405C-B7D8-A02B725EB8B6}"/>
                </a:ext>
              </a:extLst>
            </p:cNvPr>
            <p:cNvSpPr/>
            <p:nvPr/>
          </p:nvSpPr>
          <p:spPr>
            <a:xfrm>
              <a:off x="8053093" y="2742733"/>
              <a:ext cx="168752" cy="308253"/>
            </a:xfrm>
            <a:custGeom>
              <a:avLst/>
              <a:gdLst>
                <a:gd name="f0" fmla="val 180"/>
                <a:gd name="f1" fmla="val w"/>
                <a:gd name="f2" fmla="val h"/>
                <a:gd name="f3" fmla="val 0"/>
                <a:gd name="f4" fmla="val 5987"/>
                <a:gd name="f5" fmla="val 10261"/>
                <a:gd name="f6" fmla="val 418"/>
                <a:gd name="f7" fmla="val 1"/>
                <a:gd name="f8" fmla="val 190"/>
                <a:gd name="f9" fmla="val 414"/>
                <a:gd name="f10" fmla="val 2934"/>
                <a:gd name="f11" fmla="val 3123"/>
                <a:gd name="f12" fmla="val 127"/>
                <a:gd name="f13" fmla="val 3281"/>
                <a:gd name="f14" fmla="val 316"/>
                <a:gd name="f15" fmla="val 3312"/>
                <a:gd name="f16" fmla="val 1639"/>
                <a:gd name="f17" fmla="val 3659"/>
                <a:gd name="f18" fmla="val 2647"/>
                <a:gd name="f19" fmla="val 4856"/>
                <a:gd name="f20" fmla="val 6274"/>
                <a:gd name="f21" fmla="val 6809"/>
                <a:gd name="f22" fmla="val 2489"/>
                <a:gd name="f23" fmla="val 7376"/>
                <a:gd name="f24" fmla="val 2206"/>
                <a:gd name="f25" fmla="val 7849"/>
                <a:gd name="f26" fmla="val 2080"/>
                <a:gd name="f27" fmla="val 8007"/>
                <a:gd name="f28" fmla="val 2111"/>
                <a:gd name="f29" fmla="val 8196"/>
                <a:gd name="f30" fmla="val 2269"/>
                <a:gd name="f31" fmla="val 8353"/>
                <a:gd name="f32" fmla="val 4065"/>
                <a:gd name="f33" fmla="val 10149"/>
                <a:gd name="f34" fmla="val 4137"/>
                <a:gd name="f35" fmla="val 10221"/>
                <a:gd name="f36" fmla="val 4242"/>
                <a:gd name="f37" fmla="val 10260"/>
                <a:gd name="f38" fmla="val 4350"/>
                <a:gd name="f39" fmla="val 4478"/>
                <a:gd name="f40" fmla="val 4609"/>
                <a:gd name="f41" fmla="val 10205"/>
                <a:gd name="f42" fmla="val 4695"/>
                <a:gd name="f43" fmla="val 10086"/>
                <a:gd name="f44" fmla="val 5514"/>
                <a:gd name="f45" fmla="val 8983"/>
                <a:gd name="f46" fmla="val 7660"/>
                <a:gd name="f47" fmla="val 5892"/>
                <a:gd name="f48" fmla="val 3592"/>
                <a:gd name="f49" fmla="val 445"/>
                <a:gd name="f50" fmla="val 473"/>
                <a:gd name="f51" fmla="val 4"/>
                <a:gd name="f52" fmla="val 455"/>
                <a:gd name="f53" fmla="val 2"/>
                <a:gd name="f54" fmla="val 436"/>
                <a:gd name="f55" fmla="*/ f1 1 5987"/>
                <a:gd name="f56" fmla="*/ f2 1 10261"/>
                <a:gd name="f57" fmla="val f3"/>
                <a:gd name="f58" fmla="val f4"/>
                <a:gd name="f59" fmla="val f5"/>
                <a:gd name="f60" fmla="+- f59 0 f57"/>
                <a:gd name="f61" fmla="+- f58 0 f57"/>
                <a:gd name="f62" fmla="*/ f61 1 5987"/>
                <a:gd name="f63" fmla="*/ f60 1 102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987" h="10261">
                  <a:moveTo>
                    <a:pt x="f6" y="f7"/>
                  </a:moveTo>
                  <a:cubicBezTo>
                    <a:pt x="f8" y="f7"/>
                    <a:pt x="f7" y="f0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lnTo>
                    <a:pt x="f32" y="f33"/>
                  </a:ln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" y="f46"/>
                    <a:pt x="f4" y="f20"/>
                  </a:cubicBezTo>
                  <a:cubicBezTo>
                    <a:pt x="f47" y="f11"/>
                    <a:pt x="f48" y="f49"/>
                    <a:pt x="f50" y="f51"/>
                  </a:cubicBezTo>
                  <a:cubicBezTo>
                    <a:pt x="f52" y="f53"/>
                    <a:pt x="f54" y="f7"/>
                    <a:pt x="f6" y="f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10194;p74">
              <a:extLst>
                <a:ext uri="{FF2B5EF4-FFF2-40B4-BE49-F238E27FC236}">
                  <a16:creationId xmlns:a16="http://schemas.microsoft.com/office/drawing/2014/main" id="{E64BD4D2-30FB-4C72-9E7A-92874338A912}"/>
                </a:ext>
              </a:extLst>
            </p:cNvPr>
            <p:cNvSpPr/>
            <p:nvPr/>
          </p:nvSpPr>
          <p:spPr>
            <a:xfrm>
              <a:off x="8005142" y="2845055"/>
              <a:ext cx="71058" cy="1741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21"/>
                <a:gd name="f4" fmla="val 5798"/>
                <a:gd name="f5" fmla="val 1260"/>
                <a:gd name="f6" fmla="val 1"/>
                <a:gd name="f7" fmla="val 1040"/>
                <a:gd name="f8" fmla="val 819"/>
                <a:gd name="f9" fmla="val 190"/>
                <a:gd name="f10" fmla="val 379"/>
                <a:gd name="f11" fmla="val 662"/>
                <a:gd name="f12" fmla="val 347"/>
                <a:gd name="f13" fmla="val 820"/>
                <a:gd name="f14" fmla="val 1293"/>
                <a:gd name="f15" fmla="val 1860"/>
                <a:gd name="f16" fmla="val 567"/>
                <a:gd name="f17" fmla="val 2899"/>
                <a:gd name="f18" fmla="val 977"/>
                <a:gd name="f19" fmla="val 3214"/>
                <a:gd name="f20" fmla="val 1292"/>
                <a:gd name="f21" fmla="val 3466"/>
                <a:gd name="f22" fmla="val 1670"/>
                <a:gd name="f23" fmla="val 3687"/>
                <a:gd name="f24" fmla="val 3939"/>
                <a:gd name="f25" fmla="val 4160"/>
                <a:gd name="f26" fmla="val 1450"/>
                <a:gd name="f27" fmla="val 4380"/>
                <a:gd name="f28" fmla="val 1071"/>
                <a:gd name="f29" fmla="val 630"/>
                <a:gd name="f30" fmla="val 3529"/>
                <a:gd name="f31" fmla="val 441"/>
                <a:gd name="f32" fmla="val 252"/>
                <a:gd name="f33" fmla="val 32"/>
                <a:gd name="f34" fmla="val 3750"/>
                <a:gd name="f35" fmla="val 4475"/>
                <a:gd name="f36" fmla="val 410"/>
                <a:gd name="f37" fmla="val 4916"/>
                <a:gd name="f38" fmla="val 882"/>
                <a:gd name="f39" fmla="val 5105"/>
                <a:gd name="f40" fmla="val 5388"/>
                <a:gd name="f41" fmla="val 5640"/>
                <a:gd name="f42" fmla="val 1544"/>
                <a:gd name="f43" fmla="val 1702"/>
                <a:gd name="f44" fmla="val 5577"/>
                <a:gd name="f45" fmla="val 5073"/>
                <a:gd name="f46" fmla="val 2174"/>
                <a:gd name="f47" fmla="val 4443"/>
                <a:gd name="f48" fmla="val 3907"/>
                <a:gd name="f49" fmla="val 1985"/>
                <a:gd name="f50" fmla="val 2836"/>
                <a:gd name="f51" fmla="val 1229"/>
                <a:gd name="f52" fmla="val 2269"/>
                <a:gd name="f53" fmla="val 2049"/>
                <a:gd name="f54" fmla="val 1797"/>
                <a:gd name="f55" fmla="val 1576"/>
                <a:gd name="f56" fmla="val 1419"/>
                <a:gd name="f57" fmla="val 1608"/>
                <a:gd name="f58" fmla="val 1891"/>
                <a:gd name="f59" fmla="val 2238"/>
                <a:gd name="f60" fmla="val 2143"/>
                <a:gd name="f61" fmla="val 2363"/>
                <a:gd name="f62" fmla="val 1261"/>
                <a:gd name="f63" fmla="val 631"/>
                <a:gd name="f64" fmla="val 158"/>
                <a:gd name="f65" fmla="val 1513"/>
                <a:gd name="f66" fmla="*/ f0 1 2521"/>
                <a:gd name="f67" fmla="*/ f1 1 5798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2521"/>
                <a:gd name="f74" fmla="*/ f71 1 5798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2521" h="579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2" y="f14"/>
                    <a:pt x="f2" y="f15"/>
                  </a:cubicBezTo>
                  <a:cubicBezTo>
                    <a:pt x="f2" y="f3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5" y="f27"/>
                  </a:cubicBezTo>
                  <a:cubicBezTo>
                    <a:pt x="f28" y="f27"/>
                    <a:pt x="f8" y="f25"/>
                    <a:pt x="f8" y="f24"/>
                  </a:cubicBezTo>
                  <a:cubicBezTo>
                    <a:pt x="f8" y="f23"/>
                    <a:pt x="f29" y="f30"/>
                    <a:pt x="f31" y="f30"/>
                  </a:cubicBezTo>
                  <a:cubicBezTo>
                    <a:pt x="f32" y="f30"/>
                    <a:pt x="f33" y="f34"/>
                    <a:pt x="f33" y="f24"/>
                  </a:cubicBezTo>
                  <a:cubicBezTo>
                    <a:pt x="f33" y="f35"/>
                    <a:pt x="f36" y="f37"/>
                    <a:pt x="f38" y="f39"/>
                  </a:cubicBezTo>
                  <a:lnTo>
                    <a:pt x="f38" y="f40"/>
                  </a:lnTo>
                  <a:cubicBezTo>
                    <a:pt x="f38" y="f41"/>
                    <a:pt x="f28" y="f4"/>
                    <a:pt x="f20" y="f4"/>
                  </a:cubicBezTo>
                  <a:cubicBezTo>
                    <a:pt x="f42" y="f4"/>
                    <a:pt x="f43" y="f44"/>
                    <a:pt x="f43" y="f40"/>
                  </a:cubicBezTo>
                  <a:lnTo>
                    <a:pt x="f43" y="f45"/>
                  </a:lnTo>
                  <a:cubicBezTo>
                    <a:pt x="f46" y="f37"/>
                    <a:pt x="f3" y="f47"/>
                    <a:pt x="f3" y="f48"/>
                  </a:cubicBezTo>
                  <a:cubicBezTo>
                    <a:pt x="f3" y="f19"/>
                    <a:pt x="f49" y="f50"/>
                    <a:pt x="f42" y="f3"/>
                  </a:cubicBezTo>
                  <a:cubicBezTo>
                    <a:pt x="f51" y="f52"/>
                    <a:pt x="f38" y="f53"/>
                    <a:pt x="f38" y="f54"/>
                  </a:cubicBezTo>
                  <a:cubicBezTo>
                    <a:pt x="f38" y="f55"/>
                    <a:pt x="f28" y="f56"/>
                    <a:pt x="f20" y="f56"/>
                  </a:cubicBezTo>
                  <a:cubicBezTo>
                    <a:pt x="f42" y="f56"/>
                    <a:pt x="f43" y="f57"/>
                    <a:pt x="f43" y="f54"/>
                  </a:cubicBezTo>
                  <a:cubicBezTo>
                    <a:pt x="f43" y="f53"/>
                    <a:pt x="f58" y="f59"/>
                    <a:pt x="f60" y="f59"/>
                  </a:cubicBezTo>
                  <a:cubicBezTo>
                    <a:pt x="f61" y="f59"/>
                    <a:pt x="f3" y="f53"/>
                    <a:pt x="f3" y="f54"/>
                  </a:cubicBezTo>
                  <a:cubicBezTo>
                    <a:pt x="f3" y="f62"/>
                    <a:pt x="f46" y="f13"/>
                    <a:pt x="f43" y="f63"/>
                  </a:cubicBezTo>
                  <a:lnTo>
                    <a:pt x="f43" y="f12"/>
                  </a:lnTo>
                  <a:cubicBezTo>
                    <a:pt x="f43" y="f64"/>
                    <a:pt x="f6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8" name="Google Shape;10221;p74">
            <a:extLst>
              <a:ext uri="{FF2B5EF4-FFF2-40B4-BE49-F238E27FC236}">
                <a16:creationId xmlns:a16="http://schemas.microsoft.com/office/drawing/2014/main" id="{B468E3D6-E3DD-48F4-ADDB-9B57EEC7E65E}"/>
              </a:ext>
            </a:extLst>
          </p:cNvPr>
          <p:cNvGrpSpPr/>
          <p:nvPr/>
        </p:nvGrpSpPr>
        <p:grpSpPr>
          <a:xfrm>
            <a:off x="5113961" y="4622598"/>
            <a:ext cx="422623" cy="511209"/>
            <a:chOff x="3835469" y="3466947"/>
            <a:chExt cx="316967" cy="383407"/>
          </a:xfrm>
          <a:solidFill>
            <a:srgbClr val="C00000"/>
          </a:solidFill>
        </p:grpSpPr>
        <p:sp>
          <p:nvSpPr>
            <p:cNvPr id="69" name="Google Shape;10222;p74">
              <a:extLst>
                <a:ext uri="{FF2B5EF4-FFF2-40B4-BE49-F238E27FC236}">
                  <a16:creationId xmlns:a16="http://schemas.microsoft.com/office/drawing/2014/main" id="{CB385C93-DCE9-4C46-9BFC-7E07A004BCCC}"/>
                </a:ext>
              </a:extLst>
            </p:cNvPr>
            <p:cNvSpPr/>
            <p:nvPr/>
          </p:nvSpPr>
          <p:spPr>
            <a:xfrm>
              <a:off x="3940158" y="3647642"/>
              <a:ext cx="105668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2080"/>
                <a:gd name="f5" fmla="val 1733"/>
                <a:gd name="f6" fmla="val 788"/>
                <a:gd name="f7" fmla="val 2678"/>
                <a:gd name="f8" fmla="*/ f0 1 3466"/>
                <a:gd name="f9" fmla="*/ f1 1 208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466"/>
                <a:gd name="f16" fmla="*/ f13 1 208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466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4"/>
                  </a:lnTo>
                  <a:lnTo>
                    <a:pt x="f3" y="f4"/>
                  </a:lnTo>
                  <a:lnTo>
                    <a:pt x="f3" y="f5"/>
                  </a:ln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10223;p74">
              <a:extLst>
                <a:ext uri="{FF2B5EF4-FFF2-40B4-BE49-F238E27FC236}">
                  <a16:creationId xmlns:a16="http://schemas.microsoft.com/office/drawing/2014/main" id="{7567C82C-B181-4CA6-BB46-58C31720083A}"/>
                </a:ext>
              </a:extLst>
            </p:cNvPr>
            <p:cNvSpPr/>
            <p:nvPr/>
          </p:nvSpPr>
          <p:spPr>
            <a:xfrm>
              <a:off x="3970891" y="3580086"/>
              <a:ext cx="4326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418"/>
                <a:gd name="f5" fmla="val 725"/>
                <a:gd name="f6" fmla="val 316"/>
                <a:gd name="f7" fmla="val 315"/>
                <a:gd name="f8" fmla="val 1103"/>
                <a:gd name="f9" fmla="*/ f0 1 1419"/>
                <a:gd name="f10" fmla="*/ f1 1 1418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1419"/>
                <a:gd name="f17" fmla="*/ f14 1 1418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1419" h="1418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cubicBezTo>
                    <a:pt x="f2" y="f8"/>
                    <a:pt x="f6" y="f4"/>
                    <a:pt x="f5" y="f4"/>
                  </a:cubicBezTo>
                  <a:cubicBezTo>
                    <a:pt x="f8" y="f4"/>
                    <a:pt x="f4" y="f8"/>
                    <a:pt x="f4" y="f5"/>
                  </a:cubicBezTo>
                  <a:cubicBezTo>
                    <a:pt x="f4" y="f7"/>
                    <a:pt x="f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10224;p74">
              <a:extLst>
                <a:ext uri="{FF2B5EF4-FFF2-40B4-BE49-F238E27FC236}">
                  <a16:creationId xmlns:a16="http://schemas.microsoft.com/office/drawing/2014/main" id="{D522E78A-39E1-4C99-A4B7-3D820371FE91}"/>
                </a:ext>
              </a:extLst>
            </p:cNvPr>
            <p:cNvSpPr/>
            <p:nvPr/>
          </p:nvSpPr>
          <p:spPr>
            <a:xfrm>
              <a:off x="3835469" y="3466947"/>
              <a:ext cx="316967" cy="3834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97"/>
                <a:gd name="f4" fmla="val 11800"/>
                <a:gd name="f5" fmla="val 5167"/>
                <a:gd name="f6" fmla="val 2757"/>
                <a:gd name="f7" fmla="val 5923"/>
                <a:gd name="f8" fmla="val 6553"/>
                <a:gd name="f9" fmla="val 3388"/>
                <a:gd name="f10" fmla="val 4144"/>
                <a:gd name="f11" fmla="val 4490"/>
                <a:gd name="f12" fmla="val 6396"/>
                <a:gd name="f13" fmla="val 4805"/>
                <a:gd name="f14" fmla="val 6175"/>
                <a:gd name="f15" fmla="val 5089"/>
                <a:gd name="f16" fmla="val 7026"/>
                <a:gd name="f17" fmla="val 5498"/>
                <a:gd name="f18" fmla="val 7593"/>
                <a:gd name="f19" fmla="val 6317"/>
                <a:gd name="f20" fmla="val 7294"/>
                <a:gd name="f21" fmla="val 8019"/>
                <a:gd name="f22" fmla="val 8208"/>
                <a:gd name="f23" fmla="val 7435"/>
                <a:gd name="f24" fmla="val 8365"/>
                <a:gd name="f25" fmla="val 7246"/>
                <a:gd name="f26" fmla="val 3088"/>
                <a:gd name="f27" fmla="val 2867"/>
                <a:gd name="f28" fmla="val 2710"/>
                <a:gd name="f29" fmla="val 3308"/>
                <a:gd name="f30" fmla="val 4127"/>
                <a:gd name="f31" fmla="val 3907"/>
                <a:gd name="f32" fmla="val 4868"/>
                <a:gd name="f33" fmla="val 3781"/>
                <a:gd name="f34" fmla="val 4553"/>
                <a:gd name="f35" fmla="val 4411"/>
                <a:gd name="f36" fmla="val 5183"/>
                <a:gd name="f37" fmla="val 1"/>
                <a:gd name="f38" fmla="val 5128"/>
                <a:gd name="f39" fmla="val 5073"/>
                <a:gd name="f40" fmla="val 17"/>
                <a:gd name="f41" fmla="val 5010"/>
                <a:gd name="f42" fmla="val 48"/>
                <a:gd name="f43" fmla="val 3964"/>
                <a:gd name="f44" fmla="val 646"/>
                <a:gd name="f45" fmla="val 2946"/>
                <a:gd name="f46" fmla="val 940"/>
                <a:gd name="f47" fmla="val 1919"/>
                <a:gd name="f48" fmla="val 1430"/>
                <a:gd name="f49" fmla="val 939"/>
                <a:gd name="f50" fmla="val 873"/>
                <a:gd name="f51" fmla="val 441"/>
                <a:gd name="f52" fmla="val 741"/>
                <a:gd name="f53" fmla="val 402"/>
                <a:gd name="f54" fmla="val 722"/>
                <a:gd name="f55" fmla="val 363"/>
                <a:gd name="f56" fmla="val 714"/>
                <a:gd name="f57" fmla="val 326"/>
                <a:gd name="f58" fmla="val 243"/>
                <a:gd name="f59" fmla="val 170"/>
                <a:gd name="f60" fmla="val 751"/>
                <a:gd name="f61" fmla="val 126"/>
                <a:gd name="f62" fmla="val 773"/>
                <a:gd name="f63" fmla="val 32"/>
                <a:gd name="f64" fmla="val 836"/>
                <a:gd name="f65" fmla="val 930"/>
                <a:gd name="f66" fmla="val 1056"/>
                <a:gd name="f67" fmla="val 5026"/>
                <a:gd name="f68" fmla="val 8145"/>
                <a:gd name="f69" fmla="val 2080"/>
                <a:gd name="f70" fmla="val 10949"/>
                <a:gd name="f71" fmla="val 5104"/>
                <a:gd name="f72" fmla="val 11799"/>
                <a:gd name="f73" fmla="val 5262"/>
                <a:gd name="f74" fmla="val 8255"/>
                <a:gd name="f75" fmla="val 10917"/>
                <a:gd name="f76" fmla="val 10365"/>
                <a:gd name="f77" fmla="val 10271"/>
                <a:gd name="f78" fmla="val 10162"/>
                <a:gd name="f79" fmla="val 10084"/>
                <a:gd name="f80" fmla="val 10014"/>
                <a:gd name="f81" fmla="val 9983"/>
                <a:gd name="f82" fmla="val 9954"/>
                <a:gd name="f83" fmla="val 9924"/>
                <a:gd name="f84" fmla="val 9414"/>
                <a:gd name="f85" fmla="val 877"/>
                <a:gd name="f86" fmla="val 8910"/>
                <a:gd name="f87" fmla="val 946"/>
                <a:gd name="f88" fmla="val 8409"/>
                <a:gd name="f89" fmla="val 7395"/>
                <a:gd name="f90" fmla="val 6389"/>
                <a:gd name="f91" fmla="val 660"/>
                <a:gd name="f92" fmla="val 5356"/>
                <a:gd name="f93" fmla="val 5293"/>
                <a:gd name="f94" fmla="val 5238"/>
                <a:gd name="f95" fmla="*/ f0 1 10397"/>
                <a:gd name="f96" fmla="*/ f1 1 11800"/>
                <a:gd name="f97" fmla="val f2"/>
                <a:gd name="f98" fmla="val f3"/>
                <a:gd name="f99" fmla="val f4"/>
                <a:gd name="f100" fmla="+- f99 0 f97"/>
                <a:gd name="f101" fmla="+- f98 0 f97"/>
                <a:gd name="f102" fmla="*/ f101 1 10397"/>
                <a:gd name="f103" fmla="*/ f100 1 11800"/>
                <a:gd name="f104" fmla="*/ f97 1 f102"/>
                <a:gd name="f105" fmla="*/ f98 1 f102"/>
                <a:gd name="f106" fmla="*/ f97 1 f103"/>
                <a:gd name="f107" fmla="*/ f99 1 f103"/>
                <a:gd name="f108" fmla="*/ f104 f95 1"/>
                <a:gd name="f109" fmla="*/ f105 f95 1"/>
                <a:gd name="f110" fmla="*/ f107 f96 1"/>
                <a:gd name="f111" fmla="*/ f106 f9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8" t="f111" r="f109" b="f110"/>
              <a:pathLst>
                <a:path w="10397" h="1180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cubicBezTo>
                    <a:pt x="f28" y="f19"/>
                    <a:pt x="f29" y="f17"/>
                    <a:pt x="f30" y="f15"/>
                  </a:cubicBezTo>
                  <a:cubicBezTo>
                    <a:pt x="f31" y="f32"/>
                    <a:pt x="f33" y="f34"/>
                    <a:pt x="f33" y="f10"/>
                  </a:cubicBezTo>
                  <a:cubicBezTo>
                    <a:pt x="f33" y="f9"/>
                    <a:pt x="f35" y="f6"/>
                    <a:pt x="f5" y="f6"/>
                  </a:cubicBezTo>
                  <a:close/>
                  <a:moveTo>
                    <a:pt x="f36" y="f37"/>
                  </a:moveTo>
                  <a:cubicBezTo>
                    <a:pt x="f38" y="f3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61" y="f62"/>
                  </a:cubicBezTo>
                  <a:cubicBezTo>
                    <a:pt x="f63" y="f64"/>
                    <a:pt x="f2" y="f65"/>
                    <a:pt x="f2" y="f66"/>
                  </a:cubicBezTo>
                  <a:lnTo>
                    <a:pt x="f2" y="f67"/>
                  </a:lnTo>
                  <a:cubicBezTo>
                    <a:pt x="f2" y="f68"/>
                    <a:pt x="f69" y="f70"/>
                    <a:pt x="f71" y="f72"/>
                  </a:cubicBezTo>
                  <a:lnTo>
                    <a:pt x="f73" y="f72"/>
                  </a:lnTo>
                  <a:cubicBezTo>
                    <a:pt x="f74" y="f75"/>
                    <a:pt x="f3" y="f68"/>
                    <a:pt x="f3" y="f67"/>
                  </a:cubicBezTo>
                  <a:lnTo>
                    <a:pt x="f3" y="f66"/>
                  </a:lnTo>
                  <a:cubicBezTo>
                    <a:pt x="f3" y="f65"/>
                    <a:pt x="f76" y="f64"/>
                    <a:pt x="f77" y="f62"/>
                  </a:cubicBezTo>
                  <a:cubicBezTo>
                    <a:pt x="f78" y="f60"/>
                    <a:pt x="f79" y="f56"/>
                    <a:pt x="f80" y="f56"/>
                  </a:cubicBezTo>
                  <a:cubicBezTo>
                    <a:pt x="f81" y="f56"/>
                    <a:pt x="f82" y="f54"/>
                    <a:pt x="f83" y="f52"/>
                  </a:cubicBezTo>
                  <a:cubicBezTo>
                    <a:pt x="f84" y="f85"/>
                    <a:pt x="f86" y="f87"/>
                    <a:pt x="f88" y="f87"/>
                  </a:cubicBezTo>
                  <a:cubicBezTo>
                    <a:pt x="f89" y="f87"/>
                    <a:pt x="f90" y="f91"/>
                    <a:pt x="f92" y="f42"/>
                  </a:cubicBezTo>
                  <a:cubicBezTo>
                    <a:pt x="f93" y="f40"/>
                    <a:pt x="f94" y="f37"/>
                    <a:pt x="f36" y="f3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2" name="Google Shape;10240;p74">
            <a:extLst>
              <a:ext uri="{FF2B5EF4-FFF2-40B4-BE49-F238E27FC236}">
                <a16:creationId xmlns:a16="http://schemas.microsoft.com/office/drawing/2014/main" id="{6F327B37-AD48-4D2B-9E13-651F871672DD}"/>
              </a:ext>
            </a:extLst>
          </p:cNvPr>
          <p:cNvGrpSpPr/>
          <p:nvPr/>
        </p:nvGrpSpPr>
        <p:grpSpPr>
          <a:xfrm>
            <a:off x="6965535" y="4627487"/>
            <a:ext cx="486692" cy="480487"/>
            <a:chOff x="5224150" y="3470614"/>
            <a:chExt cx="365019" cy="360365"/>
          </a:xfrm>
          <a:solidFill>
            <a:srgbClr val="C00000"/>
          </a:solidFill>
        </p:grpSpPr>
        <p:sp>
          <p:nvSpPr>
            <p:cNvPr id="73" name="Google Shape;10241;p74">
              <a:extLst>
                <a:ext uri="{FF2B5EF4-FFF2-40B4-BE49-F238E27FC236}">
                  <a16:creationId xmlns:a16="http://schemas.microsoft.com/office/drawing/2014/main" id="{8B3897BC-2DD5-4868-9FD3-531EEBA6BA80}"/>
                </a:ext>
              </a:extLst>
            </p:cNvPr>
            <p:cNvSpPr/>
            <p:nvPr/>
          </p:nvSpPr>
          <p:spPr>
            <a:xfrm>
              <a:off x="5224150" y="3470614"/>
              <a:ext cx="365019" cy="2917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973"/>
                <a:gd name="f4" fmla="val 8980"/>
                <a:gd name="f5" fmla="val 2017"/>
                <a:gd name="f6" fmla="val 3749"/>
                <a:gd name="f7" fmla="val 3119"/>
                <a:gd name="f8" fmla="val 5514"/>
                <a:gd name="f9" fmla="val 914"/>
                <a:gd name="f10" fmla="val 9641"/>
                <a:gd name="f11" fmla="val 10744"/>
                <a:gd name="f12" fmla="val 8538"/>
                <a:gd name="f13" fmla="val 5892"/>
                <a:gd name="f14" fmla="val 5325"/>
                <a:gd name="f15" fmla="val 4852"/>
                <a:gd name="f16" fmla="val 473"/>
                <a:gd name="f17" fmla="val 1040"/>
                <a:gd name="f18" fmla="val 1166"/>
                <a:gd name="f19" fmla="val 4537"/>
                <a:gd name="f20" fmla="val 1324"/>
                <a:gd name="f21" fmla="val 3812"/>
                <a:gd name="f22" fmla="val 1733"/>
                <a:gd name="f23" fmla="val 3529"/>
                <a:gd name="f24" fmla="val 1891"/>
                <a:gd name="f25" fmla="val 3025"/>
                <a:gd name="f26" fmla="val 1954"/>
                <a:gd name="f27" fmla="val 2867"/>
                <a:gd name="f28" fmla="val 1607"/>
                <a:gd name="f29" fmla="val 2521"/>
                <a:gd name="f30" fmla="val 2080"/>
                <a:gd name="f31" fmla="val 1702"/>
                <a:gd name="f32" fmla="val 1576"/>
                <a:gd name="f33" fmla="val 1922"/>
                <a:gd name="f34" fmla="val 946"/>
                <a:gd name="f35" fmla="val 693"/>
                <a:gd name="f36" fmla="val 1796"/>
                <a:gd name="f37" fmla="val 504"/>
                <a:gd name="f38" fmla="val 454"/>
                <a:gd name="f39" fmla="val 1708"/>
                <a:gd name="f40" fmla="val 403"/>
                <a:gd name="f41" fmla="val 1696"/>
                <a:gd name="f42" fmla="val 355"/>
                <a:gd name="f43" fmla="val 223"/>
                <a:gd name="f44" fmla="val 110"/>
                <a:gd name="f45" fmla="val 1784"/>
                <a:gd name="f46" fmla="val 63"/>
                <a:gd name="f47" fmla="val 2111"/>
                <a:gd name="f48" fmla="val 2332"/>
                <a:gd name="f49" fmla="val 252"/>
                <a:gd name="f50" fmla="val 2363"/>
                <a:gd name="f51" fmla="val 536"/>
                <a:gd name="f52" fmla="val 2489"/>
                <a:gd name="f53" fmla="val 820"/>
                <a:gd name="f54" fmla="val 2552"/>
                <a:gd name="f55" fmla="val 1135"/>
                <a:gd name="f56" fmla="val 2615"/>
                <a:gd name="f57" fmla="val 1198"/>
                <a:gd name="f58" fmla="val 1387"/>
                <a:gd name="f59" fmla="val 3277"/>
                <a:gd name="f60" fmla="val 95"/>
                <a:gd name="f61" fmla="val 5671"/>
                <a:gd name="f62" fmla="val 5703"/>
                <a:gd name="f63" fmla="val 5829"/>
                <a:gd name="f64" fmla="val 5860"/>
                <a:gd name="f65" fmla="val 6238"/>
                <a:gd name="f66" fmla="val 7372"/>
                <a:gd name="f67" fmla="val 1009"/>
                <a:gd name="f68" fmla="val 8318"/>
                <a:gd name="f69" fmla="val 2143"/>
                <a:gd name="f70" fmla="val 3308"/>
                <a:gd name="f71" fmla="val 4254"/>
                <a:gd name="f72" fmla="val 4191"/>
                <a:gd name="f73" fmla="val 2710"/>
                <a:gd name="f74" fmla="val 2930"/>
                <a:gd name="f75" fmla="val 3151"/>
                <a:gd name="f76" fmla="val 3088"/>
                <a:gd name="f77" fmla="val 3182"/>
                <a:gd name="f78" fmla="val 2647"/>
                <a:gd name="f79" fmla="val 3844"/>
                <a:gd name="f80" fmla="val 4947"/>
                <a:gd name="f81" fmla="val 8979"/>
                <a:gd name="f82" fmla="val 7089"/>
                <a:gd name="f83" fmla="val 7814"/>
                <a:gd name="f84" fmla="val 8192"/>
                <a:gd name="f85" fmla="val 8853"/>
                <a:gd name="f86" fmla="val 8916"/>
                <a:gd name="f87" fmla="val 2899"/>
                <a:gd name="f88" fmla="val 9074"/>
                <a:gd name="f89" fmla="val 9326"/>
                <a:gd name="f90" fmla="val 7782"/>
                <a:gd name="f91" fmla="val 8727"/>
                <a:gd name="f92" fmla="val 9861"/>
                <a:gd name="f93" fmla="val 11027"/>
                <a:gd name="f94" fmla="val 11972"/>
                <a:gd name="f95" fmla="val 11909"/>
                <a:gd name="f96" fmla="val 10429"/>
                <a:gd name="f97" fmla="val 10618"/>
                <a:gd name="f98" fmla="val 10681"/>
                <a:gd name="f99" fmla="val 10933"/>
                <a:gd name="f100" fmla="val 11248"/>
                <a:gd name="f101" fmla="val 2458"/>
                <a:gd name="f102" fmla="val 11531"/>
                <a:gd name="f103" fmla="val 11720"/>
                <a:gd name="f104" fmla="val 2300"/>
                <a:gd name="f105" fmla="val 11815"/>
                <a:gd name="f106" fmla="val 11674"/>
                <a:gd name="f107" fmla="val 11560"/>
                <a:gd name="f108" fmla="val 11429"/>
                <a:gd name="f109" fmla="val 11380"/>
                <a:gd name="f110" fmla="val 11330"/>
                <a:gd name="f111" fmla="val 11279"/>
                <a:gd name="f112" fmla="val 11059"/>
                <a:gd name="f113" fmla="val 10870"/>
                <a:gd name="f114" fmla="val 10460"/>
                <a:gd name="f115" fmla="val 10113"/>
                <a:gd name="f116" fmla="val 9704"/>
                <a:gd name="f117" fmla="val 9294"/>
                <a:gd name="f118" fmla="val 8790"/>
                <a:gd name="f119" fmla="val 8255"/>
                <a:gd name="f120" fmla="val 8003"/>
                <a:gd name="f121" fmla="val 7278"/>
                <a:gd name="f122" fmla="val 6963"/>
                <a:gd name="f123" fmla="val 441"/>
                <a:gd name="f124" fmla="val 6490"/>
                <a:gd name="f125" fmla="*/ f0 1 11973"/>
                <a:gd name="f126" fmla="*/ f1 1 8980"/>
                <a:gd name="f127" fmla="val f2"/>
                <a:gd name="f128" fmla="val f3"/>
                <a:gd name="f129" fmla="val f4"/>
                <a:gd name="f130" fmla="+- f129 0 f127"/>
                <a:gd name="f131" fmla="+- f128 0 f127"/>
                <a:gd name="f132" fmla="*/ f131 1 11973"/>
                <a:gd name="f133" fmla="*/ f130 1 8980"/>
                <a:gd name="f134" fmla="*/ f127 1 f132"/>
                <a:gd name="f135" fmla="*/ f128 1 f132"/>
                <a:gd name="f136" fmla="*/ f127 1 f133"/>
                <a:gd name="f137" fmla="*/ f129 1 f133"/>
                <a:gd name="f138" fmla="*/ f134 f125 1"/>
                <a:gd name="f139" fmla="*/ f135 f125 1"/>
                <a:gd name="f140" fmla="*/ f137 f126 1"/>
                <a:gd name="f141" fmla="*/ f136 f1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8" t="f141" r="f139" b="f140"/>
              <a:pathLst>
                <a:path w="11973" h="8980">
                  <a:moveTo>
                    <a:pt x="f5" y="f6"/>
                  </a:moveTo>
                  <a:lnTo>
                    <a:pt x="f7" y="f8"/>
                  </a:lnTo>
                  <a:lnTo>
                    <a:pt x="f9" y="f8"/>
                  </a:lnTo>
                  <a:lnTo>
                    <a:pt x="f5" y="f6"/>
                  </a:lnTo>
                  <a:close/>
                  <a:moveTo>
                    <a:pt x="f10" y="f6"/>
                  </a:moveTo>
                  <a:lnTo>
                    <a:pt x="f11" y="f8"/>
                  </a:lnTo>
                  <a:lnTo>
                    <a:pt x="f12" y="f8"/>
                  </a:lnTo>
                  <a:lnTo>
                    <a:pt x="f10" y="f6"/>
                  </a:lnTo>
                  <a:close/>
                  <a:moveTo>
                    <a:pt x="f13" y="f2"/>
                  </a:moveTo>
                  <a:cubicBezTo>
                    <a:pt x="f14" y="f2"/>
                    <a:pt x="f15" y="f16"/>
                    <a:pt x="f15" y="f17"/>
                  </a:cubicBezTo>
                  <a:lnTo>
                    <a:pt x="f15" y="f18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6"/>
                  </a:cubicBezTo>
                  <a:cubicBezTo>
                    <a:pt x="f27" y="f28"/>
                    <a:pt x="f29" y="f20"/>
                    <a:pt x="f30" y="f20"/>
                  </a:cubicBezTo>
                  <a:cubicBezTo>
                    <a:pt x="f31" y="f20"/>
                    <a:pt x="f20" y="f32"/>
                    <a:pt x="f18" y="f33"/>
                  </a:cubicBezTo>
                  <a:cubicBezTo>
                    <a:pt x="f34" y="f24"/>
                    <a:pt x="f35" y="f36"/>
                    <a:pt x="f37" y="f22"/>
                  </a:cubicBez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45"/>
                    <a:pt x="f46" y="f33"/>
                  </a:cubicBezTo>
                  <a:cubicBezTo>
                    <a:pt x="f2" y="f47"/>
                    <a:pt x="f46" y="f48"/>
                    <a:pt x="f49" y="f50"/>
                  </a:cubicBezTo>
                  <a:cubicBezTo>
                    <a:pt x="f51" y="f52"/>
                    <a:pt x="f53" y="f54"/>
                    <a:pt x="f55" y="f56"/>
                  </a:cubicBezTo>
                  <a:cubicBezTo>
                    <a:pt x="f57" y="f27"/>
                    <a:pt x="f58" y="f7"/>
                    <a:pt x="f28" y="f59"/>
                  </a:cubicBezTo>
                  <a:lnTo>
                    <a:pt x="f60" y="f61"/>
                  </a:lnTo>
                  <a:cubicBezTo>
                    <a:pt x="f60" y="f62"/>
                    <a:pt x="f46" y="f63"/>
                    <a:pt x="f46" y="f64"/>
                  </a:cubicBezTo>
                  <a:lnTo>
                    <a:pt x="f46" y="f65"/>
                  </a:lnTo>
                  <a:cubicBezTo>
                    <a:pt x="f46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1" y="f65"/>
                  </a:cubicBezTo>
                  <a:lnTo>
                    <a:pt x="f71" y="f64"/>
                  </a:lnTo>
                  <a:cubicBezTo>
                    <a:pt x="f71" y="f63"/>
                    <a:pt x="f72" y="f62"/>
                    <a:pt x="f72" y="f61"/>
                  </a:cubicBezTo>
                  <a:lnTo>
                    <a:pt x="f73" y="f59"/>
                  </a:lnTo>
                  <a:cubicBezTo>
                    <a:pt x="f74" y="f75"/>
                    <a:pt x="f76" y="f74"/>
                    <a:pt x="f77" y="f78"/>
                  </a:cubicBezTo>
                  <a:cubicBezTo>
                    <a:pt x="f79" y="f29"/>
                    <a:pt x="f72" y="f50"/>
                    <a:pt x="f80" y="f33"/>
                  </a:cubicBezTo>
                  <a:lnTo>
                    <a:pt x="f80" y="f81"/>
                  </a:lnTo>
                  <a:lnTo>
                    <a:pt x="f82" y="f81"/>
                  </a:lnTo>
                  <a:lnTo>
                    <a:pt x="f82" y="f33"/>
                  </a:lnTo>
                  <a:cubicBezTo>
                    <a:pt x="f83" y="f48"/>
                    <a:pt x="f84" y="f29"/>
                    <a:pt x="f85" y="f78"/>
                  </a:cubicBezTo>
                  <a:cubicBezTo>
                    <a:pt x="f86" y="f87"/>
                    <a:pt x="f88" y="f7"/>
                    <a:pt x="f89" y="f59"/>
                  </a:cubicBezTo>
                  <a:lnTo>
                    <a:pt x="f83" y="f61"/>
                  </a:lnTo>
                  <a:cubicBezTo>
                    <a:pt x="f83" y="f62"/>
                    <a:pt x="f90" y="f63"/>
                    <a:pt x="f90" y="f64"/>
                  </a:cubicBezTo>
                  <a:lnTo>
                    <a:pt x="f90" y="f65"/>
                  </a:lnTo>
                  <a:cubicBezTo>
                    <a:pt x="f90" y="f66"/>
                    <a:pt x="f91" y="f68"/>
                    <a:pt x="f92" y="f68"/>
                  </a:cubicBezTo>
                  <a:cubicBezTo>
                    <a:pt x="f93" y="f68"/>
                    <a:pt x="f94" y="f66"/>
                    <a:pt x="f94" y="f65"/>
                  </a:cubicBezTo>
                  <a:lnTo>
                    <a:pt x="f94" y="f64"/>
                  </a:lnTo>
                  <a:cubicBezTo>
                    <a:pt x="f94" y="f63"/>
                    <a:pt x="f95" y="f62"/>
                    <a:pt x="f95" y="f61"/>
                  </a:cubicBezTo>
                  <a:lnTo>
                    <a:pt x="f96" y="f59"/>
                  </a:lnTo>
                  <a:cubicBezTo>
                    <a:pt x="f96" y="f75"/>
                    <a:pt x="f97" y="f74"/>
                    <a:pt x="f98" y="f56"/>
                  </a:cubicBezTo>
                  <a:cubicBezTo>
                    <a:pt x="f99" y="f29"/>
                    <a:pt x="f100" y="f101"/>
                    <a:pt x="f102" y="f50"/>
                  </a:cubicBezTo>
                  <a:cubicBezTo>
                    <a:pt x="f103" y="f104"/>
                    <a:pt x="f105" y="f30"/>
                    <a:pt x="f103" y="f33"/>
                  </a:cubicBezTo>
                  <a:cubicBezTo>
                    <a:pt x="f106" y="f45"/>
                    <a:pt x="f107" y="f41"/>
                    <a:pt x="f108" y="f41"/>
                  </a:cubicBezTo>
                  <a:cubicBezTo>
                    <a:pt x="f109" y="f41"/>
                    <a:pt x="f110" y="f39"/>
                    <a:pt x="f111" y="f22"/>
                  </a:cubicBezTo>
                  <a:cubicBezTo>
                    <a:pt x="f112" y="f36"/>
                    <a:pt x="f113" y="f24"/>
                    <a:pt x="f97" y="f33"/>
                  </a:cubicBezTo>
                  <a:cubicBezTo>
                    <a:pt x="f114" y="f32"/>
                    <a:pt x="f115" y="f20"/>
                    <a:pt x="f116" y="f20"/>
                  </a:cubicBezTo>
                  <a:cubicBezTo>
                    <a:pt x="f117" y="f20"/>
                    <a:pt x="f86" y="f32"/>
                    <a:pt x="f118" y="f26"/>
                  </a:cubicBezTo>
                  <a:cubicBezTo>
                    <a:pt x="f119" y="f24"/>
                    <a:pt x="f120" y="f22"/>
                    <a:pt x="f121" y="f20"/>
                  </a:cubicBezTo>
                  <a:lnTo>
                    <a:pt x="f122" y="f18"/>
                  </a:lnTo>
                  <a:lnTo>
                    <a:pt x="f122" y="f17"/>
                  </a:lnTo>
                  <a:cubicBezTo>
                    <a:pt x="f122" y="f123"/>
                    <a:pt x="f124" y="f2"/>
                    <a:pt x="f1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4" name="Google Shape;10242;p74">
              <a:extLst>
                <a:ext uri="{FF2B5EF4-FFF2-40B4-BE49-F238E27FC236}">
                  <a16:creationId xmlns:a16="http://schemas.microsoft.com/office/drawing/2014/main" id="{B89D8578-415C-4793-8C72-9D5722938C4D}"/>
                </a:ext>
              </a:extLst>
            </p:cNvPr>
            <p:cNvSpPr/>
            <p:nvPr/>
          </p:nvSpPr>
          <p:spPr>
            <a:xfrm>
              <a:off x="5305787" y="3785881"/>
              <a:ext cx="192124" cy="450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02"/>
                <a:gd name="f4" fmla="val 1388"/>
                <a:gd name="f5" fmla="val 693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val 1261"/>
                <a:gd name="f12" fmla="val 158"/>
                <a:gd name="f13" fmla="val 1387"/>
                <a:gd name="f14" fmla="val 347"/>
                <a:gd name="f15" fmla="val 5955"/>
                <a:gd name="f16" fmla="val 6144"/>
                <a:gd name="f17" fmla="val 1356"/>
                <a:gd name="f18" fmla="val 6301"/>
                <a:gd name="f19" fmla="val 1198"/>
                <a:gd name="f20" fmla="val 5986"/>
                <a:gd name="f21" fmla="val 5577"/>
                <a:gd name="f22" fmla="*/ f0 1 6302"/>
                <a:gd name="f23" fmla="*/ f1 1 1388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6302"/>
                <a:gd name="f30" fmla="*/ f27 1 1388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6302" h="138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7"/>
                    <a:pt x="f18" y="f19"/>
                    <a:pt x="f18" y="f10"/>
                  </a:cubicBezTo>
                  <a:lnTo>
                    <a:pt x="f18" y="f9"/>
                  </a:lnTo>
                  <a:cubicBezTo>
                    <a:pt x="f18" y="f8"/>
                    <a:pt x="f20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5" name="Google Shape;10303;p74">
            <a:extLst>
              <a:ext uri="{FF2B5EF4-FFF2-40B4-BE49-F238E27FC236}">
                <a16:creationId xmlns:a16="http://schemas.microsoft.com/office/drawing/2014/main" id="{8A2F6D5E-CF3E-4B54-9241-A1DF510302D8}"/>
              </a:ext>
            </a:extLst>
          </p:cNvPr>
          <p:cNvGrpSpPr/>
          <p:nvPr/>
        </p:nvGrpSpPr>
        <p:grpSpPr>
          <a:xfrm>
            <a:off x="7899454" y="4585632"/>
            <a:ext cx="480316" cy="511857"/>
            <a:chOff x="5924589" y="3439222"/>
            <a:chExt cx="360237" cy="383893"/>
          </a:xfrm>
          <a:solidFill>
            <a:srgbClr val="C00000"/>
          </a:solidFill>
        </p:grpSpPr>
        <p:sp>
          <p:nvSpPr>
            <p:cNvPr id="76" name="Google Shape;10304;p74">
              <a:extLst>
                <a:ext uri="{FF2B5EF4-FFF2-40B4-BE49-F238E27FC236}">
                  <a16:creationId xmlns:a16="http://schemas.microsoft.com/office/drawing/2014/main" id="{B34D9174-CFF8-42CF-8933-47B000A596C5}"/>
                </a:ext>
              </a:extLst>
            </p:cNvPr>
            <p:cNvSpPr/>
            <p:nvPr/>
          </p:nvSpPr>
          <p:spPr>
            <a:xfrm>
              <a:off x="5987024" y="3551803"/>
              <a:ext cx="2115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3467"/>
                <a:gd name="f5" fmla="val 1"/>
                <a:gd name="f6" fmla="val 3466"/>
                <a:gd name="f7" fmla="*/ f0 1 694"/>
                <a:gd name="f8" fmla="*/ f1 1 3467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94"/>
                <a:gd name="f15" fmla="*/ f12 1 3467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94" h="3467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10305;p74">
              <a:extLst>
                <a:ext uri="{FF2B5EF4-FFF2-40B4-BE49-F238E27FC236}">
                  <a16:creationId xmlns:a16="http://schemas.microsoft.com/office/drawing/2014/main" id="{163D71D3-2A17-4569-9EFA-7601B1A9EE1D}"/>
                </a:ext>
              </a:extLst>
            </p:cNvPr>
            <p:cNvSpPr/>
            <p:nvPr/>
          </p:nvSpPr>
          <p:spPr>
            <a:xfrm>
              <a:off x="6200253" y="3551803"/>
              <a:ext cx="2212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3467"/>
                <a:gd name="f5" fmla="val 1"/>
                <a:gd name="f6" fmla="val 3466"/>
                <a:gd name="f7" fmla="val 725"/>
                <a:gd name="f8" fmla="*/ f0 1 726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346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8" name="Google Shape;10306;p74">
              <a:extLst>
                <a:ext uri="{FF2B5EF4-FFF2-40B4-BE49-F238E27FC236}">
                  <a16:creationId xmlns:a16="http://schemas.microsoft.com/office/drawing/2014/main" id="{05EEF852-DEAA-4064-A94F-9BA94D08C7AD}"/>
                </a:ext>
              </a:extLst>
            </p:cNvPr>
            <p:cNvSpPr/>
            <p:nvPr/>
          </p:nvSpPr>
          <p:spPr>
            <a:xfrm>
              <a:off x="5987024" y="3686943"/>
              <a:ext cx="21159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60"/>
                <a:gd name="f5" fmla="val 4159"/>
                <a:gd name="f6" fmla="*/ f0 1 694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94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94" h="4160">
                  <a:moveTo>
                    <a:pt x="f2" y="f2"/>
                  </a:moveTo>
                  <a:lnTo>
                    <a:pt x="f2" y="f5"/>
                  </a:ln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9" name="Google Shape;10307;p74">
              <a:extLst>
                <a:ext uri="{FF2B5EF4-FFF2-40B4-BE49-F238E27FC236}">
                  <a16:creationId xmlns:a16="http://schemas.microsoft.com/office/drawing/2014/main" id="{3506A738-116D-4CC2-B0A8-C7B9D08BDDB1}"/>
                </a:ext>
              </a:extLst>
            </p:cNvPr>
            <p:cNvSpPr/>
            <p:nvPr/>
          </p:nvSpPr>
          <p:spPr>
            <a:xfrm>
              <a:off x="6200253" y="3686943"/>
              <a:ext cx="22128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4160"/>
                <a:gd name="f5" fmla="val 1"/>
                <a:gd name="f6" fmla="val 4159"/>
                <a:gd name="f7" fmla="val 725"/>
                <a:gd name="f8" fmla="*/ f0 1 726"/>
                <a:gd name="f9" fmla="*/ f1 1 4160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726"/>
                <a:gd name="f16" fmla="*/ f13 1 4160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726" h="4160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lnTo>
                    <a:pt x="f7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10308;p74">
              <a:extLst>
                <a:ext uri="{FF2B5EF4-FFF2-40B4-BE49-F238E27FC236}">
                  <a16:creationId xmlns:a16="http://schemas.microsoft.com/office/drawing/2014/main" id="{FE233553-7F94-46CE-B70C-C615264EE1A8}"/>
                </a:ext>
              </a:extLst>
            </p:cNvPr>
            <p:cNvSpPr/>
            <p:nvPr/>
          </p:nvSpPr>
          <p:spPr>
            <a:xfrm>
              <a:off x="5924589" y="3551803"/>
              <a:ext cx="42281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3467"/>
                <a:gd name="f5" fmla="val 1009"/>
                <a:gd name="f6" fmla="val 1"/>
                <a:gd name="f7" fmla="val 442"/>
                <a:gd name="f8" fmla="val 2049"/>
                <a:gd name="f9" fmla="val 2427"/>
                <a:gd name="f10" fmla="val 158"/>
                <a:gd name="f11" fmla="val 2773"/>
                <a:gd name="f12" fmla="val 3025"/>
                <a:gd name="f13" fmla="val 662"/>
                <a:gd name="f14" fmla="val 3340"/>
                <a:gd name="f15" fmla="val 3466"/>
                <a:gd name="f16" fmla="*/ f0 1 1387"/>
                <a:gd name="f17" fmla="*/ f1 1 346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387"/>
                <a:gd name="f24" fmla="*/ f21 1 346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387" h="3467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cubicBezTo>
                    <a:pt x="f6" y="f9"/>
                    <a:pt x="f10" y="f11"/>
                    <a:pt x="f7" y="f12"/>
                  </a:cubicBezTo>
                  <a:cubicBezTo>
                    <a:pt x="f13" y="f14"/>
                    <a:pt x="f5" y="f15"/>
                    <a:pt x="f3" y="f15"/>
                  </a:cubicBezTo>
                  <a:lnTo>
                    <a:pt x="f3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10309;p74">
              <a:extLst>
                <a:ext uri="{FF2B5EF4-FFF2-40B4-BE49-F238E27FC236}">
                  <a16:creationId xmlns:a16="http://schemas.microsoft.com/office/drawing/2014/main" id="{2C41456D-4609-4CC9-AA2F-FC9B4D77A230}"/>
                </a:ext>
              </a:extLst>
            </p:cNvPr>
            <p:cNvSpPr/>
            <p:nvPr/>
          </p:nvSpPr>
          <p:spPr>
            <a:xfrm>
              <a:off x="6030257" y="3551803"/>
              <a:ext cx="148900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467"/>
                <a:gd name="f5" fmla="val 1"/>
                <a:gd name="f6" fmla="val 3466"/>
                <a:gd name="f7" fmla="val 4883"/>
                <a:gd name="f8" fmla="*/ f0 1 4884"/>
                <a:gd name="f9" fmla="*/ f1 1 3467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4884"/>
                <a:gd name="f16" fmla="*/ f13 1 3467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4884" h="3467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lnTo>
                    <a:pt x="f7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10310;p74">
              <a:extLst>
                <a:ext uri="{FF2B5EF4-FFF2-40B4-BE49-F238E27FC236}">
                  <a16:creationId xmlns:a16="http://schemas.microsoft.com/office/drawing/2014/main" id="{814D4A95-D2AF-4104-9AD8-1123362D9532}"/>
                </a:ext>
              </a:extLst>
            </p:cNvPr>
            <p:cNvSpPr/>
            <p:nvPr/>
          </p:nvSpPr>
          <p:spPr>
            <a:xfrm>
              <a:off x="6242508" y="3670566"/>
              <a:ext cx="42318" cy="15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4695"/>
                <a:gd name="f5" fmla="val 1387"/>
                <a:gd name="f6" fmla="val 977"/>
                <a:gd name="f7" fmla="val 315"/>
                <a:gd name="f8" fmla="val 505"/>
                <a:gd name="f9" fmla="val 504"/>
                <a:gd name="f10" fmla="val 1"/>
                <a:gd name="f11" fmla="val 347"/>
                <a:gd name="f12" fmla="val 946"/>
                <a:gd name="f13" fmla="val 4222"/>
                <a:gd name="f14" fmla="val 3655"/>
                <a:gd name="f15" fmla="*/ f0 1 1388"/>
                <a:gd name="f16" fmla="*/ f1 1 4695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8"/>
                <a:gd name="f23" fmla="*/ f20 1 4695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8" h="4695">
                  <a:moveTo>
                    <a:pt x="f5" y="f2"/>
                  </a:moveTo>
                  <a:cubicBezTo>
                    <a:pt x="f6" y="f7"/>
                    <a:pt x="f8" y="f9"/>
                    <a:pt x="f10" y="f9"/>
                  </a:cubicBezTo>
                  <a:lnTo>
                    <a:pt x="f10" y="f4"/>
                  </a:lnTo>
                  <a:lnTo>
                    <a:pt x="f11" y="f4"/>
                  </a:lnTo>
                  <a:cubicBezTo>
                    <a:pt x="f12" y="f4"/>
                    <a:pt x="f5" y="f13"/>
                    <a:pt x="f5" y="f14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10311;p74">
              <a:extLst>
                <a:ext uri="{FF2B5EF4-FFF2-40B4-BE49-F238E27FC236}">
                  <a16:creationId xmlns:a16="http://schemas.microsoft.com/office/drawing/2014/main" id="{C971BAA6-ED50-4583-8195-DB0EB6FBA3C3}"/>
                </a:ext>
              </a:extLst>
            </p:cNvPr>
            <p:cNvSpPr/>
            <p:nvPr/>
          </p:nvSpPr>
          <p:spPr>
            <a:xfrm>
              <a:off x="5924589" y="3670566"/>
              <a:ext cx="42281" cy="15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4664"/>
                <a:gd name="f5" fmla="val 1"/>
                <a:gd name="f6" fmla="val 3655"/>
                <a:gd name="f7" fmla="val 4222"/>
                <a:gd name="f8" fmla="val 442"/>
                <a:gd name="f9" fmla="val 4663"/>
                <a:gd name="f10" fmla="val 1009"/>
                <a:gd name="f11" fmla="val 504"/>
                <a:gd name="f12" fmla="val 851"/>
                <a:gd name="f13" fmla="val 379"/>
                <a:gd name="f14" fmla="val 315"/>
                <a:gd name="f15" fmla="*/ f0 1 1387"/>
                <a:gd name="f16" fmla="*/ f1 1 4664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4664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4664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3" y="f9"/>
                  </a:lnTo>
                  <a:lnTo>
                    <a:pt x="f3" y="f11"/>
                  </a:ln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10312;p74">
              <a:extLst>
                <a:ext uri="{FF2B5EF4-FFF2-40B4-BE49-F238E27FC236}">
                  <a16:creationId xmlns:a16="http://schemas.microsoft.com/office/drawing/2014/main" id="{2FBC8020-E3A9-41C2-B86E-7B0248AFF244}"/>
                </a:ext>
              </a:extLst>
            </p:cNvPr>
            <p:cNvSpPr/>
            <p:nvPr/>
          </p:nvSpPr>
          <p:spPr>
            <a:xfrm>
              <a:off x="6093634" y="3686943"/>
              <a:ext cx="21159" cy="2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726"/>
                <a:gd name="f5" fmla="val 1"/>
                <a:gd name="f6" fmla="val 347"/>
                <a:gd name="f7" fmla="val 568"/>
                <a:gd name="f8" fmla="val 158"/>
                <a:gd name="f9" fmla="val 725"/>
                <a:gd name="f10" fmla="*/ f0 1 694"/>
                <a:gd name="f11" fmla="*/ f1 1 726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694"/>
                <a:gd name="f18" fmla="*/ f15 1 726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694" h="726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6" y="f9"/>
                  </a:cubicBezTo>
                  <a:cubicBezTo>
                    <a:pt x="f7" y="f9"/>
                    <a:pt x="f3" y="f7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10313;p74">
              <a:extLst>
                <a:ext uri="{FF2B5EF4-FFF2-40B4-BE49-F238E27FC236}">
                  <a16:creationId xmlns:a16="http://schemas.microsoft.com/office/drawing/2014/main" id="{2E0950D1-EC26-4741-844B-01389B755FC4}"/>
                </a:ext>
              </a:extLst>
            </p:cNvPr>
            <p:cNvSpPr/>
            <p:nvPr/>
          </p:nvSpPr>
          <p:spPr>
            <a:xfrm>
              <a:off x="6242508" y="3551803"/>
              <a:ext cx="42318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8"/>
                <a:gd name="f4" fmla="val 3467"/>
                <a:gd name="f5" fmla="val 1"/>
                <a:gd name="f6" fmla="val 3466"/>
                <a:gd name="f7" fmla="val 347"/>
                <a:gd name="f8" fmla="val 662"/>
                <a:gd name="f9" fmla="val 3340"/>
                <a:gd name="f10" fmla="val 946"/>
                <a:gd name="f11" fmla="val 3088"/>
                <a:gd name="f12" fmla="val 1229"/>
                <a:gd name="f13" fmla="val 2836"/>
                <a:gd name="f14" fmla="val 1387"/>
                <a:gd name="f15" fmla="val 2458"/>
                <a:gd name="f16" fmla="val 2080"/>
                <a:gd name="f17" fmla="val 1040"/>
                <a:gd name="f18" fmla="val 442"/>
                <a:gd name="f19" fmla="val 914"/>
                <a:gd name="f20" fmla="*/ f0 1 1388"/>
                <a:gd name="f21" fmla="*/ f1 1 3467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1388"/>
                <a:gd name="f28" fmla="*/ f25 1 3467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1388" h="3467">
                  <a:moveTo>
                    <a:pt x="f5" y="f5"/>
                  </a:moveTo>
                  <a:lnTo>
                    <a:pt x="f5" y="f6"/>
                  </a:ln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4" y="f15"/>
                    <a:pt x="f14" y="f16"/>
                  </a:cubicBezTo>
                  <a:lnTo>
                    <a:pt x="f14" y="f17"/>
                  </a:lnTo>
                  <a:cubicBezTo>
                    <a:pt x="f14" y="f18"/>
                    <a:pt x="f19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6" name="Google Shape;10314;p74">
              <a:extLst>
                <a:ext uri="{FF2B5EF4-FFF2-40B4-BE49-F238E27FC236}">
                  <a16:creationId xmlns:a16="http://schemas.microsoft.com/office/drawing/2014/main" id="{F4B68F1C-2BD7-4072-9D6D-2E467D4A237A}"/>
                </a:ext>
              </a:extLst>
            </p:cNvPr>
            <p:cNvSpPr/>
            <p:nvPr/>
          </p:nvSpPr>
          <p:spPr>
            <a:xfrm>
              <a:off x="6030257" y="3686943"/>
              <a:ext cx="148900" cy="1351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160"/>
                <a:gd name="f5" fmla="val 4159"/>
                <a:gd name="f6" fmla="val 4883"/>
                <a:gd name="f7" fmla="val 3466"/>
                <a:gd name="f8" fmla="val 347"/>
                <a:gd name="f9" fmla="val 946"/>
                <a:gd name="f10" fmla="val 2993"/>
                <a:gd name="f11" fmla="val 1387"/>
                <a:gd name="f12" fmla="val 2426"/>
                <a:gd name="f13" fmla="val 1827"/>
                <a:gd name="f14" fmla="val 1418"/>
                <a:gd name="f15" fmla="val 914"/>
                <a:gd name="f16" fmla="*/ f0 1 4884"/>
                <a:gd name="f17" fmla="*/ f1 1 416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884"/>
                <a:gd name="f24" fmla="*/ f21 1 416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884" h="4160">
                  <a:moveTo>
                    <a:pt x="f2" y="f2"/>
                  </a:moveTo>
                  <a:lnTo>
                    <a:pt x="f2" y="f5"/>
                  </a:lnTo>
                  <a:lnTo>
                    <a:pt x="f6" y="f5"/>
                  </a:lnTo>
                  <a:lnTo>
                    <a:pt x="f6" y="f2"/>
                  </a:lnTo>
                  <a:lnTo>
                    <a:pt x="f7" y="f2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7" name="Google Shape;10315;p74">
              <a:extLst>
                <a:ext uri="{FF2B5EF4-FFF2-40B4-BE49-F238E27FC236}">
                  <a16:creationId xmlns:a16="http://schemas.microsoft.com/office/drawing/2014/main" id="{472A9A54-8BD9-48F1-A600-F50F833E0877}"/>
                </a:ext>
              </a:extLst>
            </p:cNvPr>
            <p:cNvSpPr/>
            <p:nvPr/>
          </p:nvSpPr>
          <p:spPr>
            <a:xfrm>
              <a:off x="6029279" y="3439222"/>
              <a:ext cx="148900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773"/>
                <a:gd name="f5" fmla="val 2427"/>
                <a:gd name="f6" fmla="val 1103"/>
                <a:gd name="f7" fmla="val 1"/>
                <a:gd name="f8" fmla="val 2426"/>
                <a:gd name="f9" fmla="val 1355"/>
                <a:gd name="f10" fmla="val 1828"/>
                <a:gd name="f11" fmla="val 1418"/>
                <a:gd name="f12" fmla="val 2395"/>
                <a:gd name="f13" fmla="val 2994"/>
                <a:gd name="f14" fmla="val 3403"/>
                <a:gd name="f15" fmla="val 1891"/>
                <a:gd name="f16" fmla="val 3781"/>
                <a:gd name="f17" fmla="*/ f0 1 4884"/>
                <a:gd name="f18" fmla="*/ f1 1 2773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884"/>
                <a:gd name="f25" fmla="*/ f22 1 2773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884" h="2773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4"/>
                  </a:lnTo>
                  <a:lnTo>
                    <a:pt x="f9" y="f4"/>
                  </a:lnTo>
                  <a:lnTo>
                    <a:pt x="f9" y="f8"/>
                  </a:lnTo>
                  <a:cubicBezTo>
                    <a:pt x="f9" y="f10"/>
                    <a:pt x="f10" y="f11"/>
                    <a:pt x="f12" y="f11"/>
                  </a:cubicBezTo>
                  <a:cubicBezTo>
                    <a:pt x="f13" y="f11"/>
                    <a:pt x="f14" y="f15"/>
                    <a:pt x="f14" y="f8"/>
                  </a:cubicBezTo>
                  <a:lnTo>
                    <a:pt x="f14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6"/>
                    <a:pt x="f16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8" name="Google Shape;10341;p74">
            <a:extLst>
              <a:ext uri="{FF2B5EF4-FFF2-40B4-BE49-F238E27FC236}">
                <a16:creationId xmlns:a16="http://schemas.microsoft.com/office/drawing/2014/main" id="{537CD869-9550-47D6-B3A2-A55E76849D64}"/>
              </a:ext>
            </a:extLst>
          </p:cNvPr>
          <p:cNvGrpSpPr/>
          <p:nvPr/>
        </p:nvGrpSpPr>
        <p:grpSpPr>
          <a:xfrm>
            <a:off x="11370271" y="3665356"/>
            <a:ext cx="346008" cy="483473"/>
            <a:chOff x="8527703" y="2749015"/>
            <a:chExt cx="259506" cy="362605"/>
          </a:xfrm>
          <a:solidFill>
            <a:srgbClr val="C00000"/>
          </a:solidFill>
        </p:grpSpPr>
        <p:sp>
          <p:nvSpPr>
            <p:cNvPr id="89" name="Google Shape;10342;p74">
              <a:extLst>
                <a:ext uri="{FF2B5EF4-FFF2-40B4-BE49-F238E27FC236}">
                  <a16:creationId xmlns:a16="http://schemas.microsoft.com/office/drawing/2014/main" id="{2BFFDD6E-136F-49B7-AAB1-D2506F7C3FEF}"/>
                </a:ext>
              </a:extLst>
            </p:cNvPr>
            <p:cNvSpPr/>
            <p:nvPr/>
          </p:nvSpPr>
          <p:spPr>
            <a:xfrm>
              <a:off x="8527703" y="2749015"/>
              <a:ext cx="259506" cy="2552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12"/>
                <a:gd name="f4" fmla="val 8318"/>
                <a:gd name="f5" fmla="val 4538"/>
                <a:gd name="f6" fmla="val 1"/>
                <a:gd name="f7" fmla="val 2112"/>
                <a:gd name="f8" fmla="val 1985"/>
                <a:gd name="f9" fmla="val 32"/>
                <a:gd name="f10" fmla="val 4537"/>
                <a:gd name="f11" fmla="val 5860"/>
                <a:gd name="f12" fmla="val 631"/>
                <a:gd name="f13" fmla="val 7184"/>
                <a:gd name="f14" fmla="val 1797"/>
                <a:gd name="f15" fmla="val 8066"/>
                <a:gd name="f16" fmla="val 1923"/>
                <a:gd name="f17" fmla="val 8192"/>
                <a:gd name="f18" fmla="val 2017"/>
                <a:gd name="f19" fmla="val 8223"/>
                <a:gd name="f20" fmla="val 2049"/>
                <a:gd name="f21" fmla="val 4160"/>
                <a:gd name="f22" fmla="val 6900"/>
                <a:gd name="f23" fmla="val 2427"/>
                <a:gd name="f24" fmla="val 2238"/>
                <a:gd name="f25" fmla="val 2080"/>
                <a:gd name="f26" fmla="val 6743"/>
                <a:gd name="f27" fmla="val 6554"/>
                <a:gd name="f28" fmla="val 5829"/>
                <a:gd name="f29" fmla="val 4852"/>
                <a:gd name="f30" fmla="val 2679"/>
                <a:gd name="f31" fmla="val 4033"/>
                <a:gd name="f32" fmla="val 3498"/>
                <a:gd name="f33" fmla="val 3624"/>
                <a:gd name="f34" fmla="val 3277"/>
                <a:gd name="f35" fmla="val 3403"/>
                <a:gd name="f36" fmla="val 3151"/>
                <a:gd name="f37" fmla="val 3088"/>
                <a:gd name="f38" fmla="val 2678"/>
                <a:gd name="f39" fmla="val 1922"/>
                <a:gd name="f40" fmla="val 3782"/>
                <a:gd name="f41" fmla="val 1292"/>
                <a:gd name="f42" fmla="val 5262"/>
                <a:gd name="f43" fmla="val 5892"/>
                <a:gd name="f44" fmla="val 3025"/>
                <a:gd name="f45" fmla="val 5735"/>
                <a:gd name="f46" fmla="val 3340"/>
                <a:gd name="f47" fmla="val 5546"/>
                <a:gd name="f48" fmla="val 6365"/>
                <a:gd name="f49" fmla="val 6964"/>
                <a:gd name="f50" fmla="val 6806"/>
                <a:gd name="f51" fmla="val 6617"/>
                <a:gd name="f52" fmla="val 4884"/>
                <a:gd name="f53" fmla="val 6995"/>
                <a:gd name="f54" fmla="val 7027"/>
                <a:gd name="f55" fmla="val 8286"/>
                <a:gd name="f56" fmla="val 7121"/>
                <a:gd name="f57" fmla="val 7247"/>
                <a:gd name="f58" fmla="val 8129"/>
                <a:gd name="f59" fmla="val 8413"/>
                <a:gd name="f60" fmla="val 9011"/>
                <a:gd name="f61" fmla="val 4506"/>
                <a:gd name="f62" fmla="*/ f0 1 9012"/>
                <a:gd name="f63" fmla="*/ f1 1 831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9012"/>
                <a:gd name="f70" fmla="*/ f67 1 831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9012" h="8318">
                  <a:moveTo>
                    <a:pt x="f5" y="f6"/>
                  </a:moveTo>
                  <a:cubicBezTo>
                    <a:pt x="f7" y="f6"/>
                    <a:pt x="f6" y="f8"/>
                    <a:pt x="f9" y="f10"/>
                  </a:cubicBezTo>
                  <a:cubicBezTo>
                    <a:pt x="f9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20" y="f4"/>
                  </a:cubicBezTo>
                  <a:lnTo>
                    <a:pt x="f21" y="f4"/>
                  </a:ln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6" y="f38"/>
                  </a:cubicBezTo>
                  <a:cubicBezTo>
                    <a:pt x="f36" y="f39"/>
                    <a:pt x="f40" y="f41"/>
                    <a:pt x="f5" y="f41"/>
                  </a:cubicBezTo>
                  <a:cubicBezTo>
                    <a:pt x="f42" y="f41"/>
                    <a:pt x="f43" y="f39"/>
                    <a:pt x="f43" y="f38"/>
                  </a:cubicBezTo>
                  <a:cubicBezTo>
                    <a:pt x="f43" y="f44"/>
                    <a:pt x="f45" y="f46"/>
                    <a:pt x="f47" y="f33"/>
                  </a:cubicBezTo>
                  <a:cubicBezTo>
                    <a:pt x="f48" y="f31"/>
                    <a:pt x="f49" y="f29"/>
                    <a:pt x="f49" y="f28"/>
                  </a:cubicBezTo>
                  <a:lnTo>
                    <a:pt x="f49" y="f27"/>
                  </a:lnTo>
                  <a:cubicBezTo>
                    <a:pt x="f49" y="f26"/>
                    <a:pt x="f50" y="f22"/>
                    <a:pt x="f51" y="f22"/>
                  </a:cubicBezTo>
                  <a:lnTo>
                    <a:pt x="f52" y="f22"/>
                  </a:lnTo>
                  <a:lnTo>
                    <a:pt x="f52" y="f4"/>
                  </a:lnTo>
                  <a:lnTo>
                    <a:pt x="f53" y="f4"/>
                  </a:lnTo>
                  <a:cubicBezTo>
                    <a:pt x="f54" y="f55"/>
                    <a:pt x="f56" y="f17"/>
                    <a:pt x="f57" y="f58"/>
                  </a:cubicBezTo>
                  <a:cubicBezTo>
                    <a:pt x="f59" y="f13"/>
                    <a:pt x="f60" y="f28"/>
                    <a:pt x="f60" y="f61"/>
                  </a:cubicBezTo>
                  <a:cubicBezTo>
                    <a:pt x="f60" y="f18"/>
                    <a:pt x="f5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10343;p74">
              <a:extLst>
                <a:ext uri="{FF2B5EF4-FFF2-40B4-BE49-F238E27FC236}">
                  <a16:creationId xmlns:a16="http://schemas.microsoft.com/office/drawing/2014/main" id="{DF0B2A01-87A1-4680-8B20-E700CDA8E614}"/>
                </a:ext>
              </a:extLst>
            </p:cNvPr>
            <p:cNvSpPr/>
            <p:nvPr/>
          </p:nvSpPr>
          <p:spPr>
            <a:xfrm>
              <a:off x="8637495" y="2811871"/>
              <a:ext cx="4082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315"/>
                <a:gd name="f7" fmla="val 1103"/>
                <a:gd name="f8" fmla="*/ f0 1 1418"/>
                <a:gd name="f9" fmla="*/ f1 1 1419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1418"/>
                <a:gd name="f16" fmla="*/ f13 1 1419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1418" h="1419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2" y="f7"/>
                    <a:pt x="f6" y="f3"/>
                    <a:pt x="f5" y="f3"/>
                  </a:cubicBezTo>
                  <a:cubicBezTo>
                    <a:pt x="f7" y="f3"/>
                    <a:pt x="f3" y="f7"/>
                    <a:pt x="f3" y="f5"/>
                  </a:cubicBezTo>
                  <a:cubicBezTo>
                    <a:pt x="f3" y="f6"/>
                    <a:pt x="f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10344;p74">
              <a:extLst>
                <a:ext uri="{FF2B5EF4-FFF2-40B4-BE49-F238E27FC236}">
                  <a16:creationId xmlns:a16="http://schemas.microsoft.com/office/drawing/2014/main" id="{B121C27F-9BE0-44B8-BCD0-0E1F9F9508B6}"/>
                </a:ext>
              </a:extLst>
            </p:cNvPr>
            <p:cNvSpPr/>
            <p:nvPr/>
          </p:nvSpPr>
          <p:spPr>
            <a:xfrm>
              <a:off x="8588483" y="3025539"/>
              <a:ext cx="139747" cy="435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53"/>
                <a:gd name="f4" fmla="val 1419"/>
                <a:gd name="f5" fmla="val 1"/>
                <a:gd name="f6" fmla="val 347"/>
                <a:gd name="f7" fmla="val 946"/>
                <a:gd name="f8" fmla="val 473"/>
                <a:gd name="f9" fmla="val 1040"/>
                <a:gd name="f10" fmla="val 3781"/>
                <a:gd name="f11" fmla="val 4380"/>
                <a:gd name="f12" fmla="*/ f0 1 4853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4853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4853" h="1419">
                  <a:moveTo>
                    <a:pt x="f5" y="f5"/>
                  </a:moveTo>
                  <a:lnTo>
                    <a:pt x="f5" y="f6"/>
                  </a:lnTo>
                  <a:cubicBezTo>
                    <a:pt x="f5" y="f7"/>
                    <a:pt x="f8" y="f4"/>
                    <a:pt x="f9" y="f4"/>
                  </a:cubicBezTo>
                  <a:lnTo>
                    <a:pt x="f10" y="f4"/>
                  </a:lnTo>
                  <a:cubicBezTo>
                    <a:pt x="f11" y="f4"/>
                    <a:pt x="f3" y="f7"/>
                    <a:pt x="f3" y="f6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10345;p74">
              <a:extLst>
                <a:ext uri="{FF2B5EF4-FFF2-40B4-BE49-F238E27FC236}">
                  <a16:creationId xmlns:a16="http://schemas.microsoft.com/office/drawing/2014/main" id="{F4433CC4-C844-48C4-921B-ECC49DE90F69}"/>
                </a:ext>
              </a:extLst>
            </p:cNvPr>
            <p:cNvSpPr/>
            <p:nvPr/>
          </p:nvSpPr>
          <p:spPr>
            <a:xfrm>
              <a:off x="8608445" y="2877607"/>
              <a:ext cx="99834" cy="638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2080"/>
                <a:gd name="f5" fmla="val 1734"/>
                <a:gd name="f6" fmla="val 1"/>
                <a:gd name="f7" fmla="val 789"/>
                <a:gd name="f8" fmla="val 725"/>
                <a:gd name="f9" fmla="val 1733"/>
                <a:gd name="f10" fmla="val 3466"/>
                <a:gd name="f11" fmla="val 788"/>
                <a:gd name="f12" fmla="val 2679"/>
                <a:gd name="f13" fmla="*/ f0 1 3467"/>
                <a:gd name="f14" fmla="*/ f1 1 2080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467"/>
                <a:gd name="f21" fmla="*/ f18 1 2080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467" h="208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lnTo>
                    <a:pt x="f10" y="f4"/>
                  </a:lnTo>
                  <a:lnTo>
                    <a:pt x="f10" y="f9"/>
                  </a:lnTo>
                  <a:cubicBezTo>
                    <a:pt x="f10" y="f11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10346;p74">
              <a:extLst>
                <a:ext uri="{FF2B5EF4-FFF2-40B4-BE49-F238E27FC236}">
                  <a16:creationId xmlns:a16="http://schemas.microsoft.com/office/drawing/2014/main" id="{7B280446-9C5A-4BDD-A7BA-2B726E8DBC6F}"/>
                </a:ext>
              </a:extLst>
            </p:cNvPr>
            <p:cNvSpPr/>
            <p:nvPr/>
          </p:nvSpPr>
          <p:spPr>
            <a:xfrm>
              <a:off x="8608445" y="3090324"/>
              <a:ext cx="100730" cy="212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98"/>
                <a:gd name="f4" fmla="val 694"/>
                <a:gd name="f5" fmla="val 32"/>
                <a:gd name="f6" fmla="val 1"/>
                <a:gd name="f7" fmla="val 379"/>
                <a:gd name="f8" fmla="val 284"/>
                <a:gd name="f9" fmla="val 2773"/>
                <a:gd name="f10" fmla="val 3183"/>
                <a:gd name="f11" fmla="*/ f0 1 3498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98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98" h="694">
                  <a:moveTo>
                    <a:pt x="f5" y="f6"/>
                  </a:moveTo>
                  <a:cubicBezTo>
                    <a:pt x="f6" y="f7"/>
                    <a:pt x="f8" y="f4"/>
                    <a:pt x="f4" y="f4"/>
                  </a:cubicBezTo>
                  <a:lnTo>
                    <a:pt x="f9" y="f4"/>
                  </a:lnTo>
                  <a:cubicBezTo>
                    <a:pt x="f10" y="f4"/>
                    <a:pt x="f3" y="f7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10359;p74">
            <a:extLst>
              <a:ext uri="{FF2B5EF4-FFF2-40B4-BE49-F238E27FC236}">
                <a16:creationId xmlns:a16="http://schemas.microsoft.com/office/drawing/2014/main" id="{F5C8DFAB-31BB-4FC3-ABED-17F92644A4CD}"/>
              </a:ext>
            </a:extLst>
          </p:cNvPr>
          <p:cNvGrpSpPr/>
          <p:nvPr/>
        </p:nvGrpSpPr>
        <p:grpSpPr>
          <a:xfrm>
            <a:off x="8779667" y="4641761"/>
            <a:ext cx="481572" cy="451811"/>
            <a:chOff x="6584749" y="3481321"/>
            <a:chExt cx="361179" cy="338858"/>
          </a:xfrm>
          <a:solidFill>
            <a:srgbClr val="C00000"/>
          </a:solidFill>
        </p:grpSpPr>
        <p:sp>
          <p:nvSpPr>
            <p:cNvPr id="95" name="Google Shape;10360;p74">
              <a:extLst>
                <a:ext uri="{FF2B5EF4-FFF2-40B4-BE49-F238E27FC236}">
                  <a16:creationId xmlns:a16="http://schemas.microsoft.com/office/drawing/2014/main" id="{74864733-0691-40F7-B98F-1B0CAB9BC437}"/>
                </a:ext>
              </a:extLst>
            </p:cNvPr>
            <p:cNvSpPr/>
            <p:nvPr/>
          </p:nvSpPr>
          <p:spPr>
            <a:xfrm>
              <a:off x="6679838" y="3638973"/>
              <a:ext cx="170023" cy="1812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77"/>
                <a:gd name="f4" fmla="val 2804"/>
                <a:gd name="f5" fmla="val 1607"/>
                <a:gd name="f6" fmla="val 1450"/>
                <a:gd name="f7" fmla="val 725"/>
                <a:gd name="f8" fmla="val 1009"/>
                <a:gd name="f9" fmla="val 3308"/>
                <a:gd name="f10" fmla="val 946"/>
                <a:gd name="f11" fmla="val 3749"/>
                <a:gd name="f12" fmla="val 851"/>
                <a:gd name="f13" fmla="val 4285"/>
                <a:gd name="f14" fmla="val 757"/>
                <a:gd name="f15" fmla="val 4883"/>
                <a:gd name="f16" fmla="val 347"/>
                <a:gd name="f17" fmla="val 158"/>
                <a:gd name="f18" fmla="val 5041"/>
                <a:gd name="f19" fmla="val 5230"/>
                <a:gd name="f20" fmla="val 5419"/>
                <a:gd name="f21" fmla="val 5576"/>
                <a:gd name="f22" fmla="val 5545"/>
                <a:gd name="f23" fmla="val 5387"/>
                <a:gd name="f24" fmla="val 5198"/>
                <a:gd name="f25" fmla="val 5009"/>
                <a:gd name="f26" fmla="val 4852"/>
                <a:gd name="f27" fmla="val 4726"/>
                <a:gd name="f28" fmla="val 4253"/>
                <a:gd name="f29" fmla="val 4632"/>
                <a:gd name="f30" fmla="val 4569"/>
                <a:gd name="f31" fmla="val 3277"/>
                <a:gd name="f32" fmla="val 4128"/>
                <a:gd name="f33" fmla="val 756"/>
                <a:gd name="f34" fmla="val 3970"/>
                <a:gd name="f35" fmla="*/ f0 1 5577"/>
                <a:gd name="f36" fmla="*/ f1 1 5577"/>
                <a:gd name="f37" fmla="val f2"/>
                <a:gd name="f38" fmla="val f3"/>
                <a:gd name="f39" fmla="+- f38 0 f37"/>
                <a:gd name="f40" fmla="*/ f39 1 5577"/>
                <a:gd name="f41" fmla="*/ f37 1 f40"/>
                <a:gd name="f42" fmla="*/ f38 1 f40"/>
                <a:gd name="f43" fmla="*/ f41 f35 1"/>
                <a:gd name="f44" fmla="*/ f42 f35 1"/>
                <a:gd name="f45" fmla="*/ f42 f36 1"/>
                <a:gd name="f46" fmla="*/ f41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5577" h="5577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2" y="f13"/>
                    <a:pt x="f14" y="f15"/>
                  </a:cubicBezTo>
                  <a:lnTo>
                    <a:pt x="f16" y="f15"/>
                  </a:lnTo>
                  <a:cubicBezTo>
                    <a:pt x="f17" y="f15"/>
                    <a:pt x="f2" y="f18"/>
                    <a:pt x="f2" y="f19"/>
                  </a:cubicBezTo>
                  <a:cubicBezTo>
                    <a:pt x="f2" y="f20"/>
                    <a:pt x="f17" y="f21"/>
                    <a:pt x="f16" y="f21"/>
                  </a:cubicBezTo>
                  <a:lnTo>
                    <a:pt x="f19" y="f21"/>
                  </a:lnTo>
                  <a:cubicBezTo>
                    <a:pt x="f20" y="f22"/>
                    <a:pt x="f3" y="f23"/>
                    <a:pt x="f3" y="f24"/>
                  </a:cubicBezTo>
                  <a:cubicBezTo>
                    <a:pt x="f3" y="f25"/>
                    <a:pt x="f20" y="f26"/>
                    <a:pt x="f19" y="f26"/>
                  </a:cubicBezTo>
                  <a:lnTo>
                    <a:pt x="f26" y="f26"/>
                  </a:lnTo>
                  <a:cubicBezTo>
                    <a:pt x="f27" y="f28"/>
                    <a:pt x="f29" y="f11"/>
                    <a:pt x="f30" y="f31"/>
                  </a:cubicBezTo>
                  <a:cubicBezTo>
                    <a:pt x="f32" y="f33"/>
                    <a:pt x="f34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10361;p74">
              <a:extLst>
                <a:ext uri="{FF2B5EF4-FFF2-40B4-BE49-F238E27FC236}">
                  <a16:creationId xmlns:a16="http://schemas.microsoft.com/office/drawing/2014/main" id="{47CFD6C1-600B-4853-A0C1-D70CE1442C75}"/>
                </a:ext>
              </a:extLst>
            </p:cNvPr>
            <p:cNvSpPr/>
            <p:nvPr/>
          </p:nvSpPr>
          <p:spPr>
            <a:xfrm>
              <a:off x="6839282" y="3481321"/>
              <a:ext cx="84536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386"/>
                <a:gd name="f5" fmla="val 630"/>
                <a:gd name="f6" fmla="val 1387"/>
                <a:gd name="f7" fmla="val 2111"/>
                <a:gd name="f8" fmla="val 2143"/>
                <a:gd name="f9" fmla="*/ f0 1 2773"/>
                <a:gd name="f10" fmla="*/ f1 1 2773"/>
                <a:gd name="f11" fmla="val f2"/>
                <a:gd name="f12" fmla="val f3"/>
                <a:gd name="f13" fmla="+- f12 0 f11"/>
                <a:gd name="f14" fmla="*/ f13 1 2773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2773" h="2773">
                  <a:moveTo>
                    <a:pt x="f4" y="f2"/>
                  </a:moveTo>
                  <a:cubicBezTo>
                    <a:pt x="f5" y="f2"/>
                    <a:pt x="f2" y="f5"/>
                    <a:pt x="f2" y="f6"/>
                  </a:cubicBezTo>
                  <a:cubicBezTo>
                    <a:pt x="f2" y="f7"/>
                    <a:pt x="f5" y="f3"/>
                    <a:pt x="f4" y="f3"/>
                  </a:cubicBezTo>
                  <a:cubicBezTo>
                    <a:pt x="f8" y="f3"/>
                    <a:pt x="f3" y="f7"/>
                    <a:pt x="f3" y="f6"/>
                  </a:cubicBezTo>
                  <a:cubicBezTo>
                    <a:pt x="f3" y="f5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10362;p74">
              <a:extLst>
                <a:ext uri="{FF2B5EF4-FFF2-40B4-BE49-F238E27FC236}">
                  <a16:creationId xmlns:a16="http://schemas.microsoft.com/office/drawing/2014/main" id="{079F9E2C-16A4-4D83-B58F-F88FF3946713}"/>
                </a:ext>
              </a:extLst>
            </p:cNvPr>
            <p:cNvSpPr/>
            <p:nvPr/>
          </p:nvSpPr>
          <p:spPr>
            <a:xfrm>
              <a:off x="6606850" y="3481321"/>
              <a:ext cx="83567" cy="90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73"/>
                <a:gd name="f5" fmla="val 1355"/>
                <a:gd name="f6" fmla="val 599"/>
                <a:gd name="f7" fmla="val 630"/>
                <a:gd name="f8" fmla="val 1387"/>
                <a:gd name="f9" fmla="val 2143"/>
                <a:gd name="f10" fmla="val 2111"/>
                <a:gd name="f11" fmla="*/ f0 1 2741"/>
                <a:gd name="f12" fmla="*/ f1 1 2773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1"/>
                <a:gd name="f19" fmla="*/ f16 1 2773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1" h="2773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6" y="f4"/>
                    <a:pt x="f5" y="f4"/>
                  </a:cubicBezTo>
                  <a:cubicBezTo>
                    <a:pt x="f10" y="f4"/>
                    <a:pt x="f3" y="f9"/>
                    <a:pt x="f3" y="f8"/>
                  </a:cubicBezTo>
                  <a:cubicBezTo>
                    <a:pt x="f3" y="f7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10363;p74">
              <a:extLst>
                <a:ext uri="{FF2B5EF4-FFF2-40B4-BE49-F238E27FC236}">
                  <a16:creationId xmlns:a16="http://schemas.microsoft.com/office/drawing/2014/main" id="{A58A11D4-21C6-4E0E-B82F-ACC388F88B2A}"/>
                </a:ext>
              </a:extLst>
            </p:cNvPr>
            <p:cNvSpPr/>
            <p:nvPr/>
          </p:nvSpPr>
          <p:spPr>
            <a:xfrm>
              <a:off x="6584749" y="3571390"/>
              <a:ext cx="127769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81"/>
                <a:gd name="f5" fmla="val 568"/>
                <a:gd name="f6" fmla="val 1"/>
                <a:gd name="f7" fmla="val 252"/>
                <a:gd name="f8" fmla="val 347"/>
                <a:gd name="f9" fmla="val 851"/>
                <a:gd name="f10" fmla="val 1356"/>
                <a:gd name="f11" fmla="val 1734"/>
                <a:gd name="f12" fmla="val 1923"/>
                <a:gd name="f13" fmla="val 158"/>
                <a:gd name="f14" fmla="val 2080"/>
                <a:gd name="f15" fmla="val 3813"/>
                <a:gd name="f16" fmla="val 4033"/>
                <a:gd name="f17" fmla="val 820"/>
                <a:gd name="f18" fmla="val 3970"/>
                <a:gd name="f19" fmla="val 3624"/>
                <a:gd name="f20" fmla="val 3245"/>
                <a:gd name="f21" fmla="val 410"/>
                <a:gd name="f22" fmla="val 2678"/>
                <a:gd name="f23" fmla="val 694"/>
                <a:gd name="f24" fmla="val 1513"/>
                <a:gd name="f25" fmla="val 946"/>
                <a:gd name="f26" fmla="*/ f0 1 4191"/>
                <a:gd name="f27" fmla="*/ f1 1 2081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191"/>
                <a:gd name="f34" fmla="*/ f31 1 2081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191" h="2081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17"/>
                    <a:pt x="f18" y="f8"/>
                    <a:pt x="f19" y="f6"/>
                  </a:cubicBezTo>
                  <a:cubicBezTo>
                    <a:pt x="f20" y="f21"/>
                    <a:pt x="f22" y="f23"/>
                    <a:pt x="f14" y="f23"/>
                  </a:cubicBezTo>
                  <a:cubicBezTo>
                    <a:pt x="f24" y="f23"/>
                    <a:pt x="f25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9" name="Google Shape;10364;p74">
              <a:extLst>
                <a:ext uri="{FF2B5EF4-FFF2-40B4-BE49-F238E27FC236}">
                  <a16:creationId xmlns:a16="http://schemas.microsoft.com/office/drawing/2014/main" id="{3F8EDBC6-E774-456F-B5EE-F013FD7F58AD}"/>
                </a:ext>
              </a:extLst>
            </p:cNvPr>
            <p:cNvSpPr/>
            <p:nvPr/>
          </p:nvSpPr>
          <p:spPr>
            <a:xfrm>
              <a:off x="6819101" y="3571390"/>
              <a:ext cx="126827" cy="6761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081"/>
                <a:gd name="f5" fmla="val 536"/>
                <a:gd name="f6" fmla="val 1"/>
                <a:gd name="f7" fmla="val 221"/>
                <a:gd name="f8" fmla="val 347"/>
                <a:gd name="f9" fmla="val 851"/>
                <a:gd name="f10" fmla="val 1356"/>
                <a:gd name="f11" fmla="val 1702"/>
                <a:gd name="f12" fmla="val 1923"/>
                <a:gd name="f13" fmla="val 158"/>
                <a:gd name="f14" fmla="val 2080"/>
                <a:gd name="f15" fmla="val 3813"/>
                <a:gd name="f16" fmla="val 4002"/>
                <a:gd name="f17" fmla="val 4159"/>
                <a:gd name="f18" fmla="val 820"/>
                <a:gd name="f19" fmla="val 3970"/>
                <a:gd name="f20" fmla="val 3624"/>
                <a:gd name="f21" fmla="val 3214"/>
                <a:gd name="f22" fmla="val 410"/>
                <a:gd name="f23" fmla="val 2679"/>
                <a:gd name="f24" fmla="val 694"/>
                <a:gd name="f25" fmla="val 1450"/>
                <a:gd name="f26" fmla="val 946"/>
                <a:gd name="f27" fmla="*/ f0 1 4160"/>
                <a:gd name="f28" fmla="*/ f1 1 2081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160"/>
                <a:gd name="f35" fmla="*/ f32 1 2081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160" h="2081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8" y="f14"/>
                  </a:cubicBezTo>
                  <a:lnTo>
                    <a:pt x="f15" y="f14"/>
                  </a:lnTo>
                  <a:cubicBezTo>
                    <a:pt x="f16" y="f14"/>
                    <a:pt x="f17" y="f12"/>
                    <a:pt x="f17" y="f11"/>
                  </a:cubicBezTo>
                  <a:lnTo>
                    <a:pt x="f17" y="f10"/>
                  </a:lnTo>
                  <a:cubicBezTo>
                    <a:pt x="f17" y="f18"/>
                    <a:pt x="f19" y="f8"/>
                    <a:pt x="f20" y="f6"/>
                  </a:cubicBezTo>
                  <a:cubicBezTo>
                    <a:pt x="f21" y="f22"/>
                    <a:pt x="f23" y="f24"/>
                    <a:pt x="f14" y="f24"/>
                  </a:cubicBezTo>
                  <a:cubicBezTo>
                    <a:pt x="f25" y="f24"/>
                    <a:pt x="f26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0" name="Google Shape;10365;p74">
              <a:extLst>
                <a:ext uri="{FF2B5EF4-FFF2-40B4-BE49-F238E27FC236}">
                  <a16:creationId xmlns:a16="http://schemas.microsoft.com/office/drawing/2014/main" id="{D70DDEEE-4395-42C2-8B9B-3A17202F81C7}"/>
                </a:ext>
              </a:extLst>
            </p:cNvPr>
            <p:cNvSpPr/>
            <p:nvPr/>
          </p:nvSpPr>
          <p:spPr>
            <a:xfrm>
              <a:off x="6823920" y="3661486"/>
              <a:ext cx="122008" cy="6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02"/>
                <a:gd name="f4" fmla="val 2112"/>
                <a:gd name="f5" fmla="val 189"/>
                <a:gd name="f6" fmla="val 567"/>
                <a:gd name="f7" fmla="val 315"/>
                <a:gd name="f8" fmla="val 1229"/>
                <a:gd name="f9" fmla="val 473"/>
                <a:gd name="f10" fmla="val 2111"/>
                <a:gd name="f11" fmla="val 3655"/>
                <a:gd name="f12" fmla="val 3844"/>
                <a:gd name="f13" fmla="val 4001"/>
                <a:gd name="f14" fmla="val 1954"/>
                <a:gd name="f15" fmla="val 1733"/>
                <a:gd name="f16" fmla="val 378"/>
                <a:gd name="f17" fmla="val 3970"/>
                <a:gd name="f18" fmla="val 158"/>
                <a:gd name="f19" fmla="*/ f0 1 4002"/>
                <a:gd name="f20" fmla="*/ f1 1 211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4002"/>
                <a:gd name="f27" fmla="*/ f24 1 211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4002" h="2112">
                  <a:moveTo>
                    <a:pt x="f2" y="f2"/>
                  </a:moveTo>
                  <a:cubicBezTo>
                    <a:pt x="f5" y="f6"/>
                    <a:pt x="f7" y="f8"/>
                    <a:pt x="f9" y="f10"/>
                  </a:cubicBez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2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10366;p74">
              <a:extLst>
                <a:ext uri="{FF2B5EF4-FFF2-40B4-BE49-F238E27FC236}">
                  <a16:creationId xmlns:a16="http://schemas.microsoft.com/office/drawing/2014/main" id="{EB11BBED-8FA4-4E9C-B300-B2CF63D3CE34}"/>
                </a:ext>
              </a:extLst>
            </p:cNvPr>
            <p:cNvSpPr/>
            <p:nvPr/>
          </p:nvSpPr>
          <p:spPr>
            <a:xfrm>
              <a:off x="6584749" y="3661486"/>
              <a:ext cx="122986" cy="675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34"/>
                <a:gd name="f4" fmla="val 2080"/>
                <a:gd name="f5" fmla="val 347"/>
                <a:gd name="f6" fmla="val 158"/>
                <a:gd name="f7" fmla="val 1733"/>
                <a:gd name="f8" fmla="val 1954"/>
                <a:gd name="f9" fmla="val 3561"/>
                <a:gd name="f10" fmla="val 3718"/>
                <a:gd name="f11" fmla="val 1229"/>
                <a:gd name="f12" fmla="val 3813"/>
                <a:gd name="f13" fmla="val 567"/>
                <a:gd name="f14" fmla="val 4033"/>
                <a:gd name="f15" fmla="*/ f0 1 4034"/>
                <a:gd name="f16" fmla="*/ f1 1 2080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034"/>
                <a:gd name="f23" fmla="*/ f20 1 2080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034" h="2080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4"/>
                    <a:pt x="f5" y="f4"/>
                  </a:cubicBezTo>
                  <a:lnTo>
                    <a:pt x="f9" y="f4"/>
                  </a:lnTo>
                  <a:cubicBezTo>
                    <a:pt x="f10" y="f11"/>
                    <a:pt x="f12" y="f13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2" name="Google Shape;10399;p74">
            <a:extLst>
              <a:ext uri="{FF2B5EF4-FFF2-40B4-BE49-F238E27FC236}">
                <a16:creationId xmlns:a16="http://schemas.microsoft.com/office/drawing/2014/main" id="{470EE6F1-515F-4103-B82A-FE68F9299F5F}"/>
              </a:ext>
            </a:extLst>
          </p:cNvPr>
          <p:cNvGrpSpPr/>
          <p:nvPr/>
        </p:nvGrpSpPr>
        <p:grpSpPr>
          <a:xfrm>
            <a:off x="4176393" y="4547348"/>
            <a:ext cx="480267" cy="509125"/>
            <a:chOff x="3132295" y="3410510"/>
            <a:chExt cx="360200" cy="381844"/>
          </a:xfrm>
          <a:solidFill>
            <a:srgbClr val="C00000"/>
          </a:solidFill>
        </p:grpSpPr>
        <p:sp>
          <p:nvSpPr>
            <p:cNvPr id="103" name="Google Shape;10400;p74">
              <a:extLst>
                <a:ext uri="{FF2B5EF4-FFF2-40B4-BE49-F238E27FC236}">
                  <a16:creationId xmlns:a16="http://schemas.microsoft.com/office/drawing/2014/main" id="{F5A0E6E4-DF27-4EC6-9EFA-4F05BFB23438}"/>
                </a:ext>
              </a:extLst>
            </p:cNvPr>
            <p:cNvSpPr/>
            <p:nvPr/>
          </p:nvSpPr>
          <p:spPr>
            <a:xfrm>
              <a:off x="3292690" y="3582491"/>
              <a:ext cx="22128" cy="2150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26"/>
                <a:gd name="f4" fmla="val 662"/>
                <a:gd name="f5" fmla="val 375"/>
                <a:gd name="f6" fmla="val 292"/>
                <a:gd name="f7" fmla="val 206"/>
                <a:gd name="f8" fmla="val 32"/>
                <a:gd name="f9" fmla="val 127"/>
                <a:gd name="f10" fmla="val 95"/>
                <a:gd name="f11" fmla="val 1"/>
                <a:gd name="f12" fmla="val 221"/>
                <a:gd name="f13" fmla="val 441"/>
                <a:gd name="f14" fmla="val 567"/>
                <a:gd name="f15" fmla="val 190"/>
                <a:gd name="f16" fmla="val 630"/>
                <a:gd name="f17" fmla="val 277"/>
                <a:gd name="f18" fmla="val 363"/>
                <a:gd name="f19" fmla="val 450"/>
                <a:gd name="f20" fmla="val 536"/>
                <a:gd name="f21" fmla="val 599"/>
                <a:gd name="f22" fmla="val 725"/>
                <a:gd name="f23" fmla="val 458"/>
                <a:gd name="f24" fmla="*/ f0 1 726"/>
                <a:gd name="f25" fmla="*/ f1 1 66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726"/>
                <a:gd name="f32" fmla="*/ f29 1 66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726" h="66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1" y="f13"/>
                    <a:pt x="f9" y="f14"/>
                  </a:cubicBezTo>
                  <a:cubicBezTo>
                    <a:pt x="f15" y="f16"/>
                    <a:pt x="f17" y="f4"/>
                    <a:pt x="f18" y="f4"/>
                  </a:cubicBezTo>
                  <a:cubicBezTo>
                    <a:pt x="f19" y="f4"/>
                    <a:pt x="f20" y="f16"/>
                    <a:pt x="f21" y="f14"/>
                  </a:cubicBezTo>
                  <a:cubicBezTo>
                    <a:pt x="f22" y="f13"/>
                    <a:pt x="f22" y="f12"/>
                    <a:pt x="f21" y="f10"/>
                  </a:cubicBezTo>
                  <a:cubicBezTo>
                    <a:pt x="f20" y="f8"/>
                    <a:pt x="f2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4" name="Google Shape;10401;p74">
              <a:extLst>
                <a:ext uri="{FF2B5EF4-FFF2-40B4-BE49-F238E27FC236}">
                  <a16:creationId xmlns:a16="http://schemas.microsoft.com/office/drawing/2014/main" id="{A800F024-F86E-411A-A227-3F3971287AED}"/>
                </a:ext>
              </a:extLst>
            </p:cNvPr>
            <p:cNvSpPr/>
            <p:nvPr/>
          </p:nvSpPr>
          <p:spPr>
            <a:xfrm>
              <a:off x="3245644" y="3537164"/>
              <a:ext cx="115269" cy="112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781"/>
                <a:gd name="f4" fmla="val 3467"/>
                <a:gd name="f5" fmla="val 1922"/>
                <a:gd name="f6" fmla="val 710"/>
                <a:gd name="f7" fmla="val 2190"/>
                <a:gd name="f8" fmla="val 2458"/>
                <a:gd name="f9" fmla="val 812"/>
                <a:gd name="f10" fmla="val 2647"/>
                <a:gd name="f11" fmla="val 1017"/>
                <a:gd name="f12" fmla="val 3088"/>
                <a:gd name="f13" fmla="val 1395"/>
                <a:gd name="f14" fmla="val 2088"/>
                <a:gd name="f15" fmla="val 2466"/>
                <a:gd name="f16" fmla="val 2671"/>
                <a:gd name="f17" fmla="val 2773"/>
                <a:gd name="f18" fmla="val 1654"/>
                <a:gd name="f19" fmla="val 1386"/>
                <a:gd name="f20" fmla="val 1197"/>
                <a:gd name="f21" fmla="val 788"/>
                <a:gd name="f22" fmla="val 1930"/>
                <a:gd name="f23" fmla="val 1"/>
                <a:gd name="f24" fmla="val 1489"/>
                <a:gd name="f25" fmla="val 1040"/>
                <a:gd name="f26" fmla="val 182"/>
                <a:gd name="f27" fmla="val 693"/>
                <a:gd name="f28" fmla="val 544"/>
                <a:gd name="f29" fmla="val 1206"/>
                <a:gd name="f30" fmla="val 2309"/>
                <a:gd name="f31" fmla="val 2970"/>
                <a:gd name="f32" fmla="val 1024"/>
                <a:gd name="f33" fmla="val 3301"/>
                <a:gd name="f34" fmla="val 1473"/>
                <a:gd name="f35" fmla="val 3466"/>
                <a:gd name="f36" fmla="val 1918"/>
                <a:gd name="f37" fmla="val 2363"/>
                <a:gd name="f38" fmla="val 2804"/>
                <a:gd name="f39" fmla="val 3119"/>
                <a:gd name="f40" fmla="val 2371"/>
                <a:gd name="f41" fmla="*/ f0 1 3781"/>
                <a:gd name="f42" fmla="*/ f1 1 3467"/>
                <a:gd name="f43" fmla="val f2"/>
                <a:gd name="f44" fmla="val f3"/>
                <a:gd name="f45" fmla="val f4"/>
                <a:gd name="f46" fmla="+- f45 0 f43"/>
                <a:gd name="f47" fmla="+- f44 0 f43"/>
                <a:gd name="f48" fmla="*/ f47 1 3781"/>
                <a:gd name="f49" fmla="*/ f46 1 3467"/>
                <a:gd name="f50" fmla="*/ f43 1 f48"/>
                <a:gd name="f51" fmla="*/ f44 1 f48"/>
                <a:gd name="f52" fmla="*/ f43 1 f49"/>
                <a:gd name="f53" fmla="*/ f45 1 f49"/>
                <a:gd name="f54" fmla="*/ f50 f41 1"/>
                <a:gd name="f55" fmla="*/ f51 f41 1"/>
                <a:gd name="f56" fmla="*/ f53 f42 1"/>
                <a:gd name="f57" fmla="*/ f52 f4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4" t="f57" r="f55" b="f56"/>
              <a:pathLst>
                <a:path w="3781" h="346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8" y="f16"/>
                    <a:pt x="f7" y="f17"/>
                    <a:pt x="f5" y="f17"/>
                  </a:cubicBezTo>
                  <a:cubicBezTo>
                    <a:pt x="f18" y="f17"/>
                    <a:pt x="f19" y="f16"/>
                    <a:pt x="f20" y="f15"/>
                  </a:cubicBezTo>
                  <a:cubicBezTo>
                    <a:pt x="f21" y="f14"/>
                    <a:pt x="f21" y="f13"/>
                    <a:pt x="f20" y="f11"/>
                  </a:cubicBezTo>
                  <a:cubicBezTo>
                    <a:pt x="f19" y="f9"/>
                    <a:pt x="f18" y="f6"/>
                    <a:pt x="f5" y="f6"/>
                  </a:cubicBezTo>
                  <a:close/>
                  <a:moveTo>
                    <a:pt x="f22" y="f23"/>
                  </a:moveTo>
                  <a:cubicBezTo>
                    <a:pt x="f24" y="f23"/>
                    <a:pt x="f25" y="f26"/>
                    <a:pt x="f27" y="f28"/>
                  </a:cubicBezTo>
                  <a:cubicBezTo>
                    <a:pt x="f2" y="f29"/>
                    <a:pt x="f2" y="f30"/>
                    <a:pt x="f27" y="f31"/>
                  </a:cubicBez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31"/>
                  </a:cubicBezTo>
                  <a:cubicBezTo>
                    <a:pt x="f3" y="f30"/>
                    <a:pt x="f3" y="f29"/>
                    <a:pt x="f39" y="f28"/>
                  </a:cubicBezTo>
                  <a:cubicBezTo>
                    <a:pt x="f38" y="f26"/>
                    <a:pt x="f40" y="f23"/>
                    <a:pt x="f22" y="f2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10402;p74">
              <a:extLst>
                <a:ext uri="{FF2B5EF4-FFF2-40B4-BE49-F238E27FC236}">
                  <a16:creationId xmlns:a16="http://schemas.microsoft.com/office/drawing/2014/main" id="{3055E03E-0D0F-4F59-83F8-A3869D853E45}"/>
                </a:ext>
              </a:extLst>
            </p:cNvPr>
            <p:cNvSpPr/>
            <p:nvPr/>
          </p:nvSpPr>
          <p:spPr>
            <a:xfrm>
              <a:off x="3348413" y="3422791"/>
              <a:ext cx="144082" cy="15459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726"/>
                <a:gd name="f4" fmla="val 4758"/>
                <a:gd name="f5" fmla="val 3533"/>
                <a:gd name="f6" fmla="val 3442"/>
                <a:gd name="f7" fmla="val 3355"/>
                <a:gd name="f8" fmla="val 32"/>
                <a:gd name="f9" fmla="val 3308"/>
                <a:gd name="f10" fmla="val 95"/>
                <a:gd name="f11" fmla="val 410"/>
                <a:gd name="f12" fmla="val 3623"/>
                <a:gd name="f13" fmla="val 788"/>
                <a:gd name="f14" fmla="val 4127"/>
                <a:gd name="f15" fmla="val 1953"/>
                <a:gd name="f16" fmla="val 4600"/>
                <a:gd name="f17" fmla="val 2678"/>
                <a:gd name="f18" fmla="val 4663"/>
                <a:gd name="f19" fmla="val 2615"/>
                <a:gd name="f20" fmla="val 2521"/>
                <a:gd name="f21" fmla="val 2395"/>
                <a:gd name="f22" fmla="val 1544"/>
                <a:gd name="f23" fmla="val 4348"/>
                <a:gd name="f24" fmla="val 693"/>
                <a:gd name="f25" fmla="val 3781"/>
                <a:gd name="f26" fmla="val 3718"/>
                <a:gd name="f27" fmla="*/ f0 1 4726"/>
                <a:gd name="f28" fmla="*/ f1 1 4758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726"/>
                <a:gd name="f35" fmla="*/ f32 1 4758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726" h="4758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9"/>
                  </a:lnTo>
                  <a:cubicBezTo>
                    <a:pt x="f11" y="f12"/>
                    <a:pt x="f13" y="f14"/>
                    <a:pt x="f15" y="f4"/>
                  </a:cubicBezTo>
                  <a:lnTo>
                    <a:pt x="f16" y="f17"/>
                  </a:lnTo>
                  <a:cubicBezTo>
                    <a:pt x="f18" y="f19"/>
                    <a:pt x="f3" y="f20"/>
                    <a:pt x="f3" y="f21"/>
                  </a:cubicBezTo>
                  <a:cubicBezTo>
                    <a:pt x="f3" y="f22"/>
                    <a:pt x="f23" y="f24"/>
                    <a:pt x="f25" y="f10"/>
                  </a:cubicBezTo>
                  <a:cubicBezTo>
                    <a:pt x="f26" y="f8"/>
                    <a:pt x="f1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10403;p74">
              <a:extLst>
                <a:ext uri="{FF2B5EF4-FFF2-40B4-BE49-F238E27FC236}">
                  <a16:creationId xmlns:a16="http://schemas.microsoft.com/office/drawing/2014/main" id="{FAF91C53-CFE8-4E23-8C7A-F9D6452FDA71}"/>
                </a:ext>
              </a:extLst>
            </p:cNvPr>
            <p:cNvSpPr/>
            <p:nvPr/>
          </p:nvSpPr>
          <p:spPr>
            <a:xfrm>
              <a:off x="3295579" y="3647989"/>
              <a:ext cx="125848" cy="1330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4096"/>
                <a:gd name="f5" fmla="val 2048"/>
                <a:gd name="f6" fmla="val 1985"/>
                <a:gd name="f7" fmla="val 32"/>
                <a:gd name="f8" fmla="val 63"/>
                <a:gd name="f9" fmla="val 1954"/>
                <a:gd name="f10" fmla="val 126"/>
                <a:gd name="f11" fmla="val 1506"/>
                <a:gd name="f12" fmla="val 546"/>
                <a:gd name="f13" fmla="val 859"/>
                <a:gd name="f14" fmla="val 767"/>
                <a:gd name="f15" fmla="val 235"/>
                <a:gd name="f16" fmla="val 156"/>
                <a:gd name="f17" fmla="val 78"/>
                <a:gd name="f18" fmla="val 764"/>
                <a:gd name="f19" fmla="val 756"/>
                <a:gd name="f20" fmla="val 567"/>
                <a:gd name="f21" fmla="val 1670"/>
                <a:gd name="f22" fmla="val 1355"/>
                <a:gd name="f23" fmla="val 3749"/>
                <a:gd name="f24" fmla="val 1418"/>
                <a:gd name="f25" fmla="val 3875"/>
                <a:gd name="f26" fmla="val 1450"/>
                <a:gd name="f27" fmla="val 4001"/>
                <a:gd name="f28" fmla="val 1607"/>
                <a:gd name="f29" fmla="val 1733"/>
                <a:gd name="f30" fmla="val 1891"/>
                <a:gd name="f31" fmla="val 4033"/>
                <a:gd name="f32" fmla="val 2426"/>
                <a:gd name="f33" fmla="val 2647"/>
                <a:gd name="f34" fmla="val 3182"/>
                <a:gd name="f35" fmla="val 2710"/>
                <a:gd name="f36" fmla="val 630"/>
                <a:gd name="f37" fmla="*/ f0 1 4128"/>
                <a:gd name="f38" fmla="*/ f1 1 4096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28"/>
                <a:gd name="f45" fmla="*/ f42 1 4096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28" h="4096">
                  <a:moveTo>
                    <a:pt x="f5" y="f2"/>
                  </a:moveTo>
                  <a:cubicBezTo>
                    <a:pt x="f6" y="f7"/>
                    <a:pt x="f6" y="f8"/>
                    <a:pt x="f9" y="f10"/>
                  </a:cubicBezTo>
                  <a:cubicBezTo>
                    <a:pt x="f11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2" y="f19"/>
                  </a:cubicBezTo>
                  <a:lnTo>
                    <a:pt x="f2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4"/>
                    <a:pt x="f29" y="f4"/>
                  </a:cubicBezTo>
                  <a:cubicBezTo>
                    <a:pt x="f30" y="f4"/>
                    <a:pt x="f6" y="f31"/>
                    <a:pt x="f5" y="f25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" y="f33"/>
                    <a:pt x="f35" y="f3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7" name="Google Shape;10404;p74">
              <a:extLst>
                <a:ext uri="{FF2B5EF4-FFF2-40B4-BE49-F238E27FC236}">
                  <a16:creationId xmlns:a16="http://schemas.microsoft.com/office/drawing/2014/main" id="{D0505699-246F-4E81-916E-6188C260C9BE}"/>
                </a:ext>
              </a:extLst>
            </p:cNvPr>
            <p:cNvSpPr/>
            <p:nvPr/>
          </p:nvSpPr>
          <p:spPr>
            <a:xfrm>
              <a:off x="3369545" y="3585545"/>
              <a:ext cx="109508" cy="1157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92"/>
                <a:gd name="f4" fmla="val 3562"/>
                <a:gd name="f5" fmla="val 252"/>
                <a:gd name="f6" fmla="val 1"/>
                <a:gd name="f7" fmla="val 284"/>
                <a:gd name="f8" fmla="val 410"/>
                <a:gd name="f9" fmla="val 189"/>
                <a:gd name="f10" fmla="val 883"/>
                <a:gd name="f11" fmla="val 1292"/>
                <a:gd name="f12" fmla="val 630"/>
                <a:gd name="f13" fmla="val 1922"/>
                <a:gd name="f14" fmla="val 1134"/>
                <a:gd name="f15" fmla="val 2615"/>
                <a:gd name="f16" fmla="val 1544"/>
                <a:gd name="f17" fmla="val 3466"/>
                <a:gd name="f18" fmla="val 1565"/>
                <a:gd name="f19" fmla="val 3530"/>
                <a:gd name="f20" fmla="val 1634"/>
                <a:gd name="f21" fmla="val 1715"/>
                <a:gd name="f22" fmla="val 1874"/>
                <a:gd name="f23" fmla="val 2080"/>
                <a:gd name="f24" fmla="val 3443"/>
                <a:gd name="f25" fmla="val 3214"/>
                <a:gd name="f26" fmla="val 2458"/>
                <a:gd name="f27" fmla="val 3308"/>
                <a:gd name="f28" fmla="val 3497"/>
                <a:gd name="f29" fmla="val 1985"/>
                <a:gd name="f30" fmla="val 1891"/>
                <a:gd name="f31" fmla="val 1733"/>
                <a:gd name="f32" fmla="val 1576"/>
                <a:gd name="f33" fmla="val 1450"/>
                <a:gd name="f34" fmla="val 3340"/>
                <a:gd name="f35" fmla="val 1418"/>
                <a:gd name="f36" fmla="val 3182"/>
                <a:gd name="f37" fmla="val 1355"/>
                <a:gd name="f38" fmla="val 568"/>
                <a:gd name="f39" fmla="*/ f0 1 3592"/>
                <a:gd name="f40" fmla="*/ f1 1 3562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3592"/>
                <a:gd name="f47" fmla="*/ f44 1 3562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3592" h="356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cubicBezTo>
                    <a:pt x="f12" y="f13"/>
                    <a:pt x="f14" y="f15"/>
                    <a:pt x="f16" y="f17"/>
                  </a:cubicBez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3" y="f25"/>
                  </a:cubicBezTo>
                  <a:lnTo>
                    <a:pt x="f23" y="f26"/>
                  </a:lnTo>
                  <a:lnTo>
                    <a:pt x="f27" y="f23"/>
                  </a:lnTo>
                  <a:cubicBezTo>
                    <a:pt x="f28" y="f29"/>
                    <a:pt x="f3" y="f30"/>
                    <a:pt x="f3" y="f31"/>
                  </a:cubicBezTo>
                  <a:cubicBezTo>
                    <a:pt x="f3" y="f32"/>
                    <a:pt x="f28" y="f33"/>
                    <a:pt x="f34" y="f35"/>
                  </a:cubicBezTo>
                  <a:cubicBezTo>
                    <a:pt x="f36" y="f37"/>
                    <a:pt x="f14" y="f3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8" name="Google Shape;10405;p74">
              <a:extLst>
                <a:ext uri="{FF2B5EF4-FFF2-40B4-BE49-F238E27FC236}">
                  <a16:creationId xmlns:a16="http://schemas.microsoft.com/office/drawing/2014/main" id="{F31E436D-98E4-448E-9C2E-D1FEF82B5F02}"/>
                </a:ext>
              </a:extLst>
            </p:cNvPr>
            <p:cNvSpPr/>
            <p:nvPr/>
          </p:nvSpPr>
          <p:spPr>
            <a:xfrm>
              <a:off x="3141896" y="3638763"/>
              <a:ext cx="146971" cy="1535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21"/>
                <a:gd name="f4" fmla="val 4727"/>
                <a:gd name="f5" fmla="val 3372"/>
                <a:gd name="f6" fmla="val 1"/>
                <a:gd name="f7" fmla="val 95"/>
                <a:gd name="f8" fmla="val 3277"/>
                <a:gd name="f9" fmla="val 3435"/>
                <a:gd name="f10" fmla="val 3687"/>
                <a:gd name="f11" fmla="val 158"/>
                <a:gd name="f12" fmla="val 3781"/>
                <a:gd name="f13" fmla="val 788"/>
                <a:gd name="f14" fmla="val 4411"/>
                <a:gd name="f15" fmla="val 1607"/>
                <a:gd name="f16" fmla="val 2458"/>
                <a:gd name="f17" fmla="val 2584"/>
                <a:gd name="f18" fmla="val 2679"/>
                <a:gd name="f19" fmla="val 4695"/>
                <a:gd name="f20" fmla="val 2742"/>
                <a:gd name="f21" fmla="val 4632"/>
                <a:gd name="f22" fmla="val 1986"/>
                <a:gd name="f23" fmla="val 4254"/>
                <a:gd name="f24" fmla="val 851"/>
                <a:gd name="f25" fmla="val 3718"/>
                <a:gd name="f26" fmla="val 442"/>
                <a:gd name="f27" fmla="*/ f0 1 4821"/>
                <a:gd name="f28" fmla="*/ f1 1 472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4821"/>
                <a:gd name="f35" fmla="*/ f32 1 472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4821" h="4727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11" y="f12"/>
                  </a:cubicBez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22"/>
                  </a:lnTo>
                  <a:cubicBezTo>
                    <a:pt x="f23" y="f24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10406;p74">
              <a:extLst>
                <a:ext uri="{FF2B5EF4-FFF2-40B4-BE49-F238E27FC236}">
                  <a16:creationId xmlns:a16="http://schemas.microsoft.com/office/drawing/2014/main" id="{6BBDA422-29AF-4346-843D-ACCBDC88BA09}"/>
                </a:ext>
              </a:extLst>
            </p:cNvPr>
            <p:cNvSpPr/>
            <p:nvPr/>
          </p:nvSpPr>
          <p:spPr>
            <a:xfrm>
              <a:off x="3295579" y="3410510"/>
              <a:ext cx="126827" cy="1095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3372"/>
                <a:gd name="f5" fmla="val 2836"/>
                <a:gd name="f6" fmla="val 2678"/>
                <a:gd name="f7" fmla="val 2584"/>
                <a:gd name="f8" fmla="val 32"/>
                <a:gd name="f9" fmla="val 2521"/>
                <a:gd name="f10" fmla="val 95"/>
                <a:gd name="f11" fmla="val 3245"/>
                <a:gd name="f12" fmla="val 90"/>
                <a:gd name="f13" fmla="val 3238"/>
                <a:gd name="f14" fmla="val 181"/>
                <a:gd name="f15" fmla="val 3234"/>
                <a:gd name="f16" fmla="val 272"/>
                <a:gd name="f17" fmla="val 568"/>
                <a:gd name="f18" fmla="val 870"/>
                <a:gd name="f19" fmla="val 3275"/>
                <a:gd name="f20" fmla="val 1135"/>
                <a:gd name="f21" fmla="val 3371"/>
                <a:gd name="f22" fmla="val 1324"/>
                <a:gd name="f23" fmla="val 3119"/>
                <a:gd name="f24" fmla="val 3939"/>
                <a:gd name="f25" fmla="val 567"/>
                <a:gd name="f26" fmla="val 4159"/>
                <a:gd name="f27" fmla="val 347"/>
                <a:gd name="f28" fmla="val 3718"/>
                <a:gd name="f29" fmla="val 158"/>
                <a:gd name="f30" fmla="val 3308"/>
                <a:gd name="f31" fmla="*/ f0 1 4160"/>
                <a:gd name="f32" fmla="*/ f1 1 3372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4160"/>
                <a:gd name="f39" fmla="*/ f36 1 3372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4160" h="33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21"/>
                  </a:cubicBez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0" name="Google Shape;10407;p74">
              <a:extLst>
                <a:ext uri="{FF2B5EF4-FFF2-40B4-BE49-F238E27FC236}">
                  <a16:creationId xmlns:a16="http://schemas.microsoft.com/office/drawing/2014/main" id="{EE15B345-00EB-46F2-80FB-E32BEDB88B69}"/>
                </a:ext>
              </a:extLst>
            </p:cNvPr>
            <p:cNvSpPr/>
            <p:nvPr/>
          </p:nvSpPr>
          <p:spPr>
            <a:xfrm>
              <a:off x="3132295" y="3579400"/>
              <a:ext cx="102796" cy="1392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4286"/>
                <a:gd name="f5" fmla="val 3246"/>
                <a:gd name="f6" fmla="val 1"/>
                <a:gd name="f7" fmla="val 95"/>
                <a:gd name="f8" fmla="val 2552"/>
                <a:gd name="f9" fmla="val 32"/>
                <a:gd name="f10" fmla="val 2615"/>
                <a:gd name="f11" fmla="val 2710"/>
                <a:gd name="f12" fmla="val 2836"/>
                <a:gd name="f13" fmla="val 3340"/>
                <a:gd name="f14" fmla="val 3844"/>
                <a:gd name="f15" fmla="val 347"/>
                <a:gd name="f16" fmla="val 4285"/>
                <a:gd name="f17" fmla="val 1261"/>
                <a:gd name="f18" fmla="val 3214"/>
                <a:gd name="f19" fmla="val 851"/>
                <a:gd name="f20" fmla="val 3183"/>
                <a:gd name="f21" fmla="val 410"/>
                <a:gd name="f22" fmla="*/ f0 1 3372"/>
                <a:gd name="f23" fmla="*/ f1 1 4286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3372"/>
                <a:gd name="f30" fmla="*/ f27 1 4286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3372" h="4286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6" y="f11"/>
                    <a:pt x="f6" y="f12"/>
                  </a:cubicBezTo>
                  <a:cubicBezTo>
                    <a:pt x="f6" y="f13"/>
                    <a:pt x="f7" y="f14"/>
                    <a:pt x="f15" y="f16"/>
                  </a:cubicBezTo>
                  <a:lnTo>
                    <a:pt x="f3" y="f17"/>
                  </a:lnTo>
                  <a:cubicBezTo>
                    <a:pt x="f18" y="f19"/>
                    <a:pt x="f20" y="f21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1" name="Google Shape;10421;p74">
            <a:extLst>
              <a:ext uri="{FF2B5EF4-FFF2-40B4-BE49-F238E27FC236}">
                <a16:creationId xmlns:a16="http://schemas.microsoft.com/office/drawing/2014/main" id="{8A4FF0CF-8694-4224-9A6C-8AF0F54DAE0E}"/>
              </a:ext>
            </a:extLst>
          </p:cNvPr>
          <p:cNvGrpSpPr/>
          <p:nvPr/>
        </p:nvGrpSpPr>
        <p:grpSpPr>
          <a:xfrm>
            <a:off x="9515356" y="4559052"/>
            <a:ext cx="482864" cy="515976"/>
            <a:chOff x="7136517" y="3419289"/>
            <a:chExt cx="362148" cy="386982"/>
          </a:xfrm>
          <a:solidFill>
            <a:srgbClr val="C00000"/>
          </a:solidFill>
        </p:grpSpPr>
        <p:sp>
          <p:nvSpPr>
            <p:cNvPr id="112" name="Google Shape;10422;p74">
              <a:extLst>
                <a:ext uri="{FF2B5EF4-FFF2-40B4-BE49-F238E27FC236}">
                  <a16:creationId xmlns:a16="http://schemas.microsoft.com/office/drawing/2014/main" id="{A3766067-9163-4428-8978-856034E9DB86}"/>
                </a:ext>
              </a:extLst>
            </p:cNvPr>
            <p:cNvSpPr/>
            <p:nvPr/>
          </p:nvSpPr>
          <p:spPr>
            <a:xfrm>
              <a:off x="7136517" y="3555434"/>
              <a:ext cx="43260" cy="2487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657"/>
                <a:gd name="f5" fmla="val 410"/>
                <a:gd name="f6" fmla="val 221"/>
                <a:gd name="f7" fmla="val 64"/>
                <a:gd name="f8" fmla="val 158"/>
                <a:gd name="f9" fmla="val 347"/>
                <a:gd name="f10" fmla="val 1"/>
                <a:gd name="f11" fmla="val 2867"/>
                <a:gd name="f12" fmla="val 4789"/>
                <a:gd name="f13" fmla="val 7310"/>
                <a:gd name="f14" fmla="val 7530"/>
                <a:gd name="f15" fmla="val 7656"/>
                <a:gd name="f16" fmla="val 379"/>
                <a:gd name="f17" fmla="val 568"/>
                <a:gd name="f18" fmla="val 725"/>
                <a:gd name="f19" fmla="val 1355"/>
                <a:gd name="f20" fmla="val 1418"/>
                <a:gd name="f21" fmla="*/ f0 1 1419"/>
                <a:gd name="f22" fmla="*/ f1 1 7657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419"/>
                <a:gd name="f29" fmla="*/ f26 1 7657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419" h="765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0" y="f12"/>
                    <a:pt x="f10" y="f13"/>
                  </a:cubicBezTo>
                  <a:cubicBezTo>
                    <a:pt x="f10" y="f14"/>
                    <a:pt x="f8" y="f15"/>
                    <a:pt x="f16" y="f15"/>
                  </a:cubicBezTo>
                  <a:cubicBezTo>
                    <a:pt x="f17" y="f15"/>
                    <a:pt x="f18" y="f14"/>
                    <a:pt x="f18" y="f13"/>
                  </a:cubicBezTo>
                  <a:lnTo>
                    <a:pt x="f18" y="f19"/>
                  </a:lnTo>
                  <a:lnTo>
                    <a:pt x="f20" y="f19"/>
                  </a:lnTo>
                  <a:lnTo>
                    <a:pt x="f2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10423;p74">
              <a:extLst>
                <a:ext uri="{FF2B5EF4-FFF2-40B4-BE49-F238E27FC236}">
                  <a16:creationId xmlns:a16="http://schemas.microsoft.com/office/drawing/2014/main" id="{8E062BCA-F6FA-4BEA-A73D-5C6CA793AB62}"/>
                </a:ext>
              </a:extLst>
            </p:cNvPr>
            <p:cNvSpPr/>
            <p:nvPr/>
          </p:nvSpPr>
          <p:spPr>
            <a:xfrm>
              <a:off x="7177829" y="3646544"/>
              <a:ext cx="149870" cy="1597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2080"/>
                <a:gd name="f5" fmla="val 693"/>
                <a:gd name="f6" fmla="val 1733"/>
                <a:gd name="f7" fmla="val 788"/>
                <a:gd name="f8" fmla="val 1481"/>
                <a:gd name="f9" fmla="val 2458"/>
                <a:gd name="f10" fmla="val 2678"/>
                <a:gd name="f11" fmla="val 158"/>
                <a:gd name="f12" fmla="val 2836"/>
                <a:gd name="f13" fmla="val 347"/>
                <a:gd name="f14" fmla="val 3529"/>
                <a:gd name="f15" fmla="val 1072"/>
                <a:gd name="f16" fmla="val 473"/>
                <a:gd name="f17" fmla="val 32"/>
                <a:gd name="f18" fmla="val 4001"/>
                <a:gd name="f19" fmla="val 4569"/>
                <a:gd name="f20" fmla="val 4758"/>
                <a:gd name="f21" fmla="val 189"/>
                <a:gd name="f22" fmla="val 4915"/>
                <a:gd name="f23" fmla="val 410"/>
                <a:gd name="f24" fmla="val 599"/>
                <a:gd name="f25" fmla="val 757"/>
                <a:gd name="f26" fmla="val 4348"/>
                <a:gd name="f27" fmla="val 914"/>
                <a:gd name="f28" fmla="val 4190"/>
                <a:gd name="f29" fmla="val 1103"/>
                <a:gd name="f30" fmla="val 2143"/>
                <a:gd name="f31" fmla="val 2300"/>
                <a:gd name="f32" fmla="val 2489"/>
                <a:gd name="f33" fmla="val 3876"/>
                <a:gd name="f34" fmla="val 4065"/>
                <a:gd name="f35" fmla="val 4222"/>
                <a:gd name="f36" fmla="val 4380"/>
                <a:gd name="f37" fmla="val 3970"/>
                <a:gd name="f38" fmla="val 4443"/>
                <a:gd name="f39" fmla="val 3907"/>
                <a:gd name="f40" fmla="val 2867"/>
                <a:gd name="f41" fmla="val 4537"/>
                <a:gd name="f42" fmla="val 2773"/>
                <a:gd name="f43" fmla="val 4726"/>
                <a:gd name="f44" fmla="val 4884"/>
                <a:gd name="f45" fmla="val 2615"/>
                <a:gd name="f46" fmla="val 2426"/>
                <a:gd name="f47" fmla="val 4096"/>
                <a:gd name="f48" fmla="val 662"/>
                <a:gd name="f49" fmla="val 3151"/>
                <a:gd name="f50" fmla="val 2804"/>
                <a:gd name="f51" fmla="*/ f0 1 4916"/>
                <a:gd name="f52" fmla="*/ f1 1 4916"/>
                <a:gd name="f53" fmla="val f2"/>
                <a:gd name="f54" fmla="val f3"/>
                <a:gd name="f55" fmla="+- f54 0 f53"/>
                <a:gd name="f56" fmla="*/ f55 1 4916"/>
                <a:gd name="f57" fmla="*/ f53 1 f56"/>
                <a:gd name="f58" fmla="*/ f54 1 f56"/>
                <a:gd name="f59" fmla="*/ f57 f51 1"/>
                <a:gd name="f60" fmla="*/ f58 f51 1"/>
                <a:gd name="f61" fmla="*/ f58 f52 1"/>
                <a:gd name="f62" fmla="*/ f57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4916" h="4916">
                  <a:moveTo>
                    <a:pt x="f4" y="f2"/>
                  </a:moveTo>
                  <a:lnTo>
                    <a:pt x="f4" y="f5"/>
                  </a:lnTo>
                  <a:lnTo>
                    <a:pt x="f6" y="f5"/>
                  </a:lnTo>
                  <a:cubicBezTo>
                    <a:pt x="f7" y="f5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12"/>
                  </a:cubicBezTo>
                  <a:lnTo>
                    <a:pt x="f4" y="f12"/>
                  </a:lnTo>
                  <a:lnTo>
                    <a:pt x="f4" y="f14"/>
                  </a:lnTo>
                  <a:lnTo>
                    <a:pt x="f15" y="f14"/>
                  </a:lnTo>
                  <a:cubicBezTo>
                    <a:pt x="f16" y="f14"/>
                    <a:pt x="f17" y="f18"/>
                    <a:pt x="f17" y="f19"/>
                  </a:cubicBezTo>
                  <a:cubicBezTo>
                    <a:pt x="f17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5" y="f19"/>
                  </a:cubicBezTo>
                  <a:cubicBezTo>
                    <a:pt x="f25" y="f26"/>
                    <a:pt x="f27" y="f28"/>
                    <a:pt x="f29" y="f28"/>
                  </a:cubicBezTo>
                  <a:lnTo>
                    <a:pt x="f30" y="f28"/>
                  </a:lnTo>
                  <a:lnTo>
                    <a:pt x="f30" y="f19"/>
                  </a:lnTo>
                  <a:cubicBezTo>
                    <a:pt x="f30" y="f20"/>
                    <a:pt x="f31" y="f22"/>
                    <a:pt x="f32" y="f22"/>
                  </a:cubicBezTo>
                  <a:cubicBezTo>
                    <a:pt x="f10" y="f22"/>
                    <a:pt x="f12" y="f20"/>
                    <a:pt x="f12" y="f19"/>
                  </a:cubicBezTo>
                  <a:lnTo>
                    <a:pt x="f12" y="f28"/>
                  </a:lnTo>
                  <a:lnTo>
                    <a:pt x="f33" y="f28"/>
                  </a:lnTo>
                  <a:cubicBezTo>
                    <a:pt x="f34" y="f28"/>
                    <a:pt x="f35" y="f26"/>
                    <a:pt x="f35" y="f19"/>
                  </a:cubicBezTo>
                  <a:cubicBezTo>
                    <a:pt x="f35" y="f20"/>
                    <a:pt x="f36" y="f22"/>
                    <a:pt x="f19" y="f22"/>
                  </a:cubicBezTo>
                  <a:cubicBezTo>
                    <a:pt x="f20" y="f22"/>
                    <a:pt x="f22" y="f20"/>
                    <a:pt x="f22" y="f19"/>
                  </a:cubicBezTo>
                  <a:cubicBezTo>
                    <a:pt x="f22" y="f37"/>
                    <a:pt x="f38" y="f14"/>
                    <a:pt x="f39" y="f14"/>
                  </a:cubicBezTo>
                  <a:lnTo>
                    <a:pt x="f40" y="f14"/>
                  </a:lnTo>
                  <a:lnTo>
                    <a:pt x="f40" y="f12"/>
                  </a:lnTo>
                  <a:lnTo>
                    <a:pt x="f41" y="f12"/>
                  </a:lnTo>
                  <a:lnTo>
                    <a:pt x="f41" y="f42"/>
                  </a:lnTo>
                  <a:cubicBezTo>
                    <a:pt x="f43" y="f42"/>
                    <a:pt x="f44" y="f45"/>
                    <a:pt x="f44" y="f46"/>
                  </a:cubicBezTo>
                  <a:cubicBezTo>
                    <a:pt x="f44" y="f8"/>
                    <a:pt x="f47" y="f48"/>
                    <a:pt x="f49" y="f48"/>
                  </a:cubicBezTo>
                  <a:lnTo>
                    <a:pt x="f50" y="f48"/>
                  </a:lnTo>
                  <a:lnTo>
                    <a:pt x="f5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10424;p74">
              <a:extLst>
                <a:ext uri="{FF2B5EF4-FFF2-40B4-BE49-F238E27FC236}">
                  <a16:creationId xmlns:a16="http://schemas.microsoft.com/office/drawing/2014/main" id="{7553FEFC-0BFC-415E-B052-E68C13726AA7}"/>
                </a:ext>
              </a:extLst>
            </p:cNvPr>
            <p:cNvSpPr/>
            <p:nvPr/>
          </p:nvSpPr>
          <p:spPr>
            <a:xfrm>
              <a:off x="7346874" y="3419289"/>
              <a:ext cx="128710" cy="460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22"/>
                <a:gd name="f4" fmla="val 1418"/>
                <a:gd name="f5" fmla="val 725"/>
                <a:gd name="f6" fmla="val 315"/>
                <a:gd name="f7" fmla="val 63"/>
                <a:gd name="f8" fmla="val 1103"/>
                <a:gd name="f9" fmla="val 378"/>
                <a:gd name="f10" fmla="val 3875"/>
                <a:gd name="f11" fmla="val 4064"/>
                <a:gd name="f12" fmla="val 1260"/>
                <a:gd name="f13" fmla="val 1071"/>
                <a:gd name="f14" fmla="val 158"/>
                <a:gd name="f15" fmla="*/ f0 1 4222"/>
                <a:gd name="f16" fmla="*/ f1 1 141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222"/>
                <a:gd name="f23" fmla="*/ f20 1 141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222" h="1418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cubicBezTo>
                    <a:pt x="f7" y="f8"/>
                    <a:pt x="f9" y="f4"/>
                    <a:pt x="f5" y="f4"/>
                  </a:cubicBezTo>
                  <a:lnTo>
                    <a:pt x="f10" y="f4"/>
                  </a:lnTo>
                  <a:cubicBezTo>
                    <a:pt x="f11" y="f4"/>
                    <a:pt x="f3" y="f12"/>
                    <a:pt x="f3" y="f13"/>
                  </a:cubicBezTo>
                  <a:lnTo>
                    <a:pt x="f3" y="f9"/>
                  </a:lnTo>
                  <a:cubicBezTo>
                    <a:pt x="f3" y="f14"/>
                    <a:pt x="f11" y="f2"/>
                    <a:pt x="f1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10425;p74">
              <a:extLst>
                <a:ext uri="{FF2B5EF4-FFF2-40B4-BE49-F238E27FC236}">
                  <a16:creationId xmlns:a16="http://schemas.microsoft.com/office/drawing/2014/main" id="{4203ECC0-A0E9-4477-90B2-C9FE81AEDC9D}"/>
                </a:ext>
              </a:extLst>
            </p:cNvPr>
            <p:cNvSpPr/>
            <p:nvPr/>
          </p:nvSpPr>
          <p:spPr>
            <a:xfrm>
              <a:off x="7368948" y="3488893"/>
              <a:ext cx="127796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2"/>
                <a:gd name="f4" fmla="val 1419"/>
                <a:gd name="f5" fmla="val 694"/>
                <a:gd name="f6" fmla="val 1"/>
                <a:gd name="f7" fmla="val 316"/>
                <a:gd name="f8" fmla="val 1103"/>
                <a:gd name="f9" fmla="val 1418"/>
                <a:gd name="f10" fmla="val 3845"/>
                <a:gd name="f11" fmla="val 4065"/>
                <a:gd name="f12" fmla="val 4191"/>
                <a:gd name="f13" fmla="val 1261"/>
                <a:gd name="f14" fmla="val 1072"/>
                <a:gd name="f15" fmla="val 347"/>
                <a:gd name="f16" fmla="val 158"/>
                <a:gd name="f17" fmla="*/ f0 1 4192"/>
                <a:gd name="f18" fmla="*/ f1 1 1419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4192"/>
                <a:gd name="f25" fmla="*/ f22 1 1419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4192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cubicBezTo>
                    <a:pt x="f12" y="f16"/>
                    <a:pt x="f11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10426;p74">
              <a:extLst>
                <a:ext uri="{FF2B5EF4-FFF2-40B4-BE49-F238E27FC236}">
                  <a16:creationId xmlns:a16="http://schemas.microsoft.com/office/drawing/2014/main" id="{6048FF6A-2C1C-49AF-8C8B-281473A7DAB4}"/>
                </a:ext>
              </a:extLst>
            </p:cNvPr>
            <p:cNvSpPr/>
            <p:nvPr/>
          </p:nvSpPr>
          <p:spPr>
            <a:xfrm>
              <a:off x="7348795" y="3622980"/>
              <a:ext cx="148891" cy="461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1419"/>
                <a:gd name="f5" fmla="val 1"/>
                <a:gd name="f6" fmla="val 1418"/>
                <a:gd name="f7" fmla="val 2773"/>
                <a:gd name="f8" fmla="val 347"/>
                <a:gd name="f9" fmla="val 568"/>
                <a:gd name="f10" fmla="val 2615"/>
                <a:gd name="f11" fmla="val 725"/>
                <a:gd name="f12" fmla="val 2426"/>
                <a:gd name="f13" fmla="val 2237"/>
                <a:gd name="f14" fmla="val 2080"/>
                <a:gd name="f15" fmla="*/ f0 1 4884"/>
                <a:gd name="f16" fmla="*/ f1 1 141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884"/>
                <a:gd name="f23" fmla="*/ f20 1 141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884" h="1419">
                  <a:moveTo>
                    <a:pt x="f2" y="f5"/>
                  </a:moveTo>
                  <a:lnTo>
                    <a:pt x="f2" y="f6"/>
                  </a:lnTo>
                  <a:lnTo>
                    <a:pt x="f3" y="f6"/>
                  </a:lnTo>
                  <a:lnTo>
                    <a:pt x="f3" y="f5"/>
                  </a:lnTo>
                  <a:lnTo>
                    <a:pt x="f7" y="f5"/>
                  </a:lnTo>
                  <a:lnTo>
                    <a:pt x="f7" y="f8"/>
                  </a:lnTo>
                  <a:cubicBezTo>
                    <a:pt x="f7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4" y="f8"/>
                  </a:cubicBezTo>
                  <a:lnTo>
                    <a:pt x="f14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10427;p74">
              <a:extLst>
                <a:ext uri="{FF2B5EF4-FFF2-40B4-BE49-F238E27FC236}">
                  <a16:creationId xmlns:a16="http://schemas.microsoft.com/office/drawing/2014/main" id="{CBC012A5-1CA7-4CEF-AF53-7A8818C9BBA8}"/>
                </a:ext>
              </a:extLst>
            </p:cNvPr>
            <p:cNvSpPr/>
            <p:nvPr/>
          </p:nvSpPr>
          <p:spPr>
            <a:xfrm>
              <a:off x="7326694" y="3555434"/>
              <a:ext cx="171001" cy="4405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1356"/>
                <a:gd name="f5" fmla="val 1"/>
                <a:gd name="f6" fmla="val 1355"/>
                <a:gd name="f7" fmla="val 347"/>
                <a:gd name="f8" fmla="val 5577"/>
                <a:gd name="f9" fmla="val 158"/>
                <a:gd name="f10" fmla="val 5451"/>
                <a:gd name="f11" fmla="val 5231"/>
                <a:gd name="f12" fmla="*/ f0 1 5609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5609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5609" h="1356">
                  <a:moveTo>
                    <a:pt x="f5" y="f2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7"/>
                  </a:lnTo>
                  <a:cubicBezTo>
                    <a:pt x="f8" y="f9"/>
                    <a:pt x="f10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10428;p74">
              <a:extLst>
                <a:ext uri="{FF2B5EF4-FFF2-40B4-BE49-F238E27FC236}">
                  <a16:creationId xmlns:a16="http://schemas.microsoft.com/office/drawing/2014/main" id="{177D6DE3-20E1-4B1D-94DD-AC1056549DB7}"/>
                </a:ext>
              </a:extLst>
            </p:cNvPr>
            <p:cNvSpPr/>
            <p:nvPr/>
          </p:nvSpPr>
          <p:spPr>
            <a:xfrm>
              <a:off x="7348795" y="3692612"/>
              <a:ext cx="149870" cy="1136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16"/>
                <a:gd name="f4" fmla="val 3498"/>
                <a:gd name="f5" fmla="val 3151"/>
                <a:gd name="f6" fmla="val 3340"/>
                <a:gd name="f7" fmla="val 158"/>
                <a:gd name="f8" fmla="val 3497"/>
                <a:gd name="f9" fmla="val 347"/>
                <a:gd name="f10" fmla="val 536"/>
                <a:gd name="f11" fmla="val 693"/>
                <a:gd name="f12" fmla="val 1418"/>
                <a:gd name="f13" fmla="val 4190"/>
                <a:gd name="f14" fmla="val 4348"/>
                <a:gd name="f15" fmla="val 4569"/>
                <a:gd name="f16" fmla="val 4758"/>
                <a:gd name="f17" fmla="val 4915"/>
                <a:gd name="f18" fmla="val 2773"/>
                <a:gd name="f19" fmla="val 2615"/>
                <a:gd name="f20" fmla="val 2426"/>
                <a:gd name="f21" fmla="val 2237"/>
                <a:gd name="f22" fmla="val 2080"/>
                <a:gd name="f23" fmla="*/ f0 1 4916"/>
                <a:gd name="f24" fmla="*/ f1 1 3498"/>
                <a:gd name="f25" fmla="val f2"/>
                <a:gd name="f26" fmla="val f3"/>
                <a:gd name="f27" fmla="val f4"/>
                <a:gd name="f28" fmla="+- f27 0 f25"/>
                <a:gd name="f29" fmla="+- f26 0 f25"/>
                <a:gd name="f30" fmla="*/ f29 1 4916"/>
                <a:gd name="f31" fmla="*/ f28 1 3498"/>
                <a:gd name="f32" fmla="*/ f25 1 f30"/>
                <a:gd name="f33" fmla="*/ f26 1 f30"/>
                <a:gd name="f34" fmla="*/ f25 1 f31"/>
                <a:gd name="f35" fmla="*/ f27 1 f31"/>
                <a:gd name="f36" fmla="*/ f32 f23 1"/>
                <a:gd name="f37" fmla="*/ f33 f23 1"/>
                <a:gd name="f38" fmla="*/ f35 f24 1"/>
                <a:gd name="f39" fmla="*/ f34 f2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6" t="f39" r="f37" b="f38"/>
              <a:pathLst>
                <a:path w="4916" h="3498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cubicBezTo>
                    <a:pt x="f10" y="f8"/>
                    <a:pt x="f11" y="f6"/>
                    <a:pt x="f11" y="f5"/>
                  </a:cubicBezTo>
                  <a:lnTo>
                    <a:pt x="f11" y="f12"/>
                  </a:lnTo>
                  <a:lnTo>
                    <a:pt x="f13" y="f12"/>
                  </a:lnTo>
                  <a:lnTo>
                    <a:pt x="f13" y="f5"/>
                  </a:lnTo>
                  <a:cubicBezTo>
                    <a:pt x="f13" y="f6"/>
                    <a:pt x="f14" y="f8"/>
                    <a:pt x="f15" y="f8"/>
                  </a:cubicBezTo>
                  <a:cubicBezTo>
                    <a:pt x="f16" y="f8"/>
                    <a:pt x="f17" y="f6"/>
                    <a:pt x="f17" y="f5"/>
                  </a:cubicBezTo>
                  <a:lnTo>
                    <a:pt x="f17" y="f2"/>
                  </a:lnTo>
                  <a:lnTo>
                    <a:pt x="f18" y="f2"/>
                  </a:lnTo>
                  <a:lnTo>
                    <a:pt x="f18" y="f9"/>
                  </a:lnTo>
                  <a:cubicBezTo>
                    <a:pt x="f18" y="f10"/>
                    <a:pt x="f19" y="f11"/>
                    <a:pt x="f20" y="f11"/>
                  </a:cubicBezTo>
                  <a:cubicBezTo>
                    <a:pt x="f21" y="f11"/>
                    <a:pt x="f22" y="f10"/>
                    <a:pt x="f22" y="f9"/>
                  </a:cubicBezTo>
                  <a:lnTo>
                    <a:pt x="f2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10429;p74">
              <a:extLst>
                <a:ext uri="{FF2B5EF4-FFF2-40B4-BE49-F238E27FC236}">
                  <a16:creationId xmlns:a16="http://schemas.microsoft.com/office/drawing/2014/main" id="{6A6C5EBE-505B-41F3-BBAB-FC01E971764F}"/>
                </a:ext>
              </a:extLst>
            </p:cNvPr>
            <p:cNvSpPr/>
            <p:nvPr/>
          </p:nvSpPr>
          <p:spPr>
            <a:xfrm>
              <a:off x="7200872" y="3487887"/>
              <a:ext cx="105695" cy="1351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4159"/>
                <a:gd name="f5" fmla="val 1733"/>
                <a:gd name="f6" fmla="val 788"/>
                <a:gd name="f7" fmla="val 1"/>
                <a:gd name="f8" fmla="val 3812"/>
                <a:gd name="f9" fmla="val 4001"/>
                <a:gd name="f10" fmla="val 158"/>
                <a:gd name="f11" fmla="val 347"/>
                <a:gd name="f12" fmla="val 3120"/>
                <a:gd name="f13" fmla="val 3309"/>
                <a:gd name="f14" fmla="val 3466"/>
                <a:gd name="f15" fmla="val 2678"/>
                <a:gd name="f16" fmla="*/ f0 1 3467"/>
                <a:gd name="f17" fmla="*/ f1 1 415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3467"/>
                <a:gd name="f24" fmla="*/ f21 1 415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3467" h="4159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lnTo>
                    <a:pt x="f7" y="f8"/>
                  </a:lnTo>
                  <a:cubicBezTo>
                    <a:pt x="f7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4" y="f8"/>
                  </a:cubicBezTo>
                  <a:lnTo>
                    <a:pt x="f14" y="f5"/>
                  </a:lnTo>
                  <a:cubicBezTo>
                    <a:pt x="f14" y="f6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10435;p74">
            <a:extLst>
              <a:ext uri="{FF2B5EF4-FFF2-40B4-BE49-F238E27FC236}">
                <a16:creationId xmlns:a16="http://schemas.microsoft.com/office/drawing/2014/main" id="{688CB277-2A7C-4D53-8102-7AEF39B71E7D}"/>
              </a:ext>
            </a:extLst>
          </p:cNvPr>
          <p:cNvGrpSpPr/>
          <p:nvPr/>
        </p:nvGrpSpPr>
        <p:grpSpPr>
          <a:xfrm>
            <a:off x="9486972" y="5286306"/>
            <a:ext cx="709648" cy="701247"/>
            <a:chOff x="7115229" y="3964728"/>
            <a:chExt cx="532236" cy="525935"/>
          </a:xfrm>
          <a:solidFill>
            <a:srgbClr val="C00000"/>
          </a:solidFill>
        </p:grpSpPr>
        <p:sp>
          <p:nvSpPr>
            <p:cNvPr id="121" name="Google Shape;10436;p74">
              <a:extLst>
                <a:ext uri="{FF2B5EF4-FFF2-40B4-BE49-F238E27FC236}">
                  <a16:creationId xmlns:a16="http://schemas.microsoft.com/office/drawing/2014/main" id="{FFA09892-0A97-4D2E-8769-7D708B4DB40C}"/>
                </a:ext>
              </a:extLst>
            </p:cNvPr>
            <p:cNvSpPr/>
            <p:nvPr/>
          </p:nvSpPr>
          <p:spPr>
            <a:xfrm>
              <a:off x="7365107" y="3964728"/>
              <a:ext cx="31089" cy="827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34"/>
                <a:gd name="f5" fmla="val 347"/>
                <a:gd name="f6" fmla="val 158"/>
                <a:gd name="f7" fmla="val 1355"/>
                <a:gd name="f8" fmla="val 1576"/>
                <a:gd name="f9" fmla="val 1733"/>
                <a:gd name="f10" fmla="val 536"/>
                <a:gd name="f11" fmla="val 693"/>
                <a:gd name="f12" fmla="*/ f0 1 694"/>
                <a:gd name="f13" fmla="*/ f1 1 173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3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33">
                  <a:moveTo>
                    <a:pt x="f5" y="f2"/>
                  </a:moveTo>
                  <a:cubicBezTo>
                    <a:pt x="f6" y="f2"/>
                    <a:pt x="f2" y="f6"/>
                    <a:pt x="f2" y="f5"/>
                  </a:cubicBezTo>
                  <a:lnTo>
                    <a:pt x="f2" y="f7"/>
                  </a:ln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11" y="f8"/>
                    <a:pt x="f11" y="f7"/>
                  </a:cubicBezTo>
                  <a:lnTo>
                    <a:pt x="f11" y="f5"/>
                  </a:lnTo>
                  <a:cubicBezTo>
                    <a:pt x="f11" y="f6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10437;p74">
              <a:extLst>
                <a:ext uri="{FF2B5EF4-FFF2-40B4-BE49-F238E27FC236}">
                  <a16:creationId xmlns:a16="http://schemas.microsoft.com/office/drawing/2014/main" id="{7FEFA485-6FD8-4AE7-9DFF-D4FD56351ECC}"/>
                </a:ext>
              </a:extLst>
            </p:cNvPr>
            <p:cNvSpPr/>
            <p:nvPr/>
          </p:nvSpPr>
          <p:spPr>
            <a:xfrm>
              <a:off x="7240868" y="4029769"/>
              <a:ext cx="63578" cy="662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88"/>
                <a:gd name="f5" fmla="val 363"/>
                <a:gd name="f6" fmla="val 1"/>
                <a:gd name="f7" fmla="val 276"/>
                <a:gd name="f8" fmla="val 190"/>
                <a:gd name="f9" fmla="val 40"/>
                <a:gd name="f10" fmla="val 127"/>
                <a:gd name="f11" fmla="val 119"/>
                <a:gd name="f12" fmla="val 245"/>
                <a:gd name="f13" fmla="val 466"/>
                <a:gd name="f14" fmla="val 592"/>
                <a:gd name="f15" fmla="val 820"/>
                <a:gd name="f16" fmla="val 1316"/>
                <a:gd name="f17" fmla="val 883"/>
                <a:gd name="f18" fmla="val 1364"/>
                <a:gd name="f19" fmla="val 969"/>
                <a:gd name="f20" fmla="val 1387"/>
                <a:gd name="f21" fmla="val 1056"/>
                <a:gd name="f22" fmla="val 1143"/>
                <a:gd name="f23" fmla="val 1229"/>
                <a:gd name="f24" fmla="val 1292"/>
                <a:gd name="f25" fmla="val 1418"/>
                <a:gd name="f26" fmla="val 1190"/>
                <a:gd name="f27" fmla="val 938"/>
                <a:gd name="f28" fmla="val 844"/>
                <a:gd name="f29" fmla="val 599"/>
                <a:gd name="f30" fmla="val 536"/>
                <a:gd name="f31" fmla="val 450"/>
                <a:gd name="f32" fmla="*/ f0 1 1419"/>
                <a:gd name="f33" fmla="*/ f1 1 1388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88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8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3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3" name="Google Shape;10438;p74">
              <a:extLst>
                <a:ext uri="{FF2B5EF4-FFF2-40B4-BE49-F238E27FC236}">
                  <a16:creationId xmlns:a16="http://schemas.microsoft.com/office/drawing/2014/main" id="{B8E875C5-190A-478B-B763-0C5B45A6BC94}"/>
                </a:ext>
              </a:extLst>
            </p:cNvPr>
            <p:cNvSpPr/>
            <p:nvPr/>
          </p:nvSpPr>
          <p:spPr>
            <a:xfrm>
              <a:off x="7456822" y="4030336"/>
              <a:ext cx="63578" cy="657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76"/>
                <a:gd name="f5" fmla="val 1054"/>
                <a:gd name="f6" fmla="val 976"/>
                <a:gd name="f7" fmla="val 894"/>
                <a:gd name="f8" fmla="val 33"/>
                <a:gd name="f9" fmla="val 820"/>
                <a:gd name="f10" fmla="val 107"/>
                <a:gd name="f11" fmla="val 95"/>
                <a:gd name="f12" fmla="val 832"/>
                <a:gd name="f13" fmla="val 1"/>
                <a:gd name="f14" fmla="val 926"/>
                <a:gd name="f15" fmla="val 1178"/>
                <a:gd name="f16" fmla="val 1304"/>
                <a:gd name="f17" fmla="val 158"/>
                <a:gd name="f18" fmla="val 1352"/>
                <a:gd name="f19" fmla="val 253"/>
                <a:gd name="f20" fmla="val 1375"/>
                <a:gd name="f21" fmla="val 344"/>
                <a:gd name="f22" fmla="val 434"/>
                <a:gd name="f23" fmla="val 521"/>
                <a:gd name="f24" fmla="val 568"/>
                <a:gd name="f25" fmla="val 1293"/>
                <a:gd name="f26" fmla="val 580"/>
                <a:gd name="f27" fmla="val 454"/>
                <a:gd name="f28" fmla="val 233"/>
                <a:gd name="f29" fmla="val 1226"/>
                <a:gd name="f30" fmla="val 41"/>
                <a:gd name="f31" fmla="val 1142"/>
                <a:gd name="f32" fmla="*/ f0 1 1419"/>
                <a:gd name="f33" fmla="*/ f1 1 1376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1419"/>
                <a:gd name="f40" fmla="*/ f37 1 1376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1419" h="137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0"/>
                  </a:cubicBezTo>
                  <a:cubicBezTo>
                    <a:pt x="f29" y="f30"/>
                    <a:pt x="f3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4" name="Google Shape;10439;p74">
              <a:extLst>
                <a:ext uri="{FF2B5EF4-FFF2-40B4-BE49-F238E27FC236}">
                  <a16:creationId xmlns:a16="http://schemas.microsoft.com/office/drawing/2014/main" id="{3DF828E1-1562-471E-911D-A40B59188E39}"/>
                </a:ext>
              </a:extLst>
            </p:cNvPr>
            <p:cNvSpPr/>
            <p:nvPr/>
          </p:nvSpPr>
          <p:spPr>
            <a:xfrm>
              <a:off x="7583887" y="4194892"/>
              <a:ext cx="63578" cy="23173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4853"/>
                <a:gd name="f5" fmla="val 1"/>
                <a:gd name="f6" fmla="val 4852"/>
                <a:gd name="f7" fmla="val 1040"/>
                <a:gd name="f8" fmla="val 1261"/>
                <a:gd name="f9" fmla="val 1418"/>
                <a:gd name="f10" fmla="val 4695"/>
                <a:gd name="f11" fmla="val 4506"/>
                <a:gd name="f12" fmla="val 316"/>
                <a:gd name="f13" fmla="val 1355"/>
                <a:gd name="f14" fmla="val 158"/>
                <a:gd name="f15" fmla="val 1198"/>
                <a:gd name="f16" fmla="*/ f0 1 1419"/>
                <a:gd name="f17" fmla="*/ f1 1 4853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4853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4853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9" y="f11"/>
                  </a:cubicBezTo>
                  <a:lnTo>
                    <a:pt x="f9" y="f12"/>
                  </a:lnTo>
                  <a:cubicBezTo>
                    <a:pt x="f13" y="f14"/>
                    <a:pt x="f15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10440;p74">
              <a:extLst>
                <a:ext uri="{FF2B5EF4-FFF2-40B4-BE49-F238E27FC236}">
                  <a16:creationId xmlns:a16="http://schemas.microsoft.com/office/drawing/2014/main" id="{AA0634F0-3E27-47FC-9DE0-A5313796A423}"/>
                </a:ext>
              </a:extLst>
            </p:cNvPr>
            <p:cNvSpPr/>
            <p:nvPr/>
          </p:nvSpPr>
          <p:spPr>
            <a:xfrm>
              <a:off x="7115229" y="4196227"/>
              <a:ext cx="63578" cy="231882"/>
            </a:xfrm>
            <a:custGeom>
              <a:avLst/>
              <a:gdLst>
                <a:gd name="f0" fmla="val 360"/>
                <a:gd name="f1" fmla="val w"/>
                <a:gd name="f2" fmla="val h"/>
                <a:gd name="f3" fmla="val 0"/>
                <a:gd name="f4" fmla="val 1419"/>
                <a:gd name="f5" fmla="val 4856"/>
                <a:gd name="f6" fmla="val 323"/>
                <a:gd name="f7" fmla="val 132"/>
                <a:gd name="f8" fmla="val 1"/>
                <a:gd name="f9" fmla="val 149"/>
                <a:gd name="f10" fmla="val 351"/>
                <a:gd name="f11" fmla="val 4509"/>
                <a:gd name="f12" fmla="val 4698"/>
                <a:gd name="f13" fmla="val 158"/>
                <a:gd name="f14" fmla="val 379"/>
                <a:gd name="f15" fmla="val 1418"/>
                <a:gd name="f16" fmla="val 4"/>
                <a:gd name="f17" fmla="val 341"/>
                <a:gd name="f18" fmla="*/ f1 1 1419"/>
                <a:gd name="f19" fmla="*/ f2 1 4856"/>
                <a:gd name="f20" fmla="val f3"/>
                <a:gd name="f21" fmla="val f4"/>
                <a:gd name="f22" fmla="val f5"/>
                <a:gd name="f23" fmla="+- f22 0 f20"/>
                <a:gd name="f24" fmla="+- f21 0 f20"/>
                <a:gd name="f25" fmla="*/ f24 1 1419"/>
                <a:gd name="f26" fmla="*/ f23 1 4856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1419" h="4856">
                  <a:moveTo>
                    <a:pt x="f6" y="f3"/>
                  </a:moveTo>
                  <a:cubicBezTo>
                    <a:pt x="f7" y="f3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5"/>
                    <a:pt x="f14" y="f5"/>
                  </a:cubicBezTo>
                  <a:lnTo>
                    <a:pt x="f15" y="f5"/>
                  </a:lnTo>
                  <a:lnTo>
                    <a:pt x="f15" y="f16"/>
                  </a:lnTo>
                  <a:lnTo>
                    <a:pt x="f14" y="f16"/>
                  </a:lnTo>
                  <a:cubicBezTo>
                    <a:pt x="f0" y="f8"/>
                    <a:pt x="f17" y="f3"/>
                    <a:pt x="f6" y="f3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6" name="Google Shape;10441;p74">
              <a:extLst>
                <a:ext uri="{FF2B5EF4-FFF2-40B4-BE49-F238E27FC236}">
                  <a16:creationId xmlns:a16="http://schemas.microsoft.com/office/drawing/2014/main" id="{FFFB05BF-E72C-47E2-8262-E660B3EC459B}"/>
                </a:ext>
              </a:extLst>
            </p:cNvPr>
            <p:cNvSpPr/>
            <p:nvPr/>
          </p:nvSpPr>
          <p:spPr>
            <a:xfrm>
              <a:off x="7293108" y="4212942"/>
              <a:ext cx="256955" cy="1986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35"/>
                <a:gd name="f4" fmla="val 4160"/>
                <a:gd name="f5" fmla="val 1639"/>
                <a:gd name="f6" fmla="val 1"/>
                <a:gd name="f7" fmla="val 1450"/>
                <a:gd name="f8" fmla="val 1198"/>
                <a:gd name="f9" fmla="val 158"/>
                <a:gd name="f10" fmla="val 1072"/>
                <a:gd name="f11" fmla="val 379"/>
                <a:gd name="f12" fmla="val 2490"/>
                <a:gd name="f13" fmla="val 2584"/>
                <a:gd name="f14" fmla="val 378"/>
                <a:gd name="f15" fmla="val 2616"/>
                <a:gd name="f16" fmla="val 567"/>
                <a:gd name="f17" fmla="val 1544"/>
                <a:gd name="f18" fmla="val 2364"/>
                <a:gd name="f19" fmla="val 1796"/>
                <a:gd name="f20" fmla="val 1891"/>
                <a:gd name="f21" fmla="val 2017"/>
                <a:gd name="f22" fmla="val 1418"/>
                <a:gd name="f23" fmla="val 2710"/>
                <a:gd name="f24" fmla="val 2899"/>
                <a:gd name="f25" fmla="val 3056"/>
                <a:gd name="f26" fmla="val 1481"/>
                <a:gd name="f27" fmla="val 3182"/>
                <a:gd name="f28" fmla="val 1607"/>
                <a:gd name="f29" fmla="val 5734"/>
                <a:gd name="f30" fmla="val 4159"/>
                <a:gd name="f31" fmla="*/ f0 1 5735"/>
                <a:gd name="f32" fmla="*/ f1 1 4160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5735"/>
                <a:gd name="f39" fmla="*/ f36 1 4160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5735" h="4160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2" y="f12"/>
                  </a:lnTo>
                  <a:cubicBezTo>
                    <a:pt x="f9" y="f13"/>
                    <a:pt x="f14" y="f15"/>
                    <a:pt x="f16" y="f15"/>
                  </a:cubicBezTo>
                  <a:cubicBezTo>
                    <a:pt x="f10" y="f15"/>
                    <a:pt x="f17" y="f18"/>
                    <a:pt x="f19" y="f20"/>
                  </a:cubicBezTo>
                  <a:lnTo>
                    <a:pt x="f21" y="f22"/>
                  </a:lnTo>
                  <a:lnTo>
                    <a:pt x="f23" y="f22"/>
                  </a:lnTo>
                  <a:cubicBezTo>
                    <a:pt x="f24" y="f22"/>
                    <a:pt x="f25" y="f26"/>
                    <a:pt x="f27" y="f28"/>
                  </a:cubicBezTo>
                  <a:lnTo>
                    <a:pt x="f29" y="f30"/>
                  </a:lnTo>
                  <a:lnTo>
                    <a:pt x="f2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7" name="Google Shape;10442;p74">
              <a:extLst>
                <a:ext uri="{FF2B5EF4-FFF2-40B4-BE49-F238E27FC236}">
                  <a16:creationId xmlns:a16="http://schemas.microsoft.com/office/drawing/2014/main" id="{B2AD5999-F08F-421D-AF76-1F67C40AAF5A}"/>
                </a:ext>
              </a:extLst>
            </p:cNvPr>
            <p:cNvSpPr/>
            <p:nvPr/>
          </p:nvSpPr>
          <p:spPr>
            <a:xfrm>
              <a:off x="7206989" y="4130189"/>
              <a:ext cx="314837" cy="3604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27"/>
                <a:gd name="f4" fmla="val 7549"/>
                <a:gd name="f5" fmla="val 2206"/>
                <a:gd name="f6" fmla="val 1"/>
                <a:gd name="f7" fmla="val 1828"/>
                <a:gd name="f8" fmla="val 1481"/>
                <a:gd name="f9" fmla="val 221"/>
                <a:gd name="f10" fmla="val 1261"/>
                <a:gd name="f11" fmla="val 568"/>
                <a:gd name="f12" fmla="val 946"/>
                <a:gd name="f13" fmla="val 1198"/>
                <a:gd name="f14" fmla="val 914"/>
                <a:gd name="f15" fmla="val 1324"/>
                <a:gd name="f16" fmla="val 757"/>
                <a:gd name="f17" fmla="val 1419"/>
                <a:gd name="f18" fmla="val 631"/>
                <a:gd name="f19" fmla="val 6239"/>
                <a:gd name="f20" fmla="val 1576"/>
                <a:gd name="f21" fmla="val 2584"/>
                <a:gd name="f22" fmla="val 7247"/>
                <a:gd name="f23" fmla="val 2768"/>
                <a:gd name="f24" fmla="val 7431"/>
                <a:gd name="f25" fmla="val 3054"/>
                <a:gd name="f26" fmla="val 7548"/>
                <a:gd name="f27" fmla="val 3330"/>
                <a:gd name="f28" fmla="val 3431"/>
                <a:gd name="f29" fmla="val 3531"/>
                <a:gd name="f30" fmla="val 7533"/>
                <a:gd name="f31" fmla="val 3624"/>
                <a:gd name="f32" fmla="val 7499"/>
                <a:gd name="f33" fmla="val 6585"/>
                <a:gd name="f34" fmla="val 6554"/>
                <a:gd name="f35" fmla="val 6743"/>
                <a:gd name="f36" fmla="val 6522"/>
                <a:gd name="f37" fmla="val 6900"/>
                <a:gd name="f38" fmla="val 6396"/>
                <a:gd name="f39" fmla="val 7026"/>
                <a:gd name="f40" fmla="val 6302"/>
                <a:gd name="f41" fmla="val 4537"/>
                <a:gd name="f42" fmla="val 3813"/>
                <a:gd name="f43" fmla="val 4380"/>
                <a:gd name="f44" fmla="val 4348"/>
                <a:gd name="f45" fmla="val 3844"/>
                <a:gd name="f46" fmla="val 4033"/>
                <a:gd name="f47" fmla="val 4506"/>
                <a:gd name="f48" fmla="val 3340"/>
                <a:gd name="f49" fmla="val 4947"/>
                <a:gd name="f50" fmla="val 2647"/>
                <a:gd name="f51" fmla="val 5042"/>
                <a:gd name="f52" fmla="val 2601"/>
                <a:gd name="f53" fmla="val 5044"/>
                <a:gd name="f54" fmla="val 2556"/>
                <a:gd name="f55" fmla="val 5046"/>
                <a:gd name="f56" fmla="val 2511"/>
                <a:gd name="f57" fmla="val 2046"/>
                <a:gd name="f58" fmla="val 1698"/>
                <a:gd name="f59" fmla="val 4899"/>
                <a:gd name="f60" fmla="val 4727"/>
                <a:gd name="f61" fmla="val 1103"/>
                <a:gd name="f62" fmla="val 4632"/>
                <a:gd name="f63" fmla="val 1040"/>
                <a:gd name="f64" fmla="val 4412"/>
                <a:gd name="f65" fmla="val 1166"/>
                <a:gd name="f66" fmla="val 4254"/>
                <a:gd name="f67" fmla="val 2363"/>
                <a:gd name="f68" fmla="val 1797"/>
                <a:gd name="f69" fmla="val 2615"/>
                <a:gd name="f70" fmla="val 3088"/>
                <a:gd name="f71" fmla="val 1041"/>
                <a:gd name="f72" fmla="val 3592"/>
                <a:gd name="f73" fmla="val 5104"/>
                <a:gd name="f74" fmla="val 5167"/>
                <a:gd name="f75" fmla="val 852"/>
                <a:gd name="f76" fmla="val 5262"/>
                <a:gd name="f77" fmla="val 347"/>
                <a:gd name="f78" fmla="val 158"/>
                <a:gd name="f79" fmla="val 4884"/>
                <a:gd name="f80" fmla="*/ f0 1 7027"/>
                <a:gd name="f81" fmla="*/ f1 1 7549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7027"/>
                <a:gd name="f88" fmla="*/ f85 1 7549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7027" h="754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lnTo>
                    <a:pt x="f6" y="f17"/>
                  </a:lnTo>
                  <a:lnTo>
                    <a:pt x="f6" y="f19"/>
                  </a:lnTo>
                  <a:lnTo>
                    <a:pt x="f20" y="f19"/>
                  </a:lnTo>
                  <a:lnTo>
                    <a:pt x="f21" y="f22"/>
                  </a:ln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30"/>
                    <a:pt x="f31" y="f32"/>
                  </a:cubicBezTo>
                  <a:lnTo>
                    <a:pt x="f33" y="f34"/>
                  </a:lnTo>
                  <a:cubicBezTo>
                    <a:pt x="f35" y="f36"/>
                    <a:pt x="f37" y="f38"/>
                    <a:pt x="f39" y="f40"/>
                  </a:cubicBezTo>
                  <a:lnTo>
                    <a:pt x="f41" y="f42"/>
                  </a:lnTo>
                  <a:lnTo>
                    <a:pt x="f43" y="f42"/>
                  </a:lnTo>
                  <a:lnTo>
                    <a:pt x="f44" y="f45"/>
                  </a:ln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15" y="f60"/>
                  </a:cubicBezTo>
                  <a:cubicBezTo>
                    <a:pt x="f61" y="f62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15"/>
                    <a:pt x="f70" y="f71"/>
                    <a:pt x="f72" y="f71"/>
                  </a:cubicBezTo>
                  <a:lnTo>
                    <a:pt x="f73" y="f71"/>
                  </a:lnTo>
                  <a:cubicBezTo>
                    <a:pt x="f74" y="f75"/>
                    <a:pt x="f76" y="f18"/>
                    <a:pt x="f76" y="f77"/>
                  </a:cubicBezTo>
                  <a:cubicBezTo>
                    <a:pt x="f76" y="f78"/>
                    <a:pt x="f73" y="f6"/>
                    <a:pt x="f7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8" name="Google Shape;10443;p74">
            <a:extLst>
              <a:ext uri="{FF2B5EF4-FFF2-40B4-BE49-F238E27FC236}">
                <a16:creationId xmlns:a16="http://schemas.microsoft.com/office/drawing/2014/main" id="{DDC48796-3527-4E20-8AB3-167350C62D00}"/>
              </a:ext>
            </a:extLst>
          </p:cNvPr>
          <p:cNvGrpSpPr/>
          <p:nvPr/>
        </p:nvGrpSpPr>
        <p:grpSpPr>
          <a:xfrm>
            <a:off x="11314397" y="4449569"/>
            <a:ext cx="551127" cy="587399"/>
            <a:chOff x="8485796" y="3337175"/>
            <a:chExt cx="413345" cy="440549"/>
          </a:xfrm>
          <a:solidFill>
            <a:srgbClr val="C00000"/>
          </a:solidFill>
        </p:grpSpPr>
        <p:sp>
          <p:nvSpPr>
            <p:cNvPr id="129" name="Google Shape;10444;p74">
              <a:extLst>
                <a:ext uri="{FF2B5EF4-FFF2-40B4-BE49-F238E27FC236}">
                  <a16:creationId xmlns:a16="http://schemas.microsoft.com/office/drawing/2014/main" id="{0B9BD39B-A503-45CC-A97A-EBA5D173A0E2}"/>
                </a:ext>
              </a:extLst>
            </p:cNvPr>
            <p:cNvSpPr/>
            <p:nvPr/>
          </p:nvSpPr>
          <p:spPr>
            <a:xfrm>
              <a:off x="8522079" y="3337175"/>
              <a:ext cx="120965" cy="1289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9"/>
                <a:gd name="f8" fmla="val 3466"/>
                <a:gd name="f9" fmla="val 2678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0" name="Google Shape;10445;p74">
              <a:extLst>
                <a:ext uri="{FF2B5EF4-FFF2-40B4-BE49-F238E27FC236}">
                  <a16:creationId xmlns:a16="http://schemas.microsoft.com/office/drawing/2014/main" id="{A19D437B-6F91-4C88-ABCA-95B7CA872869}"/>
                </a:ext>
              </a:extLst>
            </p:cNvPr>
            <p:cNvSpPr/>
            <p:nvPr/>
          </p:nvSpPr>
          <p:spPr>
            <a:xfrm>
              <a:off x="8681459" y="3389909"/>
              <a:ext cx="145142" cy="10106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60"/>
                <a:gd name="f4" fmla="val 2718"/>
                <a:gd name="f5" fmla="val 347"/>
                <a:gd name="f6" fmla="val 158"/>
                <a:gd name="f7" fmla="val 1"/>
                <a:gd name="f8" fmla="val 536"/>
                <a:gd name="f9" fmla="val 95"/>
                <a:gd name="f10" fmla="val 662"/>
                <a:gd name="f11" fmla="val 316"/>
                <a:gd name="f12" fmla="val 2395"/>
                <a:gd name="f13" fmla="val 2584"/>
                <a:gd name="f14" fmla="val 2742"/>
                <a:gd name="f15" fmla="val 820"/>
                <a:gd name="f16" fmla="val 1009"/>
                <a:gd name="f17" fmla="val 1576"/>
                <a:gd name="f18" fmla="val 2616"/>
                <a:gd name="f19" fmla="val 1450"/>
                <a:gd name="f20" fmla="val 2568"/>
                <a:gd name="f21" fmla="val 1387"/>
                <a:gd name="f22" fmla="val 2482"/>
                <a:gd name="f23" fmla="val 1355"/>
                <a:gd name="f24" fmla="val 2391"/>
                <a:gd name="f25" fmla="val 2301"/>
                <a:gd name="f26" fmla="val 2206"/>
                <a:gd name="f27" fmla="val 2143"/>
                <a:gd name="f28" fmla="val 2049"/>
                <a:gd name="f29" fmla="val 1796"/>
                <a:gd name="f30" fmla="val 1922"/>
                <a:gd name="f31" fmla="val 2868"/>
                <a:gd name="f32" fmla="val 2647"/>
                <a:gd name="f33" fmla="val 2931"/>
                <a:gd name="f34" fmla="val 2694"/>
                <a:gd name="f35" fmla="val 3017"/>
                <a:gd name="f36" fmla="val 3104"/>
                <a:gd name="f37" fmla="val 3191"/>
                <a:gd name="f38" fmla="val 3277"/>
                <a:gd name="f39" fmla="val 3340"/>
                <a:gd name="f40" fmla="val 4033"/>
                <a:gd name="f41" fmla="val 4159"/>
                <a:gd name="f42" fmla="val 3986"/>
                <a:gd name="f43" fmla="val 3899"/>
                <a:gd name="f44" fmla="val 3809"/>
                <a:gd name="f45" fmla="val 3718"/>
                <a:gd name="f46" fmla="val 3624"/>
                <a:gd name="f47" fmla="val 3561"/>
                <a:gd name="f48" fmla="val 3466"/>
                <a:gd name="f49" fmla="val 441"/>
                <a:gd name="f50" fmla="val 2994"/>
                <a:gd name="f51" fmla="val 2427"/>
                <a:gd name="f52" fmla="*/ f0 1 4160"/>
                <a:gd name="f53" fmla="*/ f1 1 2718"/>
                <a:gd name="f54" fmla="val f2"/>
                <a:gd name="f55" fmla="val f3"/>
                <a:gd name="f56" fmla="val f4"/>
                <a:gd name="f57" fmla="+- f56 0 f54"/>
                <a:gd name="f58" fmla="+- f55 0 f54"/>
                <a:gd name="f59" fmla="*/ f58 1 4160"/>
                <a:gd name="f60" fmla="*/ f57 1 2718"/>
                <a:gd name="f61" fmla="*/ f54 1 f59"/>
                <a:gd name="f62" fmla="*/ f55 1 f59"/>
                <a:gd name="f63" fmla="*/ f54 1 f60"/>
                <a:gd name="f64" fmla="*/ f56 1 f60"/>
                <a:gd name="f65" fmla="*/ f61 f52 1"/>
                <a:gd name="f66" fmla="*/ f62 f52 1"/>
                <a:gd name="f67" fmla="*/ f64 f53 1"/>
                <a:gd name="f68" fmla="*/ f63 f5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5" t="f68" r="f66" b="f67"/>
              <a:pathLst>
                <a:path w="4160" h="2718">
                  <a:moveTo>
                    <a:pt x="f5" y="f2"/>
                  </a:moveTo>
                  <a:cubicBezTo>
                    <a:pt x="f6" y="f2"/>
                    <a:pt x="f7" y="f6"/>
                    <a:pt x="f7" y="f5"/>
                  </a:cubicBezTo>
                  <a:cubicBezTo>
                    <a:pt x="f7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15"/>
                    <a:pt x="f14" y="f16"/>
                  </a:cubicBezTo>
                  <a:lnTo>
                    <a:pt x="f14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1"/>
                    <a:pt x="f27" y="f19"/>
                  </a:cubicBezTo>
                  <a:cubicBezTo>
                    <a:pt x="f28" y="f17"/>
                    <a:pt x="f28" y="f29"/>
                    <a:pt x="f27" y="f30"/>
                  </a:cubicBezTo>
                  <a:lnTo>
                    <a:pt x="f31" y="f32"/>
                  </a:lnTo>
                  <a:cubicBezTo>
                    <a:pt x="f33" y="f34"/>
                    <a:pt x="f35" y="f4"/>
                    <a:pt x="f36" y="f4"/>
                  </a:cubicBezTo>
                  <a:cubicBezTo>
                    <a:pt x="f37" y="f4"/>
                    <a:pt x="f38" y="f34"/>
                    <a:pt x="f39" y="f32"/>
                  </a:cubicBezTo>
                  <a:lnTo>
                    <a:pt x="f40" y="f30"/>
                  </a:lnTo>
                  <a:cubicBezTo>
                    <a:pt x="f41" y="f29"/>
                    <a:pt x="f41" y="f17"/>
                    <a:pt x="f40" y="f19"/>
                  </a:cubicBezTo>
                  <a:cubicBezTo>
                    <a:pt x="f42" y="f21"/>
                    <a:pt x="f43" y="f23"/>
                    <a:pt x="f44" y="f23"/>
                  </a:cubicBezTo>
                  <a:cubicBezTo>
                    <a:pt x="f45" y="f23"/>
                    <a:pt x="f46" y="f21"/>
                    <a:pt x="f47" y="f19"/>
                  </a:cubicBezTo>
                  <a:lnTo>
                    <a:pt x="f48" y="f17"/>
                  </a:lnTo>
                  <a:lnTo>
                    <a:pt x="f48" y="f16"/>
                  </a:lnTo>
                  <a:cubicBezTo>
                    <a:pt x="f48" y="f49"/>
                    <a:pt x="f50" y="f2"/>
                    <a:pt x="f5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1" name="Google Shape;10446;p74">
              <a:extLst>
                <a:ext uri="{FF2B5EF4-FFF2-40B4-BE49-F238E27FC236}">
                  <a16:creationId xmlns:a16="http://schemas.microsoft.com/office/drawing/2014/main" id="{EE4C1AA9-5566-4FE0-B34A-FBAF32471015}"/>
                </a:ext>
              </a:extLst>
            </p:cNvPr>
            <p:cNvSpPr/>
            <p:nvPr/>
          </p:nvSpPr>
          <p:spPr>
            <a:xfrm>
              <a:off x="8530876" y="3620054"/>
              <a:ext cx="148425" cy="102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763"/>
                <a:gd name="f5" fmla="val 1095"/>
                <a:gd name="f6" fmla="val 1002"/>
                <a:gd name="f7" fmla="val 904"/>
                <a:gd name="f8" fmla="val 28"/>
                <a:gd name="f9" fmla="val 820"/>
                <a:gd name="f10" fmla="val 112"/>
                <a:gd name="f11" fmla="val 127"/>
                <a:gd name="f12" fmla="val 805"/>
                <a:gd name="f13" fmla="val 1"/>
                <a:gd name="f14" fmla="val 931"/>
                <a:gd name="f15" fmla="val 1184"/>
                <a:gd name="f16" fmla="val 1278"/>
                <a:gd name="f17" fmla="val 190"/>
                <a:gd name="f18" fmla="val 1341"/>
                <a:gd name="f19" fmla="val 276"/>
                <a:gd name="f20" fmla="val 1373"/>
                <a:gd name="f21" fmla="val 363"/>
                <a:gd name="f22" fmla="val 449"/>
                <a:gd name="f23" fmla="val 536"/>
                <a:gd name="f24" fmla="val 599"/>
                <a:gd name="f25" fmla="val 725"/>
                <a:gd name="f26" fmla="val 1719"/>
                <a:gd name="f27" fmla="val 2318"/>
                <a:gd name="f28" fmla="val 1198"/>
                <a:gd name="f29" fmla="val 2759"/>
                <a:gd name="f30" fmla="val 1733"/>
                <a:gd name="f31" fmla="val 3813"/>
                <a:gd name="f32" fmla="val 3837"/>
                <a:gd name="f33" fmla="val 2761"/>
                <a:gd name="f34" fmla="val 3861"/>
                <a:gd name="f35" fmla="val 3883"/>
                <a:gd name="f36" fmla="val 4122"/>
                <a:gd name="f37" fmla="val 2616"/>
                <a:gd name="f38" fmla="val 2444"/>
                <a:gd name="f39" fmla="val 2223"/>
                <a:gd name="f40" fmla="val 4096"/>
                <a:gd name="f41" fmla="val 2066"/>
                <a:gd name="f42" fmla="val 3907"/>
                <a:gd name="f43" fmla="val 1828"/>
                <a:gd name="f44" fmla="val 1639"/>
                <a:gd name="f45" fmla="val 1481"/>
                <a:gd name="f46" fmla="val 1908"/>
                <a:gd name="f47" fmla="val 1576"/>
                <a:gd name="f48" fmla="val 1824"/>
                <a:gd name="f49" fmla="val 1914"/>
                <a:gd name="f50" fmla="val 2001"/>
                <a:gd name="f51" fmla="val 2048"/>
                <a:gd name="f52" fmla="val 2174"/>
                <a:gd name="f53" fmla="val 1355"/>
                <a:gd name="f54" fmla="val 1292"/>
                <a:gd name="f55" fmla="val 81"/>
                <a:gd name="f56" fmla="val 1261"/>
                <a:gd name="f57" fmla="val 1229"/>
                <a:gd name="f58" fmla="val 18"/>
                <a:gd name="f59" fmla="val 1187"/>
                <a:gd name="f60" fmla="val 7"/>
                <a:gd name="f61" fmla="val 1142"/>
                <a:gd name="f62" fmla="*/ f0 1 4254"/>
                <a:gd name="f63" fmla="*/ f1 1 2763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4254"/>
                <a:gd name="f70" fmla="*/ f67 1 2763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4254" h="2763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13" y="f15"/>
                    <a:pt x="f11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cubicBezTo>
                    <a:pt x="f32" y="f33"/>
                    <a:pt x="f34" y="f4"/>
                    <a:pt x="f35" y="f4"/>
                  </a:cubicBezTo>
                  <a:cubicBezTo>
                    <a:pt x="f36" y="f4"/>
                    <a:pt x="f3" y="f37"/>
                    <a:pt x="f3" y="f38"/>
                  </a:cubicBezTo>
                  <a:cubicBezTo>
                    <a:pt x="f3" y="f39"/>
                    <a:pt x="f40" y="f41"/>
                    <a:pt x="f42" y="f41"/>
                  </a:cubicBezTo>
                  <a:lnTo>
                    <a:pt x="f43" y="f41"/>
                  </a:lnTo>
                  <a:cubicBezTo>
                    <a:pt x="f44" y="f41"/>
                    <a:pt x="f45" y="f46"/>
                    <a:pt x="f45" y="f26"/>
                  </a:cubicBezTo>
                  <a:lnTo>
                    <a:pt x="f45" y="f15"/>
                  </a:lnTo>
                  <a:lnTo>
                    <a:pt x="f47" y="f16"/>
                  </a:lnTo>
                  <a:cubicBezTo>
                    <a:pt x="f44" y="f18"/>
                    <a:pt x="f30" y="f20"/>
                    <a:pt x="f48" y="f20"/>
                  </a:cubicBezTo>
                  <a:cubicBezTo>
                    <a:pt x="f49" y="f20"/>
                    <a:pt x="f50" y="f18"/>
                    <a:pt x="f51" y="f16"/>
                  </a:cubicBezTo>
                  <a:cubicBezTo>
                    <a:pt x="f52" y="f15"/>
                    <a:pt x="f52" y="f14"/>
                    <a:pt x="f51" y="f12"/>
                  </a:cubicBezTo>
                  <a:lnTo>
                    <a:pt x="f53" y="f10"/>
                  </a:lnTo>
                  <a:cubicBezTo>
                    <a:pt x="f54" y="f55"/>
                    <a:pt x="f56" y="f55"/>
                    <a:pt x="f57" y="f58"/>
                  </a:cubicBezTo>
                  <a:cubicBezTo>
                    <a:pt x="f59" y="f60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2" name="Google Shape;10447;p74">
              <a:extLst>
                <a:ext uri="{FF2B5EF4-FFF2-40B4-BE49-F238E27FC236}">
                  <a16:creationId xmlns:a16="http://schemas.microsoft.com/office/drawing/2014/main" id="{1F5695AA-3AED-4EC1-9482-9099B7FAB4D2}"/>
                </a:ext>
              </a:extLst>
            </p:cNvPr>
            <p:cNvSpPr/>
            <p:nvPr/>
          </p:nvSpPr>
          <p:spPr>
            <a:xfrm>
              <a:off x="8739725" y="3517605"/>
              <a:ext cx="124248" cy="1277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561"/>
                <a:gd name="f4" fmla="val 3435"/>
                <a:gd name="f5" fmla="val 1796"/>
                <a:gd name="f6" fmla="val 788"/>
                <a:gd name="f7" fmla="val 1733"/>
                <a:gd name="f8" fmla="val 2647"/>
                <a:gd name="f9" fmla="val 3434"/>
                <a:gd name="f10" fmla="val 2741"/>
                <a:gd name="f11" fmla="val 2773"/>
                <a:gd name="f12" fmla="*/ f0 1 3561"/>
                <a:gd name="f13" fmla="*/ f1 1 343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561"/>
                <a:gd name="f20" fmla="*/ f17 1 343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560" h="3435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cubicBezTo>
                    <a:pt x="f2" y="f8"/>
                    <a:pt x="f6" y="f9"/>
                    <a:pt x="f5" y="f9"/>
                  </a:cubicBezTo>
                  <a:cubicBezTo>
                    <a:pt x="f10" y="f9"/>
                    <a:pt x="f3" y="f8"/>
                    <a:pt x="f3" y="f7"/>
                  </a:cubicBezTo>
                  <a:cubicBezTo>
                    <a:pt x="f3" y="f6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10448;p74">
              <a:extLst>
                <a:ext uri="{FF2B5EF4-FFF2-40B4-BE49-F238E27FC236}">
                  <a16:creationId xmlns:a16="http://schemas.microsoft.com/office/drawing/2014/main" id="{3A7E17F2-7616-407E-8F7E-8AD624F30841}"/>
                </a:ext>
              </a:extLst>
            </p:cNvPr>
            <p:cNvSpPr/>
            <p:nvPr/>
          </p:nvSpPr>
          <p:spPr>
            <a:xfrm>
              <a:off x="8485796" y="3463719"/>
              <a:ext cx="193505" cy="1312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46"/>
                <a:gd name="f4" fmla="val 3529"/>
                <a:gd name="f5" fmla="val 1072"/>
                <a:gd name="f6" fmla="val 442"/>
                <a:gd name="f7" fmla="val 536"/>
                <a:gd name="f8" fmla="val 32"/>
                <a:gd name="f9" fmla="val 1292"/>
                <a:gd name="f10" fmla="val 2143"/>
                <a:gd name="f11" fmla="val 3182"/>
                <a:gd name="f12" fmla="val 1"/>
                <a:gd name="f13" fmla="val 3371"/>
                <a:gd name="f14" fmla="val 158"/>
                <a:gd name="f15" fmla="val 347"/>
                <a:gd name="f16" fmla="val 5199"/>
                <a:gd name="f17" fmla="val 5388"/>
                <a:gd name="f18" fmla="val 5168"/>
                <a:gd name="f19" fmla="val 4538"/>
                <a:gd name="f20" fmla="val 4096"/>
                <a:gd name="f21" fmla="val 473"/>
                <a:gd name="f22" fmla="val 3466"/>
                <a:gd name="f23" fmla="val 756"/>
                <a:gd name="f24" fmla="val 2805"/>
                <a:gd name="f25" fmla="val 1513"/>
                <a:gd name="f26" fmla="val 504"/>
                <a:gd name="f27" fmla="*/ f0 1 5546"/>
                <a:gd name="f28" fmla="*/ f1 1 3529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546"/>
                <a:gd name="f35" fmla="*/ f32 1 3529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546" h="3529">
                  <a:moveTo>
                    <a:pt x="f5" y="f2"/>
                  </a:moveTo>
                  <a:cubicBezTo>
                    <a:pt x="f6" y="f7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4"/>
                    <a:pt x="f15" y="f4"/>
                  </a:cubicBezTo>
                  <a:lnTo>
                    <a:pt x="f16" y="f4"/>
                  </a:lnTo>
                  <a:cubicBezTo>
                    <a:pt x="f17" y="f4"/>
                    <a:pt x="f3" y="f13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8" y="f7"/>
                    <a:pt x="f19" y="f2"/>
                  </a:cubicBezTo>
                  <a:cubicBezTo>
                    <a:pt x="f20" y="f21"/>
                    <a:pt x="f22" y="f23"/>
                    <a:pt x="f24" y="f23"/>
                  </a:cubicBezTo>
                  <a:cubicBezTo>
                    <a:pt x="f10" y="f23"/>
                    <a:pt x="f25" y="f26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4" name="Google Shape;10449;p74">
              <a:extLst>
                <a:ext uri="{FF2B5EF4-FFF2-40B4-BE49-F238E27FC236}">
                  <a16:creationId xmlns:a16="http://schemas.microsoft.com/office/drawing/2014/main" id="{B7074F2B-585C-44F2-934E-0C51FC15E859}"/>
                </a:ext>
              </a:extLst>
            </p:cNvPr>
            <p:cNvSpPr/>
            <p:nvPr/>
          </p:nvSpPr>
          <p:spPr>
            <a:xfrm>
              <a:off x="8703442" y="3644112"/>
              <a:ext cx="195699" cy="1336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09"/>
                <a:gd name="f4" fmla="val 3593"/>
                <a:gd name="f5" fmla="val 1009"/>
                <a:gd name="f6" fmla="val 1"/>
                <a:gd name="f7" fmla="val 379"/>
                <a:gd name="f8" fmla="val 537"/>
                <a:gd name="f9" fmla="val 1261"/>
                <a:gd name="f10" fmla="val 2143"/>
                <a:gd name="f11" fmla="val 3246"/>
                <a:gd name="f12" fmla="val 3435"/>
                <a:gd name="f13" fmla="val 158"/>
                <a:gd name="f14" fmla="val 3592"/>
                <a:gd name="f15" fmla="val 347"/>
                <a:gd name="f16" fmla="val 5262"/>
                <a:gd name="f17" fmla="val 5451"/>
                <a:gd name="f18" fmla="val 5577"/>
                <a:gd name="f19" fmla="val 5199"/>
                <a:gd name="f20" fmla="val 4569"/>
                <a:gd name="f21" fmla="val 4128"/>
                <a:gd name="f22" fmla="val 474"/>
                <a:gd name="f23" fmla="val 3498"/>
                <a:gd name="f24" fmla="val 757"/>
                <a:gd name="f25" fmla="val 2773"/>
                <a:gd name="f26" fmla="val 2080"/>
                <a:gd name="f27" fmla="val 1450"/>
                <a:gd name="f28" fmla="*/ f0 1 5609"/>
                <a:gd name="f29" fmla="*/ f1 1 3593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5609"/>
                <a:gd name="f36" fmla="*/ f33 1 3593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5609" h="3593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18" y="f9"/>
                    <a:pt x="f19" y="f8"/>
                    <a:pt x="f20" y="f6"/>
                  </a:cubicBez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2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5" name="Google Shape;10468;p74">
            <a:extLst>
              <a:ext uri="{FF2B5EF4-FFF2-40B4-BE49-F238E27FC236}">
                <a16:creationId xmlns:a16="http://schemas.microsoft.com/office/drawing/2014/main" id="{64756D80-1C81-44BD-92B6-3CC3C9363058}"/>
              </a:ext>
            </a:extLst>
          </p:cNvPr>
          <p:cNvGrpSpPr/>
          <p:nvPr/>
        </p:nvGrpSpPr>
        <p:grpSpPr>
          <a:xfrm>
            <a:off x="6024688" y="4673829"/>
            <a:ext cx="482864" cy="513247"/>
            <a:chOff x="4518516" y="3505370"/>
            <a:chExt cx="362148" cy="384935"/>
          </a:xfrm>
          <a:solidFill>
            <a:srgbClr val="C00000"/>
          </a:solidFill>
        </p:grpSpPr>
        <p:sp>
          <p:nvSpPr>
            <p:cNvPr id="136" name="Google Shape;10469;p74">
              <a:extLst>
                <a:ext uri="{FF2B5EF4-FFF2-40B4-BE49-F238E27FC236}">
                  <a16:creationId xmlns:a16="http://schemas.microsoft.com/office/drawing/2014/main" id="{9D807316-2E50-4EA1-ACD6-574B76C1D78C}"/>
                </a:ext>
              </a:extLst>
            </p:cNvPr>
            <p:cNvSpPr/>
            <p:nvPr/>
          </p:nvSpPr>
          <p:spPr>
            <a:xfrm>
              <a:off x="4731736" y="3731584"/>
              <a:ext cx="148928" cy="15872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2395"/>
                <a:gd name="f5" fmla="val 1324"/>
                <a:gd name="f6" fmla="val 2616"/>
                <a:gd name="f7" fmla="val 2773"/>
                <a:gd name="f8" fmla="val 1482"/>
                <a:gd name="f9" fmla="val 1702"/>
                <a:gd name="f10" fmla="val 2049"/>
                <a:gd name="f11" fmla="val 3120"/>
                <a:gd name="f12" fmla="val 3309"/>
                <a:gd name="f13" fmla="val 3466"/>
                <a:gd name="f14" fmla="val 2206"/>
                <a:gd name="f15" fmla="val 2584"/>
                <a:gd name="f16" fmla="val 2742"/>
                <a:gd name="f17" fmla="val 2458"/>
                <a:gd name="f18" fmla="val 1"/>
                <a:gd name="f19" fmla="val 1104"/>
                <a:gd name="f20" fmla="val 1103"/>
                <a:gd name="f21" fmla="val 2427"/>
                <a:gd name="f22" fmla="val 3781"/>
                <a:gd name="f23" fmla="val 4884"/>
                <a:gd name="f24" fmla="val 3782"/>
                <a:gd name="f25" fmla="val 4853"/>
                <a:gd name="f26" fmla="val 1072"/>
                <a:gd name="f27" fmla="*/ f0 1 4885"/>
                <a:gd name="f28" fmla="*/ f1 1 4885"/>
                <a:gd name="f29" fmla="val f2"/>
                <a:gd name="f30" fmla="val f3"/>
                <a:gd name="f31" fmla="+- f30 0 f29"/>
                <a:gd name="f32" fmla="*/ f31 1 4885"/>
                <a:gd name="f33" fmla="*/ f29 1 f32"/>
                <a:gd name="f34" fmla="*/ f30 1 f32"/>
                <a:gd name="f35" fmla="*/ f33 f27 1"/>
                <a:gd name="f36" fmla="*/ f34 f27 1"/>
                <a:gd name="f37" fmla="*/ f34 f28 1"/>
                <a:gd name="f38" fmla="*/ f33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4885" h="4885">
                  <a:moveTo>
                    <a:pt x="f4" y="f5"/>
                  </a:moveTo>
                  <a:cubicBezTo>
                    <a:pt x="f6" y="f5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4"/>
                  </a:cubicBezTo>
                  <a:cubicBezTo>
                    <a:pt x="f13" y="f15"/>
                    <a:pt x="f12" y="f16"/>
                    <a:pt x="f11" y="f16"/>
                  </a:cubicBezTo>
                  <a:lnTo>
                    <a:pt x="f4" y="f16"/>
                  </a:lnTo>
                  <a:cubicBezTo>
                    <a:pt x="f14" y="f16"/>
                    <a:pt x="f10" y="f15"/>
                    <a:pt x="f10" y="f4"/>
                  </a:cubicBezTo>
                  <a:lnTo>
                    <a:pt x="f10" y="f9"/>
                  </a:lnTo>
                  <a:cubicBezTo>
                    <a:pt x="f10" y="f8"/>
                    <a:pt x="f14" y="f5"/>
                    <a:pt x="f4" y="f5"/>
                  </a:cubicBezTo>
                  <a:close/>
                  <a:moveTo>
                    <a:pt x="f17" y="f18"/>
                  </a:moveTo>
                  <a:cubicBezTo>
                    <a:pt x="f19" y="f18"/>
                    <a:pt x="f18" y="f20"/>
                    <a:pt x="f18" y="f21"/>
                  </a:cubicBezTo>
                  <a:cubicBezTo>
                    <a:pt x="f18" y="f22"/>
                    <a:pt x="f19" y="f23"/>
                    <a:pt x="f17" y="f23"/>
                  </a:cubicBezTo>
                  <a:cubicBezTo>
                    <a:pt x="f24" y="f23"/>
                    <a:pt x="f23" y="f22"/>
                    <a:pt x="f23" y="f21"/>
                  </a:cubicBezTo>
                  <a:cubicBezTo>
                    <a:pt x="f25" y="f26"/>
                    <a:pt x="f24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7" name="Google Shape;10470;p74">
              <a:extLst>
                <a:ext uri="{FF2B5EF4-FFF2-40B4-BE49-F238E27FC236}">
                  <a16:creationId xmlns:a16="http://schemas.microsoft.com/office/drawing/2014/main" id="{B5CD4711-D5F3-4E6C-AB84-8D9DA4F23577}"/>
                </a:ext>
              </a:extLst>
            </p:cNvPr>
            <p:cNvSpPr/>
            <p:nvPr/>
          </p:nvSpPr>
          <p:spPr>
            <a:xfrm>
              <a:off x="4519495" y="3618994"/>
              <a:ext cx="317946" cy="2252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29"/>
                <a:gd name="f4" fmla="val 6932"/>
                <a:gd name="f5" fmla="val 2426"/>
                <a:gd name="f6" fmla="val 662"/>
                <a:gd name="f7" fmla="val 2647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1733"/>
                <a:gd name="f14" fmla="val 1544"/>
                <a:gd name="f15" fmla="val 1387"/>
                <a:gd name="f16" fmla="val 4537"/>
                <a:gd name="f17" fmla="val 4726"/>
                <a:gd name="f18" fmla="val 4884"/>
                <a:gd name="f19" fmla="val 4695"/>
                <a:gd name="f20" fmla="val 3812"/>
                <a:gd name="f21" fmla="val 3623"/>
                <a:gd name="f22" fmla="val 3466"/>
                <a:gd name="f23" fmla="val 6648"/>
                <a:gd name="f24" fmla="val 6837"/>
                <a:gd name="f25" fmla="val 6994"/>
                <a:gd name="f26" fmla="val 5955"/>
                <a:gd name="f27" fmla="val 5734"/>
                <a:gd name="f28" fmla="val 5577"/>
                <a:gd name="f29" fmla="val 8727"/>
                <a:gd name="f30" fmla="val 8948"/>
                <a:gd name="f31" fmla="val 9105"/>
                <a:gd name="f32" fmla="val 8034"/>
                <a:gd name="f33" fmla="val 7845"/>
                <a:gd name="f34" fmla="val 7688"/>
                <a:gd name="f35" fmla="val 2080"/>
                <a:gd name="f36" fmla="val 2237"/>
                <a:gd name="f37" fmla="val 2773"/>
                <a:gd name="f38" fmla="val 2206"/>
                <a:gd name="f39" fmla="val 4001"/>
                <a:gd name="f40" fmla="val 4159"/>
                <a:gd name="f41" fmla="val 4852"/>
                <a:gd name="f42" fmla="val 5010"/>
                <a:gd name="f43" fmla="val 5199"/>
                <a:gd name="f44" fmla="val 5388"/>
                <a:gd name="f45" fmla="val 5545"/>
                <a:gd name="f46" fmla="val 5892"/>
                <a:gd name="f47" fmla="val 6459"/>
                <a:gd name="f48" fmla="val 473"/>
                <a:gd name="f49" fmla="val 6931"/>
                <a:gd name="f50" fmla="val 1071"/>
                <a:gd name="f51" fmla="val 6490"/>
                <a:gd name="f52" fmla="val 6364"/>
                <a:gd name="f53" fmla="val 6616"/>
                <a:gd name="f54" fmla="val 6301"/>
                <a:gd name="f55" fmla="val 6270"/>
                <a:gd name="f56" fmla="val 5797"/>
                <a:gd name="f57" fmla="val 6333"/>
                <a:gd name="f58" fmla="val 5671"/>
                <a:gd name="f59" fmla="val 8066"/>
                <a:gd name="f60" fmla="val 2741"/>
                <a:gd name="f61" fmla="val 9420"/>
                <a:gd name="f62" fmla="val 9767"/>
                <a:gd name="f63" fmla="val 10113"/>
                <a:gd name="f64" fmla="val 2836"/>
                <a:gd name="f65" fmla="val 10428"/>
                <a:gd name="f66" fmla="val 2962"/>
                <a:gd name="f67" fmla="*/ f0 1 10429"/>
                <a:gd name="f68" fmla="*/ f1 1 6932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10429"/>
                <a:gd name="f75" fmla="*/ f72 1 6932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10429" h="693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6"/>
                  </a:moveTo>
                  <a:cubicBezTo>
                    <a:pt x="f17" y="f6"/>
                    <a:pt x="f18" y="f9"/>
                    <a:pt x="f18" y="f10"/>
                  </a:cubicBezTo>
                  <a:cubicBezTo>
                    <a:pt x="f18" y="f11"/>
                    <a:pt x="f19" y="f12"/>
                    <a:pt x="f16" y="f12"/>
                  </a:cubicBezTo>
                  <a:lnTo>
                    <a:pt x="f20" y="f12"/>
                  </a:lnTo>
                  <a:cubicBezTo>
                    <a:pt x="f21" y="f12"/>
                    <a:pt x="f22" y="f11"/>
                    <a:pt x="f22" y="f10"/>
                  </a:cubicBezTo>
                  <a:cubicBezTo>
                    <a:pt x="f22" y="f9"/>
                    <a:pt x="f21" y="f6"/>
                    <a:pt x="f20" y="f6"/>
                  </a:cubicBezTo>
                  <a:close/>
                  <a:moveTo>
                    <a:pt x="f23" y="f6"/>
                  </a:moveTo>
                  <a:cubicBezTo>
                    <a:pt x="f24" y="f6"/>
                    <a:pt x="f25" y="f9"/>
                    <a:pt x="f25" y="f10"/>
                  </a:cubicBezTo>
                  <a:cubicBezTo>
                    <a:pt x="f25" y="f11"/>
                    <a:pt x="f24" y="f12"/>
                    <a:pt x="f23" y="f12"/>
                  </a:cubicBezTo>
                  <a:lnTo>
                    <a:pt x="f26" y="f12"/>
                  </a:lnTo>
                  <a:cubicBezTo>
                    <a:pt x="f27" y="f12"/>
                    <a:pt x="f28" y="f11"/>
                    <a:pt x="f28" y="f10"/>
                  </a:cubicBezTo>
                  <a:cubicBezTo>
                    <a:pt x="f28" y="f9"/>
                    <a:pt x="f27" y="f6"/>
                    <a:pt x="f26" y="f6"/>
                  </a:cubicBezTo>
                  <a:close/>
                  <a:moveTo>
                    <a:pt x="f29" y="f6"/>
                  </a:moveTo>
                  <a:cubicBezTo>
                    <a:pt x="f30" y="f6"/>
                    <a:pt x="f31" y="f9"/>
                    <a:pt x="f31" y="f10"/>
                  </a:cubicBezTo>
                  <a:cubicBezTo>
                    <a:pt x="f31" y="f11"/>
                    <a:pt x="f30" y="f12"/>
                    <a:pt x="f29" y="f12"/>
                  </a:cubicBezTo>
                  <a:lnTo>
                    <a:pt x="f32" y="f12"/>
                  </a:lnTo>
                  <a:cubicBezTo>
                    <a:pt x="f33" y="f12"/>
                    <a:pt x="f34" y="f11"/>
                    <a:pt x="f34" y="f10"/>
                  </a:cubicBezTo>
                  <a:cubicBezTo>
                    <a:pt x="f34" y="f9"/>
                    <a:pt x="f33" y="f6"/>
                    <a:pt x="f32" y="f6"/>
                  </a:cubicBezTo>
                  <a:close/>
                  <a:moveTo>
                    <a:pt x="f5" y="f35"/>
                  </a:moveTo>
                  <a:cubicBezTo>
                    <a:pt x="f7" y="f35"/>
                    <a:pt x="f8" y="f36"/>
                    <a:pt x="f8" y="f5"/>
                  </a:cubicBezTo>
                  <a:cubicBezTo>
                    <a:pt x="f8" y="f7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7"/>
                    <a:pt x="f15" y="f5"/>
                  </a:cubicBezTo>
                  <a:cubicBezTo>
                    <a:pt x="f15" y="f38"/>
                    <a:pt x="f14" y="f35"/>
                    <a:pt x="f13" y="f35"/>
                  </a:cubicBezTo>
                  <a:close/>
                  <a:moveTo>
                    <a:pt x="f16" y="f35"/>
                  </a:moveTo>
                  <a:cubicBezTo>
                    <a:pt x="f17" y="f35"/>
                    <a:pt x="f18" y="f36"/>
                    <a:pt x="f18" y="f5"/>
                  </a:cubicBezTo>
                  <a:cubicBezTo>
                    <a:pt x="f18" y="f7"/>
                    <a:pt x="f19" y="f37"/>
                    <a:pt x="f16" y="f37"/>
                  </a:cubicBezTo>
                  <a:lnTo>
                    <a:pt x="f20" y="f37"/>
                  </a:lnTo>
                  <a:cubicBezTo>
                    <a:pt x="f21" y="f37"/>
                    <a:pt x="f22" y="f7"/>
                    <a:pt x="f22" y="f5"/>
                  </a:cubicBezTo>
                  <a:cubicBezTo>
                    <a:pt x="f22" y="f38"/>
                    <a:pt x="f21" y="f35"/>
                    <a:pt x="f20" y="f35"/>
                  </a:cubicBezTo>
                  <a:close/>
                  <a:moveTo>
                    <a:pt x="f23" y="f35"/>
                  </a:moveTo>
                  <a:cubicBezTo>
                    <a:pt x="f24" y="f35"/>
                    <a:pt x="f25" y="f36"/>
                    <a:pt x="f25" y="f5"/>
                  </a:cubicBezTo>
                  <a:cubicBezTo>
                    <a:pt x="f25" y="f7"/>
                    <a:pt x="f24" y="f37"/>
                    <a:pt x="f23" y="f37"/>
                  </a:cubicBezTo>
                  <a:lnTo>
                    <a:pt x="f26" y="f37"/>
                  </a:lnTo>
                  <a:cubicBezTo>
                    <a:pt x="f27" y="f37"/>
                    <a:pt x="f28" y="f7"/>
                    <a:pt x="f28" y="f5"/>
                  </a:cubicBezTo>
                  <a:cubicBezTo>
                    <a:pt x="f28" y="f38"/>
                    <a:pt x="f27" y="f35"/>
                    <a:pt x="f26" y="f35"/>
                  </a:cubicBezTo>
                  <a:close/>
                  <a:moveTo>
                    <a:pt x="f29" y="f35"/>
                  </a:moveTo>
                  <a:cubicBezTo>
                    <a:pt x="f30" y="f35"/>
                    <a:pt x="f31" y="f36"/>
                    <a:pt x="f31" y="f5"/>
                  </a:cubicBezTo>
                  <a:cubicBezTo>
                    <a:pt x="f31" y="f7"/>
                    <a:pt x="f30" y="f37"/>
                    <a:pt x="f29" y="f37"/>
                  </a:cubicBezTo>
                  <a:lnTo>
                    <a:pt x="f32" y="f37"/>
                  </a:lnTo>
                  <a:cubicBezTo>
                    <a:pt x="f33" y="f37"/>
                    <a:pt x="f34" y="f7"/>
                    <a:pt x="f34" y="f5"/>
                  </a:cubicBezTo>
                  <a:cubicBezTo>
                    <a:pt x="f34" y="f38"/>
                    <a:pt x="f33" y="f35"/>
                    <a:pt x="f32" y="f35"/>
                  </a:cubicBezTo>
                  <a:close/>
                  <a:moveTo>
                    <a:pt x="f5" y="f22"/>
                  </a:moveTo>
                  <a:cubicBezTo>
                    <a:pt x="f7" y="f22"/>
                    <a:pt x="f8" y="f21"/>
                    <a:pt x="f8" y="f20"/>
                  </a:cubicBezTo>
                  <a:cubicBezTo>
                    <a:pt x="f8" y="f39"/>
                    <a:pt x="f7" y="f40"/>
                    <a:pt x="f5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20"/>
                  </a:cubicBezTo>
                  <a:cubicBezTo>
                    <a:pt x="f15" y="f21"/>
                    <a:pt x="f14" y="f22"/>
                    <a:pt x="f13" y="f22"/>
                  </a:cubicBezTo>
                  <a:close/>
                  <a:moveTo>
                    <a:pt x="f16" y="f22"/>
                  </a:moveTo>
                  <a:cubicBezTo>
                    <a:pt x="f17" y="f22"/>
                    <a:pt x="f18" y="f21"/>
                    <a:pt x="f18" y="f20"/>
                  </a:cubicBezTo>
                  <a:cubicBezTo>
                    <a:pt x="f18" y="f39"/>
                    <a:pt x="f19" y="f40"/>
                    <a:pt x="f16" y="f40"/>
                  </a:cubicBezTo>
                  <a:lnTo>
                    <a:pt x="f20" y="f40"/>
                  </a:lnTo>
                  <a:cubicBezTo>
                    <a:pt x="f21" y="f40"/>
                    <a:pt x="f22" y="f39"/>
                    <a:pt x="f22" y="f20"/>
                  </a:cubicBezTo>
                  <a:cubicBezTo>
                    <a:pt x="f22" y="f21"/>
                    <a:pt x="f21" y="f22"/>
                    <a:pt x="f20" y="f22"/>
                  </a:cubicBezTo>
                  <a:close/>
                  <a:moveTo>
                    <a:pt x="f23" y="f22"/>
                  </a:moveTo>
                  <a:cubicBezTo>
                    <a:pt x="f24" y="f22"/>
                    <a:pt x="f25" y="f21"/>
                    <a:pt x="f25" y="f20"/>
                  </a:cubicBezTo>
                  <a:cubicBezTo>
                    <a:pt x="f25" y="f39"/>
                    <a:pt x="f24" y="f40"/>
                    <a:pt x="f23" y="f40"/>
                  </a:cubicBezTo>
                  <a:lnTo>
                    <a:pt x="f26" y="f40"/>
                  </a:lnTo>
                  <a:cubicBezTo>
                    <a:pt x="f27" y="f40"/>
                    <a:pt x="f28" y="f39"/>
                    <a:pt x="f28" y="f20"/>
                  </a:cubicBezTo>
                  <a:cubicBezTo>
                    <a:pt x="f28" y="f21"/>
                    <a:pt x="f27" y="f22"/>
                    <a:pt x="f26" y="f22"/>
                  </a:cubicBezTo>
                  <a:close/>
                  <a:moveTo>
                    <a:pt x="f5" y="f41"/>
                  </a:moveTo>
                  <a:cubicBezTo>
                    <a:pt x="f7" y="f41"/>
                    <a:pt x="f8" y="f42"/>
                    <a:pt x="f8" y="f43"/>
                  </a:cubicBezTo>
                  <a:cubicBezTo>
                    <a:pt x="f8" y="f44"/>
                    <a:pt x="f7" y="f45"/>
                    <a:pt x="f5" y="f45"/>
                  </a:cubicBezTo>
                  <a:lnTo>
                    <a:pt x="f13" y="f45"/>
                  </a:lnTo>
                  <a:cubicBezTo>
                    <a:pt x="f14" y="f45"/>
                    <a:pt x="f15" y="f44"/>
                    <a:pt x="f15" y="f43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16" y="f41"/>
                  </a:moveTo>
                  <a:cubicBezTo>
                    <a:pt x="f17" y="f41"/>
                    <a:pt x="f18" y="f42"/>
                    <a:pt x="f18" y="f43"/>
                  </a:cubicBezTo>
                  <a:cubicBezTo>
                    <a:pt x="f18" y="f44"/>
                    <a:pt x="f19" y="f45"/>
                    <a:pt x="f16" y="f45"/>
                  </a:cubicBezTo>
                  <a:lnTo>
                    <a:pt x="f20" y="f45"/>
                  </a:lnTo>
                  <a:cubicBezTo>
                    <a:pt x="f21" y="f45"/>
                    <a:pt x="f22" y="f44"/>
                    <a:pt x="f22" y="f43"/>
                  </a:cubicBezTo>
                  <a:cubicBezTo>
                    <a:pt x="f22" y="f42"/>
                    <a:pt x="f21" y="f41"/>
                    <a:pt x="f20" y="f41"/>
                  </a:cubicBezTo>
                  <a:close/>
                  <a:moveTo>
                    <a:pt x="f2" y="f2"/>
                  </a:moveTo>
                  <a:lnTo>
                    <a:pt x="f2" y="f46"/>
                  </a:lnTo>
                  <a:cubicBezTo>
                    <a:pt x="f2" y="f47"/>
                    <a:pt x="f48" y="f49"/>
                    <a:pt x="f50" y="f49"/>
                  </a:cubicBezTo>
                  <a:lnTo>
                    <a:pt x="f51" y="f49"/>
                  </a:lnTo>
                  <a:cubicBezTo>
                    <a:pt x="f52" y="f53"/>
                    <a:pt x="f54" y="f55"/>
                    <a:pt x="f54" y="f46"/>
                  </a:cubicBezTo>
                  <a:cubicBezTo>
                    <a:pt x="f54" y="f56"/>
                    <a:pt x="f57" y="f58"/>
                    <a:pt x="f57" y="f45"/>
                  </a:cubicBezTo>
                  <a:lnTo>
                    <a:pt x="f26" y="f45"/>
                  </a:lnTo>
                  <a:cubicBezTo>
                    <a:pt x="f27" y="f45"/>
                    <a:pt x="f28" y="f44"/>
                    <a:pt x="f28" y="f43"/>
                  </a:cubicBezTo>
                  <a:cubicBezTo>
                    <a:pt x="f28" y="f42"/>
                    <a:pt x="f27" y="f41"/>
                    <a:pt x="f26" y="f41"/>
                  </a:cubicBezTo>
                  <a:lnTo>
                    <a:pt x="f51" y="f41"/>
                  </a:lnTo>
                  <a:cubicBezTo>
                    <a:pt x="f49" y="f21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8" name="Google Shape;10471;p74">
              <a:extLst>
                <a:ext uri="{FF2B5EF4-FFF2-40B4-BE49-F238E27FC236}">
                  <a16:creationId xmlns:a16="http://schemas.microsoft.com/office/drawing/2014/main" id="{F5CCC5E5-9E2B-4F42-9F89-6D48E3880B00}"/>
                </a:ext>
              </a:extLst>
            </p:cNvPr>
            <p:cNvSpPr/>
            <p:nvPr/>
          </p:nvSpPr>
          <p:spPr>
            <a:xfrm>
              <a:off x="4518516" y="3505370"/>
              <a:ext cx="318924" cy="921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61"/>
                <a:gd name="f4" fmla="val 2836"/>
                <a:gd name="f5" fmla="val 1734"/>
                <a:gd name="f6" fmla="val 1513"/>
                <a:gd name="f7" fmla="val 1356"/>
                <a:gd name="f8" fmla="val 158"/>
                <a:gd name="f9" fmla="val 347"/>
                <a:gd name="f10" fmla="val 693"/>
                <a:gd name="f11" fmla="val 1009"/>
                <a:gd name="f12" fmla="val 410"/>
                <a:gd name="f13" fmla="val 1"/>
                <a:gd name="f14" fmla="val 1166"/>
                <a:gd name="f15" fmla="val 1733"/>
                <a:gd name="f16" fmla="val 10429"/>
                <a:gd name="f17" fmla="val 10460"/>
                <a:gd name="f18" fmla="val 1134"/>
                <a:gd name="f19" fmla="val 9988"/>
                <a:gd name="f20" fmla="val 9421"/>
                <a:gd name="f21" fmla="val 9074"/>
                <a:gd name="f22" fmla="val 8917"/>
                <a:gd name="f23" fmla="val 8728"/>
                <a:gd name="f24" fmla="val 8539"/>
                <a:gd name="f25" fmla="val 8381"/>
                <a:gd name="f26" fmla="val 6995"/>
                <a:gd name="f27" fmla="val 6837"/>
                <a:gd name="f28" fmla="val 6648"/>
                <a:gd name="f29" fmla="val 6459"/>
                <a:gd name="f30" fmla="val 6302"/>
                <a:gd name="f31" fmla="val 4159"/>
                <a:gd name="f32" fmla="val 4002"/>
                <a:gd name="f33" fmla="val 3813"/>
                <a:gd name="f34" fmla="val 3624"/>
                <a:gd name="f35" fmla="val 3466"/>
                <a:gd name="f36" fmla="val 2080"/>
                <a:gd name="f37" fmla="val 1923"/>
                <a:gd name="f38" fmla="*/ f0 1 10461"/>
                <a:gd name="f39" fmla="*/ f1 1 2836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0461"/>
                <a:gd name="f46" fmla="*/ f43 1 2836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0461" h="283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lnTo>
                    <a:pt x="f11" y="f10"/>
                  </a:lnTo>
                  <a:cubicBezTo>
                    <a:pt x="f12" y="f10"/>
                    <a:pt x="f13" y="f14"/>
                    <a:pt x="f13" y="f15"/>
                  </a:cubicBezTo>
                  <a:lnTo>
                    <a:pt x="f13" y="f4"/>
                  </a:lnTo>
                  <a:lnTo>
                    <a:pt x="f16" y="f4"/>
                  </a:lnTo>
                  <a:lnTo>
                    <a:pt x="f16" y="f15"/>
                  </a:lnTo>
                  <a:lnTo>
                    <a:pt x="f17" y="f15"/>
                  </a:lnTo>
                  <a:cubicBezTo>
                    <a:pt x="f17" y="f18"/>
                    <a:pt x="f19" y="f10"/>
                    <a:pt x="f20" y="f10"/>
                  </a:cubicBezTo>
                  <a:lnTo>
                    <a:pt x="f21" y="f10"/>
                  </a:lnTo>
                  <a:lnTo>
                    <a:pt x="f21" y="f9"/>
                  </a:lnTo>
                  <a:cubicBezTo>
                    <a:pt x="f21" y="f8"/>
                    <a:pt x="f22" y="f2"/>
                    <a:pt x="f23" y="f2"/>
                  </a:cubicBezTo>
                  <a:cubicBezTo>
                    <a:pt x="f24" y="f2"/>
                    <a:pt x="f25" y="f8"/>
                    <a:pt x="f25" y="f9"/>
                  </a:cubicBezTo>
                  <a:lnTo>
                    <a:pt x="f25" y="f10"/>
                  </a:lnTo>
                  <a:lnTo>
                    <a:pt x="f26" y="f10"/>
                  </a:lnTo>
                  <a:lnTo>
                    <a:pt x="f26" y="f9"/>
                  </a:lnTo>
                  <a:cubicBezTo>
                    <a:pt x="f26" y="f8"/>
                    <a:pt x="f27" y="f2"/>
                    <a:pt x="f28" y="f2"/>
                  </a:cubicBezTo>
                  <a:cubicBezTo>
                    <a:pt x="f29" y="f2"/>
                    <a:pt x="f30" y="f8"/>
                    <a:pt x="f30" y="f9"/>
                  </a:cubicBezTo>
                  <a:lnTo>
                    <a:pt x="f30" y="f10"/>
                  </a:lnTo>
                  <a:lnTo>
                    <a:pt x="f31" y="f10"/>
                  </a:lnTo>
                  <a:lnTo>
                    <a:pt x="f31" y="f9"/>
                  </a:lnTo>
                  <a:cubicBezTo>
                    <a:pt x="f31" y="f8"/>
                    <a:pt x="f32" y="f2"/>
                    <a:pt x="f33" y="f2"/>
                  </a:cubicBezTo>
                  <a:cubicBezTo>
                    <a:pt x="f34" y="f2"/>
                    <a:pt x="f35" y="f8"/>
                    <a:pt x="f35" y="f9"/>
                  </a:cubicBezTo>
                  <a:lnTo>
                    <a:pt x="f35" y="f10"/>
                  </a:lnTo>
                  <a:lnTo>
                    <a:pt x="f36" y="f10"/>
                  </a:lnTo>
                  <a:lnTo>
                    <a:pt x="f36" y="f9"/>
                  </a:lnTo>
                  <a:cubicBezTo>
                    <a:pt x="f36" y="f8"/>
                    <a:pt x="f37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9" name="Google Shape;10483;p74">
            <a:extLst>
              <a:ext uri="{FF2B5EF4-FFF2-40B4-BE49-F238E27FC236}">
                <a16:creationId xmlns:a16="http://schemas.microsoft.com/office/drawing/2014/main" id="{25AD7A47-1182-4DC3-87C4-CE47F8EA613F}"/>
              </a:ext>
            </a:extLst>
          </p:cNvPr>
          <p:cNvGrpSpPr/>
          <p:nvPr/>
        </p:nvGrpSpPr>
        <p:grpSpPr>
          <a:xfrm>
            <a:off x="10482012" y="4540373"/>
            <a:ext cx="453395" cy="480499"/>
            <a:chOff x="7861508" y="3405280"/>
            <a:chExt cx="340046" cy="360374"/>
          </a:xfrm>
          <a:solidFill>
            <a:srgbClr val="C00000"/>
          </a:solidFill>
        </p:grpSpPr>
        <p:sp>
          <p:nvSpPr>
            <p:cNvPr id="140" name="Google Shape;10484;p74">
              <a:extLst>
                <a:ext uri="{FF2B5EF4-FFF2-40B4-BE49-F238E27FC236}">
                  <a16:creationId xmlns:a16="http://schemas.microsoft.com/office/drawing/2014/main" id="{573A5F02-7A1F-435D-9500-E1573CDB47AA}"/>
                </a:ext>
              </a:extLst>
            </p:cNvPr>
            <p:cNvSpPr/>
            <p:nvPr/>
          </p:nvSpPr>
          <p:spPr>
            <a:xfrm>
              <a:off x="8052654" y="3607966"/>
              <a:ext cx="148900" cy="15768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4853"/>
                <a:gd name="f5" fmla="val 2426"/>
                <a:gd name="f6" fmla="val 662"/>
                <a:gd name="f7" fmla="val 2646"/>
                <a:gd name="f8" fmla="val 2804"/>
                <a:gd name="f9" fmla="val 819"/>
                <a:gd name="f10" fmla="val 1008"/>
                <a:gd name="f11" fmla="val 1197"/>
                <a:gd name="f12" fmla="val 1355"/>
                <a:gd name="f13" fmla="val 2237"/>
                <a:gd name="f14" fmla="val 2079"/>
                <a:gd name="f15" fmla="val 1670"/>
                <a:gd name="f16" fmla="val 1828"/>
                <a:gd name="f17" fmla="val 2048"/>
                <a:gd name="f18" fmla="val 3781"/>
                <a:gd name="f19" fmla="val 3970"/>
                <a:gd name="f20" fmla="val 4127"/>
                <a:gd name="f21" fmla="val 1103"/>
                <a:gd name="f22" fmla="val 3749"/>
                <a:gd name="f23" fmla="val 4852"/>
                <a:gd name="f24" fmla="val 4883"/>
                <a:gd name="f25" fmla="val 1040"/>
                <a:gd name="f26" fmla="*/ f0 1 4884"/>
                <a:gd name="f27" fmla="*/ f1 1 4853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4884"/>
                <a:gd name="f34" fmla="*/ f31 1 4853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4884" h="485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5" y="f2"/>
                  </a:moveTo>
                  <a:cubicBezTo>
                    <a:pt x="f21" y="f2"/>
                    <a:pt x="f2" y="f21"/>
                    <a:pt x="f2" y="f5"/>
                  </a:cubicBezTo>
                  <a:cubicBezTo>
                    <a:pt x="f2" y="f22"/>
                    <a:pt x="f21" y="f23"/>
                    <a:pt x="f5" y="f23"/>
                  </a:cubicBezTo>
                  <a:cubicBezTo>
                    <a:pt x="f18" y="f23"/>
                    <a:pt x="f24" y="f22"/>
                    <a:pt x="f24" y="f5"/>
                  </a:cubicBezTo>
                  <a:cubicBezTo>
                    <a:pt x="f24" y="f25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1" name="Google Shape;10485;p74">
              <a:extLst>
                <a:ext uri="{FF2B5EF4-FFF2-40B4-BE49-F238E27FC236}">
                  <a16:creationId xmlns:a16="http://schemas.microsoft.com/office/drawing/2014/main" id="{52C51BCD-C14E-488B-BEE5-C47C623A6A87}"/>
                </a:ext>
              </a:extLst>
            </p:cNvPr>
            <p:cNvSpPr/>
            <p:nvPr/>
          </p:nvSpPr>
          <p:spPr>
            <a:xfrm>
              <a:off x="7861508" y="3483068"/>
              <a:ext cx="43260" cy="2815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8665"/>
                <a:gd name="f5" fmla="val 32"/>
                <a:gd name="f6" fmla="val 1"/>
                <a:gd name="f7" fmla="val 7310"/>
                <a:gd name="f8" fmla="val 8034"/>
                <a:gd name="f9" fmla="val 631"/>
                <a:gd name="f10" fmla="val 1418"/>
                <a:gd name="f11" fmla="val 347"/>
                <a:gd name="f12" fmla="val 1072"/>
                <a:gd name="f13" fmla="val 662"/>
                <a:gd name="f14" fmla="val 316"/>
                <a:gd name="f15" fmla="val 253"/>
                <a:gd name="f16" fmla="*/ f0 1 1419"/>
                <a:gd name="f17" fmla="*/ f1 1 866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419"/>
                <a:gd name="f24" fmla="*/ f21 1 866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419" h="8665">
                  <a:moveTo>
                    <a:pt x="f5" y="f6"/>
                  </a:moveTo>
                  <a:lnTo>
                    <a:pt x="f5" y="f7"/>
                  </a:lnTo>
                  <a:cubicBezTo>
                    <a:pt x="f6" y="f8"/>
                    <a:pt x="f9" y="f4"/>
                    <a:pt x="f10" y="f4"/>
                  </a:cubicBezTo>
                  <a:lnTo>
                    <a:pt x="f10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10486;p74">
              <a:extLst>
                <a:ext uri="{FF2B5EF4-FFF2-40B4-BE49-F238E27FC236}">
                  <a16:creationId xmlns:a16="http://schemas.microsoft.com/office/drawing/2014/main" id="{0DD9BAAB-5A9E-4213-B938-F00B47914917}"/>
                </a:ext>
              </a:extLst>
            </p:cNvPr>
            <p:cNvSpPr/>
            <p:nvPr/>
          </p:nvSpPr>
          <p:spPr>
            <a:xfrm>
              <a:off x="7924885" y="3494343"/>
              <a:ext cx="213283" cy="2702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96"/>
                <a:gd name="f4" fmla="val 8318"/>
                <a:gd name="f5" fmla="val 5262"/>
                <a:gd name="f6" fmla="val 693"/>
                <a:gd name="f7" fmla="val 5451"/>
                <a:gd name="f8" fmla="val 5609"/>
                <a:gd name="f9" fmla="val 851"/>
                <a:gd name="f10" fmla="val 1040"/>
                <a:gd name="f11" fmla="val 1229"/>
                <a:gd name="f12" fmla="val 1386"/>
                <a:gd name="f13" fmla="val 1072"/>
                <a:gd name="f14" fmla="val 883"/>
                <a:gd name="f15" fmla="val 726"/>
                <a:gd name="f16" fmla="val 2080"/>
                <a:gd name="f17" fmla="val 2237"/>
                <a:gd name="f18" fmla="val 2426"/>
                <a:gd name="f19" fmla="val 2615"/>
                <a:gd name="f20" fmla="val 2773"/>
                <a:gd name="f21" fmla="val 1"/>
                <a:gd name="f22" fmla="val 4695"/>
                <a:gd name="f23" fmla="val 4002"/>
                <a:gd name="f24" fmla="val 7750"/>
                <a:gd name="f25" fmla="val 3498"/>
                <a:gd name="f26" fmla="val 6868"/>
                <a:gd name="f27" fmla="val 5892"/>
                <a:gd name="f28" fmla="val 5766"/>
                <a:gd name="f29" fmla="val 3561"/>
                <a:gd name="f30" fmla="val 5640"/>
                <a:gd name="f31" fmla="val 5545"/>
                <a:gd name="f32" fmla="val 5388"/>
                <a:gd name="f33" fmla="val 5167"/>
                <a:gd name="f34" fmla="val 3812"/>
                <a:gd name="f35" fmla="val 3592"/>
                <a:gd name="f36" fmla="val 3434"/>
                <a:gd name="f37" fmla="val 5199"/>
                <a:gd name="f38" fmla="val 3056"/>
                <a:gd name="f39" fmla="val 5861"/>
                <a:gd name="f40" fmla="val 6617"/>
                <a:gd name="f41" fmla="val 6743"/>
                <a:gd name="f42" fmla="val 6869"/>
                <a:gd name="f43" fmla="val 2804"/>
                <a:gd name="f44" fmla="val 6995"/>
                <a:gd name="f45" fmla="*/ f0 1 6996"/>
                <a:gd name="f46" fmla="*/ f1 1 8318"/>
                <a:gd name="f47" fmla="val f2"/>
                <a:gd name="f48" fmla="val f3"/>
                <a:gd name="f49" fmla="val f4"/>
                <a:gd name="f50" fmla="+- f49 0 f47"/>
                <a:gd name="f51" fmla="+- f48 0 f47"/>
                <a:gd name="f52" fmla="*/ f51 1 6996"/>
                <a:gd name="f53" fmla="*/ f50 1 8318"/>
                <a:gd name="f54" fmla="*/ f47 1 f52"/>
                <a:gd name="f55" fmla="*/ f48 1 f52"/>
                <a:gd name="f56" fmla="*/ f47 1 f53"/>
                <a:gd name="f57" fmla="*/ f49 1 f53"/>
                <a:gd name="f58" fmla="*/ f54 f45 1"/>
                <a:gd name="f59" fmla="*/ f55 f45 1"/>
                <a:gd name="f60" fmla="*/ f57 f46 1"/>
                <a:gd name="f61" fmla="*/ f56 f4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8" t="f61" r="f59" b="f60"/>
              <a:pathLst>
                <a:path w="6996" h="831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21" y="f2"/>
                  </a:moveTo>
                  <a:lnTo>
                    <a:pt x="f21" y="f4"/>
                  </a:lnTo>
                  <a:lnTo>
                    <a:pt x="f22" y="f4"/>
                  </a:lnTo>
                  <a:cubicBezTo>
                    <a:pt x="f23" y="f24"/>
                    <a:pt x="f25" y="f26"/>
                    <a:pt x="f25" y="f27"/>
                  </a:cubicBezTo>
                  <a:cubicBezTo>
                    <a:pt x="f25" y="f28"/>
                    <a:pt x="f29" y="f30"/>
                    <a:pt x="f29" y="f31"/>
                  </a:cubicBezTo>
                  <a:lnTo>
                    <a:pt x="f13" y="f31"/>
                  </a:lnTo>
                  <a:cubicBezTo>
                    <a:pt x="f14" y="f31"/>
                    <a:pt x="f15" y="f32"/>
                    <a:pt x="f15" y="f33"/>
                  </a:cubicBezTo>
                  <a:lnTo>
                    <a:pt x="f15" y="f34"/>
                  </a:lnTo>
                  <a:cubicBezTo>
                    <a:pt x="f15" y="f35"/>
                    <a:pt x="f14" y="f36"/>
                    <a:pt x="f13" y="f36"/>
                  </a:cubicBezTo>
                  <a:lnTo>
                    <a:pt x="f22" y="f36"/>
                  </a:lnTo>
                  <a:cubicBezTo>
                    <a:pt x="f37" y="f38"/>
                    <a:pt x="f39" y="f20"/>
                    <a:pt x="f40" y="f20"/>
                  </a:cubicBezTo>
                  <a:cubicBezTo>
                    <a:pt x="f41" y="f20"/>
                    <a:pt x="f42" y="f43"/>
                    <a:pt x="f44" y="f43"/>
                  </a:cubicBezTo>
                  <a:lnTo>
                    <a:pt x="f44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3" name="Google Shape;10487;p74">
              <a:extLst>
                <a:ext uri="{FF2B5EF4-FFF2-40B4-BE49-F238E27FC236}">
                  <a16:creationId xmlns:a16="http://schemas.microsoft.com/office/drawing/2014/main" id="{5DBB18E4-11B2-4DC0-8F2C-22C883D5C7A2}"/>
                </a:ext>
              </a:extLst>
            </p:cNvPr>
            <p:cNvSpPr/>
            <p:nvPr/>
          </p:nvSpPr>
          <p:spPr>
            <a:xfrm>
              <a:off x="7968118" y="3629445"/>
              <a:ext cx="80732" cy="225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48"/>
                <a:gd name="f4" fmla="val 694"/>
                <a:gd name="f5" fmla="val 1"/>
                <a:gd name="f6" fmla="val 2301"/>
                <a:gd name="f7" fmla="val 2364"/>
                <a:gd name="f8" fmla="val 473"/>
                <a:gd name="f9" fmla="val 2490"/>
                <a:gd name="f10" fmla="val 221"/>
                <a:gd name="f11" fmla="val 2647"/>
                <a:gd name="f12" fmla="*/ f0 1 2648"/>
                <a:gd name="f13" fmla="*/ f1 1 694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648"/>
                <a:gd name="f20" fmla="*/ f17 1 694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648" h="694">
                  <a:moveTo>
                    <a:pt x="f5" y="f5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4" name="Google Shape;10488;p74">
              <a:extLst>
                <a:ext uri="{FF2B5EF4-FFF2-40B4-BE49-F238E27FC236}">
                  <a16:creationId xmlns:a16="http://schemas.microsoft.com/office/drawing/2014/main" id="{6187B004-F99A-4389-BB7C-6C0F9098A2B2}"/>
                </a:ext>
              </a:extLst>
            </p:cNvPr>
            <p:cNvSpPr/>
            <p:nvPr/>
          </p:nvSpPr>
          <p:spPr>
            <a:xfrm>
              <a:off x="7861508" y="3405280"/>
              <a:ext cx="275691" cy="665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043"/>
                <a:gd name="f4" fmla="val 2049"/>
                <a:gd name="f5" fmla="val 1072"/>
                <a:gd name="f6" fmla="val 473"/>
                <a:gd name="f7" fmla="val 32"/>
                <a:gd name="f8" fmla="val 1040"/>
                <a:gd name="f9" fmla="val 1"/>
                <a:gd name="f10" fmla="val 1576"/>
                <a:gd name="f11" fmla="val 2048"/>
                <a:gd name="f12" fmla="val 8475"/>
                <a:gd name="f13" fmla="val 8034"/>
                <a:gd name="f14" fmla="val 441"/>
                <a:gd name="f15" fmla="val 8507"/>
                <a:gd name="f16" fmla="*/ f0 1 9043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9043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9043" h="2049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cubicBezTo>
                    <a:pt x="f9" y="f10"/>
                    <a:pt x="f6" y="f11"/>
                    <a:pt x="f5" y="f11"/>
                  </a:cubicBezTo>
                  <a:lnTo>
                    <a:pt x="f3" y="f11"/>
                  </a:lnTo>
                  <a:cubicBezTo>
                    <a:pt x="f12" y="f11"/>
                    <a:pt x="f13" y="f10"/>
                    <a:pt x="f13" y="f8"/>
                  </a:cubicBezTo>
                  <a:cubicBezTo>
                    <a:pt x="f13" y="f14"/>
                    <a:pt x="f15" y="f2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5" name="Google Shape;10497;p74">
            <a:extLst>
              <a:ext uri="{FF2B5EF4-FFF2-40B4-BE49-F238E27FC236}">
                <a16:creationId xmlns:a16="http://schemas.microsoft.com/office/drawing/2014/main" id="{F150F981-760A-4B61-A833-C65661BE7880}"/>
              </a:ext>
            </a:extLst>
          </p:cNvPr>
          <p:cNvGrpSpPr/>
          <p:nvPr/>
        </p:nvGrpSpPr>
        <p:grpSpPr>
          <a:xfrm>
            <a:off x="10374113" y="2606100"/>
            <a:ext cx="630399" cy="670072"/>
            <a:chOff x="7780583" y="1954575"/>
            <a:chExt cx="472799" cy="502554"/>
          </a:xfrm>
          <a:solidFill>
            <a:srgbClr val="C00000"/>
          </a:solidFill>
        </p:grpSpPr>
        <p:sp>
          <p:nvSpPr>
            <p:cNvPr id="146" name="Google Shape;10498;p74">
              <a:extLst>
                <a:ext uri="{FF2B5EF4-FFF2-40B4-BE49-F238E27FC236}">
                  <a16:creationId xmlns:a16="http://schemas.microsoft.com/office/drawing/2014/main" id="{B4C0EC8E-C3A0-4855-8987-814D483ECFA3}"/>
                </a:ext>
              </a:extLst>
            </p:cNvPr>
            <p:cNvSpPr/>
            <p:nvPr/>
          </p:nvSpPr>
          <p:spPr>
            <a:xfrm>
              <a:off x="7946117" y="1954575"/>
              <a:ext cx="137955" cy="147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733"/>
                <a:gd name="f5" fmla="val 788"/>
                <a:gd name="f6" fmla="val 2678"/>
                <a:gd name="f7" fmla="*/ f0 1 3466"/>
                <a:gd name="f8" fmla="*/ f1 1 3466"/>
                <a:gd name="f9" fmla="val f2"/>
                <a:gd name="f10" fmla="val f3"/>
                <a:gd name="f11" fmla="+- f10 0 f9"/>
                <a:gd name="f12" fmla="*/ f11 1 3466"/>
                <a:gd name="f13" fmla="*/ f9 1 f12"/>
                <a:gd name="f14" fmla="*/ f10 1 f12"/>
                <a:gd name="f15" fmla="*/ f13 f7 1"/>
                <a:gd name="f16" fmla="*/ f14 f7 1"/>
                <a:gd name="f17" fmla="*/ f14 f8 1"/>
                <a:gd name="f18" fmla="*/ f13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" t="f18" r="f16" b="f17"/>
              <a:pathLst>
                <a:path w="3466" h="3466">
                  <a:moveTo>
                    <a:pt x="f4" y="f2"/>
                  </a:moveTo>
                  <a:cubicBezTo>
                    <a:pt x="f5" y="f2"/>
                    <a:pt x="f2" y="f5"/>
                    <a:pt x="f2" y="f4"/>
                  </a:cubicBezTo>
                  <a:cubicBezTo>
                    <a:pt x="f2" y="f6"/>
                    <a:pt x="f5" y="f3"/>
                    <a:pt x="f4" y="f3"/>
                  </a:cubicBezTo>
                  <a:cubicBezTo>
                    <a:pt x="f6" y="f3"/>
                    <a:pt x="f3" y="f6"/>
                    <a:pt x="f3" y="f4"/>
                  </a:cubicBezTo>
                  <a:cubicBezTo>
                    <a:pt x="f3" y="f5"/>
                    <a:pt x="f6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7" name="Google Shape;10499;p74">
              <a:extLst>
                <a:ext uri="{FF2B5EF4-FFF2-40B4-BE49-F238E27FC236}">
                  <a16:creationId xmlns:a16="http://schemas.microsoft.com/office/drawing/2014/main" id="{F76783EC-AEB5-4F38-8664-C38DD077A0BC}"/>
                </a:ext>
              </a:extLst>
            </p:cNvPr>
            <p:cNvSpPr/>
            <p:nvPr/>
          </p:nvSpPr>
          <p:spPr>
            <a:xfrm>
              <a:off x="7780583" y="2248591"/>
              <a:ext cx="472799" cy="2085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79"/>
                <a:gd name="f4" fmla="val 4916"/>
                <a:gd name="f5" fmla="val 694"/>
                <a:gd name="f6" fmla="val 316"/>
                <a:gd name="f7" fmla="val 1"/>
                <a:gd name="f8" fmla="val 315"/>
                <a:gd name="f9" fmla="val 693"/>
                <a:gd name="f10" fmla="val 1103"/>
                <a:gd name="f11" fmla="val 1418"/>
                <a:gd name="f12" fmla="val 4569"/>
                <a:gd name="f13" fmla="val 4758"/>
                <a:gd name="f14" fmla="val 851"/>
                <a:gd name="f15" fmla="val 4915"/>
                <a:gd name="f16" fmla="val 1040"/>
                <a:gd name="f17" fmla="val 10807"/>
                <a:gd name="f18" fmla="val 11028"/>
                <a:gd name="f19" fmla="val 11185"/>
                <a:gd name="f20" fmla="val 11563"/>
                <a:gd name="f21" fmla="val 11878"/>
                <a:gd name="f22" fmla="val 11815"/>
                <a:gd name="f23" fmla="val 11500"/>
                <a:gd name="f24" fmla="val 11122"/>
                <a:gd name="f25" fmla="*/ f0 1 11879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11879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11879" h="491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lnTo>
                    <a:pt x="f5" y="f12"/>
                  </a:lnTo>
                  <a:cubicBezTo>
                    <a:pt x="f5" y="f13"/>
                    <a:pt x="f14" y="f15"/>
                    <a:pt x="f16" y="f15"/>
                  </a:cubicBezTo>
                  <a:lnTo>
                    <a:pt x="f17" y="f15"/>
                  </a:lnTo>
                  <a:cubicBezTo>
                    <a:pt x="f18" y="f15"/>
                    <a:pt x="f19" y="f13"/>
                    <a:pt x="f19" y="f12"/>
                  </a:cubicBezTo>
                  <a:lnTo>
                    <a:pt x="f19" y="f11"/>
                  </a:lnTo>
                  <a:cubicBezTo>
                    <a:pt x="f20" y="f11"/>
                    <a:pt x="f21" y="f10"/>
                    <a:pt x="f21" y="f9"/>
                  </a:cubicBezTo>
                  <a:cubicBezTo>
                    <a:pt x="f22" y="f8"/>
                    <a:pt x="f23" y="f2"/>
                    <a:pt x="f2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8" name="Google Shape;10500;p74">
              <a:extLst>
                <a:ext uri="{FF2B5EF4-FFF2-40B4-BE49-F238E27FC236}">
                  <a16:creationId xmlns:a16="http://schemas.microsoft.com/office/drawing/2014/main" id="{B6BCA17B-F300-4639-BE3A-7762EE6CA2D5}"/>
                </a:ext>
              </a:extLst>
            </p:cNvPr>
            <p:cNvSpPr/>
            <p:nvPr/>
          </p:nvSpPr>
          <p:spPr>
            <a:xfrm>
              <a:off x="8102864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90"/>
                <a:gd name="f6" fmla="val 126"/>
                <a:gd name="f7" fmla="val 253"/>
                <a:gd name="f8" fmla="val 221"/>
                <a:gd name="f9" fmla="val 347"/>
                <a:gd name="f10" fmla="val 693"/>
                <a:gd name="f11" fmla="val 158"/>
                <a:gd name="f12" fmla="val 1071"/>
                <a:gd name="f13" fmla="val 1"/>
                <a:gd name="f14" fmla="val 1386"/>
                <a:gd name="f15" fmla="val 977"/>
                <a:gd name="f16" fmla="val 2079"/>
                <a:gd name="f17" fmla="val 1607"/>
                <a:gd name="f18" fmla="val 3182"/>
                <a:gd name="f19" fmla="val 4474"/>
                <a:gd name="f20" fmla="val 2489"/>
                <a:gd name="f21" fmla="val 756"/>
                <a:gd name="f22" fmla="val 2363"/>
                <a:gd name="f23" fmla="val 315"/>
                <a:gd name="f24" fmla="val 1922"/>
                <a:gd name="f25" fmla="val 1450"/>
                <a:gd name="f26" fmla="*/ f0 1 2994"/>
                <a:gd name="f27" fmla="*/ f1 1 4852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2994"/>
                <a:gd name="f34" fmla="*/ f31 1 4852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2994" h="4852">
                  <a:moveTo>
                    <a:pt x="f5" y="f2"/>
                  </a:moveTo>
                  <a:cubicBezTo>
                    <a:pt x="f5" y="f6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cubicBezTo>
                    <a:pt x="f15" y="f16"/>
                    <a:pt x="f17" y="f18"/>
                    <a:pt x="f17" y="f19"/>
                  </a:cubicBezTo>
                  <a:lnTo>
                    <a:pt x="f17" y="f4"/>
                  </a:lnTo>
                  <a:lnTo>
                    <a:pt x="f3" y="f4"/>
                  </a:lnTo>
                  <a:lnTo>
                    <a:pt x="f20" y="f21"/>
                  </a:lnTo>
                  <a:cubicBezTo>
                    <a:pt x="f22" y="f23"/>
                    <a:pt x="f24" y="f2"/>
                    <a:pt x="f2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10501;p74">
              <a:extLst>
                <a:ext uri="{FF2B5EF4-FFF2-40B4-BE49-F238E27FC236}">
                  <a16:creationId xmlns:a16="http://schemas.microsoft.com/office/drawing/2014/main" id="{8A2BAF85-6EB5-4204-BFD8-4A073A7750F6}"/>
                </a:ext>
              </a:extLst>
            </p:cNvPr>
            <p:cNvSpPr/>
            <p:nvPr/>
          </p:nvSpPr>
          <p:spPr>
            <a:xfrm>
              <a:off x="7808171" y="2014734"/>
              <a:ext cx="119164" cy="2058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994"/>
                <a:gd name="f4" fmla="val 4852"/>
                <a:gd name="f5" fmla="val 1545"/>
                <a:gd name="f6" fmla="val 1072"/>
                <a:gd name="f7" fmla="val 663"/>
                <a:gd name="f8" fmla="val 315"/>
                <a:gd name="f9" fmla="val 505"/>
                <a:gd name="f10" fmla="val 788"/>
                <a:gd name="f11" fmla="val 1"/>
                <a:gd name="f12" fmla="val 1356"/>
                <a:gd name="f13" fmla="val 4474"/>
                <a:gd name="f14" fmla="val 1387"/>
                <a:gd name="f15" fmla="val 3182"/>
                <a:gd name="f16" fmla="val 2017"/>
                <a:gd name="f17" fmla="val 2048"/>
                <a:gd name="f18" fmla="val 1386"/>
                <a:gd name="f19" fmla="val 2836"/>
                <a:gd name="f20" fmla="val 1071"/>
                <a:gd name="f21" fmla="val 2773"/>
                <a:gd name="f22" fmla="val 693"/>
                <a:gd name="f23" fmla="val 347"/>
                <a:gd name="f24" fmla="val 221"/>
                <a:gd name="f25" fmla="val 95"/>
                <a:gd name="f26" fmla="val 2805"/>
                <a:gd name="f27" fmla="*/ f0 1 2994"/>
                <a:gd name="f28" fmla="*/ f1 1 4852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994"/>
                <a:gd name="f35" fmla="*/ f32 1 4852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994" h="485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4"/>
                  </a:lnTo>
                  <a:lnTo>
                    <a:pt x="f12" y="f13"/>
                  </a:lnTo>
                  <a:lnTo>
                    <a:pt x="f14" y="f13"/>
                  </a:lnTo>
                  <a:cubicBezTo>
                    <a:pt x="f14" y="f15"/>
                    <a:pt x="f16" y="f17"/>
                    <a:pt x="f3" y="f18"/>
                  </a:cubicBezTo>
                  <a:cubicBezTo>
                    <a:pt x="f19" y="f20"/>
                    <a:pt x="f21" y="f22"/>
                    <a:pt x="f21" y="f23"/>
                  </a:cubicBezTo>
                  <a:cubicBezTo>
                    <a:pt x="f21" y="f24"/>
                    <a:pt x="f21" y="f25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10502;p74">
              <a:extLst>
                <a:ext uri="{FF2B5EF4-FFF2-40B4-BE49-F238E27FC236}">
                  <a16:creationId xmlns:a16="http://schemas.microsoft.com/office/drawing/2014/main" id="{2302D318-07E9-4D28-AF0B-1EE3FDD59B56}"/>
                </a:ext>
              </a:extLst>
            </p:cNvPr>
            <p:cNvSpPr/>
            <p:nvPr/>
          </p:nvSpPr>
          <p:spPr>
            <a:xfrm>
              <a:off x="8026365" y="2096216"/>
              <a:ext cx="112919" cy="1203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7"/>
                <a:gd name="f4" fmla="val 1482"/>
                <a:gd name="f5" fmla="val 1"/>
                <a:gd name="f6" fmla="val 1450"/>
                <a:gd name="f7" fmla="val 32"/>
                <a:gd name="f8" fmla="val 1418"/>
                <a:gd name="f9" fmla="val 64"/>
                <a:gd name="f10" fmla="val 1324"/>
                <a:gd name="f11" fmla="val 127"/>
                <a:gd name="f12" fmla="val 190"/>
                <a:gd name="f13" fmla="val 1292"/>
                <a:gd name="f14" fmla="val 253"/>
                <a:gd name="f15" fmla="val 1261"/>
                <a:gd name="f16" fmla="val 284"/>
                <a:gd name="f17" fmla="val 1923"/>
                <a:gd name="f18" fmla="val 2836"/>
                <a:gd name="f19" fmla="val 2742"/>
                <a:gd name="f20" fmla="val 2553"/>
                <a:gd name="f21" fmla="val 1513"/>
                <a:gd name="f22" fmla="val 2332"/>
                <a:gd name="f23" fmla="val 599"/>
                <a:gd name="f24" fmla="*/ f0 1 2837"/>
                <a:gd name="f25" fmla="*/ f1 1 2837"/>
                <a:gd name="f26" fmla="val f2"/>
                <a:gd name="f27" fmla="val f3"/>
                <a:gd name="f28" fmla="+- f27 0 f26"/>
                <a:gd name="f29" fmla="*/ f28 1 2837"/>
                <a:gd name="f30" fmla="*/ f26 1 f29"/>
                <a:gd name="f31" fmla="*/ f27 1 f29"/>
                <a:gd name="f32" fmla="*/ f30 f24 1"/>
                <a:gd name="f33" fmla="*/ f31 f24 1"/>
                <a:gd name="f34" fmla="*/ f31 f25 1"/>
                <a:gd name="f35" fmla="*/ f30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37" h="2837">
                  <a:moveTo>
                    <a:pt x="f4" y="f5"/>
                  </a:moveTo>
                  <a:cubicBezTo>
                    <a:pt x="f6" y="f7"/>
                    <a:pt x="f8" y="f9"/>
                    <a:pt x="f10" y="f11"/>
                  </a:cubicBezTo>
                  <a:cubicBezTo>
                    <a:pt x="f10" y="f12"/>
                    <a:pt x="f13" y="f14"/>
                    <a:pt x="f15" y="f16"/>
                  </a:cubicBezTo>
                  <a:lnTo>
                    <a:pt x="f5" y="f17"/>
                  </a:lnTo>
                  <a:lnTo>
                    <a:pt x="f5" y="f18"/>
                  </a:lnTo>
                  <a:lnTo>
                    <a:pt x="f19" y="f18"/>
                  </a:lnTo>
                  <a:lnTo>
                    <a:pt x="f19" y="f20"/>
                  </a:lnTo>
                  <a:lnTo>
                    <a:pt x="f18" y="f20"/>
                  </a:lnTo>
                  <a:cubicBezTo>
                    <a:pt x="f18" y="f21"/>
                    <a:pt x="f22" y="f23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1" name="Google Shape;10503;p74">
              <a:extLst>
                <a:ext uri="{FF2B5EF4-FFF2-40B4-BE49-F238E27FC236}">
                  <a16:creationId xmlns:a16="http://schemas.microsoft.com/office/drawing/2014/main" id="{7D6F9D3B-C463-4C9F-ADC8-FE35F70189FC}"/>
                </a:ext>
              </a:extLst>
            </p:cNvPr>
            <p:cNvSpPr/>
            <p:nvPr/>
          </p:nvSpPr>
          <p:spPr>
            <a:xfrm>
              <a:off x="7888446" y="2097578"/>
              <a:ext cx="112873" cy="1243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36"/>
                <a:gd name="f4" fmla="val 2931"/>
                <a:gd name="f5" fmla="val 1323"/>
                <a:gd name="f6" fmla="val 536"/>
                <a:gd name="f7" fmla="val 567"/>
                <a:gd name="f8" fmla="val 1513"/>
                <a:gd name="f9" fmla="val 2584"/>
                <a:gd name="f10" fmla="val 2930"/>
                <a:gd name="f11" fmla="val 2741"/>
                <a:gd name="f12" fmla="val 1922"/>
                <a:gd name="f13" fmla="val 1575"/>
                <a:gd name="f14" fmla="val 284"/>
                <a:gd name="f15" fmla="val 1512"/>
                <a:gd name="f16" fmla="val 252"/>
                <a:gd name="f17" fmla="val 158"/>
                <a:gd name="f18" fmla="val 1481"/>
                <a:gd name="f19" fmla="val 126"/>
                <a:gd name="f20" fmla="val 1449"/>
                <a:gd name="f21" fmla="val 95"/>
                <a:gd name="f22" fmla="val 1355"/>
                <a:gd name="f23" fmla="val 63"/>
                <a:gd name="f24" fmla="*/ f0 1 2836"/>
                <a:gd name="f25" fmla="*/ f1 1 2931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2836"/>
                <a:gd name="f32" fmla="*/ f29 1 2931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2836" h="2931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lnTo>
                    <a:pt x="f11" y="f10"/>
                  </a:lnTo>
                  <a:lnTo>
                    <a:pt x="f11" y="f12"/>
                  </a:lnTo>
                  <a:lnTo>
                    <a:pt x="f3" y="f12"/>
                  </a:lnTo>
                  <a:lnTo>
                    <a:pt x="f13" y="f14"/>
                  </a:lnTo>
                  <a:cubicBezTo>
                    <a:pt x="f15" y="f16"/>
                    <a:pt x="f15" y="f17"/>
                    <a:pt x="f18" y="f19"/>
                  </a:cubicBezTo>
                  <a:cubicBezTo>
                    <a:pt x="f20" y="f21"/>
                    <a:pt x="f22" y="f23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2" name="Google Shape;10234;p74">
            <a:extLst>
              <a:ext uri="{FF2B5EF4-FFF2-40B4-BE49-F238E27FC236}">
                <a16:creationId xmlns:a16="http://schemas.microsoft.com/office/drawing/2014/main" id="{82F84287-6CA7-4612-83B0-7469E99A23C6}"/>
              </a:ext>
            </a:extLst>
          </p:cNvPr>
          <p:cNvGrpSpPr/>
          <p:nvPr/>
        </p:nvGrpSpPr>
        <p:grpSpPr>
          <a:xfrm>
            <a:off x="5049256" y="2654320"/>
            <a:ext cx="627059" cy="670072"/>
            <a:chOff x="3786941" y="1990740"/>
            <a:chExt cx="470294" cy="502554"/>
          </a:xfrm>
          <a:solidFill>
            <a:srgbClr val="C00000"/>
          </a:solidFill>
        </p:grpSpPr>
        <p:sp>
          <p:nvSpPr>
            <p:cNvPr id="153" name="Google Shape;10235;p74">
              <a:extLst>
                <a:ext uri="{FF2B5EF4-FFF2-40B4-BE49-F238E27FC236}">
                  <a16:creationId xmlns:a16="http://schemas.microsoft.com/office/drawing/2014/main" id="{925F37A2-D205-436D-A6C3-A7E96E07BE69}"/>
                </a:ext>
              </a:extLst>
            </p:cNvPr>
            <p:cNvSpPr/>
            <p:nvPr/>
          </p:nvSpPr>
          <p:spPr>
            <a:xfrm>
              <a:off x="3993870" y="2255358"/>
              <a:ext cx="56436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419"/>
                <a:gd name="f5" fmla="val 725"/>
                <a:gd name="f6" fmla="val 1"/>
                <a:gd name="f7" fmla="val 315"/>
                <a:gd name="f8" fmla="val 316"/>
                <a:gd name="f9" fmla="val 694"/>
                <a:gd name="f10" fmla="val 63"/>
                <a:gd name="f11" fmla="val 1103"/>
                <a:gd name="f12" fmla="*/ f0 1 1418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418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418" h="1419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10" y="f11"/>
                    <a:pt x="f7" y="f3"/>
                    <a:pt x="f5" y="f3"/>
                  </a:cubicBezTo>
                  <a:cubicBezTo>
                    <a:pt x="f11" y="f3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10236;p74">
              <a:extLst>
                <a:ext uri="{FF2B5EF4-FFF2-40B4-BE49-F238E27FC236}">
                  <a16:creationId xmlns:a16="http://schemas.microsoft.com/office/drawing/2014/main" id="{C71EEB22-6E3A-4031-A6C5-4B5F334BA624}"/>
                </a:ext>
              </a:extLst>
            </p:cNvPr>
            <p:cNvSpPr/>
            <p:nvPr/>
          </p:nvSpPr>
          <p:spPr>
            <a:xfrm>
              <a:off x="3967526" y="2344905"/>
              <a:ext cx="111639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1387"/>
                <a:gd name="f5" fmla="val 631"/>
                <a:gd name="f6" fmla="val 1"/>
                <a:gd name="f7" fmla="val 630"/>
                <a:gd name="f8" fmla="val 2174"/>
                <a:gd name="f9" fmla="*/ f0 1 2805"/>
                <a:gd name="f10" fmla="*/ f1 1 1387"/>
                <a:gd name="f11" fmla="val f2"/>
                <a:gd name="f12" fmla="val f3"/>
                <a:gd name="f13" fmla="val f4"/>
                <a:gd name="f14" fmla="+- f13 0 f11"/>
                <a:gd name="f15" fmla="+- f12 0 f11"/>
                <a:gd name="f16" fmla="*/ f15 1 2805"/>
                <a:gd name="f17" fmla="*/ f14 1 1387"/>
                <a:gd name="f18" fmla="*/ f11 1 f16"/>
                <a:gd name="f19" fmla="*/ f12 1 f16"/>
                <a:gd name="f20" fmla="*/ f11 1 f17"/>
                <a:gd name="f21" fmla="*/ f13 1 f17"/>
                <a:gd name="f22" fmla="*/ f18 f9 1"/>
                <a:gd name="f23" fmla="*/ f19 f9 1"/>
                <a:gd name="f24" fmla="*/ f21 f10 1"/>
                <a:gd name="f25" fmla="*/ f20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2" t="f25" r="f23" b="f24"/>
              <a:pathLst>
                <a:path w="2805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3" y="f4"/>
                  </a:lnTo>
                  <a:cubicBezTo>
                    <a:pt x="f3" y="f7"/>
                    <a:pt x="f8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10237;p74">
              <a:extLst>
                <a:ext uri="{FF2B5EF4-FFF2-40B4-BE49-F238E27FC236}">
                  <a16:creationId xmlns:a16="http://schemas.microsoft.com/office/drawing/2014/main" id="{04E702BB-2ADA-4DF2-BEDE-958C05BA54C0}"/>
                </a:ext>
              </a:extLst>
            </p:cNvPr>
            <p:cNvSpPr/>
            <p:nvPr/>
          </p:nvSpPr>
          <p:spPr>
            <a:xfrm>
              <a:off x="3898553" y="2197879"/>
              <a:ext cx="249594" cy="29541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1"/>
                <a:gd name="f4" fmla="val 6964"/>
                <a:gd name="f5" fmla="val 3088"/>
                <a:gd name="f6" fmla="val 725"/>
                <a:gd name="f7" fmla="val 3813"/>
                <a:gd name="f8" fmla="val 4506"/>
                <a:gd name="f9" fmla="val 1356"/>
                <a:gd name="f10" fmla="val 2080"/>
                <a:gd name="f11" fmla="val 2458"/>
                <a:gd name="f12" fmla="val 4348"/>
                <a:gd name="f13" fmla="val 2805"/>
                <a:gd name="f14" fmla="val 4096"/>
                <a:gd name="f15" fmla="val 3025"/>
                <a:gd name="f16" fmla="val 4727"/>
                <a:gd name="f17" fmla="val 3372"/>
                <a:gd name="f18" fmla="val 5168"/>
                <a:gd name="f19" fmla="val 4065"/>
                <a:gd name="f20" fmla="val 4853"/>
                <a:gd name="f21" fmla="val 5199"/>
                <a:gd name="f22" fmla="val 5388"/>
                <a:gd name="f23" fmla="val 5010"/>
                <a:gd name="f24" fmla="val 5546"/>
                <a:gd name="f25" fmla="val 4821"/>
                <a:gd name="f26" fmla="val 1293"/>
                <a:gd name="f27" fmla="val 1103"/>
                <a:gd name="f28" fmla="val 946"/>
                <a:gd name="f29" fmla="val 1040"/>
                <a:gd name="f30" fmla="val 1450"/>
                <a:gd name="f31" fmla="val 3403"/>
                <a:gd name="f32" fmla="val 1860"/>
                <a:gd name="f33" fmla="val 1702"/>
                <a:gd name="f34" fmla="val 2332"/>
                <a:gd name="f35" fmla="val 1"/>
                <a:gd name="f36" fmla="val 6617"/>
                <a:gd name="f37" fmla="val 6806"/>
                <a:gd name="f38" fmla="val 158"/>
                <a:gd name="f39" fmla="val 6963"/>
                <a:gd name="f40" fmla="val 347"/>
                <a:gd name="f41" fmla="val 5924"/>
                <a:gd name="f42" fmla="val 6113"/>
                <a:gd name="f43" fmla="val 6270"/>
                <a:gd name="f44" fmla="*/ f0 1 6271"/>
                <a:gd name="f45" fmla="*/ f1 1 696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6271"/>
                <a:gd name="f52" fmla="*/ f49 1 696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6271" h="696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21"/>
                  </a:lnTo>
                  <a:cubicBezTo>
                    <a:pt x="f18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4"/>
                    <a:pt x="f28" y="f22"/>
                    <a:pt x="f28" y="f21"/>
                  </a:cubicBezTo>
                  <a:lnTo>
                    <a:pt x="f28" y="f20"/>
                  </a:lnTo>
                  <a:lnTo>
                    <a:pt x="f29" y="f20"/>
                  </a:lnTo>
                  <a:cubicBezTo>
                    <a:pt x="f29" y="f19"/>
                    <a:pt x="f30" y="f31"/>
                    <a:pt x="f10" y="f15"/>
                  </a:cubicBezTo>
                  <a:cubicBezTo>
                    <a:pt x="f32" y="f13"/>
                    <a:pt x="f33" y="f11"/>
                    <a:pt x="f33" y="f10"/>
                  </a:cubicBezTo>
                  <a:cubicBezTo>
                    <a:pt x="f33" y="f9"/>
                    <a:pt x="f34" y="f6"/>
                    <a:pt x="f5" y="f6"/>
                  </a:cubicBezTo>
                  <a:close/>
                  <a:moveTo>
                    <a:pt x="f35" y="f35"/>
                  </a:moveTo>
                  <a:lnTo>
                    <a:pt x="f35" y="f36"/>
                  </a:lnTo>
                  <a:cubicBezTo>
                    <a:pt x="f35" y="f37"/>
                    <a:pt x="f38" y="f39"/>
                    <a:pt x="f40" y="f39"/>
                  </a:cubicBezTo>
                  <a:lnTo>
                    <a:pt x="f41" y="f39"/>
                  </a:lnTo>
                  <a:cubicBezTo>
                    <a:pt x="f42" y="f39"/>
                    <a:pt x="f43" y="f37"/>
                    <a:pt x="f43" y="f36"/>
                  </a:cubicBezTo>
                  <a:lnTo>
                    <a:pt x="f43" y="f3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10238;p74">
              <a:extLst>
                <a:ext uri="{FF2B5EF4-FFF2-40B4-BE49-F238E27FC236}">
                  <a16:creationId xmlns:a16="http://schemas.microsoft.com/office/drawing/2014/main" id="{086F5BFF-D414-45B4-9E3E-DF4051210753}"/>
                </a:ext>
              </a:extLst>
            </p:cNvPr>
            <p:cNvSpPr/>
            <p:nvPr/>
          </p:nvSpPr>
          <p:spPr>
            <a:xfrm>
              <a:off x="3870966" y="199074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347"/>
                <a:gd name="f6" fmla="val 1"/>
                <a:gd name="f7" fmla="val 158"/>
                <a:gd name="f8" fmla="val 1418"/>
                <a:gd name="f9" fmla="val 7625"/>
                <a:gd name="f10" fmla="val 7656"/>
                <a:gd name="f11" fmla="val 7499"/>
                <a:gd name="f12" fmla="val 7310"/>
                <a:gd name="f13" fmla="*/ f0 1 7657"/>
                <a:gd name="f14" fmla="*/ f1 1 1419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657"/>
                <a:gd name="f21" fmla="*/ f18 1 1419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lnTo>
                    <a:pt x="f6" y="f8"/>
                  </a:lnTo>
                  <a:lnTo>
                    <a:pt x="f9" y="f8"/>
                  </a:lnTo>
                  <a:lnTo>
                    <a:pt x="f9" y="f5"/>
                  </a:lnTo>
                  <a:lnTo>
                    <a:pt x="f10" y="f5"/>
                  </a:lnTo>
                  <a:cubicBezTo>
                    <a:pt x="f10" y="f7"/>
                    <a:pt x="f11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7" name="Google Shape;10239;p74">
              <a:extLst>
                <a:ext uri="{FF2B5EF4-FFF2-40B4-BE49-F238E27FC236}">
                  <a16:creationId xmlns:a16="http://schemas.microsoft.com/office/drawing/2014/main" id="{D09A7952-EA05-495E-A2C6-78FA726C99C4}"/>
                </a:ext>
              </a:extLst>
            </p:cNvPr>
            <p:cNvSpPr/>
            <p:nvPr/>
          </p:nvSpPr>
          <p:spPr>
            <a:xfrm>
              <a:off x="3786941" y="2081604"/>
              <a:ext cx="470294" cy="2339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6"/>
                <a:gd name="f4" fmla="val 5515"/>
                <a:gd name="f5" fmla="val 10082"/>
                <a:gd name="f6" fmla="val 662"/>
                <a:gd name="f7" fmla="val 10303"/>
                <a:gd name="f8" fmla="val 10461"/>
                <a:gd name="f9" fmla="val 820"/>
                <a:gd name="f10" fmla="val 1009"/>
                <a:gd name="f11" fmla="val 1198"/>
                <a:gd name="f12" fmla="val 1356"/>
                <a:gd name="f13" fmla="val 9893"/>
                <a:gd name="f14" fmla="val 9736"/>
                <a:gd name="f15" fmla="val 9767"/>
                <a:gd name="f16" fmla="val 1041"/>
                <a:gd name="f17" fmla="val 1"/>
                <a:gd name="f18" fmla="val 442"/>
                <a:gd name="f19" fmla="val 4475"/>
                <a:gd name="f20" fmla="val 5073"/>
                <a:gd name="f21" fmla="val 473"/>
                <a:gd name="f22" fmla="val 5514"/>
                <a:gd name="f23" fmla="val 2112"/>
                <a:gd name="f24" fmla="val 2395"/>
                <a:gd name="f25" fmla="val 2206"/>
                <a:gd name="f26" fmla="val 2269"/>
                <a:gd name="f27" fmla="val 2049"/>
                <a:gd name="f28" fmla="val 2458"/>
                <a:gd name="f29" fmla="val 9421"/>
                <a:gd name="f30" fmla="val 9610"/>
                <a:gd name="f31" fmla="val 10807"/>
                <a:gd name="f32" fmla="val 11406"/>
                <a:gd name="f33" fmla="val 11815"/>
                <a:gd name="f34" fmla="val 5042"/>
                <a:gd name="f35" fmla="val 410"/>
                <a:gd name="f36" fmla="val 11343"/>
                <a:gd name="f37" fmla="*/ f0 1 11816"/>
                <a:gd name="f38" fmla="*/ f1 1 5515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11816"/>
                <a:gd name="f45" fmla="*/ f42 1 5515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11816" h="551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3" y="f6"/>
                    <a:pt x="f5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7" y="f18"/>
                    <a:pt x="f17" y="f10"/>
                  </a:cubicBezTo>
                  <a:lnTo>
                    <a:pt x="f17" y="f19"/>
                  </a:lnTo>
                  <a:cubicBezTo>
                    <a:pt x="f17" y="f20"/>
                    <a:pt x="f21" y="f22"/>
                    <a:pt x="f16" y="f22"/>
                  </a:cubicBezTo>
                  <a:lnTo>
                    <a:pt x="f23" y="f22"/>
                  </a:lnTo>
                  <a:lnTo>
                    <a:pt x="f23" y="f24"/>
                  </a:lnTo>
                  <a:cubicBezTo>
                    <a:pt x="f23" y="f25"/>
                    <a:pt x="f26" y="f27"/>
                    <a:pt x="f28" y="f27"/>
                  </a:cubicBezTo>
                  <a:lnTo>
                    <a:pt x="f29" y="f27"/>
                  </a:lnTo>
                  <a:cubicBezTo>
                    <a:pt x="f30" y="f27"/>
                    <a:pt x="f15" y="f25"/>
                    <a:pt x="f15" y="f24"/>
                  </a:cubicBezTo>
                  <a:lnTo>
                    <a:pt x="f15" y="f22"/>
                  </a:lnTo>
                  <a:lnTo>
                    <a:pt x="f31" y="f22"/>
                  </a:lnTo>
                  <a:cubicBezTo>
                    <a:pt x="f32" y="f22"/>
                    <a:pt x="f33" y="f34"/>
                    <a:pt x="f33" y="f19"/>
                  </a:cubicBezTo>
                  <a:lnTo>
                    <a:pt x="f33" y="f10"/>
                  </a:lnTo>
                  <a:cubicBezTo>
                    <a:pt x="f33" y="f35"/>
                    <a:pt x="f36" y="f17"/>
                    <a:pt x="f31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8" name="Google Shape;10251;p74">
            <a:extLst>
              <a:ext uri="{FF2B5EF4-FFF2-40B4-BE49-F238E27FC236}">
                <a16:creationId xmlns:a16="http://schemas.microsoft.com/office/drawing/2014/main" id="{205D1979-2F3A-40C5-9C65-2DB14EABCAAD}"/>
              </a:ext>
            </a:extLst>
          </p:cNvPr>
          <p:cNvGrpSpPr/>
          <p:nvPr/>
        </p:nvGrpSpPr>
        <p:grpSpPr>
          <a:xfrm>
            <a:off x="9500517" y="2659879"/>
            <a:ext cx="406347" cy="670060"/>
            <a:chOff x="7125388" y="1994909"/>
            <a:chExt cx="304760" cy="502545"/>
          </a:xfrm>
          <a:solidFill>
            <a:srgbClr val="C00000"/>
          </a:solidFill>
        </p:grpSpPr>
        <p:sp>
          <p:nvSpPr>
            <p:cNvPr id="159" name="Google Shape;10252;p74">
              <a:extLst>
                <a:ext uri="{FF2B5EF4-FFF2-40B4-BE49-F238E27FC236}">
                  <a16:creationId xmlns:a16="http://schemas.microsoft.com/office/drawing/2014/main" id="{9E7D6E72-5784-4C86-B653-42A647FC78D3}"/>
                </a:ext>
              </a:extLst>
            </p:cNvPr>
            <p:cNvSpPr/>
            <p:nvPr/>
          </p:nvSpPr>
          <p:spPr>
            <a:xfrm>
              <a:off x="7292193" y="2266184"/>
              <a:ext cx="109097" cy="14303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3372"/>
                <a:gd name="f5" fmla="val 1670"/>
                <a:gd name="f6" fmla="val 1"/>
                <a:gd name="f7" fmla="val 1166"/>
                <a:gd name="f8" fmla="val 316"/>
                <a:gd name="f9" fmla="val 599"/>
                <a:gd name="f10" fmla="val 505"/>
                <a:gd name="f11" fmla="val 568"/>
                <a:gd name="f12" fmla="val 1482"/>
                <a:gd name="f13" fmla="val 1890"/>
                <a:gd name="f14" fmla="val 3340"/>
                <a:gd name="f15" fmla="val 2301"/>
                <a:gd name="f16" fmla="val 1356"/>
                <a:gd name="f17" fmla="val 2300"/>
                <a:gd name="f18" fmla="val 536"/>
                <a:gd name="f19" fmla="*/ f0 1 2741"/>
                <a:gd name="f20" fmla="*/ f1 1 3372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41"/>
                <a:gd name="f27" fmla="*/ f24 1 3372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41" h="3372">
                  <a:moveTo>
                    <a:pt x="f5" y="f6"/>
                  </a:moveTo>
                  <a:cubicBezTo>
                    <a:pt x="f7" y="f8"/>
                    <a:pt x="f9" y="f10"/>
                    <a:pt x="f2" y="f11"/>
                  </a:cubicBezTo>
                  <a:lnTo>
                    <a:pt x="f2" y="f12"/>
                  </a:lnTo>
                  <a:lnTo>
                    <a:pt x="f13" y="f4"/>
                  </a:lnTo>
                  <a:lnTo>
                    <a:pt x="f3" y="f4"/>
                  </a:lnTo>
                  <a:lnTo>
                    <a:pt x="f3" y="f14"/>
                  </a:lnTo>
                  <a:lnTo>
                    <a:pt x="f3" y="f15"/>
                  </a:lnTo>
                  <a:cubicBezTo>
                    <a:pt x="f3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10253;p74">
              <a:extLst>
                <a:ext uri="{FF2B5EF4-FFF2-40B4-BE49-F238E27FC236}">
                  <a16:creationId xmlns:a16="http://schemas.microsoft.com/office/drawing/2014/main" id="{A8C282E6-4E6E-49BE-A733-FB7D298D5744}"/>
                </a:ext>
              </a:extLst>
            </p:cNvPr>
            <p:cNvSpPr/>
            <p:nvPr/>
          </p:nvSpPr>
          <p:spPr>
            <a:xfrm>
              <a:off x="7226960" y="2355732"/>
              <a:ext cx="99102" cy="52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490"/>
                <a:gd name="f4" fmla="val 1230"/>
                <a:gd name="f5" fmla="val 1229"/>
                <a:gd name="f6" fmla="val 1"/>
                <a:gd name="f7" fmla="*/ f0 1 2490"/>
                <a:gd name="f8" fmla="*/ f1 1 1230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2490"/>
                <a:gd name="f15" fmla="*/ f12 1 1230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2490" h="1230">
                  <a:moveTo>
                    <a:pt x="f5" y="f6"/>
                  </a:moveTo>
                  <a:lnTo>
                    <a:pt x="f6" y="f5"/>
                  </a:lnTo>
                  <a:lnTo>
                    <a:pt x="f3" y="f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10254;p74">
              <a:extLst>
                <a:ext uri="{FF2B5EF4-FFF2-40B4-BE49-F238E27FC236}">
                  <a16:creationId xmlns:a16="http://schemas.microsoft.com/office/drawing/2014/main" id="{01FD0CEA-6B4C-4E95-BF57-08F7D70FF51B}"/>
                </a:ext>
              </a:extLst>
            </p:cNvPr>
            <p:cNvSpPr/>
            <p:nvPr/>
          </p:nvSpPr>
          <p:spPr>
            <a:xfrm>
              <a:off x="7152967" y="2263514"/>
              <a:ext cx="110404" cy="1443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3404"/>
                <a:gd name="f5" fmla="val 1072"/>
                <a:gd name="f6" fmla="val 1"/>
                <a:gd name="f7" fmla="val 411"/>
                <a:gd name="f8" fmla="val 599"/>
                <a:gd name="f9" fmla="val 1419"/>
                <a:gd name="f10" fmla="val 2332"/>
                <a:gd name="f11" fmla="val 3403"/>
                <a:gd name="f12" fmla="val 883"/>
                <a:gd name="f13" fmla="val 2773"/>
                <a:gd name="f14" fmla="val 1513"/>
                <a:gd name="f15" fmla="val 2143"/>
                <a:gd name="f16" fmla="val 568"/>
                <a:gd name="f17" fmla="val 1576"/>
                <a:gd name="f18" fmla="val 316"/>
                <a:gd name="f19" fmla="*/ f0 1 2774"/>
                <a:gd name="f20" fmla="*/ f1 1 340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774"/>
                <a:gd name="f27" fmla="*/ f24 1 340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774" h="340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lnTo>
                    <a:pt x="f12" y="f11"/>
                  </a:lnTo>
                  <a:lnTo>
                    <a:pt x="f13" y="f14"/>
                  </a:lnTo>
                  <a:lnTo>
                    <a:pt x="f13" y="f8"/>
                  </a:lnTo>
                  <a:cubicBezTo>
                    <a:pt x="f15" y="f16"/>
                    <a:pt x="f17" y="f18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10255;p74">
              <a:extLst>
                <a:ext uri="{FF2B5EF4-FFF2-40B4-BE49-F238E27FC236}">
                  <a16:creationId xmlns:a16="http://schemas.microsoft.com/office/drawing/2014/main" id="{8CB17E38-07F7-42FC-B513-3EA8A097F670}"/>
                </a:ext>
              </a:extLst>
            </p:cNvPr>
            <p:cNvSpPr/>
            <p:nvPr/>
          </p:nvSpPr>
          <p:spPr>
            <a:xfrm>
              <a:off x="7125388" y="2437260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1"/>
                <a:gd name="f7" fmla="val 316"/>
                <a:gd name="f8" fmla="val 1103"/>
                <a:gd name="f9" fmla="val 1418"/>
                <a:gd name="f10" fmla="val 6932"/>
                <a:gd name="f11" fmla="val 7341"/>
                <a:gd name="f12" fmla="val 7594"/>
                <a:gd name="f13" fmla="val 7278"/>
                <a:gd name="f14" fmla="*/ f0 1 7657"/>
                <a:gd name="f15" fmla="*/ f1 1 1419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657"/>
                <a:gd name="f22" fmla="*/ f19 1 1419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657" h="1419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3" y="f8"/>
                    <a:pt x="f3" y="f5"/>
                  </a:cubicBezTo>
                  <a:cubicBezTo>
                    <a:pt x="f12" y="f7"/>
                    <a:pt x="f13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10256;p74">
              <a:extLst>
                <a:ext uri="{FF2B5EF4-FFF2-40B4-BE49-F238E27FC236}">
                  <a16:creationId xmlns:a16="http://schemas.microsoft.com/office/drawing/2014/main" id="{42DED650-06B4-4AB0-991A-D71833E81B6A}"/>
                </a:ext>
              </a:extLst>
            </p:cNvPr>
            <p:cNvSpPr/>
            <p:nvPr/>
          </p:nvSpPr>
          <p:spPr>
            <a:xfrm>
              <a:off x="7125388" y="1994909"/>
              <a:ext cx="304760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657"/>
                <a:gd name="f4" fmla="val 1419"/>
                <a:gd name="f5" fmla="val 725"/>
                <a:gd name="f6" fmla="val 316"/>
                <a:gd name="f7" fmla="val 1"/>
                <a:gd name="f8" fmla="val 315"/>
                <a:gd name="f9" fmla="val 1103"/>
                <a:gd name="f10" fmla="val 1418"/>
                <a:gd name="f11" fmla="val 6932"/>
                <a:gd name="f12" fmla="val 7341"/>
                <a:gd name="f13" fmla="val 7594"/>
                <a:gd name="f14" fmla="val 284"/>
                <a:gd name="f15" fmla="val 7278"/>
                <a:gd name="f16" fmla="*/ f0 1 7657"/>
                <a:gd name="f17" fmla="*/ f1 1 141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7657"/>
                <a:gd name="f24" fmla="*/ f21 1 141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7657" h="1419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6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5"/>
                  </a:cubicBezTo>
                  <a:cubicBezTo>
                    <a:pt x="f13" y="f14"/>
                    <a:pt x="f15" y="f2"/>
                    <a:pt x="f1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4" name="Google Shape;10257;p74">
              <a:extLst>
                <a:ext uri="{FF2B5EF4-FFF2-40B4-BE49-F238E27FC236}">
                  <a16:creationId xmlns:a16="http://schemas.microsoft.com/office/drawing/2014/main" id="{3EA19B6E-DAF1-450B-9BB5-BE1C34F556E7}"/>
                </a:ext>
              </a:extLst>
            </p:cNvPr>
            <p:cNvSpPr/>
            <p:nvPr/>
          </p:nvSpPr>
          <p:spPr>
            <a:xfrm>
              <a:off x="7154238" y="2081787"/>
              <a:ext cx="247043" cy="604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1426"/>
                <a:gd name="f5" fmla="val 441"/>
                <a:gd name="f6" fmla="val 568"/>
                <a:gd name="f7" fmla="val 788"/>
                <a:gd name="f8" fmla="val 1355"/>
                <a:gd name="f9" fmla="val 1213"/>
                <a:gd name="f10" fmla="val 2237"/>
                <a:gd name="f11" fmla="val 3112"/>
                <a:gd name="f12" fmla="val 3986"/>
                <a:gd name="f13" fmla="val 4852"/>
                <a:gd name="f14" fmla="val 5608"/>
                <a:gd name="f15" fmla="*/ f0 1 6207"/>
                <a:gd name="f16" fmla="*/ f1 1 142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207"/>
                <a:gd name="f23" fmla="*/ f20 1 142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207" h="1426">
                  <a:moveTo>
                    <a:pt x="f2" y="f2"/>
                  </a:moveTo>
                  <a:lnTo>
                    <a:pt x="f2" y="f5"/>
                  </a:lnTo>
                  <a:lnTo>
                    <a:pt x="f6" y="f7"/>
                  </a:lnTo>
                  <a:cubicBezTo>
                    <a:pt x="f8" y="f9"/>
                    <a:pt x="f10" y="f4"/>
                    <a:pt x="f11" y="f4"/>
                  </a:cubicBezTo>
                  <a:cubicBezTo>
                    <a:pt x="f12" y="f4"/>
                    <a:pt x="f13" y="f9"/>
                    <a:pt x="f14" y="f7"/>
                  </a:cubicBezTo>
                  <a:lnTo>
                    <a:pt x="f3" y="f5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5" name="Google Shape;10258;p74">
              <a:extLst>
                <a:ext uri="{FF2B5EF4-FFF2-40B4-BE49-F238E27FC236}">
                  <a16:creationId xmlns:a16="http://schemas.microsoft.com/office/drawing/2014/main" id="{0BBBEE9C-E45D-4A93-860A-C9EC6F5A8E3A}"/>
                </a:ext>
              </a:extLst>
            </p:cNvPr>
            <p:cNvSpPr/>
            <p:nvPr/>
          </p:nvSpPr>
          <p:spPr>
            <a:xfrm>
              <a:off x="7151732" y="2135233"/>
              <a:ext cx="248323" cy="1256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2962"/>
                <a:gd name="f5" fmla="val 126"/>
                <a:gd name="f6" fmla="val 1607"/>
                <a:gd name="f7" fmla="val 1481"/>
                <a:gd name="f8" fmla="val 3119"/>
                <a:gd name="f9" fmla="val 4758"/>
                <a:gd name="f10" fmla="val 6112"/>
                <a:gd name="f11" fmla="val 6238"/>
                <a:gd name="f12" fmla="val 5986"/>
                <a:gd name="f13" fmla="val 5136"/>
                <a:gd name="f14" fmla="val 631"/>
                <a:gd name="f15" fmla="val 4096"/>
                <a:gd name="f16" fmla="val 883"/>
                <a:gd name="f17" fmla="val 2143"/>
                <a:gd name="f18" fmla="val 1166"/>
                <a:gd name="f19" fmla="val 252"/>
                <a:gd name="f20" fmla="*/ f0 1 6239"/>
                <a:gd name="f21" fmla="*/ f1 1 2962"/>
                <a:gd name="f22" fmla="val f2"/>
                <a:gd name="f23" fmla="val f3"/>
                <a:gd name="f24" fmla="val f4"/>
                <a:gd name="f25" fmla="+- f24 0 f22"/>
                <a:gd name="f26" fmla="+- f23 0 f22"/>
                <a:gd name="f27" fmla="*/ f26 1 6239"/>
                <a:gd name="f28" fmla="*/ f25 1 2962"/>
                <a:gd name="f29" fmla="*/ f22 1 f27"/>
                <a:gd name="f30" fmla="*/ f23 1 f27"/>
                <a:gd name="f31" fmla="*/ f22 1 f28"/>
                <a:gd name="f32" fmla="*/ f24 1 f28"/>
                <a:gd name="f33" fmla="*/ f29 f20 1"/>
                <a:gd name="f34" fmla="*/ f30 f20 1"/>
                <a:gd name="f35" fmla="*/ f32 f21 1"/>
                <a:gd name="f36" fmla="*/ f31 f2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3" t="f36" r="f34" b="f35"/>
              <a:pathLst>
                <a:path w="6239" h="2962">
                  <a:moveTo>
                    <a:pt x="f2" y="f2"/>
                  </a:moveTo>
                  <a:cubicBezTo>
                    <a:pt x="f5" y="f6"/>
                    <a:pt x="f7" y="f4"/>
                    <a:pt x="f8" y="f4"/>
                  </a:cubicBezTo>
                  <a:cubicBezTo>
                    <a:pt x="f9" y="f4"/>
                    <a:pt x="f10" y="f6"/>
                    <a:pt x="f11" y="f2"/>
                  </a:cubicBezTo>
                  <a:lnTo>
                    <a:pt x="f11" y="f2"/>
                  </a:lnTo>
                  <a:lnTo>
                    <a:pt x="f12" y="f5"/>
                  </a:lnTo>
                  <a:cubicBezTo>
                    <a:pt x="f13" y="f14"/>
                    <a:pt x="f15" y="f16"/>
                    <a:pt x="f8" y="f16"/>
                  </a:cubicBezTo>
                  <a:cubicBezTo>
                    <a:pt x="f17" y="f16"/>
                    <a:pt x="f18" y="f14"/>
                    <a:pt x="f19" y="f5"/>
                  </a:cubicBezTo>
                  <a:lnTo>
                    <a:pt x="f2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66" name="Google Shape;10297;p74">
            <a:extLst>
              <a:ext uri="{FF2B5EF4-FFF2-40B4-BE49-F238E27FC236}">
                <a16:creationId xmlns:a16="http://schemas.microsoft.com/office/drawing/2014/main" id="{DB1F3688-E9BE-4882-84A7-BC4B51E09A85}"/>
              </a:ext>
            </a:extLst>
          </p:cNvPr>
          <p:cNvGrpSpPr/>
          <p:nvPr/>
        </p:nvGrpSpPr>
        <p:grpSpPr>
          <a:xfrm>
            <a:off x="6018205" y="2642092"/>
            <a:ext cx="627009" cy="666499"/>
            <a:chOff x="4513652" y="1981568"/>
            <a:chExt cx="470257" cy="499874"/>
          </a:xfrm>
          <a:solidFill>
            <a:srgbClr val="C00000"/>
          </a:solidFill>
        </p:grpSpPr>
        <p:sp>
          <p:nvSpPr>
            <p:cNvPr id="167" name="Google Shape;10298;p74">
              <a:extLst>
                <a:ext uri="{FF2B5EF4-FFF2-40B4-BE49-F238E27FC236}">
                  <a16:creationId xmlns:a16="http://schemas.microsoft.com/office/drawing/2014/main" id="{2A0B35AA-C3FA-43F8-AF9A-324D4E85F29C}"/>
                </a:ext>
              </a:extLst>
            </p:cNvPr>
            <p:cNvSpPr/>
            <p:nvPr/>
          </p:nvSpPr>
          <p:spPr>
            <a:xfrm>
              <a:off x="4621469" y="2246187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64"/>
                <a:gd name="f9" fmla="val 1103"/>
                <a:gd name="f10" fmla="val 1418"/>
                <a:gd name="f11" fmla="*/ f0 1 1419"/>
                <a:gd name="f12" fmla="*/ f1 1 1419"/>
                <a:gd name="f13" fmla="val f2"/>
                <a:gd name="f14" fmla="val f3"/>
                <a:gd name="f15" fmla="+- f14 0 f13"/>
                <a:gd name="f16" fmla="*/ f15 1 1419"/>
                <a:gd name="f17" fmla="*/ f13 1 f16"/>
                <a:gd name="f18" fmla="*/ f14 1 f16"/>
                <a:gd name="f19" fmla="*/ f17 f11 1"/>
                <a:gd name="f20" fmla="*/ f18 f11 1"/>
                <a:gd name="f21" fmla="*/ f18 f12 1"/>
                <a:gd name="f22" fmla="*/ f17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8" y="f9"/>
                    <a:pt x="f6" y="f10"/>
                    <a:pt x="f4" y="f10"/>
                  </a:cubicBezTo>
                  <a:cubicBezTo>
                    <a:pt x="f9" y="f10"/>
                    <a:pt x="f10" y="f9"/>
                    <a:pt x="f10" y="f7"/>
                  </a:cubicBezTo>
                  <a:cubicBezTo>
                    <a:pt x="f10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8" name="Google Shape;10299;p74">
              <a:extLst>
                <a:ext uri="{FF2B5EF4-FFF2-40B4-BE49-F238E27FC236}">
                  <a16:creationId xmlns:a16="http://schemas.microsoft.com/office/drawing/2014/main" id="{8774700E-8806-48AC-A975-1331467ECA76}"/>
                </a:ext>
              </a:extLst>
            </p:cNvPr>
            <p:cNvSpPr/>
            <p:nvPr/>
          </p:nvSpPr>
          <p:spPr>
            <a:xfrm>
              <a:off x="4595125" y="2335734"/>
              <a:ext cx="110404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1387"/>
                <a:gd name="f5" fmla="val 631"/>
                <a:gd name="f6" fmla="val 1"/>
                <a:gd name="f7" fmla="val 630"/>
                <a:gd name="f8" fmla="val 2773"/>
                <a:gd name="f9" fmla="val 2175"/>
                <a:gd name="f10" fmla="*/ f0 1 2774"/>
                <a:gd name="f11" fmla="*/ f1 1 138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4"/>
                <a:gd name="f18" fmla="*/ f15 1 138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4" h="1387">
                  <a:moveTo>
                    <a:pt x="f4" y="f2"/>
                  </a:moveTo>
                  <a:cubicBezTo>
                    <a:pt x="f5" y="f2"/>
                    <a:pt x="f6" y="f7"/>
                    <a:pt x="f6" y="f4"/>
                  </a:cubicBezTo>
                  <a:lnTo>
                    <a:pt x="f8" y="f4"/>
                  </a:lnTo>
                  <a:cubicBezTo>
                    <a:pt x="f8" y="f7"/>
                    <a:pt x="f9" y="f2"/>
                    <a:pt x="f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9" name="Google Shape;10300;p74">
              <a:extLst>
                <a:ext uri="{FF2B5EF4-FFF2-40B4-BE49-F238E27FC236}">
                  <a16:creationId xmlns:a16="http://schemas.microsoft.com/office/drawing/2014/main" id="{96A3D973-FE63-41A0-AAA1-E50AB61D6D81}"/>
                </a:ext>
              </a:extLst>
            </p:cNvPr>
            <p:cNvSpPr/>
            <p:nvPr/>
          </p:nvSpPr>
          <p:spPr>
            <a:xfrm>
              <a:off x="4513652" y="2159309"/>
              <a:ext cx="470257" cy="3221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815"/>
                <a:gd name="f4" fmla="val 7594"/>
                <a:gd name="f5" fmla="val 10050"/>
                <a:gd name="f6" fmla="val 2080"/>
                <a:gd name="f7" fmla="val 10239"/>
                <a:gd name="f8" fmla="val 10397"/>
                <a:gd name="f9" fmla="val 2238"/>
                <a:gd name="f10" fmla="val 2427"/>
                <a:gd name="f11" fmla="val 2616"/>
                <a:gd name="f12" fmla="val 2773"/>
                <a:gd name="f13" fmla="val 6553"/>
                <a:gd name="f14" fmla="val 6333"/>
                <a:gd name="f15" fmla="val 6175"/>
                <a:gd name="f16" fmla="val 3466"/>
                <a:gd name="f17" fmla="val 3624"/>
                <a:gd name="f18" fmla="val 3813"/>
                <a:gd name="f19" fmla="val 4002"/>
                <a:gd name="f20" fmla="val 4159"/>
                <a:gd name="f21" fmla="val 4821"/>
                <a:gd name="f22" fmla="val 4978"/>
                <a:gd name="f23" fmla="val 5199"/>
                <a:gd name="f24" fmla="val 5388"/>
                <a:gd name="f25" fmla="val 5546"/>
                <a:gd name="f26" fmla="val 3403"/>
                <a:gd name="f27" fmla="val 1418"/>
                <a:gd name="f28" fmla="val 4127"/>
                <a:gd name="f29" fmla="val 4757"/>
                <a:gd name="f30" fmla="val 2049"/>
                <a:gd name="f31" fmla="val 3151"/>
                <a:gd name="f32" fmla="val 4600"/>
                <a:gd name="f33" fmla="val 3498"/>
                <a:gd name="f34" fmla="val 4379"/>
                <a:gd name="f35" fmla="val 3718"/>
                <a:gd name="f36" fmla="val 5009"/>
                <a:gd name="f37" fmla="val 4065"/>
                <a:gd name="f38" fmla="val 5451"/>
                <a:gd name="f39" fmla="val 4758"/>
                <a:gd name="f40" fmla="val 5892"/>
                <a:gd name="f41" fmla="val 5514"/>
                <a:gd name="f42" fmla="val 6081"/>
                <a:gd name="f43" fmla="val 5356"/>
                <a:gd name="f44" fmla="val 6239"/>
                <a:gd name="f45" fmla="val 5167"/>
                <a:gd name="f46" fmla="val 1701"/>
                <a:gd name="f47" fmla="val 1512"/>
                <a:gd name="f48" fmla="val 1355"/>
                <a:gd name="f49" fmla="val 1764"/>
                <a:gd name="f50" fmla="val 4096"/>
                <a:gd name="f51" fmla="val 2395"/>
                <a:gd name="f52" fmla="val 2174"/>
                <a:gd name="f53" fmla="val 2016"/>
                <a:gd name="f54" fmla="val 2647"/>
                <a:gd name="f55" fmla="val 1040"/>
                <a:gd name="f56" fmla="val 1"/>
                <a:gd name="f57" fmla="val 441"/>
                <a:gd name="f58" fmla="val 473"/>
                <a:gd name="f59" fmla="val 1009"/>
                <a:gd name="f60" fmla="val 6554"/>
                <a:gd name="f61" fmla="val 7152"/>
                <a:gd name="f62" fmla="val 7593"/>
                <a:gd name="f63" fmla="val 10806"/>
                <a:gd name="f64" fmla="val 11373"/>
                <a:gd name="f65" fmla="val 7121"/>
                <a:gd name="f66" fmla="val 11783"/>
                <a:gd name="f67" fmla="val 11310"/>
                <a:gd name="f68" fmla="val 10743"/>
                <a:gd name="f69" fmla="val 347"/>
                <a:gd name="f70" fmla="val 946"/>
                <a:gd name="f71" fmla="val 7120"/>
                <a:gd name="f72" fmla="val 6585"/>
                <a:gd name="f73" fmla="val 5198"/>
                <a:gd name="f74" fmla="val 4190"/>
                <a:gd name="f75" fmla="val 883"/>
                <a:gd name="f76" fmla="*/ f0 1 11815"/>
                <a:gd name="f77" fmla="*/ f1 1 7594"/>
                <a:gd name="f78" fmla="val f2"/>
                <a:gd name="f79" fmla="val f3"/>
                <a:gd name="f80" fmla="val f4"/>
                <a:gd name="f81" fmla="+- f80 0 f78"/>
                <a:gd name="f82" fmla="+- f79 0 f78"/>
                <a:gd name="f83" fmla="*/ f82 1 11815"/>
                <a:gd name="f84" fmla="*/ f81 1 7594"/>
                <a:gd name="f85" fmla="*/ f78 1 f83"/>
                <a:gd name="f86" fmla="*/ f79 1 f83"/>
                <a:gd name="f87" fmla="*/ f78 1 f84"/>
                <a:gd name="f88" fmla="*/ f80 1 f84"/>
                <a:gd name="f89" fmla="*/ f85 f76 1"/>
                <a:gd name="f90" fmla="*/ f86 f76 1"/>
                <a:gd name="f91" fmla="*/ f88 f77 1"/>
                <a:gd name="f92" fmla="*/ f87 f7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9" t="f92" r="f90" b="f91"/>
              <a:pathLst>
                <a:path w="11815" h="75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5" y="f16"/>
                  </a:moveTo>
                  <a:cubicBezTo>
                    <a:pt x="f7" y="f16"/>
                    <a:pt x="f8" y="f17"/>
                    <a:pt x="f8" y="f18"/>
                  </a:cubicBezTo>
                  <a:cubicBezTo>
                    <a:pt x="f8" y="f19"/>
                    <a:pt x="f7" y="f20"/>
                    <a:pt x="f5" y="f20"/>
                  </a:cubicBezTo>
                  <a:lnTo>
                    <a:pt x="f13" y="f20"/>
                  </a:lnTo>
                  <a:cubicBezTo>
                    <a:pt x="f14" y="f20"/>
                    <a:pt x="f15" y="f19"/>
                    <a:pt x="f15" y="f18"/>
                  </a:cubicBezTo>
                  <a:cubicBezTo>
                    <a:pt x="f15" y="f17"/>
                    <a:pt x="f14" y="f16"/>
                    <a:pt x="f13" y="f16"/>
                  </a:cubicBezTo>
                  <a:close/>
                  <a:moveTo>
                    <a:pt x="f5" y="f21"/>
                  </a:moveTo>
                  <a:cubicBezTo>
                    <a:pt x="f7" y="f21"/>
                    <a:pt x="f8" y="f22"/>
                    <a:pt x="f8" y="f23"/>
                  </a:cubicBezTo>
                  <a:cubicBezTo>
                    <a:pt x="f8" y="f24"/>
                    <a:pt x="f7" y="f25"/>
                    <a:pt x="f5" y="f25"/>
                  </a:cubicBezTo>
                  <a:lnTo>
                    <a:pt x="f13" y="f25"/>
                  </a:lnTo>
                  <a:cubicBezTo>
                    <a:pt x="f14" y="f25"/>
                    <a:pt x="f15" y="f24"/>
                    <a:pt x="f15" y="f23"/>
                  </a:cubicBezTo>
                  <a:cubicBezTo>
                    <a:pt x="f15" y="f22"/>
                    <a:pt x="f14" y="f21"/>
                    <a:pt x="f13" y="f21"/>
                  </a:cubicBezTo>
                  <a:close/>
                  <a:moveTo>
                    <a:pt x="f26" y="f27"/>
                  </a:moveTo>
                  <a:cubicBezTo>
                    <a:pt x="f28" y="f27"/>
                    <a:pt x="f29" y="f30"/>
                    <a:pt x="f29" y="f12"/>
                  </a:cubicBezTo>
                  <a:cubicBezTo>
                    <a:pt x="f29" y="f31"/>
                    <a:pt x="f32" y="f33"/>
                    <a:pt x="f34" y="f35"/>
                  </a:cubicBezTo>
                  <a:cubicBezTo>
                    <a:pt x="f36" y="f37"/>
                    <a:pt x="f38" y="f39"/>
                    <a:pt x="f38" y="f25"/>
                  </a:cubicBezTo>
                  <a:lnTo>
                    <a:pt x="f38" y="f40"/>
                  </a:lnTo>
                  <a:lnTo>
                    <a:pt x="f41" y="f40"/>
                  </a:lnTo>
                  <a:cubicBezTo>
                    <a:pt x="f41" y="f42"/>
                    <a:pt x="f43" y="f44"/>
                    <a:pt x="f45" y="f44"/>
                  </a:cubicBezTo>
                  <a:lnTo>
                    <a:pt x="f46" y="f44"/>
                  </a:lnTo>
                  <a:cubicBezTo>
                    <a:pt x="f47" y="f44"/>
                    <a:pt x="f48" y="f42"/>
                    <a:pt x="f48" y="f40"/>
                  </a:cubicBezTo>
                  <a:lnTo>
                    <a:pt x="f48" y="f25"/>
                  </a:lnTo>
                  <a:cubicBezTo>
                    <a:pt x="f48" y="f39"/>
                    <a:pt x="f49" y="f50"/>
                    <a:pt x="f51" y="f35"/>
                  </a:cubicBezTo>
                  <a:cubicBezTo>
                    <a:pt x="f52" y="f33"/>
                    <a:pt x="f53" y="f31"/>
                    <a:pt x="f53" y="f12"/>
                  </a:cubicBezTo>
                  <a:cubicBezTo>
                    <a:pt x="f53" y="f30"/>
                    <a:pt x="f54" y="f27"/>
                    <a:pt x="f26" y="f27"/>
                  </a:cubicBezTo>
                  <a:close/>
                  <a:moveTo>
                    <a:pt x="f55" y="f56"/>
                  </a:moveTo>
                  <a:cubicBezTo>
                    <a:pt x="f57" y="f56"/>
                    <a:pt x="f2" y="f58"/>
                    <a:pt x="f2" y="f59"/>
                  </a:cubicBezTo>
                  <a:lnTo>
                    <a:pt x="f2" y="f60"/>
                  </a:lnTo>
                  <a:cubicBezTo>
                    <a:pt x="f2" y="f61"/>
                    <a:pt x="f58" y="f62"/>
                    <a:pt x="f55" y="f62"/>
                  </a:cubicBezTo>
                  <a:lnTo>
                    <a:pt x="f63" y="f62"/>
                  </a:lnTo>
                  <a:cubicBezTo>
                    <a:pt x="f64" y="f62"/>
                    <a:pt x="f3" y="f65"/>
                    <a:pt x="f3" y="f60"/>
                  </a:cubicBezTo>
                  <a:lnTo>
                    <a:pt x="f3" y="f59"/>
                  </a:lnTo>
                  <a:cubicBezTo>
                    <a:pt x="f66" y="f58"/>
                    <a:pt x="f67" y="f56"/>
                    <a:pt x="f68" y="f56"/>
                  </a:cubicBezTo>
                  <a:lnTo>
                    <a:pt x="f62" y="f56"/>
                  </a:lnTo>
                  <a:lnTo>
                    <a:pt x="f62" y="f69"/>
                  </a:lnTo>
                  <a:cubicBezTo>
                    <a:pt x="f62" y="f70"/>
                    <a:pt x="f71" y="f48"/>
                    <a:pt x="f72" y="f48"/>
                  </a:cubicBezTo>
                  <a:lnTo>
                    <a:pt x="f73" y="f48"/>
                  </a:lnTo>
                  <a:cubicBezTo>
                    <a:pt x="f32" y="f48"/>
                    <a:pt x="f74" y="f75"/>
                    <a:pt x="f74" y="f69"/>
                  </a:cubicBezTo>
                  <a:lnTo>
                    <a:pt x="f74" y="f5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0" name="Google Shape;10301;p74">
              <a:extLst>
                <a:ext uri="{FF2B5EF4-FFF2-40B4-BE49-F238E27FC236}">
                  <a16:creationId xmlns:a16="http://schemas.microsoft.com/office/drawing/2014/main" id="{D60F4410-5B95-4232-9251-B71D4290C92A}"/>
                </a:ext>
              </a:extLst>
            </p:cNvPr>
            <p:cNvSpPr/>
            <p:nvPr/>
          </p:nvSpPr>
          <p:spPr>
            <a:xfrm>
              <a:off x="4650327" y="2069762"/>
              <a:ext cx="194392" cy="1189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2805"/>
                <a:gd name="f5" fmla="val 693"/>
                <a:gd name="f6" fmla="val 1"/>
                <a:gd name="f7" fmla="val 315"/>
                <a:gd name="f8" fmla="val 316"/>
                <a:gd name="f9" fmla="val 725"/>
                <a:gd name="f10" fmla="val 1104"/>
                <a:gd name="f11" fmla="val 1419"/>
                <a:gd name="f12" fmla="val 1418"/>
                <a:gd name="f13" fmla="val 2458"/>
                <a:gd name="f14" fmla="val 1386"/>
                <a:gd name="f15" fmla="val 2647"/>
                <a:gd name="f16" fmla="val 1544"/>
                <a:gd name="f17" fmla="val 1733"/>
                <a:gd name="f18" fmla="val 3119"/>
                <a:gd name="f19" fmla="val 3308"/>
                <a:gd name="f20" fmla="val 3466"/>
                <a:gd name="f21" fmla="val 4159"/>
                <a:gd name="f22" fmla="val 4568"/>
                <a:gd name="f23" fmla="val 4883"/>
                <a:gd name="f24" fmla="*/ f0 1 4884"/>
                <a:gd name="f25" fmla="*/ f1 1 2805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4"/>
                <a:gd name="f32" fmla="*/ f29 1 2805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4" h="2805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4" y="f15"/>
                    <a:pt x="f16" y="f4"/>
                    <a:pt x="f17" y="f4"/>
                  </a:cubicBezTo>
                  <a:lnTo>
                    <a:pt x="f18" y="f4"/>
                  </a:lnTo>
                  <a:cubicBezTo>
                    <a:pt x="f19" y="f4"/>
                    <a:pt x="f20" y="f15"/>
                    <a:pt x="f20" y="f13"/>
                  </a:cubicBezTo>
                  <a:lnTo>
                    <a:pt x="f20" y="f11"/>
                  </a:lnTo>
                  <a:lnTo>
                    <a:pt x="f21" y="f11"/>
                  </a:lnTo>
                  <a:cubicBezTo>
                    <a:pt x="f22" y="f11"/>
                    <a:pt x="f23" y="f10"/>
                    <a:pt x="f23" y="f9"/>
                  </a:cubicBezTo>
                  <a:cubicBezTo>
                    <a:pt x="f23" y="f8"/>
                    <a:pt x="f22" y="f6"/>
                    <a:pt x="f2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1" name="Google Shape;10302;p74">
              <a:extLst>
                <a:ext uri="{FF2B5EF4-FFF2-40B4-BE49-F238E27FC236}">
                  <a16:creationId xmlns:a16="http://schemas.microsoft.com/office/drawing/2014/main" id="{E7B652A5-217F-45FF-A68C-E381D53D3CF2}"/>
                </a:ext>
              </a:extLst>
            </p:cNvPr>
            <p:cNvSpPr/>
            <p:nvPr/>
          </p:nvSpPr>
          <p:spPr>
            <a:xfrm>
              <a:off x="4677914" y="1981568"/>
              <a:ext cx="137955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1419"/>
                <a:gd name="f5" fmla="val 378"/>
                <a:gd name="f6" fmla="val 1"/>
                <a:gd name="f7" fmla="val 158"/>
                <a:gd name="f8" fmla="val 347"/>
                <a:gd name="f9" fmla="val 1418"/>
                <a:gd name="f10" fmla="val 3308"/>
                <a:gd name="f11" fmla="val 3119"/>
                <a:gd name="f12" fmla="*/ f0 1 3466"/>
                <a:gd name="f13" fmla="*/ f1 1 141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66"/>
                <a:gd name="f20" fmla="*/ f17 1 141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66" h="141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lnTo>
                    <a:pt x="f2" y="f9"/>
                  </a:lnTo>
                  <a:lnTo>
                    <a:pt x="f3" y="f9"/>
                  </a:lnTo>
                  <a:lnTo>
                    <a:pt x="f3" y="f8"/>
                  </a:lnTo>
                  <a:cubicBezTo>
                    <a:pt x="f3" y="f7"/>
                    <a:pt x="f10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2" name="Google Shape;10352;p74">
            <a:extLst>
              <a:ext uri="{FF2B5EF4-FFF2-40B4-BE49-F238E27FC236}">
                <a16:creationId xmlns:a16="http://schemas.microsoft.com/office/drawing/2014/main" id="{B6FD7C26-DB8A-4EDE-944B-63C949460206}"/>
              </a:ext>
            </a:extLst>
          </p:cNvPr>
          <p:cNvGrpSpPr/>
          <p:nvPr/>
        </p:nvGrpSpPr>
        <p:grpSpPr>
          <a:xfrm>
            <a:off x="6911059" y="2653395"/>
            <a:ext cx="628704" cy="672437"/>
            <a:chOff x="5183294" y="1990045"/>
            <a:chExt cx="471528" cy="504328"/>
          </a:xfrm>
          <a:solidFill>
            <a:srgbClr val="C00000"/>
          </a:solidFill>
        </p:grpSpPr>
        <p:sp>
          <p:nvSpPr>
            <p:cNvPr id="173" name="Google Shape;10353;p74">
              <a:extLst>
                <a:ext uri="{FF2B5EF4-FFF2-40B4-BE49-F238E27FC236}">
                  <a16:creationId xmlns:a16="http://schemas.microsoft.com/office/drawing/2014/main" id="{7F3C1B7B-5C48-4DAF-AD36-0F8E73B7FCBF}"/>
                </a:ext>
              </a:extLst>
            </p:cNvPr>
            <p:cNvSpPr/>
            <p:nvPr/>
          </p:nvSpPr>
          <p:spPr>
            <a:xfrm>
              <a:off x="5319970" y="2108313"/>
              <a:ext cx="194392" cy="1684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4"/>
                <a:gd name="f4" fmla="val 3971"/>
                <a:gd name="f5" fmla="val 2426"/>
                <a:gd name="f6" fmla="val 1"/>
                <a:gd name="f7" fmla="val 1103"/>
                <a:gd name="f8" fmla="val 1104"/>
                <a:gd name="f9" fmla="val 2427"/>
                <a:gd name="f10" fmla="val 3025"/>
                <a:gd name="f11" fmla="val 190"/>
                <a:gd name="f12" fmla="val 3530"/>
                <a:gd name="f13" fmla="val 536"/>
                <a:gd name="f14" fmla="val 820"/>
                <a:gd name="f15" fmla="val 3624"/>
                <a:gd name="f16" fmla="val 3309"/>
                <a:gd name="f17" fmla="val 1481"/>
                <a:gd name="f18" fmla="val 3057"/>
                <a:gd name="f19" fmla="val 1261"/>
                <a:gd name="f20" fmla="val 2805"/>
                <a:gd name="f21" fmla="val 2458"/>
                <a:gd name="f22" fmla="val 2112"/>
                <a:gd name="f23" fmla="val 1356"/>
                <a:gd name="f24" fmla="val 1733"/>
                <a:gd name="f25" fmla="val 726"/>
                <a:gd name="f26" fmla="val 2489"/>
                <a:gd name="f27" fmla="val 3214"/>
                <a:gd name="f28" fmla="val 3844"/>
                <a:gd name="f29" fmla="val 3687"/>
                <a:gd name="f30" fmla="val 3466"/>
                <a:gd name="f31" fmla="val 3246"/>
                <a:gd name="f32" fmla="val 4128"/>
                <a:gd name="f33" fmla="val 3561"/>
                <a:gd name="f34" fmla="val 4317"/>
                <a:gd name="f35" fmla="val 4695"/>
                <a:gd name="f36" fmla="val 3781"/>
                <a:gd name="f37" fmla="*/ f0 1 4884"/>
                <a:gd name="f38" fmla="*/ f1 1 397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884"/>
                <a:gd name="f45" fmla="*/ f42 1 397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884" h="397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11" y="f12"/>
                    <a:pt x="f13" y="f4"/>
                  </a:cubicBezTo>
                  <a:cubicBezTo>
                    <a:pt x="f14" y="f15"/>
                    <a:pt x="f7" y="f16"/>
                    <a:pt x="f17" y="f18"/>
                  </a:cubicBezTo>
                  <a:cubicBezTo>
                    <a:pt x="f19" y="f20"/>
                    <a:pt x="f7" y="f21"/>
                    <a:pt x="f7" y="f22"/>
                  </a:cubicBezTo>
                  <a:cubicBezTo>
                    <a:pt x="f7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8" y="f22"/>
                  </a:cubicBezTo>
                  <a:cubicBezTo>
                    <a:pt x="f28" y="f21"/>
                    <a:pt x="f29" y="f20"/>
                    <a:pt x="f30" y="f18"/>
                  </a:cubicBezTo>
                  <a:cubicBezTo>
                    <a:pt x="f28" y="f31"/>
                    <a:pt x="f32" y="f33"/>
                    <a:pt x="f34" y="f4"/>
                  </a:cubicBezTo>
                  <a:cubicBezTo>
                    <a:pt x="f35" y="f12"/>
                    <a:pt x="f3" y="f10"/>
                    <a:pt x="f3" y="f9"/>
                  </a:cubicBezTo>
                  <a:cubicBezTo>
                    <a:pt x="f3" y="f8"/>
                    <a:pt x="f36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4" name="Google Shape;10354;p74">
              <a:extLst>
                <a:ext uri="{FF2B5EF4-FFF2-40B4-BE49-F238E27FC236}">
                  <a16:creationId xmlns:a16="http://schemas.microsoft.com/office/drawing/2014/main" id="{E2CE5345-C5B5-4B8A-91FB-EAA8755BB6EE}"/>
                </a:ext>
              </a:extLst>
            </p:cNvPr>
            <p:cNvSpPr/>
            <p:nvPr/>
          </p:nvSpPr>
          <p:spPr>
            <a:xfrm>
              <a:off x="5390177" y="2168463"/>
              <a:ext cx="56482" cy="601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5"/>
                <a:gd name="f5" fmla="val 1"/>
                <a:gd name="f6" fmla="val 316"/>
                <a:gd name="f7" fmla="val 694"/>
                <a:gd name="f8" fmla="val 1103"/>
                <a:gd name="f9" fmla="val 1418"/>
                <a:gd name="f10" fmla="*/ f0 1 1419"/>
                <a:gd name="f11" fmla="*/ f1 1 1419"/>
                <a:gd name="f12" fmla="val f2"/>
                <a:gd name="f13" fmla="val f3"/>
                <a:gd name="f14" fmla="+- f13 0 f12"/>
                <a:gd name="f15" fmla="*/ f14 1 141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1419" h="141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cubicBezTo>
                    <a:pt x="f5" y="f8"/>
                    <a:pt x="f6" y="f9"/>
                    <a:pt x="f4" y="f9"/>
                  </a:cubicBezTo>
                  <a:cubicBezTo>
                    <a:pt x="f8" y="f9"/>
                    <a:pt x="f9" y="f8"/>
                    <a:pt x="f9" y="f7"/>
                  </a:cubicBezTo>
                  <a:cubicBezTo>
                    <a:pt x="f9" y="f6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5" name="Google Shape;10355;p74">
              <a:extLst>
                <a:ext uri="{FF2B5EF4-FFF2-40B4-BE49-F238E27FC236}">
                  <a16:creationId xmlns:a16="http://schemas.microsoft.com/office/drawing/2014/main" id="{8EA6045D-85AD-4D6E-9DDB-E94103FD1344}"/>
                </a:ext>
              </a:extLst>
            </p:cNvPr>
            <p:cNvSpPr/>
            <p:nvPr/>
          </p:nvSpPr>
          <p:spPr>
            <a:xfrm>
              <a:off x="5212144" y="1990045"/>
              <a:ext cx="412586" cy="443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66"/>
                <a:gd name="f4" fmla="val 10445"/>
                <a:gd name="f5" fmla="val 5198"/>
                <a:gd name="f6" fmla="val 2159"/>
                <a:gd name="f7" fmla="val 6931"/>
                <a:gd name="f8" fmla="val 8286"/>
                <a:gd name="f9" fmla="val 3514"/>
                <a:gd name="f10" fmla="val 5246"/>
                <a:gd name="f11" fmla="val 6916"/>
                <a:gd name="f12" fmla="val 8365"/>
                <a:gd name="f13" fmla="val 3340"/>
                <a:gd name="f14" fmla="val 2079"/>
                <a:gd name="f15" fmla="val 6822"/>
                <a:gd name="f16" fmla="val 3497"/>
                <a:gd name="f17" fmla="val 5167"/>
                <a:gd name="f18" fmla="val 1"/>
                <a:gd name="f19" fmla="val 5088"/>
                <a:gd name="f20" fmla="val 5009"/>
                <a:gd name="f21" fmla="val 17"/>
                <a:gd name="f22" fmla="val 4946"/>
                <a:gd name="f23" fmla="val 48"/>
                <a:gd name="f24" fmla="val 4001"/>
                <a:gd name="f25" fmla="val 836"/>
                <a:gd name="f26" fmla="val 2773"/>
                <a:gd name="f27" fmla="val 678"/>
                <a:gd name="f28" fmla="val 2756"/>
                <a:gd name="f29" fmla="val 675"/>
                <a:gd name="f30" fmla="val 2739"/>
                <a:gd name="f31" fmla="val 673"/>
                <a:gd name="f32" fmla="val 2723"/>
                <a:gd name="f33" fmla="val 2583"/>
                <a:gd name="f34" fmla="val 2454"/>
                <a:gd name="f35" fmla="val 786"/>
                <a:gd name="f36" fmla="val 2426"/>
                <a:gd name="f37" fmla="val 899"/>
                <a:gd name="f38" fmla="val 1953"/>
                <a:gd name="f39" fmla="val 2033"/>
                <a:gd name="f40" fmla="val 819"/>
                <a:gd name="f41" fmla="val 2505"/>
                <a:gd name="f42" fmla="val 662"/>
                <a:gd name="f43" fmla="val 2568"/>
                <a:gd name="f44" fmla="val 567"/>
                <a:gd name="f45" fmla="val 2694"/>
                <a:gd name="f46" fmla="val 630"/>
                <a:gd name="f47" fmla="val 2852"/>
                <a:gd name="f48" fmla="val 788"/>
                <a:gd name="f49" fmla="val 4081"/>
                <a:gd name="f50" fmla="val 32"/>
                <a:gd name="f51" fmla="val 5026"/>
                <a:gd name="f52" fmla="val 5183"/>
                <a:gd name="f53" fmla="val 5341"/>
                <a:gd name="f54" fmla="val 63"/>
                <a:gd name="f55" fmla="val 5467"/>
                <a:gd name="f56" fmla="val 6381"/>
                <a:gd name="f57" fmla="val 7609"/>
                <a:gd name="f58" fmla="val 7767"/>
                <a:gd name="f59" fmla="val 725"/>
                <a:gd name="f60" fmla="val 7924"/>
                <a:gd name="f61" fmla="val 851"/>
                <a:gd name="f62" fmla="val 7956"/>
                <a:gd name="f63" fmla="val 1985"/>
                <a:gd name="f64" fmla="val 8428"/>
                <a:gd name="f65" fmla="val 2457"/>
                <a:gd name="f66" fmla="val 9594"/>
                <a:gd name="f67" fmla="val 2536"/>
                <a:gd name="f68" fmla="val 9725"/>
                <a:gd name="f69" fmla="val 2637"/>
                <a:gd name="f70" fmla="val 9791"/>
                <a:gd name="f71" fmla="val 2741"/>
                <a:gd name="f72" fmla="val 2762"/>
                <a:gd name="f73" fmla="val 2783"/>
                <a:gd name="f74" fmla="val 9788"/>
                <a:gd name="f75" fmla="val 2804"/>
                <a:gd name="f76" fmla="val 9783"/>
                <a:gd name="f77" fmla="val 4033"/>
                <a:gd name="f78" fmla="val 9626"/>
                <a:gd name="f79" fmla="val 4978"/>
                <a:gd name="f80" fmla="val 10382"/>
                <a:gd name="f81" fmla="val 5072"/>
                <a:gd name="f82" fmla="val 10413"/>
                <a:gd name="f83" fmla="val 5104"/>
                <a:gd name="f84" fmla="val 5261"/>
                <a:gd name="f85" fmla="val 5324"/>
                <a:gd name="f86" fmla="val 5387"/>
                <a:gd name="f87" fmla="val 6333"/>
                <a:gd name="f88" fmla="val 7530"/>
                <a:gd name="f89" fmla="val 7687"/>
                <a:gd name="f90" fmla="val 7876"/>
                <a:gd name="f91" fmla="val 9689"/>
                <a:gd name="f92" fmla="val 7908"/>
                <a:gd name="f93" fmla="val 8380"/>
                <a:gd name="f94" fmla="val 9515"/>
                <a:gd name="f95" fmla="val 9672"/>
                <a:gd name="f96" fmla="val 7893"/>
                <a:gd name="f97" fmla="val 9735"/>
                <a:gd name="f98" fmla="val 9704"/>
                <a:gd name="f99" fmla="val 9546"/>
                <a:gd name="f100" fmla="val 10302"/>
                <a:gd name="f101" fmla="val 10365"/>
                <a:gd name="f102" fmla="val 5120"/>
                <a:gd name="f103" fmla="val 9641"/>
                <a:gd name="f104" fmla="val 2537"/>
                <a:gd name="f105" fmla="val 7826"/>
                <a:gd name="f106" fmla="val 762"/>
                <a:gd name="f107" fmla="val 7719"/>
                <a:gd name="f108" fmla="val 672"/>
                <a:gd name="f109" fmla="val 7589"/>
                <a:gd name="f110" fmla="val 7570"/>
                <a:gd name="f111" fmla="val 7550"/>
                <a:gd name="f112" fmla="val 674"/>
                <a:gd name="f113" fmla="*/ f0 1 10366"/>
                <a:gd name="f114" fmla="*/ f1 1 10445"/>
                <a:gd name="f115" fmla="val f2"/>
                <a:gd name="f116" fmla="val f3"/>
                <a:gd name="f117" fmla="val f4"/>
                <a:gd name="f118" fmla="+- f117 0 f115"/>
                <a:gd name="f119" fmla="+- f116 0 f115"/>
                <a:gd name="f120" fmla="*/ f119 1 10366"/>
                <a:gd name="f121" fmla="*/ f118 1 10445"/>
                <a:gd name="f122" fmla="*/ f115 1 f120"/>
                <a:gd name="f123" fmla="*/ f116 1 f120"/>
                <a:gd name="f124" fmla="*/ f115 1 f121"/>
                <a:gd name="f125" fmla="*/ f117 1 f121"/>
                <a:gd name="f126" fmla="*/ f122 f113 1"/>
                <a:gd name="f127" fmla="*/ f123 f113 1"/>
                <a:gd name="f128" fmla="*/ f125 f114 1"/>
                <a:gd name="f129" fmla="*/ f124 f1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6" t="f129" r="f127" b="f128"/>
              <a:pathLst>
                <a:path w="10366" h="104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5"/>
                    <a:pt x="f14" y="f10"/>
                  </a:cubicBezTo>
                  <a:cubicBezTo>
                    <a:pt x="f14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2" y="f23"/>
                  </a:cubicBez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lnTo>
                    <a:pt x="f40" y="f41"/>
                  </a:lnTo>
                  <a:cubicBezTo>
                    <a:pt x="f42" y="f43"/>
                    <a:pt x="f44" y="f45"/>
                    <a:pt x="f46" y="f47"/>
                  </a:cubicBezTo>
                  <a:lnTo>
                    <a:pt x="f48" y="f49"/>
                  </a:lnTo>
                  <a:lnTo>
                    <a:pt x="f50" y="f51"/>
                  </a:lnTo>
                  <a:cubicBezTo>
                    <a:pt x="f2" y="f52"/>
                    <a:pt x="f2" y="f53"/>
                    <a:pt x="f54" y="f55"/>
                  </a:cubicBezTo>
                  <a:lnTo>
                    <a:pt x="f40" y="f56"/>
                  </a:lnTo>
                  <a:lnTo>
                    <a:pt x="f42" y="f57"/>
                  </a:lnTo>
                  <a:cubicBezTo>
                    <a:pt x="f46" y="f58"/>
                    <a:pt x="f59" y="f60"/>
                    <a:pt x="f61" y="f62"/>
                  </a:cubicBezTo>
                  <a:lnTo>
                    <a:pt x="f63" y="f64"/>
                  </a:lnTo>
                  <a:lnTo>
                    <a:pt x="f65" y="f66"/>
                  </a:lnTo>
                  <a:cubicBezTo>
                    <a:pt x="f67" y="f68"/>
                    <a:pt x="f69" y="f70"/>
                    <a:pt x="f71" y="f70"/>
                  </a:cubicBezTo>
                  <a:cubicBezTo>
                    <a:pt x="f72" y="f70"/>
                    <a:pt x="f73" y="f74"/>
                    <a:pt x="f75" y="f76"/>
                  </a:cubicBezTo>
                  <a:lnTo>
                    <a:pt x="f77" y="f78"/>
                  </a:lnTo>
                  <a:lnTo>
                    <a:pt x="f79" y="f80"/>
                  </a:lnTo>
                  <a:cubicBezTo>
                    <a:pt x="f81" y="f82"/>
                    <a:pt x="f83" y="f4"/>
                    <a:pt x="f17" y="f4"/>
                  </a:cubicBezTo>
                  <a:cubicBezTo>
                    <a:pt x="f84" y="f4"/>
                    <a:pt x="f85" y="f82"/>
                    <a:pt x="f86" y="f80"/>
                  </a:cubicBezTo>
                  <a:lnTo>
                    <a:pt x="f87" y="f78"/>
                  </a:lnTo>
                  <a:lnTo>
                    <a:pt x="f88" y="f76"/>
                  </a:lnTo>
                  <a:cubicBezTo>
                    <a:pt x="f89" y="f76"/>
                    <a:pt x="f90" y="f91"/>
                    <a:pt x="f92" y="f66"/>
                  </a:cubicBezTo>
                  <a:lnTo>
                    <a:pt x="f93" y="f64"/>
                  </a:lnTo>
                  <a:lnTo>
                    <a:pt x="f94" y="f62"/>
                  </a:lnTo>
                  <a:cubicBezTo>
                    <a:pt x="f95" y="f96"/>
                    <a:pt x="f97" y="f58"/>
                    <a:pt x="f98" y="f57"/>
                  </a:cubicBezTo>
                  <a:lnTo>
                    <a:pt x="f99" y="f56"/>
                  </a:lnTo>
                  <a:lnTo>
                    <a:pt x="f100" y="f55"/>
                  </a:lnTo>
                  <a:cubicBezTo>
                    <a:pt x="f101" y="f53"/>
                    <a:pt x="f101" y="f102"/>
                    <a:pt x="f100" y="f51"/>
                  </a:cubicBezTo>
                  <a:lnTo>
                    <a:pt x="f99" y="f49"/>
                  </a:lnTo>
                  <a:lnTo>
                    <a:pt x="f98" y="f47"/>
                  </a:lnTo>
                  <a:cubicBezTo>
                    <a:pt x="f97" y="f45"/>
                    <a:pt x="f103" y="f104"/>
                    <a:pt x="f94" y="f41"/>
                  </a:cubicBezTo>
                  <a:lnTo>
                    <a:pt x="f93" y="f39"/>
                  </a:lnTo>
                  <a:lnTo>
                    <a:pt x="f92" y="f37"/>
                  </a:lnTo>
                  <a:cubicBezTo>
                    <a:pt x="f105" y="f106"/>
                    <a:pt x="f107" y="f108"/>
                    <a:pt x="f109" y="f108"/>
                  </a:cubicBezTo>
                  <a:cubicBezTo>
                    <a:pt x="f110" y="f108"/>
                    <a:pt x="f111" y="f112"/>
                    <a:pt x="f88" y="f27"/>
                  </a:cubicBezTo>
                  <a:lnTo>
                    <a:pt x="f87" y="f25"/>
                  </a:lnTo>
                  <a:lnTo>
                    <a:pt x="f86" y="f23"/>
                  </a:lnTo>
                  <a:cubicBezTo>
                    <a:pt x="f85" y="f21"/>
                    <a:pt x="f10" y="f18"/>
                    <a:pt x="f17" y="f1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6" name="Google Shape;10356;p74">
              <a:extLst>
                <a:ext uri="{FF2B5EF4-FFF2-40B4-BE49-F238E27FC236}">
                  <a16:creationId xmlns:a16="http://schemas.microsoft.com/office/drawing/2014/main" id="{FC896E64-E6EF-44AD-B6B2-96DE0E579AB6}"/>
                </a:ext>
              </a:extLst>
            </p:cNvPr>
            <p:cNvSpPr/>
            <p:nvPr/>
          </p:nvSpPr>
          <p:spPr>
            <a:xfrm>
              <a:off x="5365104" y="2256702"/>
              <a:ext cx="106628" cy="58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679"/>
                <a:gd name="f4" fmla="val 1387"/>
                <a:gd name="f5" fmla="val 1355"/>
                <a:gd name="f6" fmla="val 725"/>
                <a:gd name="f7" fmla="val 190"/>
                <a:gd name="f8" fmla="val 441"/>
                <a:gd name="f9" fmla="val 1"/>
                <a:gd name="f10" fmla="val 977"/>
                <a:gd name="f11" fmla="val 410"/>
                <a:gd name="f12" fmla="val 1229"/>
                <a:gd name="f13" fmla="val 820"/>
                <a:gd name="f14" fmla="val 1386"/>
                <a:gd name="f15" fmla="val 1859"/>
                <a:gd name="f16" fmla="val 2301"/>
                <a:gd name="f17" fmla="val 2521"/>
                <a:gd name="f18" fmla="val 1985"/>
                <a:gd name="f19" fmla="*/ f0 1 2679"/>
                <a:gd name="f20" fmla="*/ f1 1 1387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679"/>
                <a:gd name="f27" fmla="*/ f24 1 1387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679" h="138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5" y="f14"/>
                  </a:cubicBezTo>
                  <a:cubicBezTo>
                    <a:pt x="f15" y="f14"/>
                    <a:pt x="f16" y="f12"/>
                    <a:pt x="f3" y="f10"/>
                  </a:cubicBezTo>
                  <a:cubicBezTo>
                    <a:pt x="f17" y="f11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7" name="Google Shape;10357;p74">
              <a:extLst>
                <a:ext uri="{FF2B5EF4-FFF2-40B4-BE49-F238E27FC236}">
                  <a16:creationId xmlns:a16="http://schemas.microsoft.com/office/drawing/2014/main" id="{21F20319-5398-48D9-93AA-9B6F0A5C8C9C}"/>
                </a:ext>
              </a:extLst>
            </p:cNvPr>
            <p:cNvSpPr/>
            <p:nvPr/>
          </p:nvSpPr>
          <p:spPr>
            <a:xfrm>
              <a:off x="5503060" y="2343534"/>
              <a:ext cx="151762" cy="1475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79"/>
                <a:gd name="f5" fmla="val 2867"/>
                <a:gd name="f6" fmla="val 1"/>
                <a:gd name="f7" fmla="val 2741"/>
                <a:gd name="f8" fmla="val 127"/>
                <a:gd name="f9" fmla="val 2647"/>
                <a:gd name="f10" fmla="val 221"/>
                <a:gd name="f11" fmla="val 2489"/>
                <a:gd name="f12" fmla="val 284"/>
                <a:gd name="f13" fmla="val 1607"/>
                <a:gd name="f14" fmla="val 631"/>
                <a:gd name="f15" fmla="val 1260"/>
                <a:gd name="f16" fmla="val 1482"/>
                <a:gd name="f17" fmla="val 1103"/>
                <a:gd name="f18" fmla="val 1891"/>
                <a:gd name="f19" fmla="val 693"/>
                <a:gd name="f20" fmla="val 2112"/>
                <a:gd name="f21" fmla="val 158"/>
                <a:gd name="f22" fmla="val 2080"/>
                <a:gd name="f23" fmla="val 1166"/>
                <a:gd name="f24" fmla="val 3372"/>
                <a:gd name="f25" fmla="val 1237"/>
                <a:gd name="f26" fmla="val 3443"/>
                <a:gd name="f27" fmla="val 1343"/>
                <a:gd name="f28" fmla="val 3478"/>
                <a:gd name="f29" fmla="val 1445"/>
                <a:gd name="f30" fmla="val 1479"/>
                <a:gd name="f31" fmla="val 1512"/>
                <a:gd name="f32" fmla="val 3474"/>
                <a:gd name="f33" fmla="val 1544"/>
                <a:gd name="f34" fmla="val 3466"/>
                <a:gd name="f35" fmla="val 1638"/>
                <a:gd name="f36" fmla="val 3403"/>
                <a:gd name="f37" fmla="val 1764"/>
                <a:gd name="f38" fmla="val 3340"/>
                <a:gd name="f39" fmla="val 3183"/>
                <a:gd name="f40" fmla="val 1639"/>
                <a:gd name="f41" fmla="val 3497"/>
                <a:gd name="f42" fmla="val 1324"/>
                <a:gd name="f43" fmla="val 3532"/>
                <a:gd name="f44" fmla="val 1338"/>
                <a:gd name="f45" fmla="val 3563"/>
                <a:gd name="f46" fmla="val 1344"/>
                <a:gd name="f47" fmla="val 3592"/>
                <a:gd name="f48" fmla="val 3693"/>
                <a:gd name="f49" fmla="val 3756"/>
                <a:gd name="f50" fmla="val 1265"/>
                <a:gd name="f51" fmla="val 3781"/>
                <a:gd name="f52" fmla="val 1167"/>
                <a:gd name="f53" fmla="val 3812"/>
                <a:gd name="f54" fmla="val 1072"/>
                <a:gd name="f55" fmla="val 946"/>
                <a:gd name="f56" fmla="val 3686"/>
                <a:gd name="f57" fmla="val 820"/>
                <a:gd name="f58" fmla="*/ f0 1 3813"/>
                <a:gd name="f59" fmla="*/ f1 1 3479"/>
                <a:gd name="f60" fmla="val f2"/>
                <a:gd name="f61" fmla="val f3"/>
                <a:gd name="f62" fmla="val f4"/>
                <a:gd name="f63" fmla="+- f62 0 f60"/>
                <a:gd name="f64" fmla="+- f61 0 f60"/>
                <a:gd name="f65" fmla="*/ f64 1 3813"/>
                <a:gd name="f66" fmla="*/ f63 1 3479"/>
                <a:gd name="f67" fmla="*/ f60 1 f65"/>
                <a:gd name="f68" fmla="*/ f61 1 f65"/>
                <a:gd name="f69" fmla="*/ f60 1 f66"/>
                <a:gd name="f70" fmla="*/ f62 1 f66"/>
                <a:gd name="f71" fmla="*/ f67 f58 1"/>
                <a:gd name="f72" fmla="*/ f68 f58 1"/>
                <a:gd name="f73" fmla="*/ f70 f59 1"/>
                <a:gd name="f74" fmla="*/ f69 f5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1" t="f74" r="f72" b="f73"/>
              <a:pathLst>
                <a:path w="3812" h="3479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lnTo>
                    <a:pt x="f13" y="f14"/>
                  </a:lnTo>
                  <a:lnTo>
                    <a:pt x="f15" y="f16"/>
                  </a:lnTo>
                  <a:cubicBezTo>
                    <a:pt x="f17" y="f18"/>
                    <a:pt x="f19" y="f20"/>
                    <a:pt x="f12" y="f20"/>
                  </a:cubicBezTo>
                  <a:lnTo>
                    <a:pt x="f21" y="f20"/>
                  </a:lnTo>
                  <a:lnTo>
                    <a:pt x="f2" y="f22"/>
                  </a:ln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34"/>
                  </a:cubicBezTo>
                  <a:cubicBezTo>
                    <a:pt x="f35" y="f36"/>
                    <a:pt x="f37" y="f38"/>
                    <a:pt x="f37" y="f39"/>
                  </a:cubicBezTo>
                  <a:lnTo>
                    <a:pt x="f22" y="f40"/>
                  </a:lnTo>
                  <a:lnTo>
                    <a:pt x="f41" y="f42"/>
                  </a:lnTo>
                  <a:cubicBezTo>
                    <a:pt x="f43" y="f44"/>
                    <a:pt x="f45" y="f46"/>
                    <a:pt x="f47" y="f46"/>
                  </a:cubicBezTo>
                  <a:cubicBezTo>
                    <a:pt x="f48" y="f46"/>
                    <a:pt x="f49" y="f50"/>
                    <a:pt x="f51" y="f52"/>
                  </a:cubicBezTo>
                  <a:cubicBezTo>
                    <a:pt x="f53" y="f54"/>
                    <a:pt x="f51" y="f55"/>
                    <a:pt x="f56" y="f57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78" name="Google Shape;10358;p74">
              <a:extLst>
                <a:ext uri="{FF2B5EF4-FFF2-40B4-BE49-F238E27FC236}">
                  <a16:creationId xmlns:a16="http://schemas.microsoft.com/office/drawing/2014/main" id="{0793D4AB-0233-4F45-9D80-CFB537902961}"/>
                </a:ext>
              </a:extLst>
            </p:cNvPr>
            <p:cNvSpPr/>
            <p:nvPr/>
          </p:nvSpPr>
          <p:spPr>
            <a:xfrm>
              <a:off x="5183294" y="2346204"/>
              <a:ext cx="151762" cy="148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3493"/>
                <a:gd name="f5" fmla="val 946"/>
                <a:gd name="f6" fmla="val 1"/>
                <a:gd name="f7" fmla="val 126"/>
                <a:gd name="f8" fmla="val 851"/>
                <a:gd name="f9" fmla="val 1009"/>
                <a:gd name="f10" fmla="val 32"/>
                <a:gd name="f11" fmla="val 1104"/>
                <a:gd name="f12" fmla="val 95"/>
                <a:gd name="f13" fmla="val 1230"/>
                <a:gd name="f14" fmla="val 158"/>
                <a:gd name="f15" fmla="val 1324"/>
                <a:gd name="f16" fmla="val 315"/>
                <a:gd name="f17" fmla="val 1356"/>
                <a:gd name="f18" fmla="val 1733"/>
                <a:gd name="f19" fmla="val 1671"/>
                <a:gd name="f20" fmla="val 2048"/>
                <a:gd name="f21" fmla="val 3214"/>
                <a:gd name="f22" fmla="val 2080"/>
                <a:gd name="f23" fmla="val 3309"/>
                <a:gd name="f24" fmla="val 2174"/>
                <a:gd name="f25" fmla="val 3435"/>
                <a:gd name="f26" fmla="val 2300"/>
                <a:gd name="f27" fmla="val 3466"/>
                <a:gd name="f28" fmla="val 2328"/>
                <a:gd name="f29" fmla="val 3485"/>
                <a:gd name="f30" fmla="val 2361"/>
                <a:gd name="f31" fmla="val 3492"/>
                <a:gd name="f32" fmla="val 2396"/>
                <a:gd name="f33" fmla="val 2482"/>
                <a:gd name="f34" fmla="val 2580"/>
                <a:gd name="f35" fmla="val 3448"/>
                <a:gd name="f36" fmla="val 2647"/>
                <a:gd name="f37" fmla="val 3403"/>
                <a:gd name="f38" fmla="val 2112"/>
                <a:gd name="f39" fmla="val 3624"/>
                <a:gd name="f40" fmla="val 2143"/>
                <a:gd name="f41" fmla="val 3561"/>
                <a:gd name="f42" fmla="val 3119"/>
                <a:gd name="f43" fmla="val 2773"/>
                <a:gd name="f44" fmla="val 1891"/>
                <a:gd name="f45" fmla="val 2552"/>
                <a:gd name="f46" fmla="val 1513"/>
                <a:gd name="f47" fmla="val 2206"/>
                <a:gd name="f48" fmla="val 631"/>
                <a:gd name="f49" fmla="val 1355"/>
                <a:gd name="f50" fmla="val 284"/>
                <a:gd name="f51" fmla="val 1198"/>
                <a:gd name="f52" fmla="val 221"/>
                <a:gd name="f53" fmla="val 1072"/>
                <a:gd name="f54" fmla="val 127"/>
                <a:gd name="f55" fmla="*/ f0 1 3813"/>
                <a:gd name="f56" fmla="*/ f1 1 3493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3813"/>
                <a:gd name="f63" fmla="*/ f60 1 3493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3812" h="3492">
                  <a:moveTo>
                    <a:pt x="f5" y="f6"/>
                  </a:moveTo>
                  <a:lnTo>
                    <a:pt x="f7" y="f8"/>
                  </a:lnTo>
                  <a:cubicBezTo>
                    <a:pt x="f2" y="f8"/>
                    <a:pt x="f2" y="f9"/>
                    <a:pt x="f10" y="f11"/>
                  </a:cubicBezTo>
                  <a:cubicBezTo>
                    <a:pt x="f12" y="f13"/>
                    <a:pt x="f14" y="f15"/>
                    <a:pt x="f16" y="f17"/>
                  </a:cubicBezTo>
                  <a:lnTo>
                    <a:pt x="f18" y="f19"/>
                  </a:lnTo>
                  <a:lnTo>
                    <a:pt x="f20" y="f21"/>
                  </a:lnTo>
                  <a:cubicBezTo>
                    <a:pt x="f22" y="f23"/>
                    <a:pt x="f24" y="f25"/>
                    <a:pt x="f26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" y="f38"/>
                  </a:lnTo>
                  <a:lnTo>
                    <a:pt x="f3" y="f38"/>
                  </a:lnTo>
                  <a:lnTo>
                    <a:pt x="f39" y="f40"/>
                  </a:lnTo>
                  <a:lnTo>
                    <a:pt x="f41" y="f40"/>
                  </a:lnTo>
                  <a:cubicBezTo>
                    <a:pt x="f42" y="f40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50"/>
                  </a:lnTo>
                  <a:cubicBezTo>
                    <a:pt x="f51" y="f52"/>
                    <a:pt x="f53" y="f54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79" name="Google Shape;10390;p74">
            <a:extLst>
              <a:ext uri="{FF2B5EF4-FFF2-40B4-BE49-F238E27FC236}">
                <a16:creationId xmlns:a16="http://schemas.microsoft.com/office/drawing/2014/main" id="{37F5F1AA-57AE-4CF4-88AB-9CF84D1A80B1}"/>
              </a:ext>
            </a:extLst>
          </p:cNvPr>
          <p:cNvGrpSpPr/>
          <p:nvPr/>
        </p:nvGrpSpPr>
        <p:grpSpPr>
          <a:xfrm>
            <a:off x="4171836" y="2668925"/>
            <a:ext cx="628705" cy="670072"/>
            <a:chOff x="3128875" y="2001694"/>
            <a:chExt cx="471529" cy="502554"/>
          </a:xfrm>
          <a:solidFill>
            <a:srgbClr val="C00000"/>
          </a:solidFill>
        </p:grpSpPr>
        <p:sp>
          <p:nvSpPr>
            <p:cNvPr id="180" name="Google Shape;10391;p74">
              <a:extLst>
                <a:ext uri="{FF2B5EF4-FFF2-40B4-BE49-F238E27FC236}">
                  <a16:creationId xmlns:a16="http://schemas.microsoft.com/office/drawing/2014/main" id="{16A16F2A-EDA4-44CB-870A-0BCE82451ADD}"/>
                </a:ext>
              </a:extLst>
            </p:cNvPr>
            <p:cNvSpPr/>
            <p:nvPr/>
          </p:nvSpPr>
          <p:spPr>
            <a:xfrm>
              <a:off x="3308180" y="2192795"/>
              <a:ext cx="110413" cy="1163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4"/>
                <a:gd name="f4" fmla="val 2742"/>
                <a:gd name="f5" fmla="val 1387"/>
                <a:gd name="f6" fmla="val 1"/>
                <a:gd name="f7" fmla="val 631"/>
                <a:gd name="f8" fmla="val 1355"/>
                <a:gd name="f9" fmla="val 2112"/>
                <a:gd name="f10" fmla="val 2143"/>
                <a:gd name="f11" fmla="val 2773"/>
                <a:gd name="f12" fmla="*/ f0 1 2774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74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74" h="2742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1" name="Google Shape;10392;p74">
              <a:extLst>
                <a:ext uri="{FF2B5EF4-FFF2-40B4-BE49-F238E27FC236}">
                  <a16:creationId xmlns:a16="http://schemas.microsoft.com/office/drawing/2014/main" id="{F49847A9-5C02-4699-ABDA-4AC60669F364}"/>
                </a:ext>
              </a:extLst>
            </p:cNvPr>
            <p:cNvSpPr/>
            <p:nvPr/>
          </p:nvSpPr>
          <p:spPr>
            <a:xfrm>
              <a:off x="3182806" y="2001694"/>
              <a:ext cx="137955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6"/>
                <a:gd name="f4" fmla="val 3467"/>
                <a:gd name="f5" fmla="val 1733"/>
                <a:gd name="f6" fmla="val 1"/>
                <a:gd name="f7" fmla="val 788"/>
                <a:gd name="f8" fmla="val 2678"/>
                <a:gd name="f9" fmla="val 2741"/>
                <a:gd name="f10" fmla="*/ f0 1 3466"/>
                <a:gd name="f11" fmla="*/ f1 1 3467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3466"/>
                <a:gd name="f18" fmla="*/ f15 1 3467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3466" h="3467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3"/>
                    <a:pt x="f5" y="f3"/>
                  </a:cubicBezTo>
                  <a:cubicBezTo>
                    <a:pt x="f9" y="f3"/>
                    <a:pt x="f3" y="f8"/>
                    <a:pt x="f3" y="f5"/>
                  </a:cubicBezTo>
                  <a:cubicBezTo>
                    <a:pt x="f3" y="f7"/>
                    <a:pt x="f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2" name="Google Shape;10393;p74">
              <a:extLst>
                <a:ext uri="{FF2B5EF4-FFF2-40B4-BE49-F238E27FC236}">
                  <a16:creationId xmlns:a16="http://schemas.microsoft.com/office/drawing/2014/main" id="{D39323FC-5B1D-4C53-BF77-14762F2929E0}"/>
                </a:ext>
              </a:extLst>
            </p:cNvPr>
            <p:cNvSpPr/>
            <p:nvPr/>
          </p:nvSpPr>
          <p:spPr>
            <a:xfrm>
              <a:off x="3404740" y="2001694"/>
              <a:ext cx="137992" cy="147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67"/>
                <a:gd name="f4" fmla="val 1733"/>
                <a:gd name="f5" fmla="val 1"/>
                <a:gd name="f6" fmla="val 788"/>
                <a:gd name="f7" fmla="val 2678"/>
                <a:gd name="f8" fmla="val 3466"/>
                <a:gd name="f9" fmla="val 2679"/>
                <a:gd name="f10" fmla="*/ f0 1 3467"/>
                <a:gd name="f11" fmla="*/ f1 1 3467"/>
                <a:gd name="f12" fmla="val f2"/>
                <a:gd name="f13" fmla="val f3"/>
                <a:gd name="f14" fmla="+- f13 0 f12"/>
                <a:gd name="f15" fmla="*/ f14 1 3467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3467" h="3467">
                  <a:moveTo>
                    <a:pt x="f4" y="f5"/>
                  </a:moveTo>
                  <a:cubicBezTo>
                    <a:pt x="f6" y="f5"/>
                    <a:pt x="f5" y="f6"/>
                    <a:pt x="f5" y="f4"/>
                  </a:cubicBezTo>
                  <a:cubicBezTo>
                    <a:pt x="f5" y="f7"/>
                    <a:pt x="f6" y="f8"/>
                    <a:pt x="f4" y="f8"/>
                  </a:cubicBezTo>
                  <a:cubicBezTo>
                    <a:pt x="f9" y="f8"/>
                    <a:pt x="f8" y="f7"/>
                    <a:pt x="f8" y="f4"/>
                  </a:cubicBezTo>
                  <a:cubicBezTo>
                    <a:pt x="f8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3" name="Google Shape;10394;p74">
              <a:extLst>
                <a:ext uri="{FF2B5EF4-FFF2-40B4-BE49-F238E27FC236}">
                  <a16:creationId xmlns:a16="http://schemas.microsoft.com/office/drawing/2014/main" id="{5AD58E2C-3B70-4E85-9679-8F4468E152A2}"/>
                </a:ext>
              </a:extLst>
            </p:cNvPr>
            <p:cNvSpPr/>
            <p:nvPr/>
          </p:nvSpPr>
          <p:spPr>
            <a:xfrm>
              <a:off x="3328242" y="2331811"/>
              <a:ext cx="66504" cy="428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671"/>
                <a:gd name="f4" fmla="val 1009"/>
                <a:gd name="f5" fmla="val 1"/>
                <a:gd name="f6" fmla="val 851"/>
                <a:gd name="f7" fmla="val 1008"/>
                <a:gd name="f8" fmla="val 1450"/>
                <a:gd name="f9" fmla="val 126"/>
                <a:gd name="f10" fmla="val 1167"/>
                <a:gd name="f11" fmla="val 158"/>
                <a:gd name="f12" fmla="val 568"/>
                <a:gd name="f13" fmla="val 284"/>
                <a:gd name="f14" fmla="val 95"/>
                <a:gd name="f15" fmla="*/ f0 1 1671"/>
                <a:gd name="f16" fmla="*/ f1 1 100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671"/>
                <a:gd name="f23" fmla="*/ f20 1 100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670" h="1009">
                  <a:moveTo>
                    <a:pt x="f5" y="f2"/>
                  </a:moveTo>
                  <a:lnTo>
                    <a:pt x="f6" y="f7"/>
                  </a:lnTo>
                  <a:lnTo>
                    <a:pt x="f3" y="f2"/>
                  </a:lnTo>
                  <a:lnTo>
                    <a:pt x="f3" y="f2"/>
                  </a:lnTo>
                  <a:cubicBezTo>
                    <a:pt x="f8" y="f9"/>
                    <a:pt x="f10" y="f11"/>
                    <a:pt x="f6" y="f11"/>
                  </a:cubicBezTo>
                  <a:cubicBezTo>
                    <a:pt x="f12" y="f11"/>
                    <a:pt x="f13" y="f14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4" name="Google Shape;10395;p74">
              <a:extLst>
                <a:ext uri="{FF2B5EF4-FFF2-40B4-BE49-F238E27FC236}">
                  <a16:creationId xmlns:a16="http://schemas.microsoft.com/office/drawing/2014/main" id="{D4EBB54A-6F73-4176-AE38-EAFE3A905D0F}"/>
                </a:ext>
              </a:extLst>
            </p:cNvPr>
            <p:cNvSpPr/>
            <p:nvPr/>
          </p:nvSpPr>
          <p:spPr>
            <a:xfrm>
              <a:off x="3239207" y="2322429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261"/>
                <a:gd name="f6" fmla="val 1"/>
                <a:gd name="f7" fmla="val 474"/>
                <a:gd name="f8" fmla="val 599"/>
                <a:gd name="f9" fmla="val 1513"/>
                <a:gd name="f10" fmla="val 2490"/>
                <a:gd name="f11" fmla="val 3907"/>
                <a:gd name="f12" fmla="val 4096"/>
                <a:gd name="f13" fmla="val 158"/>
                <a:gd name="f14" fmla="val 379"/>
                <a:gd name="f15" fmla="val 1891"/>
                <a:gd name="f16" fmla="*/ f0 1 2805"/>
                <a:gd name="f17" fmla="*/ f1 1 4254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805"/>
                <a:gd name="f24" fmla="*/ f21 1 4254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805" h="4254">
                  <a:moveTo>
                    <a:pt x="f5" y="f6"/>
                  </a:moveTo>
                  <a:cubicBezTo>
                    <a:pt x="f7" y="f8"/>
                    <a:pt x="f6" y="f9"/>
                    <a:pt x="f6" y="f10"/>
                  </a:cubicBezTo>
                  <a:lnTo>
                    <a:pt x="f6" y="f11"/>
                  </a:lnTo>
                  <a:cubicBezTo>
                    <a:pt x="f6" y="f12"/>
                    <a:pt x="f13" y="f4"/>
                    <a:pt x="f14" y="f4"/>
                  </a:cubicBezTo>
                  <a:lnTo>
                    <a:pt x="f3" y="f4"/>
                  </a:lnTo>
                  <a:lnTo>
                    <a:pt x="f3" y="f15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5" name="Google Shape;10396;p74">
              <a:extLst>
                <a:ext uri="{FF2B5EF4-FFF2-40B4-BE49-F238E27FC236}">
                  <a16:creationId xmlns:a16="http://schemas.microsoft.com/office/drawing/2014/main" id="{C3A87916-F316-4CA8-B09F-22F8D3805DD7}"/>
                </a:ext>
              </a:extLst>
            </p:cNvPr>
            <p:cNvSpPr/>
            <p:nvPr/>
          </p:nvSpPr>
          <p:spPr>
            <a:xfrm>
              <a:off x="3377153" y="2323792"/>
              <a:ext cx="111639" cy="18045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05"/>
                <a:gd name="f4" fmla="val 4254"/>
                <a:gd name="f5" fmla="val 1544"/>
                <a:gd name="f6" fmla="val 1"/>
                <a:gd name="f7" fmla="val 1890"/>
                <a:gd name="f8" fmla="val 4253"/>
                <a:gd name="f9" fmla="val 2458"/>
                <a:gd name="f10" fmla="val 2647"/>
                <a:gd name="f11" fmla="val 2804"/>
                <a:gd name="f12" fmla="val 4096"/>
                <a:gd name="f13" fmla="val 3907"/>
                <a:gd name="f14" fmla="val 2489"/>
                <a:gd name="f15" fmla="val 2773"/>
                <a:gd name="f16" fmla="val 1481"/>
                <a:gd name="f17" fmla="val 2300"/>
                <a:gd name="f18" fmla="val 567"/>
                <a:gd name="f19" fmla="*/ f0 1 2805"/>
                <a:gd name="f20" fmla="*/ f1 1 42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805"/>
                <a:gd name="f27" fmla="*/ f24 1 42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805" h="4254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lnTo>
                    <a:pt x="f9" y="f8"/>
                  </a:lnTo>
                  <a:cubicBezTo>
                    <a:pt x="f10" y="f8"/>
                    <a:pt x="f11" y="f12"/>
                    <a:pt x="f11" y="f13"/>
                  </a:cubicBezTo>
                  <a:lnTo>
                    <a:pt x="f11" y="f14"/>
                  </a:lnTo>
                  <a:cubicBezTo>
                    <a:pt x="f15" y="f16"/>
                    <a:pt x="f17" y="f18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6" name="Google Shape;10397;p74">
              <a:extLst>
                <a:ext uri="{FF2B5EF4-FFF2-40B4-BE49-F238E27FC236}">
                  <a16:creationId xmlns:a16="http://schemas.microsoft.com/office/drawing/2014/main" id="{69C672C9-F0EF-4297-A3FF-45AEC417B5EC}"/>
                </a:ext>
              </a:extLst>
            </p:cNvPr>
            <p:cNvSpPr/>
            <p:nvPr/>
          </p:nvSpPr>
          <p:spPr>
            <a:xfrm>
              <a:off x="3380939" y="2143381"/>
              <a:ext cx="219465" cy="184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4348"/>
                <a:gd name="f5" fmla="val 3686"/>
                <a:gd name="f6" fmla="val 1512"/>
                <a:gd name="f7" fmla="val 3907"/>
                <a:gd name="f8" fmla="val 4064"/>
                <a:gd name="f9" fmla="val 1670"/>
                <a:gd name="f10" fmla="val 1859"/>
                <a:gd name="f11" fmla="val 2048"/>
                <a:gd name="f12" fmla="val 2205"/>
                <a:gd name="f13" fmla="val 2993"/>
                <a:gd name="f14" fmla="val 2804"/>
                <a:gd name="f15" fmla="val 2646"/>
                <a:gd name="f16" fmla="val 4127"/>
                <a:gd name="f17" fmla="val 536"/>
                <a:gd name="f18" fmla="val 3056"/>
                <a:gd name="f19" fmla="val 851"/>
                <a:gd name="f20" fmla="val 2331"/>
                <a:gd name="f21" fmla="val 1607"/>
                <a:gd name="f22" fmla="val 977"/>
                <a:gd name="f23" fmla="val 504"/>
                <a:gd name="f24" fmla="val 63"/>
                <a:gd name="f25" fmla="val 347"/>
                <a:gd name="f26" fmla="val 221"/>
                <a:gd name="f27" fmla="val 158"/>
                <a:gd name="f28" fmla="val 378"/>
                <a:gd name="f29" fmla="val 567"/>
                <a:gd name="f30" fmla="val 945"/>
                <a:gd name="f31" fmla="val 756"/>
                <a:gd name="f32" fmla="val 1638"/>
                <a:gd name="f33" fmla="val 1575"/>
                <a:gd name="f34" fmla="val 2615"/>
                <a:gd name="f35" fmla="val 2930"/>
                <a:gd name="f36" fmla="val 3214"/>
                <a:gd name="f37" fmla="val 1449"/>
                <a:gd name="f38" fmla="val 3466"/>
                <a:gd name="f39" fmla="val 3718"/>
                <a:gd name="f40" fmla="val 4001"/>
                <a:gd name="f41" fmla="val 2520"/>
                <a:gd name="f42" fmla="val 5167"/>
                <a:gd name="f43" fmla="val 5356"/>
                <a:gd name="f44" fmla="val 5513"/>
                <a:gd name="f45" fmla="val 4190"/>
                <a:gd name="f46" fmla="val 5482"/>
                <a:gd name="f47" fmla="val 4915"/>
                <a:gd name="f48" fmla="*/ f0 1 5514"/>
                <a:gd name="f49" fmla="*/ f1 1 4348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5514"/>
                <a:gd name="f56" fmla="*/ f53 1 4348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5514" h="43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2"/>
                  </a:moveTo>
                  <a:cubicBezTo>
                    <a:pt x="f5" y="f17"/>
                    <a:pt x="f18" y="f19"/>
                    <a:pt x="f20" y="f19"/>
                  </a:cubicBezTo>
                  <a:cubicBezTo>
                    <a:pt x="f21" y="f19"/>
                    <a:pt x="f22" y="f23"/>
                    <a:pt x="f17" y="f24"/>
                  </a:cubicBezTo>
                  <a:cubicBezTo>
                    <a:pt x="f25" y="f26"/>
                    <a:pt x="f27" y="f28"/>
                    <a:pt x="f2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3" y="f36"/>
                    <a:pt x="f37" y="f38"/>
                  </a:cubicBezTo>
                  <a:cubicBezTo>
                    <a:pt x="f10" y="f39"/>
                    <a:pt x="f12" y="f40"/>
                    <a:pt x="f41" y="f4"/>
                  </a:cubicBezTo>
                  <a:lnTo>
                    <a:pt x="f42" y="f4"/>
                  </a:lnTo>
                  <a:cubicBezTo>
                    <a:pt x="f43" y="f4"/>
                    <a:pt x="f44" y="f45"/>
                    <a:pt x="f44" y="f40"/>
                  </a:cubicBezTo>
                  <a:lnTo>
                    <a:pt x="f44" y="f34"/>
                  </a:lnTo>
                  <a:cubicBezTo>
                    <a:pt x="f46" y="f6"/>
                    <a:pt x="f47" y="f29"/>
                    <a:pt x="f1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87" name="Google Shape;10398;p74">
              <a:extLst>
                <a:ext uri="{FF2B5EF4-FFF2-40B4-BE49-F238E27FC236}">
                  <a16:creationId xmlns:a16="http://schemas.microsoft.com/office/drawing/2014/main" id="{CCA0E62F-EF77-462F-BEF9-1F356574E7B7}"/>
                </a:ext>
              </a:extLst>
            </p:cNvPr>
            <p:cNvSpPr/>
            <p:nvPr/>
          </p:nvSpPr>
          <p:spPr>
            <a:xfrm>
              <a:off x="3128875" y="2142018"/>
              <a:ext cx="216959" cy="184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51"/>
                <a:gd name="f4" fmla="val 4349"/>
                <a:gd name="f5" fmla="val 2426"/>
                <a:gd name="f6" fmla="val 1544"/>
                <a:gd name="f7" fmla="val 2615"/>
                <a:gd name="f8" fmla="val 2773"/>
                <a:gd name="f9" fmla="val 1702"/>
                <a:gd name="f10" fmla="val 1891"/>
                <a:gd name="f11" fmla="val 2080"/>
                <a:gd name="f12" fmla="val 2237"/>
                <a:gd name="f13" fmla="val 1733"/>
                <a:gd name="f14" fmla="val 1513"/>
                <a:gd name="f15" fmla="val 1355"/>
                <a:gd name="f16" fmla="val 1324"/>
                <a:gd name="f17" fmla="val 1"/>
                <a:gd name="f18" fmla="val 536"/>
                <a:gd name="f19" fmla="val 568"/>
                <a:gd name="f20" fmla="val 2552"/>
                <a:gd name="f21" fmla="val 3939"/>
                <a:gd name="f22" fmla="val 4191"/>
                <a:gd name="f23" fmla="val 95"/>
                <a:gd name="f24" fmla="val 4348"/>
                <a:gd name="f25" fmla="val 316"/>
                <a:gd name="f26" fmla="val 2930"/>
                <a:gd name="f27" fmla="val 3214"/>
                <a:gd name="f28" fmla="val 3970"/>
                <a:gd name="f29" fmla="val 3561"/>
                <a:gd name="f30" fmla="val 3655"/>
                <a:gd name="f31" fmla="val 4002"/>
                <a:gd name="f32" fmla="val 3466"/>
                <a:gd name="f33" fmla="val 3876"/>
                <a:gd name="f34" fmla="val 3183"/>
                <a:gd name="f35" fmla="val 3813"/>
                <a:gd name="f36" fmla="val 1607"/>
                <a:gd name="f37" fmla="val 4506"/>
                <a:gd name="f38" fmla="val 757"/>
                <a:gd name="f39" fmla="val 5293"/>
                <a:gd name="f40" fmla="val 347"/>
                <a:gd name="f41" fmla="val 5104"/>
                <a:gd name="f42" fmla="val 190"/>
                <a:gd name="f43" fmla="val 4915"/>
                <a:gd name="f44" fmla="val 32"/>
                <a:gd name="f45" fmla="val 4474"/>
                <a:gd name="f46" fmla="val 505"/>
                <a:gd name="f47" fmla="val 3844"/>
                <a:gd name="f48" fmla="val 820"/>
                <a:gd name="f49" fmla="val 3151"/>
                <a:gd name="f50" fmla="val 1796"/>
                <a:gd name="f51" fmla="*/ f0 1 5451"/>
                <a:gd name="f52" fmla="*/ f1 1 4349"/>
                <a:gd name="f53" fmla="val f2"/>
                <a:gd name="f54" fmla="val f3"/>
                <a:gd name="f55" fmla="val f4"/>
                <a:gd name="f56" fmla="+- f55 0 f53"/>
                <a:gd name="f57" fmla="+- f54 0 f53"/>
                <a:gd name="f58" fmla="*/ f57 1 5451"/>
                <a:gd name="f59" fmla="*/ f56 1 4349"/>
                <a:gd name="f60" fmla="*/ f53 1 f58"/>
                <a:gd name="f61" fmla="*/ f54 1 f58"/>
                <a:gd name="f62" fmla="*/ f53 1 f59"/>
                <a:gd name="f63" fmla="*/ f55 1 f59"/>
                <a:gd name="f64" fmla="*/ f60 f51 1"/>
                <a:gd name="f65" fmla="*/ f61 f51 1"/>
                <a:gd name="f66" fmla="*/ f63 f52 1"/>
                <a:gd name="f67" fmla="*/ f62 f5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4" t="f67" r="f65" b="f66"/>
              <a:pathLst>
                <a:path w="5451" h="4349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9"/>
                    <a:pt x="f17" y="f14"/>
                    <a:pt x="f17" y="f20"/>
                  </a:cubicBezTo>
                  <a:lnTo>
                    <a:pt x="f17" y="f21"/>
                  </a:lnTo>
                  <a:cubicBezTo>
                    <a:pt x="f17" y="f22"/>
                    <a:pt x="f23" y="f24"/>
                    <a:pt x="f25" y="f24"/>
                  </a:cubicBezTo>
                  <a:lnTo>
                    <a:pt x="f26" y="f24"/>
                  </a:lnTo>
                  <a:cubicBezTo>
                    <a:pt x="f27" y="f28"/>
                    <a:pt x="f29" y="f30"/>
                    <a:pt x="f31" y="f32"/>
                  </a:cubicBezTo>
                  <a:cubicBezTo>
                    <a:pt x="f33" y="f34"/>
                    <a:pt x="f35" y="f26"/>
                    <a:pt x="f35" y="f7"/>
                  </a:cubicBezTo>
                  <a:cubicBezTo>
                    <a:pt x="f35" y="f36"/>
                    <a:pt x="f37" y="f38"/>
                    <a:pt x="f3" y="f19"/>
                  </a:cubicBezTo>
                  <a:cubicBezTo>
                    <a:pt x="f39" y="f40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cubicBezTo>
                    <a:pt x="f5" y="f48"/>
                    <a:pt x="f50" y="f46"/>
                    <a:pt x="f16" y="f17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88" name="Google Shape;10412;p74">
            <a:extLst>
              <a:ext uri="{FF2B5EF4-FFF2-40B4-BE49-F238E27FC236}">
                <a16:creationId xmlns:a16="http://schemas.microsoft.com/office/drawing/2014/main" id="{4AEB7226-DEB0-4B86-8DCB-D71BED3239C2}"/>
              </a:ext>
            </a:extLst>
          </p:cNvPr>
          <p:cNvGrpSpPr/>
          <p:nvPr/>
        </p:nvGrpSpPr>
        <p:grpSpPr>
          <a:xfrm>
            <a:off x="7859731" y="2653881"/>
            <a:ext cx="588592" cy="667280"/>
            <a:chOff x="5894798" y="1990411"/>
            <a:chExt cx="441444" cy="500460"/>
          </a:xfrm>
          <a:solidFill>
            <a:srgbClr val="C00000"/>
          </a:solidFill>
        </p:grpSpPr>
        <p:sp>
          <p:nvSpPr>
            <p:cNvPr id="189" name="Google Shape;10413;p74">
              <a:extLst>
                <a:ext uri="{FF2B5EF4-FFF2-40B4-BE49-F238E27FC236}">
                  <a16:creationId xmlns:a16="http://schemas.microsoft.com/office/drawing/2014/main" id="{6EECCF7C-A0D5-436B-8E82-CF1378309D04}"/>
                </a:ext>
              </a:extLst>
            </p:cNvPr>
            <p:cNvSpPr/>
            <p:nvPr/>
          </p:nvSpPr>
          <p:spPr>
            <a:xfrm>
              <a:off x="6114263" y="1990411"/>
              <a:ext cx="27624" cy="748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1765"/>
                <a:gd name="f5" fmla="val 347"/>
                <a:gd name="f6" fmla="val 1"/>
                <a:gd name="f7" fmla="val 158"/>
                <a:gd name="f8" fmla="val 1418"/>
                <a:gd name="f9" fmla="val 1607"/>
                <a:gd name="f10" fmla="val 536"/>
                <a:gd name="f11" fmla="val 693"/>
                <a:gd name="f12" fmla="*/ f0 1 694"/>
                <a:gd name="f13" fmla="*/ f1 1 1765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694"/>
                <a:gd name="f20" fmla="*/ f17 1 1765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694" h="1765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8"/>
                  </a:lnTo>
                  <a:cubicBezTo>
                    <a:pt x="f2" y="f9"/>
                    <a:pt x="f7" y="f4"/>
                    <a:pt x="f5" y="f4"/>
                  </a:cubicBezTo>
                  <a:cubicBezTo>
                    <a:pt x="f10" y="f4"/>
                    <a:pt x="f11" y="f9"/>
                    <a:pt x="f11" y="f8"/>
                  </a:cubicBezTo>
                  <a:lnTo>
                    <a:pt x="f11" y="f5"/>
                  </a:lnTo>
                  <a:cubicBezTo>
                    <a:pt x="f11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0" name="Google Shape;10414;p74">
              <a:extLst>
                <a:ext uri="{FF2B5EF4-FFF2-40B4-BE49-F238E27FC236}">
                  <a16:creationId xmlns:a16="http://schemas.microsoft.com/office/drawing/2014/main" id="{A62D79FA-4B78-45A5-AA1A-C031CE61DA43}"/>
                </a:ext>
              </a:extLst>
            </p:cNvPr>
            <p:cNvSpPr/>
            <p:nvPr/>
          </p:nvSpPr>
          <p:spPr>
            <a:xfrm>
              <a:off x="6198287" y="2022140"/>
              <a:ext cx="56436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8"/>
                <a:gd name="f4" fmla="val 1364"/>
                <a:gd name="f5" fmla="val 1071"/>
                <a:gd name="f6" fmla="val 1"/>
                <a:gd name="f7" fmla="val 977"/>
                <a:gd name="f8" fmla="val 882"/>
                <a:gd name="f9" fmla="val 24"/>
                <a:gd name="f10" fmla="val 819"/>
                <a:gd name="f11" fmla="val 72"/>
                <a:gd name="f12" fmla="val 126"/>
                <a:gd name="f13" fmla="val 796"/>
                <a:gd name="f14" fmla="val 922"/>
                <a:gd name="f15" fmla="val 1143"/>
                <a:gd name="f16" fmla="val 1269"/>
                <a:gd name="f17" fmla="val 189"/>
                <a:gd name="f18" fmla="val 1332"/>
                <a:gd name="f19" fmla="val 268"/>
                <a:gd name="f20" fmla="val 1363"/>
                <a:gd name="f21" fmla="val 350"/>
                <a:gd name="f22" fmla="val 433"/>
                <a:gd name="f23" fmla="val 520"/>
                <a:gd name="f24" fmla="val 599"/>
                <a:gd name="f25" fmla="val 1323"/>
                <a:gd name="f26" fmla="val 544"/>
                <a:gd name="f27" fmla="val 418"/>
                <a:gd name="f28" fmla="val 198"/>
                <a:gd name="f29" fmla="val 1260"/>
                <a:gd name="f30" fmla="val 1166"/>
                <a:gd name="f31" fmla="*/ f0 1 1418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8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8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2" y="f14"/>
                    <a:pt x="f2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26"/>
                  </a:lnTo>
                  <a:cubicBezTo>
                    <a:pt x="f3" y="f27"/>
                    <a:pt x="f3" y="f28"/>
                    <a:pt x="f25" y="f11"/>
                  </a:cubicBezTo>
                  <a:cubicBezTo>
                    <a:pt x="f29" y="f9"/>
                    <a:pt x="f3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1" name="Google Shape;10415;p74">
              <a:extLst>
                <a:ext uri="{FF2B5EF4-FFF2-40B4-BE49-F238E27FC236}">
                  <a16:creationId xmlns:a16="http://schemas.microsoft.com/office/drawing/2014/main" id="{C4905556-271B-421D-9311-4108338DED6F}"/>
                </a:ext>
              </a:extLst>
            </p:cNvPr>
            <p:cNvSpPr/>
            <p:nvPr/>
          </p:nvSpPr>
          <p:spPr>
            <a:xfrm>
              <a:off x="6279760" y="2197540"/>
              <a:ext cx="56482" cy="3079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726"/>
                <a:gd name="f5" fmla="val 379"/>
                <a:gd name="f6" fmla="val 1"/>
                <a:gd name="f7" fmla="val 158"/>
                <a:gd name="f8" fmla="val 347"/>
                <a:gd name="f9" fmla="val 568"/>
                <a:gd name="f10" fmla="val 725"/>
                <a:gd name="f11" fmla="val 1072"/>
                <a:gd name="f12" fmla="val 1261"/>
                <a:gd name="f13" fmla="*/ f0 1 1419"/>
                <a:gd name="f14" fmla="*/ f1 1 726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1419"/>
                <a:gd name="f21" fmla="*/ f18 1 726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1419" h="726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cubicBezTo>
                    <a:pt x="f6" y="f9"/>
                    <a:pt x="f7" y="f10"/>
                    <a:pt x="f5" y="f10"/>
                  </a:cubicBezTo>
                  <a:lnTo>
                    <a:pt x="f11" y="f10"/>
                  </a:lnTo>
                  <a:cubicBezTo>
                    <a:pt x="f12" y="f10"/>
                    <a:pt x="f3" y="f9"/>
                    <a:pt x="f3" y="f8"/>
                  </a:cubicBezTo>
                  <a:cubicBezTo>
                    <a:pt x="f3" y="f7"/>
                    <a:pt x="f12" y="f6"/>
                    <a:pt x="f1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2" name="Google Shape;10416;p74">
              <a:extLst>
                <a:ext uri="{FF2B5EF4-FFF2-40B4-BE49-F238E27FC236}">
                  <a16:creationId xmlns:a16="http://schemas.microsoft.com/office/drawing/2014/main" id="{0D4909BA-01DF-4F73-84D7-CD2378B51944}"/>
                </a:ext>
              </a:extLst>
            </p:cNvPr>
            <p:cNvSpPr/>
            <p:nvPr/>
          </p:nvSpPr>
          <p:spPr>
            <a:xfrm>
              <a:off x="5894798" y="2197540"/>
              <a:ext cx="56482" cy="294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694"/>
                <a:gd name="f5" fmla="val 347"/>
                <a:gd name="f6" fmla="val 1"/>
                <a:gd name="f7" fmla="val 158"/>
                <a:gd name="f8" fmla="val 568"/>
                <a:gd name="f9" fmla="val 1072"/>
                <a:gd name="f10" fmla="val 1261"/>
                <a:gd name="f11" fmla="*/ f0 1 1419"/>
                <a:gd name="f12" fmla="*/ f1 1 69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419"/>
                <a:gd name="f19" fmla="*/ f16 1 69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419" h="69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3" name="Google Shape;10417;p74">
              <a:extLst>
                <a:ext uri="{FF2B5EF4-FFF2-40B4-BE49-F238E27FC236}">
                  <a16:creationId xmlns:a16="http://schemas.microsoft.com/office/drawing/2014/main" id="{94565515-6E6C-4449-B153-28C192A96B1E}"/>
                </a:ext>
              </a:extLst>
            </p:cNvPr>
            <p:cNvSpPr/>
            <p:nvPr/>
          </p:nvSpPr>
          <p:spPr>
            <a:xfrm>
              <a:off x="6003895" y="2022140"/>
              <a:ext cx="56482" cy="5786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19"/>
                <a:gd name="f4" fmla="val 1364"/>
                <a:gd name="f5" fmla="val 363"/>
                <a:gd name="f6" fmla="val 1"/>
                <a:gd name="f7" fmla="val 276"/>
                <a:gd name="f8" fmla="val 190"/>
                <a:gd name="f9" fmla="val 24"/>
                <a:gd name="f10" fmla="val 127"/>
                <a:gd name="f11" fmla="val 72"/>
                <a:gd name="f12" fmla="val 198"/>
                <a:gd name="f13" fmla="val 450"/>
                <a:gd name="f14" fmla="val 544"/>
                <a:gd name="f15" fmla="val 820"/>
                <a:gd name="f16" fmla="val 1269"/>
                <a:gd name="f17" fmla="val 883"/>
                <a:gd name="f18" fmla="val 1332"/>
                <a:gd name="f19" fmla="val 977"/>
                <a:gd name="f20" fmla="val 1363"/>
                <a:gd name="f21" fmla="val 1072"/>
                <a:gd name="f22" fmla="val 1166"/>
                <a:gd name="f23" fmla="val 1261"/>
                <a:gd name="f24" fmla="val 1324"/>
                <a:gd name="f25" fmla="val 1418"/>
                <a:gd name="f26" fmla="val 1143"/>
                <a:gd name="f27" fmla="val 922"/>
                <a:gd name="f28" fmla="val 796"/>
                <a:gd name="f29" fmla="val 599"/>
                <a:gd name="f30" fmla="val 536"/>
                <a:gd name="f31" fmla="*/ f0 1 1419"/>
                <a:gd name="f32" fmla="*/ f1 1 1364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1419"/>
                <a:gd name="f39" fmla="*/ f36 1 1364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1419" h="136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6" y="f13"/>
                    <a:pt x="f10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11"/>
                  </a:lnTo>
                  <a:cubicBezTo>
                    <a:pt x="f30" y="f9"/>
                    <a:pt x="f1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4" name="Google Shape;10418;p74">
              <a:extLst>
                <a:ext uri="{FF2B5EF4-FFF2-40B4-BE49-F238E27FC236}">
                  <a16:creationId xmlns:a16="http://schemas.microsoft.com/office/drawing/2014/main" id="{6CEAB032-B461-4534-B9B1-574388C9AF1D}"/>
                </a:ext>
              </a:extLst>
            </p:cNvPr>
            <p:cNvSpPr/>
            <p:nvPr/>
          </p:nvSpPr>
          <p:spPr>
            <a:xfrm>
              <a:off x="5919871" y="2079702"/>
              <a:ext cx="58987" cy="4407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2"/>
                <a:gd name="f4" fmla="val 1039"/>
                <a:gd name="f5" fmla="val 396"/>
                <a:gd name="f6" fmla="val 267"/>
                <a:gd name="f7" fmla="val 132"/>
                <a:gd name="f8" fmla="val 81"/>
                <a:gd name="f9" fmla="val 64"/>
                <a:gd name="f10" fmla="val 195"/>
                <a:gd name="f11" fmla="val 1"/>
                <a:gd name="f12" fmla="val 353"/>
                <a:gd name="f13" fmla="val 573"/>
                <a:gd name="f14" fmla="val 221"/>
                <a:gd name="f15" fmla="val 668"/>
                <a:gd name="f16" fmla="val 946"/>
                <a:gd name="f17" fmla="val 1015"/>
                <a:gd name="f18" fmla="val 987"/>
                <a:gd name="f19" fmla="val 1031"/>
                <a:gd name="f20" fmla="val 1032"/>
                <a:gd name="f21" fmla="val 1077"/>
                <a:gd name="f22" fmla="val 1209"/>
                <a:gd name="f23" fmla="val 1349"/>
                <a:gd name="f24" fmla="val 974"/>
                <a:gd name="f25" fmla="val 1419"/>
                <a:gd name="f26" fmla="val 857"/>
                <a:gd name="f27" fmla="val 699"/>
                <a:gd name="f28" fmla="val 447"/>
                <a:gd name="f29" fmla="val 1261"/>
                <a:gd name="f30" fmla="val 384"/>
                <a:gd name="f31" fmla="val 536"/>
                <a:gd name="f32" fmla="val 38"/>
                <a:gd name="f33" fmla="val 493"/>
                <a:gd name="f34" fmla="val 12"/>
                <a:gd name="f35" fmla="val 445"/>
                <a:gd name="f36" fmla="*/ f0 1 1482"/>
                <a:gd name="f37" fmla="*/ f1 1 1039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1482"/>
                <a:gd name="f44" fmla="*/ f41 1 1039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1482" h="1039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9" y="f13"/>
                    <a:pt x="f14" y="f15"/>
                  </a:cubicBezTo>
                  <a:lnTo>
                    <a:pt x="f16" y="f17"/>
                  </a:lnTo>
                  <a:cubicBezTo>
                    <a:pt x="f18" y="f19"/>
                    <a:pt x="f20" y="f4"/>
                    <a:pt x="f21" y="f4"/>
                  </a:cubicBezTo>
                  <a:cubicBezTo>
                    <a:pt x="f22" y="f4"/>
                    <a:pt x="f23" y="f24"/>
                    <a:pt x="f25" y="f26"/>
                  </a:cubicBezTo>
                  <a:cubicBezTo>
                    <a:pt x="f3" y="f27"/>
                    <a:pt x="f25" y="f28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3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5" name="Google Shape;10419;p74">
              <a:extLst>
                <a:ext uri="{FF2B5EF4-FFF2-40B4-BE49-F238E27FC236}">
                  <a16:creationId xmlns:a16="http://schemas.microsoft.com/office/drawing/2014/main" id="{7B19F46B-0A3D-4A0E-8F28-426632A14188}"/>
                </a:ext>
              </a:extLst>
            </p:cNvPr>
            <p:cNvSpPr/>
            <p:nvPr/>
          </p:nvSpPr>
          <p:spPr>
            <a:xfrm>
              <a:off x="6250938" y="2080214"/>
              <a:ext cx="58942" cy="454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481"/>
                <a:gd name="f4" fmla="val 1072"/>
                <a:gd name="f5" fmla="val 1110"/>
                <a:gd name="f6" fmla="val 1049"/>
                <a:gd name="f7" fmla="val 983"/>
                <a:gd name="f8" fmla="val 18"/>
                <a:gd name="f9" fmla="val 914"/>
                <a:gd name="f10" fmla="val 57"/>
                <a:gd name="f11" fmla="val 221"/>
                <a:gd name="f12" fmla="val 404"/>
                <a:gd name="f13" fmla="val 63"/>
                <a:gd name="f14" fmla="val 498"/>
                <a:gd name="f15" fmla="val 687"/>
                <a:gd name="f16" fmla="val 877"/>
                <a:gd name="f17" fmla="val 132"/>
                <a:gd name="f18" fmla="val 991"/>
                <a:gd name="f19" fmla="val 250"/>
                <a:gd name="f20" fmla="val 382"/>
                <a:gd name="f21" fmla="val 432"/>
                <a:gd name="f22" fmla="val 484"/>
                <a:gd name="f23" fmla="val 1060"/>
                <a:gd name="f24" fmla="val 536"/>
                <a:gd name="f25" fmla="val 1034"/>
                <a:gd name="f26" fmla="val 1260"/>
                <a:gd name="f27" fmla="val 1418"/>
                <a:gd name="f28" fmla="val 593"/>
                <a:gd name="f29" fmla="val 215"/>
                <a:gd name="f30" fmla="val 1353"/>
                <a:gd name="f31" fmla="val 85"/>
                <a:gd name="f32" fmla="val 1244"/>
                <a:gd name="f33" fmla="*/ f0 1 1481"/>
                <a:gd name="f34" fmla="*/ f1 1 1072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1481"/>
                <a:gd name="f41" fmla="*/ f38 1 1072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1481" h="107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12"/>
                  </a:lnTo>
                  <a:cubicBezTo>
                    <a:pt x="f13" y="f14"/>
                    <a:pt x="f2" y="f15"/>
                    <a:pt x="f13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lnTo>
                    <a:pt x="f26" y="f15"/>
                  </a:lnTo>
                  <a:cubicBezTo>
                    <a:pt x="f27" y="f28"/>
                    <a:pt x="f3" y="f12"/>
                    <a:pt x="f27" y="f29"/>
                  </a:cubicBezTo>
                  <a:cubicBezTo>
                    <a:pt x="f30" y="f31"/>
                    <a:pt x="f3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6" name="Google Shape;10420;p74">
              <a:extLst>
                <a:ext uri="{FF2B5EF4-FFF2-40B4-BE49-F238E27FC236}">
                  <a16:creationId xmlns:a16="http://schemas.microsoft.com/office/drawing/2014/main" id="{99B71C2C-659B-4D8D-AEB6-8B1AE5EE6724}"/>
                </a:ext>
              </a:extLst>
            </p:cNvPr>
            <p:cNvSpPr/>
            <p:nvPr/>
          </p:nvSpPr>
          <p:spPr>
            <a:xfrm>
              <a:off x="5970062" y="2077279"/>
              <a:ext cx="282156" cy="41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089"/>
                <a:gd name="f4" fmla="val 9750"/>
                <a:gd name="f5" fmla="val 3529"/>
                <a:gd name="f6" fmla="val 3151"/>
                <a:gd name="f7" fmla="val 2836"/>
                <a:gd name="f8" fmla="val 315"/>
                <a:gd name="f9" fmla="val 725"/>
                <a:gd name="f10" fmla="val 1418"/>
                <a:gd name="f11" fmla="val 1040"/>
                <a:gd name="f12" fmla="val 2520"/>
                <a:gd name="f13" fmla="val 2111"/>
                <a:gd name="f14" fmla="val 1733"/>
                <a:gd name="f15" fmla="val 2143"/>
                <a:gd name="f16" fmla="val 1544"/>
                <a:gd name="f17" fmla="val 1638"/>
                <a:gd name="f18" fmla="val 2080"/>
                <a:gd name="f19" fmla="val 1764"/>
                <a:gd name="f20" fmla="val 3497"/>
                <a:gd name="f21" fmla="val 4253"/>
                <a:gd name="f22" fmla="val 4883"/>
                <a:gd name="f23" fmla="val 2710"/>
                <a:gd name="f24" fmla="val 3466"/>
                <a:gd name="f25" fmla="val 4096"/>
                <a:gd name="f26" fmla="val 4474"/>
                <a:gd name="f27" fmla="val 4600"/>
                <a:gd name="f28" fmla="val 3907"/>
                <a:gd name="f29" fmla="val 4758"/>
                <a:gd name="f30" fmla="val 4064"/>
                <a:gd name="f31" fmla="val 5073"/>
                <a:gd name="f32" fmla="val 4159"/>
                <a:gd name="f33" fmla="val 5482"/>
                <a:gd name="f34" fmla="val 5860"/>
                <a:gd name="f35" fmla="val 6081"/>
                <a:gd name="f36" fmla="val 4001"/>
                <a:gd name="f37" fmla="val 6238"/>
                <a:gd name="f38" fmla="val 3812"/>
                <a:gd name="f39" fmla="val 3623"/>
                <a:gd name="f40" fmla="val 4915"/>
                <a:gd name="f41" fmla="val 2678"/>
                <a:gd name="f42" fmla="val 4128"/>
                <a:gd name="f43" fmla="val 3844"/>
                <a:gd name="f44" fmla="val 3434"/>
                <a:gd name="f45" fmla="val 3025"/>
                <a:gd name="f46" fmla="val 788"/>
                <a:gd name="f47" fmla="val 4443"/>
                <a:gd name="f48" fmla="val 5167"/>
                <a:gd name="f49" fmla="val 6112"/>
                <a:gd name="f50" fmla="val 536"/>
                <a:gd name="f51" fmla="val 6963"/>
                <a:gd name="f52" fmla="val 1386"/>
                <a:gd name="f53" fmla="val 7372"/>
                <a:gd name="f54" fmla="val 8318"/>
                <a:gd name="f55" fmla="val 977"/>
                <a:gd name="f56" fmla="val 662"/>
                <a:gd name="f57" fmla="val 8633"/>
                <a:gd name="f58" fmla="val 9011"/>
                <a:gd name="f59" fmla="val 9389"/>
                <a:gd name="f60" fmla="val 9578"/>
                <a:gd name="f61" fmla="val 819"/>
                <a:gd name="f62" fmla="val 9735"/>
                <a:gd name="f63" fmla="val 1008"/>
                <a:gd name="f64" fmla="val 5923"/>
                <a:gd name="f65" fmla="val 9745"/>
                <a:gd name="f66" fmla="val 5979"/>
                <a:gd name="f67" fmla="val 9749"/>
                <a:gd name="f68" fmla="val 6029"/>
                <a:gd name="f69" fmla="val 6305"/>
                <a:gd name="f70" fmla="val 6396"/>
                <a:gd name="f71" fmla="val 9612"/>
                <a:gd name="f72" fmla="val 9452"/>
                <a:gd name="f73" fmla="val 9105"/>
                <a:gd name="f74" fmla="val 8696"/>
                <a:gd name="f75" fmla="val 8381"/>
                <a:gd name="f76" fmla="val 5702"/>
                <a:gd name="f77" fmla="val 7436"/>
                <a:gd name="f78" fmla="val 6522"/>
                <a:gd name="f79" fmla="val 7057"/>
                <a:gd name="f80" fmla="val 6175"/>
                <a:gd name="f81" fmla="val 5230"/>
                <a:gd name="f82" fmla="val 6774"/>
                <a:gd name="f83" fmla="val 6364"/>
                <a:gd name="f84" fmla="val 5986"/>
                <a:gd name="f85" fmla="val 5671"/>
                <a:gd name="f86" fmla="val 5356"/>
                <a:gd name="f87" fmla="val 4946"/>
                <a:gd name="f88" fmla="val 4568"/>
                <a:gd name="f89" fmla="val 3938"/>
                <a:gd name="f90" fmla="*/ f0 1 7089"/>
                <a:gd name="f91" fmla="*/ f1 1 9750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7089"/>
                <a:gd name="f98" fmla="*/ f95 1 9750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7089" h="975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9"/>
                    <a:pt x="f13" y="f9"/>
                  </a:cubicBezTo>
                  <a:cubicBezTo>
                    <a:pt x="f14" y="f9"/>
                    <a:pt x="f10" y="f11"/>
                    <a:pt x="f10" y="f10"/>
                  </a:cubicBezTo>
                  <a:lnTo>
                    <a:pt x="f10" y="f15"/>
                  </a:lnTo>
                  <a:cubicBezTo>
                    <a:pt x="f16" y="f15"/>
                    <a:pt x="f17" y="f18"/>
                    <a:pt x="f19" y="f18"/>
                  </a:cubicBezTo>
                  <a:lnTo>
                    <a:pt x="f20" y="f18"/>
                  </a:lnTo>
                  <a:cubicBezTo>
                    <a:pt x="f21" y="f18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2" y="f34"/>
                  </a:cubicBezTo>
                  <a:cubicBezTo>
                    <a:pt x="f32" y="f35"/>
                    <a:pt x="f36" y="f37"/>
                    <a:pt x="f38" y="f37"/>
                  </a:cubicBezTo>
                  <a:cubicBezTo>
                    <a:pt x="f39" y="f37"/>
                    <a:pt x="f24" y="f35"/>
                    <a:pt x="f24" y="f34"/>
                  </a:cubicBezTo>
                  <a:cubicBezTo>
                    <a:pt x="f24" y="f40"/>
                    <a:pt x="f41" y="f42"/>
                    <a:pt x="f14" y="f42"/>
                  </a:cubicBezTo>
                  <a:lnTo>
                    <a:pt x="f24" y="f42"/>
                  </a:lnTo>
                  <a:cubicBezTo>
                    <a:pt x="f43" y="f42"/>
                    <a:pt x="f32" y="f38"/>
                    <a:pt x="f32" y="f44"/>
                  </a:cubicBezTo>
                  <a:cubicBezTo>
                    <a:pt x="f32" y="f45"/>
                    <a:pt x="f43" y="f23"/>
                    <a:pt x="f24" y="f23"/>
                  </a:cubicBezTo>
                  <a:lnTo>
                    <a:pt x="f14" y="f23"/>
                  </a:lnTo>
                  <a:cubicBezTo>
                    <a:pt x="f46" y="f23"/>
                    <a:pt x="f2" y="f20"/>
                    <a:pt x="f2" y="f47"/>
                  </a:cubicBezTo>
                  <a:lnTo>
                    <a:pt x="f2" y="f48"/>
                  </a:lnTo>
                  <a:cubicBezTo>
                    <a:pt x="f2" y="f49"/>
                    <a:pt x="f50" y="f51"/>
                    <a:pt x="f52" y="f53"/>
                  </a:cubicBezTo>
                  <a:lnTo>
                    <a:pt x="f52" y="f54"/>
                  </a:lnTo>
                  <a:cubicBezTo>
                    <a:pt x="f55" y="f5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60"/>
                    <a:pt x="f61" y="f62"/>
                    <a:pt x="f63" y="f62"/>
                  </a:cubicBezTo>
                  <a:lnTo>
                    <a:pt x="f34" y="f62"/>
                  </a:ln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0" y="f72"/>
                  </a:cubicBezTo>
                  <a:lnTo>
                    <a:pt x="f70" y="f73"/>
                  </a:lnTo>
                  <a:cubicBezTo>
                    <a:pt x="f70" y="f74"/>
                    <a:pt x="f49" y="f75"/>
                    <a:pt x="f76" y="f75"/>
                  </a:cubicBezTo>
                  <a:lnTo>
                    <a:pt x="f76" y="f77"/>
                  </a:lnTo>
                  <a:cubicBezTo>
                    <a:pt x="f78" y="f79"/>
                    <a:pt x="f3" y="f80"/>
                    <a:pt x="f3" y="f81"/>
                  </a:cubicBezTo>
                  <a:lnTo>
                    <a:pt x="f3" y="f15"/>
                  </a:lnTo>
                  <a:cubicBezTo>
                    <a:pt x="f3" y="f14"/>
                    <a:pt x="f82" y="f10"/>
                    <a:pt x="f83" y="f10"/>
                  </a:cubicBezTo>
                  <a:cubicBezTo>
                    <a:pt x="f84" y="f10"/>
                    <a:pt x="f85" y="f14"/>
                    <a:pt x="f85" y="f15"/>
                  </a:cubicBezTo>
                  <a:lnTo>
                    <a:pt x="f85" y="f10"/>
                  </a:lnTo>
                  <a:cubicBezTo>
                    <a:pt x="f85" y="f11"/>
                    <a:pt x="f86" y="f9"/>
                    <a:pt x="f87" y="f9"/>
                  </a:cubicBezTo>
                  <a:cubicBezTo>
                    <a:pt x="f88" y="f9"/>
                    <a:pt x="f21" y="f11"/>
                    <a:pt x="f21" y="f10"/>
                  </a:cubicBezTo>
                  <a:lnTo>
                    <a:pt x="f21" y="f9"/>
                  </a:lnTo>
                  <a:cubicBezTo>
                    <a:pt x="f21" y="f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97" name="Google Shape;10478;p74">
            <a:extLst>
              <a:ext uri="{FF2B5EF4-FFF2-40B4-BE49-F238E27FC236}">
                <a16:creationId xmlns:a16="http://schemas.microsoft.com/office/drawing/2014/main" id="{6ED5C54C-C905-4E32-A83A-B8F7DAF82AEB}"/>
              </a:ext>
            </a:extLst>
          </p:cNvPr>
          <p:cNvGrpSpPr/>
          <p:nvPr/>
        </p:nvGrpSpPr>
        <p:grpSpPr>
          <a:xfrm>
            <a:off x="8602469" y="2653661"/>
            <a:ext cx="638727" cy="668243"/>
            <a:chOff x="6451850" y="1990246"/>
            <a:chExt cx="479045" cy="501182"/>
          </a:xfrm>
          <a:solidFill>
            <a:srgbClr val="C00000"/>
          </a:solidFill>
        </p:grpSpPr>
        <p:sp>
          <p:nvSpPr>
            <p:cNvPr id="198" name="Google Shape;10479;p74">
              <a:extLst>
                <a:ext uri="{FF2B5EF4-FFF2-40B4-BE49-F238E27FC236}">
                  <a16:creationId xmlns:a16="http://schemas.microsoft.com/office/drawing/2014/main" id="{3F1920E7-2645-488B-8EF4-8C4098B9B2D1}"/>
                </a:ext>
              </a:extLst>
            </p:cNvPr>
            <p:cNvSpPr/>
            <p:nvPr/>
          </p:nvSpPr>
          <p:spPr>
            <a:xfrm>
              <a:off x="6451850" y="2115848"/>
              <a:ext cx="218230" cy="24862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61"/>
                <a:gd name="f5" fmla="val 2584"/>
                <a:gd name="f6" fmla="val 1"/>
                <a:gd name="f7" fmla="val 410"/>
                <a:gd name="f8" fmla="val 2206"/>
                <a:gd name="f9" fmla="val 2615"/>
                <a:gd name="f10" fmla="val 3277"/>
                <a:gd name="f11" fmla="val 3655"/>
                <a:gd name="f12" fmla="val 5860"/>
                <a:gd name="f13" fmla="val 3781"/>
                <a:gd name="f14" fmla="val 4632"/>
                <a:gd name="f15" fmla="val 3844"/>
                <a:gd name="f16" fmla="val 4584"/>
                <a:gd name="f17" fmla="val 3939"/>
                <a:gd name="f18" fmla="val 4561"/>
                <a:gd name="f19" fmla="val 4029"/>
                <a:gd name="f20" fmla="val 4120"/>
                <a:gd name="f21" fmla="val 4206"/>
                <a:gd name="f22" fmla="val 4254"/>
                <a:gd name="f23" fmla="val 4726"/>
                <a:gd name="f24" fmla="val 5104"/>
                <a:gd name="f25" fmla="val 4789"/>
                <a:gd name="f26" fmla="val 5167"/>
                <a:gd name="f27" fmla="val 4884"/>
                <a:gd name="f28" fmla="val 5199"/>
                <a:gd name="f29" fmla="val 4974"/>
                <a:gd name="f30" fmla="val 5065"/>
                <a:gd name="f31" fmla="val 5152"/>
                <a:gd name="f32" fmla="val 5325"/>
                <a:gd name="f33" fmla="val 5010"/>
                <a:gd name="f34" fmla="val 4758"/>
                <a:gd name="f35" fmla="val 4159"/>
                <a:gd name="f36" fmla="val 4065"/>
                <a:gd name="f37" fmla="val 3813"/>
                <a:gd name="f38" fmla="val 3687"/>
                <a:gd name="f39" fmla="val 5482"/>
                <a:gd name="f40" fmla="val 2962"/>
                <a:gd name="f41" fmla="val 2489"/>
                <a:gd name="f42" fmla="val 2710"/>
                <a:gd name="f43" fmla="val 2915"/>
                <a:gd name="f44" fmla="val 4317"/>
                <a:gd name="f45" fmla="val 3017"/>
                <a:gd name="f46" fmla="val 4049"/>
                <a:gd name="f47" fmla="val 3513"/>
                <a:gd name="f48" fmla="val 3309"/>
                <a:gd name="f49" fmla="val 2930"/>
                <a:gd name="f50" fmla="val 2332"/>
                <a:gd name="f51" fmla="val 1670"/>
                <a:gd name="f52" fmla="val 1261"/>
                <a:gd name="f53" fmla="val 3561"/>
                <a:gd name="f54" fmla="val 1040"/>
                <a:gd name="f55" fmla="*/ f0 1 5483"/>
                <a:gd name="f56" fmla="*/ f1 1 5861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61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61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5" y="f12"/>
                  </a:lnTo>
                  <a:lnTo>
                    <a:pt x="f13" y="f14"/>
                  </a:ln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16"/>
                    <a:pt x="f22" y="f14"/>
                  </a:cubicBezTo>
                  <a:lnTo>
                    <a:pt x="f23" y="f24"/>
                  </a:ln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26"/>
                    <a:pt x="f28" y="f24"/>
                  </a:cubicBezTo>
                  <a:cubicBezTo>
                    <a:pt x="f32" y="f33"/>
                    <a:pt x="f32" y="f34"/>
                    <a:pt x="f28" y="f14"/>
                  </a:cubicBezTo>
                  <a:lnTo>
                    <a:pt x="f23" y="f35"/>
                  </a:lnTo>
                  <a:cubicBezTo>
                    <a:pt x="f14" y="f36"/>
                    <a:pt x="f14" y="f37"/>
                    <a:pt x="f23" y="f38"/>
                  </a:cubicBezTo>
                  <a:lnTo>
                    <a:pt x="f39" y="f40"/>
                  </a:lnTo>
                  <a:lnTo>
                    <a:pt x="f33" y="f41"/>
                  </a:lnTo>
                  <a:lnTo>
                    <a:pt x="f25" y="f42"/>
                  </a:lnTo>
                  <a:cubicBezTo>
                    <a:pt x="f16" y="f43"/>
                    <a:pt x="f44" y="f45"/>
                    <a:pt x="f46" y="f45"/>
                  </a:cubicBezTo>
                  <a:cubicBezTo>
                    <a:pt x="f13" y="f45"/>
                    <a:pt x="f47" y="f43"/>
                    <a:pt x="f48" y="f42"/>
                  </a:cubicBezTo>
                  <a:cubicBezTo>
                    <a:pt x="f49" y="f50"/>
                    <a:pt x="f49" y="f51"/>
                    <a:pt x="f48" y="f52"/>
                  </a:cubicBezTo>
                  <a:lnTo>
                    <a:pt x="f53" y="f5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99" name="Google Shape;10480;p74">
              <a:extLst>
                <a:ext uri="{FF2B5EF4-FFF2-40B4-BE49-F238E27FC236}">
                  <a16:creationId xmlns:a16="http://schemas.microsoft.com/office/drawing/2014/main" id="{78E2394C-70C0-4DDC-9036-EB73A75AED0B}"/>
                </a:ext>
              </a:extLst>
            </p:cNvPr>
            <p:cNvSpPr/>
            <p:nvPr/>
          </p:nvSpPr>
          <p:spPr>
            <a:xfrm>
              <a:off x="6574755" y="1990246"/>
              <a:ext cx="232001" cy="2272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29"/>
                <a:gd name="f4" fmla="val 5356"/>
                <a:gd name="f5" fmla="val 2926"/>
                <a:gd name="f6" fmla="val 2662"/>
                <a:gd name="f7" fmla="val 2394"/>
                <a:gd name="f8" fmla="val 95"/>
                <a:gd name="f9" fmla="val 2205"/>
                <a:gd name="f10" fmla="val 284"/>
                <a:gd name="f11" fmla="val 2457"/>
                <a:gd name="f12" fmla="val 1229"/>
                <a:gd name="f13" fmla="val 3686"/>
                <a:gd name="f14" fmla="val 1323"/>
                <a:gd name="f15" fmla="val 3781"/>
                <a:gd name="f16" fmla="val 4033"/>
                <a:gd name="f17" fmla="val 4127"/>
                <a:gd name="f18" fmla="val 725"/>
                <a:gd name="f19" fmla="val 4600"/>
                <a:gd name="f20" fmla="val 630"/>
                <a:gd name="f21" fmla="val 4726"/>
                <a:gd name="f22" fmla="val 4978"/>
                <a:gd name="f23" fmla="val 5072"/>
                <a:gd name="f24" fmla="val 788"/>
                <a:gd name="f25" fmla="val 5135"/>
                <a:gd name="f26" fmla="val 882"/>
                <a:gd name="f27" fmla="val 5167"/>
                <a:gd name="f28" fmla="val 977"/>
                <a:gd name="f29" fmla="val 1071"/>
                <a:gd name="f30" fmla="val 1166"/>
                <a:gd name="f31" fmla="val 1701"/>
                <a:gd name="f32" fmla="val 1749"/>
                <a:gd name="f33" fmla="val 4553"/>
                <a:gd name="f34" fmla="val 1835"/>
                <a:gd name="f35" fmla="val 4529"/>
                <a:gd name="f36" fmla="val 1926"/>
                <a:gd name="f37" fmla="val 2016"/>
                <a:gd name="f38" fmla="val 2111"/>
                <a:gd name="f39" fmla="val 2174"/>
                <a:gd name="f40" fmla="val 2898"/>
                <a:gd name="f41" fmla="val 3371"/>
                <a:gd name="f42" fmla="val 4883"/>
                <a:gd name="f43" fmla="val 3151"/>
                <a:gd name="f44" fmla="val 4663"/>
                <a:gd name="f45" fmla="val 2741"/>
                <a:gd name="f46" fmla="val 4253"/>
                <a:gd name="f47" fmla="val 3592"/>
                <a:gd name="f48" fmla="val 3214"/>
                <a:gd name="f49" fmla="val 3340"/>
                <a:gd name="f50" fmla="val 3009"/>
                <a:gd name="f51" fmla="val 3607"/>
                <a:gd name="f52" fmla="val 2906"/>
                <a:gd name="f53" fmla="val 3875"/>
                <a:gd name="f54" fmla="val 4143"/>
                <a:gd name="f55" fmla="val 4411"/>
                <a:gd name="f56" fmla="val 4852"/>
                <a:gd name="f57" fmla="val 3434"/>
                <a:gd name="f58" fmla="val 5828"/>
                <a:gd name="f59" fmla="val 3623"/>
                <a:gd name="f60" fmla="val 3450"/>
                <a:gd name="f61" fmla="val 3190"/>
                <a:gd name="f62" fmla="*/ f0 1 5829"/>
                <a:gd name="f63" fmla="*/ f1 1 5356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29"/>
                <a:gd name="f70" fmla="*/ f67 1 5356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29" h="5356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2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7"/>
                  </a:cubicBezTo>
                  <a:lnTo>
                    <a:pt x="f18" y="f19"/>
                  </a:lnTo>
                  <a:cubicBezTo>
                    <a:pt x="f20" y="f21"/>
                    <a:pt x="f20" y="f22"/>
                    <a:pt x="f18" y="f23"/>
                  </a:cubicBezTo>
                  <a:cubicBezTo>
                    <a:pt x="f24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12" y="f23"/>
                  </a:cubicBezTo>
                  <a:lnTo>
                    <a:pt x="f31" y="f19"/>
                  </a:lnTo>
                  <a:cubicBezTo>
                    <a:pt x="f32" y="f33"/>
                    <a:pt x="f34" y="f35"/>
                    <a:pt x="f36" y="f35"/>
                  </a:cubicBezTo>
                  <a:cubicBezTo>
                    <a:pt x="f37" y="f35"/>
                    <a:pt x="f38" y="f33"/>
                    <a:pt x="f39" y="f19"/>
                  </a:cubicBezTo>
                  <a:lnTo>
                    <a:pt x="f40" y="f4"/>
                  </a:lnTo>
                  <a:lnTo>
                    <a:pt x="f41" y="f42"/>
                  </a:lnTo>
                  <a:lnTo>
                    <a:pt x="f43" y="f44"/>
                  </a:lnTo>
                  <a:cubicBezTo>
                    <a:pt x="f45" y="f46"/>
                    <a:pt x="f45" y="f47"/>
                    <a:pt x="f43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0"/>
                    <a:pt x="f19" y="f48"/>
                  </a:cubicBezTo>
                  <a:lnTo>
                    <a:pt x="f56" y="f57"/>
                  </a:lnTo>
                  <a:lnTo>
                    <a:pt x="f58" y="f11"/>
                  </a:lnTo>
                  <a:lnTo>
                    <a:pt x="f59" y="f10"/>
                  </a:lnTo>
                  <a:cubicBezTo>
                    <a:pt x="f60" y="f8"/>
                    <a:pt x="f6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0" name="Google Shape;10481;p74">
              <a:extLst>
                <a:ext uri="{FF2B5EF4-FFF2-40B4-BE49-F238E27FC236}">
                  <a16:creationId xmlns:a16="http://schemas.microsoft.com/office/drawing/2014/main" id="{49A69650-8B32-4CC4-9DCA-F3370E2A2D99}"/>
                </a:ext>
              </a:extLst>
            </p:cNvPr>
            <p:cNvSpPr/>
            <p:nvPr/>
          </p:nvSpPr>
          <p:spPr>
            <a:xfrm>
              <a:off x="6712665" y="2115848"/>
              <a:ext cx="218230" cy="2472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829"/>
                <a:gd name="f5" fmla="val 2899"/>
                <a:gd name="f6" fmla="val 1"/>
                <a:gd name="f7" fmla="val 1702"/>
                <a:gd name="f8" fmla="val 1229"/>
                <a:gd name="f9" fmla="val 1639"/>
                <a:gd name="f10" fmla="val 1292"/>
                <a:gd name="f11" fmla="val 1544"/>
                <a:gd name="f12" fmla="val 1324"/>
                <a:gd name="f13" fmla="val 1450"/>
                <a:gd name="f14" fmla="val 1355"/>
                <a:gd name="f15" fmla="val 1261"/>
                <a:gd name="f16" fmla="val 1198"/>
                <a:gd name="f17" fmla="val 725"/>
                <a:gd name="f18" fmla="val 757"/>
                <a:gd name="f19" fmla="val 678"/>
                <a:gd name="f20" fmla="val 694"/>
                <a:gd name="f21" fmla="val 591"/>
                <a:gd name="f22" fmla="val 662"/>
                <a:gd name="f23" fmla="val 501"/>
                <a:gd name="f24" fmla="val 410"/>
                <a:gd name="f25" fmla="val 316"/>
                <a:gd name="f26" fmla="val 253"/>
                <a:gd name="f27" fmla="val 158"/>
                <a:gd name="f28" fmla="val 883"/>
                <a:gd name="f29" fmla="val 1103"/>
                <a:gd name="f30" fmla="val 851"/>
                <a:gd name="f31" fmla="val 1828"/>
                <a:gd name="f32" fmla="val 2048"/>
                <a:gd name="f33" fmla="val 2174"/>
                <a:gd name="f34" fmla="val 473"/>
                <a:gd name="f35" fmla="val 3372"/>
                <a:gd name="f36" fmla="val 3151"/>
                <a:gd name="f37" fmla="val 898"/>
                <a:gd name="f38" fmla="val 2946"/>
                <a:gd name="f39" fmla="val 1166"/>
                <a:gd name="f40" fmla="val 2844"/>
                <a:gd name="f41" fmla="val 1434"/>
                <a:gd name="f42" fmla="val 1970"/>
                <a:gd name="f43" fmla="val 2552"/>
                <a:gd name="f44" fmla="val 3529"/>
                <a:gd name="f45" fmla="val 4222"/>
                <a:gd name="f46" fmla="val 4600"/>
                <a:gd name="f47" fmla="val 1922"/>
                <a:gd name="f48" fmla="val 4852"/>
                <a:gd name="f49" fmla="val 5073"/>
                <a:gd name="f50" fmla="val 3655"/>
                <a:gd name="f51" fmla="val 5482"/>
                <a:gd name="f52" fmla="val 3277"/>
                <a:gd name="f53" fmla="val 2615"/>
                <a:gd name="f54" fmla="val 2206"/>
                <a:gd name="f55" fmla="*/ f0 1 5483"/>
                <a:gd name="f56" fmla="*/ f1 1 5829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5483"/>
                <a:gd name="f63" fmla="*/ f60 1 5829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5483" h="5829">
                  <a:moveTo>
                    <a:pt x="f5" y="f6"/>
                  </a:moveTo>
                  <a:lnTo>
                    <a:pt x="f7" y="f8"/>
                  </a:lnTo>
                  <a:cubicBezTo>
                    <a:pt x="f9" y="f10"/>
                    <a:pt x="f11" y="f12"/>
                    <a:pt x="f13" y="f12"/>
                  </a:cubicBezTo>
                  <a:cubicBezTo>
                    <a:pt x="f14" y="f12"/>
                    <a:pt x="f15" y="f10"/>
                    <a:pt x="f16" y="f8"/>
                  </a:cubicBezTo>
                  <a:lnTo>
                    <a:pt x="f17" y="f18"/>
                  </a:lnTo>
                  <a:cubicBezTo>
                    <a:pt x="f19" y="f20"/>
                    <a:pt x="f21" y="f22"/>
                    <a:pt x="f23" y="f22"/>
                  </a:cubicBezTo>
                  <a:cubicBezTo>
                    <a:pt x="f24" y="f22"/>
                    <a:pt x="f25" y="f20"/>
                    <a:pt x="f26" y="f18"/>
                  </a:cubicBezTo>
                  <a:cubicBezTo>
                    <a:pt x="f27" y="f28"/>
                    <a:pt x="f27" y="f29"/>
                    <a:pt x="f26" y="f8"/>
                  </a:cubicBezTo>
                  <a:lnTo>
                    <a:pt x="f17" y="f7"/>
                  </a:lnTo>
                  <a:cubicBezTo>
                    <a:pt x="f30" y="f31"/>
                    <a:pt x="f30" y="f32"/>
                    <a:pt x="f17" y="f33"/>
                  </a:cubicBezTo>
                  <a:lnTo>
                    <a:pt x="f6" y="f5"/>
                  </a:lnTo>
                  <a:lnTo>
                    <a:pt x="f34" y="f35"/>
                  </a:lnTo>
                  <a:lnTo>
                    <a:pt x="f20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7" y="f40"/>
                    <a:pt x="f42" y="f38"/>
                    <a:pt x="f33" y="f36"/>
                  </a:cubicBezTo>
                  <a:cubicBezTo>
                    <a:pt x="f43" y="f44"/>
                    <a:pt x="f43" y="f45"/>
                    <a:pt x="f33" y="f46"/>
                  </a:cubicBezTo>
                  <a:lnTo>
                    <a:pt x="f47" y="f48"/>
                  </a:lnTo>
                  <a:lnTo>
                    <a:pt x="f5" y="f4"/>
                  </a:lnTo>
                  <a:lnTo>
                    <a:pt x="f49" y="f50"/>
                  </a:lnTo>
                  <a:cubicBezTo>
                    <a:pt x="f51" y="f52"/>
                    <a:pt x="f51" y="f53"/>
                    <a:pt x="f49" y="f5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1" name="Google Shape;10482;p74">
              <a:extLst>
                <a:ext uri="{FF2B5EF4-FFF2-40B4-BE49-F238E27FC236}">
                  <a16:creationId xmlns:a16="http://schemas.microsoft.com/office/drawing/2014/main" id="{3BBE49B6-0521-494A-94AE-D3A33863EDC1}"/>
                </a:ext>
              </a:extLst>
            </p:cNvPr>
            <p:cNvSpPr/>
            <p:nvPr/>
          </p:nvSpPr>
          <p:spPr>
            <a:xfrm>
              <a:off x="6574755" y="2262874"/>
              <a:ext cx="234507" cy="2285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892"/>
                <a:gd name="f4" fmla="val 5388"/>
                <a:gd name="f5" fmla="val 2993"/>
                <a:gd name="f6" fmla="val 2520"/>
                <a:gd name="f7" fmla="val 473"/>
                <a:gd name="f8" fmla="val 2741"/>
                <a:gd name="f9" fmla="val 725"/>
                <a:gd name="f10" fmla="val 3151"/>
                <a:gd name="f11" fmla="val 1103"/>
                <a:gd name="f12" fmla="val 1764"/>
                <a:gd name="f13" fmla="val 2174"/>
                <a:gd name="f14" fmla="val 2505"/>
                <a:gd name="f15" fmla="val 2363"/>
                <a:gd name="f16" fmla="val 2221"/>
                <a:gd name="f17" fmla="val 2457"/>
                <a:gd name="f18" fmla="val 1949"/>
                <a:gd name="f19" fmla="val 1678"/>
                <a:gd name="f20" fmla="val 1418"/>
                <a:gd name="f21" fmla="val 1229"/>
                <a:gd name="f22" fmla="val 977"/>
                <a:gd name="f23" fmla="val 1922"/>
                <a:gd name="f24" fmla="val 2930"/>
                <a:gd name="f25" fmla="val 2205"/>
                <a:gd name="f26" fmla="val 5072"/>
                <a:gd name="f27" fmla="val 2394"/>
                <a:gd name="f28" fmla="val 5293"/>
                <a:gd name="f29" fmla="val 2678"/>
                <a:gd name="f30" fmla="val 5387"/>
                <a:gd name="f31" fmla="val 3214"/>
                <a:gd name="f32" fmla="val 3497"/>
                <a:gd name="f33" fmla="val 3686"/>
                <a:gd name="f34" fmla="val 5891"/>
                <a:gd name="f35" fmla="val 4663"/>
                <a:gd name="f36" fmla="val 1701"/>
                <a:gd name="f37" fmla="val 4568"/>
                <a:gd name="f38" fmla="val 1575"/>
                <a:gd name="f39" fmla="val 1355"/>
                <a:gd name="f40" fmla="val 5167"/>
                <a:gd name="f41" fmla="val 756"/>
                <a:gd name="f42" fmla="val 5261"/>
                <a:gd name="f43" fmla="val 630"/>
                <a:gd name="f44" fmla="val 410"/>
                <a:gd name="f45" fmla="val 284"/>
                <a:gd name="f46" fmla="val 5104"/>
                <a:gd name="f47" fmla="val 221"/>
                <a:gd name="f48" fmla="val 5009"/>
                <a:gd name="f49" fmla="val 189"/>
                <a:gd name="f50" fmla="val 4915"/>
                <a:gd name="f51" fmla="val 4820"/>
                <a:gd name="f52" fmla="val 4726"/>
                <a:gd name="f53" fmla="val 4190"/>
                <a:gd name="f54" fmla="val 4143"/>
                <a:gd name="f55" fmla="val 819"/>
                <a:gd name="f56" fmla="val 4056"/>
                <a:gd name="f57" fmla="val 851"/>
                <a:gd name="f58" fmla="val 3966"/>
                <a:gd name="f59" fmla="val 3875"/>
                <a:gd name="f60" fmla="val 3781"/>
                <a:gd name="f61" fmla="val 3718"/>
                <a:gd name="f62" fmla="*/ f0 1 5892"/>
                <a:gd name="f63" fmla="*/ f1 1 5388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892"/>
                <a:gd name="f70" fmla="*/ f67 1 5388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892" h="5388">
                  <a:moveTo>
                    <a:pt x="f5" y="f2"/>
                  </a:moveTo>
                  <a:lnTo>
                    <a:pt x="f6" y="f7"/>
                  </a:lnTo>
                  <a:lnTo>
                    <a:pt x="f8" y="f9"/>
                  </a:lnTo>
                  <a:cubicBezTo>
                    <a:pt x="f10" y="f11"/>
                    <a:pt x="f10" y="f12"/>
                    <a:pt x="f8" y="f13"/>
                  </a:cubicBez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15"/>
                    <a:pt x="f21" y="f13"/>
                  </a:cubicBezTo>
                  <a:lnTo>
                    <a:pt x="f22" y="f23"/>
                  </a:lnTo>
                  <a:lnTo>
                    <a:pt x="f2" y="f24"/>
                  </a:lnTo>
                  <a:lnTo>
                    <a:pt x="f25" y="f26"/>
                  </a:lnTo>
                  <a:cubicBezTo>
                    <a:pt x="f27" y="f28"/>
                    <a:pt x="f29" y="f30"/>
                    <a:pt x="f24" y="f30"/>
                  </a:cubicBezTo>
                  <a:cubicBezTo>
                    <a:pt x="f31" y="f30"/>
                    <a:pt x="f32" y="f28"/>
                    <a:pt x="f33" y="f26"/>
                  </a:cubicBezTo>
                  <a:lnTo>
                    <a:pt x="f34" y="f24"/>
                  </a:lnTo>
                  <a:lnTo>
                    <a:pt x="f35" y="f36"/>
                  </a:lnTo>
                  <a:cubicBezTo>
                    <a:pt x="f37" y="f38"/>
                    <a:pt x="f37" y="f39"/>
                    <a:pt x="f35" y="f21"/>
                  </a:cubicBezTo>
                  <a:lnTo>
                    <a:pt x="f40" y="f41"/>
                  </a:lnTo>
                  <a:cubicBezTo>
                    <a:pt x="f42" y="f43"/>
                    <a:pt x="f42" y="f44"/>
                    <a:pt x="f40" y="f45"/>
                  </a:cubicBezTo>
                  <a:cubicBezTo>
                    <a:pt x="f46" y="f47"/>
                    <a:pt x="f48" y="f49"/>
                    <a:pt x="f50" y="f49"/>
                  </a:cubicBezTo>
                  <a:cubicBezTo>
                    <a:pt x="f51" y="f49"/>
                    <a:pt x="f52" y="f47"/>
                    <a:pt x="f35" y="f45"/>
                  </a:cubicBezTo>
                  <a:lnTo>
                    <a:pt x="f53" y="f41"/>
                  </a:lnTo>
                  <a:cubicBezTo>
                    <a:pt x="f54" y="f55"/>
                    <a:pt x="f56" y="f57"/>
                    <a:pt x="f58" y="f57"/>
                  </a:cubicBezTo>
                  <a:cubicBezTo>
                    <a:pt x="f59" y="f57"/>
                    <a:pt x="f60" y="f55"/>
                    <a:pt x="f61" y="f41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2" name="Google Shape;10101;p74">
            <a:extLst>
              <a:ext uri="{FF2B5EF4-FFF2-40B4-BE49-F238E27FC236}">
                <a16:creationId xmlns:a16="http://schemas.microsoft.com/office/drawing/2014/main" id="{71817354-A300-4E4E-ABAD-4411FF14013A}"/>
              </a:ext>
            </a:extLst>
          </p:cNvPr>
          <p:cNvGrpSpPr/>
          <p:nvPr/>
        </p:nvGrpSpPr>
        <p:grpSpPr>
          <a:xfrm>
            <a:off x="11384596" y="5555347"/>
            <a:ext cx="437229" cy="432205"/>
            <a:chOff x="8538447" y="4166509"/>
            <a:chExt cx="327922" cy="324154"/>
          </a:xfrm>
          <a:solidFill>
            <a:srgbClr val="C00000"/>
          </a:solidFill>
        </p:grpSpPr>
        <p:sp>
          <p:nvSpPr>
            <p:cNvPr id="203" name="Google Shape;10102;p74">
              <a:extLst>
                <a:ext uri="{FF2B5EF4-FFF2-40B4-BE49-F238E27FC236}">
                  <a16:creationId xmlns:a16="http://schemas.microsoft.com/office/drawing/2014/main" id="{9EAC46AF-90C7-4FD7-BFE9-E54A368AEAFB}"/>
                </a:ext>
              </a:extLst>
            </p:cNvPr>
            <p:cNvSpPr/>
            <p:nvPr/>
          </p:nvSpPr>
          <p:spPr>
            <a:xfrm>
              <a:off x="8643786" y="4252517"/>
              <a:ext cx="222583" cy="2381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8287"/>
                <a:gd name="f5" fmla="val 4128"/>
                <a:gd name="f6" fmla="val 1229"/>
                <a:gd name="f7" fmla="val 4348"/>
                <a:gd name="f8" fmla="val 4506"/>
                <a:gd name="f9" fmla="val 1418"/>
                <a:gd name="f10" fmla="val 1670"/>
                <a:gd name="f11" fmla="val 1922"/>
                <a:gd name="f12" fmla="val 4978"/>
                <a:gd name="f13" fmla="val 2080"/>
                <a:gd name="f14" fmla="val 5356"/>
                <a:gd name="f15" fmla="val 2552"/>
                <a:gd name="f16" fmla="val 3119"/>
                <a:gd name="f17" fmla="val 3340"/>
                <a:gd name="f18" fmla="val 5136"/>
                <a:gd name="f19" fmla="val 3498"/>
                <a:gd name="f20" fmla="val 4947"/>
                <a:gd name="f21" fmla="val 4726"/>
                <a:gd name="f22" fmla="val 3308"/>
                <a:gd name="f23" fmla="val 2867"/>
                <a:gd name="f24" fmla="val 4317"/>
                <a:gd name="f25" fmla="val 2710"/>
                <a:gd name="f26" fmla="val 3939"/>
                <a:gd name="f27" fmla="val 3687"/>
                <a:gd name="f28" fmla="val 2930"/>
                <a:gd name="f29" fmla="val 3718"/>
                <a:gd name="f30" fmla="val 4033"/>
                <a:gd name="f31" fmla="val 3592"/>
                <a:gd name="f32" fmla="val 4411"/>
                <a:gd name="f33" fmla="val 3813"/>
                <a:gd name="f34" fmla="val 4821"/>
                <a:gd name="f35" fmla="val 5388"/>
                <a:gd name="f36" fmla="val 4537"/>
                <a:gd name="f37" fmla="val 5199"/>
                <a:gd name="f38" fmla="val 5766"/>
                <a:gd name="f39" fmla="val 5041"/>
                <a:gd name="f40" fmla="val 6175"/>
                <a:gd name="f41" fmla="val 4569"/>
                <a:gd name="f42" fmla="val 6396"/>
                <a:gd name="f43" fmla="val 6648"/>
                <a:gd name="f44" fmla="val 6900"/>
                <a:gd name="f45" fmla="val 7089"/>
                <a:gd name="f46" fmla="val 4159"/>
                <a:gd name="f47" fmla="val 3970"/>
                <a:gd name="f48" fmla="val 3245"/>
                <a:gd name="f49" fmla="val 6238"/>
                <a:gd name="f50" fmla="val 2899"/>
                <a:gd name="f51" fmla="val 3088"/>
                <a:gd name="f52" fmla="val 5010"/>
                <a:gd name="f53" fmla="val 5451"/>
                <a:gd name="f54" fmla="val 3876"/>
                <a:gd name="f55" fmla="val 5608"/>
                <a:gd name="f56" fmla="val 4191"/>
                <a:gd name="f57" fmla="val 3844"/>
                <a:gd name="f58" fmla="val 3403"/>
                <a:gd name="f59" fmla="val 3781"/>
                <a:gd name="f60" fmla="val 3214"/>
                <a:gd name="f61" fmla="val 2143"/>
                <a:gd name="f62" fmla="val 1828"/>
                <a:gd name="f63" fmla="val 1859"/>
                <a:gd name="f64" fmla="val 6427"/>
                <a:gd name="f65" fmla="val 8286"/>
                <a:gd name="f66" fmla="*/ f0 1 8255"/>
                <a:gd name="f67" fmla="*/ f1 1 8287"/>
                <a:gd name="f68" fmla="val f2"/>
                <a:gd name="f69" fmla="val f3"/>
                <a:gd name="f70" fmla="val f4"/>
                <a:gd name="f71" fmla="+- f70 0 f68"/>
                <a:gd name="f72" fmla="+- f69 0 f68"/>
                <a:gd name="f73" fmla="*/ f72 1 8255"/>
                <a:gd name="f74" fmla="*/ f71 1 8287"/>
                <a:gd name="f75" fmla="*/ f68 1 f73"/>
                <a:gd name="f76" fmla="*/ f69 1 f73"/>
                <a:gd name="f77" fmla="*/ f68 1 f74"/>
                <a:gd name="f78" fmla="*/ f70 1 f74"/>
                <a:gd name="f79" fmla="*/ f75 f66 1"/>
                <a:gd name="f80" fmla="*/ f76 f66 1"/>
                <a:gd name="f81" fmla="*/ f78 f67 1"/>
                <a:gd name="f82" fmla="*/ f77 f6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9" t="f82" r="f80" b="f81"/>
              <a:pathLst>
                <a:path w="8255" h="828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12" y="f13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19"/>
                  </a:cubicBezTo>
                  <a:cubicBezTo>
                    <a:pt x="f21" y="f19"/>
                    <a:pt x="f8" y="f22"/>
                    <a:pt x="f8" y="f16"/>
                  </a:cubicBezTo>
                  <a:cubicBezTo>
                    <a:pt x="f8" y="f23"/>
                    <a:pt x="f24" y="f25"/>
                    <a:pt x="f5" y="f25"/>
                  </a:cubicBezTo>
                  <a:cubicBezTo>
                    <a:pt x="f26" y="f25"/>
                    <a:pt x="f27" y="f28"/>
                    <a:pt x="f27" y="f16"/>
                  </a:cubicBezTo>
                  <a:cubicBezTo>
                    <a:pt x="f29" y="f17"/>
                    <a:pt x="f30" y="f31"/>
                    <a:pt x="f32" y="f33"/>
                  </a:cubicBezTo>
                  <a:cubicBezTo>
                    <a:pt x="f34" y="f5"/>
                    <a:pt x="f35" y="f36"/>
                    <a:pt x="f35" y="f37"/>
                  </a:cubicBezTo>
                  <a:cubicBezTo>
                    <a:pt x="f35" y="f38"/>
                    <a:pt x="f39" y="f40"/>
                    <a:pt x="f41" y="f42"/>
                  </a:cubicBezTo>
                  <a:lnTo>
                    <a:pt x="f41" y="f43"/>
                  </a:lnTo>
                  <a:cubicBezTo>
                    <a:pt x="f41" y="f44"/>
                    <a:pt x="f7" y="f45"/>
                    <a:pt x="f46" y="f45"/>
                  </a:cubicBezTo>
                  <a:cubicBezTo>
                    <a:pt x="f47" y="f45"/>
                    <a:pt x="f29" y="f44"/>
                    <a:pt x="f29" y="f43"/>
                  </a:cubicBezTo>
                  <a:lnTo>
                    <a:pt x="f29" y="f42"/>
                  </a:lnTo>
                  <a:cubicBezTo>
                    <a:pt x="f48" y="f49"/>
                    <a:pt x="f50" y="f38"/>
                    <a:pt x="f50" y="f37"/>
                  </a:cubicBezTo>
                  <a:cubicBezTo>
                    <a:pt x="f50" y="f12"/>
                    <a:pt x="f51" y="f34"/>
                    <a:pt x="f22" y="f34"/>
                  </a:cubicBezTo>
                  <a:cubicBezTo>
                    <a:pt x="f19" y="f34"/>
                    <a:pt x="f27" y="f52"/>
                    <a:pt x="f27" y="f37"/>
                  </a:cubicBezTo>
                  <a:cubicBezTo>
                    <a:pt x="f27" y="f53"/>
                    <a:pt x="f54" y="f55"/>
                    <a:pt x="f5" y="f55"/>
                  </a:cubicBezTo>
                  <a:cubicBezTo>
                    <a:pt x="f7" y="f55"/>
                    <a:pt x="f8" y="f35"/>
                    <a:pt x="f8" y="f37"/>
                  </a:cubicBezTo>
                  <a:cubicBezTo>
                    <a:pt x="f8" y="f12"/>
                    <a:pt x="f56" y="f21"/>
                    <a:pt x="f57" y="f8"/>
                  </a:cubicBezTo>
                  <a:cubicBezTo>
                    <a:pt x="f58" y="f56"/>
                    <a:pt x="f23" y="f59"/>
                    <a:pt x="f23" y="f16"/>
                  </a:cubicBezTo>
                  <a:cubicBezTo>
                    <a:pt x="f23" y="f15"/>
                    <a:pt x="f60" y="f61"/>
                    <a:pt x="f27" y="f11"/>
                  </a:cubicBezTo>
                  <a:lnTo>
                    <a:pt x="f27" y="f10"/>
                  </a:lnTo>
                  <a:cubicBezTo>
                    <a:pt x="f27" y="f9"/>
                    <a:pt x="f54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62" y="f2"/>
                    <a:pt x="f2" y="f63"/>
                    <a:pt x="f2" y="f5"/>
                  </a:cubicBezTo>
                  <a:cubicBezTo>
                    <a:pt x="f2" y="f64"/>
                    <a:pt x="f62" y="f65"/>
                    <a:pt x="f5" y="f65"/>
                  </a:cubicBezTo>
                  <a:cubicBezTo>
                    <a:pt x="f42" y="f65"/>
                    <a:pt x="f3" y="f64"/>
                    <a:pt x="f3" y="f5"/>
                  </a:cubicBezTo>
                  <a:cubicBezTo>
                    <a:pt x="f3" y="f63"/>
                    <a:pt x="f4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4" name="Google Shape;10103;p74">
              <a:extLst>
                <a:ext uri="{FF2B5EF4-FFF2-40B4-BE49-F238E27FC236}">
                  <a16:creationId xmlns:a16="http://schemas.microsoft.com/office/drawing/2014/main" id="{F45CF1B7-C19B-45F8-830D-DC27E6E572B5}"/>
                </a:ext>
              </a:extLst>
            </p:cNvPr>
            <p:cNvSpPr/>
            <p:nvPr/>
          </p:nvSpPr>
          <p:spPr>
            <a:xfrm>
              <a:off x="8539307" y="4166509"/>
              <a:ext cx="172455" cy="8603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2994"/>
                <a:gd name="f5" fmla="val 3214"/>
                <a:gd name="f6" fmla="val 1"/>
                <a:gd name="f7" fmla="val 1450"/>
                <a:gd name="f8" fmla="val 662"/>
                <a:gd name="f9" fmla="val 1513"/>
                <a:gd name="f10" fmla="val 2332"/>
                <a:gd name="f11" fmla="val 2993"/>
                <a:gd name="f12" fmla="val 4947"/>
                <a:gd name="f13" fmla="*/ f0 1 6396"/>
                <a:gd name="f14" fmla="*/ f1 1 2994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6396"/>
                <a:gd name="f21" fmla="*/ f18 1 2994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6396" h="2994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cubicBezTo>
                    <a:pt x="f12" y="f11"/>
                    <a:pt x="f3" y="f10"/>
                    <a:pt x="f3" y="f9"/>
                  </a:cubicBezTo>
                  <a:cubicBezTo>
                    <a:pt x="f3" y="f8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5" name="Google Shape;10104;p74">
              <a:extLst>
                <a:ext uri="{FF2B5EF4-FFF2-40B4-BE49-F238E27FC236}">
                  <a16:creationId xmlns:a16="http://schemas.microsoft.com/office/drawing/2014/main" id="{AC5A87A3-3499-4C77-ACFD-E3C6F6256244}"/>
                </a:ext>
              </a:extLst>
            </p:cNvPr>
            <p:cNvSpPr/>
            <p:nvPr/>
          </p:nvSpPr>
          <p:spPr>
            <a:xfrm>
              <a:off x="8539307" y="4256138"/>
              <a:ext cx="118936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411"/>
                <a:gd name="f4" fmla="val 2395"/>
                <a:gd name="f5" fmla="val 1135"/>
                <a:gd name="f6" fmla="val 1450"/>
                <a:gd name="f7" fmla="val 347"/>
                <a:gd name="f8" fmla="val 1765"/>
                <a:gd name="f9" fmla="val 882"/>
                <a:gd name="f10" fmla="val 2017"/>
                <a:gd name="f11" fmla="val 1355"/>
                <a:gd name="f12" fmla="val 2237"/>
                <a:gd name="f13" fmla="val 2332"/>
                <a:gd name="f14" fmla="val 3151"/>
                <a:gd name="f15" fmla="val 3308"/>
                <a:gd name="f16" fmla="val 3560"/>
                <a:gd name="f17" fmla="val 1733"/>
                <a:gd name="f18" fmla="val 3907"/>
                <a:gd name="f19" fmla="val 631"/>
                <a:gd name="f20" fmla="val 4033"/>
                <a:gd name="f21" fmla="val 694"/>
                <a:gd name="f22" fmla="val 3623"/>
                <a:gd name="f23" fmla="val 757"/>
                <a:gd name="f24" fmla="val 3182"/>
                <a:gd name="f25" fmla="val 2363"/>
                <a:gd name="f26" fmla="val 1261"/>
                <a:gd name="f27" fmla="val 599"/>
                <a:gd name="f28" fmla="val 567"/>
                <a:gd name="f29" fmla="val 316"/>
                <a:gd name="f30" fmla="val 221"/>
                <a:gd name="f31" fmla="val 158"/>
                <a:gd name="f32" fmla="val 127"/>
                <a:gd name="f33" fmla="*/ f0 1 4411"/>
                <a:gd name="f34" fmla="*/ f1 1 2395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4411"/>
                <a:gd name="f41" fmla="*/ f38 1 2395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4411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10"/>
                  </a:cubicBezTo>
                  <a:cubicBezTo>
                    <a:pt x="f11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17"/>
                    <a:pt x="f18" y="f5"/>
                    <a:pt x="f3" y="f19"/>
                  </a:cubicBezTo>
                  <a:lnTo>
                    <a:pt x="f3" y="f19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28" y="f29"/>
                  </a:cubicBezTo>
                  <a:cubicBezTo>
                    <a:pt x="f7" y="f30"/>
                    <a:pt x="f31" y="f32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6" name="Google Shape;10105;p74">
              <a:extLst>
                <a:ext uri="{FF2B5EF4-FFF2-40B4-BE49-F238E27FC236}">
                  <a16:creationId xmlns:a16="http://schemas.microsoft.com/office/drawing/2014/main" id="{43CE3504-251D-428B-8958-BF82D5327BA5}"/>
                </a:ext>
              </a:extLst>
            </p:cNvPr>
            <p:cNvSpPr/>
            <p:nvPr/>
          </p:nvSpPr>
          <p:spPr>
            <a:xfrm>
              <a:off x="8539307" y="4397386"/>
              <a:ext cx="114702" cy="688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254"/>
                <a:gd name="f4" fmla="val 2395"/>
                <a:gd name="f5" fmla="val 1197"/>
                <a:gd name="f6" fmla="val 1701"/>
                <a:gd name="f7" fmla="val 1355"/>
                <a:gd name="f8" fmla="val 3182"/>
                <a:gd name="f9" fmla="val 3560"/>
                <a:gd name="f10" fmla="val 3907"/>
                <a:gd name="f11" fmla="val 2363"/>
                <a:gd name="f12" fmla="val 2332"/>
                <a:gd name="f13" fmla="val 3875"/>
                <a:gd name="f14" fmla="val 1859"/>
                <a:gd name="f15" fmla="val 3340"/>
                <a:gd name="f16" fmla="val 756"/>
                <a:gd name="f17" fmla="val 1261"/>
                <a:gd name="f18" fmla="val 599"/>
                <a:gd name="f19" fmla="val 567"/>
                <a:gd name="f20" fmla="val 315"/>
                <a:gd name="f21" fmla="val 347"/>
                <a:gd name="f22" fmla="val 252"/>
                <a:gd name="f23" fmla="val 158"/>
                <a:gd name="f24" fmla="val 126"/>
                <a:gd name="f25" fmla="*/ f0 1 4254"/>
                <a:gd name="f26" fmla="*/ f1 1 2395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254"/>
                <a:gd name="f33" fmla="*/ f30 1 2395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254" h="2395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4"/>
                    <a:pt x="f8" y="f4"/>
                  </a:cubicBezTo>
                  <a:cubicBezTo>
                    <a:pt x="f9" y="f4"/>
                    <a:pt x="f10" y="f11"/>
                    <a:pt x="f3" y="f12"/>
                  </a:cubicBezTo>
                  <a:cubicBezTo>
                    <a:pt x="f13" y="f14"/>
                    <a:pt x="f9" y="f7"/>
                    <a:pt x="f15" y="f16"/>
                  </a:cubicBezTo>
                  <a:lnTo>
                    <a:pt x="f8" y="f16"/>
                  </a:lnTo>
                  <a:cubicBezTo>
                    <a:pt x="f11" y="f16"/>
                    <a:pt x="f17" y="f18"/>
                    <a:pt x="f19" y="f20"/>
                  </a:cubicBezTo>
                  <a:cubicBezTo>
                    <a:pt x="f21" y="f22"/>
                    <a:pt x="f23" y="f24"/>
                    <a:pt x="f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7" name="Google Shape;10106;p74">
              <a:extLst>
                <a:ext uri="{FF2B5EF4-FFF2-40B4-BE49-F238E27FC236}">
                  <a16:creationId xmlns:a16="http://schemas.microsoft.com/office/drawing/2014/main" id="{37B4A63B-792D-47C7-A51D-B5C9957DA425}"/>
                </a:ext>
              </a:extLst>
            </p:cNvPr>
            <p:cNvSpPr/>
            <p:nvPr/>
          </p:nvSpPr>
          <p:spPr>
            <a:xfrm>
              <a:off x="8538447" y="4326748"/>
              <a:ext cx="84124" cy="6974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20"/>
                <a:gd name="f4" fmla="val 2427"/>
                <a:gd name="f5" fmla="val 1"/>
                <a:gd name="f6" fmla="val 1167"/>
                <a:gd name="f7" fmla="val 32"/>
                <a:gd name="f8" fmla="val 1482"/>
                <a:gd name="f9" fmla="val 379"/>
                <a:gd name="f10" fmla="val 1797"/>
                <a:gd name="f11" fmla="val 914"/>
                <a:gd name="f12" fmla="val 2017"/>
                <a:gd name="f13" fmla="val 1387"/>
                <a:gd name="f14" fmla="val 2238"/>
                <a:gd name="f15" fmla="val 2332"/>
                <a:gd name="f16" fmla="val 2395"/>
                <a:gd name="f17" fmla="val 3057"/>
                <a:gd name="f18" fmla="val 2143"/>
                <a:gd name="f19" fmla="val 3025"/>
                <a:gd name="f20" fmla="val 1860"/>
                <a:gd name="f21" fmla="val 1608"/>
                <a:gd name="f22" fmla="val 1324"/>
                <a:gd name="f23" fmla="val 3088"/>
                <a:gd name="f24" fmla="val 1041"/>
                <a:gd name="f25" fmla="val 757"/>
                <a:gd name="f26" fmla="val 1230"/>
                <a:gd name="f27" fmla="val 599"/>
                <a:gd name="f28" fmla="val 536"/>
                <a:gd name="f29" fmla="val 316"/>
                <a:gd name="f30" fmla="val 347"/>
                <a:gd name="f31" fmla="val 253"/>
                <a:gd name="f32" fmla="val 158"/>
                <a:gd name="f33" fmla="val 127"/>
                <a:gd name="f34" fmla="*/ f0 1 3120"/>
                <a:gd name="f35" fmla="*/ f1 1 242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3120"/>
                <a:gd name="f42" fmla="*/ f39 1 242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3120" h="2427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3" y="f4"/>
                  </a:cubicBezTo>
                  <a:cubicBezTo>
                    <a:pt x="f17" y="f18"/>
                    <a:pt x="f19" y="f20"/>
                    <a:pt x="f19" y="f21"/>
                  </a:cubicBezTo>
                  <a:cubicBezTo>
                    <a:pt x="f19" y="f22"/>
                    <a:pt x="f23" y="f24"/>
                    <a:pt x="f3" y="f25"/>
                  </a:cubicBezTo>
                  <a:cubicBezTo>
                    <a:pt x="f15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5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08" name="Google Shape;10125;p74">
            <a:extLst>
              <a:ext uri="{FF2B5EF4-FFF2-40B4-BE49-F238E27FC236}">
                <a16:creationId xmlns:a16="http://schemas.microsoft.com/office/drawing/2014/main" id="{0CE86C0A-3835-455F-8A19-43AE71AAE617}"/>
              </a:ext>
            </a:extLst>
          </p:cNvPr>
          <p:cNvGrpSpPr/>
          <p:nvPr/>
        </p:nvGrpSpPr>
        <p:grpSpPr>
          <a:xfrm>
            <a:off x="10413383" y="1752188"/>
            <a:ext cx="594005" cy="634689"/>
            <a:chOff x="7810036" y="1314139"/>
            <a:chExt cx="445504" cy="476017"/>
          </a:xfrm>
          <a:solidFill>
            <a:srgbClr val="C00000"/>
          </a:solidFill>
        </p:grpSpPr>
        <p:sp>
          <p:nvSpPr>
            <p:cNvPr id="209" name="Google Shape;10126;p74">
              <a:extLst>
                <a:ext uri="{FF2B5EF4-FFF2-40B4-BE49-F238E27FC236}">
                  <a16:creationId xmlns:a16="http://schemas.microsoft.com/office/drawing/2014/main" id="{EBD61CDD-91D5-4ADA-84B5-175E571978F9}"/>
                </a:ext>
              </a:extLst>
            </p:cNvPr>
            <p:cNvSpPr/>
            <p:nvPr/>
          </p:nvSpPr>
          <p:spPr>
            <a:xfrm>
              <a:off x="7901120" y="1573453"/>
              <a:ext cx="262213" cy="21670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436"/>
                <a:gd name="f4" fmla="val 5766"/>
                <a:gd name="f5" fmla="val 410"/>
                <a:gd name="f6" fmla="val 158"/>
                <a:gd name="f7" fmla="val 1"/>
                <a:gd name="f8" fmla="val 189"/>
                <a:gd name="f9" fmla="val 662"/>
                <a:gd name="f10" fmla="val 190"/>
                <a:gd name="f11" fmla="val 820"/>
                <a:gd name="f12" fmla="val 883"/>
                <a:gd name="f13" fmla="val 1670"/>
                <a:gd name="f14" fmla="val 5419"/>
                <a:gd name="f15" fmla="val 1702"/>
                <a:gd name="f16" fmla="val 5608"/>
                <a:gd name="f17" fmla="val 1859"/>
                <a:gd name="f18" fmla="val 2048"/>
                <a:gd name="f19" fmla="val 5356"/>
                <a:gd name="f20" fmla="val 5545"/>
                <a:gd name="f21" fmla="val 6554"/>
                <a:gd name="f22" fmla="val 7026"/>
                <a:gd name="f23" fmla="val 7247"/>
                <a:gd name="f24" fmla="val 7404"/>
                <a:gd name="f25" fmla="val 630"/>
                <a:gd name="f26" fmla="*/ f0 1 7436"/>
                <a:gd name="f27" fmla="*/ f1 1 5766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7436"/>
                <a:gd name="f34" fmla="*/ f31 1 5766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7436" h="5766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cubicBezTo>
                    <a:pt x="f7" y="f9"/>
                    <a:pt x="f10" y="f11"/>
                    <a:pt x="f5" y="f11"/>
                  </a:cubicBezTo>
                  <a:lnTo>
                    <a:pt x="f12" y="f11"/>
                  </a:lnTo>
                  <a:lnTo>
                    <a:pt x="f13" y="f14"/>
                  </a:lnTo>
                  <a:cubicBezTo>
                    <a:pt x="f15" y="f16"/>
                    <a:pt x="f17" y="f4"/>
                    <a:pt x="f18" y="f4"/>
                  </a:cubicBezTo>
                  <a:lnTo>
                    <a:pt x="f19" y="f4"/>
                  </a:lnTo>
                  <a:cubicBezTo>
                    <a:pt x="f20" y="f4"/>
                    <a:pt x="f4" y="f16"/>
                    <a:pt x="f4" y="f14"/>
                  </a:cubicBezTo>
                  <a:lnTo>
                    <a:pt x="f21" y="f11"/>
                  </a:lnTo>
                  <a:lnTo>
                    <a:pt x="f22" y="f11"/>
                  </a:lnTo>
                  <a:cubicBezTo>
                    <a:pt x="f23" y="f11"/>
                    <a:pt x="f24" y="f25"/>
                    <a:pt x="f24" y="f5"/>
                  </a:cubicBezTo>
                  <a:cubicBezTo>
                    <a:pt x="f3" y="f8"/>
                    <a:pt x="f23" y="f2"/>
                    <a:pt x="f2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0" name="Google Shape;10127;p74">
              <a:extLst>
                <a:ext uri="{FF2B5EF4-FFF2-40B4-BE49-F238E27FC236}">
                  <a16:creationId xmlns:a16="http://schemas.microsoft.com/office/drawing/2014/main" id="{EDAB982B-DC5A-4348-9BB4-BF85A5F594B7}"/>
                </a:ext>
              </a:extLst>
            </p:cNvPr>
            <p:cNvSpPr/>
            <p:nvPr/>
          </p:nvSpPr>
          <p:spPr>
            <a:xfrm>
              <a:off x="7810036" y="1314139"/>
              <a:ext cx="445504" cy="229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34"/>
                <a:gd name="f4" fmla="val 6113"/>
                <a:gd name="f5" fmla="val 378"/>
                <a:gd name="f6" fmla="val 1"/>
                <a:gd name="f7" fmla="val 158"/>
                <a:gd name="f8" fmla="val 190"/>
                <a:gd name="f9" fmla="val 442"/>
                <a:gd name="f10" fmla="val 5672"/>
                <a:gd name="f11" fmla="val 5892"/>
                <a:gd name="f12" fmla="val 189"/>
                <a:gd name="f13" fmla="val 3088"/>
                <a:gd name="f14" fmla="val 3245"/>
                <a:gd name="f15" fmla="val 5514"/>
                <a:gd name="f16" fmla="val 3560"/>
                <a:gd name="f17" fmla="val 4947"/>
                <a:gd name="f18" fmla="val 4001"/>
                <a:gd name="f19" fmla="val 4569"/>
                <a:gd name="f20" fmla="val 3875"/>
                <a:gd name="f21" fmla="val 4285"/>
                <a:gd name="f22" fmla="val 3812"/>
                <a:gd name="f23" fmla="val 3970"/>
                <a:gd name="f24" fmla="val 3624"/>
                <a:gd name="f25" fmla="val 2238"/>
                <a:gd name="f26" fmla="val 4915"/>
                <a:gd name="f27" fmla="val 1135"/>
                <a:gd name="f28" fmla="val 6301"/>
                <a:gd name="f29" fmla="val 7656"/>
                <a:gd name="f30" fmla="val 8759"/>
                <a:gd name="f31" fmla="val 3939"/>
                <a:gd name="f32" fmla="val 8696"/>
                <a:gd name="f33" fmla="val 4254"/>
                <a:gd name="f34" fmla="val 8570"/>
                <a:gd name="f35" fmla="val 9011"/>
                <a:gd name="f36" fmla="val 5010"/>
                <a:gd name="f37" fmla="val 9326"/>
                <a:gd name="f38" fmla="val 9483"/>
                <a:gd name="f39" fmla="val 12193"/>
                <a:gd name="f40" fmla="val 12445"/>
                <a:gd name="f41" fmla="val 12602"/>
                <a:gd name="f42" fmla="val 12224"/>
                <a:gd name="f43" fmla="*/ f0 1 12634"/>
                <a:gd name="f44" fmla="*/ f1 1 6113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12634"/>
                <a:gd name="f51" fmla="*/ f48 1 6113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12634" h="6113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4"/>
                    <a:pt x="f5" y="f4"/>
                  </a:cubicBezTo>
                  <a:lnTo>
                    <a:pt x="f13" y="f4"/>
                  </a:lnTo>
                  <a:cubicBezTo>
                    <a:pt x="f14" y="f15"/>
                    <a:pt x="f16" y="f17"/>
                    <a:pt x="f18" y="f19"/>
                  </a:cubicBez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31"/>
                    <a:pt x="f32" y="f33"/>
                    <a:pt x="f34" y="f19"/>
                  </a:cubicBezTo>
                  <a:cubicBezTo>
                    <a:pt x="f35" y="f36"/>
                    <a:pt x="f37" y="f15"/>
                    <a:pt x="f38" y="f4"/>
                  </a:cubicBezTo>
                  <a:lnTo>
                    <a:pt x="f39" y="f4"/>
                  </a:lnTo>
                  <a:cubicBezTo>
                    <a:pt x="f40" y="f4"/>
                    <a:pt x="f41" y="f11"/>
                    <a:pt x="f41" y="f10"/>
                  </a:cubicBezTo>
                  <a:lnTo>
                    <a:pt x="f41" y="f9"/>
                  </a:lnTo>
                  <a:cubicBezTo>
                    <a:pt x="f3" y="f8"/>
                    <a:pt x="f40" y="f6"/>
                    <a:pt x="f4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1" name="Google Shape;10128;p74">
              <a:extLst>
                <a:ext uri="{FF2B5EF4-FFF2-40B4-BE49-F238E27FC236}">
                  <a16:creationId xmlns:a16="http://schemas.microsoft.com/office/drawing/2014/main" id="{B2B7333A-219D-47D7-8D44-453092E6B2B9}"/>
                </a:ext>
              </a:extLst>
            </p:cNvPr>
            <p:cNvSpPr/>
            <p:nvPr/>
          </p:nvSpPr>
          <p:spPr>
            <a:xfrm>
              <a:off x="7949994" y="1386367"/>
              <a:ext cx="165561" cy="15513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695"/>
                <a:gd name="f4" fmla="val 4128"/>
                <a:gd name="f5" fmla="val 2364"/>
                <a:gd name="f6" fmla="val 1"/>
                <a:gd name="f7" fmla="val 1450"/>
                <a:gd name="f8" fmla="val 694"/>
                <a:gd name="f9" fmla="val 757"/>
                <a:gd name="f10" fmla="val 1670"/>
                <a:gd name="f11" fmla="val 2080"/>
                <a:gd name="f12" fmla="val 851"/>
                <a:gd name="f13" fmla="val 2489"/>
                <a:gd name="f14" fmla="val 1167"/>
                <a:gd name="f15" fmla="val 2805"/>
                <a:gd name="f16" fmla="val 599"/>
                <a:gd name="f17" fmla="val 3120"/>
                <a:gd name="f18" fmla="val 190"/>
                <a:gd name="f19" fmla="val 3592"/>
                <a:gd name="f20" fmla="val 4475"/>
                <a:gd name="f21" fmla="val 3561"/>
                <a:gd name="f22" fmla="val 4065"/>
                <a:gd name="f23" fmla="val 3088"/>
                <a:gd name="f24" fmla="val 3529"/>
                <a:gd name="f25" fmla="val 3813"/>
                <a:gd name="f26" fmla="val 4002"/>
                <a:gd name="f27" fmla="val 3277"/>
                <a:gd name="f28" fmla="*/ f0 1 4695"/>
                <a:gd name="f29" fmla="*/ f1 1 4128"/>
                <a:gd name="f30" fmla="val f2"/>
                <a:gd name="f31" fmla="val f3"/>
                <a:gd name="f32" fmla="val f4"/>
                <a:gd name="f33" fmla="+- f32 0 f30"/>
                <a:gd name="f34" fmla="+- f31 0 f30"/>
                <a:gd name="f35" fmla="*/ f34 1 4695"/>
                <a:gd name="f36" fmla="*/ f33 1 4128"/>
                <a:gd name="f37" fmla="*/ f30 1 f35"/>
                <a:gd name="f38" fmla="*/ f31 1 f35"/>
                <a:gd name="f39" fmla="*/ f30 1 f36"/>
                <a:gd name="f40" fmla="*/ f32 1 f36"/>
                <a:gd name="f41" fmla="*/ f37 f28 1"/>
                <a:gd name="f42" fmla="*/ f38 f28 1"/>
                <a:gd name="f43" fmla="*/ f40 f29 1"/>
                <a:gd name="f44" fmla="*/ f3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1" t="f44" r="f42" b="f43"/>
              <a:pathLst>
                <a:path w="4695" h="412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6" y="f4"/>
                  </a:cubicBezTo>
                  <a:lnTo>
                    <a:pt x="f3" y="f4"/>
                  </a:lnTo>
                  <a:cubicBezTo>
                    <a:pt x="f20" y="f21"/>
                    <a:pt x="f22" y="f23"/>
                    <a:pt x="f24" y="f15"/>
                  </a:cubicBezTo>
                  <a:cubicBezTo>
                    <a:pt x="f25" y="f13"/>
                    <a:pt x="f26" y="f11"/>
                    <a:pt x="f26" y="f10"/>
                  </a:cubicBezTo>
                  <a:cubicBezTo>
                    <a:pt x="f26" y="f9"/>
                    <a:pt x="f2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12" name="Text Placeholder 1">
            <a:extLst>
              <a:ext uri="{FF2B5EF4-FFF2-40B4-BE49-F238E27FC236}">
                <a16:creationId xmlns:a16="http://schemas.microsoft.com/office/drawing/2014/main" id="{05127624-F3BB-4BF7-82A3-B22C3030EF0C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6685" y="163779"/>
            <a:ext cx="8679896" cy="543181"/>
          </a:xfrm>
          <a:prstGeom prst="rect">
            <a:avLst/>
          </a:prstGeom>
        </p:spPr>
        <p:txBody>
          <a:bodyPr anchor="ctr" anchorCtr="1"/>
          <a:lstStyle/>
          <a:p>
            <a:pPr marL="0" indent="0" algn="ctr">
              <a:buNone/>
            </a:pPr>
            <a:r>
              <a:rPr lang="en-US" sz="4800">
                <a:latin typeface="Arial"/>
                <a:cs typeface="Arial" panose="020B0604020202020204" pitchFamily="34" charset="0"/>
              </a:rPr>
              <a:t>Fully Editable Icon Sets: B</a:t>
            </a:r>
          </a:p>
        </p:txBody>
      </p:sp>
    </p:spTree>
    <p:extLst>
      <p:ext uri="{BB962C8B-B14F-4D97-AF65-F5344CB8AC3E}">
        <p14:creationId xmlns:p14="http://schemas.microsoft.com/office/powerpoint/2010/main" val="110316943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68">
            <a:extLst>
              <a:ext uri="{FF2B5EF4-FFF2-40B4-BE49-F238E27FC236}">
                <a16:creationId xmlns:a16="http://schemas.microsoft.com/office/drawing/2014/main" id="{BFE4C190-332B-4331-ABCC-7FBE4A3D1E09}"/>
              </a:ext>
            </a:extLst>
          </p:cNvPr>
          <p:cNvSpPr/>
          <p:nvPr/>
        </p:nvSpPr>
        <p:spPr>
          <a:xfrm rot="10799991">
            <a:off x="8394020" y="4492693"/>
            <a:ext cx="249704" cy="777641"/>
          </a:xfrm>
          <a:custGeom>
            <a:avLst/>
            <a:gdLst>
              <a:gd name="f0" fmla="val w"/>
              <a:gd name="f1" fmla="val h"/>
              <a:gd name="f2" fmla="val 0"/>
              <a:gd name="f3" fmla="val 1040400"/>
              <a:gd name="f4" fmla="val 3240000"/>
              <a:gd name="f5" fmla="val 41345"/>
              <a:gd name="f6" fmla="val 940666"/>
              <a:gd name="f7" fmla="val 1242"/>
              <a:gd name="f8" fmla="val 653403"/>
              <a:gd name="f9" fmla="val 1057"/>
              <a:gd name="f10" fmla="val 652077"/>
              <a:gd name="f11" fmla="val 447"/>
              <a:gd name="f12" fmla="val 647712"/>
              <a:gd name="f13" fmla="val 4531"/>
              <a:gd name="f14" fmla="val 520200"/>
              <a:gd name="f15" fmla="val 659109"/>
              <a:gd name="f16" fmla="val 174478"/>
              <a:gd name="f17" fmla="val 101622"/>
              <a:gd name="f18" fmla="val 1372451"/>
              <a:gd name="f19" fmla="val 61820"/>
              <a:gd name="f20" fmla="val 1087335"/>
              <a:gd name="f21" fmla="val 728036"/>
              <a:gd name="f22" fmla="val 261055"/>
              <a:gd name="f23" fmla="val 870500"/>
              <a:gd name="f24" fmla="val 439998"/>
              <a:gd name="f25" fmla="val 860164"/>
              <a:gd name="f26" fmla="val 431664"/>
              <a:gd name="f27" fmla="val 161365"/>
              <a:gd name="f28" fmla="val 1800403"/>
              <a:gd name="f29" fmla="val 122098"/>
              <a:gd name="f30" fmla="val 1519120"/>
              <a:gd name="f31" fmla="val 930953"/>
              <a:gd name="f32" fmla="val 515931"/>
              <a:gd name="f33" fmla="val 1035869"/>
              <a:gd name="f34" fmla="val 1039954"/>
              <a:gd name="f35" fmla="val 1039345"/>
              <a:gd name="f36" fmla="val 652078"/>
              <a:gd name="f37" fmla="val 1039160"/>
              <a:gd name="f38" fmla="val 1029316"/>
              <a:gd name="f39" fmla="val 723920"/>
              <a:gd name="f40" fmla="val 217894"/>
              <a:gd name="f41" fmla="val 2205330"/>
              <a:gd name="f42" fmla="val 181840"/>
              <a:gd name="f43" fmla="val 1947070"/>
              <a:gd name="f44" fmla="val 1000266"/>
              <a:gd name="f45" fmla="val 932012"/>
              <a:gd name="f46" fmla="val 949113"/>
              <a:gd name="f47" fmla="val 1298429"/>
              <a:gd name="f48" fmla="val 330192"/>
              <a:gd name="f49" fmla="val 2564220"/>
              <a:gd name="f50" fmla="val 267995"/>
              <a:gd name="f51" fmla="val 237100"/>
              <a:gd name="f52" fmla="val 2342912"/>
              <a:gd name="f53" fmla="val 242309"/>
              <a:gd name="f54" fmla="val 2347112"/>
              <a:gd name="f55" fmla="val 920063"/>
              <a:gd name="f56" fmla="val 1506522"/>
              <a:gd name="f57" fmla="val 865005"/>
              <a:gd name="f58" fmla="val 1900914"/>
              <a:gd name="f59" fmla="val 772406"/>
              <a:gd name="f60" fmla="val 468924"/>
              <a:gd name="f61" fmla="val 835955"/>
              <a:gd name="f62" fmla="val 2109008"/>
              <a:gd name="f63" fmla="val 892044"/>
              <a:gd name="f64" fmla="val 148356"/>
              <a:gd name="f65" fmla="val 276144"/>
              <a:gd name="f66" fmla="val 2663936"/>
              <a:gd name="f67" fmla="val 764256"/>
              <a:gd name="f68" fmla="*/ f0 1 1040400"/>
              <a:gd name="f69" fmla="*/ f1 1 3240000"/>
              <a:gd name="f70" fmla="val f2"/>
              <a:gd name="f71" fmla="val f3"/>
              <a:gd name="f72" fmla="val f4"/>
              <a:gd name="f73" fmla="+- f72 0 f70"/>
              <a:gd name="f74" fmla="+- f71 0 f70"/>
              <a:gd name="f75" fmla="*/ f74 1 1040400"/>
              <a:gd name="f76" fmla="*/ f73 1 3240000"/>
              <a:gd name="f77" fmla="*/ f70 1 f75"/>
              <a:gd name="f78" fmla="*/ f71 1 f75"/>
              <a:gd name="f79" fmla="*/ f70 1 f76"/>
              <a:gd name="f80" fmla="*/ f72 1 f76"/>
              <a:gd name="f81" fmla="*/ f77 f68 1"/>
              <a:gd name="f82" fmla="*/ f78 f68 1"/>
              <a:gd name="f83" fmla="*/ f80 f69 1"/>
              <a:gd name="f84" fmla="*/ f79 f6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1" t="f84" r="f82" b="f83"/>
            <a:pathLst>
              <a:path w="1040400" h="3240000">
                <a:moveTo>
                  <a:pt x="f5" y="f6"/>
                </a:moveTo>
                <a:lnTo>
                  <a:pt x="f7" y="f8"/>
                </a:lnTo>
                <a:lnTo>
                  <a:pt x="f2" y="f8"/>
                </a:lnTo>
                <a:lnTo>
                  <a:pt x="f9" y="f10"/>
                </a:lnTo>
                <a:lnTo>
                  <a:pt x="f11" y="f12"/>
                </a:lnTo>
                <a:lnTo>
                  <a:pt x="f13" y="f12"/>
                </a:lnTo>
                <a:lnTo>
                  <a:pt x="f14" y="f2"/>
                </a:lnTo>
                <a:lnTo>
                  <a:pt x="f15" y="f16"/>
                </a:lnTo>
                <a:close/>
                <a:moveTo>
                  <a:pt x="f17" y="f18"/>
                </a:move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close/>
                <a:moveTo>
                  <a:pt x="f27" y="f28"/>
                </a:moveTo>
                <a:lnTo>
                  <a:pt x="f29" y="f30"/>
                </a:lnTo>
                <a:lnTo>
                  <a:pt x="f31" y="f32"/>
                </a:lnTo>
                <a:lnTo>
                  <a:pt x="f33" y="f12"/>
                </a:lnTo>
                <a:lnTo>
                  <a:pt x="f34" y="f12"/>
                </a:lnTo>
                <a:lnTo>
                  <a:pt x="f35" y="f36"/>
                </a:lnTo>
                <a:lnTo>
                  <a:pt x="f3" y="f8"/>
                </a:lnTo>
                <a:lnTo>
                  <a:pt x="f37" y="f8"/>
                </a:lnTo>
                <a:lnTo>
                  <a:pt x="f38" y="f39"/>
                </a:lnTo>
                <a:close/>
                <a:moveTo>
                  <a:pt x="f40" y="f41"/>
                </a:moveTo>
                <a:lnTo>
                  <a:pt x="f42" y="f43"/>
                </a:lnTo>
                <a:lnTo>
                  <a:pt x="f44" y="f45"/>
                </a:lnTo>
                <a:lnTo>
                  <a:pt x="f46" y="f47"/>
                </a:lnTo>
                <a:close/>
                <a:moveTo>
                  <a:pt x="f48" y="f49"/>
                </a:moveTo>
                <a:lnTo>
                  <a:pt x="f50" y="f49"/>
                </a:lnTo>
                <a:lnTo>
                  <a:pt x="f51" y="f52"/>
                </a:ln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close/>
                <a:moveTo>
                  <a:pt x="f59" y="f49"/>
                </a:moveTo>
                <a:lnTo>
                  <a:pt x="f60" y="f49"/>
                </a:lnTo>
                <a:lnTo>
                  <a:pt x="f61" y="f62"/>
                </a:lnTo>
                <a:close/>
                <a:moveTo>
                  <a:pt x="f63" y="f4"/>
                </a:moveTo>
                <a:lnTo>
                  <a:pt x="f64" y="f4"/>
                </a:lnTo>
                <a:lnTo>
                  <a:pt x="f65" y="f66"/>
                </a:lnTo>
                <a:lnTo>
                  <a:pt x="f67" y="f66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1496837F-15D0-407D-9726-4A6852918F7F}"/>
              </a:ext>
            </a:extLst>
          </p:cNvPr>
          <p:cNvSpPr/>
          <p:nvPr/>
        </p:nvSpPr>
        <p:spPr>
          <a:xfrm>
            <a:off x="9031688" y="4582472"/>
            <a:ext cx="599053" cy="598077"/>
          </a:xfrm>
          <a:custGeom>
            <a:avLst/>
            <a:gdLst>
              <a:gd name="f0" fmla="val w"/>
              <a:gd name="f1" fmla="val h"/>
              <a:gd name="f2" fmla="val 0"/>
              <a:gd name="f3" fmla="val 3228210"/>
              <a:gd name="f4" fmla="val 3222968"/>
              <a:gd name="f5" fmla="val 1619999"/>
              <a:gd name="f6" fmla="val 642446"/>
              <a:gd name="f7" fmla="val 2664115"/>
              <a:gd name="f8" fmla="val 1686562"/>
              <a:gd name="f9" fmla="val 2664116"/>
              <a:gd name="f10" fmla="val 2015013"/>
              <a:gd name="f11" fmla="val 2511495"/>
              <a:gd name="f12" fmla="val 2399422"/>
              <a:gd name="f13" fmla="val 1924159"/>
              <a:gd name="f14" fmla="val 2308568"/>
              <a:gd name="f15" fmla="val 1812086"/>
              <a:gd name="f16" fmla="val 1427912"/>
              <a:gd name="f17" fmla="val 1315839"/>
              <a:gd name="f18" fmla="val 1224985"/>
              <a:gd name="f19" fmla="val 575882"/>
              <a:gd name="f20" fmla="val 575884"/>
              <a:gd name="f21" fmla="val 509997"/>
              <a:gd name="f22" fmla="val 122689"/>
              <a:gd name="f23" fmla="val 942045"/>
              <a:gd name="f24" fmla="val 542556"/>
              <a:gd name="f25" fmla="val 974604"/>
              <a:gd name="f26" fmla="val 1620001"/>
              <a:gd name="f27" fmla="val 7099"/>
              <a:gd name="f28" fmla="val 1686560"/>
              <a:gd name="f29" fmla="val 2900441"/>
              <a:gd name="f30" fmla="val 349390"/>
              <a:gd name="f31" fmla="val 342291"/>
              <a:gd name="f32" fmla="val 330172"/>
              <a:gd name="f33" fmla="val 1679462"/>
              <a:gd name="f34" fmla="*/ f0 1 3228210"/>
              <a:gd name="f35" fmla="*/ f1 1 3222968"/>
              <a:gd name="f36" fmla="val f2"/>
              <a:gd name="f37" fmla="val f3"/>
              <a:gd name="f38" fmla="val f4"/>
              <a:gd name="f39" fmla="+- f38 0 f36"/>
              <a:gd name="f40" fmla="+- f37 0 f36"/>
              <a:gd name="f41" fmla="*/ f40 1 3228210"/>
              <a:gd name="f42" fmla="*/ f39 1 3222968"/>
              <a:gd name="f43" fmla="*/ f36 1 f41"/>
              <a:gd name="f44" fmla="*/ f37 1 f41"/>
              <a:gd name="f45" fmla="*/ f36 1 f42"/>
              <a:gd name="f46" fmla="*/ f38 1 f42"/>
              <a:gd name="f47" fmla="*/ f43 f34 1"/>
              <a:gd name="f48" fmla="*/ f44 f34 1"/>
              <a:gd name="f49" fmla="*/ f46 f35 1"/>
              <a:gd name="f50" fmla="*/ f45 f3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7" t="f50" r="f48" b="f49"/>
            <a:pathLst>
              <a:path w="3228210" h="3222968">
                <a:moveTo>
                  <a:pt x="f5" y="f6"/>
                </a:moveTo>
                <a:lnTo>
                  <a:pt x="f7" y="f8"/>
                </a:lnTo>
                <a:lnTo>
                  <a:pt x="f9" y="f8"/>
                </a:lnTo>
                <a:lnTo>
                  <a:pt x="f9" y="f4"/>
                </a:lnTo>
                <a:lnTo>
                  <a:pt x="f10" y="f4"/>
                </a:lnTo>
                <a:lnTo>
                  <a:pt x="f10" y="f11"/>
                </a:lnTo>
                <a:cubicBezTo>
                  <a:pt x="f10" y="f12"/>
                  <a:pt x="f13" y="f14"/>
                  <a:pt x="f15" y="f14"/>
                </a:cubicBezTo>
                <a:lnTo>
                  <a:pt x="f16" y="f14"/>
                </a:lnTo>
                <a:cubicBezTo>
                  <a:pt x="f17" y="f14"/>
                  <a:pt x="f18" y="f12"/>
                  <a:pt x="f18" y="f11"/>
                </a:cubicBezTo>
                <a:lnTo>
                  <a:pt x="f18" y="f4"/>
                </a:lnTo>
                <a:lnTo>
                  <a:pt x="f19" y="f4"/>
                </a:lnTo>
                <a:lnTo>
                  <a:pt x="f19" y="f8"/>
                </a:lnTo>
                <a:lnTo>
                  <a:pt x="f20" y="f8"/>
                </a:lnTo>
                <a:close/>
                <a:moveTo>
                  <a:pt x="f21" y="f22"/>
                </a:moveTo>
                <a:lnTo>
                  <a:pt x="f23" y="f22"/>
                </a:lnTo>
                <a:lnTo>
                  <a:pt x="f23" y="f24"/>
                </a:lnTo>
                <a:lnTo>
                  <a:pt x="f21" y="f25"/>
                </a:lnTo>
                <a:close/>
                <a:moveTo>
                  <a:pt x="f26" y="f27"/>
                </a:moveTo>
                <a:lnTo>
                  <a:pt x="f3" y="f28"/>
                </a:lnTo>
                <a:lnTo>
                  <a:pt x="f29" y="f28"/>
                </a:lnTo>
                <a:lnTo>
                  <a:pt x="f26" y="f30"/>
                </a:lnTo>
                <a:close/>
                <a:moveTo>
                  <a:pt x="f5" y="f2"/>
                </a:moveTo>
                <a:lnTo>
                  <a:pt x="f5" y="f31"/>
                </a:lnTo>
                <a:lnTo>
                  <a:pt x="f32" y="f33"/>
                </a:lnTo>
                <a:lnTo>
                  <a:pt x="f2" y="f33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5" name="Freeform 18">
            <a:extLst>
              <a:ext uri="{FF2B5EF4-FFF2-40B4-BE49-F238E27FC236}">
                <a16:creationId xmlns:a16="http://schemas.microsoft.com/office/drawing/2014/main" id="{8C01E3E6-3CF9-42FD-B158-D356FBF1EF4A}"/>
              </a:ext>
            </a:extLst>
          </p:cNvPr>
          <p:cNvSpPr/>
          <p:nvPr/>
        </p:nvSpPr>
        <p:spPr>
          <a:xfrm>
            <a:off x="10920498" y="4648067"/>
            <a:ext cx="578521" cy="466916"/>
          </a:xfrm>
          <a:custGeom>
            <a:avLst/>
            <a:gdLst>
              <a:gd name="f0" fmla="val w"/>
              <a:gd name="f1" fmla="val h"/>
              <a:gd name="f2" fmla="val 0"/>
              <a:gd name="f3" fmla="val 3307788"/>
              <a:gd name="f4" fmla="val 2669631"/>
              <a:gd name="f5" fmla="val 2793832"/>
              <a:gd name="f6" fmla="val 1478391"/>
              <a:gd name="f7" fmla="val 2772990"/>
              <a:gd name="f8" fmla="val 1635402"/>
              <a:gd name="f9" fmla="val 2717678"/>
              <a:gd name="f10" fmla="val 1784517"/>
              <a:gd name="f11" fmla="val 2633007"/>
              <a:gd name="f12" fmla="val 1915952"/>
              <a:gd name="f13" fmla="val 2695386"/>
              <a:gd name="f14" fmla="val 1951862"/>
              <a:gd name="f15" fmla="val 2772768"/>
              <a:gd name="f16" fmla="val 1955673"/>
              <a:gd name="f17" fmla="val 2841607"/>
              <a:gd name="f18" fmla="val 1924185"/>
              <a:gd name="f19" fmla="val 2943442"/>
              <a:gd name="f20" fmla="val 1877605"/>
              <a:gd name="f21" fmla="val 2999062"/>
              <a:gd name="f22" fmla="val 1766364"/>
              <a:gd name="f23" fmla="val 2975226"/>
              <a:gd name="f24" fmla="val 1656948"/>
              <a:gd name="f25" fmla="val 2955176"/>
              <a:gd name="f26" fmla="val 1564911"/>
              <a:gd name="f27" fmla="val 2883463"/>
              <a:gd name="f28" fmla="val 1495086"/>
              <a:gd name="f29" fmla="val 2807611"/>
              <a:gd name="f30" fmla="val 1247700"/>
              <a:gd name="f31" fmla="val 2807472"/>
              <a:gd name="f32" fmla="val 1256060"/>
              <a:gd name="f33" fmla="val 2994195"/>
              <a:gd name="f34" fmla="val 1281771"/>
              <a:gd name="f35" fmla="val 3148201"/>
              <a:gd name="f36" fmla="val 1421768"/>
              <a:gd name="f37" fmla="val 3189276"/>
              <a:gd name="f38" fmla="val 1610317"/>
              <a:gd name="f39" fmla="val 3235041"/>
              <a:gd name="f40" fmla="val 1820393"/>
              <a:gd name="f41" fmla="val 3128252"/>
              <a:gd name="f42" fmla="val 2033972"/>
              <a:gd name="f43" fmla="val 2932732"/>
              <a:gd name="f44" fmla="val 2123406"/>
              <a:gd name="f45" fmla="val 2789297"/>
              <a:gd name="f46" fmla="val 2189015"/>
              <a:gd name="f47" fmla="val 2626543"/>
              <a:gd name="f48" fmla="val 2174805"/>
              <a:gd name="f49" fmla="val 2499470"/>
              <a:gd name="f50" fmla="val 2094044"/>
              <a:gd name="f51" fmla="val 2427194"/>
              <a:gd name="f52" fmla="val 2172627"/>
              <a:gd name="f53" fmla="val 2343030"/>
              <a:gd name="f54" fmla="val 2241391"/>
              <a:gd name="f55" fmla="val 2248861"/>
              <a:gd name="f56" fmla="val 2297980"/>
              <a:gd name="f57" fmla="val 2178351"/>
              <a:gd name="f58" fmla="val 2340352"/>
              <a:gd name="f59" fmla="val 2104446"/>
              <a:gd name="f60" fmla="val 2374567"/>
              <a:gd name="f61" fmla="val 2027600"/>
              <a:gd name="f62" fmla="val 2398134"/>
              <a:gd name="f63" fmla="val 2397615"/>
              <a:gd name="f64" fmla="val 3265361"/>
              <a:gd name="f65" fmla="val 2549905"/>
              <a:gd name="f66" fmla="val 2537441"/>
              <a:gd name="f67" fmla="val 2669620"/>
              <a:gd name="f68" fmla="val 1653814"/>
              <a:gd name="f69" fmla="val 773102"/>
              <a:gd name="f70" fmla="val 2669642"/>
              <a:gd name="f71" fmla="val 46417"/>
              <a:gd name="f72" fmla="val 2550707"/>
              <a:gd name="f73" fmla="val 2398955"/>
              <a:gd name="f74" fmla="val 1280678"/>
              <a:gd name="f75" fmla="val 2398436"/>
              <a:gd name="f76" fmla="val 1203764"/>
              <a:gd name="f77" fmla="val 2374915"/>
              <a:gd name="f78" fmla="val 1129786"/>
              <a:gd name="f79" fmla="val 2340732"/>
              <a:gd name="f80" fmla="val 1059201"/>
              <a:gd name="f81" fmla="val 2298380"/>
              <a:gd name="f82" fmla="val 693039"/>
              <a:gd name="f83" fmla="val 2078675"/>
              <a:gd name="f84" fmla="val 477900"/>
              <a:gd name="f85" fmla="val 1674935"/>
              <a:gd name="f86" fmla="val 499745"/>
              <a:gd name="f87" fmla="val 1248476"/>
              <a:gd name="f88" fmla="val 1331611"/>
              <a:gd name="f89" fmla="val 201752"/>
              <a:gd name="f90" fmla="val 1206335"/>
              <a:gd name="f91" fmla="val 290902"/>
              <a:gd name="f92" fmla="val 1124761"/>
              <a:gd name="f93" fmla="val 308382"/>
              <a:gd name="f94" fmla="val 1132336"/>
              <a:gd name="f95" fmla="val 435988"/>
              <a:gd name="f96" fmla="val 1160888"/>
              <a:gd name="f97" fmla="val 640507"/>
              <a:gd name="f98" fmla="val 1527973"/>
              <a:gd name="f99" fmla="val 617783"/>
              <a:gd name="f100" fmla="val 1498839"/>
              <a:gd name="f101" fmla="val 840365"/>
              <a:gd name="f102" fmla="val 1455138"/>
              <a:gd name="f103" fmla="val 960979"/>
              <a:gd name="f104" fmla="val 1395705"/>
              <a:gd name="f105" fmla="val 987199"/>
              <a:gd name="f106" fmla="val 1213910"/>
              <a:gd name="f107" fmla="val 1052459"/>
              <a:gd name="f108" fmla="val 1331028"/>
              <a:gd name="f109" fmla="val 972050"/>
              <a:gd name="f110" fmla="val 1364241"/>
              <a:gd name="f111" fmla="val 921357"/>
              <a:gd name="f112" fmla="val 1360745"/>
              <a:gd name="f113" fmla="val 809484"/>
              <a:gd name="f114" fmla="val 1360746"/>
              <a:gd name="f115" fmla="val 646916"/>
              <a:gd name="f116" fmla="val 1111360"/>
              <a:gd name="f117" fmla="val 626523"/>
              <a:gd name="f118" fmla="val 1020462"/>
              <a:gd name="f119" fmla="val 495421"/>
              <a:gd name="f120" fmla="val 941218"/>
              <a:gd name="f121" fmla="val 374224"/>
              <a:gd name="f122" fmla="val 1061250"/>
              <a:gd name="f123" fmla="val 280996"/>
              <a:gd name="f124" fmla="val 2164365"/>
              <a:gd name="f125" fmla="val 80223"/>
              <a:gd name="f126" fmla="val 2021192"/>
              <a:gd name="f127" fmla="val 182108"/>
              <a:gd name="f128" fmla="val 1927964"/>
              <a:gd name="f129" fmla="val 202086"/>
              <a:gd name="f130" fmla="val 1936621"/>
              <a:gd name="f131" fmla="val 347922"/>
              <a:gd name="f132" fmla="val 1969252"/>
              <a:gd name="f133" fmla="val 581657"/>
              <a:gd name="f134" fmla="val 2388778"/>
              <a:gd name="f135" fmla="val 555687"/>
              <a:gd name="f136" fmla="val 2355482"/>
              <a:gd name="f137" fmla="val 810066"/>
              <a:gd name="f138" fmla="val 2305538"/>
              <a:gd name="f139" fmla="val 947910"/>
              <a:gd name="f140" fmla="val 2237615"/>
              <a:gd name="f141" fmla="val 977876"/>
              <a:gd name="f142" fmla="val 2029849"/>
              <a:gd name="f143" fmla="val 2163698"/>
              <a:gd name="f144" fmla="val 960563"/>
              <a:gd name="f145" fmla="val 2201656"/>
              <a:gd name="f146" fmla="val 902628"/>
              <a:gd name="f147" fmla="val 2197660"/>
              <a:gd name="f148" fmla="val 774773"/>
              <a:gd name="f149" fmla="val 2197661"/>
              <a:gd name="f150" fmla="val 588982"/>
              <a:gd name="f151" fmla="val 1912649"/>
              <a:gd name="f152" fmla="val 565676"/>
              <a:gd name="f153" fmla="val 1808765"/>
              <a:gd name="f154" fmla="val 415844"/>
              <a:gd name="f155" fmla="val 1718201"/>
              <a:gd name="f156" fmla="val 277334"/>
              <a:gd name="f157" fmla="val 1855380"/>
              <a:gd name="f158" fmla="val 170787"/>
              <a:gd name="f159" fmla="val 1754169"/>
              <a:gd name="f160" fmla="val 1583512"/>
              <a:gd name="f161" fmla="val 121444"/>
              <a:gd name="f162" fmla="val 1472387"/>
              <a:gd name="f163" fmla="val 145257"/>
              <a:gd name="f164" fmla="val 1482706"/>
              <a:gd name="f165" fmla="val 319088"/>
              <a:gd name="f166" fmla="val 1521601"/>
              <a:gd name="f167" fmla="val 597693"/>
              <a:gd name="f168" fmla="val 2021663"/>
              <a:gd name="f169" fmla="val 566738"/>
              <a:gd name="f170" fmla="val 1981975"/>
              <a:gd name="f171" fmla="val 869950"/>
              <a:gd name="f172" fmla="val 1922443"/>
              <a:gd name="f173" fmla="val 1034256"/>
              <a:gd name="f174" fmla="val 1841481"/>
              <a:gd name="f175" fmla="val 1069974"/>
              <a:gd name="f176" fmla="val 1593831"/>
              <a:gd name="f177" fmla="val 1158875"/>
              <a:gd name="f178" fmla="val 1753374"/>
              <a:gd name="f179" fmla="val 1049338"/>
              <a:gd name="f180" fmla="val 1798619"/>
              <a:gd name="f181" fmla="val 980281"/>
              <a:gd name="f182" fmla="val 1793856"/>
              <a:gd name="f183" fmla="val 827882"/>
              <a:gd name="f184" fmla="val 1793857"/>
              <a:gd name="f185" fmla="val 606424"/>
              <a:gd name="f186" fmla="val 1454132"/>
              <a:gd name="f187" fmla="val 578644"/>
              <a:gd name="f188" fmla="val 1330306"/>
              <a:gd name="f189" fmla="val 400050"/>
              <a:gd name="f190" fmla="val 1222356"/>
              <a:gd name="f191" fmla="val 234950"/>
              <a:gd name="f192" fmla="val 1385869"/>
              <a:gd name="f193" fmla="val 107950"/>
              <a:gd name="f194" fmla="*/ f0 1 3307788"/>
              <a:gd name="f195" fmla="*/ f1 1 2669631"/>
              <a:gd name="f196" fmla="val f2"/>
              <a:gd name="f197" fmla="val f3"/>
              <a:gd name="f198" fmla="val f4"/>
              <a:gd name="f199" fmla="+- f198 0 f196"/>
              <a:gd name="f200" fmla="+- f197 0 f196"/>
              <a:gd name="f201" fmla="*/ f200 1 3307788"/>
              <a:gd name="f202" fmla="*/ f199 1 2669631"/>
              <a:gd name="f203" fmla="*/ f196 1 f201"/>
              <a:gd name="f204" fmla="*/ f197 1 f201"/>
              <a:gd name="f205" fmla="*/ f196 1 f202"/>
              <a:gd name="f206" fmla="*/ f198 1 f202"/>
              <a:gd name="f207" fmla="*/ f203 f194 1"/>
              <a:gd name="f208" fmla="*/ f204 f194 1"/>
              <a:gd name="f209" fmla="*/ f206 f195 1"/>
              <a:gd name="f210" fmla="*/ f205 f19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7" t="f210" r="f208" b="f209"/>
            <a:pathLst>
              <a:path w="3307788" h="2669631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lnTo>
                  <a:pt x="f31" y="f32"/>
                </a:lnTo>
                <a:cubicBezTo>
                  <a:pt x="f33" y="f34"/>
                  <a:pt x="f35" y="f36"/>
                  <a:pt x="f37" y="f38"/>
                </a:cubicBezTo>
                <a:cubicBezTo>
                  <a:pt x="f39" y="f40"/>
                  <a:pt x="f41" y="f42"/>
                  <a:pt x="f43" y="f44"/>
                </a:cubicBezTo>
                <a:cubicBezTo>
                  <a:pt x="f45" y="f46"/>
                  <a:pt x="f47" y="f48"/>
                  <a:pt x="f49" y="f50"/>
                </a:cubicBezTo>
                <a:cubicBezTo>
                  <a:pt x="f51" y="f52"/>
                  <a:pt x="f53" y="f54"/>
                  <a:pt x="f55" y="f56"/>
                </a:cubicBezTo>
                <a:cubicBezTo>
                  <a:pt x="f57" y="f58"/>
                  <a:pt x="f59" y="f60"/>
                  <a:pt x="f61" y="f62"/>
                </a:cubicBezTo>
                <a:lnTo>
                  <a:pt x="f3" y="f63"/>
                </a:lnTo>
                <a:cubicBezTo>
                  <a:pt x="f64" y="f65"/>
                  <a:pt x="f66" y="f67"/>
                  <a:pt x="f68" y="f4"/>
                </a:cubicBezTo>
                <a:cubicBezTo>
                  <a:pt x="f69" y="f70"/>
                  <a:pt x="f71" y="f72"/>
                  <a:pt x="f2" y="f73"/>
                </a:cubicBezTo>
                <a:lnTo>
                  <a:pt x="f74" y="f75"/>
                </a:ln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86" y="f87"/>
                </a:cubicBezTo>
                <a:close/>
                <a:moveTo>
                  <a:pt x="f88" y="f89"/>
                </a:moveTo>
                <a:cubicBezTo>
                  <a:pt x="f90" y="f91"/>
                  <a:pt x="f92" y="f93"/>
                  <a:pt x="f94" y="f95"/>
                </a:cubicBezTo>
                <a:cubicBezTo>
                  <a:pt x="f96" y="f97"/>
                  <a:pt x="f98" y="f99"/>
                  <a:pt x="f100" y="f101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88" y="f89"/>
                </a:cubicBezTo>
                <a:close/>
                <a:moveTo>
                  <a:pt x="f124" y="f125"/>
                </a:move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07"/>
                </a:cubicBezTo>
                <a:cubicBezTo>
                  <a:pt x="f143" y="f144"/>
                  <a:pt x="f145" y="f146"/>
                  <a:pt x="f147" y="f148"/>
                </a:cubicBezTo>
                <a:cubicBezTo>
                  <a:pt x="f149" y="f150"/>
                  <a:pt x="f151" y="f152"/>
                  <a:pt x="f153" y="f154"/>
                </a:cubicBezTo>
                <a:cubicBezTo>
                  <a:pt x="f155" y="f156"/>
                  <a:pt x="f157" y="f158"/>
                  <a:pt x="f124" y="f125"/>
                </a:cubicBezTo>
                <a:close/>
                <a:moveTo>
                  <a:pt x="f159" y="f2"/>
                </a:moveTo>
                <a:cubicBezTo>
                  <a:pt x="f160" y="f161"/>
                  <a:pt x="f162" y="f163"/>
                  <a:pt x="f164" y="f165"/>
                </a:cubicBezTo>
                <a:cubicBezTo>
                  <a:pt x="f166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5"/>
                  <a:pt x="f186" y="f187"/>
                  <a:pt x="f188" y="f189"/>
                </a:cubicBezTo>
                <a:cubicBezTo>
                  <a:pt x="f190" y="f191"/>
                  <a:pt x="f192" y="f193"/>
                  <a:pt x="f15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6" name="Rounded Rectangle 25">
            <a:extLst>
              <a:ext uri="{FF2B5EF4-FFF2-40B4-BE49-F238E27FC236}">
                <a16:creationId xmlns:a16="http://schemas.microsoft.com/office/drawing/2014/main" id="{37E65B1E-CFE1-46D4-A93A-4BF106E89661}"/>
              </a:ext>
            </a:extLst>
          </p:cNvPr>
          <p:cNvSpPr/>
          <p:nvPr/>
        </p:nvSpPr>
        <p:spPr>
          <a:xfrm>
            <a:off x="10979056" y="5849477"/>
            <a:ext cx="664121" cy="486704"/>
          </a:xfrm>
          <a:custGeom>
            <a:avLst/>
            <a:gdLst>
              <a:gd name="f0" fmla="val w"/>
              <a:gd name="f1" fmla="val h"/>
              <a:gd name="f2" fmla="val 0"/>
              <a:gd name="f3" fmla="val 3248842"/>
              <a:gd name="f4" fmla="val 2380886"/>
              <a:gd name="f5" fmla="val 1194785"/>
              <a:gd name="f6" fmla="val 1472263"/>
              <a:gd name="f7" fmla="val 1150014"/>
              <a:gd name="f8" fmla="val 1113720"/>
              <a:gd name="f9" fmla="val 1508557"/>
              <a:gd name="f10" fmla="val 1553328"/>
              <a:gd name="f11" fmla="val 1600880"/>
              <a:gd name="f12" fmla="val 1645651"/>
              <a:gd name="f13" fmla="val 1681945"/>
              <a:gd name="f14" fmla="val 2067186"/>
              <a:gd name="f15" fmla="val 2111957"/>
              <a:gd name="f16" fmla="val 2148251"/>
              <a:gd name="f17" fmla="val 2582402"/>
              <a:gd name="f18" fmla="val 986449"/>
              <a:gd name="f19" fmla="val 2477247"/>
              <a:gd name="f20" fmla="val 2392002"/>
              <a:gd name="f21" fmla="val 1071694"/>
              <a:gd name="f22" fmla="val 1176848"/>
              <a:gd name="f23" fmla="val 1282003"/>
              <a:gd name="f24" fmla="val 1367248"/>
              <a:gd name="f25" fmla="val 2687557"/>
              <a:gd name="f26" fmla="val 2772801"/>
              <a:gd name="f27" fmla="val 679570"/>
              <a:gd name="f28" fmla="val 574415"/>
              <a:gd name="f29" fmla="val 489171"/>
              <a:gd name="f30" fmla="val 784725"/>
              <a:gd name="f31" fmla="val 869970"/>
              <a:gd name="f32" fmla="val 867954"/>
              <a:gd name="f33" fmla="val 155801"/>
              <a:gd name="f34" fmla="val 726849"/>
              <a:gd name="f35" fmla="val 858549"/>
              <a:gd name="f36" fmla="val 2535122"/>
              <a:gd name="f37" fmla="val 2394017"/>
              <a:gd name="f38" fmla="val 677268"/>
              <a:gd name="f39" fmla="val 2584703"/>
              <a:gd name="f40" fmla="val 2736658"/>
              <a:gd name="f41" fmla="val 607820"/>
              <a:gd name="f42" fmla="val 2766265"/>
              <a:gd name="f43" fmla="val 579906"/>
              <a:gd name="f44" fmla="val 2806392"/>
              <a:gd name="f45" fmla="val 564164"/>
              <a:gd name="f46" fmla="val 2850195"/>
              <a:gd name="f47" fmla="val 3069929"/>
              <a:gd name="f48" fmla="val 3168740"/>
              <a:gd name="f49" fmla="val 644266"/>
              <a:gd name="f50" fmla="val 743077"/>
              <a:gd name="f51" fmla="val 792706"/>
              <a:gd name="f52" fmla="val 891517"/>
              <a:gd name="f53" fmla="val 971619"/>
              <a:gd name="f54" fmla="val 3054536"/>
              <a:gd name="f55" fmla="val 3060628"/>
              <a:gd name="f56" fmla="val 989042"/>
              <a:gd name="f57" fmla="val 3063411"/>
              <a:gd name="f58" fmla="val 1007758"/>
              <a:gd name="f59" fmla="val 1027125"/>
              <a:gd name="f60" fmla="val 2015961"/>
              <a:gd name="f61" fmla="val 2889080"/>
              <a:gd name="f62" fmla="val 2260325"/>
              <a:gd name="f63" fmla="val 2326909"/>
              <a:gd name="f64" fmla="val 2835102"/>
              <a:gd name="f65" fmla="val 2768518"/>
              <a:gd name="f66" fmla="val 2286284"/>
              <a:gd name="f67" fmla="val 2219700"/>
              <a:gd name="f68" fmla="val 2165723"/>
              <a:gd name="f69" fmla="val 1096248"/>
              <a:gd name="f70" fmla="val 1042270"/>
              <a:gd name="f71" fmla="val 975686"/>
              <a:gd name="f72" fmla="val 493453"/>
              <a:gd name="f73" fmla="val 426869"/>
              <a:gd name="f74" fmla="val 372891"/>
              <a:gd name="f75" fmla="val 198560"/>
              <a:gd name="f76" fmla="val 201343"/>
              <a:gd name="f77" fmla="val 207435"/>
              <a:gd name="f78" fmla="val 178913"/>
              <a:gd name="f79" fmla="val 80102"/>
              <a:gd name="f80" fmla="val 398647"/>
              <a:gd name="f81" fmla="val 447310"/>
              <a:gd name="f82" fmla="val 491436"/>
              <a:gd name="f83" fmla="val 583593"/>
              <a:gd name="f84" fmla="val 523419"/>
              <a:gd name="f85" fmla="val 615395"/>
              <a:gd name="f86" fmla="*/ f0 1 3248842"/>
              <a:gd name="f87" fmla="*/ f1 1 2380886"/>
              <a:gd name="f88" fmla="val f2"/>
              <a:gd name="f89" fmla="val f3"/>
              <a:gd name="f90" fmla="val f4"/>
              <a:gd name="f91" fmla="+- f90 0 f88"/>
              <a:gd name="f92" fmla="+- f89 0 f88"/>
              <a:gd name="f93" fmla="*/ f92 1 3248842"/>
              <a:gd name="f94" fmla="*/ f91 1 2380886"/>
              <a:gd name="f95" fmla="*/ f88 1 f93"/>
              <a:gd name="f96" fmla="*/ f89 1 f93"/>
              <a:gd name="f97" fmla="*/ f88 1 f94"/>
              <a:gd name="f98" fmla="*/ f90 1 f94"/>
              <a:gd name="f99" fmla="*/ f95 f86 1"/>
              <a:gd name="f100" fmla="*/ f96 f86 1"/>
              <a:gd name="f101" fmla="*/ f98 f87 1"/>
              <a:gd name="f102" fmla="*/ f97 f8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9" t="f102" r="f100" b="f101"/>
            <a:pathLst>
              <a:path w="3248842" h="238088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8" y="f12"/>
                  <a:pt x="f7" y="f13"/>
                  <a:pt x="f5" y="f13"/>
                </a:cubicBezTo>
                <a:lnTo>
                  <a:pt x="f14" y="f13"/>
                </a:lnTo>
                <a:cubicBezTo>
                  <a:pt x="f15" y="f13"/>
                  <a:pt x="f16" y="f12"/>
                  <a:pt x="f16" y="f11"/>
                </a:cubicBezTo>
                <a:lnTo>
                  <a:pt x="f16" y="f10"/>
                </a:lnTo>
                <a:cubicBezTo>
                  <a:pt x="f16" y="f9"/>
                  <a:pt x="f15" y="f6"/>
                  <a:pt x="f14" y="f6"/>
                </a:cubicBezTo>
                <a:close/>
                <a:moveTo>
                  <a:pt x="f17" y="f18"/>
                </a:moveTo>
                <a:cubicBezTo>
                  <a:pt x="f19" y="f18"/>
                  <a:pt x="f20" y="f21"/>
                  <a:pt x="f20" y="f22"/>
                </a:cubicBezTo>
                <a:cubicBezTo>
                  <a:pt x="f20" y="f23"/>
                  <a:pt x="f19" y="f24"/>
                  <a:pt x="f17" y="f24"/>
                </a:cubicBezTo>
                <a:cubicBezTo>
                  <a:pt x="f25" y="f24"/>
                  <a:pt x="f26" y="f23"/>
                  <a:pt x="f26" y="f22"/>
                </a:cubicBezTo>
                <a:cubicBezTo>
                  <a:pt x="f26" y="f21"/>
                  <a:pt x="f25" y="f18"/>
                  <a:pt x="f17" y="f18"/>
                </a:cubicBezTo>
                <a:close/>
                <a:moveTo>
                  <a:pt x="f27" y="f18"/>
                </a:moveTo>
                <a:cubicBezTo>
                  <a:pt x="f28" y="f18"/>
                  <a:pt x="f29" y="f21"/>
                  <a:pt x="f29" y="f22"/>
                </a:cubicBezTo>
                <a:cubicBezTo>
                  <a:pt x="f29" y="f23"/>
                  <a:pt x="f28" y="f24"/>
                  <a:pt x="f27" y="f24"/>
                </a:cubicBezTo>
                <a:cubicBezTo>
                  <a:pt x="f30" y="f24"/>
                  <a:pt x="f31" y="f23"/>
                  <a:pt x="f31" y="f22"/>
                </a:cubicBezTo>
                <a:cubicBezTo>
                  <a:pt x="f31" y="f21"/>
                  <a:pt x="f30" y="f18"/>
                  <a:pt x="f27" y="f18"/>
                </a:cubicBezTo>
                <a:close/>
                <a:moveTo>
                  <a:pt x="f32" y="f33"/>
                </a:moveTo>
                <a:lnTo>
                  <a:pt x="f34" y="f35"/>
                </a:lnTo>
                <a:lnTo>
                  <a:pt x="f36" y="f35"/>
                </a:lnTo>
                <a:lnTo>
                  <a:pt x="f37" y="f33"/>
                </a:lnTo>
                <a:close/>
                <a:moveTo>
                  <a:pt x="f38" y="f2"/>
                </a:moveTo>
                <a:lnTo>
                  <a:pt x="f39" y="f2"/>
                </a:lnTo>
                <a:lnTo>
                  <a:pt x="f40" y="f41"/>
                </a:lnTo>
                <a:cubicBezTo>
                  <a:pt x="f42" y="f43"/>
                  <a:pt x="f44" y="f45"/>
                  <a:pt x="f46" y="f45"/>
                </a:cubicBezTo>
                <a:lnTo>
                  <a:pt x="f47" y="f45"/>
                </a:lnTo>
                <a:cubicBezTo>
                  <a:pt x="f48" y="f45"/>
                  <a:pt x="f3" y="f49"/>
                  <a:pt x="f3" y="f50"/>
                </a:cubicBezTo>
                <a:lnTo>
                  <a:pt x="f3" y="f51"/>
                </a:lnTo>
                <a:cubicBezTo>
                  <a:pt x="f3" y="f52"/>
                  <a:pt x="f48" y="f53"/>
                  <a:pt x="f47" y="f53"/>
                </a:cubicBezTo>
                <a:lnTo>
                  <a:pt x="f54" y="f53"/>
                </a:lnTo>
                <a:cubicBezTo>
                  <a:pt x="f55" y="f56"/>
                  <a:pt x="f57" y="f58"/>
                  <a:pt x="f57" y="f59"/>
                </a:cubicBezTo>
                <a:lnTo>
                  <a:pt x="f57" y="f60"/>
                </a:lnTo>
                <a:lnTo>
                  <a:pt x="f61" y="f60"/>
                </a:lnTo>
                <a:lnTo>
                  <a:pt x="f61" y="f62"/>
                </a:lnTo>
                <a:cubicBezTo>
                  <a:pt x="f61" y="f63"/>
                  <a:pt x="f64" y="f4"/>
                  <a:pt x="f65" y="f4"/>
                </a:cubicBezTo>
                <a:lnTo>
                  <a:pt x="f66" y="f4"/>
                </a:lnTo>
                <a:cubicBezTo>
                  <a:pt x="f67" y="f4"/>
                  <a:pt x="f68" y="f63"/>
                  <a:pt x="f68" y="f62"/>
                </a:cubicBezTo>
                <a:lnTo>
                  <a:pt x="f68" y="f60"/>
                </a:lnTo>
                <a:lnTo>
                  <a:pt x="f69" y="f60"/>
                </a:lnTo>
                <a:lnTo>
                  <a:pt x="f69" y="f62"/>
                </a:lnTo>
                <a:cubicBezTo>
                  <a:pt x="f69" y="f63"/>
                  <a:pt x="f70" y="f4"/>
                  <a:pt x="f71" y="f4"/>
                </a:cubicBezTo>
                <a:lnTo>
                  <a:pt x="f72" y="f4"/>
                </a:lnTo>
                <a:cubicBezTo>
                  <a:pt x="f73" y="f4"/>
                  <a:pt x="f74" y="f63"/>
                  <a:pt x="f74" y="f62"/>
                </a:cubicBezTo>
                <a:lnTo>
                  <a:pt x="f74" y="f60"/>
                </a:lnTo>
                <a:lnTo>
                  <a:pt x="f75" y="f60"/>
                </a:lnTo>
                <a:lnTo>
                  <a:pt x="f75" y="f59"/>
                </a:lnTo>
                <a:cubicBezTo>
                  <a:pt x="f75" y="f58"/>
                  <a:pt x="f76" y="f56"/>
                  <a:pt x="f77" y="f53"/>
                </a:cubicBezTo>
                <a:lnTo>
                  <a:pt x="f78" y="f53"/>
                </a:lnTo>
                <a:cubicBezTo>
                  <a:pt x="f79" y="f53"/>
                  <a:pt x="f2" y="f52"/>
                  <a:pt x="f2" y="f51"/>
                </a:cubicBezTo>
                <a:lnTo>
                  <a:pt x="f2" y="f50"/>
                </a:lnTo>
                <a:cubicBezTo>
                  <a:pt x="f2" y="f49"/>
                  <a:pt x="f79" y="f45"/>
                  <a:pt x="f78" y="f45"/>
                </a:cubicBezTo>
                <a:lnTo>
                  <a:pt x="f80" y="f45"/>
                </a:lnTo>
                <a:cubicBezTo>
                  <a:pt x="f81" y="f45"/>
                  <a:pt x="f82" y="f83"/>
                  <a:pt x="f84" y="f85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7" name="Donut 39">
            <a:extLst>
              <a:ext uri="{FF2B5EF4-FFF2-40B4-BE49-F238E27FC236}">
                <a16:creationId xmlns:a16="http://schemas.microsoft.com/office/drawing/2014/main" id="{680DCCC4-8E4E-4E5F-8F9D-D18F7BFBA98F}"/>
              </a:ext>
            </a:extLst>
          </p:cNvPr>
          <p:cNvSpPr/>
          <p:nvPr/>
        </p:nvSpPr>
        <p:spPr>
          <a:xfrm>
            <a:off x="4185307" y="4555933"/>
            <a:ext cx="651175" cy="651175"/>
          </a:xfrm>
          <a:custGeom>
            <a:avLst/>
            <a:gdLst>
              <a:gd name="f0" fmla="val w"/>
              <a:gd name="f1" fmla="val h"/>
              <a:gd name="f2" fmla="val 0"/>
              <a:gd name="f3" fmla="val 3240000"/>
              <a:gd name="f4" fmla="val 1152300"/>
              <a:gd name="f5" fmla="val 922782"/>
              <a:gd name="f6" fmla="val 2354400"/>
              <a:gd name="f7" fmla="val 1620000"/>
              <a:gd name="f8" fmla="val 2317218"/>
              <a:gd name="f9" fmla="val 342403"/>
              <a:gd name="f10" fmla="val 914403"/>
              <a:gd name="f11" fmla="val 2325597"/>
              <a:gd name="f12" fmla="val 2897597"/>
              <a:gd name="f13" fmla="val 2514701"/>
              <a:gd name="f14" fmla="val 725299"/>
              <a:gd name="f15" fmla="*/ f0 1 3240000"/>
              <a:gd name="f16" fmla="*/ f1 1 3240000"/>
              <a:gd name="f17" fmla="val f2"/>
              <a:gd name="f18" fmla="val f3"/>
              <a:gd name="f19" fmla="+- f18 0 f17"/>
              <a:gd name="f20" fmla="*/ f19 1 3240000"/>
              <a:gd name="f21" fmla="*/ f17 1 f20"/>
              <a:gd name="f22" fmla="*/ f18 1 f20"/>
              <a:gd name="f23" fmla="*/ f21 f15 1"/>
              <a:gd name="f24" fmla="*/ f22 f15 1"/>
              <a:gd name="f25" fmla="*/ f22 f16 1"/>
              <a:gd name="f26" fmla="*/ f2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3" t="f26" r="f24" b="f25"/>
            <a:pathLst>
              <a:path w="3240000" h="3240000">
                <a:moveTo>
                  <a:pt x="f4" y="f5"/>
                </a:moveTo>
                <a:lnTo>
                  <a:pt x="f6" y="f7"/>
                </a:lnTo>
                <a:lnTo>
                  <a:pt x="f4" y="f8"/>
                </a:lnTo>
                <a:close/>
                <a:moveTo>
                  <a:pt x="f7" y="f9"/>
                </a:moveTo>
                <a:cubicBezTo>
                  <a:pt x="f10" y="f9"/>
                  <a:pt x="f9" y="f10"/>
                  <a:pt x="f9" y="f7"/>
                </a:cubicBezTo>
                <a:cubicBezTo>
                  <a:pt x="f9" y="f11"/>
                  <a:pt x="f10" y="f12"/>
                  <a:pt x="f7" y="f12"/>
                </a:cubicBezTo>
                <a:cubicBezTo>
                  <a:pt x="f11" y="f12"/>
                  <a:pt x="f12" y="f11"/>
                  <a:pt x="f12" y="f7"/>
                </a:cubicBezTo>
                <a:cubicBezTo>
                  <a:pt x="f12" y="f10"/>
                  <a:pt x="f11" y="f9"/>
                  <a:pt x="f7" y="f9"/>
                </a:cubicBezTo>
                <a:close/>
                <a:moveTo>
                  <a:pt x="f7" y="f2"/>
                </a:moveTo>
                <a:cubicBezTo>
                  <a:pt x="f13" y="f2"/>
                  <a:pt x="f3" y="f14"/>
                  <a:pt x="f3" y="f7"/>
                </a:cubicBezTo>
                <a:cubicBezTo>
                  <a:pt x="f3" y="f13"/>
                  <a:pt x="f13" y="f3"/>
                  <a:pt x="f7" y="f3"/>
                </a:cubicBezTo>
                <a:cubicBezTo>
                  <a:pt x="f14" y="f3"/>
                  <a:pt x="f2" y="f13"/>
                  <a:pt x="f2" y="f7"/>
                </a:cubicBezTo>
                <a:cubicBezTo>
                  <a:pt x="f2" y="f14"/>
                  <a:pt x="f14" y="f2"/>
                  <a:pt x="f7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8" name="Chord 38">
            <a:extLst>
              <a:ext uri="{FF2B5EF4-FFF2-40B4-BE49-F238E27FC236}">
                <a16:creationId xmlns:a16="http://schemas.microsoft.com/office/drawing/2014/main" id="{77C1C62C-3FA1-468E-9E28-31908168E82B}"/>
              </a:ext>
            </a:extLst>
          </p:cNvPr>
          <p:cNvSpPr/>
          <p:nvPr/>
        </p:nvSpPr>
        <p:spPr>
          <a:xfrm>
            <a:off x="6671205" y="5636472"/>
            <a:ext cx="548664" cy="705539"/>
          </a:xfrm>
          <a:custGeom>
            <a:avLst/>
            <a:gdLst>
              <a:gd name="f0" fmla="val w"/>
              <a:gd name="f1" fmla="val h"/>
              <a:gd name="f2" fmla="val 0"/>
              <a:gd name="f3" fmla="val 2519554"/>
              <a:gd name="f4" fmla="val 3240000"/>
              <a:gd name="f5" fmla="val 1259778"/>
              <a:gd name="f6" fmla="val 1299543"/>
              <a:gd name="f7" fmla="val 1331778"/>
              <a:gd name="f8" fmla="val 32235"/>
              <a:gd name="f9" fmla="val 72000"/>
              <a:gd name="f10" fmla="val 292696"/>
              <a:gd name="f11" fmla="val 1526887"/>
              <a:gd name="f12" fmla="val 301316"/>
              <a:gd name="f13" fmla="val 1719796"/>
              <a:gd name="f14" fmla="val 357828"/>
              <a:gd name="f15" fmla="val 1894309"/>
              <a:gd name="f16" fmla="val 459601"/>
              <a:gd name="f17" fmla="val 2284331"/>
              <a:gd name="f18" fmla="val 687055"/>
              <a:gd name="f19" fmla="val 2522839"/>
              <a:gd name="f20" fmla="val 1105809"/>
              <a:gd name="f21" fmla="val 2519520"/>
              <a:gd name="f22" fmla="val 1557297"/>
              <a:gd name="f23" fmla="val 2509882"/>
              <a:gd name="f24" fmla="val 1557270"/>
              <a:gd name="f25" fmla="val 2413806"/>
              <a:gd name="f26" fmla="val 1435449"/>
              <a:gd name="f27" fmla="val 2264527"/>
              <a:gd name="f28" fmla="val 1358626"/>
              <a:gd name="f29" fmla="val 2097304"/>
              <a:gd name="f30" fmla="val 1931567"/>
              <a:gd name="f31" fmla="val 1783455"/>
              <a:gd name="f32" fmla="val 1434091"/>
              <a:gd name="f33" fmla="val 1688484"/>
              <a:gd name="f34" fmla="val 1554913"/>
              <a:gd name="f35" fmla="val 1657888"/>
              <a:gd name="f36" fmla="val 1554825"/>
              <a:gd name="f37" fmla="val 1579123"/>
              <a:gd name="f38" fmla="val 1454657"/>
              <a:gd name="f39" fmla="val 1463823"/>
              <a:gd name="f40" fmla="val 1385682"/>
              <a:gd name="f41" fmla="val 1368008"/>
              <a:gd name="f42" fmla="val 2507895"/>
              <a:gd name="f43" fmla="val 1356113"/>
              <a:gd name="f44" fmla="val 2868215"/>
              <a:gd name="f45" fmla="val 1353558"/>
              <a:gd name="f46" fmla="val 1347515"/>
              <a:gd name="f47" fmla="val 3074779"/>
              <a:gd name="f48" fmla="val 1177830"/>
              <a:gd name="f49" fmla="val 969556"/>
              <a:gd name="f50" fmla="val 759529"/>
              <a:gd name="f51" fmla="val 588743"/>
              <a:gd name="f52" fmla="val 3071985"/>
              <a:gd name="f53" fmla="val 585029"/>
              <a:gd name="f54" fmla="val 2863014"/>
              <a:gd name="f55" fmla="val 584214"/>
              <a:gd name="f56" fmla="val 2861474"/>
              <a:gd name="f57" fmla="val 584183"/>
              <a:gd name="f58" fmla="val 2859896"/>
              <a:gd name="f59" fmla="val 2858310"/>
              <a:gd name="f60" fmla="val 584422"/>
              <a:gd name="f61" fmla="val 2856985"/>
              <a:gd name="f62" fmla="val 584186"/>
              <a:gd name="f63" fmla="val 2856201"/>
              <a:gd name="f64" fmla="val 584184"/>
              <a:gd name="f65" fmla="val 2855415"/>
              <a:gd name="f66" fmla="val 2854628"/>
              <a:gd name="f67" fmla="val 584846"/>
              <a:gd name="f68" fmla="val 585977"/>
              <a:gd name="f69" fmla="val 2797047"/>
              <a:gd name="f70" fmla="val 628115"/>
              <a:gd name="f71" fmla="val 2750982"/>
              <a:gd name="f72" fmla="val 679843"/>
              <a:gd name="f73" fmla="val 731571"/>
              <a:gd name="f74" fmla="val 773709"/>
              <a:gd name="f75" fmla="val 774841"/>
              <a:gd name="f76" fmla="val 776870"/>
              <a:gd name="f77" fmla="val 2961046"/>
              <a:gd name="f78" fmla="val 863138"/>
              <a:gd name="f79" fmla="val 3047314"/>
              <a:gd name="f80" fmla="val 1075974"/>
              <a:gd name="f81" fmla="val 1162242"/>
              <a:gd name="f82" fmla="val 1163439"/>
              <a:gd name="f83" fmla="val 1187778"/>
              <a:gd name="f84" fmla="val 1365548"/>
              <a:gd name="f85" fmla="val 1048083"/>
              <a:gd name="f86" fmla="val 1378241"/>
              <a:gd name="f87" fmla="val 925400"/>
              <a:gd name="f88" fmla="val 1448176"/>
              <a:gd name="f89" fmla="val 842602"/>
              <a:gd name="f90" fmla="val 1552487"/>
              <a:gd name="f91" fmla="val 807450"/>
              <a:gd name="f92" fmla="val 1552386"/>
              <a:gd name="f93" fmla="val 712615"/>
              <a:gd name="f94" fmla="val 1432960"/>
              <a:gd name="f95" fmla="val 565486"/>
              <a:gd name="f96" fmla="val 400996"/>
              <a:gd name="f97" fmla="val 240343"/>
              <a:gd name="f98" fmla="val 96251"/>
              <a:gd name="f99" fmla="val 1429532"/>
              <a:gd name="f100" fmla="val 1543232"/>
              <a:gd name="f101" fmla="val 1264"/>
              <a:gd name="f102" fmla="val 1094357"/>
              <a:gd name="f103" fmla="val 241710"/>
              <a:gd name="f104" fmla="val 680052"/>
              <a:gd name="f105" fmla="val 631054"/>
              <a:gd name="f106" fmla="val 455977"/>
              <a:gd name="f107" fmla="val 804121"/>
              <a:gd name="f108" fmla="val 356374"/>
              <a:gd name="f109" fmla="val 994908"/>
              <a:gd name="f110" fmla="val 301092"/>
              <a:gd name="f111" fmla="val 292721"/>
              <a:gd name="f112" fmla="val 1220013"/>
              <a:gd name="f113" fmla="*/ f0 1 2519554"/>
              <a:gd name="f114" fmla="*/ f1 1 3240000"/>
              <a:gd name="f115" fmla="val f2"/>
              <a:gd name="f116" fmla="val f3"/>
              <a:gd name="f117" fmla="val f4"/>
              <a:gd name="f118" fmla="+- f117 0 f115"/>
              <a:gd name="f119" fmla="+- f116 0 f115"/>
              <a:gd name="f120" fmla="*/ f119 1 2519554"/>
              <a:gd name="f121" fmla="*/ f118 1 3240000"/>
              <a:gd name="f122" fmla="*/ f115 1 f120"/>
              <a:gd name="f123" fmla="*/ f116 1 f120"/>
              <a:gd name="f124" fmla="*/ f115 1 f121"/>
              <a:gd name="f125" fmla="*/ f117 1 f121"/>
              <a:gd name="f126" fmla="*/ f122 f113 1"/>
              <a:gd name="f127" fmla="*/ f123 f113 1"/>
              <a:gd name="f128" fmla="*/ f125 f114 1"/>
              <a:gd name="f129" fmla="*/ f124 f11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26" t="f129" r="f127" b="f128"/>
            <a:pathLst>
              <a:path w="2519554" h="3240000">
                <a:moveTo>
                  <a:pt x="f5" y="f2"/>
                </a:moveTo>
                <a:cubicBezTo>
                  <a:pt x="f6" y="f2"/>
                  <a:pt x="f7" y="f8"/>
                  <a:pt x="f7" y="f9"/>
                </a:cubicBezTo>
                <a:lnTo>
                  <a:pt x="f7" y="f10"/>
                </a:lnTo>
                <a:cubicBezTo>
                  <a:pt x="f11" y="f12"/>
                  <a:pt x="f13" y="f14"/>
                  <a:pt x="f15" y="f16"/>
                </a:cubicBezTo>
                <a:cubicBezTo>
                  <a:pt x="f17" y="f18"/>
                  <a:pt x="f19" y="f20"/>
                  <a:pt x="f21" y="f22"/>
                </a:cubicBezTo>
                <a:lnTo>
                  <a:pt x="f23" y="f24"/>
                </a:lnTo>
                <a:cubicBezTo>
                  <a:pt x="f25" y="f26"/>
                  <a:pt x="f27" y="f28"/>
                  <a:pt x="f29" y="f28"/>
                </a:cubicBezTo>
                <a:cubicBezTo>
                  <a:pt x="f30" y="f28"/>
                  <a:pt x="f31" y="f32"/>
                  <a:pt x="f33" y="f34"/>
                </a:cubicBezTo>
                <a:lnTo>
                  <a:pt x="f35" y="f36"/>
                </a:lnTo>
                <a:cubicBezTo>
                  <a:pt x="f37" y="f38"/>
                  <a:pt x="f39" y="f40"/>
                  <a:pt x="f7" y="f41"/>
                </a:cubicBezTo>
                <a:lnTo>
                  <a:pt x="f7" y="f42"/>
                </a:lnTo>
                <a:lnTo>
                  <a:pt x="f43" y="f42"/>
                </a:lnTo>
                <a:lnTo>
                  <a:pt x="f43" y="f44"/>
                </a:lnTo>
                <a:lnTo>
                  <a:pt x="f45" y="f44"/>
                </a:lnTo>
                <a:cubicBezTo>
                  <a:pt x="f46" y="f47"/>
                  <a:pt x="f48" y="f4"/>
                  <a:pt x="f49" y="f4"/>
                </a:cubicBezTo>
                <a:cubicBezTo>
                  <a:pt x="f50" y="f4"/>
                  <a:pt x="f51" y="f52"/>
                  <a:pt x="f53" y="f54"/>
                </a:cubicBezTo>
                <a:cubicBezTo>
                  <a:pt x="f55" y="f56"/>
                  <a:pt x="f57" y="f58"/>
                  <a:pt x="f57" y="f59"/>
                </a:cubicBezTo>
                <a:lnTo>
                  <a:pt x="f60" y="f61"/>
                </a:lnTo>
                <a:cubicBezTo>
                  <a:pt x="f62" y="f63"/>
                  <a:pt x="f64" y="f65"/>
                  <a:pt x="f64" y="f66"/>
                </a:cubicBezTo>
                <a:lnTo>
                  <a:pt x="f67" y="f66"/>
                </a:lnTo>
                <a:cubicBezTo>
                  <a:pt x="f68" y="f69"/>
                  <a:pt x="f70" y="f71"/>
                  <a:pt x="f72" y="f71"/>
                </a:cubicBezTo>
                <a:cubicBezTo>
                  <a:pt x="f73" y="f71"/>
                  <a:pt x="f74" y="f69"/>
                  <a:pt x="f75" y="f66"/>
                </a:cubicBezTo>
                <a:lnTo>
                  <a:pt x="f76" y="f66"/>
                </a:lnTo>
                <a:cubicBezTo>
                  <a:pt x="f76" y="f77"/>
                  <a:pt x="f78" y="f79"/>
                  <a:pt x="f49" y="f79"/>
                </a:cubicBezTo>
                <a:cubicBezTo>
                  <a:pt x="f80" y="f79"/>
                  <a:pt x="f81" y="f77"/>
                  <a:pt x="f81" y="f66"/>
                </a:cubicBezTo>
                <a:lnTo>
                  <a:pt x="f82" y="f66"/>
                </a:lnTo>
                <a:lnTo>
                  <a:pt x="f82" y="f42"/>
                </a:lnTo>
                <a:lnTo>
                  <a:pt x="f83" y="f42"/>
                </a:lnTo>
                <a:lnTo>
                  <a:pt x="f83" y="f84"/>
                </a:lnTo>
                <a:cubicBezTo>
                  <a:pt x="f85" y="f86"/>
                  <a:pt x="f87" y="f88"/>
                  <a:pt x="f89" y="f90"/>
                </a:cubicBezTo>
                <a:lnTo>
                  <a:pt x="f91" y="f92"/>
                </a:lnTo>
                <a:cubicBezTo>
                  <a:pt x="f93" y="f94"/>
                  <a:pt x="f95" y="f28"/>
                  <a:pt x="f96" y="f28"/>
                </a:cubicBezTo>
                <a:cubicBezTo>
                  <a:pt x="f97" y="f28"/>
                  <a:pt x="f98" y="f99"/>
                  <a:pt x="f2" y="f100"/>
                </a:cubicBezTo>
                <a:cubicBezTo>
                  <a:pt x="f101" y="f102"/>
                  <a:pt x="f103" y="f104"/>
                  <a:pt x="f105" y="f106"/>
                </a:cubicBezTo>
                <a:cubicBezTo>
                  <a:pt x="f107" y="f108"/>
                  <a:pt x="f109" y="f110"/>
                  <a:pt x="f83" y="f111"/>
                </a:cubicBezTo>
                <a:lnTo>
                  <a:pt x="f83" y="f9"/>
                </a:lnTo>
                <a:cubicBezTo>
                  <a:pt x="f83" y="f8"/>
                  <a:pt x="f112" y="f2"/>
                  <a:pt x="f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9" name="Oval 6">
            <a:extLst>
              <a:ext uri="{FF2B5EF4-FFF2-40B4-BE49-F238E27FC236}">
                <a16:creationId xmlns:a16="http://schemas.microsoft.com/office/drawing/2014/main" id="{6806991C-7B6D-4813-9C78-D3F6BE8BD07C}"/>
              </a:ext>
            </a:extLst>
          </p:cNvPr>
          <p:cNvSpPr/>
          <p:nvPr/>
        </p:nvSpPr>
        <p:spPr>
          <a:xfrm>
            <a:off x="7508651" y="5806843"/>
            <a:ext cx="574719" cy="568695"/>
          </a:xfrm>
          <a:custGeom>
            <a:avLst/>
            <a:gdLst>
              <a:gd name="f0" fmla="val w"/>
              <a:gd name="f1" fmla="val h"/>
              <a:gd name="f2" fmla="val 0"/>
              <a:gd name="f3" fmla="val 3220460"/>
              <a:gd name="f4" fmla="val 3186731"/>
              <a:gd name="f5" fmla="val 1762834"/>
              <a:gd name="f6" fmla="val 1282034"/>
              <a:gd name="f7" fmla="val 273698"/>
              <a:gd name="f8" fmla="val 2771171"/>
              <a:gd name="f9" fmla="val 253145"/>
              <a:gd name="f10" fmla="val 2791724"/>
              <a:gd name="f11" fmla="val 2825048"/>
              <a:gd name="f12" fmla="val 2845601"/>
              <a:gd name="f13" fmla="val 294251"/>
              <a:gd name="f14" fmla="val 2866154"/>
              <a:gd name="f15" fmla="val 327575"/>
              <a:gd name="f16" fmla="val 348128"/>
              <a:gd name="f17" fmla="val 1830131"/>
              <a:gd name="f18" fmla="val 1363598"/>
              <a:gd name="f19" fmla="val 2703218"/>
              <a:gd name="f20" fmla="val 237332"/>
              <a:gd name="f21" fmla="val 2623680"/>
              <a:gd name="f22" fmla="val 2559202"/>
              <a:gd name="f23" fmla="val 301810"/>
              <a:gd name="f24" fmla="val 381348"/>
              <a:gd name="f25" fmla="val 460886"/>
              <a:gd name="f26" fmla="val 525364"/>
              <a:gd name="f27" fmla="val 2782756"/>
              <a:gd name="f28" fmla="val 2847234"/>
              <a:gd name="f29" fmla="val 2413103"/>
              <a:gd name="f30" fmla="val 2858994"/>
              <a:gd name="f31" fmla="val 361466"/>
              <a:gd name="f32" fmla="val 807357"/>
              <a:gd name="f33" fmla="val 1253248"/>
              <a:gd name="f34" fmla="val 1614714"/>
              <a:gd name="f35" fmla="val 2305542"/>
              <a:gd name="f36" fmla="val 2202893"/>
              <a:gd name="f37" fmla="val 1593680"/>
              <a:gd name="f38" fmla="val 2109223"/>
              <a:gd name="f39" fmla="val 1555067"/>
              <a:gd name="f40" fmla="val 2191945"/>
              <a:gd name="f41" fmla="val 1637789"/>
              <a:gd name="f42" fmla="val 2226856"/>
              <a:gd name="f43" fmla="val 1672699"/>
              <a:gd name="f44" fmla="val 2226855"/>
              <a:gd name="f45" fmla="val 1729300"/>
              <a:gd name="f46" fmla="val 1764210"/>
              <a:gd name="f47" fmla="val 2045068"/>
              <a:gd name="f48" fmla="val 1911087"/>
              <a:gd name="f49" fmla="val 2010158"/>
              <a:gd name="f50" fmla="val 1945998"/>
              <a:gd name="f51" fmla="val 1953557"/>
              <a:gd name="f52" fmla="val 1918647"/>
              <a:gd name="f53" fmla="val 1799123"/>
              <a:gd name="f54" fmla="val 1791564"/>
              <a:gd name="f55" fmla="val 1749496"/>
              <a:gd name="f56" fmla="val 1841190"/>
              <a:gd name="f57" fmla="val 1832980"/>
              <a:gd name="f58" fmla="val 1924673"/>
              <a:gd name="f59" fmla="val 1761893"/>
              <a:gd name="f60" fmla="val 1995760"/>
              <a:gd name="f61" fmla="val 1678410"/>
              <a:gd name="f62" fmla="val 1912277"/>
              <a:gd name="f63" fmla="val 1650246"/>
              <a:gd name="f64" fmla="val 1940441"/>
              <a:gd name="f65" fmla="val 1735612"/>
              <a:gd name="f66" fmla="val 2025807"/>
              <a:gd name="f67" fmla="val 1573330"/>
              <a:gd name="f68" fmla="val 2188089"/>
              <a:gd name="f69" fmla="val 1487964"/>
              <a:gd name="f70" fmla="val 2102723"/>
              <a:gd name="f71" fmla="val 1451742"/>
              <a:gd name="f72" fmla="val 2138944"/>
              <a:gd name="f73" fmla="val 1537109"/>
              <a:gd name="f74" fmla="val 2224311"/>
              <a:gd name="f75" fmla="val 1374830"/>
              <a:gd name="f76" fmla="val 2386590"/>
              <a:gd name="f77" fmla="val 1289463"/>
              <a:gd name="f78" fmla="val 2301223"/>
              <a:gd name="f79" fmla="val 1225079"/>
              <a:gd name="f80" fmla="val 2365608"/>
              <a:gd name="f81" fmla="val 1310445"/>
              <a:gd name="f82" fmla="val 2450974"/>
              <a:gd name="f83" fmla="val 1239358"/>
              <a:gd name="f84" fmla="val 2522061"/>
              <a:gd name="f85" fmla="val 1153992"/>
              <a:gd name="f86" fmla="val 2436695"/>
              <a:gd name="f87" fmla="val 1104364"/>
              <a:gd name="f88" fmla="val 2486322"/>
              <a:gd name="f89" fmla="val 1189730"/>
              <a:gd name="f90" fmla="val 2571689"/>
              <a:gd name="f91" fmla="val 1034153"/>
              <a:gd name="f92" fmla="val 2727266"/>
              <a:gd name="f93" fmla="val 948787"/>
              <a:gd name="f94" fmla="val 2641900"/>
              <a:gd name="f95" fmla="val 905863"/>
              <a:gd name="f96" fmla="val 2684824"/>
              <a:gd name="f97" fmla="val 991230"/>
              <a:gd name="f98" fmla="val 2770191"/>
              <a:gd name="f99" fmla="val 842353"/>
              <a:gd name="f100" fmla="val 2919067"/>
              <a:gd name="f101" fmla="val 756986"/>
              <a:gd name="f102" fmla="val 2833700"/>
              <a:gd name="f103" fmla="val 692119"/>
              <a:gd name="f104" fmla="val 2898567"/>
              <a:gd name="f105" fmla="val 777486"/>
              <a:gd name="f106" fmla="val 2983934"/>
              <a:gd name="f107" fmla="val 628610"/>
              <a:gd name="f108" fmla="val 3132811"/>
              <a:gd name="f109" fmla="val 618557"/>
              <a:gd name="f110" fmla="val 3122757"/>
              <a:gd name="f111" fmla="val 622830"/>
              <a:gd name="f112" fmla="val 3134825"/>
              <a:gd name="f113" fmla="val 346551"/>
              <a:gd name="f114" fmla="val 3150831"/>
              <a:gd name="f115" fmla="val 51749"/>
              <a:gd name="f116" fmla="val 2750557"/>
              <a:gd name="f117" fmla="val 48979"/>
              <a:gd name="f118" fmla="val 2747788"/>
              <a:gd name="f119" fmla="val 52495"/>
              <a:gd name="f120" fmla="val 2744272"/>
              <a:gd name="f121" fmla="val 52938"/>
              <a:gd name="f122" fmla="val 2740533"/>
              <a:gd name="f123" fmla="val 54575"/>
              <a:gd name="f124" fmla="val 2742192"/>
              <a:gd name="f125" fmla="val 1671288"/>
              <a:gd name="f126" fmla="val 1125479"/>
              <a:gd name="f127" fmla="val 1628971"/>
              <a:gd name="f128" fmla="val 1027979"/>
              <a:gd name="f129" fmla="val 1605746"/>
              <a:gd name="f130" fmla="val 920380"/>
              <a:gd name="f131" fmla="val 1967212"/>
              <a:gd name="f132" fmla="*/ f0 1 3220460"/>
              <a:gd name="f133" fmla="*/ f1 1 3186731"/>
              <a:gd name="f134" fmla="val f2"/>
              <a:gd name="f135" fmla="val f3"/>
              <a:gd name="f136" fmla="val f4"/>
              <a:gd name="f137" fmla="+- f136 0 f134"/>
              <a:gd name="f138" fmla="+- f135 0 f134"/>
              <a:gd name="f139" fmla="*/ f138 1 3220460"/>
              <a:gd name="f140" fmla="*/ f137 1 3186731"/>
              <a:gd name="f141" fmla="*/ f134 1 f139"/>
              <a:gd name="f142" fmla="*/ f135 1 f139"/>
              <a:gd name="f143" fmla="*/ f134 1 f140"/>
              <a:gd name="f144" fmla="*/ f136 1 f140"/>
              <a:gd name="f145" fmla="*/ f141 f132 1"/>
              <a:gd name="f146" fmla="*/ f142 f132 1"/>
              <a:gd name="f147" fmla="*/ f144 f133 1"/>
              <a:gd name="f148" fmla="*/ f143 f133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5" t="f148" r="f146" b="f147"/>
            <a:pathLst>
              <a:path w="3220460" h="3186731">
                <a:moveTo>
                  <a:pt x="f5" y="f6"/>
                </a:moveTo>
                <a:lnTo>
                  <a:pt x="f7" y="f8"/>
                </a:lnTo>
                <a:cubicBezTo>
                  <a:pt x="f9" y="f10"/>
                  <a:pt x="f9" y="f11"/>
                  <a:pt x="f7" y="f12"/>
                </a:cubicBezTo>
                <a:cubicBezTo>
                  <a:pt x="f13" y="f14"/>
                  <a:pt x="f15" y="f14"/>
                  <a:pt x="f16" y="f12"/>
                </a:cubicBezTo>
                <a:lnTo>
                  <a:pt x="f17" y="f18"/>
                </a:lnTo>
                <a:close/>
                <a:moveTo>
                  <a:pt x="f19" y="f20"/>
                </a:moveTo>
                <a:cubicBezTo>
                  <a:pt x="f21" y="f20"/>
                  <a:pt x="f22" y="f23"/>
                  <a:pt x="f22" y="f24"/>
                </a:cubicBezTo>
                <a:cubicBezTo>
                  <a:pt x="f22" y="f25"/>
                  <a:pt x="f21" y="f26"/>
                  <a:pt x="f19" y="f26"/>
                </a:cubicBezTo>
                <a:cubicBezTo>
                  <a:pt x="f27" y="f26"/>
                  <a:pt x="f28" y="f25"/>
                  <a:pt x="f28" y="f24"/>
                </a:cubicBezTo>
                <a:cubicBezTo>
                  <a:pt x="f28" y="f23"/>
                  <a:pt x="f27" y="f20"/>
                  <a:pt x="f19" y="f20"/>
                </a:cubicBezTo>
                <a:close/>
                <a:moveTo>
                  <a:pt x="f29" y="f2"/>
                </a:moveTo>
                <a:cubicBezTo>
                  <a:pt x="f30" y="f2"/>
                  <a:pt x="f3" y="f31"/>
                  <a:pt x="f3" y="f32"/>
                </a:cubicBezTo>
                <a:cubicBezTo>
                  <a:pt x="f3" y="f33"/>
                  <a:pt x="f30" y="f34"/>
                  <a:pt x="f29" y="f34"/>
                </a:cubicBezTo>
                <a:cubicBezTo>
                  <a:pt x="f35" y="f34"/>
                  <a:pt x="f36" y="f37"/>
                  <a:pt x="f38" y="f39"/>
                </a:cubicBezTo>
                <a:lnTo>
                  <a:pt x="f40" y="f41"/>
                </a:lnTo>
                <a:cubicBezTo>
                  <a:pt x="f42" y="f43"/>
                  <a:pt x="f44" y="f45"/>
                  <a:pt x="f40" y="f46"/>
                </a:cubicBezTo>
                <a:lnTo>
                  <a:pt x="f47" y="f48"/>
                </a:lnTo>
                <a:cubicBezTo>
                  <a:pt x="f49" y="f50"/>
                  <a:pt x="f51" y="f50"/>
                  <a:pt x="f52" y="f48"/>
                </a:cubicBezTo>
                <a:lnTo>
                  <a:pt x="f53" y="f54"/>
                </a:lnTo>
                <a:lnTo>
                  <a:pt x="f55" y="f56"/>
                </a:lnTo>
                <a:lnTo>
                  <a:pt x="f57" y="f58"/>
                </a:lnTo>
                <a:lnTo>
                  <a:pt x="f59" y="f60"/>
                </a:lnTo>
                <a:lnTo>
                  <a:pt x="f61" y="f62"/>
                </a:lnTo>
                <a:lnTo>
                  <a:pt x="f63" y="f64"/>
                </a:lnTo>
                <a:lnTo>
                  <a:pt x="f65" y="f66"/>
                </a:lnTo>
                <a:lnTo>
                  <a:pt x="f67" y="f68"/>
                </a:lnTo>
                <a:lnTo>
                  <a:pt x="f69" y="f70"/>
                </a:lnTo>
                <a:lnTo>
                  <a:pt x="f71" y="f72"/>
                </a:lnTo>
                <a:lnTo>
                  <a:pt x="f73" y="f74"/>
                </a:lnTo>
                <a:lnTo>
                  <a:pt x="f75" y="f76"/>
                </a:lnTo>
                <a:lnTo>
                  <a:pt x="f77" y="f78"/>
                </a:lnTo>
                <a:lnTo>
                  <a:pt x="f79" y="f80"/>
                </a:lnTo>
                <a:lnTo>
                  <a:pt x="f81" y="f82"/>
                </a:lnTo>
                <a:lnTo>
                  <a:pt x="f83" y="f84"/>
                </a:lnTo>
                <a:lnTo>
                  <a:pt x="f85" y="f86"/>
                </a:lnTo>
                <a:lnTo>
                  <a:pt x="f87" y="f88"/>
                </a:lnTo>
                <a:lnTo>
                  <a:pt x="f89" y="f90"/>
                </a:lnTo>
                <a:lnTo>
                  <a:pt x="f91" y="f92"/>
                </a:lnTo>
                <a:lnTo>
                  <a:pt x="f93" y="f94"/>
                </a:lnTo>
                <a:lnTo>
                  <a:pt x="f95" y="f96"/>
                </a:lnTo>
                <a:lnTo>
                  <a:pt x="f97" y="f98"/>
                </a:lnTo>
                <a:lnTo>
                  <a:pt x="f99" y="f100"/>
                </a:lnTo>
                <a:lnTo>
                  <a:pt x="f101" y="f102"/>
                </a:lnTo>
                <a:lnTo>
                  <a:pt x="f103" y="f104"/>
                </a:lnTo>
                <a:lnTo>
                  <a:pt x="f105" y="f106"/>
                </a:lnTo>
                <a:lnTo>
                  <a:pt x="f107" y="f108"/>
                </a:lnTo>
                <a:lnTo>
                  <a:pt x="f109" y="f110"/>
                </a:lnTo>
                <a:lnTo>
                  <a:pt x="f111" y="f112"/>
                </a:lnTo>
                <a:lnTo>
                  <a:pt x="f113" y="f114"/>
                </a:lnTo>
                <a:lnTo>
                  <a:pt x="f2" y="f4"/>
                </a:lnTo>
                <a:lnTo>
                  <a:pt x="f115" y="f116"/>
                </a:lnTo>
                <a:lnTo>
                  <a:pt x="f117" y="f118"/>
                </a:lnTo>
                <a:lnTo>
                  <a:pt x="f119" y="f120"/>
                </a:lnTo>
                <a:lnTo>
                  <a:pt x="f121" y="f122"/>
                </a:lnTo>
                <a:lnTo>
                  <a:pt x="f123" y="f124"/>
                </a:lnTo>
                <a:lnTo>
                  <a:pt x="f125" y="f126"/>
                </a:lnTo>
                <a:cubicBezTo>
                  <a:pt x="f127" y="f128"/>
                  <a:pt x="f129" y="f130"/>
                  <a:pt x="f129" y="f32"/>
                </a:cubicBezTo>
                <a:cubicBezTo>
                  <a:pt x="f129" y="f31"/>
                  <a:pt x="f131" y="f2"/>
                  <a:pt x="f29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0" name="Block Arc 25">
            <a:extLst>
              <a:ext uri="{FF2B5EF4-FFF2-40B4-BE49-F238E27FC236}">
                <a16:creationId xmlns:a16="http://schemas.microsoft.com/office/drawing/2014/main" id="{02BE23FB-EB17-4824-B988-FEA744630698}"/>
              </a:ext>
            </a:extLst>
          </p:cNvPr>
          <p:cNvSpPr/>
          <p:nvPr/>
        </p:nvSpPr>
        <p:spPr>
          <a:xfrm>
            <a:off x="5130213" y="5700917"/>
            <a:ext cx="395399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215656"/>
              <a:gd name="f4" fmla="val 3200962"/>
              <a:gd name="f5" fmla="val 1107829"/>
              <a:gd name="f6" fmla="val 2097026"/>
              <a:gd name="f7" fmla="val 1025315"/>
              <a:gd name="f8" fmla="val 958423"/>
              <a:gd name="f9" fmla="val 2163918"/>
              <a:gd name="f10" fmla="val 2246432"/>
              <a:gd name="f11" fmla="val 2302715"/>
              <a:gd name="f12" fmla="val 989546"/>
              <a:gd name="f13" fmla="val 2351730"/>
              <a:gd name="f14" fmla="val 1036590"/>
              <a:gd name="f15" fmla="val 2375275"/>
              <a:gd name="f16" fmla="val 985422"/>
              <a:gd name="f17" fmla="val 2684898"/>
              <a:gd name="f18" fmla="val 1230236"/>
              <a:gd name="f19" fmla="val 1179068"/>
              <a:gd name="f20" fmla="val 1226112"/>
              <a:gd name="f21" fmla="val 1257234"/>
              <a:gd name="f22" fmla="val 1190343"/>
              <a:gd name="f23" fmla="val 1102513"/>
              <a:gd name="f24" fmla="val 266871"/>
              <a:gd name="f25" fmla="val 874876"/>
              <a:gd name="f26" fmla="val 269781"/>
              <a:gd name="f27" fmla="val 691868"/>
              <a:gd name="f28" fmla="val 455143"/>
              <a:gd name="f29" fmla="val 682798"/>
              <a:gd name="f30" fmla="val 690469"/>
              <a:gd name="f31" fmla="val 1580962"/>
              <a:gd name="f32" fmla="val 1525188"/>
              <a:gd name="f33" fmla="val 672127"/>
              <a:gd name="f34" fmla="val 1523654"/>
              <a:gd name="f35" fmla="val 672166"/>
              <a:gd name="f36" fmla="val 1517835"/>
              <a:gd name="f37" fmla="val 444585"/>
              <a:gd name="f38" fmla="val 1330149"/>
              <a:gd name="f39" fmla="val 263961"/>
              <a:gd name="f40" fmla="val 1099102"/>
              <a:gd name="f41" fmla="val 56"/>
              <a:gd name="f42" fmla="val 1472767"/>
              <a:gd name="f43" fmla="val -4720"/>
              <a:gd name="f44" fmla="val 1780852"/>
              <a:gd name="f45" fmla="val 291773"/>
              <a:gd name="f46" fmla="val 1790404"/>
              <a:gd name="f47" fmla="val 665346"/>
              <a:gd name="f48" fmla="val 1742843"/>
              <a:gd name="f49" fmla="val 666562"/>
              <a:gd name="f50" fmla="val 1790627"/>
              <a:gd name="f51" fmla="val 2041344"/>
              <a:gd name="f52" fmla="val 2137614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425030"/>
              <a:gd name="f60" fmla="val 676764"/>
              <a:gd name="f61" fmla="val 425634"/>
              <a:gd name="f62" fmla="val 428273"/>
              <a:gd name="f63" fmla="val 305830"/>
              <a:gd name="f64" fmla="val 727452"/>
              <a:gd name="f65" fmla="val 4806"/>
              <a:gd name="f66" fmla="*/ f0 1 2215656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215656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215656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7" y="f29"/>
                </a:cubicBezTo>
                <a:lnTo>
                  <a:pt x="f30" y="f29"/>
                </a:lnTo>
                <a:lnTo>
                  <a:pt x="f30" y="f31"/>
                </a:lnTo>
                <a:lnTo>
                  <a:pt x="f32" y="f31"/>
                </a:lnTo>
                <a:lnTo>
                  <a:pt x="f32" y="f33"/>
                </a:lnTo>
                <a:lnTo>
                  <a:pt x="f34" y="f35"/>
                </a:lnTo>
                <a:cubicBezTo>
                  <a:pt x="f36" y="f37"/>
                  <a:pt x="f38" y="f39"/>
                  <a:pt x="f23" y="f24"/>
                </a:cubicBezTo>
                <a:close/>
                <a:moveTo>
                  <a:pt x="f40" y="f41"/>
                </a:moveTo>
                <a:cubicBezTo>
                  <a:pt x="f42" y="f43"/>
                  <a:pt x="f44" y="f45"/>
                  <a:pt x="f46" y="f47"/>
                </a:cubicBezTo>
                <a:lnTo>
                  <a:pt x="f48" y="f49"/>
                </a:lnTo>
                <a:lnTo>
                  <a:pt x="f50" y="f49"/>
                </a:lnTo>
                <a:lnTo>
                  <a:pt x="f50" y="f31"/>
                </a:lnTo>
                <a:lnTo>
                  <a:pt x="f51" y="f31"/>
                </a:lnTo>
                <a:cubicBezTo>
                  <a:pt x="f52" y="f31"/>
                  <a:pt x="f3" y="f53"/>
                  <a:pt x="f3" y="f54"/>
                </a:cubicBezTo>
                <a:lnTo>
                  <a:pt x="f3" y="f55"/>
                </a:lnTo>
                <a:cubicBezTo>
                  <a:pt x="f3" y="f56"/>
                  <a:pt x="f52" y="f4"/>
                  <a:pt x="f51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1"/>
                  <a:pt x="f57" y="f31"/>
                </a:cubicBezTo>
                <a:lnTo>
                  <a:pt x="f59" y="f31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40" y="f41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1" name="Block Arc 31">
            <a:extLst>
              <a:ext uri="{FF2B5EF4-FFF2-40B4-BE49-F238E27FC236}">
                <a16:creationId xmlns:a16="http://schemas.microsoft.com/office/drawing/2014/main" id="{3BC67FEB-03DD-4786-8B56-FE9A63D23B55}"/>
              </a:ext>
            </a:extLst>
          </p:cNvPr>
          <p:cNvSpPr/>
          <p:nvPr/>
        </p:nvSpPr>
        <p:spPr>
          <a:xfrm>
            <a:off x="8354665" y="5743188"/>
            <a:ext cx="515880" cy="571243"/>
          </a:xfrm>
          <a:custGeom>
            <a:avLst/>
            <a:gdLst>
              <a:gd name="f0" fmla="val w"/>
              <a:gd name="f1" fmla="val h"/>
              <a:gd name="f2" fmla="val 0"/>
              <a:gd name="f3" fmla="val 2890784"/>
              <a:gd name="f4" fmla="val 3200962"/>
              <a:gd name="f5" fmla="val 1107828"/>
              <a:gd name="f6" fmla="val 2097026"/>
              <a:gd name="f7" fmla="val 1025313"/>
              <a:gd name="f8" fmla="val 958422"/>
              <a:gd name="f9" fmla="val 2163918"/>
              <a:gd name="f10" fmla="val 2246432"/>
              <a:gd name="f11" fmla="val 2302715"/>
              <a:gd name="f12" fmla="val 989545"/>
              <a:gd name="f13" fmla="val 2351730"/>
              <a:gd name="f14" fmla="val 1036589"/>
              <a:gd name="f15" fmla="val 2375275"/>
              <a:gd name="f16" fmla="val 985421"/>
              <a:gd name="f17" fmla="val 2684898"/>
              <a:gd name="f18" fmla="val 1230235"/>
              <a:gd name="f19" fmla="val 1179067"/>
              <a:gd name="f20" fmla="val 1226111"/>
              <a:gd name="f21" fmla="val 1257233"/>
              <a:gd name="f22" fmla="val 1190342"/>
              <a:gd name="f23" fmla="val 2199259"/>
              <a:gd name="f24" fmla="val 56"/>
              <a:gd name="f25" fmla="val 2572924"/>
              <a:gd name="f26" fmla="val -4720"/>
              <a:gd name="f27" fmla="val 2881009"/>
              <a:gd name="f28" fmla="val 291773"/>
              <a:gd name="f29" fmla="val 2890561"/>
              <a:gd name="f30" fmla="val 665346"/>
              <a:gd name="f31" fmla="val 2843000"/>
              <a:gd name="f32" fmla="val 666562"/>
              <a:gd name="f33" fmla="val 1580962"/>
              <a:gd name="f34" fmla="val 2625345"/>
              <a:gd name="f35" fmla="val 672127"/>
              <a:gd name="f36" fmla="val 2623811"/>
              <a:gd name="f37" fmla="val 672166"/>
              <a:gd name="f38" fmla="val 2617992"/>
              <a:gd name="f39" fmla="val 444585"/>
              <a:gd name="f40" fmla="val 2430306"/>
              <a:gd name="f41" fmla="val 263961"/>
              <a:gd name="f42" fmla="val 2202670"/>
              <a:gd name="f43" fmla="val 266871"/>
              <a:gd name="f44" fmla="val 1975033"/>
              <a:gd name="f45" fmla="val 269781"/>
              <a:gd name="f46" fmla="val 1792025"/>
              <a:gd name="f47" fmla="val 455143"/>
              <a:gd name="f48" fmla="val 682798"/>
              <a:gd name="f49" fmla="val 1790626"/>
              <a:gd name="f50" fmla="val 2041344"/>
              <a:gd name="f51" fmla="val 2137614"/>
              <a:gd name="f52" fmla="val 2215656"/>
              <a:gd name="f53" fmla="val 1659004"/>
              <a:gd name="f54" fmla="val 1755274"/>
              <a:gd name="f55" fmla="val 3026650"/>
              <a:gd name="f56" fmla="val 3122920"/>
              <a:gd name="f57" fmla="val 174312"/>
              <a:gd name="f58" fmla="val 78042"/>
              <a:gd name="f59" fmla="val 1525187"/>
              <a:gd name="f60" fmla="val 676764"/>
              <a:gd name="f61" fmla="val 1525791"/>
              <a:gd name="f62" fmla="val 1528430"/>
              <a:gd name="f63" fmla="val 305830"/>
              <a:gd name="f64" fmla="val 1827609"/>
              <a:gd name="f65" fmla="val 4806"/>
              <a:gd name="f66" fmla="*/ f0 1 2890784"/>
              <a:gd name="f67" fmla="*/ f1 1 3200962"/>
              <a:gd name="f68" fmla="val f2"/>
              <a:gd name="f69" fmla="val f3"/>
              <a:gd name="f70" fmla="val f4"/>
              <a:gd name="f71" fmla="+- f70 0 f68"/>
              <a:gd name="f72" fmla="+- f69 0 f68"/>
              <a:gd name="f73" fmla="*/ f72 1 2890784"/>
              <a:gd name="f74" fmla="*/ f71 1 3200962"/>
              <a:gd name="f75" fmla="*/ f68 1 f73"/>
              <a:gd name="f76" fmla="*/ f69 1 f73"/>
              <a:gd name="f77" fmla="*/ f68 1 f74"/>
              <a:gd name="f78" fmla="*/ f70 1 f74"/>
              <a:gd name="f79" fmla="*/ f75 f66 1"/>
              <a:gd name="f80" fmla="*/ f76 f66 1"/>
              <a:gd name="f81" fmla="*/ f78 f67 1"/>
              <a:gd name="f82" fmla="*/ f77 f67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79" t="f82" r="f80" b="f81"/>
            <a:pathLst>
              <a:path w="2890784" h="3200962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12" y="f13"/>
                  <a:pt x="f14" y="f15"/>
                </a:cubicBezTo>
                <a:lnTo>
                  <a:pt x="f16" y="f17"/>
                </a:lnTo>
                <a:lnTo>
                  <a:pt x="f18" y="f17"/>
                </a:lnTo>
                <a:lnTo>
                  <a:pt x="f19" y="f15"/>
                </a:lnTo>
                <a:cubicBezTo>
                  <a:pt x="f20" y="f13"/>
                  <a:pt x="f21" y="f11"/>
                  <a:pt x="f21" y="f10"/>
                </a:cubicBezTo>
                <a:cubicBezTo>
                  <a:pt x="f21" y="f9"/>
                  <a:pt x="f22" y="f6"/>
                  <a:pt x="f5" y="f6"/>
                </a:cubicBezTo>
                <a:close/>
                <a:moveTo>
                  <a:pt x="f23" y="f24"/>
                </a:moveTo>
                <a:cubicBezTo>
                  <a:pt x="f25" y="f26"/>
                  <a:pt x="f27" y="f28"/>
                  <a:pt x="f29" y="f30"/>
                </a:cubicBezTo>
                <a:lnTo>
                  <a:pt x="f31" y="f32"/>
                </a:lnTo>
                <a:lnTo>
                  <a:pt x="f3" y="f32"/>
                </a:lnTo>
                <a:lnTo>
                  <a:pt x="f3" y="f33"/>
                </a:lnTo>
                <a:lnTo>
                  <a:pt x="f34" y="f33"/>
                </a:lnTo>
                <a:lnTo>
                  <a:pt x="f34" y="f35"/>
                </a:lnTo>
                <a:lnTo>
                  <a:pt x="f36" y="f37"/>
                </a:lnTo>
                <a:cubicBezTo>
                  <a:pt x="f38" y="f39"/>
                  <a:pt x="f40" y="f41"/>
                  <a:pt x="f42" y="f43"/>
                </a:cubicBezTo>
                <a:cubicBezTo>
                  <a:pt x="f44" y="f45"/>
                  <a:pt x="f46" y="f47"/>
                  <a:pt x="f46" y="f48"/>
                </a:cubicBezTo>
                <a:lnTo>
                  <a:pt x="f49" y="f48"/>
                </a:lnTo>
                <a:lnTo>
                  <a:pt x="f49" y="f33"/>
                </a:lnTo>
                <a:lnTo>
                  <a:pt x="f50" y="f33"/>
                </a:lnTo>
                <a:cubicBezTo>
                  <a:pt x="f51" y="f33"/>
                  <a:pt x="f52" y="f53"/>
                  <a:pt x="f52" y="f54"/>
                </a:cubicBezTo>
                <a:lnTo>
                  <a:pt x="f52" y="f55"/>
                </a:lnTo>
                <a:cubicBezTo>
                  <a:pt x="f52" y="f56"/>
                  <a:pt x="f51" y="f4"/>
                  <a:pt x="f50" y="f4"/>
                </a:cubicBezTo>
                <a:lnTo>
                  <a:pt x="f57" y="f4"/>
                </a:lnTo>
                <a:cubicBezTo>
                  <a:pt x="f58" y="f4"/>
                  <a:pt x="f2" y="f56"/>
                  <a:pt x="f2" y="f55"/>
                </a:cubicBezTo>
                <a:lnTo>
                  <a:pt x="f2" y="f54"/>
                </a:lnTo>
                <a:cubicBezTo>
                  <a:pt x="f2" y="f53"/>
                  <a:pt x="f58" y="f33"/>
                  <a:pt x="f57" y="f33"/>
                </a:cubicBezTo>
                <a:lnTo>
                  <a:pt x="f59" y="f33"/>
                </a:lnTo>
                <a:lnTo>
                  <a:pt x="f59" y="f60"/>
                </a:lnTo>
                <a:lnTo>
                  <a:pt x="f61" y="f60"/>
                </a:lnTo>
                <a:cubicBezTo>
                  <a:pt x="f62" y="f63"/>
                  <a:pt x="f64" y="f65"/>
                  <a:pt x="f23" y="f24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2" name="Freeform 53">
            <a:extLst>
              <a:ext uri="{FF2B5EF4-FFF2-40B4-BE49-F238E27FC236}">
                <a16:creationId xmlns:a16="http://schemas.microsoft.com/office/drawing/2014/main" id="{BC3E7937-D2CD-46D7-9C49-E912417BB8E9}"/>
              </a:ext>
            </a:extLst>
          </p:cNvPr>
          <p:cNvSpPr/>
          <p:nvPr/>
        </p:nvSpPr>
        <p:spPr>
          <a:xfrm>
            <a:off x="10081529" y="5778290"/>
            <a:ext cx="565331" cy="57964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296406"/>
              <a:gd name="f7" fmla="val 2354521"/>
              <a:gd name="f8" fmla="val 2279640"/>
              <a:gd name="f9" fmla="val 1747818"/>
              <a:gd name="f10" fmla="val 1827546"/>
              <a:gd name="f11" fmla="val 1826304"/>
              <a:gd name="f12" fmla="val 1873723"/>
              <a:gd name="f13" fmla="val 1907635"/>
              <a:gd name="f14" fmla="val 1985737"/>
              <a:gd name="f15" fmla="val 2047488"/>
              <a:gd name="f16" fmla="val 1955104"/>
              <a:gd name="f17" fmla="val 2095900"/>
              <a:gd name="f18" fmla="val 1897166"/>
              <a:gd name="f19" fmla="val 2139232"/>
              <a:gd name="f20" fmla="val 1773393"/>
              <a:gd name="f21" fmla="val 2006999"/>
              <a:gd name="f22" fmla="val 1682537"/>
              <a:gd name="f23" fmla="val 1962549"/>
              <a:gd name="f24" fmla="val 1528613"/>
              <a:gd name="f25" fmla="val 1380482"/>
              <a:gd name="f26" fmla="val 2120816"/>
              <a:gd name="f27" fmla="val 1495542"/>
              <a:gd name="f28" fmla="val 1788127"/>
              <a:gd name="f29" fmla="val 909489"/>
              <a:gd name="f30" fmla="val 1225390"/>
              <a:gd name="f31" fmla="val 414951"/>
              <a:gd name="f32" fmla="val 2322212"/>
              <a:gd name="f33" fmla="val 293184"/>
              <a:gd name="f34" fmla="val 2052845"/>
              <a:gd name="f35" fmla="val 520411"/>
              <a:gd name="f36" fmla="val 767428"/>
              <a:gd name="f37" fmla="val 325060"/>
              <a:gd name="f38" fmla="val 542715"/>
              <a:gd name="f39" fmla="val -71458"/>
              <a:gd name="f40" fmla="val 102202"/>
              <a:gd name="f41" fmla="val 11167"/>
              <a:gd name="f42" fmla="val 5505"/>
              <a:gd name="f43" fmla="val 111065"/>
              <a:gd name="f44" fmla="val -52229"/>
              <a:gd name="f45" fmla="val 554777"/>
              <a:gd name="f46" fmla="val 358209"/>
              <a:gd name="f47" fmla="val 771719"/>
              <a:gd name="f48" fmla="val 578452"/>
              <a:gd name="f49" fmla="val 2041440"/>
              <a:gd name="f50" fmla="val 514597"/>
              <a:gd name="f51" fmla="val 662729"/>
              <a:gd name="f52" fmla="val 1124906"/>
              <a:gd name="f53" fmla="val 1004182"/>
              <a:gd name="f54" fmla="val 1676517"/>
              <a:gd name="f55" fmla="val 1608523"/>
              <a:gd name="f56" fmla="val 1795262"/>
              <a:gd name="f57" fmla="val 1589016"/>
              <a:gd name="f58" fmla="val 2094931"/>
              <a:gd name="f59" fmla="val 1557316"/>
              <a:gd name="f60" fmla="+- 0 0 -90"/>
              <a:gd name="f61" fmla="*/ f3 1 2296406"/>
              <a:gd name="f62" fmla="*/ f4 1 2354521"/>
              <a:gd name="f63" fmla="val f5"/>
              <a:gd name="f64" fmla="val f6"/>
              <a:gd name="f65" fmla="val f7"/>
              <a:gd name="f66" fmla="*/ f60 f0 1"/>
              <a:gd name="f67" fmla="+- f65 0 f63"/>
              <a:gd name="f68" fmla="+- f64 0 f63"/>
              <a:gd name="f69" fmla="*/ f66 1 f2"/>
              <a:gd name="f70" fmla="*/ f68 1 2296406"/>
              <a:gd name="f71" fmla="*/ f67 1 2354521"/>
              <a:gd name="f72" fmla="*/ 1495542 f68 1"/>
              <a:gd name="f73" fmla="*/ 909489 f68 1"/>
              <a:gd name="f74" fmla="*/ 414951 f68 1"/>
              <a:gd name="f75" fmla="*/ 293184 f68 1"/>
              <a:gd name="f76" fmla="*/ 520411 f68 1"/>
              <a:gd name="f77" fmla="*/ 11167 f68 1"/>
              <a:gd name="f78" fmla="*/ 771719 f68 1"/>
              <a:gd name="f79" fmla="*/ 2041440 f68 1"/>
              <a:gd name="f80" fmla="*/ 2296406 f68 1"/>
              <a:gd name="f81" fmla="*/ 1124906 f68 1"/>
              <a:gd name="f82" fmla="*/ 1676517 f68 1"/>
              <a:gd name="f83" fmla="*/ 2279640 f68 1"/>
              <a:gd name="f84" fmla="*/ 2094931 f68 1"/>
              <a:gd name="f85" fmla="*/ 1380482 f68 1"/>
              <a:gd name="f86" fmla="*/ 1747818 f67 1"/>
              <a:gd name="f87" fmla="*/ 1528613 f68 1"/>
              <a:gd name="f88" fmla="*/ 2354521 f67 1"/>
              <a:gd name="f89" fmla="*/ 2120816 f67 1"/>
              <a:gd name="f90" fmla="*/ 1788127 f67 1"/>
              <a:gd name="f91" fmla="*/ 1225390 f67 1"/>
              <a:gd name="f92" fmla="*/ 2322212 f67 1"/>
              <a:gd name="f93" fmla="*/ 2052845 f67 1"/>
              <a:gd name="f94" fmla="*/ 767428 f67 1"/>
              <a:gd name="f95" fmla="*/ 5505 f67 1"/>
              <a:gd name="f96" fmla="*/ 578452 f67 1"/>
              <a:gd name="f97" fmla="*/ 514597 f67 1"/>
              <a:gd name="f98" fmla="*/ 662729 f67 1"/>
              <a:gd name="f99" fmla="*/ 1004182 f67 1"/>
              <a:gd name="f100" fmla="*/ 1608523 f67 1"/>
              <a:gd name="f101" fmla="*/ 1557316 f67 1"/>
              <a:gd name="f102" fmla="*/ 1682537 f68 1"/>
              <a:gd name="f103" fmla="*/ 1962549 f67 1"/>
              <a:gd name="f104" fmla="*/ 1955104 f68 1"/>
              <a:gd name="f105" fmla="*/ 2095900 f67 1"/>
              <a:gd name="f106" fmla="*/ 1827546 f68 1"/>
              <a:gd name="f107" fmla="*/ 1826304 f67 1"/>
              <a:gd name="f108" fmla="+- f69 0 f1"/>
              <a:gd name="f109" fmla="*/ f72 1 2296406"/>
              <a:gd name="f110" fmla="*/ f73 1 2296406"/>
              <a:gd name="f111" fmla="*/ f74 1 2296406"/>
              <a:gd name="f112" fmla="*/ f75 1 2296406"/>
              <a:gd name="f113" fmla="*/ f76 1 2296406"/>
              <a:gd name="f114" fmla="*/ f77 1 2296406"/>
              <a:gd name="f115" fmla="*/ f78 1 2296406"/>
              <a:gd name="f116" fmla="*/ f79 1 2296406"/>
              <a:gd name="f117" fmla="*/ f80 1 2296406"/>
              <a:gd name="f118" fmla="*/ f81 1 2296406"/>
              <a:gd name="f119" fmla="*/ f82 1 2296406"/>
              <a:gd name="f120" fmla="*/ f83 1 2296406"/>
              <a:gd name="f121" fmla="*/ f84 1 2296406"/>
              <a:gd name="f122" fmla="*/ f85 1 2296406"/>
              <a:gd name="f123" fmla="*/ f86 1 2354521"/>
              <a:gd name="f124" fmla="*/ f87 1 2296406"/>
              <a:gd name="f125" fmla="*/ f88 1 2354521"/>
              <a:gd name="f126" fmla="*/ f89 1 2354521"/>
              <a:gd name="f127" fmla="*/ f90 1 2354521"/>
              <a:gd name="f128" fmla="*/ f91 1 2354521"/>
              <a:gd name="f129" fmla="*/ f92 1 2354521"/>
              <a:gd name="f130" fmla="*/ f93 1 2354521"/>
              <a:gd name="f131" fmla="*/ f94 1 2354521"/>
              <a:gd name="f132" fmla="*/ f95 1 2354521"/>
              <a:gd name="f133" fmla="*/ f96 1 2354521"/>
              <a:gd name="f134" fmla="*/ f97 1 2354521"/>
              <a:gd name="f135" fmla="*/ f98 1 2354521"/>
              <a:gd name="f136" fmla="*/ f99 1 2354521"/>
              <a:gd name="f137" fmla="*/ f100 1 2354521"/>
              <a:gd name="f138" fmla="*/ f101 1 2354521"/>
              <a:gd name="f139" fmla="*/ f102 1 2296406"/>
              <a:gd name="f140" fmla="*/ f103 1 2354521"/>
              <a:gd name="f141" fmla="*/ f104 1 2296406"/>
              <a:gd name="f142" fmla="*/ f105 1 2354521"/>
              <a:gd name="f143" fmla="*/ f106 1 2296406"/>
              <a:gd name="f144" fmla="*/ f107 1 2354521"/>
              <a:gd name="f145" fmla="*/ f63 1 f70"/>
              <a:gd name="f146" fmla="*/ f64 1 f70"/>
              <a:gd name="f147" fmla="*/ f63 1 f71"/>
              <a:gd name="f148" fmla="*/ f65 1 f71"/>
              <a:gd name="f149" fmla="*/ f120 1 f70"/>
              <a:gd name="f150" fmla="*/ f123 1 f71"/>
              <a:gd name="f151" fmla="*/ f143 1 f70"/>
              <a:gd name="f152" fmla="*/ f144 1 f71"/>
              <a:gd name="f153" fmla="*/ f141 1 f70"/>
              <a:gd name="f154" fmla="*/ f142 1 f71"/>
              <a:gd name="f155" fmla="*/ f139 1 f70"/>
              <a:gd name="f156" fmla="*/ f140 1 f71"/>
              <a:gd name="f157" fmla="*/ f124 1 f70"/>
              <a:gd name="f158" fmla="*/ f125 1 f71"/>
              <a:gd name="f159" fmla="*/ f122 1 f70"/>
              <a:gd name="f160" fmla="*/ f126 1 f71"/>
              <a:gd name="f161" fmla="*/ f109 1 f70"/>
              <a:gd name="f162" fmla="*/ f127 1 f71"/>
              <a:gd name="f163" fmla="*/ f110 1 f70"/>
              <a:gd name="f164" fmla="*/ f128 1 f71"/>
              <a:gd name="f165" fmla="*/ f111 1 f70"/>
              <a:gd name="f166" fmla="*/ f129 1 f71"/>
              <a:gd name="f167" fmla="*/ f112 1 f70"/>
              <a:gd name="f168" fmla="*/ f130 1 f71"/>
              <a:gd name="f169" fmla="*/ f113 1 f70"/>
              <a:gd name="f170" fmla="*/ f131 1 f71"/>
              <a:gd name="f171" fmla="*/ f114 1 f70"/>
              <a:gd name="f172" fmla="*/ f132 1 f71"/>
              <a:gd name="f173" fmla="*/ f115 1 f70"/>
              <a:gd name="f174" fmla="*/ f133 1 f71"/>
              <a:gd name="f175" fmla="*/ f116 1 f70"/>
              <a:gd name="f176" fmla="*/ f134 1 f71"/>
              <a:gd name="f177" fmla="*/ f117 1 f70"/>
              <a:gd name="f178" fmla="*/ f135 1 f71"/>
              <a:gd name="f179" fmla="*/ f118 1 f70"/>
              <a:gd name="f180" fmla="*/ f136 1 f71"/>
              <a:gd name="f181" fmla="*/ f119 1 f70"/>
              <a:gd name="f182" fmla="*/ f137 1 f71"/>
              <a:gd name="f183" fmla="*/ f121 1 f70"/>
              <a:gd name="f184" fmla="*/ f138 1 f71"/>
              <a:gd name="f185" fmla="*/ f145 f61 1"/>
              <a:gd name="f186" fmla="*/ f146 f61 1"/>
              <a:gd name="f187" fmla="*/ f148 f62 1"/>
              <a:gd name="f188" fmla="*/ f147 f62 1"/>
              <a:gd name="f189" fmla="*/ f149 f61 1"/>
              <a:gd name="f190" fmla="*/ f150 f62 1"/>
              <a:gd name="f191" fmla="*/ f151 f61 1"/>
              <a:gd name="f192" fmla="*/ f152 f62 1"/>
              <a:gd name="f193" fmla="*/ f153 f61 1"/>
              <a:gd name="f194" fmla="*/ f154 f62 1"/>
              <a:gd name="f195" fmla="*/ f155 f61 1"/>
              <a:gd name="f196" fmla="*/ f156 f62 1"/>
              <a:gd name="f197" fmla="*/ f157 f61 1"/>
              <a:gd name="f198" fmla="*/ f158 f62 1"/>
              <a:gd name="f199" fmla="*/ f159 f61 1"/>
              <a:gd name="f200" fmla="*/ f160 f62 1"/>
              <a:gd name="f201" fmla="*/ f161 f61 1"/>
              <a:gd name="f202" fmla="*/ f162 f62 1"/>
              <a:gd name="f203" fmla="*/ f163 f61 1"/>
              <a:gd name="f204" fmla="*/ f164 f62 1"/>
              <a:gd name="f205" fmla="*/ f165 f61 1"/>
              <a:gd name="f206" fmla="*/ f166 f62 1"/>
              <a:gd name="f207" fmla="*/ f167 f61 1"/>
              <a:gd name="f208" fmla="*/ f168 f62 1"/>
              <a:gd name="f209" fmla="*/ f169 f61 1"/>
              <a:gd name="f210" fmla="*/ f170 f62 1"/>
              <a:gd name="f211" fmla="*/ f171 f61 1"/>
              <a:gd name="f212" fmla="*/ f172 f62 1"/>
              <a:gd name="f213" fmla="*/ f173 f61 1"/>
              <a:gd name="f214" fmla="*/ f174 f62 1"/>
              <a:gd name="f215" fmla="*/ f175 f61 1"/>
              <a:gd name="f216" fmla="*/ f176 f62 1"/>
              <a:gd name="f217" fmla="*/ f177 f61 1"/>
              <a:gd name="f218" fmla="*/ f178 f62 1"/>
              <a:gd name="f219" fmla="*/ f179 f61 1"/>
              <a:gd name="f220" fmla="*/ f180 f62 1"/>
              <a:gd name="f221" fmla="*/ f181 f61 1"/>
              <a:gd name="f222" fmla="*/ f182 f62 1"/>
              <a:gd name="f223" fmla="*/ f183 f61 1"/>
              <a:gd name="f224" fmla="*/ f184 f6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08">
                <a:pos x="f189" y="f190"/>
              </a:cxn>
              <a:cxn ang="f108">
                <a:pos x="f191" y="f192"/>
              </a:cxn>
              <a:cxn ang="f108">
                <a:pos x="f193" y="f194"/>
              </a:cxn>
              <a:cxn ang="f108">
                <a:pos x="f195" y="f196"/>
              </a:cxn>
              <a:cxn ang="f108">
                <a:pos x="f197" y="f198"/>
              </a:cxn>
              <a:cxn ang="f108">
                <a:pos x="f199" y="f200"/>
              </a:cxn>
              <a:cxn ang="f108">
                <a:pos x="f201" y="f202"/>
              </a:cxn>
              <a:cxn ang="f108">
                <a:pos x="f203" y="f204"/>
              </a:cxn>
              <a:cxn ang="f108">
                <a:pos x="f205" y="f206"/>
              </a:cxn>
              <a:cxn ang="f108">
                <a:pos x="f207" y="f208"/>
              </a:cxn>
              <a:cxn ang="f108">
                <a:pos x="f209" y="f210"/>
              </a:cxn>
              <a:cxn ang="f108">
                <a:pos x="f211" y="f212"/>
              </a:cxn>
              <a:cxn ang="f108">
                <a:pos x="f213" y="f214"/>
              </a:cxn>
              <a:cxn ang="f108">
                <a:pos x="f215" y="f216"/>
              </a:cxn>
              <a:cxn ang="f108">
                <a:pos x="f217" y="f218"/>
              </a:cxn>
              <a:cxn ang="f108">
                <a:pos x="f219" y="f220"/>
              </a:cxn>
              <a:cxn ang="f108">
                <a:pos x="f221" y="f222"/>
              </a:cxn>
              <a:cxn ang="f108">
                <a:pos x="f223" y="f224"/>
              </a:cxn>
            </a:cxnLst>
            <a:rect l="f185" t="f188" r="f186" b="f187"/>
            <a:pathLst>
              <a:path w="2296406" h="2354521">
                <a:moveTo>
                  <a:pt x="f8" y="f9"/>
                </a:moveTo>
                <a:lnTo>
                  <a:pt x="f10" y="f11"/>
                </a:lnTo>
                <a:cubicBezTo>
                  <a:pt x="f12" y="f13"/>
                  <a:pt x="f14" y="f15"/>
                  <a:pt x="f16" y="f17"/>
                </a:cubicBezTo>
                <a:cubicBezTo>
                  <a:pt x="f18" y="f19"/>
                  <a:pt x="f20" y="f21"/>
                  <a:pt x="f22" y="f23"/>
                </a:cubicBezTo>
                <a:lnTo>
                  <a:pt x="f24" y="f7"/>
                </a:lnTo>
                <a:lnTo>
                  <a:pt x="f25" y="f26"/>
                </a:lnTo>
                <a:lnTo>
                  <a:pt x="f27" y="f28"/>
                </a:lnTo>
                <a:lnTo>
                  <a:pt x="f29" y="f30"/>
                </a:lnTo>
                <a:lnTo>
                  <a:pt x="f31" y="f32"/>
                </a:lnTo>
                <a:lnTo>
                  <a:pt x="f33" y="f34"/>
                </a:lnTo>
                <a:lnTo>
                  <a:pt x="f35" y="f36"/>
                </a:ln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lnTo>
                  <a:pt x="f49" y="f50"/>
                </a:lnTo>
                <a:lnTo>
                  <a:pt x="f6" y="f51"/>
                </a:lnTo>
                <a:lnTo>
                  <a:pt x="f52" y="f53"/>
                </a:lnTo>
                <a:lnTo>
                  <a:pt x="f54" y="f55"/>
                </a:lnTo>
                <a:cubicBezTo>
                  <a:pt x="f56" y="f57"/>
                  <a:pt x="f58" y="f59"/>
                  <a:pt x="f58" y="f59"/>
                </a:cubicBezTo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3" name="Block Arc 10">
            <a:extLst>
              <a:ext uri="{FF2B5EF4-FFF2-40B4-BE49-F238E27FC236}">
                <a16:creationId xmlns:a16="http://schemas.microsoft.com/office/drawing/2014/main" id="{14B42D0E-1B24-4760-B7AB-505C2D831CD2}"/>
              </a:ext>
            </a:extLst>
          </p:cNvPr>
          <p:cNvSpPr/>
          <p:nvPr/>
        </p:nvSpPr>
        <p:spPr>
          <a:xfrm>
            <a:off x="4995575" y="4686445"/>
            <a:ext cx="695285" cy="470952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180445"/>
              <a:gd name="f5" fmla="val 631935"/>
              <a:gd name="f6" fmla="val 660566"/>
              <a:gd name="f7" fmla="val 582229"/>
              <a:gd name="f8" fmla="val 541935"/>
              <a:gd name="f9" fmla="val 700860"/>
              <a:gd name="f10" fmla="val 750566"/>
              <a:gd name="f11" fmla="val 800272"/>
              <a:gd name="f12" fmla="val 840566"/>
              <a:gd name="f13" fmla="val 681641"/>
              <a:gd name="f14" fmla="val 721935"/>
              <a:gd name="f15" fmla="val 2920524"/>
              <a:gd name="f16" fmla="val 132986"/>
              <a:gd name="f17" fmla="val 2884582"/>
              <a:gd name="f18" fmla="val 2855445"/>
              <a:gd name="f19" fmla="val 171564"/>
              <a:gd name="f20" fmla="val 219152"/>
              <a:gd name="f21" fmla="val 266740"/>
              <a:gd name="f22" fmla="val 305318"/>
              <a:gd name="f23" fmla="val 2956466"/>
              <a:gd name="f24" fmla="val 2985603"/>
              <a:gd name="f25" fmla="val 1840097"/>
              <a:gd name="f26" fmla="val 123357"/>
              <a:gd name="f27" fmla="val 1690593"/>
              <a:gd name="f28" fmla="val 125267"/>
              <a:gd name="f29" fmla="val 1541569"/>
              <a:gd name="f30" fmla="val 163386"/>
              <a:gd name="f31" fmla="val 1407089"/>
              <a:gd name="f32" fmla="val 237534"/>
              <a:gd name="f33" fmla="val 1442443"/>
              <a:gd name="f34" fmla="val 299445"/>
              <a:gd name="f35" fmla="val 1690026"/>
              <a:gd name="f36" fmla="val 162934"/>
              <a:gd name="f37" fmla="val 1991162"/>
              <a:gd name="f38" fmla="val 159087"/>
              <a:gd name="f39" fmla="val 2242273"/>
              <a:gd name="f40" fmla="val 289227"/>
              <a:gd name="f41" fmla="val 2275978"/>
              <a:gd name="f42" fmla="val 226435"/>
              <a:gd name="f43" fmla="val 2139582"/>
              <a:gd name="f44" fmla="val 155746"/>
              <a:gd name="f45" fmla="val 1989600"/>
              <a:gd name="f46" fmla="val 121447"/>
              <a:gd name="f47" fmla="val 1808744"/>
              <a:gd name="f48" fmla="val 1233"/>
              <a:gd name="f49" fmla="val 2156106"/>
              <a:gd name="f50" fmla="val -14520"/>
              <a:gd name="f51" fmla="val 2554236"/>
              <a:gd name="f52" fmla="val 122009"/>
              <a:gd name="f53" fmla="val 2727916"/>
              <a:gd name="f54" fmla="val 332053"/>
              <a:gd name="f55" fmla="val 2797407"/>
              <a:gd name="f56" fmla="val 426906"/>
              <a:gd name="f57" fmla="val 2816730"/>
              <a:gd name="f58" fmla="val 407744"/>
              <a:gd name="f59" fmla="val 2822914"/>
              <a:gd name="f60" fmla="val 396798"/>
              <a:gd name="f61" fmla="val 2848347"/>
              <a:gd name="f62" fmla="val 374270"/>
              <a:gd name="f63" fmla="val 2789714"/>
              <a:gd name="f64" fmla="val 335227"/>
              <a:gd name="f65" fmla="val 2770554"/>
              <a:gd name="f66" fmla="val 301522"/>
              <a:gd name="f67" fmla="val 211287"/>
              <a:gd name="f68" fmla="val 109060"/>
              <a:gd name="f69" fmla="val 2826850"/>
              <a:gd name="f70" fmla="val 34523"/>
              <a:gd name="f71" fmla="val 2918697"/>
              <a:gd name="f72" fmla="val 33333"/>
              <a:gd name="f73" fmla="val 3010544"/>
              <a:gd name="f74" fmla="val 32143"/>
              <a:gd name="f75" fmla="val 3068737"/>
              <a:gd name="f76" fmla="val 122977"/>
              <a:gd name="f77" fmla="val 3064459"/>
              <a:gd name="f78" fmla="val 218431"/>
              <a:gd name="f79" fmla="val 3062319"/>
              <a:gd name="f80" fmla="val 266188"/>
              <a:gd name="f81" fmla="val 3063213"/>
              <a:gd name="f82" fmla="val 242475"/>
              <a:gd name="f83" fmla="val 3054577"/>
              <a:gd name="f84" fmla="val 285936"/>
              <a:gd name="f85" fmla="val 3088600"/>
              <a:gd name="f86" fmla="val 260795"/>
              <a:gd name="f87" fmla="val 3146396"/>
              <a:gd name="f88" fmla="val 297212"/>
              <a:gd name="f89" fmla="val 3198377"/>
              <a:gd name="f90" fmla="val 27802"/>
              <a:gd name="f91" fmla="val 3270974"/>
              <a:gd name="f92" fmla="val 270322"/>
              <a:gd name="f93" fmla="val 3142267"/>
              <a:gd name="f94" fmla="val 378871"/>
              <a:gd name="f95" fmla="val 2977023"/>
              <a:gd name="f96" fmla="val 405424"/>
              <a:gd name="f97" fmla="val 2937650"/>
              <a:gd name="f98" fmla="val 455263"/>
              <a:gd name="f99" fmla="val 2906651"/>
              <a:gd name="f100" fmla="val 507366"/>
              <a:gd name="f101" fmla="val 2854455"/>
              <a:gd name="f102" fmla="val 531728"/>
              <a:gd name="f103" fmla="val 2854593"/>
              <a:gd name="f104" fmla="val 531917"/>
              <a:gd name="f105" fmla="val 2854687"/>
              <a:gd name="f106" fmla="val 532126"/>
              <a:gd name="f107" fmla="val 2854781"/>
              <a:gd name="f108" fmla="val 532336"/>
              <a:gd name="f109" fmla="val 2914835"/>
              <a:gd name="f110" fmla="val 719911"/>
              <a:gd name="f111" fmla="val 2982387"/>
              <a:gd name="f112" fmla="val 1030651"/>
              <a:gd name="f113" fmla="val 2875068"/>
              <a:gd name="f114" fmla="val 1334999"/>
              <a:gd name="f115" fmla="val 2751965"/>
              <a:gd name="f116" fmla="val 1458417"/>
              <a:gd name="f117" fmla="val 2718119"/>
              <a:gd name="f118" fmla="val 1752479"/>
              <a:gd name="f119" fmla="val 2636178"/>
              <a:gd name="f120" fmla="val 1904762"/>
              <a:gd name="f121" fmla="val 2564924"/>
              <a:gd name="f122" fmla="val 2133185"/>
              <a:gd name="f123" fmla="val 2548001"/>
              <a:gd name="f124" fmla="val 2174319"/>
              <a:gd name="f125" fmla="val 2290597"/>
              <a:gd name="f126" fmla="val 2162941"/>
              <a:gd name="f127" fmla="val 2284362"/>
              <a:gd name="f128" fmla="val 2130560"/>
              <a:gd name="f129" fmla="val 2253189"/>
              <a:gd name="f130" fmla="val 1989654"/>
              <a:gd name="f131" fmla="val 2205984"/>
              <a:gd name="f132" fmla="val 1832997"/>
              <a:gd name="f133" fmla="val 2190842"/>
              <a:gd name="f134" fmla="val 1681589"/>
              <a:gd name="f135" fmla="val 1937891"/>
              <a:gd name="f136" fmla="val 1727975"/>
              <a:gd name="f137" fmla="val 1628829"/>
              <a:gd name="f138" fmla="val 1727099"/>
              <a:gd name="f139" fmla="val 1429318"/>
              <a:gd name="f140" fmla="val 1710471"/>
              <a:gd name="f141" fmla="val 1387456"/>
              <a:gd name="f142" fmla="val 1891634"/>
              <a:gd name="f143" fmla="val 1268107"/>
              <a:gd name="f144" fmla="val 2057044"/>
              <a:gd name="f145" fmla="val 1143413"/>
              <a:gd name="f146" fmla="val 943012"/>
              <a:gd name="f147" fmla="val 894916"/>
              <a:gd name="f148" fmla="val 2170818"/>
              <a:gd name="f149" fmla="val 902932"/>
              <a:gd name="f150" fmla="val 1825120"/>
              <a:gd name="f151" fmla="val 910948"/>
              <a:gd name="f152" fmla="val 1650083"/>
              <a:gd name="f153" fmla="val 600994"/>
              <a:gd name="f154" fmla="val 1508303"/>
              <a:gd name="f155" fmla="val -80369"/>
              <a:gd name="f156" fmla="val 1319263"/>
              <a:gd name="f157" fmla="val 7807"/>
              <a:gd name="f158" fmla="val 838786"/>
              <a:gd name="f159" fmla="val 13151"/>
              <a:gd name="f160" fmla="val 796777"/>
              <a:gd name="f161" fmla="val 184160"/>
              <a:gd name="f162" fmla="val 802028"/>
              <a:gd name="f163" fmla="val 275009"/>
              <a:gd name="f164" fmla="val 799402"/>
              <a:gd name="f165" fmla="val 369419"/>
              <a:gd name="f166" fmla="val 659373"/>
              <a:gd name="f167" fmla="val 418407"/>
              <a:gd name="f168" fmla="val 582356"/>
              <a:gd name="f169" fmla="val 555570"/>
              <a:gd name="f170" fmla="val 465957"/>
              <a:gd name="f171" fmla="val 547554"/>
              <a:gd name="f172" fmla="val 374062"/>
              <a:gd name="f173" fmla="val 496786"/>
              <a:gd name="f174" fmla="val 206026"/>
              <a:gd name="f175" fmla="val 531522"/>
              <a:gd name="f176" fmla="val 190273"/>
              <a:gd name="f177" fmla="val 764877"/>
              <a:gd name="f178" fmla="val 64246"/>
              <a:gd name="f179" fmla="val 803177"/>
              <a:gd name="f180" fmla="val 250661"/>
              <a:gd name="f181" fmla="val 924308"/>
              <a:gd name="f182" fmla="val 355683"/>
              <a:gd name="f183" fmla="val 1130053"/>
              <a:gd name="f184" fmla="val 143013"/>
              <a:gd name="f185" fmla="val 1554903"/>
              <a:gd name="f186" fmla="val 11735"/>
              <a:gd name="f187" fmla="*/ f0 1 3219104"/>
              <a:gd name="f188" fmla="*/ f1 1 2180445"/>
              <a:gd name="f189" fmla="val f2"/>
              <a:gd name="f190" fmla="val f3"/>
              <a:gd name="f191" fmla="val f4"/>
              <a:gd name="f192" fmla="+- f191 0 f189"/>
              <a:gd name="f193" fmla="+- f190 0 f189"/>
              <a:gd name="f194" fmla="*/ f193 1 3219104"/>
              <a:gd name="f195" fmla="*/ f192 1 2180445"/>
              <a:gd name="f196" fmla="*/ f189 1 f194"/>
              <a:gd name="f197" fmla="*/ f190 1 f194"/>
              <a:gd name="f198" fmla="*/ f189 1 f195"/>
              <a:gd name="f199" fmla="*/ f191 1 f195"/>
              <a:gd name="f200" fmla="*/ f196 f187 1"/>
              <a:gd name="f201" fmla="*/ f197 f187 1"/>
              <a:gd name="f202" fmla="*/ f199 f188 1"/>
              <a:gd name="f203" fmla="*/ f198 f18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0" t="f203" r="f201" b="f202"/>
            <a:pathLst>
              <a:path w="3219104" h="2180445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15" y="f16"/>
                </a:moveTo>
                <a:cubicBezTo>
                  <a:pt x="f17" y="f16"/>
                  <a:pt x="f18" y="f19"/>
                  <a:pt x="f18" y="f20"/>
                </a:cubicBezTo>
                <a:cubicBezTo>
                  <a:pt x="f18" y="f21"/>
                  <a:pt x="f17" y="f22"/>
                  <a:pt x="f15" y="f22"/>
                </a:cubicBezTo>
                <a:cubicBezTo>
                  <a:pt x="f23" y="f22"/>
                  <a:pt x="f24" y="f21"/>
                  <a:pt x="f24" y="f20"/>
                </a:cubicBezTo>
                <a:cubicBezTo>
                  <a:pt x="f24" y="f19"/>
                  <a:pt x="f23" y="f16"/>
                  <a:pt x="f15" y="f16"/>
                </a:cubicBezTo>
                <a:close/>
                <a:moveTo>
                  <a:pt x="f25" y="f26"/>
                </a:moveTo>
                <a:cubicBezTo>
                  <a:pt x="f27" y="f28"/>
                  <a:pt x="f29" y="f30"/>
                  <a:pt x="f31" y="f32"/>
                </a:cubicBezTo>
                <a:lnTo>
                  <a:pt x="f33" y="f34"/>
                </a:lnTo>
                <a:cubicBezTo>
                  <a:pt x="f35" y="f36"/>
                  <a:pt x="f37" y="f38"/>
                  <a:pt x="f39" y="f40"/>
                </a:cubicBezTo>
                <a:lnTo>
                  <a:pt x="f41" y="f42"/>
                </a:lnTo>
                <a:cubicBezTo>
                  <a:pt x="f43" y="f44"/>
                  <a:pt x="f45" y="f46"/>
                  <a:pt x="f25" y="f26"/>
                </a:cubicBezTo>
                <a:close/>
                <a:moveTo>
                  <a:pt x="f47" y="f48"/>
                </a:moveTo>
                <a:cubicBezTo>
                  <a:pt x="f49" y="f50"/>
                  <a:pt x="f51" y="f52"/>
                  <a:pt x="f53" y="f54"/>
                </a:cubicBezTo>
                <a:lnTo>
                  <a:pt x="f55" y="f56"/>
                </a:lnTo>
                <a:cubicBezTo>
                  <a:pt x="f57" y="f58"/>
                  <a:pt x="f59" y="f60"/>
                  <a:pt x="f61" y="f62"/>
                </a:cubicBezTo>
                <a:cubicBezTo>
                  <a:pt x="f63" y="f64"/>
                  <a:pt x="f65" y="f66"/>
                  <a:pt x="f65" y="f67"/>
                </a:cubicBezTo>
                <a:cubicBezTo>
                  <a:pt x="f65" y="f68"/>
                  <a:pt x="f69" y="f70"/>
                  <a:pt x="f71" y="f72"/>
                </a:cubicBezTo>
                <a:cubicBezTo>
                  <a:pt x="f73" y="f74"/>
                  <a:pt x="f75" y="f76"/>
                  <a:pt x="f77" y="f78"/>
                </a:cubicBezTo>
                <a:cubicBezTo>
                  <a:pt x="f79" y="f80"/>
                  <a:pt x="f81" y="f82"/>
                  <a:pt x="f83" y="f84"/>
                </a:cubicBezTo>
                <a:cubicBezTo>
                  <a:pt x="f85" y="f86"/>
                  <a:pt x="f87" y="f88"/>
                  <a:pt x="f89" y="f90"/>
                </a:cubicBezTo>
                <a:cubicBezTo>
                  <a:pt x="f91" y="f92"/>
                  <a:pt x="f93" y="f94"/>
                  <a:pt x="f95" y="f96"/>
                </a:cubicBezTo>
                <a:cubicBezTo>
                  <a:pt x="f97" y="f98"/>
                  <a:pt x="f99" y="f100"/>
                  <a:pt x="f101" y="f102"/>
                </a:cubicBezTo>
                <a:cubicBezTo>
                  <a:pt x="f103" y="f104"/>
                  <a:pt x="f105" y="f106"/>
                  <a:pt x="f107" y="f108"/>
                </a:cubicBezTo>
                <a:lnTo>
                  <a:pt x="f109" y="f110"/>
                </a:lnTo>
                <a:cubicBezTo>
                  <a:pt x="f111" y="f112"/>
                  <a:pt x="f113" y="f114"/>
                  <a:pt x="f115" y="f116"/>
                </a:cubicBezTo>
                <a:cubicBezTo>
                  <a:pt x="f117" y="f118"/>
                  <a:pt x="f119" y="f120"/>
                  <a:pt x="f121" y="f122"/>
                </a:cubicBezTo>
                <a:cubicBezTo>
                  <a:pt x="f123" y="f124"/>
                  <a:pt x="f125" y="f126"/>
                  <a:pt x="f127" y="f128"/>
                </a:cubicBezTo>
                <a:cubicBezTo>
                  <a:pt x="f129" y="f130"/>
                  <a:pt x="f131" y="f132"/>
                  <a:pt x="f133" y="f134"/>
                </a:cubicBezTo>
                <a:cubicBezTo>
                  <a:pt x="f135" y="f136"/>
                  <a:pt x="f137" y="f138"/>
                  <a:pt x="f139" y="f140"/>
                </a:cubicBezTo>
                <a:cubicBezTo>
                  <a:pt x="f141" y="f142"/>
                  <a:pt x="f143" y="f144"/>
                  <a:pt x="f145" y="f4"/>
                </a:cubicBezTo>
                <a:lnTo>
                  <a:pt x="f146" y="f4"/>
                </a:lnTo>
                <a:cubicBezTo>
                  <a:pt x="f147" y="f148"/>
                  <a:pt x="f149" y="f150"/>
                  <a:pt x="f151" y="f152"/>
                </a:cubicBezTo>
                <a:cubicBezTo>
                  <a:pt x="f153" y="f154"/>
                  <a:pt x="f155" y="f156"/>
                  <a:pt x="f157" y="f158"/>
                </a:cubicBezTo>
                <a:cubicBezTo>
                  <a:pt x="f159" y="f160"/>
                  <a:pt x="f161" y="f162"/>
                  <a:pt x="f163" y="f164"/>
                </a:cubicBezTo>
                <a:cubicBezTo>
                  <a:pt x="f165" y="f166"/>
                  <a:pt x="f167" y="f168"/>
                  <a:pt x="f169" y="f170"/>
                </a:cubicBezTo>
                <a:cubicBezTo>
                  <a:pt x="f171" y="f172"/>
                  <a:pt x="f173" y="f174"/>
                  <a:pt x="f175" y="f176"/>
                </a:cubicBezTo>
                <a:cubicBezTo>
                  <a:pt x="f177" y="f178"/>
                  <a:pt x="f179" y="f180"/>
                  <a:pt x="f181" y="f182"/>
                </a:cubicBezTo>
                <a:cubicBezTo>
                  <a:pt x="f183" y="f184"/>
                  <a:pt x="f185" y="f186"/>
                  <a:pt x="f47" y="f4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FFFFFF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4" name="Freeform 55">
            <a:extLst>
              <a:ext uri="{FF2B5EF4-FFF2-40B4-BE49-F238E27FC236}">
                <a16:creationId xmlns:a16="http://schemas.microsoft.com/office/drawing/2014/main" id="{C818A565-57CF-4536-A8AA-B61478795A7B}"/>
              </a:ext>
            </a:extLst>
          </p:cNvPr>
          <p:cNvSpPr/>
          <p:nvPr/>
        </p:nvSpPr>
        <p:spPr>
          <a:xfrm>
            <a:off x="4385169" y="5548275"/>
            <a:ext cx="357712" cy="876519"/>
          </a:xfrm>
          <a:custGeom>
            <a:avLst/>
            <a:gdLst>
              <a:gd name="f0" fmla="val w"/>
              <a:gd name="f1" fmla="val h"/>
              <a:gd name="f2" fmla="val 0"/>
              <a:gd name="f3" fmla="val 1060423"/>
              <a:gd name="f4" fmla="val 2598393"/>
              <a:gd name="f5" fmla="val 511607"/>
              <a:gd name="f6" fmla="val 1989888"/>
              <a:gd name="f7" fmla="val 421916"/>
              <a:gd name="f8" fmla="val 2038892"/>
              <a:gd name="f9" fmla="val 392123"/>
              <a:gd name="f10" fmla="val 2248491"/>
              <a:gd name="f11" fmla="val 577615"/>
              <a:gd name="f12" fmla="val 2379095"/>
              <a:gd name="f13" fmla="val 531205"/>
              <a:gd name="f14" fmla="val 2257454"/>
              <a:gd name="f15" fmla="val 562054"/>
              <a:gd name="f16" fmla="val 2197447"/>
              <a:gd name="f17" fmla="val 592034"/>
              <a:gd name="f18" fmla="val 2136572"/>
              <a:gd name="f19" fmla="val 592534"/>
              <a:gd name="f20" fmla="val 2167519"/>
              <a:gd name="f21" fmla="val 560915"/>
              <a:gd name="f22" fmla="val 2234057"/>
              <a:gd name="f23" fmla="val 638675"/>
              <a:gd name="f24" fmla="val 2272816"/>
              <a:gd name="f25" fmla="val 602283"/>
              <a:gd name="f26" fmla="val 2156226"/>
              <a:gd name="f27" fmla="val 756001"/>
              <a:gd name="f28" fmla="val 2119500"/>
              <a:gd name="f29" fmla="val 594605"/>
              <a:gd name="f30" fmla="val 1990756"/>
              <a:gd name="f31" fmla="val 828052"/>
              <a:gd name="f32" fmla="val 2024484"/>
              <a:gd name="f33" fmla="val 759407"/>
              <a:gd name="f34" fmla="val 2143283"/>
              <a:gd name="f35" fmla="val 814896"/>
              <a:gd name="f36" fmla="val 2262952"/>
              <a:gd name="f37" fmla="val 774295"/>
              <a:gd name="f38" fmla="val 2270013"/>
              <a:gd name="f39" fmla="val 715464"/>
              <a:gd name="f40" fmla="val 2161619"/>
              <a:gd name="f41" fmla="val 728685"/>
              <a:gd name="f42" fmla="val 2212952"/>
              <a:gd name="f43" fmla="val 798068"/>
              <a:gd name="f44" fmla="val 2415798"/>
              <a:gd name="f45" fmla="val 590532"/>
              <a:gd name="f46" fmla="val 2421590"/>
              <a:gd name="f47" fmla="val 656442"/>
              <a:gd name="f48" fmla="val 451592"/>
              <a:gd name="f49" fmla="val 2586815"/>
              <a:gd name="f50" fmla="val 511509"/>
              <a:gd name="f51" fmla="val 2396411"/>
              <a:gd name="f52" fmla="val 415171"/>
              <a:gd name="f53" fmla="val 2350110"/>
              <a:gd name="f54" fmla="val 389023"/>
              <a:gd name="f55" fmla="val 2345435"/>
              <a:gd name="f56" fmla="val 357666"/>
              <a:gd name="f57" fmla="val 2366802"/>
              <a:gd name="f58" fmla="val 415723"/>
              <a:gd name="f59" fmla="val 2461957"/>
              <a:gd name="f60" fmla="val 77590"/>
              <a:gd name="f61" fmla="val 2209980"/>
              <a:gd name="f62" fmla="val 314998"/>
              <a:gd name="f63" fmla="val 2004011"/>
              <a:gd name="f64" fmla="val 344786"/>
              <a:gd name="f65" fmla="val 1884983"/>
              <a:gd name="f66" fmla="val 722598"/>
              <a:gd name="f67" fmla="val 716460"/>
              <a:gd name="f68" fmla="val 1906965"/>
              <a:gd name="f69" fmla="val 711917"/>
              <a:gd name="f70" fmla="val 1928321"/>
              <a:gd name="f71" fmla="val 707988"/>
              <a:gd name="f72" fmla="val 1948728"/>
              <a:gd name="f73" fmla="val 357819"/>
              <a:gd name="f74" fmla="val 1948059"/>
              <a:gd name="f75" fmla="val 530212"/>
              <a:gd name="f76" fmla="val 651224"/>
              <a:gd name="f77" fmla="val 585486"/>
              <a:gd name="f78" fmla="val 630294"/>
              <a:gd name="f79" fmla="val 696033"/>
              <a:gd name="f80" fmla="val 751307"/>
              <a:gd name="f81" fmla="val 806581"/>
              <a:gd name="f82" fmla="val 851389"/>
              <a:gd name="f83" fmla="val 474938"/>
              <a:gd name="f84" fmla="val 430129"/>
              <a:gd name="f85" fmla="val 551141"/>
              <a:gd name="f86" fmla="val 419664"/>
              <a:gd name="f87" fmla="val 330046"/>
              <a:gd name="f88" fmla="val 640759"/>
              <a:gd name="f89" fmla="val 861855"/>
              <a:gd name="f90" fmla="val 951472"/>
              <a:gd name="f91" fmla="val 640760"/>
              <a:gd name="f92" fmla="val 730377"/>
              <a:gd name="f93" fmla="val 286245"/>
              <a:gd name="f94" fmla="val 353827"/>
              <a:gd name="f95" fmla="val 438132"/>
              <a:gd name="f96" fmla="val 439406"/>
              <a:gd name="f97" fmla="val 623290"/>
              <a:gd name="f98" fmla="val 440561"/>
              <a:gd name="f99" fmla="val 776100"/>
              <a:gd name="f100" fmla="val 356932"/>
              <a:gd name="f101" fmla="val 941305"/>
              <a:gd name="f102" fmla="val 720175"/>
              <a:gd name="f103" fmla="val 898096"/>
              <a:gd name="f104" fmla="val 1115325"/>
              <a:gd name="f105" fmla="val 825241"/>
              <a:gd name="f106" fmla="val 1447764"/>
              <a:gd name="f107" fmla="val 1673413"/>
              <a:gd name="f108" fmla="val 1021935"/>
              <a:gd name="f109" fmla="val 1978110"/>
              <a:gd name="f110" fmla="val 745125"/>
              <a:gd name="f111" fmla="val 1786699"/>
              <a:gd name="f112" fmla="val 734250"/>
              <a:gd name="f113" fmla="val 1834148"/>
              <a:gd name="f114" fmla="val 332991"/>
              <a:gd name="f115" fmla="val 330005"/>
              <a:gd name="f116" fmla="val 1820736"/>
              <a:gd name="f117" fmla="val 326662"/>
              <a:gd name="f118" fmla="val 1807037"/>
              <a:gd name="f119" fmla="val 323192"/>
              <a:gd name="f120" fmla="val 1793020"/>
              <a:gd name="f121" fmla="val 38489"/>
              <a:gd name="f122" fmla="val 1685191"/>
              <a:gd name="f123" fmla="val 237343"/>
              <a:gd name="f124" fmla="val 1457469"/>
              <a:gd name="f125" fmla="val 238009"/>
              <a:gd name="f126" fmla="val 1459571"/>
              <a:gd name="f127" fmla="val 242012"/>
              <a:gd name="f128" fmla="val 1446515"/>
              <a:gd name="f129" fmla="val 171205"/>
              <a:gd name="f130" fmla="val 1115067"/>
              <a:gd name="f131" fmla="val 127758"/>
              <a:gd name="f132" fmla="val 714059"/>
              <a:gd name="f133" fmla="val 527942"/>
              <a:gd name="f134" fmla="val 622760"/>
              <a:gd name="f135" fmla="val 95693"/>
              <a:gd name="f136" fmla="val 695048"/>
              <a:gd name="f137" fmla="val 196745"/>
              <a:gd name="f138" fmla="val 748164"/>
              <a:gd name="f139" fmla="val 301374"/>
              <a:gd name="f140" fmla="val 612692"/>
              <a:gd name="f141" fmla="val 376844"/>
              <a:gd name="f142" fmla="val 447588"/>
              <a:gd name="f143" fmla="val 375495"/>
              <a:gd name="f144" fmla="val 312997"/>
              <a:gd name="f145" fmla="val 298024"/>
              <a:gd name="f146" fmla="val 364591"/>
              <a:gd name="f147" fmla="val 193505"/>
              <a:gd name="f148" fmla="val 435080"/>
              <a:gd name="f149" fmla="val 93397"/>
              <a:gd name="f150" fmla="*/ f0 1 1060423"/>
              <a:gd name="f151" fmla="*/ f1 1 2598393"/>
              <a:gd name="f152" fmla="val f2"/>
              <a:gd name="f153" fmla="val f3"/>
              <a:gd name="f154" fmla="val f4"/>
              <a:gd name="f155" fmla="+- f154 0 f152"/>
              <a:gd name="f156" fmla="+- f153 0 f152"/>
              <a:gd name="f157" fmla="*/ f156 1 1060423"/>
              <a:gd name="f158" fmla="*/ f155 1 2598393"/>
              <a:gd name="f159" fmla="*/ f152 1 f157"/>
              <a:gd name="f160" fmla="*/ f153 1 f157"/>
              <a:gd name="f161" fmla="*/ f152 1 f158"/>
              <a:gd name="f162" fmla="*/ f154 1 f158"/>
              <a:gd name="f163" fmla="*/ f159 f150 1"/>
              <a:gd name="f164" fmla="*/ f160 f150 1"/>
              <a:gd name="f165" fmla="*/ f162 f151 1"/>
              <a:gd name="f166" fmla="*/ f161 f1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3" t="f166" r="f164" b="f165"/>
            <a:pathLst>
              <a:path w="1060423" h="2598393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30"/>
                </a:cubicBez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5" y="f6"/>
                </a:cubicBezTo>
                <a:close/>
                <a:moveTo>
                  <a:pt x="f64" y="f65"/>
                </a:moveTo>
                <a:lnTo>
                  <a:pt x="f66" y="f65"/>
                </a:lnTo>
                <a:cubicBezTo>
                  <a:pt x="f67" y="f68"/>
                  <a:pt x="f69" y="f70"/>
                  <a:pt x="f71" y="f72"/>
                </a:cubicBezTo>
                <a:lnTo>
                  <a:pt x="f73" y="f74"/>
                </a:lnTo>
                <a:close/>
                <a:moveTo>
                  <a:pt x="f75" y="f76"/>
                </a:moveTo>
                <a:cubicBezTo>
                  <a:pt x="f77" y="f76"/>
                  <a:pt x="f78" y="f79"/>
                  <a:pt x="f78" y="f80"/>
                </a:cubicBezTo>
                <a:cubicBezTo>
                  <a:pt x="f78" y="f81"/>
                  <a:pt x="f77" y="f82"/>
                  <a:pt x="f75" y="f82"/>
                </a:cubicBezTo>
                <a:cubicBezTo>
                  <a:pt x="f83" y="f82"/>
                  <a:pt x="f84" y="f81"/>
                  <a:pt x="f84" y="f80"/>
                </a:cubicBezTo>
                <a:cubicBezTo>
                  <a:pt x="f84" y="f79"/>
                  <a:pt x="f83" y="f76"/>
                  <a:pt x="f75" y="f76"/>
                </a:cubicBezTo>
                <a:close/>
                <a:moveTo>
                  <a:pt x="f75" y="f85"/>
                </a:moveTo>
                <a:cubicBezTo>
                  <a:pt x="f86" y="f85"/>
                  <a:pt x="f87" y="f88"/>
                  <a:pt x="f87" y="f80"/>
                </a:cubicBezTo>
                <a:cubicBezTo>
                  <a:pt x="f87" y="f89"/>
                  <a:pt x="f86" y="f90"/>
                  <a:pt x="f75" y="f90"/>
                </a:cubicBezTo>
                <a:cubicBezTo>
                  <a:pt x="f91" y="f90"/>
                  <a:pt x="f92" y="f89"/>
                  <a:pt x="f92" y="f80"/>
                </a:cubicBezTo>
                <a:cubicBezTo>
                  <a:pt x="f92" y="f88"/>
                  <a:pt x="f91" y="f85"/>
                  <a:pt x="f75" y="f85"/>
                </a:cubicBezTo>
                <a:close/>
                <a:moveTo>
                  <a:pt x="f93" y="f94"/>
                </a:moveTo>
                <a:cubicBezTo>
                  <a:pt x="f95" y="f96"/>
                  <a:pt x="f97" y="f98"/>
                  <a:pt x="f99" y="f100"/>
                </a:cubicBezTo>
                <a:cubicBezTo>
                  <a:pt x="f101" y="f102"/>
                  <a:pt x="f103" y="f104"/>
                  <a:pt x="f105" y="f106"/>
                </a:cubicBezTo>
                <a:lnTo>
                  <a:pt x="f3" y="f107"/>
                </a:lnTo>
                <a:lnTo>
                  <a:pt x="f108" y="f109"/>
                </a:lnTo>
                <a:lnTo>
                  <a:pt x="f110" y="f111"/>
                </a:lnTo>
                <a:lnTo>
                  <a:pt x="f112" y="f113"/>
                </a:lnTo>
                <a:lnTo>
                  <a:pt x="f114" y="f113"/>
                </a:lnTo>
                <a:cubicBezTo>
                  <a:pt x="f115" y="f116"/>
                  <a:pt x="f117" y="f118"/>
                  <a:pt x="f119" y="f120"/>
                </a:cubicBezTo>
                <a:lnTo>
                  <a:pt x="f121" y="f6"/>
                </a:lnTo>
                <a:lnTo>
                  <a:pt x="f2" y="f122"/>
                </a:lnTo>
                <a:lnTo>
                  <a:pt x="f123" y="f124"/>
                </a:lnTo>
                <a:lnTo>
                  <a:pt x="f125" y="f126"/>
                </a:lnTo>
                <a:lnTo>
                  <a:pt x="f127" y="f128"/>
                </a:lnTo>
                <a:cubicBezTo>
                  <a:pt x="f129" y="f130"/>
                  <a:pt x="f131" y="f132"/>
                  <a:pt x="f93" y="f94"/>
                </a:cubicBezTo>
                <a:close/>
                <a:moveTo>
                  <a:pt x="f133" y="f2"/>
                </a:moveTo>
                <a:cubicBezTo>
                  <a:pt x="f134" y="f135"/>
                  <a:pt x="f136" y="f137"/>
                  <a:pt x="f138" y="f139"/>
                </a:cubicBezTo>
                <a:cubicBezTo>
                  <a:pt x="f140" y="f141"/>
                  <a:pt x="f142" y="f143"/>
                  <a:pt x="f144" y="f145"/>
                </a:cubicBezTo>
                <a:cubicBezTo>
                  <a:pt x="f146" y="f147"/>
                  <a:pt x="f148" y="f149"/>
                  <a:pt x="f133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5" name="Round Same Side Corner Rectangle 36">
            <a:extLst>
              <a:ext uri="{FF2B5EF4-FFF2-40B4-BE49-F238E27FC236}">
                <a16:creationId xmlns:a16="http://schemas.microsoft.com/office/drawing/2014/main" id="{CCD2946D-0F7A-4BF2-A7BB-B46F834BE8F8}"/>
              </a:ext>
            </a:extLst>
          </p:cNvPr>
          <p:cNvSpPr/>
          <p:nvPr/>
        </p:nvSpPr>
        <p:spPr>
          <a:xfrm>
            <a:off x="9093905" y="5778278"/>
            <a:ext cx="655441" cy="518196"/>
          </a:xfrm>
          <a:custGeom>
            <a:avLst/>
            <a:gdLst>
              <a:gd name="f0" fmla="val w"/>
              <a:gd name="f1" fmla="val h"/>
              <a:gd name="f2" fmla="val 0"/>
              <a:gd name="f3" fmla="val 3219104"/>
              <a:gd name="f4" fmla="val 2545072"/>
              <a:gd name="f5" fmla="val 2779672"/>
              <a:gd name="f6" fmla="val 457200"/>
              <a:gd name="f7" fmla="val 2975888"/>
              <a:gd name="f8" fmla="val 3110212"/>
              <a:gd name="f9" fmla="val 566092"/>
              <a:gd name="f10" fmla="val 700416"/>
              <a:gd name="f11" fmla="val 2301856"/>
              <a:gd name="f12" fmla="val 2436180"/>
              <a:gd name="f13" fmla="val 243216"/>
              <a:gd name="f14" fmla="val 439432"/>
              <a:gd name="f15" fmla="val 108892"/>
              <a:gd name="f16" fmla="val 1428476"/>
              <a:gd name="f17" fmla="val 174246"/>
              <a:gd name="f18" fmla="val 1372210"/>
              <a:gd name="f19" fmla="val 1326598"/>
              <a:gd name="f20" fmla="val 219858"/>
              <a:gd name="f21" fmla="val 276124"/>
              <a:gd name="f22" fmla="val 1892506"/>
              <a:gd name="f23" fmla="val 1846894"/>
              <a:gd name="f24" fmla="val 1790628"/>
              <a:gd name="f25" fmla="val 1285704"/>
              <a:gd name="f26" fmla="val 1933400"/>
              <a:gd name="f27" fmla="val 2007048"/>
              <a:gd name="f28" fmla="val 2066752"/>
              <a:gd name="f29" fmla="val 59704"/>
              <a:gd name="f30" fmla="val 133352"/>
              <a:gd name="f31" fmla="val 2599672"/>
              <a:gd name="f32" fmla="val 619432"/>
              <a:gd name="f33" fmla="val 1152352"/>
              <a:gd name="f34" fmla="val 1212056"/>
              <a:gd name="f35" fmla="*/ f0 1 3219104"/>
              <a:gd name="f36" fmla="*/ f1 1 2545072"/>
              <a:gd name="f37" fmla="val f2"/>
              <a:gd name="f38" fmla="val f3"/>
              <a:gd name="f39" fmla="val f4"/>
              <a:gd name="f40" fmla="+- f39 0 f37"/>
              <a:gd name="f41" fmla="+- f38 0 f37"/>
              <a:gd name="f42" fmla="*/ f41 1 3219104"/>
              <a:gd name="f43" fmla="*/ f40 1 2545072"/>
              <a:gd name="f44" fmla="*/ f37 1 f42"/>
              <a:gd name="f45" fmla="*/ f38 1 f42"/>
              <a:gd name="f46" fmla="*/ f37 1 f43"/>
              <a:gd name="f47" fmla="*/ f39 1 f43"/>
              <a:gd name="f48" fmla="*/ f44 f35 1"/>
              <a:gd name="f49" fmla="*/ f45 f35 1"/>
              <a:gd name="f50" fmla="*/ f47 f36 1"/>
              <a:gd name="f51" fmla="*/ f46 f3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48" t="f51" r="f49" b="f50"/>
            <a:pathLst>
              <a:path w="3219104" h="2545072">
                <a:moveTo>
                  <a:pt x="f5" y="f6"/>
                </a:moveTo>
                <a:lnTo>
                  <a:pt x="f7" y="f6"/>
                </a:lnTo>
                <a:cubicBezTo>
                  <a:pt x="f8" y="f6"/>
                  <a:pt x="f3" y="f9"/>
                  <a:pt x="f3" y="f10"/>
                </a:cubicBezTo>
                <a:lnTo>
                  <a:pt x="f3" y="f11"/>
                </a:lnTo>
                <a:cubicBezTo>
                  <a:pt x="f3" y="f12"/>
                  <a:pt x="f8" y="f4"/>
                  <a:pt x="f7" y="f4"/>
                </a:cubicBezTo>
                <a:lnTo>
                  <a:pt x="f5" y="f4"/>
                </a:lnTo>
                <a:close/>
                <a:moveTo>
                  <a:pt x="f13" y="f6"/>
                </a:moveTo>
                <a:lnTo>
                  <a:pt x="f14" y="f6"/>
                </a:lnTo>
                <a:lnTo>
                  <a:pt x="f14" y="f4"/>
                </a:lnTo>
                <a:lnTo>
                  <a:pt x="f13" y="f4"/>
                </a:lnTo>
                <a:cubicBezTo>
                  <a:pt x="f15" y="f4"/>
                  <a:pt x="f2" y="f12"/>
                  <a:pt x="f2" y="f11"/>
                </a:cubicBezTo>
                <a:lnTo>
                  <a:pt x="f2" y="f10"/>
                </a:lnTo>
                <a:cubicBezTo>
                  <a:pt x="f2" y="f9"/>
                  <a:pt x="f15" y="f6"/>
                  <a:pt x="f13" y="f6"/>
                </a:cubicBezTo>
                <a:close/>
                <a:moveTo>
                  <a:pt x="f16" y="f17"/>
                </a:moveTo>
                <a:cubicBezTo>
                  <a:pt x="f18" y="f17"/>
                  <a:pt x="f19" y="f20"/>
                  <a:pt x="f19" y="f21"/>
                </a:cubicBezTo>
                <a:lnTo>
                  <a:pt x="f19" y="f6"/>
                </a:lnTo>
                <a:lnTo>
                  <a:pt x="f22" y="f6"/>
                </a:lnTo>
                <a:lnTo>
                  <a:pt x="f22" y="f21"/>
                </a:lnTo>
                <a:cubicBezTo>
                  <a:pt x="f22" y="f20"/>
                  <a:pt x="f23" y="f17"/>
                  <a:pt x="f24" y="f17"/>
                </a:cubicBezTo>
                <a:close/>
                <a:moveTo>
                  <a:pt x="f25" y="f2"/>
                </a:moveTo>
                <a:lnTo>
                  <a:pt x="f26" y="f2"/>
                </a:lnTo>
                <a:cubicBezTo>
                  <a:pt x="f27" y="f2"/>
                  <a:pt x="f28" y="f29"/>
                  <a:pt x="f28" y="f30"/>
                </a:cubicBezTo>
                <a:lnTo>
                  <a:pt x="f28" y="f6"/>
                </a:lnTo>
                <a:lnTo>
                  <a:pt x="f31" y="f6"/>
                </a:lnTo>
                <a:lnTo>
                  <a:pt x="f31" y="f4"/>
                </a:lnTo>
                <a:lnTo>
                  <a:pt x="f32" y="f4"/>
                </a:lnTo>
                <a:lnTo>
                  <a:pt x="f32" y="f6"/>
                </a:lnTo>
                <a:lnTo>
                  <a:pt x="f33" y="f6"/>
                </a:lnTo>
                <a:lnTo>
                  <a:pt x="f33" y="f30"/>
                </a:lnTo>
                <a:cubicBezTo>
                  <a:pt x="f33" y="f29"/>
                  <a:pt x="f34" y="f2"/>
                  <a:pt x="f2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6" name="Oval 21">
            <a:extLst>
              <a:ext uri="{FF2B5EF4-FFF2-40B4-BE49-F238E27FC236}">
                <a16:creationId xmlns:a16="http://schemas.microsoft.com/office/drawing/2014/main" id="{C52FDB5D-0604-46D8-9566-E0305D883FC8}"/>
              </a:ext>
            </a:extLst>
          </p:cNvPr>
          <p:cNvSpPr/>
          <p:nvPr/>
        </p:nvSpPr>
        <p:spPr>
          <a:xfrm>
            <a:off x="5899112" y="5752370"/>
            <a:ext cx="539605" cy="544116"/>
          </a:xfrm>
          <a:custGeom>
            <a:avLst/>
            <a:gdLst>
              <a:gd name="f0" fmla="val w"/>
              <a:gd name="f1" fmla="val h"/>
              <a:gd name="f2" fmla="val 0"/>
              <a:gd name="f3" fmla="val 1652142"/>
              <a:gd name="f4" fmla="val 1665940"/>
              <a:gd name="f5" fmla="val 898689"/>
              <a:gd name="f6" fmla="val 548008"/>
              <a:gd name="f7" fmla="val 737950"/>
              <a:gd name="f8" fmla="val 504938"/>
              <a:gd name="f9" fmla="val 572731"/>
              <a:gd name="f10" fmla="val 600328"/>
              <a:gd name="f11" fmla="val 529661"/>
              <a:gd name="f12" fmla="val 761066"/>
              <a:gd name="f13" fmla="val 486591"/>
              <a:gd name="f14" fmla="val 921805"/>
              <a:gd name="f15" fmla="val 581980"/>
              <a:gd name="f16" fmla="val 1087025"/>
              <a:gd name="f17" fmla="val 742719"/>
              <a:gd name="f18" fmla="val 1130094"/>
              <a:gd name="f19" fmla="val 903458"/>
              <a:gd name="f20" fmla="val 1173164"/>
              <a:gd name="f21" fmla="val 1068677"/>
              <a:gd name="f22" fmla="val 1077775"/>
              <a:gd name="f23" fmla="val 1111747"/>
              <a:gd name="f24" fmla="val 917036"/>
              <a:gd name="f25" fmla="val 1154817"/>
              <a:gd name="f26" fmla="val 756297"/>
              <a:gd name="f27" fmla="val 1059428"/>
              <a:gd name="f28" fmla="val 591077"/>
              <a:gd name="f29" fmla="val 952303"/>
              <a:gd name="f30" fmla="val 347916"/>
              <a:gd name="f31" fmla="val 1223549"/>
              <a:gd name="f32" fmla="val 420596"/>
              <a:gd name="f33" fmla="val 1384519"/>
              <a:gd name="f34" fmla="val 699404"/>
              <a:gd name="f35" fmla="val 1311839"/>
              <a:gd name="f36" fmla="val 970650"/>
              <a:gd name="f37" fmla="val 1239159"/>
              <a:gd name="f38" fmla="val 1241896"/>
              <a:gd name="f39" fmla="val 960351"/>
              <a:gd name="f40" fmla="val 1402866"/>
              <a:gd name="f41" fmla="val 689105"/>
              <a:gd name="f42" fmla="val 1330186"/>
              <a:gd name="f43" fmla="val 417859"/>
              <a:gd name="f44" fmla="val 1257506"/>
              <a:gd name="f45" fmla="val 256889"/>
              <a:gd name="f46" fmla="val 978698"/>
              <a:gd name="f47" fmla="val 329569"/>
              <a:gd name="f48" fmla="val 707451"/>
              <a:gd name="f49" fmla="val 402249"/>
              <a:gd name="f50" fmla="val 436205"/>
              <a:gd name="f51" fmla="val 681057"/>
              <a:gd name="f52" fmla="val 275235"/>
              <a:gd name="f53" fmla="val 971799"/>
              <a:gd name="f54" fmla="val 275155"/>
              <a:gd name="f55" fmla="val 660368"/>
              <a:gd name="f56" fmla="val 191707"/>
              <a:gd name="f57" fmla="val 340256"/>
              <a:gd name="f58" fmla="val 376524"/>
              <a:gd name="f59" fmla="val 256808"/>
              <a:gd name="f60" fmla="val 687955"/>
              <a:gd name="f61" fmla="val 173361"/>
              <a:gd name="f62" fmla="val 999387"/>
              <a:gd name="f63" fmla="val 358178"/>
              <a:gd name="f64" fmla="val 1319499"/>
              <a:gd name="f65" fmla="val 669609"/>
              <a:gd name="f66" fmla="val 1402947"/>
              <a:gd name="f67" fmla="val 981040"/>
              <a:gd name="f68" fmla="val 1486395"/>
              <a:gd name="f69" fmla="val 1301152"/>
              <a:gd name="f70" fmla="val 1301577"/>
              <a:gd name="f71" fmla="val 1384600"/>
              <a:gd name="f72" fmla="val 990146"/>
              <a:gd name="f73" fmla="val 1468047"/>
              <a:gd name="f74" fmla="val 678715"/>
              <a:gd name="f75" fmla="val 1283230"/>
              <a:gd name="f76" fmla="val 358603"/>
              <a:gd name="f77" fmla="val 394531"/>
              <a:gd name="f78" fmla="val 1649662"/>
              <a:gd name="f79" fmla="val 403784"/>
              <a:gd name="f80" fmla="val 1647140"/>
              <a:gd name="f81" fmla="val 399895"/>
              <a:gd name="f82" fmla="val 1158157"/>
              <a:gd name="f83" fmla="val 65026"/>
              <a:gd name="f84" fmla="val 1154679"/>
              <a:gd name="f85" fmla="val 271718"/>
              <a:gd name="f86" fmla="val 1148331"/>
              <a:gd name="f87" fmla="val 270017"/>
              <a:gd name="f88" fmla="val 1200055"/>
              <a:gd name="f89" fmla="val 299127"/>
              <a:gd name="f90" fmla="val 1246804"/>
              <a:gd name="f91" fmla="val 334821"/>
              <a:gd name="f92" fmla="val 1286346"/>
              <a:gd name="f93" fmla="val 377149"/>
              <a:gd name="f94" fmla="val 1470353"/>
              <a:gd name="f95" fmla="val 331395"/>
              <a:gd name="f96" fmla="val 1588305"/>
              <a:gd name="f97" fmla="val 553229"/>
              <a:gd name="f98" fmla="val 1457194"/>
              <a:gd name="f99" fmla="val 671432"/>
              <a:gd name="f100" fmla="val 1473630"/>
              <a:gd name="f101" fmla="val 731297"/>
              <a:gd name="f102" fmla="val 1481376"/>
              <a:gd name="f103" fmla="val 793983"/>
              <a:gd name="f104" fmla="val 1478595"/>
              <a:gd name="f105" fmla="val 857704"/>
              <a:gd name="f106" fmla="val 1642362"/>
              <a:gd name="f107" fmla="val 948616"/>
              <a:gd name="f108" fmla="val 1577335"/>
              <a:gd name="f109" fmla="val 1191298"/>
              <a:gd name="f110" fmla="val 1378614"/>
              <a:gd name="f111" fmla="val 1187955"/>
              <a:gd name="f112" fmla="val 1353489"/>
              <a:gd name="f113" fmla="val 1229936"/>
              <a:gd name="f114" fmla="val 1323048"/>
              <a:gd name="f115" fmla="val 1267799"/>
              <a:gd name="f116" fmla="val 1288939"/>
              <a:gd name="f117" fmla="val 1301599"/>
              <a:gd name="f118" fmla="val 1354201"/>
              <a:gd name="f119" fmla="val 1471932"/>
              <a:gd name="f120" fmla="val 1148396"/>
              <a:gd name="f121" fmla="val 1616039"/>
              <a:gd name="f122" fmla="val 992294"/>
              <a:gd name="f123" fmla="val 1480516"/>
              <a:gd name="f124" fmla="val 1011291"/>
              <a:gd name="f125" fmla="val 1467215"/>
              <a:gd name="f126" fmla="val 951500"/>
              <a:gd name="f127" fmla="val 1486565"/>
              <a:gd name="f128" fmla="val 888271"/>
              <a:gd name="f129" fmla="val 1495869"/>
              <a:gd name="f130" fmla="val 823805"/>
              <a:gd name="f131" fmla="val 1495510"/>
              <a:gd name="f132" fmla="val 729193"/>
              <a:gd name="f133" fmla="val 486511"/>
              <a:gd name="f134" fmla="val 1600914"/>
              <a:gd name="f135" fmla="val 489790"/>
              <a:gd name="f136" fmla="val 1406012"/>
              <a:gd name="f137" fmla="val 438364"/>
              <a:gd name="f138" fmla="val 1376702"/>
              <a:gd name="f139" fmla="val 391917"/>
              <a:gd name="f140" fmla="val 1340859"/>
              <a:gd name="f141" fmla="val 352658"/>
              <a:gd name="f142" fmla="val 1298452"/>
              <a:gd name="f143" fmla="val 355803"/>
              <a:gd name="f144" fmla="val 1305197"/>
              <a:gd name="f145" fmla="val 152856"/>
              <a:gd name="f146" fmla="val 1344512"/>
              <a:gd name="f147" fmla="val 46675"/>
              <a:gd name="f148" fmla="val 1116809"/>
              <a:gd name="f149" fmla="val 183929"/>
              <a:gd name="f150" fmla="val 1005520"/>
              <a:gd name="f151" fmla="val 169279"/>
              <a:gd name="f152" fmla="val 951824"/>
              <a:gd name="f153" fmla="val 161626"/>
              <a:gd name="f154" fmla="val 895865"/>
              <a:gd name="f155" fmla="val 161615"/>
              <a:gd name="f156" fmla="val 838915"/>
              <a:gd name="f157" fmla="val 749197"/>
              <a:gd name="f158" fmla="val 506515"/>
              <a:gd name="f159" fmla="val 250227"/>
              <a:gd name="f160" fmla="val 509630"/>
              <a:gd name="f161" fmla="val 275353"/>
              <a:gd name="f162" fmla="val 465291"/>
              <a:gd name="f163" fmla="val 305693"/>
              <a:gd name="f164" fmla="val 424864"/>
              <a:gd name="f165" fmla="val 340015"/>
              <a:gd name="f166" fmla="val 388679"/>
              <a:gd name="f167" fmla="val 277984"/>
              <a:gd name="f168" fmla="val 197357"/>
              <a:gd name="f169" fmla="val 491050"/>
              <a:gd name="f170" fmla="val 64219"/>
              <a:gd name="f171" fmla="val 639843"/>
              <a:gd name="f172" fmla="val 207726"/>
              <a:gd name="f173" fmla="val 638348"/>
              <a:gd name="f174" fmla="val 208660"/>
              <a:gd name="f175" fmla="val 696840"/>
              <a:gd name="f176" fmla="val 190256"/>
              <a:gd name="f177" fmla="val 758594"/>
              <a:gd name="f178" fmla="val 181748"/>
              <a:gd name="f179" fmla="val 821488"/>
              <a:gd name="f180" fmla="val 182440"/>
              <a:gd name="f181" fmla="val 815140"/>
              <a:gd name="f182" fmla="val 180739"/>
              <a:gd name="f183" fmla="val 915476"/>
              <a:gd name="f184" fmla="*/ f0 1 1652142"/>
              <a:gd name="f185" fmla="*/ f1 1 1665940"/>
              <a:gd name="f186" fmla="val f2"/>
              <a:gd name="f187" fmla="val f3"/>
              <a:gd name="f188" fmla="val f4"/>
              <a:gd name="f189" fmla="+- f188 0 f186"/>
              <a:gd name="f190" fmla="+- f187 0 f186"/>
              <a:gd name="f191" fmla="*/ f190 1 1652142"/>
              <a:gd name="f192" fmla="*/ f189 1 1665940"/>
              <a:gd name="f193" fmla="*/ f186 1 f191"/>
              <a:gd name="f194" fmla="*/ f187 1 f191"/>
              <a:gd name="f195" fmla="*/ f186 1 f192"/>
              <a:gd name="f196" fmla="*/ f188 1 f192"/>
              <a:gd name="f197" fmla="*/ f193 f184 1"/>
              <a:gd name="f198" fmla="*/ f194 f184 1"/>
              <a:gd name="f199" fmla="*/ f196 f185 1"/>
              <a:gd name="f200" fmla="*/ f195 f18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97" t="f200" r="f198" b="f199"/>
            <a:pathLst>
              <a:path w="1652142" h="1665940">
                <a:moveTo>
                  <a:pt x="f5" y="f6"/>
                </a:moveTo>
                <a:cubicBezTo>
                  <a:pt x="f7" y="f8"/>
                  <a:pt x="f9" y="f10"/>
                  <a:pt x="f11" y="f12"/>
                </a:cubicBezTo>
                <a:cubicBezTo>
                  <a:pt x="f13" y="f14"/>
                  <a:pt x="f15" y="f16"/>
                  <a:pt x="f17" y="f18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5" y="f6"/>
                </a:cubicBezTo>
                <a:close/>
                <a:moveTo>
                  <a:pt x="f29" y="f30"/>
                </a:moveTo>
                <a:cubicBezTo>
                  <a:pt x="f31" y="f32"/>
                  <a:pt x="f33" y="f34"/>
                  <a:pt x="f35" y="f36"/>
                </a:cubicBezTo>
                <a:cubicBezTo>
                  <a:pt x="f37" y="f38"/>
                  <a:pt x="f39" y="f40"/>
                  <a:pt x="f41" y="f42"/>
                </a:cubicBezTo>
                <a:cubicBezTo>
                  <a:pt x="f43" y="f44"/>
                  <a:pt x="f45" y="f46"/>
                  <a:pt x="f47" y="f48"/>
                </a:cubicBezTo>
                <a:cubicBezTo>
                  <a:pt x="f49" y="f50"/>
                  <a:pt x="f51" y="f52"/>
                  <a:pt x="f29" y="f30"/>
                </a:cubicBezTo>
                <a:close/>
                <a:moveTo>
                  <a:pt x="f53" y="f54"/>
                </a:move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64"/>
                  <a:pt x="f65" y="f66"/>
                </a:cubicBezTo>
                <a:cubicBezTo>
                  <a:pt x="f67" y="f68"/>
                  <a:pt x="f69" y="f70"/>
                  <a:pt x="f71" y="f72"/>
                </a:cubicBezTo>
                <a:cubicBezTo>
                  <a:pt x="f73" y="f74"/>
                  <a:pt x="f75" y="f76"/>
                  <a:pt x="f53" y="f54"/>
                </a:cubicBezTo>
                <a:close/>
                <a:moveTo>
                  <a:pt x="f3" y="f77"/>
                </a:moveTo>
                <a:lnTo>
                  <a:pt x="f78" y="f79"/>
                </a:lnTo>
                <a:lnTo>
                  <a:pt x="f80" y="f81"/>
                </a:lnTo>
                <a:close/>
                <a:moveTo>
                  <a:pt x="f82" y="f83"/>
                </a:moveTo>
                <a:lnTo>
                  <a:pt x="f84" y="f85"/>
                </a:lnTo>
                <a:lnTo>
                  <a:pt x="f86" y="f87"/>
                </a:lnTo>
                <a:cubicBezTo>
                  <a:pt x="f88" y="f89"/>
                  <a:pt x="f90" y="f91"/>
                  <a:pt x="f92" y="f93"/>
                </a:cubicBezTo>
                <a:lnTo>
                  <a:pt x="f94" y="f95"/>
                </a:lnTo>
                <a:lnTo>
                  <a:pt x="f96" y="f97"/>
                </a:lnTo>
                <a:lnTo>
                  <a:pt x="f98" y="f99"/>
                </a:lnTo>
                <a:cubicBezTo>
                  <a:pt x="f100" y="f101"/>
                  <a:pt x="f102" y="f103"/>
                  <a:pt x="f104" y="f105"/>
                </a:cubicBezTo>
                <a:lnTo>
                  <a:pt x="f106" y="f107"/>
                </a:lnTo>
                <a:lnTo>
                  <a:pt x="f108" y="f109"/>
                </a:lnTo>
                <a:lnTo>
                  <a:pt x="f110" y="f111"/>
                </a:lnTo>
                <a:cubicBezTo>
                  <a:pt x="f112" y="f113"/>
                  <a:pt x="f114" y="f115"/>
                  <a:pt x="f116" y="f117"/>
                </a:cubicBezTo>
                <a:lnTo>
                  <a:pt x="f118" y="f119"/>
                </a:lnTo>
                <a:lnTo>
                  <a:pt x="f120" y="f121"/>
                </a:lnTo>
                <a:lnTo>
                  <a:pt x="f122" y="f123"/>
                </a:lnTo>
                <a:lnTo>
                  <a:pt x="f124" y="f125"/>
                </a:lnTo>
                <a:cubicBezTo>
                  <a:pt x="f126" y="f127"/>
                  <a:pt x="f128" y="f129"/>
                  <a:pt x="f130" y="f131"/>
                </a:cubicBezTo>
                <a:lnTo>
                  <a:pt x="f132" y="f4"/>
                </a:lnTo>
                <a:lnTo>
                  <a:pt x="f133" y="f134"/>
                </a:lnTo>
                <a:lnTo>
                  <a:pt x="f135" y="f136"/>
                </a:lnTo>
                <a:cubicBezTo>
                  <a:pt x="f137" y="f138"/>
                  <a:pt x="f139" y="f140"/>
                  <a:pt x="f141" y="f142"/>
                </a:cubicBezTo>
                <a:lnTo>
                  <a:pt x="f143" y="f144"/>
                </a:lnTo>
                <a:lnTo>
                  <a:pt x="f145" y="f146"/>
                </a:lnTo>
                <a:lnTo>
                  <a:pt x="f147" y="f148"/>
                </a:lnTo>
                <a:lnTo>
                  <a:pt x="f149" y="f150"/>
                </a:lnTo>
                <a:cubicBezTo>
                  <a:pt x="f151" y="f152"/>
                  <a:pt x="f153" y="f154"/>
                  <a:pt x="f155" y="f156"/>
                </a:cubicBezTo>
                <a:lnTo>
                  <a:pt x="f2" y="f157"/>
                </a:lnTo>
                <a:lnTo>
                  <a:pt x="f83" y="f158"/>
                </a:lnTo>
                <a:lnTo>
                  <a:pt x="f159" y="f160"/>
                </a:lnTo>
                <a:cubicBezTo>
                  <a:pt x="f161" y="f162"/>
                  <a:pt x="f163" y="f164"/>
                  <a:pt x="f165" y="f166"/>
                </a:cubicBezTo>
                <a:lnTo>
                  <a:pt x="f167" y="f168"/>
                </a:lnTo>
                <a:lnTo>
                  <a:pt x="f169" y="f170"/>
                </a:lnTo>
                <a:lnTo>
                  <a:pt x="f171" y="f172"/>
                </a:lnTo>
                <a:lnTo>
                  <a:pt x="f173" y="f174"/>
                </a:lnTo>
                <a:cubicBezTo>
                  <a:pt x="f175" y="f176"/>
                  <a:pt x="f177" y="f178"/>
                  <a:pt x="f179" y="f180"/>
                </a:cubicBezTo>
                <a:lnTo>
                  <a:pt x="f181" y="f182"/>
                </a:lnTo>
                <a:lnTo>
                  <a:pt x="f183" y="f2"/>
                </a:ln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sp>
        <p:nvSpPr>
          <p:cNvPr id="17" name="Oval 32">
            <a:extLst>
              <a:ext uri="{FF2B5EF4-FFF2-40B4-BE49-F238E27FC236}">
                <a16:creationId xmlns:a16="http://schemas.microsoft.com/office/drawing/2014/main" id="{22D4C894-C253-4B2D-BD47-579283D43EF9}"/>
              </a:ext>
            </a:extLst>
          </p:cNvPr>
          <p:cNvSpPr/>
          <p:nvPr/>
        </p:nvSpPr>
        <p:spPr>
          <a:xfrm>
            <a:off x="10018717" y="4572453"/>
            <a:ext cx="513807" cy="618121"/>
          </a:xfrm>
          <a:custGeom>
            <a:avLst/>
            <a:gdLst>
              <a:gd name="f0" fmla="val w"/>
              <a:gd name="f1" fmla="val h"/>
              <a:gd name="f2" fmla="val 0"/>
              <a:gd name="f3" fmla="val 2671236"/>
              <a:gd name="f4" fmla="val 3213546"/>
              <a:gd name="f5" fmla="val 1336943"/>
              <a:gd name="f6" fmla="val 151152"/>
              <a:gd name="f7" fmla="val 1223677"/>
              <a:gd name="f8" fmla="val 1131857"/>
              <a:gd name="f9" fmla="val 242973"/>
              <a:gd name="f10" fmla="val 356239"/>
              <a:gd name="f11" fmla="val 469506"/>
              <a:gd name="f12" fmla="val 561326"/>
              <a:gd name="f13" fmla="val 1450210"/>
              <a:gd name="f14" fmla="val 1542030"/>
              <a:gd name="f15" fmla="val 1533689"/>
              <a:gd name="f16" fmla="val 1693182"/>
              <a:gd name="f17" fmla="val 159493"/>
              <a:gd name="f18" fmla="val 499348"/>
              <a:gd name="f19" fmla="val 1608797"/>
              <a:gd name="f20" fmla="val 622748"/>
              <a:gd name="f21" fmla="val 1486649"/>
              <a:gd name="f22" fmla="val 678491"/>
              <a:gd name="f23" fmla="val 1504985"/>
              <a:gd name="f24" fmla="val 861628"/>
              <a:gd name="f25" fmla="val 2050955"/>
              <a:gd name="f26" fmla="val 2073924"/>
              <a:gd name="f27" fmla="val 808095"/>
              <a:gd name="f28" fmla="val 2127168"/>
              <a:gd name="f29" fmla="val 770742"/>
              <a:gd name="f30" fmla="val 2189136"/>
              <a:gd name="f31" fmla="val 2272476"/>
              <a:gd name="f32" fmla="val 2340037"/>
              <a:gd name="f33" fmla="val 838303"/>
              <a:gd name="f34" fmla="val 921643"/>
              <a:gd name="f35" fmla="val 1004983"/>
              <a:gd name="f36" fmla="val 1072544"/>
              <a:gd name="f37" fmla="val 1035191"/>
              <a:gd name="f38" fmla="val 981658"/>
              <a:gd name="f39" fmla="val 1517002"/>
              <a:gd name="f40" fmla="val 1678124"/>
              <a:gd name="f41" fmla="val 2590970"/>
              <a:gd name="f42" fmla="val 2063444"/>
              <a:gd name="f43" fmla="val 2451708"/>
              <a:gd name="f44" fmla="val 2360829"/>
              <a:gd name="f45" fmla="val 2287813"/>
              <a:gd name="f46" fmla="val 2381761"/>
              <a:gd name="f47" fmla="val 1860600"/>
              <a:gd name="f48" fmla="val 2329006"/>
              <a:gd name="f49" fmla="val 1862811"/>
              <a:gd name="f50" fmla="val 2276981"/>
              <a:gd name="f51" fmla="val 1871755"/>
              <a:gd name="f52" fmla="val 2228094"/>
              <a:gd name="f53" fmla="val 1886075"/>
              <a:gd name="f54" fmla="val 2324645"/>
              <a:gd name="f55" fmla="val 1771974"/>
              <a:gd name="f56" fmla="val 2415523"/>
              <a:gd name="f57" fmla="val 1665436"/>
              <a:gd name="f58" fmla="val 2449665"/>
              <a:gd name="f59" fmla="val 1504055"/>
              <a:gd name="f60" fmla="val 2485699"/>
              <a:gd name="f61" fmla="val 1663545"/>
              <a:gd name="f62" fmla="val 2574685"/>
              <a:gd name="f63" fmla="val 1764408"/>
              <a:gd name="f64" fmla="val 2622475"/>
              <a:gd name="f65" fmla="val 1872164"/>
              <a:gd name="f66" fmla="val 2568855"/>
              <a:gd name="f67" fmla="val 1862858"/>
              <a:gd name="f68" fmla="val 2513341"/>
              <a:gd name="f69" fmla="val 1860541"/>
              <a:gd name="f70" fmla="val 2486075"/>
              <a:gd name="f71" fmla="val 2436981"/>
              <a:gd name="f72" fmla="val 2151724"/>
              <a:gd name="f73" fmla="val 2992040"/>
              <a:gd name="f74" fmla="val 1522375"/>
              <a:gd name="f75" fmla="val 3040581"/>
              <a:gd name="f76" fmla="val 1427529"/>
              <a:gd name="f77" fmla="val 3119259"/>
              <a:gd name="f78" fmla="val 1392747"/>
              <a:gd name="f79" fmla="val 3155891"/>
              <a:gd name="f80" fmla="val 1284048"/>
              <a:gd name="f81" fmla="val 3153728"/>
              <a:gd name="f82" fmla="val 1252174"/>
              <a:gd name="f83" fmla="val 3120936"/>
              <a:gd name="f84" fmla="val 1157234"/>
              <a:gd name="f85" fmla="val 3046101"/>
              <a:gd name="f86" fmla="val 592479"/>
              <a:gd name="f87" fmla="val 2980043"/>
              <a:gd name="f88" fmla="val 187829"/>
              <a:gd name="f89" fmla="val 2438320"/>
              <a:gd name="f90" fmla="val 160409"/>
              <a:gd name="f91" fmla="val 1860193"/>
              <a:gd name="f92" fmla="val 105366"/>
              <a:gd name="f93" fmla="val 1862056"/>
              <a:gd name="f94" fmla="val 50978"/>
              <a:gd name="f95" fmla="val 1871143"/>
              <a:gd name="f96" fmla="val 96552"/>
              <a:gd name="f97" fmla="val 187429"/>
              <a:gd name="f98" fmla="val 221571"/>
              <a:gd name="f99" fmla="val 257605"/>
              <a:gd name="f100" fmla="val 346591"/>
              <a:gd name="f101" fmla="val 443143"/>
              <a:gd name="f102" fmla="val 396276"/>
              <a:gd name="f103" fmla="val 1872705"/>
              <a:gd name="f104" fmla="val 344922"/>
              <a:gd name="f105" fmla="val 1863589"/>
              <a:gd name="f106" fmla="val 291687"/>
              <a:gd name="f107" fmla="val 1860996"/>
              <a:gd name="f108" fmla="val 313360"/>
              <a:gd name="f109" fmla="val 2289054"/>
              <a:gd name="f110" fmla="val 617325"/>
              <a:gd name="f111" fmla="val 2454996"/>
              <a:gd name="f112" fmla="val 1001768"/>
              <a:gd name="f113" fmla="val 2593980"/>
              <a:gd name="f114" fmla="val 1157883"/>
              <a:gd name="f115" fmla="val 666108"/>
              <a:gd name="f116" fmla="val 643139"/>
              <a:gd name="f117" fmla="val 589896"/>
              <a:gd name="f118" fmla="val 1072543"/>
              <a:gd name="f119" fmla="val 527928"/>
              <a:gd name="f120" fmla="val 444588"/>
              <a:gd name="f121" fmla="val 377027"/>
              <a:gd name="f122" fmla="val 1004982"/>
              <a:gd name="f123" fmla="val 921642"/>
              <a:gd name="f124" fmla="val 838302"/>
              <a:gd name="f125" fmla="val 770741"/>
              <a:gd name="f126" fmla="val 643141"/>
              <a:gd name="f127" fmla="val 666110"/>
              <a:gd name="f128" fmla="val 1169505"/>
              <a:gd name="f129" fmla="val 1187237"/>
              <a:gd name="f130" fmla="val 1065090"/>
              <a:gd name="f131" fmla="val 980704"/>
              <a:gd name="f132" fmla="val 1140198"/>
              <a:gd name="f133" fmla="*/ f0 1 2671236"/>
              <a:gd name="f134" fmla="*/ f1 1 3213546"/>
              <a:gd name="f135" fmla="val f2"/>
              <a:gd name="f136" fmla="val f3"/>
              <a:gd name="f137" fmla="val f4"/>
              <a:gd name="f138" fmla="+- f137 0 f135"/>
              <a:gd name="f139" fmla="+- f136 0 f135"/>
              <a:gd name="f140" fmla="*/ f139 1 2671236"/>
              <a:gd name="f141" fmla="*/ f138 1 3213546"/>
              <a:gd name="f142" fmla="*/ f135 1 f140"/>
              <a:gd name="f143" fmla="*/ f136 1 f140"/>
              <a:gd name="f144" fmla="*/ f135 1 f141"/>
              <a:gd name="f145" fmla="*/ f137 1 f141"/>
              <a:gd name="f146" fmla="*/ f142 f133 1"/>
              <a:gd name="f147" fmla="*/ f143 f133 1"/>
              <a:gd name="f148" fmla="*/ f145 f134 1"/>
              <a:gd name="f149" fmla="*/ f144 f134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6" t="f149" r="f147" b="f148"/>
            <a:pathLst>
              <a:path w="2671236" h="3213546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cubicBezTo>
                  <a:pt x="f8" y="f11"/>
                  <a:pt x="f7" y="f12"/>
                  <a:pt x="f5" y="f12"/>
                </a:cubicBezTo>
                <a:cubicBezTo>
                  <a:pt x="f13" y="f12"/>
                  <a:pt x="f14" y="f11"/>
                  <a:pt x="f14" y="f10"/>
                </a:cubicBezTo>
                <a:cubicBezTo>
                  <a:pt x="f14" y="f9"/>
                  <a:pt x="f13" y="f6"/>
                  <a:pt x="f5" y="f6"/>
                </a:cubicBezTo>
                <a:close/>
                <a:moveTo>
                  <a:pt x="f5" y="f2"/>
                </a:moveTo>
                <a:cubicBezTo>
                  <a:pt x="f15" y="f2"/>
                  <a:pt x="f16" y="f17"/>
                  <a:pt x="f16" y="f10"/>
                </a:cubicBezTo>
                <a:cubicBezTo>
                  <a:pt x="f16" y="f18"/>
                  <a:pt x="f19" y="f20"/>
                  <a:pt x="f21" y="f22"/>
                </a:cubicBezTo>
                <a:lnTo>
                  <a:pt x="f23" y="f24"/>
                </a:lnTo>
                <a:lnTo>
                  <a:pt x="f25" y="f24"/>
                </a:ln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33"/>
                  <a:pt x="f32" y="f34"/>
                </a:cubicBezTo>
                <a:cubicBezTo>
                  <a:pt x="f32" y="f35"/>
                  <a:pt x="f31" y="f36"/>
                  <a:pt x="f30" y="f36"/>
                </a:cubicBezTo>
                <a:cubicBezTo>
                  <a:pt x="f28" y="f36"/>
                  <a:pt x="f26" y="f37"/>
                  <a:pt x="f25" y="f38"/>
                </a:cubicBezTo>
                <a:lnTo>
                  <a:pt x="f39" y="f38"/>
                </a:lnTo>
                <a:lnTo>
                  <a:pt x="f40" y="f41"/>
                </a:lnTo>
                <a:cubicBezTo>
                  <a:pt x="f42" y="f43"/>
                  <a:pt x="f44" y="f45"/>
                  <a:pt x="f46" y="f47"/>
                </a:cubicBezTo>
                <a:cubicBezTo>
                  <a:pt x="f48" y="f49"/>
                  <a:pt x="f50" y="f51"/>
                  <a:pt x="f52" y="f53"/>
                </a:cubicBezTo>
                <a:cubicBezTo>
                  <a:pt x="f54" y="f55"/>
                  <a:pt x="f56" y="f57"/>
                  <a:pt x="f58" y="f59"/>
                </a:cubicBezTo>
                <a:cubicBezTo>
                  <a:pt x="f60" y="f61"/>
                  <a:pt x="f62" y="f63"/>
                  <a:pt x="f3" y="f53"/>
                </a:cubicBezTo>
                <a:cubicBezTo>
                  <a:pt x="f64" y="f65"/>
                  <a:pt x="f66" y="f67"/>
                  <a:pt x="f68" y="f69"/>
                </a:cubicBezTo>
                <a:cubicBezTo>
                  <a:pt x="f70" y="f71"/>
                  <a:pt x="f72" y="f73"/>
                  <a:pt x="f74" y="f75"/>
                </a:cubicBezTo>
                <a:cubicBezTo>
                  <a:pt x="f76" y="f77"/>
                  <a:pt x="f78" y="f79"/>
                  <a:pt x="f5" y="f4"/>
                </a:cubicBezTo>
                <a:cubicBezTo>
                  <a:pt x="f80" y="f81"/>
                  <a:pt x="f82" y="f83"/>
                  <a:pt x="f84" y="f85"/>
                </a:cubicBezTo>
                <a:cubicBezTo>
                  <a:pt x="f86" y="f87"/>
                  <a:pt x="f88" y="f89"/>
                  <a:pt x="f90" y="f91"/>
                </a:cubicBezTo>
                <a:cubicBezTo>
                  <a:pt x="f92" y="f93"/>
                  <a:pt x="f94" y="f95"/>
                  <a:pt x="f2" y="f53"/>
                </a:cubicBezTo>
                <a:cubicBezTo>
                  <a:pt x="f96" y="f55"/>
                  <a:pt x="f97" y="f57"/>
                  <a:pt x="f98" y="f59"/>
                </a:cubicBezTo>
                <a:cubicBezTo>
                  <a:pt x="f99" y="f61"/>
                  <a:pt x="f100" y="f63"/>
                  <a:pt x="f101" y="f53"/>
                </a:cubicBezTo>
                <a:cubicBezTo>
                  <a:pt x="f102" y="f103"/>
                  <a:pt x="f104" y="f105"/>
                  <a:pt x="f106" y="f107"/>
                </a:cubicBezTo>
                <a:cubicBezTo>
                  <a:pt x="f108" y="f109"/>
                  <a:pt x="f110" y="f111"/>
                  <a:pt x="f112" y="f113"/>
                </a:cubicBezTo>
                <a:lnTo>
                  <a:pt x="f114" y="f38"/>
                </a:lnTo>
                <a:lnTo>
                  <a:pt x="f115" y="f38"/>
                </a:lnTo>
                <a:cubicBezTo>
                  <a:pt x="f116" y="f37"/>
                  <a:pt x="f117" y="f118"/>
                  <a:pt x="f119" y="f118"/>
                </a:cubicBezTo>
                <a:cubicBezTo>
                  <a:pt x="f120" y="f118"/>
                  <a:pt x="f121" y="f122"/>
                  <a:pt x="f121" y="f123"/>
                </a:cubicBezTo>
                <a:cubicBezTo>
                  <a:pt x="f121" y="f124"/>
                  <a:pt x="f120" y="f125"/>
                  <a:pt x="f119" y="f125"/>
                </a:cubicBezTo>
                <a:cubicBezTo>
                  <a:pt x="f117" y="f125"/>
                  <a:pt x="f126" y="f27"/>
                  <a:pt x="f127" y="f24"/>
                </a:cubicBezTo>
                <a:lnTo>
                  <a:pt x="f128" y="f24"/>
                </a:lnTo>
                <a:lnTo>
                  <a:pt x="f129" y="f22"/>
                </a:lnTo>
                <a:cubicBezTo>
                  <a:pt x="f130" y="f20"/>
                  <a:pt x="f131" y="f18"/>
                  <a:pt x="f131" y="f10"/>
                </a:cubicBezTo>
                <a:cubicBezTo>
                  <a:pt x="f131" y="f17"/>
                  <a:pt x="f132" y="f2"/>
                  <a:pt x="f5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400" kern="0">
              <a:solidFill>
                <a:srgbClr val="000000"/>
              </a:solidFill>
              <a:latin typeface="Arial"/>
              <a:ea typeface="맑은 고딕" pitchFamily="34" charset="-127"/>
            </a:endParaRPr>
          </a:p>
        </p:txBody>
      </p:sp>
      <p:grpSp>
        <p:nvGrpSpPr>
          <p:cNvPr id="18" name="Google Shape;6783;p88">
            <a:extLst>
              <a:ext uri="{FF2B5EF4-FFF2-40B4-BE49-F238E27FC236}">
                <a16:creationId xmlns:a16="http://schemas.microsoft.com/office/drawing/2014/main" id="{5D7FC7D6-FF79-490F-BB91-C9517434496B}"/>
              </a:ext>
            </a:extLst>
          </p:cNvPr>
          <p:cNvGrpSpPr/>
          <p:nvPr/>
        </p:nvGrpSpPr>
        <p:grpSpPr>
          <a:xfrm>
            <a:off x="10948073" y="1235317"/>
            <a:ext cx="566843" cy="566464"/>
            <a:chOff x="8211055" y="926488"/>
            <a:chExt cx="425132" cy="424848"/>
          </a:xfrm>
          <a:solidFill>
            <a:srgbClr val="C00000"/>
          </a:solidFill>
        </p:grpSpPr>
        <p:sp>
          <p:nvSpPr>
            <p:cNvPr id="19" name="Google Shape;6784;p88">
              <a:extLst>
                <a:ext uri="{FF2B5EF4-FFF2-40B4-BE49-F238E27FC236}">
                  <a16:creationId xmlns:a16="http://schemas.microsoft.com/office/drawing/2014/main" id="{F5B398CC-4183-4FB9-A67C-9BEC7104A252}"/>
                </a:ext>
              </a:extLst>
            </p:cNvPr>
            <p:cNvSpPr/>
            <p:nvPr/>
          </p:nvSpPr>
          <p:spPr>
            <a:xfrm>
              <a:off x="8461976" y="926488"/>
              <a:ext cx="150144" cy="22433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6168"/>
                <a:gd name="f5" fmla="val 2426"/>
                <a:gd name="f6" fmla="val 1"/>
                <a:gd name="f7" fmla="val 2286"/>
                <a:gd name="f8" fmla="val 2136"/>
                <a:gd name="f9" fmla="val 77"/>
                <a:gd name="f10" fmla="val 2112"/>
                <a:gd name="f11" fmla="val 244"/>
                <a:gd name="f12" fmla="val 64"/>
                <a:gd name="f13" fmla="val 5064"/>
                <a:gd name="f14" fmla="val 5222"/>
                <a:gd name="f15" fmla="val 5474"/>
                <a:gd name="f16" fmla="val 253"/>
                <a:gd name="f17" fmla="val 5506"/>
                <a:gd name="f18" fmla="val 295"/>
                <a:gd name="f19" fmla="val 5531"/>
                <a:gd name="f20" fmla="val 342"/>
                <a:gd name="f21" fmla="val 5543"/>
                <a:gd name="f22" fmla="val 389"/>
                <a:gd name="f23" fmla="val 517"/>
                <a:gd name="f24" fmla="val 648"/>
                <a:gd name="f25" fmla="val 5455"/>
                <a:gd name="f26" fmla="val 694"/>
                <a:gd name="f27" fmla="val 5317"/>
                <a:gd name="f28" fmla="val 1261"/>
                <a:gd name="f29" fmla="val 4025"/>
                <a:gd name="f30" fmla="val 1419"/>
                <a:gd name="f31" fmla="val 4088"/>
                <a:gd name="f32" fmla="val 1576"/>
                <a:gd name="f33" fmla="val 4119"/>
                <a:gd name="f34" fmla="val 1765"/>
                <a:gd name="f35" fmla="val 1891"/>
                <a:gd name="f36" fmla="val 1986"/>
                <a:gd name="f37" fmla="val 4056"/>
                <a:gd name="f38" fmla="val 4844"/>
                <a:gd name="f39" fmla="val 1450"/>
                <a:gd name="f40" fmla="val 4970"/>
                <a:gd name="f41" fmla="val 946"/>
                <a:gd name="f42" fmla="val 789"/>
                <a:gd name="f43" fmla="val 6167"/>
                <a:gd name="f44" fmla="val 4002"/>
                <a:gd name="f45" fmla="val 3466"/>
                <a:gd name="f46" fmla="val 5001"/>
                <a:gd name="f47" fmla="val 2773"/>
                <a:gd name="f48" fmla="val 3143"/>
                <a:gd name="f49" fmla="val 2670"/>
                <a:gd name="f50" fmla="val 2458"/>
                <a:gd name="f51" fmla="val 2324"/>
                <a:gd name="f52" fmla="val 2080"/>
                <a:gd name="f53" fmla="val 2166"/>
                <a:gd name="f54" fmla="val 496"/>
                <a:gd name="f55" fmla="val 307"/>
                <a:gd name="f56" fmla="val 2710"/>
                <a:gd name="f57" fmla="val 118"/>
                <a:gd name="f58" fmla="val 2553"/>
                <a:gd name="f59" fmla="val 24"/>
                <a:gd name="f60" fmla="val 2515"/>
                <a:gd name="f61" fmla="val 8"/>
                <a:gd name="f62" fmla="val 2471"/>
                <a:gd name="f63" fmla="*/ f0 1 4128"/>
                <a:gd name="f64" fmla="*/ f1 1 6168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4128"/>
                <a:gd name="f71" fmla="*/ f68 1 6168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4128" h="616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12" y="f15"/>
                    <a:pt x="f16" y="f17"/>
                  </a:cubicBez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25"/>
                    <a:pt x="f26" y="f27"/>
                  </a:cubicBezTo>
                  <a:lnTo>
                    <a:pt x="f28" y="f29"/>
                  </a:ln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1"/>
                    <a:pt x="f10" y="f37"/>
                  </a:cubicBezTo>
                  <a:lnTo>
                    <a:pt x="f10" y="f38"/>
                  </a:lnTo>
                  <a:cubicBezTo>
                    <a:pt x="f39" y="f40"/>
                    <a:pt x="f41" y="f17"/>
                    <a:pt x="f42" y="f43"/>
                  </a:cubicBezTo>
                  <a:lnTo>
                    <a:pt x="f3" y="f43"/>
                  </a:lnTo>
                  <a:cubicBezTo>
                    <a:pt x="f44" y="f17"/>
                    <a:pt x="f45" y="f46"/>
                    <a:pt x="f47" y="f38"/>
                  </a:cubicBezTo>
                  <a:lnTo>
                    <a:pt x="f47" y="f48"/>
                  </a:lnTo>
                  <a:cubicBezTo>
                    <a:pt x="f47" y="f49"/>
                    <a:pt x="f50" y="f51"/>
                    <a:pt x="f52" y="f53"/>
                  </a:cubicBezTo>
                  <a:lnTo>
                    <a:pt x="f47" y="f54"/>
                  </a:lnTo>
                  <a:cubicBezTo>
                    <a:pt x="f47" y="f55"/>
                    <a:pt x="f56" y="f57"/>
                    <a:pt x="f58" y="f59"/>
                  </a:cubicBezTo>
                  <a:cubicBezTo>
                    <a:pt x="f60" y="f61"/>
                    <a:pt x="f6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0" name="Google Shape;6785;p88">
              <a:extLst>
                <a:ext uri="{FF2B5EF4-FFF2-40B4-BE49-F238E27FC236}">
                  <a16:creationId xmlns:a16="http://schemas.microsoft.com/office/drawing/2014/main" id="{FF3A21C5-7543-493F-B53A-A25B33AB855B}"/>
                </a:ext>
              </a:extLst>
            </p:cNvPr>
            <p:cNvSpPr/>
            <p:nvPr/>
          </p:nvSpPr>
          <p:spPr>
            <a:xfrm>
              <a:off x="8211055" y="1078589"/>
              <a:ext cx="225756" cy="2727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07"/>
                <a:gd name="f4" fmla="val 7499"/>
                <a:gd name="f5" fmla="val 693"/>
                <a:gd name="f6" fmla="val 315"/>
                <a:gd name="f7" fmla="val 662"/>
                <a:gd name="f8" fmla="val 6490"/>
                <a:gd name="f9" fmla="val 32"/>
                <a:gd name="f10" fmla="val 7026"/>
                <a:gd name="f11" fmla="val 504"/>
                <a:gd name="f12" fmla="val 7498"/>
                <a:gd name="f13" fmla="val 1103"/>
                <a:gd name="f14" fmla="val 5797"/>
                <a:gd name="f15" fmla="val 5608"/>
                <a:gd name="f16" fmla="val 6049"/>
                <a:gd name="f17" fmla="val 5451"/>
                <a:gd name="f18" fmla="val 5860"/>
                <a:gd name="f19" fmla="val 1765"/>
                <a:gd name="f20" fmla="val 1576"/>
                <a:gd name="f21" fmla="val 1418"/>
                <a:gd name="f22" fmla="val 5293"/>
                <a:gd name="f23" fmla="val 5104"/>
                <a:gd name="f24" fmla="val 252"/>
                <a:gd name="f25" fmla="*/ f0 1 6207"/>
                <a:gd name="f26" fmla="*/ f1 1 7499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6207"/>
                <a:gd name="f33" fmla="*/ f30 1 7499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6207" h="7499">
                  <a:moveTo>
                    <a:pt x="f5" y="f2"/>
                  </a:moveTo>
                  <a:cubicBezTo>
                    <a:pt x="f6" y="f2"/>
                    <a:pt x="f2" y="f6"/>
                    <a:pt x="f2" y="f7"/>
                  </a:cubicBezTo>
                  <a:lnTo>
                    <a:pt x="f2" y="f8"/>
                  </a:lnTo>
                  <a:cubicBezTo>
                    <a:pt x="f9" y="f10"/>
                    <a:pt x="f11" y="f12"/>
                    <a:pt x="f13" y="f12"/>
                  </a:cubicBezTo>
                  <a:lnTo>
                    <a:pt x="f3" y="f12"/>
                  </a:lnTo>
                  <a:lnTo>
                    <a:pt x="f3" y="f14"/>
                  </a:lnTo>
                  <a:cubicBezTo>
                    <a:pt x="f3" y="f15"/>
                    <a:pt x="f16" y="f17"/>
                    <a:pt x="f18" y="f17"/>
                  </a:cubicBezTo>
                  <a:lnTo>
                    <a:pt x="f19" y="f17"/>
                  </a:lnTo>
                  <a:cubicBezTo>
                    <a:pt x="f20" y="f17"/>
                    <a:pt x="f21" y="f22"/>
                    <a:pt x="f21" y="f23"/>
                  </a:cubicBezTo>
                  <a:lnTo>
                    <a:pt x="f21" y="f7"/>
                  </a:lnTo>
                  <a:cubicBezTo>
                    <a:pt x="f21" y="f24"/>
                    <a:pt x="f1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1" name="Google Shape;6786;p88">
              <a:extLst>
                <a:ext uri="{FF2B5EF4-FFF2-40B4-BE49-F238E27FC236}">
                  <a16:creationId xmlns:a16="http://schemas.microsoft.com/office/drawing/2014/main" id="{78E83B70-FFA7-4518-B26A-45E27208A5AF}"/>
                </a:ext>
              </a:extLst>
            </p:cNvPr>
            <p:cNvSpPr/>
            <p:nvPr/>
          </p:nvSpPr>
          <p:spPr>
            <a:xfrm>
              <a:off x="8310743" y="977731"/>
              <a:ext cx="74487" cy="7452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49"/>
                <a:gd name="f5" fmla="val 1040"/>
                <a:gd name="f6" fmla="val 1"/>
                <a:gd name="f7" fmla="val 473"/>
                <a:gd name="f8" fmla="val 1041"/>
                <a:gd name="f9" fmla="val 1576"/>
                <a:gd name="f10" fmla="val 1607"/>
                <a:gd name="f11" fmla="*/ f0 1 2048"/>
                <a:gd name="f12" fmla="*/ f1 1 204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048"/>
                <a:gd name="f19" fmla="*/ f16 1 204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048" h="2049">
                  <a:moveTo>
                    <a:pt x="f5" y="f6"/>
                  </a:moveTo>
                  <a:cubicBezTo>
                    <a:pt x="f7" y="f6"/>
                    <a:pt x="f2" y="f7"/>
                    <a:pt x="f2" y="f8"/>
                  </a:cubicBezTo>
                  <a:cubicBezTo>
                    <a:pt x="f2" y="f9"/>
                    <a:pt x="f7" y="f4"/>
                    <a:pt x="f5" y="f4"/>
                  </a:cubicBezTo>
                  <a:cubicBezTo>
                    <a:pt x="f9" y="f4"/>
                    <a:pt x="f3" y="f9"/>
                    <a:pt x="f3" y="f8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2" name="Google Shape;6787;p88">
              <a:extLst>
                <a:ext uri="{FF2B5EF4-FFF2-40B4-BE49-F238E27FC236}">
                  <a16:creationId xmlns:a16="http://schemas.microsoft.com/office/drawing/2014/main" id="{7EB78EA8-D3A5-40C6-8C02-9C999AB6B626}"/>
                </a:ext>
              </a:extLst>
            </p:cNvPr>
            <p:cNvSpPr/>
            <p:nvPr/>
          </p:nvSpPr>
          <p:spPr>
            <a:xfrm>
              <a:off x="8286667" y="1078187"/>
              <a:ext cx="226917" cy="27197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39"/>
                <a:gd name="f4" fmla="val 7478"/>
                <a:gd name="f5" fmla="val 1641"/>
                <a:gd name="f6" fmla="val 1"/>
                <a:gd name="f7" fmla="val 1242"/>
                <a:gd name="f8" fmla="val 819"/>
                <a:gd name="f9" fmla="val 205"/>
                <a:gd name="f10" fmla="val 568"/>
                <a:gd name="f11" fmla="val 484"/>
                <a:gd name="f12" fmla="val 190"/>
                <a:gd name="f13" fmla="val 799"/>
                <a:gd name="f14" fmla="val 1209"/>
                <a:gd name="f15" fmla="val 1681"/>
                <a:gd name="f16" fmla="val 4769"/>
                <a:gd name="f17" fmla="val 2679"/>
                <a:gd name="f18" fmla="val 2521"/>
                <a:gd name="f19" fmla="val 4359"/>
                <a:gd name="f20" fmla="val 2175"/>
                <a:gd name="f21" fmla="val 4107"/>
                <a:gd name="f22" fmla="val 1702"/>
                <a:gd name="f23" fmla="val 1040"/>
                <a:gd name="f24" fmla="val 820"/>
                <a:gd name="f25" fmla="val 662"/>
                <a:gd name="f26" fmla="val 3949"/>
                <a:gd name="f27" fmla="val 3729"/>
                <a:gd name="f28" fmla="val 2374"/>
                <a:gd name="f29" fmla="val 2154"/>
                <a:gd name="f30" fmla="val 1996"/>
                <a:gd name="f31" fmla="val 1229"/>
                <a:gd name="f32" fmla="val 1387"/>
                <a:gd name="f33" fmla="val 3382"/>
                <a:gd name="f34" fmla="val 1733"/>
                <a:gd name="f35" fmla="val 2553"/>
                <a:gd name="f36" fmla="val 3277"/>
                <a:gd name="f37" fmla="val 3981"/>
                <a:gd name="f38" fmla="val 3435"/>
                <a:gd name="f39" fmla="val 3813"/>
                <a:gd name="f40" fmla="val 4380"/>
                <a:gd name="f41" fmla="val 4852"/>
                <a:gd name="f42" fmla="val 5241"/>
                <a:gd name="f43" fmla="val 5777"/>
                <a:gd name="f44" fmla="val 5084"/>
                <a:gd name="f45" fmla="val 6176"/>
                <a:gd name="f46" fmla="val 4580"/>
                <a:gd name="f47" fmla="val 5703"/>
                <a:gd name="f48" fmla="val 5168"/>
                <a:gd name="f49" fmla="val 3781"/>
                <a:gd name="f50" fmla="val 3592"/>
                <a:gd name="f51" fmla="val 1807"/>
                <a:gd name="f52" fmla="val 862"/>
                <a:gd name="f53" fmla="val 2710"/>
                <a:gd name="f54" fmla="val 43"/>
                <a:gd name="f55" fmla="val 1796"/>
                <a:gd name="f56" fmla="val 11"/>
                <a:gd name="f57" fmla="val 1745"/>
                <a:gd name="f58" fmla="val 4"/>
                <a:gd name="f59" fmla="val 1694"/>
                <a:gd name="f60" fmla="*/ f0 1 6239"/>
                <a:gd name="f61" fmla="*/ f1 1 7478"/>
                <a:gd name="f62" fmla="val f2"/>
                <a:gd name="f63" fmla="val f3"/>
                <a:gd name="f64" fmla="val f4"/>
                <a:gd name="f65" fmla="+- f64 0 f62"/>
                <a:gd name="f66" fmla="+- f63 0 f62"/>
                <a:gd name="f67" fmla="*/ f66 1 6239"/>
                <a:gd name="f68" fmla="*/ f65 1 7478"/>
                <a:gd name="f69" fmla="*/ f62 1 f67"/>
                <a:gd name="f70" fmla="*/ f63 1 f67"/>
                <a:gd name="f71" fmla="*/ f62 1 f68"/>
                <a:gd name="f72" fmla="*/ f64 1 f68"/>
                <a:gd name="f73" fmla="*/ f69 f60 1"/>
                <a:gd name="f74" fmla="*/ f70 f60 1"/>
                <a:gd name="f75" fmla="*/ f72 f61 1"/>
                <a:gd name="f76" fmla="*/ f71 f6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239" h="747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6" y="f14"/>
                    <a:pt x="f6" y="f15"/>
                  </a:cubicBezTo>
                  <a:lnTo>
                    <a:pt x="f6" y="f16"/>
                  </a:lnTo>
                  <a:lnTo>
                    <a:pt x="f17" y="f16"/>
                  </a:lnTo>
                  <a:cubicBezTo>
                    <a:pt x="f18" y="f19"/>
                    <a:pt x="f20" y="f21"/>
                    <a:pt x="f22" y="f21"/>
                  </a:cubicBezTo>
                  <a:lnTo>
                    <a:pt x="f23" y="f21"/>
                  </a:lnTo>
                  <a:cubicBezTo>
                    <a:pt x="f24" y="f21"/>
                    <a:pt x="f25" y="f26"/>
                    <a:pt x="f25" y="f27"/>
                  </a:cubicBezTo>
                  <a:lnTo>
                    <a:pt x="f25" y="f28"/>
                  </a:lnTo>
                  <a:cubicBezTo>
                    <a:pt x="f25" y="f29"/>
                    <a:pt x="f24" y="f30"/>
                    <a:pt x="f23" y="f30"/>
                  </a:cubicBezTo>
                  <a:cubicBezTo>
                    <a:pt x="f31" y="f30"/>
                    <a:pt x="f32" y="f29"/>
                    <a:pt x="f32" y="f28"/>
                  </a:cubicBezTo>
                  <a:lnTo>
                    <a:pt x="f32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8" y="f16"/>
                  </a:cubicBezTo>
                  <a:lnTo>
                    <a:pt x="f39" y="f16"/>
                  </a:lnTo>
                  <a:cubicBezTo>
                    <a:pt x="f40" y="f16"/>
                    <a:pt x="f41" y="f42"/>
                    <a:pt x="f41" y="f43"/>
                  </a:cubicBezTo>
                  <a:lnTo>
                    <a:pt x="f41" y="f4"/>
                  </a:lnTo>
                  <a:lnTo>
                    <a:pt x="f3" y="f4"/>
                  </a:lnTo>
                  <a:lnTo>
                    <a:pt x="f3" y="f44"/>
                  </a:lnTo>
                  <a:cubicBezTo>
                    <a:pt x="f45" y="f46"/>
                    <a:pt x="f47" y="f21"/>
                    <a:pt x="f48" y="f21"/>
                  </a:cubicBezTo>
                  <a:lnTo>
                    <a:pt x="f49" y="f21"/>
                  </a:lnTo>
                  <a:cubicBezTo>
                    <a:pt x="f50" y="f21"/>
                    <a:pt x="f38" y="f26"/>
                    <a:pt x="f38" y="f27"/>
                  </a:cubicBezTo>
                  <a:lnTo>
                    <a:pt x="f38" y="f51"/>
                  </a:lnTo>
                  <a:cubicBezTo>
                    <a:pt x="f38" y="f52"/>
                    <a:pt x="f53" y="f54"/>
                    <a:pt x="f55" y="f56"/>
                  </a:cubicBezTo>
                  <a:cubicBezTo>
                    <a:pt x="f57" y="f58"/>
                    <a:pt x="f5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Google Shape;6788;p88">
              <a:extLst>
                <a:ext uri="{FF2B5EF4-FFF2-40B4-BE49-F238E27FC236}">
                  <a16:creationId xmlns:a16="http://schemas.microsoft.com/office/drawing/2014/main" id="{5ACFDB7A-6AFB-4630-927C-7B7827B7524B}"/>
                </a:ext>
              </a:extLst>
            </p:cNvPr>
            <p:cNvSpPr/>
            <p:nvPr/>
          </p:nvSpPr>
          <p:spPr>
            <a:xfrm>
              <a:off x="8436766" y="1177116"/>
              <a:ext cx="199421" cy="4815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324"/>
                <a:gd name="f5" fmla="val 1"/>
                <a:gd name="f6" fmla="val 662"/>
                <a:gd name="f7" fmla="val 1041"/>
                <a:gd name="f8" fmla="val 1576"/>
                <a:gd name="f9" fmla="val 2080"/>
                <a:gd name="f10" fmla="val 946"/>
                <a:gd name="f11" fmla="val 2395"/>
                <a:gd name="f12" fmla="val 5136"/>
                <a:gd name="f13" fmla="val 5325"/>
                <a:gd name="f14" fmla="val 1166"/>
                <a:gd name="f15" fmla="val 977"/>
                <a:gd name="f16" fmla="val 316"/>
                <a:gd name="f17" fmla="val 158"/>
                <a:gd name="f18" fmla="*/ f0 1 5483"/>
                <a:gd name="f19" fmla="*/ f1 1 1324"/>
                <a:gd name="f20" fmla="val f2"/>
                <a:gd name="f21" fmla="val f3"/>
                <a:gd name="f22" fmla="val f4"/>
                <a:gd name="f23" fmla="+- f22 0 f20"/>
                <a:gd name="f24" fmla="+- f21 0 f20"/>
                <a:gd name="f25" fmla="*/ f24 1 5483"/>
                <a:gd name="f26" fmla="*/ f23 1 1324"/>
                <a:gd name="f27" fmla="*/ f20 1 f25"/>
                <a:gd name="f28" fmla="*/ f21 1 f25"/>
                <a:gd name="f29" fmla="*/ f20 1 f26"/>
                <a:gd name="f30" fmla="*/ f22 1 f26"/>
                <a:gd name="f31" fmla="*/ f27 f18 1"/>
                <a:gd name="f32" fmla="*/ f28 f18 1"/>
                <a:gd name="f33" fmla="*/ f30 f19 1"/>
                <a:gd name="f34" fmla="*/ f29 f1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1" t="f34" r="f32" b="f33"/>
              <a:pathLst>
                <a:path w="5483" h="1324">
                  <a:moveTo>
                    <a:pt x="f5" y="f5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3" y="f14"/>
                    <a:pt x="f3" y="f15"/>
                  </a:cubicBezTo>
                  <a:lnTo>
                    <a:pt x="f3" y="f16"/>
                  </a:lnTo>
                  <a:cubicBezTo>
                    <a:pt x="f3" y="f17"/>
                    <a:pt x="f13" y="f5"/>
                    <a:pt x="f1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24" name="Google Shape;6800;p88">
            <a:extLst>
              <a:ext uri="{FF2B5EF4-FFF2-40B4-BE49-F238E27FC236}">
                <a16:creationId xmlns:a16="http://schemas.microsoft.com/office/drawing/2014/main" id="{DE690E8F-4800-486F-8840-29550597551C}"/>
              </a:ext>
            </a:extLst>
          </p:cNvPr>
          <p:cNvGrpSpPr/>
          <p:nvPr/>
        </p:nvGrpSpPr>
        <p:grpSpPr>
          <a:xfrm>
            <a:off x="9993551" y="2304729"/>
            <a:ext cx="552088" cy="550615"/>
            <a:chOff x="7495163" y="1728545"/>
            <a:chExt cx="414066" cy="412961"/>
          </a:xfrm>
          <a:solidFill>
            <a:srgbClr val="C00000"/>
          </a:solidFill>
        </p:grpSpPr>
        <p:sp>
          <p:nvSpPr>
            <p:cNvPr id="25" name="Google Shape;6801;p88">
              <a:extLst>
                <a:ext uri="{FF2B5EF4-FFF2-40B4-BE49-F238E27FC236}">
                  <a16:creationId xmlns:a16="http://schemas.microsoft.com/office/drawing/2014/main" id="{D642F290-F0C0-4D76-AFDD-E228E65BACC2}"/>
                </a:ext>
              </a:extLst>
            </p:cNvPr>
            <p:cNvSpPr/>
            <p:nvPr/>
          </p:nvSpPr>
          <p:spPr>
            <a:xfrm>
              <a:off x="7519714" y="1728545"/>
              <a:ext cx="366098" cy="1713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335"/>
                <a:gd name="f4" fmla="val 4838"/>
                <a:gd name="f5" fmla="val 1040"/>
                <a:gd name="f6" fmla="val 473"/>
                <a:gd name="f7" fmla="val 1"/>
                <a:gd name="f8" fmla="val 1071"/>
                <a:gd name="f9" fmla="val 2458"/>
                <a:gd name="f10" fmla="val 2993"/>
                <a:gd name="f11" fmla="val 3466"/>
                <a:gd name="f12" fmla="val 2048"/>
                <a:gd name="f13" fmla="val 4505"/>
                <a:gd name="f14" fmla="val 4663"/>
                <a:gd name="f15" fmla="val 2143"/>
                <a:gd name="f16" fmla="val 4757"/>
                <a:gd name="f17" fmla="val 2269"/>
                <a:gd name="f18" fmla="val 4820"/>
                <a:gd name="f19" fmla="val 2300"/>
                <a:gd name="f20" fmla="val 4831"/>
                <a:gd name="f21" fmla="val 2339"/>
                <a:gd name="f22" fmla="val 2380"/>
                <a:gd name="f23" fmla="val 2461"/>
                <a:gd name="f24" fmla="val 2552"/>
                <a:gd name="f25" fmla="val 4810"/>
                <a:gd name="f26" fmla="val 2615"/>
                <a:gd name="f27" fmla="val 4726"/>
                <a:gd name="f28" fmla="val 3876"/>
                <a:gd name="f29" fmla="val 6365"/>
                <a:gd name="f30" fmla="val 7625"/>
                <a:gd name="f31" fmla="val 7688"/>
                <a:gd name="f32" fmla="val 7765"/>
                <a:gd name="f33" fmla="val 7846"/>
                <a:gd name="f34" fmla="val 7887"/>
                <a:gd name="f35" fmla="val 7929"/>
                <a:gd name="f36" fmla="val 7971"/>
                <a:gd name="f37" fmla="val 8097"/>
                <a:gd name="f38" fmla="val 4789"/>
                <a:gd name="f39" fmla="val 8160"/>
                <a:gd name="f40" fmla="val 4631"/>
                <a:gd name="f41" fmla="val 9231"/>
                <a:gd name="f42" fmla="val 9862"/>
                <a:gd name="f43" fmla="val 10334"/>
                <a:gd name="f44" fmla="val 536"/>
                <a:gd name="f45" fmla="val 9294"/>
                <a:gd name="f46" fmla="*/ f0 1 10335"/>
                <a:gd name="f47" fmla="*/ f1 1 4838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10335"/>
                <a:gd name="f54" fmla="*/ f51 1 4838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10335" h="4838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cubicBezTo>
                    <a:pt x="f7" y="f10"/>
                    <a:pt x="f6" y="f11"/>
                    <a:pt x="f5" y="f11"/>
                  </a:cubicBezTo>
                  <a:lnTo>
                    <a:pt x="f12" y="f11"/>
                  </a:lnTo>
                  <a:lnTo>
                    <a:pt x="f12" y="f13"/>
                  </a:lnTo>
                  <a:cubicBezTo>
                    <a:pt x="f12" y="f14"/>
                    <a:pt x="f15" y="f16"/>
                    <a:pt x="f17" y="f18"/>
                  </a:cubicBezTo>
                  <a:cubicBezTo>
                    <a:pt x="f19" y="f20"/>
                    <a:pt x="f21" y="f4"/>
                    <a:pt x="f22" y="f4"/>
                  </a:cubicBezTo>
                  <a:cubicBezTo>
                    <a:pt x="f23" y="f4"/>
                    <a:pt x="f24" y="f25"/>
                    <a:pt x="f26" y="f27"/>
                  </a:cubicBezTo>
                  <a:lnTo>
                    <a:pt x="f28" y="f11"/>
                  </a:lnTo>
                  <a:lnTo>
                    <a:pt x="f29" y="f11"/>
                  </a:lnTo>
                  <a:lnTo>
                    <a:pt x="f30" y="f27"/>
                  </a:lnTo>
                  <a:cubicBezTo>
                    <a:pt x="f31" y="f25"/>
                    <a:pt x="f32" y="f4"/>
                    <a:pt x="f33" y="f4"/>
                  </a:cubicBezTo>
                  <a:cubicBezTo>
                    <a:pt x="f34" y="f4"/>
                    <a:pt x="f35" y="f20"/>
                    <a:pt x="f36" y="f18"/>
                  </a:cubicBezTo>
                  <a:cubicBezTo>
                    <a:pt x="f37" y="f38"/>
                    <a:pt x="f39" y="f40"/>
                    <a:pt x="f39" y="f13"/>
                  </a:cubicBezTo>
                  <a:lnTo>
                    <a:pt x="f39" y="f11"/>
                  </a:lnTo>
                  <a:lnTo>
                    <a:pt x="f41" y="f11"/>
                  </a:lnTo>
                  <a:cubicBezTo>
                    <a:pt x="f42" y="f11"/>
                    <a:pt x="f43" y="f10"/>
                    <a:pt x="f43" y="f9"/>
                  </a:cubicBezTo>
                  <a:lnTo>
                    <a:pt x="f43" y="f8"/>
                  </a:lnTo>
                  <a:cubicBezTo>
                    <a:pt x="f43" y="f44"/>
                    <a:pt x="f42" y="f2"/>
                    <a:pt x="f4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6" name="Google Shape;6802;p88">
              <a:extLst>
                <a:ext uri="{FF2B5EF4-FFF2-40B4-BE49-F238E27FC236}">
                  <a16:creationId xmlns:a16="http://schemas.microsoft.com/office/drawing/2014/main" id="{E40464AB-D965-42C3-B8B0-70A84A36F39C}"/>
                </a:ext>
              </a:extLst>
            </p:cNvPr>
            <p:cNvSpPr/>
            <p:nvPr/>
          </p:nvSpPr>
          <p:spPr>
            <a:xfrm>
              <a:off x="7544266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599"/>
                <a:gd name="f8" fmla="val 631"/>
                <a:gd name="f9" fmla="val 2143"/>
                <a:gd name="f10" fmla="val 2773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8"/>
                    <a:pt x="f6" y="f5"/>
                  </a:cubicBezTo>
                  <a:cubicBezTo>
                    <a:pt x="f6" y="f9"/>
                    <a:pt x="f7" y="f10"/>
                    <a:pt x="f5" y="f10"/>
                  </a:cubicBezTo>
                  <a:cubicBezTo>
                    <a:pt x="f9" y="f10"/>
                    <a:pt x="f3" y="f9"/>
                    <a:pt x="f3" y="f5"/>
                  </a:cubicBezTo>
                  <a:cubicBezTo>
                    <a:pt x="f3" y="f8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7" name="Google Shape;6803;p88">
              <a:extLst>
                <a:ext uri="{FF2B5EF4-FFF2-40B4-BE49-F238E27FC236}">
                  <a16:creationId xmlns:a16="http://schemas.microsoft.com/office/drawing/2014/main" id="{AE374A59-A029-4E7C-B882-36C78C9E6565}"/>
                </a:ext>
              </a:extLst>
            </p:cNvPr>
            <p:cNvSpPr/>
            <p:nvPr/>
          </p:nvSpPr>
          <p:spPr>
            <a:xfrm>
              <a:off x="7495163" y="2045476"/>
              <a:ext cx="194227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11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378"/>
                <a:gd name="f16" fmla="val 5104"/>
                <a:gd name="f17" fmla="val 5325"/>
                <a:gd name="f18" fmla="val 5482"/>
                <a:gd name="f19" fmla="val 5262"/>
                <a:gd name="f20" fmla="val 977"/>
                <a:gd name="f21" fmla="val 4128"/>
                <a:gd name="f22" fmla="*/ f0 1 5483"/>
                <a:gd name="f23" fmla="*/ f1 1 2711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5483"/>
                <a:gd name="f30" fmla="*/ f27 1 2711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5483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20"/>
                    <a:pt x="f2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8" name="Google Shape;6804;p88">
              <a:extLst>
                <a:ext uri="{FF2B5EF4-FFF2-40B4-BE49-F238E27FC236}">
                  <a16:creationId xmlns:a16="http://schemas.microsoft.com/office/drawing/2014/main" id="{A7E7F937-032E-49EF-935E-592756D3527C}"/>
                </a:ext>
              </a:extLst>
            </p:cNvPr>
            <p:cNvSpPr/>
            <p:nvPr/>
          </p:nvSpPr>
          <p:spPr>
            <a:xfrm>
              <a:off x="7762999" y="1923833"/>
              <a:ext cx="97127" cy="982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2"/>
                <a:gd name="f4" fmla="val 2774"/>
                <a:gd name="f5" fmla="val 1387"/>
                <a:gd name="f6" fmla="val 1"/>
                <a:gd name="f7" fmla="val 631"/>
                <a:gd name="f8" fmla="val 2143"/>
                <a:gd name="f9" fmla="val 2773"/>
                <a:gd name="f10" fmla="val 2111"/>
                <a:gd name="f11" fmla="*/ f0 1 2742"/>
                <a:gd name="f12" fmla="*/ f1 1 2774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2742"/>
                <a:gd name="f19" fmla="*/ f16 1 2774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2742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cubicBezTo>
                    <a:pt x="f10" y="f9"/>
                    <a:pt x="f3" y="f8"/>
                    <a:pt x="f3" y="f5"/>
                  </a:cubicBezTo>
                  <a:cubicBezTo>
                    <a:pt x="f3" y="f7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29" name="Google Shape;6805;p88">
              <a:extLst>
                <a:ext uri="{FF2B5EF4-FFF2-40B4-BE49-F238E27FC236}">
                  <a16:creationId xmlns:a16="http://schemas.microsoft.com/office/drawing/2014/main" id="{75389358-F164-4009-BA5C-3484D0D23BFE}"/>
                </a:ext>
              </a:extLst>
            </p:cNvPr>
            <p:cNvSpPr/>
            <p:nvPr/>
          </p:nvSpPr>
          <p:spPr>
            <a:xfrm>
              <a:off x="7713905" y="2045476"/>
              <a:ext cx="195324" cy="9603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4"/>
                <a:gd name="f4" fmla="val 2711"/>
                <a:gd name="f5" fmla="val 2773"/>
                <a:gd name="f6" fmla="val 1"/>
                <a:gd name="f7" fmla="val 1387"/>
                <a:gd name="f8" fmla="val 252"/>
                <a:gd name="f9" fmla="val 1040"/>
                <a:gd name="f10" fmla="val 32"/>
                <a:gd name="f11" fmla="val 2332"/>
                <a:gd name="f12" fmla="val 2521"/>
                <a:gd name="f13" fmla="val 158"/>
                <a:gd name="f14" fmla="val 2710"/>
                <a:gd name="f15" fmla="val 410"/>
                <a:gd name="f16" fmla="val 5167"/>
                <a:gd name="f17" fmla="val 5356"/>
                <a:gd name="f18" fmla="val 5293"/>
                <a:gd name="f19" fmla="val 977"/>
                <a:gd name="f20" fmla="val 4128"/>
                <a:gd name="f21" fmla="*/ f0 1 5514"/>
                <a:gd name="f22" fmla="*/ f1 1 2711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514"/>
                <a:gd name="f29" fmla="*/ f26 1 2711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514" h="2711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3" y="f12"/>
                    <a:pt x="f3" y="f11"/>
                  </a:cubicBezTo>
                  <a:cubicBezTo>
                    <a:pt x="f18" y="f1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0" name="Google Shape;6866;p88">
            <a:extLst>
              <a:ext uri="{FF2B5EF4-FFF2-40B4-BE49-F238E27FC236}">
                <a16:creationId xmlns:a16="http://schemas.microsoft.com/office/drawing/2014/main" id="{4B71F19C-56B5-436E-B6BA-839301D236B0}"/>
              </a:ext>
            </a:extLst>
          </p:cNvPr>
          <p:cNvGrpSpPr/>
          <p:nvPr/>
        </p:nvGrpSpPr>
        <p:grpSpPr>
          <a:xfrm>
            <a:off x="5913583" y="4644029"/>
            <a:ext cx="508856" cy="563075"/>
            <a:chOff x="4435187" y="3483022"/>
            <a:chExt cx="381642" cy="422306"/>
          </a:xfrm>
          <a:solidFill>
            <a:srgbClr val="C00000"/>
          </a:solidFill>
        </p:grpSpPr>
        <p:sp>
          <p:nvSpPr>
            <p:cNvPr id="31" name="Google Shape;6867;p88">
              <a:extLst>
                <a:ext uri="{FF2B5EF4-FFF2-40B4-BE49-F238E27FC236}">
                  <a16:creationId xmlns:a16="http://schemas.microsoft.com/office/drawing/2014/main" id="{6284567E-3060-42AF-8EA8-392A23DF95CC}"/>
                </a:ext>
              </a:extLst>
            </p:cNvPr>
            <p:cNvSpPr/>
            <p:nvPr/>
          </p:nvSpPr>
          <p:spPr>
            <a:xfrm>
              <a:off x="4435187" y="3534256"/>
              <a:ext cx="180045" cy="36994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15"/>
                <a:gd name="f4" fmla="val 10240"/>
                <a:gd name="f5" fmla="val 662"/>
                <a:gd name="f6" fmla="val 284"/>
                <a:gd name="f7" fmla="val 1"/>
                <a:gd name="f8" fmla="val 315"/>
                <a:gd name="f9" fmla="val 4411"/>
                <a:gd name="f10" fmla="val 4632"/>
                <a:gd name="f11" fmla="val 64"/>
                <a:gd name="f12" fmla="val 4884"/>
                <a:gd name="f13" fmla="val 190"/>
                <a:gd name="f14" fmla="val 5073"/>
                <a:gd name="f15" fmla="val 1639"/>
                <a:gd name="f16" fmla="val 7467"/>
                <a:gd name="f17" fmla="val 1891"/>
                <a:gd name="f18" fmla="val 7877"/>
                <a:gd name="f19" fmla="val 2049"/>
                <a:gd name="f20" fmla="val 8097"/>
                <a:gd name="f21" fmla="val 8538"/>
                <a:gd name="f22" fmla="val 9861"/>
                <a:gd name="f23" fmla="val 10082"/>
                <a:gd name="f24" fmla="val 2206"/>
                <a:gd name="f25" fmla="val 10239"/>
                <a:gd name="f26" fmla="val 2395"/>
                <a:gd name="f27" fmla="val 5514"/>
                <a:gd name="f28" fmla="val 6364"/>
                <a:gd name="f29" fmla="val 5986"/>
                <a:gd name="f30" fmla="val 5357"/>
                <a:gd name="f31" fmla="val 5671"/>
                <a:gd name="f32" fmla="val 5168"/>
                <a:gd name="f33" fmla="val 5419"/>
                <a:gd name="f34" fmla="val 5167"/>
                <a:gd name="f35" fmla="val 5420"/>
                <a:gd name="f36" fmla="val 5165"/>
                <a:gd name="f37" fmla="val 5421"/>
                <a:gd name="f38" fmla="val 5163"/>
                <a:gd name="f39" fmla="val 5042"/>
                <a:gd name="f40" fmla="val 3214"/>
                <a:gd name="f41" fmla="val 3623"/>
                <a:gd name="f42" fmla="val 3183"/>
                <a:gd name="f43" fmla="val 3592"/>
                <a:gd name="f44" fmla="val 3041"/>
                <a:gd name="f45" fmla="val 3432"/>
                <a:gd name="f46" fmla="val 2828"/>
                <a:gd name="f47" fmla="val 3332"/>
                <a:gd name="f48" fmla="val 2613"/>
                <a:gd name="f49" fmla="val 2448"/>
                <a:gd name="f50" fmla="val 2280"/>
                <a:gd name="f51" fmla="val 3392"/>
                <a:gd name="f52" fmla="val 2143"/>
                <a:gd name="f53" fmla="val 3529"/>
                <a:gd name="f54" fmla="val 3812"/>
                <a:gd name="f55" fmla="val 1923"/>
                <a:gd name="f56" fmla="val 4285"/>
                <a:gd name="f57" fmla="val 2112"/>
                <a:gd name="f58" fmla="val 4442"/>
                <a:gd name="f59" fmla="val 3970"/>
                <a:gd name="f60" fmla="val 6301"/>
                <a:gd name="f61" fmla="val 4097"/>
                <a:gd name="f62" fmla="val 6427"/>
                <a:gd name="f63" fmla="val 6648"/>
                <a:gd name="f64" fmla="val 6774"/>
                <a:gd name="f65" fmla="val 3907"/>
                <a:gd name="f66" fmla="val 6821"/>
                <a:gd name="f67" fmla="val 3821"/>
                <a:gd name="f68" fmla="val 6845"/>
                <a:gd name="f69" fmla="val 3734"/>
                <a:gd name="f70" fmla="val 3648"/>
                <a:gd name="f71" fmla="val 3561"/>
                <a:gd name="f72" fmla="val 3498"/>
                <a:gd name="f73" fmla="val 4915"/>
                <a:gd name="f74" fmla="val 1450"/>
                <a:gd name="f75" fmla="val 4726"/>
                <a:gd name="f76" fmla="val 1324"/>
                <a:gd name="f77" fmla="val 4190"/>
                <a:gd name="f78" fmla="val 252"/>
                <a:gd name="f79" fmla="val 1009"/>
                <a:gd name="f80" fmla="*/ f0 1 5515"/>
                <a:gd name="f81" fmla="*/ f1 1 10240"/>
                <a:gd name="f82" fmla="val f2"/>
                <a:gd name="f83" fmla="val f3"/>
                <a:gd name="f84" fmla="val f4"/>
                <a:gd name="f85" fmla="+- f84 0 f82"/>
                <a:gd name="f86" fmla="+- f83 0 f82"/>
                <a:gd name="f87" fmla="*/ f86 1 5515"/>
                <a:gd name="f88" fmla="*/ f85 1 10240"/>
                <a:gd name="f89" fmla="*/ f82 1 f87"/>
                <a:gd name="f90" fmla="*/ f83 1 f87"/>
                <a:gd name="f91" fmla="*/ f82 1 f88"/>
                <a:gd name="f92" fmla="*/ f84 1 f88"/>
                <a:gd name="f93" fmla="*/ f89 f80 1"/>
                <a:gd name="f94" fmla="*/ f90 f80 1"/>
                <a:gd name="f95" fmla="*/ f92 f81 1"/>
                <a:gd name="f96" fmla="*/ f91 f8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3" t="f96" r="f94" b="f95"/>
              <a:pathLst>
                <a:path w="5515" h="10240">
                  <a:moveTo>
                    <a:pt x="f5" y="f2"/>
                  </a:moveTo>
                  <a:cubicBezTo>
                    <a:pt x="f6" y="f2"/>
                    <a:pt x="f7" y="f8"/>
                    <a:pt x="f7" y="f5"/>
                  </a:cubicBezTo>
                  <a:lnTo>
                    <a:pt x="f7" y="f9"/>
                  </a:lnTo>
                  <a:cubicBezTo>
                    <a:pt x="f7" y="f10"/>
                    <a:pt x="f11" y="f12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24" y="f25"/>
                    <a:pt x="f26" y="f25"/>
                  </a:cubicBezTo>
                  <a:lnTo>
                    <a:pt x="f27" y="f25"/>
                  </a:lnTo>
                  <a:lnTo>
                    <a:pt x="f27" y="f28"/>
                  </a:lnTo>
                  <a:cubicBezTo>
                    <a:pt x="f27" y="f29"/>
                    <a:pt x="f30" y="f31"/>
                    <a:pt x="f32" y="f33"/>
                  </a:cubicBezTo>
                  <a:cubicBezTo>
                    <a:pt x="f34" y="f35"/>
                    <a:pt x="f36" y="f37"/>
                    <a:pt x="f38" y="f37"/>
                  </a:cubicBezTo>
                  <a:cubicBezTo>
                    <a:pt x="f39" y="f37"/>
                    <a:pt x="f40" y="f41"/>
                    <a:pt x="f42" y="f43"/>
                  </a:cubicBezTo>
                  <a:cubicBezTo>
                    <a:pt x="f44" y="f45"/>
                    <a:pt x="f46" y="f47"/>
                    <a:pt x="f48" y="f47"/>
                  </a:cubicBezTo>
                  <a:cubicBezTo>
                    <a:pt x="f49" y="f47"/>
                    <a:pt x="f50" y="f51"/>
                    <a:pt x="f52" y="f53"/>
                  </a:cubicBezTo>
                  <a:cubicBezTo>
                    <a:pt x="f17" y="f54"/>
                    <a:pt x="f55" y="f56"/>
                    <a:pt x="f57" y="f58"/>
                  </a:cubicBezTo>
                  <a:lnTo>
                    <a:pt x="f59" y="f60"/>
                  </a:lnTo>
                  <a:cubicBezTo>
                    <a:pt x="f61" y="f62"/>
                    <a:pt x="f61" y="f63"/>
                    <a:pt x="f59" y="f64"/>
                  </a:cubicBezTo>
                  <a:cubicBezTo>
                    <a:pt x="f65" y="f66"/>
                    <a:pt x="f67" y="f68"/>
                    <a:pt x="f69" y="f68"/>
                  </a:cubicBezTo>
                  <a:cubicBezTo>
                    <a:pt x="f70" y="f68"/>
                    <a:pt x="f71" y="f66"/>
                    <a:pt x="f72" y="f64"/>
                  </a:cubicBezTo>
                  <a:lnTo>
                    <a:pt x="f15" y="f73"/>
                  </a:lnTo>
                  <a:cubicBezTo>
                    <a:pt x="f74" y="f75"/>
                    <a:pt x="f76" y="f58"/>
                    <a:pt x="f76" y="f77"/>
                  </a:cubicBezTo>
                  <a:lnTo>
                    <a:pt x="f76" y="f5"/>
                  </a:lnTo>
                  <a:cubicBezTo>
                    <a:pt x="f76" y="f78"/>
                    <a:pt x="f7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2" name="Google Shape;6868;p88">
              <a:extLst>
                <a:ext uri="{FF2B5EF4-FFF2-40B4-BE49-F238E27FC236}">
                  <a16:creationId xmlns:a16="http://schemas.microsoft.com/office/drawing/2014/main" id="{9FC903F0-D2E7-46BC-A9C4-722D3BB4047B}"/>
                </a:ext>
              </a:extLst>
            </p:cNvPr>
            <p:cNvSpPr/>
            <p:nvPr/>
          </p:nvSpPr>
          <p:spPr>
            <a:xfrm>
              <a:off x="4637827" y="3534256"/>
              <a:ext cx="179002" cy="3710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10271"/>
                <a:gd name="f5" fmla="val 4758"/>
                <a:gd name="f6" fmla="val 4380"/>
                <a:gd name="f7" fmla="val 4096"/>
                <a:gd name="f8" fmla="val 315"/>
                <a:gd name="f9" fmla="val 662"/>
                <a:gd name="f10" fmla="val 4190"/>
                <a:gd name="f11" fmla="val 4474"/>
                <a:gd name="f12" fmla="val 3970"/>
                <a:gd name="f13" fmla="val 3781"/>
                <a:gd name="f14" fmla="val 4915"/>
                <a:gd name="f15" fmla="val 1922"/>
                <a:gd name="f16" fmla="val 6774"/>
                <a:gd name="f17" fmla="val 1875"/>
                <a:gd name="f18" fmla="val 6821"/>
                <a:gd name="f19" fmla="val 1788"/>
                <a:gd name="f20" fmla="val 6845"/>
                <a:gd name="f21" fmla="val 1698"/>
                <a:gd name="f22" fmla="val 1607"/>
                <a:gd name="f23" fmla="val 1513"/>
                <a:gd name="f24" fmla="val 1450"/>
                <a:gd name="f25" fmla="val 1355"/>
                <a:gd name="f26" fmla="val 6648"/>
                <a:gd name="f27" fmla="val 6427"/>
                <a:gd name="f28" fmla="val 6301"/>
                <a:gd name="f29" fmla="val 3308"/>
                <a:gd name="f30" fmla="val 4442"/>
                <a:gd name="f31" fmla="val 3497"/>
                <a:gd name="f32" fmla="val 4285"/>
                <a:gd name="f33" fmla="val 3560"/>
                <a:gd name="f34" fmla="val 3812"/>
                <a:gd name="f35" fmla="val 3277"/>
                <a:gd name="f36" fmla="val 3529"/>
                <a:gd name="f37" fmla="val 3140"/>
                <a:gd name="f38" fmla="val 3392"/>
                <a:gd name="f39" fmla="val 2972"/>
                <a:gd name="f40" fmla="val 3332"/>
                <a:gd name="f41" fmla="val 2807"/>
                <a:gd name="f42" fmla="val 2592"/>
                <a:gd name="f43" fmla="val 2379"/>
                <a:gd name="f44" fmla="val 3432"/>
                <a:gd name="f45" fmla="val 2237"/>
                <a:gd name="f46" fmla="val 3592"/>
                <a:gd name="f47" fmla="val 347"/>
                <a:gd name="f48" fmla="val 5419"/>
                <a:gd name="f49" fmla="val 5482"/>
                <a:gd name="f50" fmla="val 158"/>
                <a:gd name="f51" fmla="val 5671"/>
                <a:gd name="f52" fmla="val 6018"/>
                <a:gd name="f53" fmla="val 8129"/>
                <a:gd name="f54" fmla="val 8412"/>
                <a:gd name="f55" fmla="val 3088"/>
                <a:gd name="f56" fmla="val 3434"/>
                <a:gd name="f57" fmla="val 10113"/>
                <a:gd name="f58" fmla="val 9924"/>
                <a:gd name="f59" fmla="val 8570"/>
                <a:gd name="f60" fmla="val 3623"/>
                <a:gd name="f61" fmla="val 7908"/>
                <a:gd name="f62" fmla="val 7530"/>
                <a:gd name="f63" fmla="val 5293"/>
                <a:gd name="f64" fmla="val 5104"/>
                <a:gd name="f65" fmla="val 5388"/>
                <a:gd name="f66" fmla="val 4663"/>
                <a:gd name="f67" fmla="val 4411"/>
                <a:gd name="f68" fmla="val 5451"/>
                <a:gd name="f69" fmla="val 284"/>
                <a:gd name="f70" fmla="val 5136"/>
                <a:gd name="f71" fmla="*/ f0 1 5483"/>
                <a:gd name="f72" fmla="*/ f1 1 10271"/>
                <a:gd name="f73" fmla="val f2"/>
                <a:gd name="f74" fmla="val f3"/>
                <a:gd name="f75" fmla="val f4"/>
                <a:gd name="f76" fmla="+- f75 0 f73"/>
                <a:gd name="f77" fmla="+- f74 0 f73"/>
                <a:gd name="f78" fmla="*/ f77 1 5483"/>
                <a:gd name="f79" fmla="*/ f76 1 10271"/>
                <a:gd name="f80" fmla="*/ f73 1 f78"/>
                <a:gd name="f81" fmla="*/ f74 1 f78"/>
                <a:gd name="f82" fmla="*/ f73 1 f79"/>
                <a:gd name="f83" fmla="*/ f75 1 f79"/>
                <a:gd name="f84" fmla="*/ f80 f71 1"/>
                <a:gd name="f85" fmla="*/ f81 f71 1"/>
                <a:gd name="f86" fmla="*/ f83 f72 1"/>
                <a:gd name="f87" fmla="*/ f82 f7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4" t="f87" r="f85" b="f86"/>
              <a:pathLst>
                <a:path w="5483" h="10271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5"/>
                    <a:pt x="f13" y="f14"/>
                  </a:cubicBezTo>
                  <a:lnTo>
                    <a:pt x="f15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cubicBezTo>
                    <a:pt x="f25" y="f26"/>
                    <a:pt x="f25" y="f27"/>
                    <a:pt x="f24" y="f28"/>
                  </a:cubicBezTo>
                  <a:lnTo>
                    <a:pt x="f29" y="f30"/>
                  </a:lnTo>
                  <a:cubicBezTo>
                    <a:pt x="f31" y="f32"/>
                    <a:pt x="f33" y="f34"/>
                    <a:pt x="f35" y="f36"/>
                  </a:cubicBez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46"/>
                  </a:cubicBezTo>
                  <a:cubicBezTo>
                    <a:pt x="f45" y="f46"/>
                    <a:pt x="f47" y="f48"/>
                    <a:pt x="f47" y="f49"/>
                  </a:cubicBezTo>
                  <a:cubicBezTo>
                    <a:pt x="f50" y="f51"/>
                    <a:pt x="f2" y="f52"/>
                    <a:pt x="f2" y="f27"/>
                  </a:cubicBezTo>
                  <a:lnTo>
                    <a:pt x="f2" y="f53"/>
                  </a:lnTo>
                  <a:lnTo>
                    <a:pt x="f2" y="f54"/>
                  </a:lnTo>
                  <a:lnTo>
                    <a:pt x="f2" y="f4"/>
                  </a:lnTo>
                  <a:lnTo>
                    <a:pt x="f55" y="f4"/>
                  </a:lnTo>
                  <a:cubicBezTo>
                    <a:pt x="f35" y="f4"/>
                    <a:pt x="f56" y="f57"/>
                    <a:pt x="f56" y="f58"/>
                  </a:cubicBezTo>
                  <a:lnTo>
                    <a:pt x="f56" y="f59"/>
                  </a:lnTo>
                  <a:cubicBezTo>
                    <a:pt x="f56" y="f53"/>
                    <a:pt x="f60" y="f61"/>
                    <a:pt x="f34" y="f62"/>
                  </a:cubicBezTo>
                  <a:lnTo>
                    <a:pt x="f63" y="f64"/>
                  </a:lnTo>
                  <a:cubicBezTo>
                    <a:pt x="f65" y="f14"/>
                    <a:pt x="f49" y="f66"/>
                    <a:pt x="f49" y="f67"/>
                  </a:cubicBezTo>
                  <a:lnTo>
                    <a:pt x="f49" y="f9"/>
                  </a:lnTo>
                  <a:cubicBezTo>
                    <a:pt x="f68" y="f69"/>
                    <a:pt x="f7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3" name="Google Shape;6869;p88">
              <a:extLst>
                <a:ext uri="{FF2B5EF4-FFF2-40B4-BE49-F238E27FC236}">
                  <a16:creationId xmlns:a16="http://schemas.microsoft.com/office/drawing/2014/main" id="{0C719950-F009-4465-A64E-12B2E7880060}"/>
                </a:ext>
              </a:extLst>
            </p:cNvPr>
            <p:cNvSpPr/>
            <p:nvPr/>
          </p:nvSpPr>
          <p:spPr>
            <a:xfrm>
              <a:off x="4714966" y="3580927"/>
              <a:ext cx="33951" cy="546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40"/>
                <a:gd name="f4" fmla="val 1513"/>
                <a:gd name="f5" fmla="val 504"/>
                <a:gd name="f6" fmla="val 252"/>
                <a:gd name="f7" fmla="val 32"/>
                <a:gd name="f8" fmla="val 284"/>
                <a:gd name="f9" fmla="val 567"/>
                <a:gd name="f10" fmla="val 1418"/>
                <a:gd name="f11" fmla="val 126"/>
                <a:gd name="f12" fmla="val 1386"/>
                <a:gd name="f13" fmla="val 1355"/>
                <a:gd name="f14" fmla="val 410"/>
                <a:gd name="f15" fmla="val 630"/>
                <a:gd name="f16" fmla="val 819"/>
                <a:gd name="f17" fmla="val 1512"/>
                <a:gd name="f18" fmla="val 788"/>
                <a:gd name="f19" fmla="*/ f0 1 1040"/>
                <a:gd name="f20" fmla="*/ f1 1 1513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1040"/>
                <a:gd name="f27" fmla="*/ f24 1 1513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1040" h="1513">
                  <a:moveTo>
                    <a:pt x="f5" y="f2"/>
                  </a:moveTo>
                  <a:cubicBezTo>
                    <a:pt x="f6" y="f7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11" y="f12"/>
                    <a:pt x="f6" y="f13"/>
                    <a:pt x="f14" y="f13"/>
                  </a:cubicBezTo>
                  <a:cubicBezTo>
                    <a:pt x="f15" y="f13"/>
                    <a:pt x="f16" y="f12"/>
                    <a:pt x="f3" y="f17"/>
                  </a:cubicBezTo>
                  <a:lnTo>
                    <a:pt x="f3" y="f5"/>
                  </a:lnTo>
                  <a:cubicBezTo>
                    <a:pt x="f3" y="f6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4" name="Google Shape;6870;p88">
              <a:extLst>
                <a:ext uri="{FF2B5EF4-FFF2-40B4-BE49-F238E27FC236}">
                  <a16:creationId xmlns:a16="http://schemas.microsoft.com/office/drawing/2014/main" id="{291E80DE-99ED-4D23-AB7A-2F342C060FD4}"/>
                </a:ext>
              </a:extLst>
            </p:cNvPr>
            <p:cNvSpPr/>
            <p:nvPr/>
          </p:nvSpPr>
          <p:spPr>
            <a:xfrm>
              <a:off x="4502048" y="3583963"/>
              <a:ext cx="32936" cy="52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09"/>
                <a:gd name="f4" fmla="val 1460"/>
                <a:gd name="f5" fmla="val 418"/>
                <a:gd name="f6" fmla="val 1"/>
                <a:gd name="f7" fmla="val 177"/>
                <a:gd name="f8" fmla="val 229"/>
                <a:gd name="f9" fmla="val 483"/>
                <a:gd name="f10" fmla="val 190"/>
                <a:gd name="f11" fmla="val 1334"/>
                <a:gd name="f12" fmla="val 379"/>
                <a:gd name="f13" fmla="val 1302"/>
                <a:gd name="f14" fmla="val 631"/>
                <a:gd name="f15" fmla="val 725"/>
                <a:gd name="f16" fmla="val 883"/>
                <a:gd name="f17" fmla="val 1365"/>
                <a:gd name="f18" fmla="val 515"/>
                <a:gd name="f19" fmla="val 231"/>
                <a:gd name="f20" fmla="val 788"/>
                <a:gd name="f21" fmla="val 11"/>
                <a:gd name="f22" fmla="val 505"/>
                <a:gd name="f23" fmla="val 475"/>
                <a:gd name="f24" fmla="val 4"/>
                <a:gd name="f25" fmla="val 446"/>
                <a:gd name="f26" fmla="*/ f0 1 1009"/>
                <a:gd name="f27" fmla="*/ f1 1 1460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1009"/>
                <a:gd name="f34" fmla="*/ f31 1 1460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1009" h="1460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4"/>
                  </a:lnTo>
                  <a:cubicBezTo>
                    <a:pt x="f10" y="f11"/>
                    <a:pt x="f12" y="f13"/>
                    <a:pt x="f14" y="f13"/>
                  </a:cubicBezTo>
                  <a:cubicBezTo>
                    <a:pt x="f15" y="f13"/>
                    <a:pt x="f16" y="f11"/>
                    <a:pt x="f3" y="f17"/>
                  </a:cubicBezTo>
                  <a:lnTo>
                    <a:pt x="f3" y="f18"/>
                  </a:lnTo>
                  <a:cubicBezTo>
                    <a:pt x="f3" y="f19"/>
                    <a:pt x="f20" y="f21"/>
                    <a:pt x="f22" y="f21"/>
                  </a:cubicBezTo>
                  <a:cubicBezTo>
                    <a:pt x="f23" y="f24"/>
                    <a:pt x="f25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5" name="Google Shape;6871;p88">
              <a:extLst>
                <a:ext uri="{FF2B5EF4-FFF2-40B4-BE49-F238E27FC236}">
                  <a16:creationId xmlns:a16="http://schemas.microsoft.com/office/drawing/2014/main" id="{3C44804B-41EE-430C-BAE1-6F66347EA7D7}"/>
                </a:ext>
              </a:extLst>
            </p:cNvPr>
            <p:cNvSpPr/>
            <p:nvPr/>
          </p:nvSpPr>
          <p:spPr>
            <a:xfrm>
              <a:off x="4580238" y="3483022"/>
              <a:ext cx="89483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41"/>
                <a:gd name="f4" fmla="val 2742"/>
                <a:gd name="f5" fmla="val 1386"/>
                <a:gd name="f6" fmla="val 1"/>
                <a:gd name="f7" fmla="val 630"/>
                <a:gd name="f8" fmla="val 631"/>
                <a:gd name="f9" fmla="val 1387"/>
                <a:gd name="f10" fmla="val 2174"/>
                <a:gd name="f11" fmla="val 2111"/>
                <a:gd name="f12" fmla="*/ f0 1 2741"/>
                <a:gd name="f13" fmla="*/ f1 1 2742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2741"/>
                <a:gd name="f20" fmla="*/ f17 1 2742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2741" h="2742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4"/>
                    <a:pt x="f5" y="f4"/>
                  </a:cubicBezTo>
                  <a:cubicBezTo>
                    <a:pt x="f11" y="f4"/>
                    <a:pt x="f3" y="f11"/>
                    <a:pt x="f3" y="f9"/>
                  </a:cubicBezTo>
                  <a:cubicBezTo>
                    <a:pt x="f3" y="f8"/>
                    <a:pt x="f1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6" name="Google Shape;6872;p88">
              <a:extLst>
                <a:ext uri="{FF2B5EF4-FFF2-40B4-BE49-F238E27FC236}">
                  <a16:creationId xmlns:a16="http://schemas.microsoft.com/office/drawing/2014/main" id="{081AED5F-44B2-4072-A48E-AF6D7FD551EB}"/>
                </a:ext>
              </a:extLst>
            </p:cNvPr>
            <p:cNvSpPr/>
            <p:nvPr/>
          </p:nvSpPr>
          <p:spPr>
            <a:xfrm>
              <a:off x="4554507" y="3607088"/>
              <a:ext cx="140936" cy="990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317"/>
                <a:gd name="f4" fmla="val 2742"/>
                <a:gd name="f5" fmla="val 2174"/>
                <a:gd name="f6" fmla="val 1"/>
                <a:gd name="f7" fmla="val 1292"/>
                <a:gd name="f8" fmla="val 505"/>
                <a:gd name="f9" fmla="val 379"/>
                <a:gd name="f10" fmla="val 1040"/>
                <a:gd name="f11" fmla="val 32"/>
                <a:gd name="f12" fmla="val 1103"/>
                <a:gd name="f13" fmla="val 946"/>
                <a:gd name="f14" fmla="val 1985"/>
                <a:gd name="f15" fmla="val 1450"/>
                <a:gd name="f16" fmla="val 2458"/>
                <a:gd name="f17" fmla="val 1702"/>
                <a:gd name="f18" fmla="val 2647"/>
                <a:gd name="f19" fmla="val 4254"/>
                <a:gd name="f20" fmla="val 1135"/>
                <a:gd name="f21" fmla="val 3813"/>
                <a:gd name="f22" fmla="val 410"/>
                <a:gd name="f23" fmla="val 3025"/>
                <a:gd name="f24" fmla="*/ f0 1 4317"/>
                <a:gd name="f25" fmla="*/ f1 1 2742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317"/>
                <a:gd name="f32" fmla="*/ f29 1 2742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317" h="2742">
                  <a:moveTo>
                    <a:pt x="f5" y="f6"/>
                  </a:moveTo>
                  <a:cubicBezTo>
                    <a:pt x="f7" y="f6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16"/>
                    <a:pt x="f17" y="f4"/>
                  </a:cubicBezTo>
                  <a:lnTo>
                    <a:pt x="f18" y="f4"/>
                  </a:lnTo>
                  <a:lnTo>
                    <a:pt x="f19" y="f20"/>
                  </a:lnTo>
                  <a:lnTo>
                    <a:pt x="f3" y="f10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37" name="Google Shape;6957;p88">
            <a:extLst>
              <a:ext uri="{FF2B5EF4-FFF2-40B4-BE49-F238E27FC236}">
                <a16:creationId xmlns:a16="http://schemas.microsoft.com/office/drawing/2014/main" id="{C3AF4C56-C9D9-4060-887E-8BEC4F5697EE}"/>
              </a:ext>
            </a:extLst>
          </p:cNvPr>
          <p:cNvGrpSpPr/>
          <p:nvPr/>
        </p:nvGrpSpPr>
        <p:grpSpPr>
          <a:xfrm>
            <a:off x="4974594" y="1314738"/>
            <a:ext cx="498079" cy="497116"/>
            <a:chOff x="3730944" y="986052"/>
            <a:chExt cx="373559" cy="372837"/>
          </a:xfrm>
          <a:solidFill>
            <a:srgbClr val="C00000"/>
          </a:solidFill>
        </p:grpSpPr>
        <p:sp>
          <p:nvSpPr>
            <p:cNvPr id="38" name="Google Shape;6958;p88">
              <a:extLst>
                <a:ext uri="{FF2B5EF4-FFF2-40B4-BE49-F238E27FC236}">
                  <a16:creationId xmlns:a16="http://schemas.microsoft.com/office/drawing/2014/main" id="{0EBFEC29-F232-4215-8F12-5A0C985DB08D}"/>
                </a:ext>
              </a:extLst>
            </p:cNvPr>
            <p:cNvSpPr/>
            <p:nvPr/>
          </p:nvSpPr>
          <p:spPr>
            <a:xfrm>
              <a:off x="3808475" y="986052"/>
              <a:ext cx="131929" cy="43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28"/>
                <a:gd name="f4" fmla="val 1364"/>
                <a:gd name="f5" fmla="val 645"/>
                <a:gd name="f6" fmla="val 263"/>
                <a:gd name="f7" fmla="val 296"/>
                <a:gd name="f8" fmla="val 670"/>
                <a:gd name="f9" fmla="val 1016"/>
                <a:gd name="f10" fmla="val 1205"/>
                <a:gd name="f11" fmla="val 158"/>
                <a:gd name="f12" fmla="val 1363"/>
                <a:gd name="f13" fmla="val 347"/>
                <a:gd name="f14" fmla="val 3781"/>
                <a:gd name="f15" fmla="val 3970"/>
                <a:gd name="f16" fmla="val 4127"/>
                <a:gd name="f17" fmla="val 260"/>
                <a:gd name="f18" fmla="val 3812"/>
                <a:gd name="f19" fmla="val 8"/>
                <a:gd name="f20" fmla="val 3466"/>
                <a:gd name="f21" fmla="val 756"/>
                <a:gd name="f22" fmla="val 718"/>
                <a:gd name="f23" fmla="val 3"/>
                <a:gd name="f24" fmla="val 681"/>
                <a:gd name="f25" fmla="*/ f0 1 4128"/>
                <a:gd name="f26" fmla="*/ f1 1 1364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4128"/>
                <a:gd name="f33" fmla="*/ f30 1 1364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4128" h="136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lnTo>
                    <a:pt x="f2" y="f9"/>
                  </a:lnTo>
                  <a:cubicBezTo>
                    <a:pt x="f2" y="f10"/>
                    <a:pt x="f11" y="f12"/>
                    <a:pt x="f13" y="f12"/>
                  </a:cubicBezTo>
                  <a:lnTo>
                    <a:pt x="f14" y="f12"/>
                  </a:lnTo>
                  <a:cubicBezTo>
                    <a:pt x="f15" y="f12"/>
                    <a:pt x="f16" y="f10"/>
                    <a:pt x="f16" y="f9"/>
                  </a:cubicBezTo>
                  <a:lnTo>
                    <a:pt x="f16" y="f8"/>
                  </a:lnTo>
                  <a:cubicBezTo>
                    <a:pt x="f16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23"/>
                    <a:pt x="f2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39" name="Google Shape;6959;p88">
              <a:extLst>
                <a:ext uri="{FF2B5EF4-FFF2-40B4-BE49-F238E27FC236}">
                  <a16:creationId xmlns:a16="http://schemas.microsoft.com/office/drawing/2014/main" id="{5449F52D-56D5-4C59-9163-C2FA3D89EEED}"/>
                </a:ext>
              </a:extLst>
            </p:cNvPr>
            <p:cNvSpPr/>
            <p:nvPr/>
          </p:nvSpPr>
          <p:spPr>
            <a:xfrm>
              <a:off x="3797384" y="1180618"/>
              <a:ext cx="21159" cy="231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726"/>
                <a:gd name="f5" fmla="val 1"/>
                <a:gd name="f6" fmla="val 725"/>
                <a:gd name="f7" fmla="*/ f0 1 662"/>
                <a:gd name="f8" fmla="*/ f1 1 726"/>
                <a:gd name="f9" fmla="val f2"/>
                <a:gd name="f10" fmla="val f3"/>
                <a:gd name="f11" fmla="val f4"/>
                <a:gd name="f12" fmla="+- f11 0 f9"/>
                <a:gd name="f13" fmla="+- f10 0 f9"/>
                <a:gd name="f14" fmla="*/ f13 1 662"/>
                <a:gd name="f15" fmla="*/ f12 1 726"/>
                <a:gd name="f16" fmla="*/ f9 1 f14"/>
                <a:gd name="f17" fmla="*/ f10 1 f14"/>
                <a:gd name="f18" fmla="*/ f9 1 f15"/>
                <a:gd name="f19" fmla="*/ f11 1 f15"/>
                <a:gd name="f20" fmla="*/ f16 f7 1"/>
                <a:gd name="f21" fmla="*/ f17 f7 1"/>
                <a:gd name="f22" fmla="*/ f19 f8 1"/>
                <a:gd name="f23" fmla="*/ f18 f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0" t="f23" r="f21" b="f22"/>
              <a:pathLst>
                <a:path w="662" h="726">
                  <a:moveTo>
                    <a:pt x="f5" y="f5"/>
                  </a:moveTo>
                  <a:lnTo>
                    <a:pt x="f5" y="f6"/>
                  </a:ln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0" name="Google Shape;6960;p88">
              <a:extLst>
                <a:ext uri="{FF2B5EF4-FFF2-40B4-BE49-F238E27FC236}">
                  <a16:creationId xmlns:a16="http://schemas.microsoft.com/office/drawing/2014/main" id="{DD2C4F27-9131-4738-88AD-9DB2E4177835}"/>
                </a:ext>
              </a:extLst>
            </p:cNvPr>
            <p:cNvSpPr/>
            <p:nvPr/>
          </p:nvSpPr>
          <p:spPr>
            <a:xfrm>
              <a:off x="3797384" y="1094043"/>
              <a:ext cx="21159" cy="2115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1"/>
                <a:gd name="f5" fmla="*/ f0 1 662"/>
                <a:gd name="f6" fmla="*/ f1 1 662"/>
                <a:gd name="f7" fmla="val f2"/>
                <a:gd name="f8" fmla="val f3"/>
                <a:gd name="f9" fmla="+- f8 0 f7"/>
                <a:gd name="f10" fmla="*/ f9 1 662"/>
                <a:gd name="f11" fmla="*/ f7 1 f10"/>
                <a:gd name="f12" fmla="*/ f8 1 f10"/>
                <a:gd name="f13" fmla="*/ f11 f5 1"/>
                <a:gd name="f14" fmla="*/ f12 f5 1"/>
                <a:gd name="f15" fmla="*/ f12 f6 1"/>
                <a:gd name="f16" fmla="*/ f11 f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3" t="f16" r="f14" b="f15"/>
              <a:pathLst>
                <a:path w="662" h="662">
                  <a:moveTo>
                    <a:pt x="f4" y="f2"/>
                  </a:moveTo>
                  <a:lnTo>
                    <a:pt x="f4" y="f3"/>
                  </a:lnTo>
                  <a:lnTo>
                    <a:pt x="f3" y="f3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1" name="Google Shape;6961;p88">
              <a:extLst>
                <a:ext uri="{FF2B5EF4-FFF2-40B4-BE49-F238E27FC236}">
                  <a16:creationId xmlns:a16="http://schemas.microsoft.com/office/drawing/2014/main" id="{A69808A4-97EE-4896-999F-9F64B6234216}"/>
                </a:ext>
              </a:extLst>
            </p:cNvPr>
            <p:cNvSpPr/>
            <p:nvPr/>
          </p:nvSpPr>
          <p:spPr>
            <a:xfrm>
              <a:off x="3797384" y="1270229"/>
              <a:ext cx="21159" cy="2118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2"/>
                <a:gd name="f4" fmla="val 663"/>
                <a:gd name="f5" fmla="val 1"/>
                <a:gd name="f6" fmla="*/ f0 1 662"/>
                <a:gd name="f7" fmla="*/ f1 1 663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662"/>
                <a:gd name="f14" fmla="*/ f11 1 663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662" h="663">
                  <a:moveTo>
                    <a:pt x="f5" y="f5"/>
                  </a:moveTo>
                  <a:lnTo>
                    <a:pt x="f5" y="f3"/>
                  </a:lnTo>
                  <a:lnTo>
                    <a:pt x="f3" y="f3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2" name="Google Shape;6962;p88">
              <a:extLst>
                <a:ext uri="{FF2B5EF4-FFF2-40B4-BE49-F238E27FC236}">
                  <a16:creationId xmlns:a16="http://schemas.microsoft.com/office/drawing/2014/main" id="{1D5B602B-7BCA-4A97-A682-C10B69C1F745}"/>
                </a:ext>
              </a:extLst>
            </p:cNvPr>
            <p:cNvSpPr/>
            <p:nvPr/>
          </p:nvSpPr>
          <p:spPr>
            <a:xfrm>
              <a:off x="3730944" y="1007440"/>
              <a:ext cx="284945" cy="35144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916"/>
                <a:gd name="f4" fmla="val 10997"/>
                <a:gd name="f5" fmla="val 7183"/>
                <a:gd name="f6" fmla="val 2049"/>
                <a:gd name="f7" fmla="val 7404"/>
                <a:gd name="f8" fmla="val 7561"/>
                <a:gd name="f9" fmla="val 2206"/>
                <a:gd name="f10" fmla="val 2395"/>
                <a:gd name="f11" fmla="val 2584"/>
                <a:gd name="f12" fmla="val 2742"/>
                <a:gd name="f13" fmla="val 4474"/>
                <a:gd name="f14" fmla="val 4285"/>
                <a:gd name="f15" fmla="val 4127"/>
                <a:gd name="f16" fmla="val 3151"/>
                <a:gd name="f17" fmla="val 2017"/>
                <a:gd name="f18" fmla="val 3340"/>
                <a:gd name="f19" fmla="val 3497"/>
                <a:gd name="f20" fmla="val 2175"/>
                <a:gd name="f21" fmla="val 2364"/>
                <a:gd name="f22" fmla="val 3750"/>
                <a:gd name="f23" fmla="val 3939"/>
                <a:gd name="f24" fmla="val 4097"/>
                <a:gd name="f25" fmla="val 1764"/>
                <a:gd name="f26" fmla="val 1575"/>
                <a:gd name="f27" fmla="val 1418"/>
                <a:gd name="f28" fmla="val 5860"/>
                <a:gd name="f29" fmla="val 3372"/>
                <a:gd name="f30" fmla="val 6049"/>
                <a:gd name="f31" fmla="val 6207"/>
                <a:gd name="f32" fmla="val 3529"/>
                <a:gd name="f33" fmla="val 4758"/>
                <a:gd name="f34" fmla="val 4916"/>
                <a:gd name="f35" fmla="val 5105"/>
                <a:gd name="f36" fmla="val 5325"/>
                <a:gd name="f37" fmla="val 5483"/>
                <a:gd name="f38" fmla="val 6491"/>
                <a:gd name="f39" fmla="val 6680"/>
                <a:gd name="f40" fmla="val 6837"/>
                <a:gd name="f41" fmla="val 6144"/>
                <a:gd name="f42" fmla="val 6302"/>
                <a:gd name="f43" fmla="val 7562"/>
                <a:gd name="f44" fmla="val 7720"/>
                <a:gd name="f45" fmla="val 7909"/>
                <a:gd name="f46" fmla="val 8098"/>
                <a:gd name="f47" fmla="val 8255"/>
                <a:gd name="f48" fmla="val 7531"/>
                <a:gd name="f49" fmla="val 7657"/>
                <a:gd name="f50" fmla="val 7877"/>
                <a:gd name="f51" fmla="val 9232"/>
                <a:gd name="f52" fmla="val 9452"/>
                <a:gd name="f53" fmla="val 9610"/>
                <a:gd name="f54" fmla="val 8885"/>
                <a:gd name="f55" fmla="val 9043"/>
                <a:gd name="f56" fmla="val 1040"/>
                <a:gd name="f57" fmla="val 1"/>
                <a:gd name="f58" fmla="val 504"/>
                <a:gd name="f59" fmla="val 473"/>
                <a:gd name="f60" fmla="val 1009"/>
                <a:gd name="f61" fmla="val 9956"/>
                <a:gd name="f62" fmla="val 32"/>
                <a:gd name="f63" fmla="val 10524"/>
                <a:gd name="f64" fmla="val 10996"/>
                <a:gd name="f65" fmla="val 7908"/>
                <a:gd name="f66" fmla="val 8444"/>
                <a:gd name="f67" fmla="val 347"/>
                <a:gd name="f68" fmla="val 915"/>
                <a:gd name="f69" fmla="val 6711"/>
                <a:gd name="f70" fmla="val 1387"/>
                <a:gd name="f71" fmla="val 6175"/>
                <a:gd name="f72" fmla="val 2741"/>
                <a:gd name="f73" fmla="val 1733"/>
                <a:gd name="f74" fmla="*/ f0 1 8916"/>
                <a:gd name="f75" fmla="*/ f1 1 10997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8916"/>
                <a:gd name="f82" fmla="*/ f79 1 10997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8916" h="1099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lnTo>
                    <a:pt x="f19" y="f22"/>
                  </a:lnTo>
                  <a:cubicBezTo>
                    <a:pt x="f19" y="f23"/>
                    <a:pt x="f18" y="f24"/>
                    <a:pt x="f16" y="f24"/>
                  </a:cubicBezTo>
                  <a:lnTo>
                    <a:pt x="f25" y="f24"/>
                  </a:lnTo>
                  <a:cubicBezTo>
                    <a:pt x="f26" y="f24"/>
                    <a:pt x="f27" y="f23"/>
                    <a:pt x="f27" y="f22"/>
                  </a:cubicBezTo>
                  <a:lnTo>
                    <a:pt x="f27" y="f21"/>
                  </a:lnTo>
                  <a:cubicBezTo>
                    <a:pt x="f27" y="f20"/>
                    <a:pt x="f26" y="f17"/>
                    <a:pt x="f25" y="f17"/>
                  </a:cubicBezTo>
                  <a:close/>
                  <a:moveTo>
                    <a:pt x="f28" y="f29"/>
                  </a:moveTo>
                  <a:cubicBezTo>
                    <a:pt x="f30" y="f29"/>
                    <a:pt x="f31" y="f32"/>
                    <a:pt x="f31" y="f22"/>
                  </a:cubicBezTo>
                  <a:cubicBezTo>
                    <a:pt x="f31" y="f23"/>
                    <a:pt x="f30" y="f24"/>
                    <a:pt x="f28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2"/>
                  </a:cubicBezTo>
                  <a:cubicBezTo>
                    <a:pt x="f15" y="f32"/>
                    <a:pt x="f14" y="f29"/>
                    <a:pt x="f13" y="f29"/>
                  </a:cubicBezTo>
                  <a:close/>
                  <a:moveTo>
                    <a:pt x="f5" y="f33"/>
                  </a:moveTo>
                  <a:cubicBezTo>
                    <a:pt x="f7" y="f33"/>
                    <a:pt x="f8" y="f34"/>
                    <a:pt x="f8" y="f35"/>
                  </a:cubicBezTo>
                  <a:cubicBezTo>
                    <a:pt x="f8" y="f36"/>
                    <a:pt x="f7" y="f37"/>
                    <a:pt x="f5" y="f37"/>
                  </a:cubicBezTo>
                  <a:lnTo>
                    <a:pt x="f13" y="f37"/>
                  </a:lnTo>
                  <a:cubicBezTo>
                    <a:pt x="f14" y="f37"/>
                    <a:pt x="f15" y="f36"/>
                    <a:pt x="f15" y="f35"/>
                  </a:cubicBezTo>
                  <a:cubicBezTo>
                    <a:pt x="f15" y="f34"/>
                    <a:pt x="f14" y="f33"/>
                    <a:pt x="f13" y="f33"/>
                  </a:cubicBezTo>
                  <a:close/>
                  <a:moveTo>
                    <a:pt x="f16" y="f33"/>
                  </a:moveTo>
                  <a:cubicBezTo>
                    <a:pt x="f18" y="f33"/>
                    <a:pt x="f19" y="f34"/>
                    <a:pt x="f19" y="f35"/>
                  </a:cubicBezTo>
                  <a:lnTo>
                    <a:pt x="f19" y="f38"/>
                  </a:lnTo>
                  <a:cubicBezTo>
                    <a:pt x="f19" y="f39"/>
                    <a:pt x="f18" y="f40"/>
                    <a:pt x="f16" y="f40"/>
                  </a:cubicBezTo>
                  <a:lnTo>
                    <a:pt x="f25" y="f40"/>
                  </a:lnTo>
                  <a:cubicBezTo>
                    <a:pt x="f26" y="f40"/>
                    <a:pt x="f27" y="f39"/>
                    <a:pt x="f27" y="f38"/>
                  </a:cubicBezTo>
                  <a:lnTo>
                    <a:pt x="f27" y="f35"/>
                  </a:lnTo>
                  <a:cubicBezTo>
                    <a:pt x="f27" y="f34"/>
                    <a:pt x="f26" y="f33"/>
                    <a:pt x="f25" y="f33"/>
                  </a:cubicBezTo>
                  <a:close/>
                  <a:moveTo>
                    <a:pt x="f28" y="f41"/>
                  </a:moveTo>
                  <a:cubicBezTo>
                    <a:pt x="f30" y="f41"/>
                    <a:pt x="f31" y="f42"/>
                    <a:pt x="f31" y="f38"/>
                  </a:cubicBezTo>
                  <a:cubicBezTo>
                    <a:pt x="f31" y="f39"/>
                    <a:pt x="f30" y="f40"/>
                    <a:pt x="f28" y="f40"/>
                  </a:cubicBezTo>
                  <a:lnTo>
                    <a:pt x="f13" y="f40"/>
                  </a:lnTo>
                  <a:cubicBezTo>
                    <a:pt x="f14" y="f40"/>
                    <a:pt x="f15" y="f39"/>
                    <a:pt x="f15" y="f38"/>
                  </a:cubicBezTo>
                  <a:cubicBezTo>
                    <a:pt x="f15" y="f42"/>
                    <a:pt x="f14" y="f41"/>
                    <a:pt x="f13" y="f41"/>
                  </a:cubicBezTo>
                  <a:close/>
                  <a:moveTo>
                    <a:pt x="f5" y="f43"/>
                  </a:moveTo>
                  <a:cubicBezTo>
                    <a:pt x="f7" y="f43"/>
                    <a:pt x="f8" y="f44"/>
                    <a:pt x="f8" y="f45"/>
                  </a:cubicBezTo>
                  <a:cubicBezTo>
                    <a:pt x="f8" y="f46"/>
                    <a:pt x="f7" y="f47"/>
                    <a:pt x="f5" y="f47"/>
                  </a:cubicBezTo>
                  <a:lnTo>
                    <a:pt x="f13" y="f47"/>
                  </a:lnTo>
                  <a:cubicBezTo>
                    <a:pt x="f14" y="f47"/>
                    <a:pt x="f15" y="f46"/>
                    <a:pt x="f15" y="f45"/>
                  </a:cubicBezTo>
                  <a:cubicBezTo>
                    <a:pt x="f15" y="f44"/>
                    <a:pt x="f14" y="f43"/>
                    <a:pt x="f13" y="f43"/>
                  </a:cubicBezTo>
                  <a:close/>
                  <a:moveTo>
                    <a:pt x="f16" y="f48"/>
                  </a:moveTo>
                  <a:cubicBezTo>
                    <a:pt x="f18" y="f48"/>
                    <a:pt x="f19" y="f49"/>
                    <a:pt x="f19" y="f50"/>
                  </a:cubicBezTo>
                  <a:lnTo>
                    <a:pt x="f19" y="f51"/>
                  </a:lnTo>
                  <a:cubicBezTo>
                    <a:pt x="f19" y="f52"/>
                    <a:pt x="f18" y="f53"/>
                    <a:pt x="f16" y="f53"/>
                  </a:cubicBezTo>
                  <a:lnTo>
                    <a:pt x="f25" y="f53"/>
                  </a:lnTo>
                  <a:cubicBezTo>
                    <a:pt x="f26" y="f53"/>
                    <a:pt x="f27" y="f52"/>
                    <a:pt x="f27" y="f51"/>
                  </a:cubicBezTo>
                  <a:lnTo>
                    <a:pt x="f27" y="f50"/>
                  </a:lnTo>
                  <a:cubicBezTo>
                    <a:pt x="f27" y="f49"/>
                    <a:pt x="f26" y="f48"/>
                    <a:pt x="f25" y="f48"/>
                  </a:cubicBezTo>
                  <a:close/>
                  <a:moveTo>
                    <a:pt x="f28" y="f54"/>
                  </a:moveTo>
                  <a:cubicBezTo>
                    <a:pt x="f30" y="f54"/>
                    <a:pt x="f31" y="f55"/>
                    <a:pt x="f31" y="f51"/>
                  </a:cubicBezTo>
                  <a:cubicBezTo>
                    <a:pt x="f31" y="f52"/>
                    <a:pt x="f30" y="f53"/>
                    <a:pt x="f28" y="f53"/>
                  </a:cubicBezTo>
                  <a:lnTo>
                    <a:pt x="f13" y="f53"/>
                  </a:lnTo>
                  <a:cubicBezTo>
                    <a:pt x="f14" y="f53"/>
                    <a:pt x="f15" y="f52"/>
                    <a:pt x="f15" y="f51"/>
                  </a:cubicBezTo>
                  <a:cubicBezTo>
                    <a:pt x="f15" y="f55"/>
                    <a:pt x="f14" y="f54"/>
                    <a:pt x="f13" y="f54"/>
                  </a:cubicBezTo>
                  <a:close/>
                  <a:moveTo>
                    <a:pt x="f56" y="f57"/>
                  </a:moveTo>
                  <a:cubicBezTo>
                    <a:pt x="f58" y="f57"/>
                    <a:pt x="f2" y="f59"/>
                    <a:pt x="f2" y="f60"/>
                  </a:cubicBezTo>
                  <a:lnTo>
                    <a:pt x="f2" y="f61"/>
                  </a:lnTo>
                  <a:cubicBezTo>
                    <a:pt x="f62" y="f63"/>
                    <a:pt x="f58" y="f64"/>
                    <a:pt x="f56" y="f64"/>
                  </a:cubicBezTo>
                  <a:lnTo>
                    <a:pt x="f65" y="f64"/>
                  </a:lnTo>
                  <a:cubicBezTo>
                    <a:pt x="f66" y="f64"/>
                    <a:pt x="f3" y="f63"/>
                    <a:pt x="f3" y="f61"/>
                  </a:cubicBezTo>
                  <a:lnTo>
                    <a:pt x="f3" y="f60"/>
                  </a:lnTo>
                  <a:cubicBezTo>
                    <a:pt x="f3" y="f59"/>
                    <a:pt x="f66" y="f57"/>
                    <a:pt x="f65" y="f57"/>
                  </a:cubicBezTo>
                  <a:lnTo>
                    <a:pt x="f5" y="f57"/>
                  </a:lnTo>
                  <a:lnTo>
                    <a:pt x="f5" y="f67"/>
                  </a:lnTo>
                  <a:cubicBezTo>
                    <a:pt x="f5" y="f68"/>
                    <a:pt x="f69" y="f70"/>
                    <a:pt x="f71" y="f70"/>
                  </a:cubicBezTo>
                  <a:lnTo>
                    <a:pt x="f72" y="f70"/>
                  </a:lnTo>
                  <a:cubicBezTo>
                    <a:pt x="f9" y="f70"/>
                    <a:pt x="f73" y="f68"/>
                    <a:pt x="f73" y="f67"/>
                  </a:cubicBezTo>
                  <a:lnTo>
                    <a:pt x="f73" y="f57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3" name="Google Shape;6963;p88">
              <a:extLst>
                <a:ext uri="{FF2B5EF4-FFF2-40B4-BE49-F238E27FC236}">
                  <a16:creationId xmlns:a16="http://schemas.microsoft.com/office/drawing/2014/main" id="{4AB89C70-A59B-4FF8-BDEF-7AEFB609487C}"/>
                </a:ext>
              </a:extLst>
            </p:cNvPr>
            <p:cNvSpPr/>
            <p:nvPr/>
          </p:nvSpPr>
          <p:spPr>
            <a:xfrm>
              <a:off x="4039023" y="1115165"/>
              <a:ext cx="65480" cy="1329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4160"/>
                <a:gd name="f5" fmla="val 1"/>
                <a:gd name="f6" fmla="*/ f0 1 2049"/>
                <a:gd name="f7" fmla="*/ f1 1 416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049"/>
                <a:gd name="f14" fmla="*/ f11 1 416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049" h="4160">
                  <a:moveTo>
                    <a:pt x="f5" y="f5"/>
                  </a:moveTo>
                  <a:lnTo>
                    <a:pt x="f5" y="f4"/>
                  </a:lnTo>
                  <a:lnTo>
                    <a:pt x="f3" y="f4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4" name="Google Shape;6964;p88">
              <a:extLst>
                <a:ext uri="{FF2B5EF4-FFF2-40B4-BE49-F238E27FC236}">
                  <a16:creationId xmlns:a16="http://schemas.microsoft.com/office/drawing/2014/main" id="{0DB77243-B2B1-4B73-B0FB-71BD786664E3}"/>
                </a:ext>
              </a:extLst>
            </p:cNvPr>
            <p:cNvSpPr/>
            <p:nvPr/>
          </p:nvSpPr>
          <p:spPr>
            <a:xfrm>
              <a:off x="4039023" y="1028590"/>
              <a:ext cx="65480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1009"/>
                <a:gd name="f5" fmla="val 1"/>
                <a:gd name="f6" fmla="val 473"/>
                <a:gd name="f7" fmla="val 1040"/>
                <a:gd name="f8" fmla="val 2048"/>
                <a:gd name="f9" fmla="val 1576"/>
                <a:gd name="f10" fmla="*/ f0 1 2049"/>
                <a:gd name="f11" fmla="*/ f1 1 2049"/>
                <a:gd name="f12" fmla="val f2"/>
                <a:gd name="f13" fmla="val f3"/>
                <a:gd name="f14" fmla="+- f13 0 f12"/>
                <a:gd name="f15" fmla="*/ f14 1 2049"/>
                <a:gd name="f16" fmla="*/ f12 1 f15"/>
                <a:gd name="f17" fmla="*/ f13 1 f15"/>
                <a:gd name="f18" fmla="*/ f16 f10 1"/>
                <a:gd name="f19" fmla="*/ f17 f10 1"/>
                <a:gd name="f20" fmla="*/ f17 f11 1"/>
                <a:gd name="f21" fmla="*/ f16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21" r="f19" b="f20"/>
              <a:pathLst>
                <a:path w="2049" h="2049">
                  <a:moveTo>
                    <a:pt x="f4" y="f5"/>
                  </a:moveTo>
                  <a:cubicBezTo>
                    <a:pt x="f6" y="f5"/>
                    <a:pt x="f5" y="f6"/>
                    <a:pt x="f5" y="f7"/>
                  </a:cubicBezTo>
                  <a:lnTo>
                    <a:pt x="f5" y="f8"/>
                  </a:lnTo>
                  <a:lnTo>
                    <a:pt x="f3" y="f8"/>
                  </a:lnTo>
                  <a:lnTo>
                    <a:pt x="f3" y="f7"/>
                  </a:lnTo>
                  <a:cubicBezTo>
                    <a:pt x="f3" y="f6"/>
                    <a:pt x="f9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5" name="Google Shape;6965;p88">
              <a:extLst>
                <a:ext uri="{FF2B5EF4-FFF2-40B4-BE49-F238E27FC236}">
                  <a16:creationId xmlns:a16="http://schemas.microsoft.com/office/drawing/2014/main" id="{A6706AA8-A37E-4CB6-B2B8-349DBA3EF5F3}"/>
                </a:ext>
              </a:extLst>
            </p:cNvPr>
            <p:cNvSpPr/>
            <p:nvPr/>
          </p:nvSpPr>
          <p:spPr>
            <a:xfrm>
              <a:off x="4041044" y="1270229"/>
              <a:ext cx="59445" cy="654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860"/>
                <a:gd name="f4" fmla="val 2049"/>
                <a:gd name="f5" fmla="val 1"/>
                <a:gd name="f6" fmla="val 599"/>
                <a:gd name="f7" fmla="val 1796"/>
                <a:gd name="f8" fmla="val 694"/>
                <a:gd name="f9" fmla="val 1985"/>
                <a:gd name="f10" fmla="val 788"/>
                <a:gd name="f11" fmla="val 2048"/>
                <a:gd name="f12" fmla="val 946"/>
                <a:gd name="f13" fmla="val 1103"/>
                <a:gd name="f14" fmla="val 1229"/>
                <a:gd name="f15" fmla="val 1261"/>
                <a:gd name="f16" fmla="*/ f0 1 1860"/>
                <a:gd name="f17" fmla="*/ f1 1 2049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1860"/>
                <a:gd name="f24" fmla="*/ f21 1 2049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1860" h="2049">
                  <a:moveTo>
                    <a:pt x="f5" y="f5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9"/>
                    <a:pt x="f15" y="f7"/>
                  </a:cubicBez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46" name="Google Shape;6966;p88">
            <a:extLst>
              <a:ext uri="{FF2B5EF4-FFF2-40B4-BE49-F238E27FC236}">
                <a16:creationId xmlns:a16="http://schemas.microsoft.com/office/drawing/2014/main" id="{940859C8-F9D6-4CC6-9085-50EC82CB0521}"/>
              </a:ext>
            </a:extLst>
          </p:cNvPr>
          <p:cNvGrpSpPr/>
          <p:nvPr/>
        </p:nvGrpSpPr>
        <p:grpSpPr>
          <a:xfrm>
            <a:off x="10919522" y="3411175"/>
            <a:ext cx="604881" cy="605820"/>
            <a:chOff x="8189640" y="2558381"/>
            <a:chExt cx="453661" cy="454365"/>
          </a:xfrm>
          <a:solidFill>
            <a:srgbClr val="C00000"/>
          </a:solidFill>
        </p:grpSpPr>
        <p:sp>
          <p:nvSpPr>
            <p:cNvPr id="47" name="Google Shape;6967;p88">
              <a:extLst>
                <a:ext uri="{FF2B5EF4-FFF2-40B4-BE49-F238E27FC236}">
                  <a16:creationId xmlns:a16="http://schemas.microsoft.com/office/drawing/2014/main" id="{39E52FB9-83ED-4334-871A-D3B13A7316D6}"/>
                </a:ext>
              </a:extLst>
            </p:cNvPr>
            <p:cNvSpPr/>
            <p:nvPr/>
          </p:nvSpPr>
          <p:spPr>
            <a:xfrm>
              <a:off x="8317162" y="2858761"/>
              <a:ext cx="12298" cy="196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16"/>
                <a:gd name="f4" fmla="val 505"/>
                <a:gd name="f5" fmla="val 158"/>
                <a:gd name="f6" fmla="val 1"/>
                <a:gd name="f7" fmla="val 315"/>
                <a:gd name="f8" fmla="*/ f0 1 316"/>
                <a:gd name="f9" fmla="*/ f1 1 505"/>
                <a:gd name="f10" fmla="val f2"/>
                <a:gd name="f11" fmla="val f3"/>
                <a:gd name="f12" fmla="val f4"/>
                <a:gd name="f13" fmla="+- f12 0 f10"/>
                <a:gd name="f14" fmla="+- f11 0 f10"/>
                <a:gd name="f15" fmla="*/ f14 1 316"/>
                <a:gd name="f16" fmla="*/ f13 1 505"/>
                <a:gd name="f17" fmla="*/ f10 1 f15"/>
                <a:gd name="f18" fmla="*/ f11 1 f15"/>
                <a:gd name="f19" fmla="*/ f10 1 f16"/>
                <a:gd name="f20" fmla="*/ f12 1 f16"/>
                <a:gd name="f21" fmla="*/ f17 f8 1"/>
                <a:gd name="f22" fmla="*/ f18 f8 1"/>
                <a:gd name="f23" fmla="*/ f20 f9 1"/>
                <a:gd name="f24" fmla="*/ f19 f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1" t="f24" r="f22" b="f23"/>
              <a:pathLst>
                <a:path w="316" h="505">
                  <a:moveTo>
                    <a:pt x="f5" y="f6"/>
                  </a:moveTo>
                  <a:lnTo>
                    <a:pt x="f2" y="f4"/>
                  </a:lnTo>
                  <a:lnTo>
                    <a:pt x="f7" y="f4"/>
                  </a:ln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8" name="Google Shape;6968;p88">
              <a:extLst>
                <a:ext uri="{FF2B5EF4-FFF2-40B4-BE49-F238E27FC236}">
                  <a16:creationId xmlns:a16="http://schemas.microsoft.com/office/drawing/2014/main" id="{29E308FB-A27C-4126-9AE8-FEA4F41239CB}"/>
                </a:ext>
              </a:extLst>
            </p:cNvPr>
            <p:cNvSpPr/>
            <p:nvPr/>
          </p:nvSpPr>
          <p:spPr>
            <a:xfrm>
              <a:off x="8189640" y="2743538"/>
              <a:ext cx="267297" cy="26920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6918"/>
                <a:gd name="f5" fmla="val 3427"/>
                <a:gd name="f6" fmla="val 1449"/>
                <a:gd name="f7" fmla="val 3569"/>
                <a:gd name="f8" fmla="val 3718"/>
                <a:gd name="f9" fmla="val 1512"/>
                <a:gd name="f10" fmla="val 3781"/>
                <a:gd name="f11" fmla="val 1638"/>
                <a:gd name="f12" fmla="val 4317"/>
                <a:gd name="f13" fmla="val 3466"/>
                <a:gd name="f14" fmla="val 4474"/>
                <a:gd name="f15" fmla="val 4695"/>
                <a:gd name="f16" fmla="val 4852"/>
                <a:gd name="f17" fmla="val 3623"/>
                <a:gd name="f18" fmla="val 3812"/>
                <a:gd name="f19" fmla="val 3970"/>
                <a:gd name="f20" fmla="val 4726"/>
                <a:gd name="f21" fmla="val 4127"/>
                <a:gd name="f22" fmla="val 4537"/>
                <a:gd name="f23" fmla="val 4789"/>
                <a:gd name="f24" fmla="val 5072"/>
                <a:gd name="f25" fmla="val 5262"/>
                <a:gd name="f26" fmla="val 4758"/>
                <a:gd name="f27" fmla="val 5419"/>
                <a:gd name="f28" fmla="val 4569"/>
                <a:gd name="f29" fmla="val 5514"/>
                <a:gd name="f30" fmla="val 4545"/>
                <a:gd name="f31" fmla="val 5518"/>
                <a:gd name="f32" fmla="val 4521"/>
                <a:gd name="f33" fmla="val 5520"/>
                <a:gd name="f34" fmla="val 4498"/>
                <a:gd name="f35" fmla="val 4341"/>
                <a:gd name="f36" fmla="val 4210"/>
                <a:gd name="f37" fmla="val 5427"/>
                <a:gd name="f38" fmla="val 4128"/>
                <a:gd name="f39" fmla="val 3057"/>
                <a:gd name="f40" fmla="val 2710"/>
                <a:gd name="f41" fmla="val 2683"/>
                <a:gd name="f42" fmla="val 2535"/>
                <a:gd name="f43" fmla="val 2351"/>
                <a:gd name="f44" fmla="val 2325"/>
                <a:gd name="f45" fmla="val 2297"/>
                <a:gd name="f46" fmla="val 2269"/>
                <a:gd name="f47" fmla="val 2080"/>
                <a:gd name="f48" fmla="val 5451"/>
                <a:gd name="f49" fmla="val 2017"/>
                <a:gd name="f50" fmla="val 2049"/>
                <a:gd name="f51" fmla="val 2332"/>
                <a:gd name="f52" fmla="val 2175"/>
                <a:gd name="f53" fmla="val 4096"/>
                <a:gd name="f54" fmla="val 2206"/>
                <a:gd name="f55" fmla="val 2395"/>
                <a:gd name="f56" fmla="val 2553"/>
                <a:gd name="f57" fmla="val 3120"/>
                <a:gd name="f58" fmla="val 3151"/>
                <a:gd name="f59" fmla="val 3285"/>
                <a:gd name="f60" fmla="val 3435"/>
                <a:gd name="f61" fmla="val 1544"/>
                <a:gd name="f62" fmla="val 1"/>
                <a:gd name="f63" fmla="val 3434"/>
                <a:gd name="f64" fmla="val 5356"/>
                <a:gd name="f65" fmla="val 6900"/>
                <a:gd name="f66" fmla="val 4065"/>
                <a:gd name="f67" fmla="val 4632"/>
                <a:gd name="f68" fmla="val 6742"/>
                <a:gd name="f69" fmla="val 5168"/>
                <a:gd name="f70" fmla="val 6427"/>
                <a:gd name="f71" fmla="val 6365"/>
                <a:gd name="f72" fmla="val 6407"/>
                <a:gd name="f73" fmla="val 6910"/>
                <a:gd name="f74" fmla="val 6449"/>
                <a:gd name="f75" fmla="val 6917"/>
                <a:gd name="f76" fmla="val 6491"/>
                <a:gd name="f77" fmla="val 6575"/>
                <a:gd name="f78" fmla="val 6659"/>
                <a:gd name="f79" fmla="val 6889"/>
                <a:gd name="f80" fmla="val 6743"/>
                <a:gd name="f81" fmla="val 6805"/>
                <a:gd name="f82" fmla="val 6806"/>
                <a:gd name="f83" fmla="val 6616"/>
                <a:gd name="f84" fmla="val 6459"/>
                <a:gd name="f85" fmla="val 5009"/>
                <a:gd name="f86" fmla="val 4001"/>
                <a:gd name="f87" fmla="val 3119"/>
                <a:gd name="f88" fmla="val 6774"/>
                <a:gd name="f89" fmla="val 2804"/>
                <a:gd name="f90" fmla="val 6711"/>
                <a:gd name="f91" fmla="val 2489"/>
                <a:gd name="f92" fmla="val 6617"/>
                <a:gd name="f93" fmla="val 2426"/>
                <a:gd name="f94" fmla="val 6428"/>
                <a:gd name="f95" fmla="val 2363"/>
                <a:gd name="f96" fmla="val 5389"/>
                <a:gd name="f97" fmla="val 2755"/>
                <a:gd name="f98" fmla="val 5256"/>
                <a:gd name="f99" fmla="val 2780"/>
                <a:gd name="f100" fmla="val 5125"/>
                <a:gd name="f101" fmla="val 4892"/>
                <a:gd name="f102" fmla="val 4667"/>
                <a:gd name="f103" fmla="val 2702"/>
                <a:gd name="f104" fmla="val 4506"/>
                <a:gd name="f105" fmla="val 2521"/>
                <a:gd name="f106" fmla="val 4222"/>
                <a:gd name="f107" fmla="val 1891"/>
                <a:gd name="f108" fmla="val 4159"/>
                <a:gd name="f109" fmla="val 1481"/>
                <a:gd name="f110" fmla="val 4443"/>
                <a:gd name="f111" fmla="val 221"/>
                <a:gd name="f112" fmla="val 189"/>
                <a:gd name="f113" fmla="val 4411"/>
                <a:gd name="f114" fmla="val 158"/>
                <a:gd name="f115" fmla="val 63"/>
                <a:gd name="f116" fmla="*/ f0 1 6869"/>
                <a:gd name="f117" fmla="*/ f1 1 6918"/>
                <a:gd name="f118" fmla="val f2"/>
                <a:gd name="f119" fmla="val f3"/>
                <a:gd name="f120" fmla="val f4"/>
                <a:gd name="f121" fmla="+- f120 0 f118"/>
                <a:gd name="f122" fmla="+- f119 0 f118"/>
                <a:gd name="f123" fmla="*/ f122 1 6869"/>
                <a:gd name="f124" fmla="*/ f121 1 6918"/>
                <a:gd name="f125" fmla="*/ f118 1 f123"/>
                <a:gd name="f126" fmla="*/ f119 1 f123"/>
                <a:gd name="f127" fmla="*/ f118 1 f124"/>
                <a:gd name="f128" fmla="*/ f120 1 f124"/>
                <a:gd name="f129" fmla="*/ f125 f116 1"/>
                <a:gd name="f130" fmla="*/ f126 f116 1"/>
                <a:gd name="f131" fmla="*/ f128 f117 1"/>
                <a:gd name="f132" fmla="*/ f127 f1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29" t="f132" r="f130" b="f131"/>
              <a:pathLst>
                <a:path w="6867" h="691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14" y="f13"/>
                  </a:lnTo>
                  <a:cubicBezTo>
                    <a:pt x="f15" y="f13"/>
                    <a:pt x="f16" y="f17"/>
                    <a:pt x="f16" y="f18"/>
                  </a:cubicBezTo>
                  <a:cubicBezTo>
                    <a:pt x="f16" y="f19"/>
                    <a:pt x="f20" y="f21"/>
                    <a:pt x="f22" y="f21"/>
                  </a:cubicBezTo>
                  <a:lnTo>
                    <a:pt x="f23" y="f24"/>
                  </a:lnTo>
                  <a:cubicBezTo>
                    <a:pt x="f16" y="f25"/>
                    <a:pt x="f26" y="f27"/>
                    <a:pt x="f28" y="f29"/>
                  </a:cubicBezTo>
                  <a:cubicBezTo>
                    <a:pt x="f30" y="f31"/>
                    <a:pt x="f32" y="f33"/>
                    <a:pt x="f34" y="f33"/>
                  </a:cubicBezTo>
                  <a:cubicBezTo>
                    <a:pt x="f35" y="f33"/>
                    <a:pt x="f36" y="f37"/>
                    <a:pt x="f38" y="f25"/>
                  </a:cubicBezTo>
                  <a:lnTo>
                    <a:pt x="f10" y="f21"/>
                  </a:lnTo>
                  <a:lnTo>
                    <a:pt x="f39" y="f21"/>
                  </a:lnTo>
                  <a:lnTo>
                    <a:pt x="f40" y="f25"/>
                  </a:lnTo>
                  <a:cubicBezTo>
                    <a:pt x="f41" y="f37"/>
                    <a:pt x="f42" y="f33"/>
                    <a:pt x="f43" y="f33"/>
                  </a:cubicBezTo>
                  <a:cubicBezTo>
                    <a:pt x="f44" y="f33"/>
                    <a:pt x="f45" y="f31"/>
                    <a:pt x="f46" y="f29"/>
                  </a:cubicBezTo>
                  <a:cubicBezTo>
                    <a:pt x="f47" y="f48"/>
                    <a:pt x="f49" y="f25"/>
                    <a:pt x="f50" y="f24"/>
                  </a:cubicBezTo>
                  <a:lnTo>
                    <a:pt x="f51" y="f21"/>
                  </a:lnTo>
                  <a:cubicBezTo>
                    <a:pt x="f52" y="f53"/>
                    <a:pt x="f49" y="f19"/>
                    <a:pt x="f49" y="f18"/>
                  </a:cubicBezTo>
                  <a:cubicBezTo>
                    <a:pt x="f50" y="f17"/>
                    <a:pt x="f54" y="f13"/>
                    <a:pt x="f55" y="f13"/>
                  </a:cubicBezTo>
                  <a:lnTo>
                    <a:pt x="f56" y="f13"/>
                  </a:lnTo>
                  <a:lnTo>
                    <a:pt x="f57" y="f11"/>
                  </a:lnTo>
                  <a:cubicBezTo>
                    <a:pt x="f58" y="f9"/>
                    <a:pt x="f59" y="f6"/>
                    <a:pt x="f5" y="f6"/>
                  </a:cubicBezTo>
                  <a:close/>
                  <a:moveTo>
                    <a:pt x="f60" y="f2"/>
                  </a:moveTo>
                  <a:cubicBezTo>
                    <a:pt x="f61" y="f2"/>
                    <a:pt x="f62" y="f61"/>
                    <a:pt x="f62" y="f63"/>
                  </a:cubicBezTo>
                  <a:cubicBezTo>
                    <a:pt x="f62" y="f64"/>
                    <a:pt x="f61" y="f65"/>
                    <a:pt x="f60" y="f65"/>
                  </a:cubicBezTo>
                  <a:cubicBezTo>
                    <a:pt x="f66" y="f65"/>
                    <a:pt x="f67" y="f68"/>
                    <a:pt x="f69" y="f70"/>
                  </a:cubicBezTo>
                  <a:lnTo>
                    <a:pt x="f71" y="f65"/>
                  </a:lnTo>
                  <a:cubicBezTo>
                    <a:pt x="f72" y="f73"/>
                    <a:pt x="f74" y="f75"/>
                    <a:pt x="f76" y="f75"/>
                  </a:cubicBezTo>
                  <a:cubicBezTo>
                    <a:pt x="f77" y="f75"/>
                    <a:pt x="f78" y="f79"/>
                    <a:pt x="f80" y="f81"/>
                  </a:cubicBezTo>
                  <a:cubicBezTo>
                    <a:pt x="f82" y="f68"/>
                    <a:pt x="f3" y="f83"/>
                    <a:pt x="f3" y="f84"/>
                  </a:cubicBezTo>
                  <a:lnTo>
                    <a:pt x="f76" y="f85"/>
                  </a:lnTo>
                  <a:cubicBezTo>
                    <a:pt x="f80" y="f22"/>
                    <a:pt x="f3" y="f86"/>
                    <a:pt x="f3" y="f13"/>
                  </a:cubicBezTo>
                  <a:cubicBezTo>
                    <a:pt x="f3" y="f87"/>
                    <a:pt x="f88" y="f89"/>
                    <a:pt x="f90" y="f91"/>
                  </a:cubicBezTo>
                  <a:cubicBezTo>
                    <a:pt x="f92" y="f93"/>
                    <a:pt x="f76" y="f55"/>
                    <a:pt x="f94" y="f95"/>
                  </a:cubicBezTo>
                  <a:lnTo>
                    <a:pt x="f29" y="f40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cubicBezTo>
                    <a:pt x="f106" y="f46"/>
                    <a:pt x="f53" y="f107"/>
                    <a:pt x="f108" y="f109"/>
                  </a:cubicBezTo>
                  <a:lnTo>
                    <a:pt x="f110" y="f111"/>
                  </a:lnTo>
                  <a:cubicBezTo>
                    <a:pt x="f110" y="f112"/>
                    <a:pt x="f110" y="f112"/>
                    <a:pt x="f113" y="f114"/>
                  </a:cubicBezTo>
                  <a:cubicBezTo>
                    <a:pt x="f53" y="f115"/>
                    <a:pt x="f10" y="f2"/>
                    <a:pt x="f60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49" name="Google Shape;6969;p88">
              <a:extLst>
                <a:ext uri="{FF2B5EF4-FFF2-40B4-BE49-F238E27FC236}">
                  <a16:creationId xmlns:a16="http://schemas.microsoft.com/office/drawing/2014/main" id="{9443D58D-4DD0-4EAD-8C6E-78CBE89923D8}"/>
                </a:ext>
              </a:extLst>
            </p:cNvPr>
            <p:cNvSpPr/>
            <p:nvPr/>
          </p:nvSpPr>
          <p:spPr>
            <a:xfrm>
              <a:off x="8497372" y="2665046"/>
              <a:ext cx="24551" cy="4050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1"/>
                <a:gd name="f4" fmla="val 1041"/>
                <a:gd name="f5" fmla="val 1"/>
                <a:gd name="f6" fmla="val 32"/>
                <a:gd name="f7" fmla="val 410"/>
                <a:gd name="f8" fmla="val 126"/>
                <a:gd name="f9" fmla="val 694"/>
                <a:gd name="f10" fmla="val 315"/>
                <a:gd name="f11" fmla="val 473"/>
                <a:gd name="f12" fmla="val 599"/>
                <a:gd name="f13" fmla="val 347"/>
                <a:gd name="f14" fmla="*/ f0 1 631"/>
                <a:gd name="f15" fmla="*/ f1 1 1041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631"/>
                <a:gd name="f22" fmla="*/ f19 1 1041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631" h="1041">
                  <a:moveTo>
                    <a:pt x="f2" y="f5"/>
                  </a:moveTo>
                  <a:cubicBezTo>
                    <a:pt x="f6" y="f7"/>
                    <a:pt x="f8" y="f9"/>
                    <a:pt x="f10" y="f4"/>
                  </a:cubicBezTo>
                  <a:cubicBezTo>
                    <a:pt x="f11" y="f9"/>
                    <a:pt x="f12" y="f13"/>
                    <a:pt x="f3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0" name="Google Shape;6970;p88">
              <a:extLst>
                <a:ext uri="{FF2B5EF4-FFF2-40B4-BE49-F238E27FC236}">
                  <a16:creationId xmlns:a16="http://schemas.microsoft.com/office/drawing/2014/main" id="{07CEF0DE-9044-4E39-AC61-53414ED92CB8}"/>
                </a:ext>
              </a:extLst>
            </p:cNvPr>
            <p:cNvSpPr/>
            <p:nvPr/>
          </p:nvSpPr>
          <p:spPr>
            <a:xfrm>
              <a:off x="8374751" y="2558381"/>
              <a:ext cx="268550" cy="2683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01"/>
                <a:gd name="f4" fmla="val 6896"/>
                <a:gd name="f5" fmla="val 3435"/>
                <a:gd name="f6" fmla="val 1356"/>
                <a:gd name="f7" fmla="val 3624"/>
                <a:gd name="f8" fmla="val 3782"/>
                <a:gd name="f9" fmla="val 1513"/>
                <a:gd name="f10" fmla="val 1734"/>
                <a:gd name="f11" fmla="val 2080"/>
                <a:gd name="f12" fmla="val 4821"/>
                <a:gd name="f13" fmla="val 5010"/>
                <a:gd name="f14" fmla="val 5168"/>
                <a:gd name="f15" fmla="val 2238"/>
                <a:gd name="f16" fmla="val 2427"/>
                <a:gd name="f17" fmla="val 2616"/>
                <a:gd name="f18" fmla="val 2742"/>
                <a:gd name="f19" fmla="val 4412"/>
                <a:gd name="f20" fmla="val 4380"/>
                <a:gd name="f21" fmla="val 3341"/>
                <a:gd name="f22" fmla="val 4191"/>
                <a:gd name="f23" fmla="val 3876"/>
                <a:gd name="f24" fmla="val 3908"/>
                <a:gd name="f25" fmla="val 4443"/>
                <a:gd name="f26" fmla="val 4475"/>
                <a:gd name="f27" fmla="val 3939"/>
                <a:gd name="f28" fmla="val 4506"/>
                <a:gd name="f29" fmla="val 4349"/>
                <a:gd name="f30" fmla="val 4916"/>
                <a:gd name="f31" fmla="val 5042"/>
                <a:gd name="f32" fmla="val 5262"/>
                <a:gd name="f33" fmla="val 5388"/>
                <a:gd name="f34" fmla="val 4286"/>
                <a:gd name="f35" fmla="val 5451"/>
                <a:gd name="f36" fmla="val 5483"/>
                <a:gd name="f37" fmla="val 4101"/>
                <a:gd name="f38" fmla="val 4010"/>
                <a:gd name="f39" fmla="val 3923"/>
                <a:gd name="f40" fmla="val 3466"/>
                <a:gd name="f41" fmla="val 4979"/>
                <a:gd name="f42" fmla="val 4947"/>
                <a:gd name="f43" fmla="val 3403"/>
                <a:gd name="f44" fmla="val 2994"/>
                <a:gd name="f45" fmla="val 2931"/>
                <a:gd name="f46" fmla="val 2844"/>
                <a:gd name="f47" fmla="val 2758"/>
                <a:gd name="f48" fmla="val 2671"/>
                <a:gd name="f49" fmla="val 2584"/>
                <a:gd name="f50" fmla="val 2521"/>
                <a:gd name="f51" fmla="val 2395"/>
                <a:gd name="f52" fmla="val 2962"/>
                <a:gd name="f53" fmla="val 2679"/>
                <a:gd name="f54" fmla="val 2490"/>
                <a:gd name="f55" fmla="val 2458"/>
                <a:gd name="f56" fmla="val 2049"/>
                <a:gd name="f57" fmla="val 1860"/>
                <a:gd name="f58" fmla="val 1702"/>
                <a:gd name="f59" fmla="val 2206"/>
                <a:gd name="f60" fmla="val 3088"/>
                <a:gd name="f61" fmla="val 3246"/>
                <a:gd name="f62" fmla="val 1"/>
                <a:gd name="f63" fmla="val 1576"/>
                <a:gd name="f64" fmla="val 32"/>
                <a:gd name="f65" fmla="val 3467"/>
                <a:gd name="f66" fmla="val 3971"/>
                <a:gd name="f67" fmla="val 158"/>
                <a:gd name="f68" fmla="val 411"/>
                <a:gd name="f69" fmla="val 6459"/>
                <a:gd name="f70" fmla="val 6554"/>
                <a:gd name="f71" fmla="val 6680"/>
                <a:gd name="f72" fmla="val 6806"/>
                <a:gd name="f73" fmla="val 225"/>
                <a:gd name="f74" fmla="val 6851"/>
                <a:gd name="f75" fmla="val 324"/>
                <a:gd name="f76" fmla="val 6895"/>
                <a:gd name="f77" fmla="val 420"/>
                <a:gd name="f78" fmla="val 460"/>
                <a:gd name="f79" fmla="val 500"/>
                <a:gd name="f80" fmla="val 6887"/>
                <a:gd name="f81" fmla="val 537"/>
                <a:gd name="f82" fmla="val 6869"/>
                <a:gd name="f83" fmla="val 6396"/>
                <a:gd name="f84" fmla="val 2269"/>
                <a:gd name="f85" fmla="val 6712"/>
                <a:gd name="f86" fmla="val 2899"/>
                <a:gd name="f87" fmla="val 5357"/>
                <a:gd name="f88" fmla="val 5325"/>
                <a:gd name="f89" fmla="*/ f0 1 6901"/>
                <a:gd name="f90" fmla="*/ f1 1 6896"/>
                <a:gd name="f91" fmla="val f2"/>
                <a:gd name="f92" fmla="val f3"/>
                <a:gd name="f93" fmla="val f4"/>
                <a:gd name="f94" fmla="+- f93 0 f91"/>
                <a:gd name="f95" fmla="+- f92 0 f91"/>
                <a:gd name="f96" fmla="*/ f95 1 6901"/>
                <a:gd name="f97" fmla="*/ f94 1 6896"/>
                <a:gd name="f98" fmla="*/ f91 1 f96"/>
                <a:gd name="f99" fmla="*/ f92 1 f96"/>
                <a:gd name="f100" fmla="*/ f91 1 f97"/>
                <a:gd name="f101" fmla="*/ f93 1 f97"/>
                <a:gd name="f102" fmla="*/ f98 f89 1"/>
                <a:gd name="f103" fmla="*/ f99 f89 1"/>
                <a:gd name="f104" fmla="*/ f101 f90 1"/>
                <a:gd name="f105" fmla="*/ f100 f9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2" t="f105" r="f103" b="f104"/>
              <a:pathLst>
                <a:path w="6901" h="6896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3" y="f18"/>
                    <a:pt x="f12" y="f18"/>
                  </a:cubicBezTo>
                  <a:lnTo>
                    <a:pt x="f19" y="f18"/>
                  </a:lnTo>
                  <a:cubicBezTo>
                    <a:pt x="f20" y="f21"/>
                    <a:pt x="f22" y="f23"/>
                    <a:pt x="f23" y="f19"/>
                  </a:cubicBezTo>
                  <a:cubicBezTo>
                    <a:pt x="f24" y="f25"/>
                    <a:pt x="f24" y="f26"/>
                    <a:pt x="f27" y="f28"/>
                  </a:cubicBezTo>
                  <a:lnTo>
                    <a:pt x="f29" y="f30"/>
                  </a:lnTo>
                  <a:cubicBezTo>
                    <a:pt x="f25" y="f31"/>
                    <a:pt x="f25" y="f32"/>
                    <a:pt x="f29" y="f33"/>
                  </a:cubicBezTo>
                  <a:cubicBezTo>
                    <a:pt x="f34" y="f35"/>
                    <a:pt x="f22" y="f36"/>
                    <a:pt x="f37" y="f36"/>
                  </a:cubicBezTo>
                  <a:cubicBezTo>
                    <a:pt x="f38" y="f36"/>
                    <a:pt x="f39" y="f35"/>
                    <a:pt x="f23" y="f33"/>
                  </a:cubicBezTo>
                  <a:lnTo>
                    <a:pt x="f40" y="f41"/>
                  </a:lnTo>
                  <a:lnTo>
                    <a:pt x="f5" y="f42"/>
                  </a:lnTo>
                  <a:lnTo>
                    <a:pt x="f43" y="f41"/>
                  </a:lnTo>
                  <a:lnTo>
                    <a:pt x="f44" y="f33"/>
                  </a:lnTo>
                  <a:cubicBezTo>
                    <a:pt x="f45" y="f35"/>
                    <a:pt x="f46" y="f36"/>
                    <a:pt x="f47" y="f36"/>
                  </a:cubicBezTo>
                  <a:cubicBezTo>
                    <a:pt x="f48" y="f36"/>
                    <a:pt x="f49" y="f35"/>
                    <a:pt x="f50" y="f33"/>
                  </a:cubicBezTo>
                  <a:cubicBezTo>
                    <a:pt x="f51" y="f32"/>
                    <a:pt x="f51" y="f31"/>
                    <a:pt x="f50" y="f30"/>
                  </a:cubicBezTo>
                  <a:lnTo>
                    <a:pt x="f45" y="f28"/>
                  </a:lnTo>
                  <a:cubicBezTo>
                    <a:pt x="f52" y="f26"/>
                    <a:pt x="f52" y="f25"/>
                    <a:pt x="f44" y="f19"/>
                  </a:cubicBezTo>
                  <a:cubicBezTo>
                    <a:pt x="f53" y="f27"/>
                    <a:pt x="f54" y="f21"/>
                    <a:pt x="f55" y="f18"/>
                  </a:cubicBezTo>
                  <a:lnTo>
                    <a:pt x="f56" y="f18"/>
                  </a:lnTo>
                  <a:cubicBezTo>
                    <a:pt x="f57" y="f18"/>
                    <a:pt x="f58" y="f49"/>
                    <a:pt x="f58" y="f51"/>
                  </a:cubicBezTo>
                  <a:cubicBezTo>
                    <a:pt x="f58" y="f59"/>
                    <a:pt x="f57" y="f56"/>
                    <a:pt x="f56" y="f56"/>
                  </a:cubicBezTo>
                  <a:lnTo>
                    <a:pt x="f60" y="f56"/>
                  </a:lnTo>
                  <a:lnTo>
                    <a:pt x="f60" y="f10"/>
                  </a:lnTo>
                  <a:cubicBezTo>
                    <a:pt x="f60" y="f9"/>
                    <a:pt x="f61" y="f6"/>
                    <a:pt x="f5" y="f6"/>
                  </a:cubicBezTo>
                  <a:close/>
                  <a:moveTo>
                    <a:pt x="f40" y="f62"/>
                  </a:moveTo>
                  <a:cubicBezTo>
                    <a:pt x="f63" y="f62"/>
                    <a:pt x="f64" y="f63"/>
                    <a:pt x="f64" y="f65"/>
                  </a:cubicBezTo>
                  <a:cubicBezTo>
                    <a:pt x="f64" y="f66"/>
                    <a:pt x="f67" y="f28"/>
                    <a:pt x="f68" y="f41"/>
                  </a:cubicBezTo>
                  <a:lnTo>
                    <a:pt x="f64" y="f69"/>
                  </a:lnTo>
                  <a:cubicBezTo>
                    <a:pt x="f62" y="f70"/>
                    <a:pt x="f64" y="f71"/>
                    <a:pt x="f67" y="f72"/>
                  </a:cubicBezTo>
                  <a:cubicBezTo>
                    <a:pt x="f73" y="f74"/>
                    <a:pt x="f75" y="f76"/>
                    <a:pt x="f77" y="f76"/>
                  </a:cubicBezTo>
                  <a:cubicBezTo>
                    <a:pt x="f78" y="f76"/>
                    <a:pt x="f79" y="f80"/>
                    <a:pt x="f81" y="f82"/>
                  </a:cubicBezTo>
                  <a:lnTo>
                    <a:pt x="f10" y="f83"/>
                  </a:lnTo>
                  <a:cubicBezTo>
                    <a:pt x="f84" y="f85"/>
                    <a:pt x="f86" y="f82"/>
                    <a:pt x="f40" y="f82"/>
                  </a:cubicBezTo>
                  <a:cubicBezTo>
                    <a:pt x="f87" y="f82"/>
                    <a:pt x="f3" y="f87"/>
                    <a:pt x="f3" y="f5"/>
                  </a:cubicBezTo>
                  <a:cubicBezTo>
                    <a:pt x="f3" y="f63"/>
                    <a:pt x="f88" y="f62"/>
                    <a:pt x="f40" y="f6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1" name="Google Shape;6760;p88">
            <a:extLst>
              <a:ext uri="{FF2B5EF4-FFF2-40B4-BE49-F238E27FC236}">
                <a16:creationId xmlns:a16="http://schemas.microsoft.com/office/drawing/2014/main" id="{D800A60E-78AE-44C0-8F76-C96CA00FCB30}"/>
              </a:ext>
            </a:extLst>
          </p:cNvPr>
          <p:cNvGrpSpPr/>
          <p:nvPr/>
        </p:nvGrpSpPr>
        <p:grpSpPr>
          <a:xfrm>
            <a:off x="4202888" y="1247011"/>
            <a:ext cx="499957" cy="600565"/>
            <a:chOff x="3152165" y="935257"/>
            <a:chExt cx="374968" cy="450424"/>
          </a:xfrm>
          <a:solidFill>
            <a:srgbClr val="C00000"/>
          </a:solidFill>
        </p:grpSpPr>
        <p:sp>
          <p:nvSpPr>
            <p:cNvPr id="52" name="Google Shape;6761;p88">
              <a:extLst>
                <a:ext uri="{FF2B5EF4-FFF2-40B4-BE49-F238E27FC236}">
                  <a16:creationId xmlns:a16="http://schemas.microsoft.com/office/drawing/2014/main" id="{441EEF02-1726-4BC6-A8CA-E7DABEA29C74}"/>
                </a:ext>
              </a:extLst>
            </p:cNvPr>
            <p:cNvSpPr/>
            <p:nvPr/>
          </p:nvSpPr>
          <p:spPr>
            <a:xfrm>
              <a:off x="3152165" y="935257"/>
              <a:ext cx="79168" cy="3128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8098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val 8097"/>
                <a:gd name="f11" fmla="val 348"/>
                <a:gd name="f12" fmla="val 7782"/>
                <a:gd name="f13" fmla="val 820"/>
                <a:gd name="f14" fmla="val 7562"/>
                <a:gd name="f15" fmla="val 1387"/>
                <a:gd name="f16" fmla="*/ f0 1 2049"/>
                <a:gd name="f17" fmla="*/ f1 1 8098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049"/>
                <a:gd name="f24" fmla="*/ f21 1 8098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049" h="809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5" y="f14"/>
                  </a:cubicBezTo>
                  <a:lnTo>
                    <a:pt x="f3" y="f1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3" name="Google Shape;6762;p88">
              <a:extLst>
                <a:ext uri="{FF2B5EF4-FFF2-40B4-BE49-F238E27FC236}">
                  <a16:creationId xmlns:a16="http://schemas.microsoft.com/office/drawing/2014/main" id="{6016372F-368A-4B32-AA5E-7DDF86548087}"/>
                </a:ext>
              </a:extLst>
            </p:cNvPr>
            <p:cNvSpPr/>
            <p:nvPr/>
          </p:nvSpPr>
          <p:spPr>
            <a:xfrm>
              <a:off x="3152165" y="1252965"/>
              <a:ext cx="374968" cy="1059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05"/>
                <a:gd name="f4" fmla="val 2742"/>
                <a:gd name="f5" fmla="val 1387"/>
                <a:gd name="f6" fmla="val 631"/>
                <a:gd name="f7" fmla="val 1"/>
                <a:gd name="f8" fmla="val 630"/>
                <a:gd name="f9" fmla="val 1386"/>
                <a:gd name="f10" fmla="val 2111"/>
                <a:gd name="f11" fmla="val 600"/>
                <a:gd name="f12" fmla="val 2741"/>
                <a:gd name="f13" fmla="val 1356"/>
                <a:gd name="f14" fmla="val 4758"/>
                <a:gd name="f15" fmla="val 1733"/>
                <a:gd name="f16" fmla="val 1702"/>
                <a:gd name="f17" fmla="val 1513"/>
                <a:gd name="f18" fmla="val 1575"/>
                <a:gd name="f19" fmla="val 1355"/>
                <a:gd name="f20" fmla="val 1166"/>
                <a:gd name="f21" fmla="val 1008"/>
                <a:gd name="f22" fmla="val 9232"/>
                <a:gd name="f23" fmla="val 9263"/>
                <a:gd name="f24" fmla="val 851"/>
                <a:gd name="f25" fmla="val 9326"/>
                <a:gd name="f26" fmla="val 662"/>
                <a:gd name="f27" fmla="val 9452"/>
                <a:gd name="f28" fmla="val 536"/>
                <a:gd name="f29" fmla="val 9704"/>
                <a:gd name="f30" fmla="val 221"/>
                <a:gd name="f31" fmla="val 9484"/>
                <a:gd name="f32" fmla="*/ f0 1 9705"/>
                <a:gd name="f33" fmla="*/ f1 1 2742"/>
                <a:gd name="f34" fmla="val f2"/>
                <a:gd name="f35" fmla="val f3"/>
                <a:gd name="f36" fmla="val f4"/>
                <a:gd name="f37" fmla="+- f36 0 f34"/>
                <a:gd name="f38" fmla="+- f35 0 f34"/>
                <a:gd name="f39" fmla="*/ f38 1 9705"/>
                <a:gd name="f40" fmla="*/ f37 1 2742"/>
                <a:gd name="f41" fmla="*/ f34 1 f39"/>
                <a:gd name="f42" fmla="*/ f35 1 f39"/>
                <a:gd name="f43" fmla="*/ f34 1 f40"/>
                <a:gd name="f44" fmla="*/ f36 1 f40"/>
                <a:gd name="f45" fmla="*/ f41 f32 1"/>
                <a:gd name="f46" fmla="*/ f42 f32 1"/>
                <a:gd name="f47" fmla="*/ f44 f33 1"/>
                <a:gd name="f48" fmla="*/ f43 f3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5" t="f48" r="f46" b="f47"/>
              <a:pathLst>
                <a:path w="9705" h="2742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2"/>
                  </a:cubicBezTo>
                  <a:lnTo>
                    <a:pt x="f14" y="f12"/>
                  </a:lnTo>
                  <a:lnTo>
                    <a:pt x="f14" y="f15"/>
                  </a:lnTo>
                  <a:lnTo>
                    <a:pt x="f16" y="f15"/>
                  </a:lnTo>
                  <a:cubicBezTo>
                    <a:pt x="f17" y="f15"/>
                    <a:pt x="f13" y="f18"/>
                    <a:pt x="f13" y="f19"/>
                  </a:cubicBezTo>
                  <a:cubicBezTo>
                    <a:pt x="f13" y="f20"/>
                    <a:pt x="f17" y="f21"/>
                    <a:pt x="f16" y="f21"/>
                  </a:cubicBezTo>
                  <a:lnTo>
                    <a:pt x="f22" y="f21"/>
                  </a:lnTo>
                  <a:cubicBezTo>
                    <a:pt x="f23" y="f24"/>
                    <a:pt x="f25" y="f26"/>
                    <a:pt x="f27" y="f28"/>
                  </a:cubicBezTo>
                  <a:cubicBezTo>
                    <a:pt x="f29" y="f30"/>
                    <a:pt x="f3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4" name="Google Shape;6763;p88">
              <a:extLst>
                <a:ext uri="{FF2B5EF4-FFF2-40B4-BE49-F238E27FC236}">
                  <a16:creationId xmlns:a16="http://schemas.microsoft.com/office/drawing/2014/main" id="{CF3338CA-3344-43B1-B184-C6B55491253A}"/>
                </a:ext>
              </a:extLst>
            </p:cNvPr>
            <p:cNvSpPr/>
            <p:nvPr/>
          </p:nvSpPr>
          <p:spPr>
            <a:xfrm>
              <a:off x="3441893" y="1319881"/>
              <a:ext cx="85231" cy="390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206"/>
                <a:gd name="f4" fmla="val 1010"/>
                <a:gd name="f5" fmla="val 1"/>
                <a:gd name="f6" fmla="val 1009"/>
                <a:gd name="f7" fmla="val 1670"/>
                <a:gd name="f8" fmla="val 1953"/>
                <a:gd name="f9" fmla="val 2205"/>
                <a:gd name="f10" fmla="val 788"/>
                <a:gd name="f11" fmla="val 505"/>
                <a:gd name="f12" fmla="val 1827"/>
                <a:gd name="f13" fmla="val 347"/>
                <a:gd name="f14" fmla="val 1764"/>
                <a:gd name="f15" fmla="val 190"/>
                <a:gd name="f16" fmla="*/ f0 1 2206"/>
                <a:gd name="f17" fmla="*/ f1 1 1010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2206"/>
                <a:gd name="f24" fmla="*/ f21 1 1010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2206" h="1010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8" y="f11"/>
                  </a:cubicBezTo>
                  <a:cubicBezTo>
                    <a:pt x="f12" y="f13"/>
                    <a:pt x="f14" y="f1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5" name="Google Shape;6764;p88">
              <a:extLst>
                <a:ext uri="{FF2B5EF4-FFF2-40B4-BE49-F238E27FC236}">
                  <a16:creationId xmlns:a16="http://schemas.microsoft.com/office/drawing/2014/main" id="{6030108E-58F6-4EBB-907F-CFC7A0184293}"/>
                </a:ext>
              </a:extLst>
            </p:cNvPr>
            <p:cNvSpPr/>
            <p:nvPr/>
          </p:nvSpPr>
          <p:spPr>
            <a:xfrm>
              <a:off x="3323825" y="1094710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701"/>
                <a:gd name="f6" fmla="val 882"/>
                <a:gd name="f7" fmla="val 221"/>
                <a:gd name="f8" fmla="val 599"/>
                <a:gd name="f9" fmla="val 3371"/>
                <a:gd name="f10" fmla="val 3214"/>
                <a:gd name="f11" fmla="val 2521"/>
                <a:gd name="f12" fmla="*/ f0 1 3372"/>
                <a:gd name="f13" fmla="*/ f1 1 1387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372"/>
                <a:gd name="f20" fmla="*/ f17 1 1387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372" h="1387">
                  <a:moveTo>
                    <a:pt x="f5" y="f2"/>
                  </a:moveTo>
                  <a:cubicBezTo>
                    <a:pt x="f6" y="f2"/>
                    <a:pt x="f7" y="f8"/>
                    <a:pt x="f2" y="f4"/>
                  </a:cubicBezTo>
                  <a:lnTo>
                    <a:pt x="f9" y="f4"/>
                  </a:lnTo>
                  <a:cubicBezTo>
                    <a:pt x="f10" y="f8"/>
                    <a:pt x="f1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6" name="Google Shape;6765;p88">
              <a:extLst>
                <a:ext uri="{FF2B5EF4-FFF2-40B4-BE49-F238E27FC236}">
                  <a16:creationId xmlns:a16="http://schemas.microsoft.com/office/drawing/2014/main" id="{21754780-0F5C-4C17-BF55-A226A64A1E14}"/>
                </a:ext>
              </a:extLst>
            </p:cNvPr>
            <p:cNvSpPr/>
            <p:nvPr/>
          </p:nvSpPr>
          <p:spPr>
            <a:xfrm>
              <a:off x="3363967" y="1015578"/>
              <a:ext cx="51151" cy="51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662"/>
                <a:gd name="f5" fmla="val 1"/>
                <a:gd name="f6" fmla="val 316"/>
                <a:gd name="f7" fmla="val 284"/>
                <a:gd name="f8" fmla="val 1040"/>
                <a:gd name="f9" fmla="*/ f0 1 1324"/>
                <a:gd name="f10" fmla="*/ f1 1 1324"/>
                <a:gd name="f11" fmla="val f2"/>
                <a:gd name="f12" fmla="val f3"/>
                <a:gd name="f13" fmla="+- f12 0 f11"/>
                <a:gd name="f14" fmla="*/ f13 1 1324"/>
                <a:gd name="f15" fmla="*/ f11 1 f14"/>
                <a:gd name="f16" fmla="*/ f12 1 f14"/>
                <a:gd name="f17" fmla="*/ f15 f9 1"/>
                <a:gd name="f18" fmla="*/ f16 f9 1"/>
                <a:gd name="f19" fmla="*/ f16 f10 1"/>
                <a:gd name="f20" fmla="*/ f15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7" t="f20" r="f18" b="f19"/>
              <a:pathLst>
                <a:path w="1324" h="1324">
                  <a:moveTo>
                    <a:pt x="f4" y="f5"/>
                  </a:moveTo>
                  <a:cubicBezTo>
                    <a:pt x="f6" y="f5"/>
                    <a:pt x="f5" y="f7"/>
                    <a:pt x="f5" y="f4"/>
                  </a:cubicBezTo>
                  <a:cubicBezTo>
                    <a:pt x="f5" y="f8"/>
                    <a:pt x="f6" y="f3"/>
                    <a:pt x="f4" y="f3"/>
                  </a:cubicBezTo>
                  <a:cubicBezTo>
                    <a:pt x="f8" y="f3"/>
                    <a:pt x="f3" y="f8"/>
                    <a:pt x="f3" y="f4"/>
                  </a:cubicBezTo>
                  <a:cubicBezTo>
                    <a:pt x="f3" y="f7"/>
                    <a:pt x="f8" y="f5"/>
                    <a:pt x="f4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7" name="Google Shape;6766;p88">
              <a:extLst>
                <a:ext uri="{FF2B5EF4-FFF2-40B4-BE49-F238E27FC236}">
                  <a16:creationId xmlns:a16="http://schemas.microsoft.com/office/drawing/2014/main" id="{23162C6E-907A-4AD7-A56A-B3C8D5DDECB0}"/>
                </a:ext>
              </a:extLst>
            </p:cNvPr>
            <p:cNvSpPr/>
            <p:nvPr/>
          </p:nvSpPr>
          <p:spPr>
            <a:xfrm>
              <a:off x="3256864" y="935257"/>
              <a:ext cx="265395" cy="2921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9"/>
                <a:gd name="f4" fmla="val 7562"/>
                <a:gd name="f5" fmla="val 3434"/>
                <a:gd name="f6" fmla="val 1355"/>
                <a:gd name="f7" fmla="val 4191"/>
                <a:gd name="f8" fmla="val 4821"/>
                <a:gd name="f9" fmla="val 1985"/>
                <a:gd name="f10" fmla="val 2741"/>
                <a:gd name="f11" fmla="val 3088"/>
                <a:gd name="f12" fmla="val 4663"/>
                <a:gd name="f13" fmla="val 3403"/>
                <a:gd name="f14" fmla="val 4474"/>
                <a:gd name="f15" fmla="val 3655"/>
                <a:gd name="f16" fmla="val 5293"/>
                <a:gd name="f17" fmla="val 4033"/>
                <a:gd name="f18" fmla="val 5829"/>
                <a:gd name="f19" fmla="val 4852"/>
                <a:gd name="f20" fmla="val 6018"/>
                <a:gd name="f21" fmla="val 5671"/>
                <a:gd name="f22" fmla="val 6175"/>
                <a:gd name="f23" fmla="val 5482"/>
                <a:gd name="f24" fmla="val 1387"/>
                <a:gd name="f25" fmla="val 1198"/>
                <a:gd name="f26" fmla="val 1040"/>
                <a:gd name="f27" fmla="val 1576"/>
                <a:gd name="f28" fmla="val 2426"/>
                <a:gd name="f29" fmla="val 2174"/>
                <a:gd name="f30" fmla="val 2048"/>
                <a:gd name="f31" fmla="val 2678"/>
                <a:gd name="f32" fmla="val 6868"/>
                <a:gd name="f33" fmla="val 1009"/>
                <a:gd name="f34" fmla="val 473"/>
                <a:gd name="f35" fmla="val 6396"/>
                <a:gd name="f36" fmla="*/ f0 1 6869"/>
                <a:gd name="f37" fmla="*/ f1 1 7562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6869"/>
                <a:gd name="f44" fmla="*/ f41 1 7562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6867" h="756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18"/>
                  </a:cubicBezTo>
                  <a:cubicBezTo>
                    <a:pt x="f18" y="f20"/>
                    <a:pt x="f21" y="f22"/>
                    <a:pt x="f23" y="f22"/>
                  </a:cubicBezTo>
                  <a:lnTo>
                    <a:pt x="f24" y="f22"/>
                  </a:lnTo>
                  <a:cubicBezTo>
                    <a:pt x="f25" y="f22"/>
                    <a:pt x="f26" y="f20"/>
                    <a:pt x="f26" y="f18"/>
                  </a:cubicBezTo>
                  <a:cubicBezTo>
                    <a:pt x="f26" y="f19"/>
                    <a:pt x="f27" y="f17"/>
                    <a:pt x="f28" y="f15"/>
                  </a:cubicBezTo>
                  <a:cubicBezTo>
                    <a:pt x="f29" y="f13"/>
                    <a:pt x="f30" y="f11"/>
                    <a:pt x="f30" y="f10"/>
                  </a:cubicBezTo>
                  <a:cubicBezTo>
                    <a:pt x="f30" y="f9"/>
                    <a:pt x="f31" y="f6"/>
                    <a:pt x="f5" y="f6"/>
                  </a:cubicBezTo>
                  <a:close/>
                  <a:moveTo>
                    <a:pt x="f2" y="f2"/>
                  </a:moveTo>
                  <a:lnTo>
                    <a:pt x="f2" y="f4"/>
                  </a:lnTo>
                  <a:lnTo>
                    <a:pt x="f32" y="f4"/>
                  </a:lnTo>
                  <a:lnTo>
                    <a:pt x="f32" y="f33"/>
                  </a:lnTo>
                  <a:cubicBezTo>
                    <a:pt x="f32" y="f34"/>
                    <a:pt x="f35" y="f2"/>
                    <a:pt x="f18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58" name="Google Shape;6767;p88">
              <a:extLst>
                <a:ext uri="{FF2B5EF4-FFF2-40B4-BE49-F238E27FC236}">
                  <a16:creationId xmlns:a16="http://schemas.microsoft.com/office/drawing/2014/main" id="{9B2E104D-53BD-4AB5-AC92-0A05B84C80E3}"/>
                </a:ext>
              </a:extLst>
            </p:cNvPr>
            <p:cNvSpPr/>
            <p:nvPr/>
          </p:nvSpPr>
          <p:spPr>
            <a:xfrm>
              <a:off x="3363967" y="1319881"/>
              <a:ext cx="53592" cy="658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1703"/>
                <a:gd name="f5" fmla="val 1"/>
                <a:gd name="f6" fmla="val 1702"/>
                <a:gd name="f7" fmla="val 505"/>
                <a:gd name="f8" fmla="val 536"/>
                <a:gd name="f9" fmla="val 1324"/>
                <a:gd name="f10" fmla="val 631"/>
                <a:gd name="f11" fmla="val 694"/>
                <a:gd name="f12" fmla="val 711"/>
                <a:gd name="f13" fmla="val 1316"/>
                <a:gd name="f14" fmla="val 725"/>
                <a:gd name="f15" fmla="val 1312"/>
                <a:gd name="f16" fmla="val 739"/>
                <a:gd name="f17" fmla="val 776"/>
                <a:gd name="f18" fmla="val 805"/>
                <a:gd name="f19" fmla="val 1341"/>
                <a:gd name="f20" fmla="val 851"/>
                <a:gd name="f21" fmla="*/ f0 1 1387"/>
                <a:gd name="f22" fmla="*/ f1 1 170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387"/>
                <a:gd name="f29" fmla="*/ f26 1 170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387" h="1703">
                  <a:moveTo>
                    <a:pt x="f5" y="f5"/>
                  </a:moveTo>
                  <a:lnTo>
                    <a:pt x="f5" y="f6"/>
                  </a:lnTo>
                  <a:lnTo>
                    <a:pt x="f7" y="f3"/>
                  </a:lnTo>
                  <a:cubicBezTo>
                    <a:pt x="f8" y="f9"/>
                    <a:pt x="f10" y="f9"/>
                    <a:pt x="f11" y="f9"/>
                  </a:cubicBezTo>
                  <a:cubicBezTo>
                    <a:pt x="f12" y="f13"/>
                    <a:pt x="f14" y="f15"/>
                    <a:pt x="f16" y="f15"/>
                  </a:cubicBezTo>
                  <a:cubicBezTo>
                    <a:pt x="f17" y="f15"/>
                    <a:pt x="f18" y="f19"/>
                    <a:pt x="f20" y="f3"/>
                  </a:cubicBezTo>
                  <a:lnTo>
                    <a:pt x="f3" y="f6"/>
                  </a:lnTo>
                  <a:lnTo>
                    <a:pt x="f3" y="f5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59" name="Google Shape;6777;p88">
            <a:extLst>
              <a:ext uri="{FF2B5EF4-FFF2-40B4-BE49-F238E27FC236}">
                <a16:creationId xmlns:a16="http://schemas.microsoft.com/office/drawing/2014/main" id="{077E5B2F-3127-4AC1-8000-05AC23806E7D}"/>
              </a:ext>
            </a:extLst>
          </p:cNvPr>
          <p:cNvGrpSpPr/>
          <p:nvPr/>
        </p:nvGrpSpPr>
        <p:grpSpPr>
          <a:xfrm>
            <a:off x="8170299" y="1211287"/>
            <a:ext cx="600565" cy="600564"/>
            <a:chOff x="6127723" y="908465"/>
            <a:chExt cx="450424" cy="450423"/>
          </a:xfrm>
          <a:solidFill>
            <a:srgbClr val="C00000"/>
          </a:solidFill>
        </p:grpSpPr>
        <p:sp>
          <p:nvSpPr>
            <p:cNvPr id="60" name="Google Shape;6778;p88">
              <a:extLst>
                <a:ext uri="{FF2B5EF4-FFF2-40B4-BE49-F238E27FC236}">
                  <a16:creationId xmlns:a16="http://schemas.microsoft.com/office/drawing/2014/main" id="{41A941A2-C76A-40C9-8A2C-B571E2012078}"/>
                </a:ext>
              </a:extLst>
            </p:cNvPr>
            <p:cNvSpPr/>
            <p:nvPr/>
          </p:nvSpPr>
          <p:spPr>
            <a:xfrm>
              <a:off x="6361435" y="1042379"/>
              <a:ext cx="198470" cy="766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7"/>
                <a:gd name="f4" fmla="val 1985"/>
                <a:gd name="f5" fmla="val 473"/>
                <a:gd name="f6" fmla="val 316"/>
                <a:gd name="f7" fmla="val 158"/>
                <a:gd name="f8" fmla="val 32"/>
                <a:gd name="f9" fmla="val 1"/>
                <a:gd name="f10" fmla="val 126"/>
                <a:gd name="f11" fmla="val 2521"/>
                <a:gd name="f12" fmla="val 5136"/>
                <a:gd name="f13" fmla="val 4979"/>
                <a:gd name="f14" fmla="val 4790"/>
                <a:gd name="f15" fmla="val 4569"/>
                <a:gd name="f16" fmla="*/ f0 1 5137"/>
                <a:gd name="f17" fmla="*/ f1 1 1985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5137"/>
                <a:gd name="f24" fmla="*/ f21 1 1985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5137" h="1985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lnTo>
                    <a:pt x="f11" y="f4"/>
                  </a:lnTo>
                  <a:lnTo>
                    <a:pt x="f12" y="f7"/>
                  </a:lnTo>
                  <a:cubicBezTo>
                    <a:pt x="f13" y="f8"/>
                    <a:pt x="f14" y="f2"/>
                    <a:pt x="f1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1" name="Google Shape;6779;p88">
              <a:extLst>
                <a:ext uri="{FF2B5EF4-FFF2-40B4-BE49-F238E27FC236}">
                  <a16:creationId xmlns:a16="http://schemas.microsoft.com/office/drawing/2014/main" id="{D2AB5CBD-40F4-4C4A-8AF2-59B10148D278}"/>
                </a:ext>
              </a:extLst>
            </p:cNvPr>
            <p:cNvSpPr/>
            <p:nvPr/>
          </p:nvSpPr>
          <p:spPr>
            <a:xfrm>
              <a:off x="6340769" y="1065486"/>
              <a:ext cx="237378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4128"/>
                <a:gd name="f5" fmla="val 63"/>
                <a:gd name="f6" fmla="val 1"/>
                <a:gd name="f7" fmla="val 32"/>
                <a:gd name="f8" fmla="val 127"/>
                <a:gd name="f9" fmla="val 284"/>
                <a:gd name="f10" fmla="val 379"/>
                <a:gd name="f11" fmla="val 3120"/>
                <a:gd name="f12" fmla="val 3655"/>
                <a:gd name="f13" fmla="val 473"/>
                <a:gd name="f14" fmla="val 1040"/>
                <a:gd name="f15" fmla="val 5136"/>
                <a:gd name="f16" fmla="val 5671"/>
                <a:gd name="f17" fmla="val 6112"/>
                <a:gd name="f18" fmla="val 190"/>
                <a:gd name="f19" fmla="val 64"/>
                <a:gd name="f20" fmla="val 3277"/>
                <a:gd name="f21" fmla="val 2048"/>
                <a:gd name="f22" fmla="val 3214"/>
                <a:gd name="f23" fmla="val 2080"/>
                <a:gd name="f24" fmla="val 3151"/>
                <a:gd name="f25" fmla="val 3056"/>
                <a:gd name="f26" fmla="val 2993"/>
                <a:gd name="f27" fmla="val 2962"/>
                <a:gd name="f28" fmla="val 2867"/>
                <a:gd name="f29" fmla="*/ f0 1 6144"/>
                <a:gd name="f30" fmla="*/ f1 1 4128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6144"/>
                <a:gd name="f37" fmla="*/ f34 1 4128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6144" h="4128">
                  <a:moveTo>
                    <a:pt x="f5" y="f6"/>
                  </a:moveTo>
                  <a:cubicBezTo>
                    <a:pt x="f7" y="f8"/>
                    <a:pt x="f2" y="f9"/>
                    <a:pt x="f2" y="f10"/>
                  </a:cubicBezTo>
                  <a:lnTo>
                    <a:pt x="f2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cubicBezTo>
                    <a:pt x="f16" y="f4"/>
                    <a:pt x="f3" y="f12"/>
                    <a:pt x="f3" y="f11"/>
                  </a:cubicBezTo>
                  <a:lnTo>
                    <a:pt x="f3" y="f10"/>
                  </a:lnTo>
                  <a:cubicBezTo>
                    <a:pt x="f3" y="f9"/>
                    <a:pt x="f17" y="f18"/>
                    <a:pt x="f17" y="f19"/>
                  </a:cubicBezTo>
                  <a:lnTo>
                    <a:pt x="f20" y="f21"/>
                  </a:lnTo>
                  <a:cubicBezTo>
                    <a:pt x="f22" y="f23"/>
                    <a:pt x="f24" y="f23"/>
                    <a:pt x="f25" y="f23"/>
                  </a:cubicBezTo>
                  <a:cubicBezTo>
                    <a:pt x="f26" y="f23"/>
                    <a:pt x="f27" y="f23"/>
                    <a:pt x="f28" y="f21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2" name="Google Shape;6780;p88">
              <a:extLst>
                <a:ext uri="{FF2B5EF4-FFF2-40B4-BE49-F238E27FC236}">
                  <a16:creationId xmlns:a16="http://schemas.microsoft.com/office/drawing/2014/main" id="{7120E436-AEA8-4DCF-9963-4D9576CB822B}"/>
                </a:ext>
              </a:extLst>
            </p:cNvPr>
            <p:cNvSpPr/>
            <p:nvPr/>
          </p:nvSpPr>
          <p:spPr>
            <a:xfrm>
              <a:off x="6127723" y="988786"/>
              <a:ext cx="292169" cy="2909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7531"/>
                <a:gd name="f5" fmla="val 3781"/>
                <a:gd name="f6" fmla="val 2017"/>
                <a:gd name="f7" fmla="val 3970"/>
                <a:gd name="f8" fmla="val 4128"/>
                <a:gd name="f9" fmla="val 2175"/>
                <a:gd name="f10" fmla="val 2364"/>
                <a:gd name="f11" fmla="val 2584"/>
                <a:gd name="f12" fmla="val 2742"/>
                <a:gd name="f13" fmla="val 1702"/>
                <a:gd name="f14" fmla="val 1482"/>
                <a:gd name="f15" fmla="val 1324"/>
                <a:gd name="f16" fmla="val 3057"/>
                <a:gd name="f17" fmla="val 3403"/>
                <a:gd name="f18" fmla="val 3277"/>
                <a:gd name="f19" fmla="val 3435"/>
                <a:gd name="f20" fmla="val 3561"/>
                <a:gd name="f21" fmla="val 3750"/>
                <a:gd name="f22" fmla="val 3466"/>
                <a:gd name="f23" fmla="val 3939"/>
                <a:gd name="f24" fmla="val 4096"/>
                <a:gd name="f25" fmla="val 2395"/>
                <a:gd name="f26" fmla="val 4790"/>
                <a:gd name="f27" fmla="val 4947"/>
                <a:gd name="f28" fmla="val 5136"/>
                <a:gd name="f29" fmla="val 5325"/>
                <a:gd name="f30" fmla="val 5483"/>
                <a:gd name="f31" fmla="val 1"/>
                <a:gd name="f32" fmla="val 7530"/>
                <a:gd name="f33" fmla="val 6837"/>
                <a:gd name="f34" fmla="val 6522"/>
                <a:gd name="f35" fmla="val 5577"/>
                <a:gd name="f36" fmla="val 4853"/>
                <a:gd name="f37" fmla="val 6081"/>
                <a:gd name="f38" fmla="val 1450"/>
                <a:gd name="f39" fmla="val 725"/>
                <a:gd name="f40" fmla="*/ f0 1 7562"/>
                <a:gd name="f41" fmla="*/ f1 1 7531"/>
                <a:gd name="f42" fmla="val f2"/>
                <a:gd name="f43" fmla="val f3"/>
                <a:gd name="f44" fmla="val f4"/>
                <a:gd name="f45" fmla="+- f44 0 f42"/>
                <a:gd name="f46" fmla="+- f43 0 f42"/>
                <a:gd name="f47" fmla="*/ f46 1 7562"/>
                <a:gd name="f48" fmla="*/ f45 1 7531"/>
                <a:gd name="f49" fmla="*/ f42 1 f47"/>
                <a:gd name="f50" fmla="*/ f43 1 f47"/>
                <a:gd name="f51" fmla="*/ f42 1 f48"/>
                <a:gd name="f52" fmla="*/ f44 1 f48"/>
                <a:gd name="f53" fmla="*/ f49 f40 1"/>
                <a:gd name="f54" fmla="*/ f50 f40 1"/>
                <a:gd name="f55" fmla="*/ f52 f41 1"/>
                <a:gd name="f56" fmla="*/ f51 f4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3" t="f56" r="f54" b="f55"/>
              <a:pathLst>
                <a:path w="7562" h="7531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lnTo>
                    <a:pt x="f13" y="f12"/>
                  </a:lnTo>
                  <a:cubicBezTo>
                    <a:pt x="f14" y="f12"/>
                    <a:pt x="f15" y="f11"/>
                    <a:pt x="f15" y="f10"/>
                  </a:cubicBezTo>
                  <a:cubicBezTo>
                    <a:pt x="f15" y="f9"/>
                    <a:pt x="f14" y="f6"/>
                    <a:pt x="f13" y="f6"/>
                  </a:cubicBezTo>
                  <a:close/>
                  <a:moveTo>
                    <a:pt x="f16" y="f17"/>
                  </a:moveTo>
                  <a:cubicBezTo>
                    <a:pt x="f18" y="f17"/>
                    <a:pt x="f19" y="f20"/>
                    <a:pt x="f19" y="f21"/>
                  </a:cubicBezTo>
                  <a:cubicBezTo>
                    <a:pt x="f22" y="f23"/>
                    <a:pt x="f18" y="f24"/>
                    <a:pt x="f16" y="f24"/>
                  </a:cubicBezTo>
                  <a:lnTo>
                    <a:pt x="f13" y="f24"/>
                  </a:lnTo>
                  <a:cubicBezTo>
                    <a:pt x="f14" y="f24"/>
                    <a:pt x="f15" y="f23"/>
                    <a:pt x="f15" y="f21"/>
                  </a:cubicBezTo>
                  <a:cubicBezTo>
                    <a:pt x="f15" y="f20"/>
                    <a:pt x="f14" y="f17"/>
                    <a:pt x="f13" y="f17"/>
                  </a:cubicBezTo>
                  <a:close/>
                  <a:moveTo>
                    <a:pt x="f25" y="f26"/>
                  </a:moveTo>
                  <a:cubicBezTo>
                    <a:pt x="f11" y="f26"/>
                    <a:pt x="f12" y="f27"/>
                    <a:pt x="f12" y="f28"/>
                  </a:cubicBezTo>
                  <a:cubicBezTo>
                    <a:pt x="f12" y="f29"/>
                    <a:pt x="f11" y="f30"/>
                    <a:pt x="f25" y="f30"/>
                  </a:cubicBezTo>
                  <a:lnTo>
                    <a:pt x="f13" y="f30"/>
                  </a:lnTo>
                  <a:cubicBezTo>
                    <a:pt x="f14" y="f30"/>
                    <a:pt x="f15" y="f29"/>
                    <a:pt x="f15" y="f28"/>
                  </a:cubicBezTo>
                  <a:cubicBezTo>
                    <a:pt x="f15" y="f27"/>
                    <a:pt x="f14" y="f26"/>
                    <a:pt x="f13" y="f26"/>
                  </a:cubicBezTo>
                  <a:close/>
                  <a:moveTo>
                    <a:pt x="f31" y="f31"/>
                  </a:moveTo>
                  <a:lnTo>
                    <a:pt x="f31" y="f32"/>
                  </a:lnTo>
                  <a:lnTo>
                    <a:pt x="f3" y="f32"/>
                  </a:lnTo>
                  <a:lnTo>
                    <a:pt x="f3" y="f33"/>
                  </a:lnTo>
                  <a:lnTo>
                    <a:pt x="f34" y="f33"/>
                  </a:lnTo>
                  <a:cubicBezTo>
                    <a:pt x="f35" y="f33"/>
                    <a:pt x="f36" y="f37"/>
                    <a:pt x="f36" y="f28"/>
                  </a:cubicBezTo>
                  <a:lnTo>
                    <a:pt x="f36" y="f25"/>
                  </a:lnTo>
                  <a:cubicBezTo>
                    <a:pt x="f36" y="f38"/>
                    <a:pt x="f35" y="f39"/>
                    <a:pt x="f34" y="f39"/>
                  </a:cubicBezTo>
                  <a:lnTo>
                    <a:pt x="f3" y="f39"/>
                  </a:lnTo>
                  <a:lnTo>
                    <a:pt x="f3" y="f31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3" name="Google Shape;6781;p88">
              <a:extLst>
                <a:ext uri="{FF2B5EF4-FFF2-40B4-BE49-F238E27FC236}">
                  <a16:creationId xmlns:a16="http://schemas.microsoft.com/office/drawing/2014/main" id="{E9AA319A-CA8B-4799-A0BA-095EBC217012}"/>
                </a:ext>
              </a:extLst>
            </p:cNvPr>
            <p:cNvSpPr/>
            <p:nvPr/>
          </p:nvSpPr>
          <p:spPr>
            <a:xfrm>
              <a:off x="6127723" y="908465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009"/>
                <a:gd name="f6" fmla="val 1"/>
                <a:gd name="f7" fmla="val 473"/>
                <a:gd name="f8" fmla="val 1040"/>
                <a:gd name="f9" fmla="val 7089"/>
                <a:gd name="f10" fmla="val 6522"/>
                <a:gd name="f11" fmla="*/ f0 1 7562"/>
                <a:gd name="f12" fmla="*/ f1 1 1387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7562"/>
                <a:gd name="f19" fmla="*/ f16 1 1387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7562" h="1387">
                  <a:moveTo>
                    <a:pt x="f5" y="f6"/>
                  </a:moveTo>
                  <a:cubicBezTo>
                    <a:pt x="f7" y="f6"/>
                    <a:pt x="f6" y="f7"/>
                    <a:pt x="f6" y="f8"/>
                  </a:cubicBezTo>
                  <a:lnTo>
                    <a:pt x="f6" y="f4"/>
                  </a:lnTo>
                  <a:lnTo>
                    <a:pt x="f3" y="f4"/>
                  </a:lnTo>
                  <a:lnTo>
                    <a:pt x="f3" y="f8"/>
                  </a:lnTo>
                  <a:cubicBezTo>
                    <a:pt x="f3" y="f7"/>
                    <a:pt x="f9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4" name="Google Shape;6782;p88">
              <a:extLst>
                <a:ext uri="{FF2B5EF4-FFF2-40B4-BE49-F238E27FC236}">
                  <a16:creationId xmlns:a16="http://schemas.microsoft.com/office/drawing/2014/main" id="{7A78AA5A-0821-468F-BDEF-948583F14680}"/>
                </a:ext>
              </a:extLst>
            </p:cNvPr>
            <p:cNvSpPr/>
            <p:nvPr/>
          </p:nvSpPr>
          <p:spPr>
            <a:xfrm>
              <a:off x="6127723" y="1305296"/>
              <a:ext cx="292169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62"/>
                <a:gd name="f4" fmla="val 1387"/>
                <a:gd name="f5" fmla="val 1"/>
                <a:gd name="f6" fmla="val 347"/>
                <a:gd name="f7" fmla="val 945"/>
                <a:gd name="f8" fmla="val 442"/>
                <a:gd name="f9" fmla="val 1386"/>
                <a:gd name="f10" fmla="val 1009"/>
                <a:gd name="f11" fmla="val 6522"/>
                <a:gd name="f12" fmla="val 7089"/>
                <a:gd name="f13" fmla="val 914"/>
                <a:gd name="f14" fmla="*/ f0 1 7562"/>
                <a:gd name="f15" fmla="*/ f1 1 1387"/>
                <a:gd name="f16" fmla="val f2"/>
                <a:gd name="f17" fmla="val f3"/>
                <a:gd name="f18" fmla="val f4"/>
                <a:gd name="f19" fmla="+- f18 0 f16"/>
                <a:gd name="f20" fmla="+- f17 0 f16"/>
                <a:gd name="f21" fmla="*/ f20 1 7562"/>
                <a:gd name="f22" fmla="*/ f19 1 1387"/>
                <a:gd name="f23" fmla="*/ f16 1 f21"/>
                <a:gd name="f24" fmla="*/ f17 1 f21"/>
                <a:gd name="f25" fmla="*/ f16 1 f22"/>
                <a:gd name="f26" fmla="*/ f18 1 f22"/>
                <a:gd name="f27" fmla="*/ f23 f14 1"/>
                <a:gd name="f28" fmla="*/ f24 f14 1"/>
                <a:gd name="f29" fmla="*/ f26 f15 1"/>
                <a:gd name="f30" fmla="*/ f25 f1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7" t="f30" r="f28" b="f29"/>
              <a:pathLst>
                <a:path w="7562" h="1387">
                  <a:moveTo>
                    <a:pt x="f5" y="f2"/>
                  </a:moveTo>
                  <a:lnTo>
                    <a:pt x="f5" y="f6"/>
                  </a:lnTo>
                  <a:cubicBezTo>
                    <a:pt x="f5" y="f7"/>
                    <a:pt x="f8" y="f9"/>
                    <a:pt x="f10" y="f9"/>
                  </a:cubicBezTo>
                  <a:lnTo>
                    <a:pt x="f11" y="f9"/>
                  </a:lnTo>
                  <a:cubicBezTo>
                    <a:pt x="f12" y="f9"/>
                    <a:pt x="f3" y="f13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65" name="Google Shape;6827;p88">
            <a:extLst>
              <a:ext uri="{FF2B5EF4-FFF2-40B4-BE49-F238E27FC236}">
                <a16:creationId xmlns:a16="http://schemas.microsoft.com/office/drawing/2014/main" id="{7FD5F61F-462F-4D89-9AE9-49E701689B41}"/>
              </a:ext>
            </a:extLst>
          </p:cNvPr>
          <p:cNvGrpSpPr/>
          <p:nvPr/>
        </p:nvGrpSpPr>
        <p:grpSpPr>
          <a:xfrm>
            <a:off x="8926592" y="1221808"/>
            <a:ext cx="607037" cy="598920"/>
            <a:chOff x="6694944" y="916356"/>
            <a:chExt cx="455278" cy="449190"/>
          </a:xfrm>
          <a:solidFill>
            <a:srgbClr val="C00000"/>
          </a:solidFill>
        </p:grpSpPr>
        <p:sp>
          <p:nvSpPr>
            <p:cNvPr id="66" name="Google Shape;6828;p88">
              <a:extLst>
                <a:ext uri="{FF2B5EF4-FFF2-40B4-BE49-F238E27FC236}">
                  <a16:creationId xmlns:a16="http://schemas.microsoft.com/office/drawing/2014/main" id="{7B4B1B30-7347-44C9-AB6C-20D1F5B76A8E}"/>
                </a:ext>
              </a:extLst>
            </p:cNvPr>
            <p:cNvSpPr/>
            <p:nvPr/>
          </p:nvSpPr>
          <p:spPr>
            <a:xfrm>
              <a:off x="6987067" y="968669"/>
              <a:ext cx="130283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3404"/>
                <a:gd name="f5" fmla="val 347"/>
                <a:gd name="f6" fmla="val 1"/>
                <a:gd name="f7" fmla="val 158"/>
                <a:gd name="f8" fmla="val 536"/>
                <a:gd name="f9" fmla="val 694"/>
                <a:gd name="f10" fmla="val 1009"/>
                <a:gd name="f11" fmla="val 1576"/>
                <a:gd name="f12" fmla="val 2049"/>
                <a:gd name="f13" fmla="val 1166"/>
                <a:gd name="f14" fmla="val 1733"/>
                <a:gd name="f15" fmla="val 2269"/>
                <a:gd name="f16" fmla="val 1923"/>
                <a:gd name="f17" fmla="val 2175"/>
                <a:gd name="f18" fmla="val 1860"/>
                <a:gd name="f19" fmla="val 2112"/>
                <a:gd name="f20" fmla="val 1773"/>
                <a:gd name="f21" fmla="val 2080"/>
                <a:gd name="f22" fmla="val 1686"/>
                <a:gd name="f23" fmla="val 1600"/>
                <a:gd name="f24" fmla="val 1513"/>
                <a:gd name="f25" fmla="val 1450"/>
                <a:gd name="f26" fmla="val 1324"/>
                <a:gd name="f27" fmla="val 2521"/>
                <a:gd name="f28" fmla="val 2647"/>
                <a:gd name="f29" fmla="val 3309"/>
                <a:gd name="f30" fmla="val 3403"/>
                <a:gd name="f31" fmla="val 2360"/>
                <a:gd name="f32" fmla="val 2450"/>
                <a:gd name="f33" fmla="val 2537"/>
                <a:gd name="f34" fmla="val 2584"/>
                <a:gd name="f35" fmla="val 3277"/>
                <a:gd name="f36" fmla="val 3214"/>
                <a:gd name="f37" fmla="val 3120"/>
                <a:gd name="f38" fmla="val 3029"/>
                <a:gd name="f39" fmla="val 2939"/>
                <a:gd name="f40" fmla="val 2852"/>
                <a:gd name="f41" fmla="val 2805"/>
                <a:gd name="f42" fmla="val 2679"/>
                <a:gd name="f43" fmla="val 2742"/>
                <a:gd name="f44" fmla="val 788"/>
                <a:gd name="f45" fmla="val 1954"/>
                <a:gd name="f46" fmla="*/ f0 1 3372"/>
                <a:gd name="f47" fmla="*/ f1 1 3404"/>
                <a:gd name="f48" fmla="val f2"/>
                <a:gd name="f49" fmla="val f3"/>
                <a:gd name="f50" fmla="val f4"/>
                <a:gd name="f51" fmla="+- f50 0 f48"/>
                <a:gd name="f52" fmla="+- f49 0 f48"/>
                <a:gd name="f53" fmla="*/ f52 1 3372"/>
                <a:gd name="f54" fmla="*/ f51 1 3404"/>
                <a:gd name="f55" fmla="*/ f48 1 f53"/>
                <a:gd name="f56" fmla="*/ f49 1 f53"/>
                <a:gd name="f57" fmla="*/ f48 1 f54"/>
                <a:gd name="f58" fmla="*/ f50 1 f54"/>
                <a:gd name="f59" fmla="*/ f55 f46 1"/>
                <a:gd name="f60" fmla="*/ f56 f46 1"/>
                <a:gd name="f61" fmla="*/ f58 f47 1"/>
                <a:gd name="f62" fmla="*/ f57 f4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9" t="f62" r="f60" b="f61"/>
              <a:pathLst>
                <a:path w="3372" h="340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6" y="f8"/>
                    <a:pt x="f7" y="f9"/>
                    <a:pt x="f5" y="f9"/>
                  </a:cubicBezTo>
                  <a:lnTo>
                    <a:pt x="f10" y="f9"/>
                  </a:lnTo>
                  <a:cubicBezTo>
                    <a:pt x="f11" y="f9"/>
                    <a:pt x="f12" y="f13"/>
                    <a:pt x="f12" y="f14"/>
                  </a:cubicBezTo>
                  <a:lnTo>
                    <a:pt x="f12" y="f15"/>
                  </a:ln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15"/>
                    <a:pt x="f26" y="f27"/>
                    <a:pt x="f25" y="f28"/>
                  </a:cubicBezTo>
                  <a:lnTo>
                    <a:pt x="f19" y="f29"/>
                  </a:lnTo>
                  <a:cubicBezTo>
                    <a:pt x="f17" y="f3"/>
                    <a:pt x="f15" y="f30"/>
                    <a:pt x="f31" y="f30"/>
                  </a:cubicBezTo>
                  <a:cubicBezTo>
                    <a:pt x="f32" y="f30"/>
                    <a:pt x="f33" y="f3"/>
                    <a:pt x="f34" y="f29"/>
                  </a:cubicBezTo>
                  <a:lnTo>
                    <a:pt x="f35" y="f28"/>
                  </a:lnTo>
                  <a:cubicBezTo>
                    <a:pt x="f3" y="f27"/>
                    <a:pt x="f3" y="f15"/>
                    <a:pt x="f35" y="f17"/>
                  </a:cubicBezTo>
                  <a:cubicBezTo>
                    <a:pt x="f36" y="f19"/>
                    <a:pt x="f37" y="f21"/>
                    <a:pt x="f38" y="f21"/>
                  </a:cubicBezTo>
                  <a:cubicBezTo>
                    <a:pt x="f39" y="f21"/>
                    <a:pt x="f40" y="f19"/>
                    <a:pt x="f41" y="f17"/>
                  </a:cubicBezTo>
                  <a:lnTo>
                    <a:pt x="f42" y="f15"/>
                  </a:lnTo>
                  <a:lnTo>
                    <a:pt x="f42" y="f14"/>
                  </a:lnTo>
                  <a:cubicBezTo>
                    <a:pt x="f43" y="f44"/>
                    <a:pt x="f45" y="f6"/>
                    <a:pt x="f10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7" name="Google Shape;6829;p88">
              <a:extLst>
                <a:ext uri="{FF2B5EF4-FFF2-40B4-BE49-F238E27FC236}">
                  <a16:creationId xmlns:a16="http://schemas.microsoft.com/office/drawing/2014/main" id="{A5187A01-8883-4FB5-8E01-FBFDCAF41ACC}"/>
                </a:ext>
              </a:extLst>
            </p:cNvPr>
            <p:cNvSpPr/>
            <p:nvPr/>
          </p:nvSpPr>
          <p:spPr>
            <a:xfrm>
              <a:off x="6803273" y="1234028"/>
              <a:ext cx="131481" cy="13151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3404"/>
                <a:gd name="f5" fmla="val 1013"/>
                <a:gd name="f6" fmla="val 1"/>
                <a:gd name="f7" fmla="val 922"/>
                <a:gd name="f8" fmla="val 835"/>
                <a:gd name="f9" fmla="val 32"/>
                <a:gd name="f10" fmla="val 788"/>
                <a:gd name="f11" fmla="val 95"/>
                <a:gd name="f12" fmla="val 127"/>
                <a:gd name="f13" fmla="val 757"/>
                <a:gd name="f14" fmla="val 883"/>
                <a:gd name="f15" fmla="val 1135"/>
                <a:gd name="f16" fmla="val 1229"/>
                <a:gd name="f17" fmla="val 174"/>
                <a:gd name="f18" fmla="val 1292"/>
                <a:gd name="f19" fmla="val 260"/>
                <a:gd name="f20" fmla="val 1324"/>
                <a:gd name="f21" fmla="val 351"/>
                <a:gd name="f22" fmla="val 442"/>
                <a:gd name="f23" fmla="val 536"/>
                <a:gd name="f24" fmla="val 599"/>
                <a:gd name="f25" fmla="val 694"/>
                <a:gd name="f26" fmla="val 1671"/>
                <a:gd name="f27" fmla="val 2616"/>
                <a:gd name="f28" fmla="val 1450"/>
                <a:gd name="f29" fmla="val 3372"/>
                <a:gd name="f30" fmla="val 2395"/>
                <a:gd name="f31" fmla="val 3057"/>
                <a:gd name="f32" fmla="val 3246"/>
                <a:gd name="f33" fmla="val 2868"/>
                <a:gd name="f34" fmla="val 2710"/>
                <a:gd name="f35" fmla="val 2363"/>
                <a:gd name="f36" fmla="val 1796"/>
                <a:gd name="f37" fmla="val 2238"/>
                <a:gd name="f38" fmla="val 1513"/>
                <a:gd name="f39" fmla="val 1599"/>
                <a:gd name="f40" fmla="val 1686"/>
                <a:gd name="f41" fmla="val 1773"/>
                <a:gd name="f42" fmla="val 1859"/>
                <a:gd name="f43" fmla="val 1922"/>
                <a:gd name="f44" fmla="val 2048"/>
                <a:gd name="f45" fmla="val 1261"/>
                <a:gd name="f46" fmla="val 1198"/>
                <a:gd name="f47" fmla="val 1103"/>
                <a:gd name="f48" fmla="*/ f0 1 3403"/>
                <a:gd name="f49" fmla="*/ f1 1 3404"/>
                <a:gd name="f50" fmla="val f2"/>
                <a:gd name="f51" fmla="val f3"/>
                <a:gd name="f52" fmla="val f4"/>
                <a:gd name="f53" fmla="+- f52 0 f50"/>
                <a:gd name="f54" fmla="+- f51 0 f50"/>
                <a:gd name="f55" fmla="*/ f54 1 3403"/>
                <a:gd name="f56" fmla="*/ f53 1 3404"/>
                <a:gd name="f57" fmla="*/ f50 1 f55"/>
                <a:gd name="f58" fmla="*/ f51 1 f55"/>
                <a:gd name="f59" fmla="*/ f50 1 f56"/>
                <a:gd name="f60" fmla="*/ f52 1 f56"/>
                <a:gd name="f61" fmla="*/ f57 f48 1"/>
                <a:gd name="f62" fmla="*/ f58 f48 1"/>
                <a:gd name="f63" fmla="*/ f60 f49 1"/>
                <a:gd name="f64" fmla="*/ f59 f4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1" t="f64" r="f62" b="f63"/>
              <a:pathLst>
                <a:path w="3403" h="340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24" y="f16"/>
                  </a:cubicBezTo>
                  <a:lnTo>
                    <a:pt x="f25" y="f15"/>
                  </a:lnTo>
                  <a:lnTo>
                    <a:pt x="f25" y="f26"/>
                  </a:lnTo>
                  <a:cubicBezTo>
                    <a:pt x="f25" y="f27"/>
                    <a:pt x="f28" y="f29"/>
                    <a:pt x="f30" y="f29"/>
                  </a:cubicBezTo>
                  <a:lnTo>
                    <a:pt x="f31" y="f29"/>
                  </a:lnTo>
                  <a:lnTo>
                    <a:pt x="f31" y="f3"/>
                  </a:lnTo>
                  <a:cubicBezTo>
                    <a:pt x="f32" y="f3"/>
                    <a:pt x="f3" y="f32"/>
                    <a:pt x="f3" y="f31"/>
                  </a:cubicBezTo>
                  <a:cubicBezTo>
                    <a:pt x="f3" y="f33"/>
                    <a:pt x="f32" y="f34"/>
                    <a:pt x="f31" y="f34"/>
                  </a:cubicBezTo>
                  <a:lnTo>
                    <a:pt x="f35" y="f34"/>
                  </a:lnTo>
                  <a:cubicBezTo>
                    <a:pt x="f36" y="f34"/>
                    <a:pt x="f20" y="f37"/>
                    <a:pt x="f20" y="f26"/>
                  </a:cubicBezTo>
                  <a:lnTo>
                    <a:pt x="f20" y="f15"/>
                  </a:lnTo>
                  <a:lnTo>
                    <a:pt x="f28" y="f16"/>
                  </a:lnTo>
                  <a:cubicBezTo>
                    <a:pt x="f38" y="f18"/>
                    <a:pt x="f39" y="f20"/>
                    <a:pt x="f40" y="f20"/>
                  </a:cubicBezTo>
                  <a:cubicBezTo>
                    <a:pt x="f41" y="f20"/>
                    <a:pt x="f42" y="f18"/>
                    <a:pt x="f43" y="f16"/>
                  </a:cubicBezTo>
                  <a:cubicBezTo>
                    <a:pt x="f44" y="f15"/>
                    <a:pt x="f44" y="f14"/>
                    <a:pt x="f43" y="f13"/>
                  </a:cubicBezTo>
                  <a:lnTo>
                    <a:pt x="f45" y="f11"/>
                  </a:lnTo>
                  <a:cubicBezTo>
                    <a:pt x="f46" y="f9"/>
                    <a:pt x="f4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8" name="Google Shape;6830;p88">
              <a:extLst>
                <a:ext uri="{FF2B5EF4-FFF2-40B4-BE49-F238E27FC236}">
                  <a16:creationId xmlns:a16="http://schemas.microsoft.com/office/drawing/2014/main" id="{08B4CFE0-588D-4788-8402-3865E82E4C03}"/>
                </a:ext>
              </a:extLst>
            </p:cNvPr>
            <p:cNvSpPr/>
            <p:nvPr/>
          </p:nvSpPr>
          <p:spPr>
            <a:xfrm>
              <a:off x="6694944" y="916356"/>
              <a:ext cx="318942" cy="2373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55"/>
                <a:gd name="f4" fmla="val 6144"/>
                <a:gd name="f5" fmla="val 4191"/>
                <a:gd name="f6" fmla="val 2300"/>
                <a:gd name="f7" fmla="val 757"/>
                <a:gd name="f8" fmla="val 1544"/>
                <a:gd name="f9" fmla="val 3434"/>
                <a:gd name="f10" fmla="val 3529"/>
                <a:gd name="f11" fmla="val 347"/>
                <a:gd name="f12" fmla="val 3686"/>
                <a:gd name="f13" fmla="val 95"/>
                <a:gd name="f14" fmla="val 4033"/>
                <a:gd name="f15" fmla="val 4474"/>
                <a:gd name="f16" fmla="val 5135"/>
                <a:gd name="f17" fmla="val 1"/>
                <a:gd name="f18" fmla="val 5671"/>
                <a:gd name="f19" fmla="val 473"/>
                <a:gd name="f20" fmla="val 6143"/>
                <a:gd name="f21" fmla="val 1009"/>
                <a:gd name="f22" fmla="val 1135"/>
                <a:gd name="f23" fmla="val 1261"/>
                <a:gd name="f24" fmla="val 6112"/>
                <a:gd name="f25" fmla="val 1387"/>
                <a:gd name="f26" fmla="val 6080"/>
                <a:gd name="f27" fmla="val 3403"/>
                <a:gd name="f28" fmla="val 1890"/>
                <a:gd name="f29" fmla="val 2647"/>
                <a:gd name="f30" fmla="val 630"/>
                <a:gd name="f31" fmla="val 4128"/>
                <a:gd name="f32" fmla="val 5640"/>
                <a:gd name="f33" fmla="val 6900"/>
                <a:gd name="f34" fmla="val 6995"/>
                <a:gd name="f35" fmla="val 7121"/>
                <a:gd name="f36" fmla="val 7247"/>
                <a:gd name="f37" fmla="val 7782"/>
                <a:gd name="f38" fmla="val 8003"/>
                <a:gd name="f39" fmla="val 3623"/>
                <a:gd name="f40" fmla="val 7593"/>
                <a:gd name="f41" fmla="val 6050"/>
                <a:gd name="f42" fmla="*/ f0 1 8255"/>
                <a:gd name="f43" fmla="*/ f1 1 6144"/>
                <a:gd name="f44" fmla="val f2"/>
                <a:gd name="f45" fmla="val f3"/>
                <a:gd name="f46" fmla="val f4"/>
                <a:gd name="f47" fmla="+- f46 0 f44"/>
                <a:gd name="f48" fmla="+- f45 0 f44"/>
                <a:gd name="f49" fmla="*/ f48 1 8255"/>
                <a:gd name="f50" fmla="*/ f47 1 6144"/>
                <a:gd name="f51" fmla="*/ f44 1 f49"/>
                <a:gd name="f52" fmla="*/ f45 1 f49"/>
                <a:gd name="f53" fmla="*/ f44 1 f50"/>
                <a:gd name="f54" fmla="*/ f46 1 f50"/>
                <a:gd name="f55" fmla="*/ f51 f42 1"/>
                <a:gd name="f56" fmla="*/ f52 f42 1"/>
                <a:gd name="f57" fmla="*/ f54 f43 1"/>
                <a:gd name="f58" fmla="*/ f53 f4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5" t="f58" r="f56" b="f57"/>
              <a:pathLst>
                <a:path w="8255" h="6144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lnTo>
                    <a:pt x="f25" y="f27"/>
                  </a:lnTo>
                  <a:cubicBezTo>
                    <a:pt x="f25" y="f28"/>
                    <a:pt x="f29" y="f30"/>
                    <a:pt x="f31" y="f30"/>
                  </a:cubicBezTo>
                  <a:cubicBezTo>
                    <a:pt x="f32" y="f30"/>
                    <a:pt x="f33" y="f28"/>
                    <a:pt x="f33" y="f27"/>
                  </a:cubicBezTo>
                  <a:lnTo>
                    <a:pt x="f33" y="f26"/>
                  </a:lnTo>
                  <a:cubicBezTo>
                    <a:pt x="f34" y="f24"/>
                    <a:pt x="f35" y="f20"/>
                    <a:pt x="f36" y="f20"/>
                  </a:cubicBezTo>
                  <a:cubicBezTo>
                    <a:pt x="f37" y="f20"/>
                    <a:pt x="f3" y="f18"/>
                    <a:pt x="f3" y="f16"/>
                  </a:cubicBezTo>
                  <a:lnTo>
                    <a:pt x="f3" y="f15"/>
                  </a:lnTo>
                  <a:cubicBezTo>
                    <a:pt x="f3" y="f14"/>
                    <a:pt x="f38" y="f39"/>
                    <a:pt x="f40" y="f10"/>
                  </a:cubicBezTo>
                  <a:lnTo>
                    <a:pt x="f40" y="f9"/>
                  </a:lnTo>
                  <a:cubicBezTo>
                    <a:pt x="f40" y="f8"/>
                    <a:pt x="f41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69" name="Google Shape;6831;p88">
              <a:extLst>
                <a:ext uri="{FF2B5EF4-FFF2-40B4-BE49-F238E27FC236}">
                  <a16:creationId xmlns:a16="http://schemas.microsoft.com/office/drawing/2014/main" id="{FC37AB7C-0A98-42F0-ADCA-35CF4D35BE30}"/>
                </a:ext>
              </a:extLst>
            </p:cNvPr>
            <p:cNvSpPr/>
            <p:nvPr/>
          </p:nvSpPr>
          <p:spPr>
            <a:xfrm>
              <a:off x="6775265" y="995443"/>
              <a:ext cx="161921" cy="8078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1"/>
                <a:gd name="f5" fmla="val 1734"/>
                <a:gd name="f6" fmla="val 1"/>
                <a:gd name="f7" fmla="val 789"/>
                <a:gd name="f8" fmla="val 757"/>
                <a:gd name="f9" fmla="val 1702"/>
                <a:gd name="f10" fmla="val 2049"/>
                <a:gd name="f11" fmla="val 1230"/>
                <a:gd name="f12" fmla="val 1545"/>
                <a:gd name="f13" fmla="val 1891"/>
                <a:gd name="f14" fmla="val 2017"/>
                <a:gd name="f15" fmla="val 1986"/>
                <a:gd name="f16" fmla="val 1954"/>
                <a:gd name="f17" fmla="val 2080"/>
                <a:gd name="f18" fmla="val 1828"/>
                <a:gd name="f19" fmla="val 2238"/>
                <a:gd name="f20" fmla="val 1387"/>
                <a:gd name="f21" fmla="val 2458"/>
                <a:gd name="f22" fmla="val 2647"/>
                <a:gd name="f23" fmla="val 2805"/>
                <a:gd name="f24" fmla="val 2868"/>
                <a:gd name="f25" fmla="val 2942"/>
                <a:gd name="f26" fmla="val 2059"/>
                <a:gd name="f27" fmla="val 3091"/>
                <a:gd name="f28" fmla="val 2090"/>
                <a:gd name="f29" fmla="val 3266"/>
                <a:gd name="f30" fmla="val 3389"/>
                <a:gd name="f31" fmla="val 3525"/>
                <a:gd name="f32" fmla="val 2075"/>
                <a:gd name="f33" fmla="val 3656"/>
                <a:gd name="f34" fmla="val 4128"/>
                <a:gd name="f35" fmla="val 3340"/>
                <a:gd name="f36" fmla="val 2395"/>
                <a:gd name="f37" fmla="*/ f0 1 4191"/>
                <a:gd name="f38" fmla="*/ f1 1 2091"/>
                <a:gd name="f39" fmla="val f2"/>
                <a:gd name="f40" fmla="val f3"/>
                <a:gd name="f41" fmla="val f4"/>
                <a:gd name="f42" fmla="+- f41 0 f39"/>
                <a:gd name="f43" fmla="+- f40 0 f39"/>
                <a:gd name="f44" fmla="*/ f43 1 4191"/>
                <a:gd name="f45" fmla="*/ f42 1 2091"/>
                <a:gd name="f46" fmla="*/ f39 1 f44"/>
                <a:gd name="f47" fmla="*/ f40 1 f44"/>
                <a:gd name="f48" fmla="*/ f39 1 f45"/>
                <a:gd name="f49" fmla="*/ f41 1 f45"/>
                <a:gd name="f50" fmla="*/ f46 f37 1"/>
                <a:gd name="f51" fmla="*/ f47 f37 1"/>
                <a:gd name="f52" fmla="*/ f49 f38 1"/>
                <a:gd name="f53" fmla="*/ f48 f3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0" t="f53" r="f51" b="f52"/>
              <a:pathLst>
                <a:path w="4191" h="209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lnTo>
                    <a:pt x="f11" y="f10"/>
                  </a:lnTo>
                  <a:cubicBezTo>
                    <a:pt x="f12" y="f10"/>
                    <a:pt x="f13" y="f10"/>
                    <a:pt x="f14" y="f15"/>
                  </a:cubicBezTo>
                  <a:cubicBezTo>
                    <a:pt x="f10" y="f16"/>
                    <a:pt x="f17" y="f18"/>
                    <a:pt x="f17" y="f5"/>
                  </a:cubicBezTo>
                  <a:cubicBezTo>
                    <a:pt x="f17" y="f12"/>
                    <a:pt x="f19" y="f20"/>
                    <a:pt x="f21" y="f20"/>
                  </a:cubicBezTo>
                  <a:cubicBezTo>
                    <a:pt x="f22" y="f20"/>
                    <a:pt x="f23" y="f12"/>
                    <a:pt x="f23" y="f5"/>
                  </a:cubicBezTo>
                  <a:cubicBezTo>
                    <a:pt x="f23" y="f18"/>
                    <a:pt x="f23" y="f16"/>
                    <a:pt x="f24" y="f15"/>
                  </a:cubicBezTo>
                  <a:cubicBezTo>
                    <a:pt x="f25" y="f26"/>
                    <a:pt x="f27" y="f28"/>
                    <a:pt x="f29" y="f28"/>
                  </a:cubicBezTo>
                  <a:cubicBezTo>
                    <a:pt x="f30" y="f28"/>
                    <a:pt x="f31" y="f32"/>
                    <a:pt x="f33" y="f10"/>
                  </a:cubicBezTo>
                  <a:lnTo>
                    <a:pt x="f3" y="f10"/>
                  </a:lnTo>
                  <a:lnTo>
                    <a:pt x="f3" y="f9"/>
                  </a:lnTo>
                  <a:lnTo>
                    <a:pt x="f34" y="f9"/>
                  </a:lnTo>
                  <a:cubicBezTo>
                    <a:pt x="f34" y="f8"/>
                    <a:pt x="f35" y="f6"/>
                    <a:pt x="f36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0" name="Google Shape;6832;p88">
              <a:extLst>
                <a:ext uri="{FF2B5EF4-FFF2-40B4-BE49-F238E27FC236}">
                  <a16:creationId xmlns:a16="http://schemas.microsoft.com/office/drawing/2014/main" id="{37C3A44F-1FF1-41C1-8661-C118972E4EA1}"/>
                </a:ext>
              </a:extLst>
            </p:cNvPr>
            <p:cNvSpPr/>
            <p:nvPr/>
          </p:nvSpPr>
          <p:spPr>
            <a:xfrm>
              <a:off x="6775265" y="1091610"/>
              <a:ext cx="161921" cy="11448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963"/>
                <a:gd name="f5" fmla="val 2395"/>
                <a:gd name="f6" fmla="val 1"/>
                <a:gd name="f7" fmla="val 2080"/>
                <a:gd name="f8" fmla="val 253"/>
                <a:gd name="f9" fmla="val 1671"/>
                <a:gd name="f10" fmla="val 1230"/>
                <a:gd name="f11" fmla="val 914"/>
                <a:gd name="f12" fmla="val 2049"/>
                <a:gd name="f13" fmla="val 946"/>
                <a:gd name="f14" fmla="val 2962"/>
                <a:gd name="f15" fmla="val 2112"/>
                <a:gd name="f16" fmla="val 3246"/>
                <a:gd name="f17" fmla="val 3466"/>
                <a:gd name="f18" fmla="val 3088"/>
                <a:gd name="f19" fmla="val 2679"/>
                <a:gd name="f20" fmla="val 190"/>
                <a:gd name="f21" fmla="*/ f0 1 4191"/>
                <a:gd name="f22" fmla="*/ f1 1 2963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191"/>
                <a:gd name="f29" fmla="*/ f26 1 2963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191" h="2963">
                  <a:moveTo>
                    <a:pt x="f5" y="f6"/>
                  </a:moveTo>
                  <a:cubicBezTo>
                    <a:pt x="f7" y="f8"/>
                    <a:pt x="f9" y="f8"/>
                    <a:pt x="f10" y="f8"/>
                  </a:cubicBezTo>
                  <a:lnTo>
                    <a:pt x="f6" y="f8"/>
                  </a:lnTo>
                  <a:lnTo>
                    <a:pt x="f6" y="f11"/>
                  </a:ln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3" y="f12"/>
                    <a:pt x="f3" y="f11"/>
                  </a:cubicBezTo>
                  <a:lnTo>
                    <a:pt x="f3" y="f8"/>
                  </a:lnTo>
                  <a:lnTo>
                    <a:pt x="f17" y="f8"/>
                  </a:lnTo>
                  <a:cubicBezTo>
                    <a:pt x="f18" y="f8"/>
                    <a:pt x="f19" y="f20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1" name="Google Shape;6833;p88">
              <a:extLst>
                <a:ext uri="{FF2B5EF4-FFF2-40B4-BE49-F238E27FC236}">
                  <a16:creationId xmlns:a16="http://schemas.microsoft.com/office/drawing/2014/main" id="{EB2ABE84-31EB-43B0-BC75-A41E07FE641F}"/>
                </a:ext>
              </a:extLst>
            </p:cNvPr>
            <p:cNvSpPr/>
            <p:nvPr/>
          </p:nvSpPr>
          <p:spPr>
            <a:xfrm>
              <a:off x="6988301" y="1153698"/>
              <a:ext cx="161921" cy="8075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2090"/>
                <a:gd name="f5" fmla="val 1702"/>
                <a:gd name="f6" fmla="val 756"/>
                <a:gd name="f7" fmla="val 757"/>
                <a:gd name="f8" fmla="val 2048"/>
                <a:gd name="f9" fmla="val 1229"/>
                <a:gd name="f10" fmla="val 1544"/>
                <a:gd name="f11" fmla="val 1891"/>
                <a:gd name="f12" fmla="val 2017"/>
                <a:gd name="f13" fmla="val 1985"/>
                <a:gd name="f14" fmla="val 1954"/>
                <a:gd name="f15" fmla="val 2080"/>
                <a:gd name="f16" fmla="val 1828"/>
                <a:gd name="f17" fmla="val 1733"/>
                <a:gd name="f18" fmla="val 2237"/>
                <a:gd name="f19" fmla="val 1387"/>
                <a:gd name="f20" fmla="val 2458"/>
                <a:gd name="f21" fmla="val 2647"/>
                <a:gd name="f22" fmla="val 2804"/>
                <a:gd name="f23" fmla="val 2867"/>
                <a:gd name="f24" fmla="val 2941"/>
                <a:gd name="f25" fmla="val 2059"/>
                <a:gd name="f26" fmla="val 3091"/>
                <a:gd name="f27" fmla="val 3265"/>
                <a:gd name="f28" fmla="val 3388"/>
                <a:gd name="f29" fmla="val 3524"/>
                <a:gd name="f30" fmla="val 2074"/>
                <a:gd name="f31" fmla="val 3655"/>
                <a:gd name="f32" fmla="val 4190"/>
                <a:gd name="f33" fmla="val 4096"/>
                <a:gd name="f34" fmla="val 3308"/>
                <a:gd name="f35" fmla="val 2363"/>
                <a:gd name="f36" fmla="*/ f0 1 4191"/>
                <a:gd name="f37" fmla="*/ f1 1 2090"/>
                <a:gd name="f38" fmla="val f2"/>
                <a:gd name="f39" fmla="val f3"/>
                <a:gd name="f40" fmla="val f4"/>
                <a:gd name="f41" fmla="+- f40 0 f38"/>
                <a:gd name="f42" fmla="+- f39 0 f38"/>
                <a:gd name="f43" fmla="*/ f42 1 4191"/>
                <a:gd name="f44" fmla="*/ f41 1 2090"/>
                <a:gd name="f45" fmla="*/ f38 1 f43"/>
                <a:gd name="f46" fmla="*/ f39 1 f43"/>
                <a:gd name="f47" fmla="*/ f38 1 f44"/>
                <a:gd name="f48" fmla="*/ f40 1 f44"/>
                <a:gd name="f49" fmla="*/ f45 f36 1"/>
                <a:gd name="f50" fmla="*/ f46 f36 1"/>
                <a:gd name="f51" fmla="*/ f48 f37 1"/>
                <a:gd name="f52" fmla="*/ f47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9" t="f52" r="f50" b="f51"/>
              <a:pathLst>
                <a:path w="4191" h="2090">
                  <a:moveTo>
                    <a:pt x="f5" y="f2"/>
                  </a:moveTo>
                  <a:cubicBezTo>
                    <a:pt x="f6" y="f2"/>
                    <a:pt x="f2" y="f7"/>
                    <a:pt x="f2" y="f5"/>
                  </a:cubicBezTo>
                  <a:lnTo>
                    <a:pt x="f2" y="f8"/>
                  </a:lnTo>
                  <a:lnTo>
                    <a:pt x="f9" y="f8"/>
                  </a:lnTo>
                  <a:cubicBezTo>
                    <a:pt x="f10" y="f8"/>
                    <a:pt x="f11" y="f8"/>
                    <a:pt x="f12" y="f13"/>
                  </a:cubicBezTo>
                  <a:cubicBezTo>
                    <a:pt x="f8" y="f14"/>
                    <a:pt x="f15" y="f16"/>
                    <a:pt x="f15" y="f17"/>
                  </a:cubicBezTo>
                  <a:cubicBezTo>
                    <a:pt x="f15" y="f10"/>
                    <a:pt x="f18" y="f19"/>
                    <a:pt x="f20" y="f19"/>
                  </a:cubicBezTo>
                  <a:cubicBezTo>
                    <a:pt x="f21" y="f19"/>
                    <a:pt x="f22" y="f10"/>
                    <a:pt x="f22" y="f17"/>
                  </a:cubicBezTo>
                  <a:cubicBezTo>
                    <a:pt x="f22" y="f16"/>
                    <a:pt x="f22" y="f14"/>
                    <a:pt x="f23" y="f13"/>
                  </a:cubicBezTo>
                  <a:cubicBezTo>
                    <a:pt x="f24" y="f25"/>
                    <a:pt x="f26" y="f4"/>
                    <a:pt x="f27" y="f4"/>
                  </a:cubicBezTo>
                  <a:cubicBezTo>
                    <a:pt x="f28" y="f4"/>
                    <a:pt x="f29" y="f30"/>
                    <a:pt x="f31" y="f8"/>
                  </a:cubicBezTo>
                  <a:lnTo>
                    <a:pt x="f32" y="f8"/>
                  </a:lnTo>
                  <a:lnTo>
                    <a:pt x="f32" y="f5"/>
                  </a:lnTo>
                  <a:cubicBezTo>
                    <a:pt x="f33" y="f7"/>
                    <a:pt x="f34" y="f2"/>
                    <a:pt x="f3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2" name="Google Shape;6834;p88">
              <a:extLst>
                <a:ext uri="{FF2B5EF4-FFF2-40B4-BE49-F238E27FC236}">
                  <a16:creationId xmlns:a16="http://schemas.microsoft.com/office/drawing/2014/main" id="{7C5E352F-4629-4ADD-9D0E-028C61179803}"/>
                </a:ext>
              </a:extLst>
            </p:cNvPr>
            <p:cNvSpPr/>
            <p:nvPr/>
          </p:nvSpPr>
          <p:spPr>
            <a:xfrm>
              <a:off x="6987067" y="1249865"/>
              <a:ext cx="158291" cy="1156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7"/>
                <a:gd name="f4" fmla="val 2994"/>
                <a:gd name="f5" fmla="val 2395"/>
                <a:gd name="f6" fmla="val 2080"/>
                <a:gd name="f7" fmla="val 252"/>
                <a:gd name="f8" fmla="val 1639"/>
                <a:gd name="f9" fmla="val 1230"/>
                <a:gd name="f10" fmla="val 1"/>
                <a:gd name="f11" fmla="val 914"/>
                <a:gd name="f12" fmla="val 2048"/>
                <a:gd name="f13" fmla="val 2993"/>
                <a:gd name="f14" fmla="val 2049"/>
                <a:gd name="f15" fmla="val 3183"/>
                <a:gd name="f16" fmla="val 4096"/>
                <a:gd name="f17" fmla="val 3435"/>
                <a:gd name="f18" fmla="val 3025"/>
                <a:gd name="f19" fmla="val 2679"/>
                <a:gd name="f20" fmla="val 189"/>
                <a:gd name="f21" fmla="*/ f0 1 4097"/>
                <a:gd name="f22" fmla="*/ f1 1 299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4097"/>
                <a:gd name="f29" fmla="*/ f26 1 299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4097" h="2994">
                  <a:moveTo>
                    <a:pt x="f5" y="f2"/>
                  </a:moveTo>
                  <a:cubicBezTo>
                    <a:pt x="f6" y="f7"/>
                    <a:pt x="f8" y="f7"/>
                    <a:pt x="f9" y="f7"/>
                  </a:cubicBezTo>
                  <a:lnTo>
                    <a:pt x="f10" y="f7"/>
                  </a:lnTo>
                  <a:lnTo>
                    <a:pt x="f10" y="f11"/>
                  </a:lnTo>
                  <a:cubicBezTo>
                    <a:pt x="f10" y="f12"/>
                    <a:pt x="f11" y="f13"/>
                    <a:pt x="f14" y="f13"/>
                  </a:cubicBezTo>
                  <a:cubicBezTo>
                    <a:pt x="f15" y="f13"/>
                    <a:pt x="f16" y="f12"/>
                    <a:pt x="f16" y="f11"/>
                  </a:cubicBezTo>
                  <a:lnTo>
                    <a:pt x="f16" y="f7"/>
                  </a:lnTo>
                  <a:lnTo>
                    <a:pt x="f17" y="f7"/>
                  </a:lnTo>
                  <a:cubicBezTo>
                    <a:pt x="f18" y="f7"/>
                    <a:pt x="f19" y="f2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3" name="Google Shape;6873;p88">
            <a:extLst>
              <a:ext uri="{FF2B5EF4-FFF2-40B4-BE49-F238E27FC236}">
                <a16:creationId xmlns:a16="http://schemas.microsoft.com/office/drawing/2014/main" id="{7DF88EE5-2731-4025-90A3-692FA7E5B2DA}"/>
              </a:ext>
            </a:extLst>
          </p:cNvPr>
          <p:cNvGrpSpPr/>
          <p:nvPr/>
        </p:nvGrpSpPr>
        <p:grpSpPr>
          <a:xfrm>
            <a:off x="5860160" y="1222518"/>
            <a:ext cx="581033" cy="600564"/>
            <a:chOff x="4395118" y="916887"/>
            <a:chExt cx="435775" cy="450423"/>
          </a:xfrm>
          <a:solidFill>
            <a:srgbClr val="C00000"/>
          </a:solidFill>
        </p:grpSpPr>
        <p:sp>
          <p:nvSpPr>
            <p:cNvPr id="74" name="Google Shape;6874;p88">
              <a:extLst>
                <a:ext uri="{FF2B5EF4-FFF2-40B4-BE49-F238E27FC236}">
                  <a16:creationId xmlns:a16="http://schemas.microsoft.com/office/drawing/2014/main" id="{893F5226-69A4-4FBF-9A1C-152A735602FA}"/>
                </a:ext>
              </a:extLst>
            </p:cNvPr>
            <p:cNvSpPr/>
            <p:nvPr/>
          </p:nvSpPr>
          <p:spPr>
            <a:xfrm>
              <a:off x="4565544" y="916887"/>
              <a:ext cx="265349" cy="26465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68"/>
                <a:gd name="f4" fmla="val 6850"/>
                <a:gd name="f5" fmla="val 3466"/>
                <a:gd name="f6" fmla="val 1355"/>
                <a:gd name="f7" fmla="val 4222"/>
                <a:gd name="f8" fmla="val 4852"/>
                <a:gd name="f9" fmla="val 1985"/>
                <a:gd name="f10" fmla="val 2741"/>
                <a:gd name="f11" fmla="val 4127"/>
                <a:gd name="f12" fmla="val 4348"/>
                <a:gd name="f13" fmla="val 4757"/>
                <a:gd name="f14" fmla="val 4600"/>
                <a:gd name="f15" fmla="val 4631"/>
                <a:gd name="f16" fmla="val 4821"/>
                <a:gd name="f17" fmla="val 4726"/>
                <a:gd name="f18" fmla="val 4915"/>
                <a:gd name="f19" fmla="val 5041"/>
                <a:gd name="f20" fmla="val 5262"/>
                <a:gd name="f21" fmla="val 5388"/>
                <a:gd name="f22" fmla="val 4663"/>
                <a:gd name="f23" fmla="val 5451"/>
                <a:gd name="f24" fmla="val 4576"/>
                <a:gd name="f25" fmla="val 5482"/>
                <a:gd name="f26" fmla="val 4489"/>
                <a:gd name="f27" fmla="val 4403"/>
                <a:gd name="f28" fmla="val 4316"/>
                <a:gd name="f29" fmla="val 4253"/>
                <a:gd name="f30" fmla="val 4190"/>
                <a:gd name="f31" fmla="val 5293"/>
                <a:gd name="f32" fmla="val 3970"/>
                <a:gd name="f33" fmla="val 5419"/>
                <a:gd name="f34" fmla="val 3749"/>
                <a:gd name="f35" fmla="val 5514"/>
                <a:gd name="f36" fmla="val 2709"/>
                <a:gd name="f37" fmla="val 2079"/>
                <a:gd name="f38" fmla="val 4884"/>
                <a:gd name="f39" fmla="val 1575"/>
                <a:gd name="f40" fmla="val 32"/>
                <a:gd name="f41" fmla="val 1576"/>
                <a:gd name="f42" fmla="val 3403"/>
                <a:gd name="f43" fmla="val 4001"/>
                <a:gd name="f44" fmla="val 189"/>
                <a:gd name="f45" fmla="val 4569"/>
                <a:gd name="f46" fmla="val 473"/>
                <a:gd name="f47" fmla="val 5104"/>
                <a:gd name="f48" fmla="val 6396"/>
                <a:gd name="f49" fmla="val 6522"/>
                <a:gd name="f50" fmla="val 6679"/>
                <a:gd name="f51" fmla="val 126"/>
                <a:gd name="f52" fmla="val 6774"/>
                <a:gd name="f53" fmla="val 172"/>
                <a:gd name="f54" fmla="val 6820"/>
                <a:gd name="f55" fmla="val 269"/>
                <a:gd name="f56" fmla="val 6849"/>
                <a:gd name="f57" fmla="val 367"/>
                <a:gd name="f58" fmla="val 403"/>
                <a:gd name="f59" fmla="val 439"/>
                <a:gd name="f60" fmla="val 6845"/>
                <a:gd name="f61" fmla="val 6837"/>
                <a:gd name="f62" fmla="val 1764"/>
                <a:gd name="f63" fmla="val 2300"/>
                <a:gd name="f64" fmla="val 2867"/>
                <a:gd name="f65" fmla="val 5356"/>
                <a:gd name="f66" fmla="val 1513"/>
                <a:gd name="f67" fmla="*/ f0 1 6868"/>
                <a:gd name="f68" fmla="*/ f1 1 6850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68"/>
                <a:gd name="f75" fmla="*/ f72 1 6850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67" h="685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8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8" y="f19"/>
                    <a:pt x="f8" y="f20"/>
                    <a:pt x="f17" y="f21"/>
                  </a:cubicBez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30" y="f31"/>
                  </a:ln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8"/>
                    <a:pt x="f37" y="f11"/>
                  </a:cubicBezTo>
                  <a:lnTo>
                    <a:pt x="f37" y="f10"/>
                  </a:lnTo>
                  <a:cubicBezTo>
                    <a:pt x="f37" y="f9"/>
                    <a:pt x="f36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39" y="f2"/>
                    <a:pt x="f40" y="f41"/>
                    <a:pt x="f40" y="f42"/>
                  </a:cubicBezTo>
                  <a:cubicBezTo>
                    <a:pt x="f40" y="f43"/>
                    <a:pt x="f44" y="f45"/>
                    <a:pt x="f46" y="f47"/>
                  </a:cubicBezTo>
                  <a:lnTo>
                    <a:pt x="f40" y="f48"/>
                  </a:lnTo>
                  <a:cubicBezTo>
                    <a:pt x="f2" y="f49"/>
                    <a:pt x="f40" y="f50"/>
                    <a:pt x="f51" y="f52"/>
                  </a:cubicBezTo>
                  <a:cubicBezTo>
                    <a:pt x="f53" y="f54"/>
                    <a:pt x="f55" y="f56"/>
                    <a:pt x="f57" y="f56"/>
                  </a:cubicBezTo>
                  <a:cubicBezTo>
                    <a:pt x="f58" y="f56"/>
                    <a:pt x="f59" y="f60"/>
                    <a:pt x="f46" y="f61"/>
                  </a:cubicBezTo>
                  <a:lnTo>
                    <a:pt x="f62" y="f48"/>
                  </a:lnTo>
                  <a:cubicBezTo>
                    <a:pt x="f63" y="f50"/>
                    <a:pt x="f64" y="f61"/>
                    <a:pt x="f5" y="f61"/>
                  </a:cubicBezTo>
                  <a:cubicBezTo>
                    <a:pt x="f65" y="f61"/>
                    <a:pt x="f3" y="f31"/>
                    <a:pt x="f3" y="f42"/>
                  </a:cubicBezTo>
                  <a:cubicBezTo>
                    <a:pt x="f3" y="f66"/>
                    <a:pt x="f6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5" name="Google Shape;6875;p88">
              <a:extLst>
                <a:ext uri="{FF2B5EF4-FFF2-40B4-BE49-F238E27FC236}">
                  <a16:creationId xmlns:a16="http://schemas.microsoft.com/office/drawing/2014/main" id="{488B1FAD-AAAF-464F-9F03-281017AE30C0}"/>
                </a:ext>
              </a:extLst>
            </p:cNvPr>
            <p:cNvSpPr/>
            <p:nvPr/>
          </p:nvSpPr>
          <p:spPr>
            <a:xfrm>
              <a:off x="4673845" y="997217"/>
              <a:ext cx="51197" cy="10474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5"/>
                <a:gd name="f4" fmla="val 2711"/>
                <a:gd name="f5" fmla="val 663"/>
                <a:gd name="f6" fmla="val 1"/>
                <a:gd name="f7" fmla="val 253"/>
                <a:gd name="f8" fmla="val 316"/>
                <a:gd name="f9" fmla="val 662"/>
                <a:gd name="f10" fmla="val 2048"/>
                <a:gd name="f11" fmla="val 2427"/>
                <a:gd name="f12" fmla="val 2710"/>
                <a:gd name="f13" fmla="val 694"/>
                <a:gd name="f14" fmla="val 789"/>
                <a:gd name="f15" fmla="val 820"/>
                <a:gd name="f16" fmla="val 2679"/>
                <a:gd name="f17" fmla="val 757"/>
                <a:gd name="f18" fmla="val 2584"/>
                <a:gd name="f19" fmla="val 631"/>
                <a:gd name="f20" fmla="val 2490"/>
                <a:gd name="f21" fmla="val 2238"/>
                <a:gd name="f22" fmla="val 2111"/>
                <a:gd name="f23" fmla="val 804"/>
                <a:gd name="f24" fmla="val 2064"/>
                <a:gd name="f25" fmla="val 891"/>
                <a:gd name="f26" fmla="val 2041"/>
                <a:gd name="f27" fmla="val 978"/>
                <a:gd name="f28" fmla="val 1064"/>
                <a:gd name="f29" fmla="val 1151"/>
                <a:gd name="f30" fmla="val 1198"/>
                <a:gd name="f31" fmla="val 1293"/>
                <a:gd name="f32" fmla="val 2206"/>
                <a:gd name="f33" fmla="val 2175"/>
                <a:gd name="f34" fmla="val 1324"/>
                <a:gd name="f35" fmla="val 2080"/>
                <a:gd name="f36" fmla="val 284"/>
                <a:gd name="f37" fmla="val 1041"/>
                <a:gd name="f38" fmla="*/ f0 1 1325"/>
                <a:gd name="f39" fmla="*/ f1 1 2711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1325"/>
                <a:gd name="f46" fmla="*/ f43 1 2711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1325" h="2711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8" y="f12"/>
                    <a:pt x="f5" y="f12"/>
                  </a:cubicBezTo>
                  <a:cubicBezTo>
                    <a:pt x="f13" y="f12"/>
                    <a:pt x="f14" y="f12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1" y="f33"/>
                    <a:pt x="f34" y="f35"/>
                    <a:pt x="f34" y="f10"/>
                  </a:cubicBezTo>
                  <a:lnTo>
                    <a:pt x="f34" y="f9"/>
                  </a:lnTo>
                  <a:cubicBezTo>
                    <a:pt x="f34" y="f36"/>
                    <a:pt x="f37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6" name="Google Shape;6876;p88">
              <a:extLst>
                <a:ext uri="{FF2B5EF4-FFF2-40B4-BE49-F238E27FC236}">
                  <a16:creationId xmlns:a16="http://schemas.microsoft.com/office/drawing/2014/main" id="{40089412-6BF1-481D-BAE6-F842AE98CA09}"/>
                </a:ext>
              </a:extLst>
            </p:cNvPr>
            <p:cNvSpPr/>
            <p:nvPr/>
          </p:nvSpPr>
          <p:spPr>
            <a:xfrm>
              <a:off x="4446233" y="1127455"/>
              <a:ext cx="107140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2774"/>
                <a:gd name="f5" fmla="val 1387"/>
                <a:gd name="f6" fmla="val 1"/>
                <a:gd name="f7" fmla="val 631"/>
                <a:gd name="f8" fmla="val 64"/>
                <a:gd name="f9" fmla="val 2143"/>
                <a:gd name="f10" fmla="*/ f0 1 2773"/>
                <a:gd name="f11" fmla="*/ f1 1 2774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773"/>
                <a:gd name="f18" fmla="*/ f15 1 2774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773" h="2774">
                  <a:moveTo>
                    <a:pt x="f5" y="f6"/>
                  </a:moveTo>
                  <a:cubicBezTo>
                    <a:pt x="f7" y="f6"/>
                    <a:pt x="f6" y="f7"/>
                    <a:pt x="f6" y="f5"/>
                  </a:cubicBezTo>
                  <a:cubicBezTo>
                    <a:pt x="f8" y="f9"/>
                    <a:pt x="f7" y="f3"/>
                    <a:pt x="f5" y="f3"/>
                  </a:cubicBezTo>
                  <a:cubicBezTo>
                    <a:pt x="f9" y="f3"/>
                    <a:pt x="f3" y="f9"/>
                    <a:pt x="f3" y="f5"/>
                  </a:cubicBezTo>
                  <a:cubicBezTo>
                    <a:pt x="f3" y="f7"/>
                    <a:pt x="f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77" name="Google Shape;6877;p88">
              <a:extLst>
                <a:ext uri="{FF2B5EF4-FFF2-40B4-BE49-F238E27FC236}">
                  <a16:creationId xmlns:a16="http://schemas.microsoft.com/office/drawing/2014/main" id="{5DF46F1B-1760-4C68-8FB8-23E2C66A8E50}"/>
                </a:ext>
              </a:extLst>
            </p:cNvPr>
            <p:cNvSpPr/>
            <p:nvPr/>
          </p:nvSpPr>
          <p:spPr>
            <a:xfrm>
              <a:off x="4395118" y="1260134"/>
              <a:ext cx="211839" cy="1071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2774"/>
                <a:gd name="f5" fmla="val 2741"/>
                <a:gd name="f6" fmla="val 1"/>
                <a:gd name="f7" fmla="val 1387"/>
                <a:gd name="f8" fmla="val 221"/>
                <a:gd name="f9" fmla="val 1040"/>
                <a:gd name="f10" fmla="val 32"/>
                <a:gd name="f11" fmla="val 2364"/>
                <a:gd name="f12" fmla="val 2553"/>
                <a:gd name="f13" fmla="val 158"/>
                <a:gd name="f14" fmla="val 2773"/>
                <a:gd name="f15" fmla="val 347"/>
                <a:gd name="f16" fmla="val 5104"/>
                <a:gd name="f17" fmla="val 5325"/>
                <a:gd name="f18" fmla="val 5482"/>
                <a:gd name="f19" fmla="val 5262"/>
                <a:gd name="f20" fmla="val 4127"/>
                <a:gd name="f21" fmla="*/ f0 1 5483"/>
                <a:gd name="f22" fmla="*/ f1 1 2774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5483"/>
                <a:gd name="f29" fmla="*/ f26 1 2774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5483" h="277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2" y="f12"/>
                    <a:pt x="f13" y="f14"/>
                    <a:pt x="f15" y="f14"/>
                  </a:cubicBezTo>
                  <a:lnTo>
                    <a:pt x="f16" y="f14"/>
                  </a:lnTo>
                  <a:cubicBezTo>
                    <a:pt x="f17" y="f14"/>
                    <a:pt x="f18" y="f12"/>
                    <a:pt x="f18" y="f11"/>
                  </a:cubicBezTo>
                  <a:cubicBezTo>
                    <a:pt x="f19" y="f9"/>
                    <a:pt x="f2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78" name="Google Shape;6884;p88">
            <a:extLst>
              <a:ext uri="{FF2B5EF4-FFF2-40B4-BE49-F238E27FC236}">
                <a16:creationId xmlns:a16="http://schemas.microsoft.com/office/drawing/2014/main" id="{7045D91B-40EC-4ADA-811C-0E9D0FF4A6D0}"/>
              </a:ext>
            </a:extLst>
          </p:cNvPr>
          <p:cNvGrpSpPr/>
          <p:nvPr/>
        </p:nvGrpSpPr>
        <p:grpSpPr>
          <a:xfrm>
            <a:off x="9993553" y="1221808"/>
            <a:ext cx="571353" cy="601381"/>
            <a:chOff x="7495163" y="916356"/>
            <a:chExt cx="428515" cy="451036"/>
          </a:xfrm>
          <a:solidFill>
            <a:srgbClr val="C00000"/>
          </a:solidFill>
        </p:grpSpPr>
        <p:sp>
          <p:nvSpPr>
            <p:cNvPr id="79" name="Google Shape;6885;p88">
              <a:extLst>
                <a:ext uri="{FF2B5EF4-FFF2-40B4-BE49-F238E27FC236}">
                  <a16:creationId xmlns:a16="http://schemas.microsoft.com/office/drawing/2014/main" id="{BA1DBF82-AB2B-4EB6-A689-7A8C609C1415}"/>
                </a:ext>
              </a:extLst>
            </p:cNvPr>
            <p:cNvSpPr/>
            <p:nvPr/>
          </p:nvSpPr>
          <p:spPr>
            <a:xfrm>
              <a:off x="7814069" y="1246848"/>
              <a:ext cx="51151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24"/>
                <a:gd name="f4" fmla="val 1356"/>
                <a:gd name="f5" fmla="val 662"/>
                <a:gd name="f6" fmla="val 284"/>
                <a:gd name="f7" fmla="val 1"/>
                <a:gd name="f8" fmla="val 315"/>
                <a:gd name="f9" fmla="val 693"/>
                <a:gd name="f10" fmla="val 1040"/>
                <a:gd name="f11" fmla="val 1355"/>
                <a:gd name="f12" fmla="*/ f0 1 1324"/>
                <a:gd name="f13" fmla="*/ f1 1 1356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1324"/>
                <a:gd name="f20" fmla="*/ f17 1 1356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1324" h="135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6" y="f11"/>
                    <a:pt x="f5" y="f11"/>
                  </a:cubicBezTo>
                  <a:cubicBezTo>
                    <a:pt x="f10" y="f11"/>
                    <a:pt x="f3" y="f10"/>
                    <a:pt x="f3" y="f9"/>
                  </a:cubicBezTo>
                  <a:cubicBezTo>
                    <a:pt x="f3" y="f8"/>
                    <a:pt x="f1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0" name="Google Shape;6886;p88">
              <a:extLst>
                <a:ext uri="{FF2B5EF4-FFF2-40B4-BE49-F238E27FC236}">
                  <a16:creationId xmlns:a16="http://schemas.microsoft.com/office/drawing/2014/main" id="{25584518-6E5B-408C-8968-5F0ACD01E3BA}"/>
                </a:ext>
              </a:extLst>
            </p:cNvPr>
            <p:cNvSpPr/>
            <p:nvPr/>
          </p:nvSpPr>
          <p:spPr>
            <a:xfrm>
              <a:off x="7680191" y="916978"/>
              <a:ext cx="26810" cy="1594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94"/>
                <a:gd name="f4" fmla="val 4128"/>
                <a:gd name="f5" fmla="val 347"/>
                <a:gd name="f6" fmla="val 1"/>
                <a:gd name="f7" fmla="val 158"/>
                <a:gd name="f8" fmla="val 95"/>
                <a:gd name="f9" fmla="val 4096"/>
                <a:gd name="f10" fmla="val 221"/>
                <a:gd name="f11" fmla="val 473"/>
                <a:gd name="f12" fmla="val 567"/>
                <a:gd name="f13" fmla="val 693"/>
                <a:gd name="f14" fmla="val 536"/>
                <a:gd name="f15" fmla="*/ f0 1 694"/>
                <a:gd name="f16" fmla="*/ f1 1 4128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94"/>
                <a:gd name="f23" fmla="*/ f20 1 4128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94" h="4128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lnTo>
                    <a:pt x="f2" y="f4"/>
                  </a:lnTo>
                  <a:cubicBezTo>
                    <a:pt x="f8" y="f9"/>
                    <a:pt x="f10" y="f9"/>
                    <a:pt x="f5" y="f9"/>
                  </a:cubicBezTo>
                  <a:cubicBezTo>
                    <a:pt x="f11" y="f9"/>
                    <a:pt x="f12" y="f9"/>
                    <a:pt x="f13" y="f4"/>
                  </a:cubicBezTo>
                  <a:lnTo>
                    <a:pt x="f13" y="f5"/>
                  </a:lnTo>
                  <a:cubicBezTo>
                    <a:pt x="f13" y="f7"/>
                    <a:pt x="f1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1" name="Google Shape;6887;p88">
              <a:extLst>
                <a:ext uri="{FF2B5EF4-FFF2-40B4-BE49-F238E27FC236}">
                  <a16:creationId xmlns:a16="http://schemas.microsoft.com/office/drawing/2014/main" id="{1157E787-692B-4E92-8330-F6F54F488E66}"/>
                </a:ext>
              </a:extLst>
            </p:cNvPr>
            <p:cNvSpPr/>
            <p:nvPr/>
          </p:nvSpPr>
          <p:spPr>
            <a:xfrm>
              <a:off x="7653418" y="1103013"/>
              <a:ext cx="79123" cy="7936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2054"/>
                <a:gd name="f5" fmla="val 938"/>
                <a:gd name="f6" fmla="val 417"/>
                <a:gd name="f7" fmla="val 451"/>
                <a:gd name="f8" fmla="val 1014"/>
                <a:gd name="f9" fmla="val 1549"/>
                <a:gd name="f10" fmla="val 473"/>
                <a:gd name="f11" fmla="val 1040"/>
                <a:gd name="f12" fmla="val 1575"/>
                <a:gd name="f13" fmla="val 1581"/>
                <a:gd name="f14" fmla="val 447"/>
                <a:gd name="f15" fmla="val 6"/>
                <a:gd name="f16" fmla="val 1006"/>
                <a:gd name="f17" fmla="val 2"/>
                <a:gd name="f18" fmla="val 972"/>
                <a:gd name="f19" fmla="*/ f0 1 2048"/>
                <a:gd name="f20" fmla="*/ f1 1 2054"/>
                <a:gd name="f21" fmla="val f2"/>
                <a:gd name="f22" fmla="val f3"/>
                <a:gd name="f23" fmla="val f4"/>
                <a:gd name="f24" fmla="+- f23 0 f21"/>
                <a:gd name="f25" fmla="+- f22 0 f21"/>
                <a:gd name="f26" fmla="*/ f25 1 2048"/>
                <a:gd name="f27" fmla="*/ f24 1 2054"/>
                <a:gd name="f28" fmla="*/ f21 1 f26"/>
                <a:gd name="f29" fmla="*/ f22 1 f26"/>
                <a:gd name="f30" fmla="*/ f21 1 f27"/>
                <a:gd name="f31" fmla="*/ f23 1 f27"/>
                <a:gd name="f32" fmla="*/ f28 f19 1"/>
                <a:gd name="f33" fmla="*/ f29 f19 1"/>
                <a:gd name="f34" fmla="*/ f31 f20 1"/>
                <a:gd name="f35" fmla="*/ f30 f2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2" t="f35" r="f33" b="f34"/>
              <a:pathLst>
                <a:path w="2048" h="2054">
                  <a:moveTo>
                    <a:pt x="f5" y="f2"/>
                  </a:moveTo>
                  <a:cubicBezTo>
                    <a:pt x="f6" y="f2"/>
                    <a:pt x="f2" y="f7"/>
                    <a:pt x="f2" y="f8"/>
                  </a:cubicBezTo>
                  <a:cubicBezTo>
                    <a:pt x="f2" y="f9"/>
                    <a:pt x="f10" y="f4"/>
                    <a:pt x="f11" y="f4"/>
                  </a:cubicBezTo>
                  <a:cubicBezTo>
                    <a:pt x="f12" y="f4"/>
                    <a:pt x="f3" y="f13"/>
                    <a:pt x="f3" y="f8"/>
                  </a:cubicBezTo>
                  <a:cubicBezTo>
                    <a:pt x="f3" y="f14"/>
                    <a:pt x="f12" y="f15"/>
                    <a:pt x="f11" y="f15"/>
                  </a:cubicBezTo>
                  <a:cubicBezTo>
                    <a:pt x="f16" y="f17"/>
                    <a:pt x="f1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2" name="Google Shape;6888;p88">
              <a:extLst>
                <a:ext uri="{FF2B5EF4-FFF2-40B4-BE49-F238E27FC236}">
                  <a16:creationId xmlns:a16="http://schemas.microsoft.com/office/drawing/2014/main" id="{D153A01F-53EB-45BE-866E-2943BC625C2C}"/>
                </a:ext>
              </a:extLst>
            </p:cNvPr>
            <p:cNvSpPr/>
            <p:nvPr/>
          </p:nvSpPr>
          <p:spPr>
            <a:xfrm>
              <a:off x="7576727" y="1190868"/>
              <a:ext cx="247116" cy="17652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396"/>
                <a:gd name="f4" fmla="val 4569"/>
                <a:gd name="f5" fmla="val 1954"/>
                <a:gd name="f6" fmla="val 2520"/>
                <a:gd name="f7" fmla="val 4222"/>
                <a:gd name="f8" fmla="val 4411"/>
                <a:gd name="f9" fmla="val 158"/>
                <a:gd name="f10" fmla="val 4568"/>
                <a:gd name="f11" fmla="val 347"/>
                <a:gd name="f12" fmla="val 3781"/>
                <a:gd name="f13" fmla="val 3970"/>
                <a:gd name="f14" fmla="val 4127"/>
                <a:gd name="f15" fmla="val 3875"/>
                <a:gd name="f16" fmla="val 5136"/>
                <a:gd name="f17" fmla="val 5577"/>
                <a:gd name="f18" fmla="val 3844"/>
                <a:gd name="f19" fmla="val 6018"/>
                <a:gd name="f20" fmla="val 3718"/>
                <a:gd name="f21" fmla="val 3434"/>
                <a:gd name="f22" fmla="val 5986"/>
                <a:gd name="f23" fmla="val 3277"/>
                <a:gd name="f24" fmla="val 5608"/>
                <a:gd name="f25" fmla="val 2930"/>
                <a:gd name="f26" fmla="val 5514"/>
                <a:gd name="f27" fmla="val 2489"/>
                <a:gd name="f28" fmla="val 4442"/>
                <a:gd name="f29" fmla="val 3497"/>
                <a:gd name="f30" fmla="val 2741"/>
                <a:gd name="f31" fmla="val 1733"/>
                <a:gd name="f32" fmla="val 788"/>
                <a:gd name="f33" fmla="val 410"/>
                <a:gd name="f34" fmla="val 2426"/>
                <a:gd name="f35" fmla="val 315"/>
                <a:gd name="f36" fmla="val 2206"/>
                <a:gd name="f37" fmla="val 189"/>
                <a:gd name="f38" fmla="*/ f0 1 6396"/>
                <a:gd name="f39" fmla="*/ f1 1 4569"/>
                <a:gd name="f40" fmla="val f2"/>
                <a:gd name="f41" fmla="val f3"/>
                <a:gd name="f42" fmla="val f4"/>
                <a:gd name="f43" fmla="+- f42 0 f40"/>
                <a:gd name="f44" fmla="+- f41 0 f40"/>
                <a:gd name="f45" fmla="*/ f44 1 6396"/>
                <a:gd name="f46" fmla="*/ f43 1 4569"/>
                <a:gd name="f47" fmla="*/ f40 1 f45"/>
                <a:gd name="f48" fmla="*/ f41 1 f45"/>
                <a:gd name="f49" fmla="*/ f40 1 f46"/>
                <a:gd name="f50" fmla="*/ f42 1 f46"/>
                <a:gd name="f51" fmla="*/ f47 f38 1"/>
                <a:gd name="f52" fmla="*/ f48 f38 1"/>
                <a:gd name="f53" fmla="*/ f50 f39 1"/>
                <a:gd name="f54" fmla="*/ f49 f3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1" t="f54" r="f52" b="f53"/>
              <a:pathLst>
                <a:path w="6396" h="4569">
                  <a:moveTo>
                    <a:pt x="f5" y="f2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10"/>
                    <a:pt x="f11" y="f10"/>
                  </a:cubicBezTo>
                  <a:lnTo>
                    <a:pt x="f12" y="f10"/>
                  </a:lnTo>
                  <a:cubicBezTo>
                    <a:pt x="f13" y="f10"/>
                    <a:pt x="f14" y="f8"/>
                    <a:pt x="f14" y="f7"/>
                  </a:cubicBezTo>
                  <a:lnTo>
                    <a:pt x="f14" y="f15"/>
                  </a:lnTo>
                  <a:lnTo>
                    <a:pt x="f16" y="f15"/>
                  </a:lnTo>
                  <a:cubicBezTo>
                    <a:pt x="f17" y="f18"/>
                    <a:pt x="f19" y="f20"/>
                    <a:pt x="f3" y="f21"/>
                  </a:cubicBezTo>
                  <a:cubicBezTo>
                    <a:pt x="f22" y="f23"/>
                    <a:pt x="f24" y="f25"/>
                    <a:pt x="f26" y="f27"/>
                  </a:cubicBezTo>
                  <a:lnTo>
                    <a:pt x="f28" y="f27"/>
                  </a:lnTo>
                  <a:cubicBezTo>
                    <a:pt x="f29" y="f27"/>
                    <a:pt x="f30" y="f31"/>
                    <a:pt x="f30" y="f32"/>
                  </a:cubicBezTo>
                  <a:lnTo>
                    <a:pt x="f30" y="f33"/>
                  </a:lnTo>
                  <a:cubicBezTo>
                    <a:pt x="f34" y="f35"/>
                    <a:pt x="f36" y="f37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3" name="Google Shape;6889;p88">
              <a:extLst>
                <a:ext uri="{FF2B5EF4-FFF2-40B4-BE49-F238E27FC236}">
                  <a16:creationId xmlns:a16="http://schemas.microsoft.com/office/drawing/2014/main" id="{9F445324-6A3B-4F6E-9D78-44260CCFA69D}"/>
                </a:ext>
              </a:extLst>
            </p:cNvPr>
            <p:cNvSpPr/>
            <p:nvPr/>
          </p:nvSpPr>
          <p:spPr>
            <a:xfrm>
              <a:off x="7705731" y="1048451"/>
              <a:ext cx="197236" cy="21423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05"/>
                <a:gd name="f4" fmla="val 5545"/>
                <a:gd name="f5" fmla="val 4128"/>
                <a:gd name="f6" fmla="val 694"/>
                <a:gd name="f7" fmla="val 662"/>
                <a:gd name="f8" fmla="val 1040"/>
                <a:gd name="f9" fmla="val 1103"/>
                <a:gd name="f10" fmla="val 1355"/>
                <a:gd name="f11" fmla="val 1387"/>
                <a:gd name="f12" fmla="val 1827"/>
                <a:gd name="f13" fmla="val 2426"/>
                <a:gd name="f14" fmla="val 3245"/>
                <a:gd name="f15" fmla="val 788"/>
                <a:gd name="f16" fmla="val 3938"/>
                <a:gd name="f17" fmla="val 1"/>
                <a:gd name="f18" fmla="val 4127"/>
                <a:gd name="f19" fmla="val 4505"/>
                <a:gd name="f20" fmla="val 5072"/>
                <a:gd name="f21" fmla="val 473"/>
                <a:gd name="f22" fmla="val 1009"/>
                <a:gd name="f23" fmla="val 2080"/>
                <a:gd name="f24" fmla="val 2238"/>
                <a:gd name="f25" fmla="val 4946"/>
                <a:gd name="f26" fmla="val 2742"/>
                <a:gd name="f27" fmla="val 3372"/>
                <a:gd name="f28" fmla="val 3624"/>
                <a:gd name="f29" fmla="val 3844"/>
                <a:gd name="f30" fmla="val 4600"/>
                <a:gd name="f31" fmla="val 4065"/>
                <a:gd name="f32" fmla="val 4726"/>
                <a:gd name="f33" fmla="val 4443"/>
                <a:gd name="f34" fmla="val 4064"/>
                <a:gd name="f35" fmla="val 4758"/>
                <a:gd name="f36" fmla="val 4916"/>
                <a:gd name="f37" fmla="val 3655"/>
                <a:gd name="f38" fmla="val 3340"/>
                <a:gd name="f39" fmla="val 2993"/>
                <a:gd name="f40" fmla="val 4947"/>
                <a:gd name="f41" fmla="val 2678"/>
                <a:gd name="f42" fmla="val 1008"/>
                <a:gd name="f43" fmla="*/ f0 1 5105"/>
                <a:gd name="f44" fmla="*/ f1 1 5545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5105"/>
                <a:gd name="f51" fmla="*/ f48 1 5545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5105" h="5545">
                  <a:moveTo>
                    <a:pt x="f5" y="f2"/>
                  </a:moveTo>
                  <a:lnTo>
                    <a:pt x="f6" y="f7"/>
                  </a:lnTo>
                  <a:lnTo>
                    <a:pt x="f6" y="f8"/>
                  </a:lnTo>
                  <a:cubicBezTo>
                    <a:pt x="f9" y="f10"/>
                    <a:pt x="f11" y="f12"/>
                    <a:pt x="f11" y="f13"/>
                  </a:cubicBezTo>
                  <a:cubicBezTo>
                    <a:pt x="f11" y="f14"/>
                    <a:pt x="f15" y="f16"/>
                    <a:pt x="f17" y="f18"/>
                  </a:cubicBezTo>
                  <a:lnTo>
                    <a:pt x="f17" y="f19"/>
                  </a:lnTo>
                  <a:cubicBezTo>
                    <a:pt x="f17" y="f20"/>
                    <a:pt x="f21" y="f4"/>
                    <a:pt x="f22" y="f4"/>
                  </a:cubicBezTo>
                  <a:lnTo>
                    <a:pt x="f23" y="f4"/>
                  </a:lnTo>
                  <a:cubicBezTo>
                    <a:pt x="f24" y="f25"/>
                    <a:pt x="f26" y="f19"/>
                    <a:pt x="f27" y="f19"/>
                  </a:cubicBezTo>
                  <a:cubicBezTo>
                    <a:pt x="f28" y="f19"/>
                    <a:pt x="f29" y="f30"/>
                    <a:pt x="f31" y="f32"/>
                  </a:cubicBezTo>
                  <a:lnTo>
                    <a:pt x="f31" y="f18"/>
                  </a:lnTo>
                  <a:lnTo>
                    <a:pt x="f5" y="f18"/>
                  </a:lnTo>
                  <a:cubicBezTo>
                    <a:pt x="f33" y="f34"/>
                    <a:pt x="f35" y="f16"/>
                    <a:pt x="f36" y="f37"/>
                  </a:cubicBezTo>
                  <a:cubicBezTo>
                    <a:pt x="f3" y="f38"/>
                    <a:pt x="f3" y="f39"/>
                    <a:pt x="f40" y="f41"/>
                  </a:cubicBezTo>
                  <a:lnTo>
                    <a:pt x="f5" y="f42"/>
                  </a:ln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4" name="Google Shape;6890;p88">
              <a:extLst>
                <a:ext uri="{FF2B5EF4-FFF2-40B4-BE49-F238E27FC236}">
                  <a16:creationId xmlns:a16="http://schemas.microsoft.com/office/drawing/2014/main" id="{E8CCAED9-E7F3-4DA8-8F64-0A12898B2E1A}"/>
                </a:ext>
              </a:extLst>
            </p:cNvPr>
            <p:cNvSpPr/>
            <p:nvPr/>
          </p:nvSpPr>
          <p:spPr>
            <a:xfrm>
              <a:off x="7734937" y="916356"/>
              <a:ext cx="188741" cy="1296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885"/>
                <a:gd name="f4" fmla="val 3357"/>
                <a:gd name="f5" fmla="val 3376"/>
                <a:gd name="f6" fmla="val 1"/>
                <a:gd name="f7" fmla="val 3025"/>
                <a:gd name="f8" fmla="val 2679"/>
                <a:gd name="f9" fmla="val 143"/>
                <a:gd name="f10" fmla="val 2427"/>
                <a:gd name="f11" fmla="val 426"/>
                <a:gd name="f12" fmla="val 2143"/>
                <a:gd name="f13" fmla="val 678"/>
                <a:gd name="f14" fmla="val 3356"/>
                <a:gd name="f15" fmla="val 4191"/>
                <a:gd name="f16" fmla="val 2537"/>
                <a:gd name="f17" fmla="val 4349"/>
                <a:gd name="f18" fmla="val 2379"/>
                <a:gd name="f19" fmla="val 4884"/>
                <a:gd name="f20" fmla="val 1844"/>
                <a:gd name="f21" fmla="val 962"/>
                <a:gd name="f22" fmla="val 4081"/>
                <a:gd name="f23" fmla="val 3726"/>
                <a:gd name="f24" fmla="*/ f0 1 4885"/>
                <a:gd name="f25" fmla="*/ f1 1 3357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885"/>
                <a:gd name="f32" fmla="*/ f29 1 3357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885" h="33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lnTo>
                    <a:pt x="f6" y="f13"/>
                  </a:lnTo>
                  <a:lnTo>
                    <a:pt x="f6" y="f14"/>
                  </a:lnTo>
                  <a:lnTo>
                    <a:pt x="f15" y="f16"/>
                  </a:lnTo>
                  <a:lnTo>
                    <a:pt x="f17" y="f18"/>
                  </a:lnTo>
                  <a:cubicBezTo>
                    <a:pt x="f19" y="f20"/>
                    <a:pt x="f19" y="f21"/>
                    <a:pt x="f17" y="f11"/>
                  </a:cubicBezTo>
                  <a:cubicBezTo>
                    <a:pt x="f22" y="f9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5" name="Google Shape;6891;p88">
              <a:extLst>
                <a:ext uri="{FF2B5EF4-FFF2-40B4-BE49-F238E27FC236}">
                  <a16:creationId xmlns:a16="http://schemas.microsoft.com/office/drawing/2014/main" id="{B1E9DAD6-DE4A-4BC6-9C49-B9D740AEE24B}"/>
                </a:ext>
              </a:extLst>
            </p:cNvPr>
            <p:cNvSpPr/>
            <p:nvPr/>
          </p:nvSpPr>
          <p:spPr>
            <a:xfrm>
              <a:off x="7495163" y="944986"/>
              <a:ext cx="158255" cy="30677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096"/>
                <a:gd name="f4" fmla="val 7940"/>
                <a:gd name="f5" fmla="val 1828"/>
                <a:gd name="f6" fmla="val 95"/>
                <a:gd name="f7" fmla="val 1985"/>
                <a:gd name="f8" fmla="val 4316"/>
                <a:gd name="f9" fmla="val 5766"/>
                <a:gd name="f10" fmla="val 757"/>
                <a:gd name="f11" fmla="val 7120"/>
                <a:gd name="f12" fmla="val 1954"/>
                <a:gd name="f13" fmla="val 7939"/>
                <a:gd name="f14" fmla="val 3592"/>
                <a:gd name="f15" fmla="val 5829"/>
                <a:gd name="f16" fmla="val 3466"/>
                <a:gd name="f17" fmla="val 5576"/>
                <a:gd name="f18" fmla="val 3434"/>
                <a:gd name="f19" fmla="val 5356"/>
                <a:gd name="f20" fmla="val 5104"/>
                <a:gd name="f21" fmla="val 4568"/>
                <a:gd name="f22" fmla="val 3718"/>
                <a:gd name="f23" fmla="val 4033"/>
                <a:gd name="f24" fmla="*/ f0 1 4096"/>
                <a:gd name="f25" fmla="*/ f1 1 7940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4096"/>
                <a:gd name="f32" fmla="*/ f29 1 7940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4096" h="7940">
                  <a:moveTo>
                    <a:pt x="f3" y="f2"/>
                  </a:moveTo>
                  <a:cubicBezTo>
                    <a:pt x="f5" y="f6"/>
                    <a:pt x="f2" y="f7"/>
                    <a:pt x="f2" y="f8"/>
                  </a:cubicBezTo>
                  <a:cubicBezTo>
                    <a:pt x="f2" y="f9"/>
                    <a:pt x="f10" y="f11"/>
                    <a:pt x="f12" y="f13"/>
                  </a:cubicBezTo>
                  <a:lnTo>
                    <a:pt x="f14" y="f15"/>
                  </a:ln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23"/>
                    <a:pt x="f3" y="f22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86" name="Google Shape;6922;p88">
            <a:extLst>
              <a:ext uri="{FF2B5EF4-FFF2-40B4-BE49-F238E27FC236}">
                <a16:creationId xmlns:a16="http://schemas.microsoft.com/office/drawing/2014/main" id="{7F391526-6013-4F98-A0AC-2DB62DEEB5FD}"/>
              </a:ext>
            </a:extLst>
          </p:cNvPr>
          <p:cNvGrpSpPr/>
          <p:nvPr/>
        </p:nvGrpSpPr>
        <p:grpSpPr>
          <a:xfrm>
            <a:off x="6627584" y="1222516"/>
            <a:ext cx="564795" cy="600565"/>
            <a:chOff x="4970687" y="916887"/>
            <a:chExt cx="423596" cy="450424"/>
          </a:xfrm>
          <a:solidFill>
            <a:srgbClr val="C00000"/>
          </a:solidFill>
        </p:grpSpPr>
        <p:sp>
          <p:nvSpPr>
            <p:cNvPr id="87" name="Google Shape;6923;p88">
              <a:extLst>
                <a:ext uri="{FF2B5EF4-FFF2-40B4-BE49-F238E27FC236}">
                  <a16:creationId xmlns:a16="http://schemas.microsoft.com/office/drawing/2014/main" id="{296D5AA8-D015-4A18-8D64-A6ABB79FE49B}"/>
                </a:ext>
              </a:extLst>
            </p:cNvPr>
            <p:cNvSpPr/>
            <p:nvPr/>
          </p:nvSpPr>
          <p:spPr>
            <a:xfrm>
              <a:off x="5051008" y="1206587"/>
              <a:ext cx="130283" cy="5359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372"/>
                <a:gd name="f4" fmla="val 1387"/>
                <a:gd name="f5" fmla="val 1670"/>
                <a:gd name="f6" fmla="val 1"/>
                <a:gd name="f7" fmla="val 883"/>
                <a:gd name="f8" fmla="val 158"/>
                <a:gd name="f9" fmla="val 599"/>
                <a:gd name="f10" fmla="val 3371"/>
                <a:gd name="f11" fmla="val 3214"/>
                <a:gd name="f12" fmla="val 2489"/>
                <a:gd name="f13" fmla="*/ f0 1 3372"/>
                <a:gd name="f14" fmla="*/ f1 1 1387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3372"/>
                <a:gd name="f21" fmla="*/ f18 1 1387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3372" h="1387">
                  <a:moveTo>
                    <a:pt x="f5" y="f6"/>
                  </a:moveTo>
                  <a:cubicBezTo>
                    <a:pt x="f7" y="f6"/>
                    <a:pt x="f8" y="f9"/>
                    <a:pt x="f2" y="f4"/>
                  </a:cubicBezTo>
                  <a:lnTo>
                    <a:pt x="f10" y="f4"/>
                  </a:lnTo>
                  <a:cubicBezTo>
                    <a:pt x="f11" y="f9"/>
                    <a:pt x="f1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8" name="Google Shape;6924;p88">
              <a:extLst>
                <a:ext uri="{FF2B5EF4-FFF2-40B4-BE49-F238E27FC236}">
                  <a16:creationId xmlns:a16="http://schemas.microsoft.com/office/drawing/2014/main" id="{03088FF7-B16B-4676-8104-FF4498B29EFA}"/>
                </a:ext>
              </a:extLst>
            </p:cNvPr>
            <p:cNvSpPr/>
            <p:nvPr/>
          </p:nvSpPr>
          <p:spPr>
            <a:xfrm>
              <a:off x="5154472" y="1143301"/>
              <a:ext cx="107140" cy="11687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3025"/>
                <a:gd name="f5" fmla="val 2111"/>
                <a:gd name="f6" fmla="val 1387"/>
                <a:gd name="f7" fmla="val 221"/>
                <a:gd name="f8" fmla="val 1298"/>
                <a:gd name="f9" fmla="val 265"/>
                <a:gd name="f10" fmla="val 1179"/>
                <a:gd name="f11" fmla="val 290"/>
                <a:gd name="f12" fmla="val 1049"/>
                <a:gd name="f13" fmla="val 808"/>
                <a:gd name="f14" fmla="val 531"/>
                <a:gd name="f15" fmla="val 205"/>
                <a:gd name="f16" fmla="val 347"/>
                <a:gd name="f17" fmla="val 378"/>
                <a:gd name="f18" fmla="val 63"/>
                <a:gd name="f19" fmla="val 189"/>
                <a:gd name="f20" fmla="val 315"/>
                <a:gd name="f21" fmla="val 662"/>
                <a:gd name="f22" fmla="val 977"/>
                <a:gd name="f23" fmla="val 1229"/>
                <a:gd name="f24" fmla="val 725"/>
                <a:gd name="f25" fmla="val 1575"/>
                <a:gd name="f26" fmla="val 2237"/>
                <a:gd name="f27" fmla="val 1355"/>
                <a:gd name="f28" fmla="val 2521"/>
                <a:gd name="f29" fmla="val 2300"/>
                <a:gd name="f30" fmla="val 126"/>
                <a:gd name="f31" fmla="*/ f0 1 2773"/>
                <a:gd name="f32" fmla="*/ f1 1 3025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3025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3025">
                  <a:moveTo>
                    <a:pt x="f5" y="f2"/>
                  </a:moveTo>
                  <a:lnTo>
                    <a:pt x="f6" y="f7"/>
                  </a:lnTo>
                  <a:cubicBezTo>
                    <a:pt x="f8" y="f9"/>
                    <a:pt x="f10" y="f11"/>
                    <a:pt x="f12" y="f11"/>
                  </a:cubicBezTo>
                  <a:cubicBezTo>
                    <a:pt x="f13" y="f11"/>
                    <a:pt x="f14" y="f15"/>
                    <a:pt x="f16" y="f2"/>
                  </a:cubicBezTo>
                  <a:lnTo>
                    <a:pt x="f16" y="f2"/>
                  </a:lnTo>
                  <a:cubicBezTo>
                    <a:pt x="f17" y="f18"/>
                    <a:pt x="f17" y="f19"/>
                    <a:pt x="f17" y="f20"/>
                  </a:cubicBezTo>
                  <a:cubicBezTo>
                    <a:pt x="f17" y="f21"/>
                    <a:pt x="f7" y="f22"/>
                    <a:pt x="f2" y="f23"/>
                  </a:cubicBezTo>
                  <a:cubicBezTo>
                    <a:pt x="f24" y="f25"/>
                    <a:pt x="f23" y="f26"/>
                    <a:pt x="f27" y="f4"/>
                  </a:cubicBezTo>
                  <a:lnTo>
                    <a:pt x="f3" y="f4"/>
                  </a:lnTo>
                  <a:lnTo>
                    <a:pt x="f3" y="f7"/>
                  </a:lnTo>
                  <a:cubicBezTo>
                    <a:pt x="f28" y="f19"/>
                    <a:pt x="f29" y="f30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89" name="Google Shape;6925;p88">
              <a:extLst>
                <a:ext uri="{FF2B5EF4-FFF2-40B4-BE49-F238E27FC236}">
                  <a16:creationId xmlns:a16="http://schemas.microsoft.com/office/drawing/2014/main" id="{BE11A53B-D28E-4F75-A762-164EEC5073D4}"/>
                </a:ext>
              </a:extLst>
            </p:cNvPr>
            <p:cNvSpPr/>
            <p:nvPr/>
          </p:nvSpPr>
          <p:spPr>
            <a:xfrm>
              <a:off x="4974317" y="996019"/>
              <a:ext cx="194803" cy="26415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42"/>
                <a:gd name="f4" fmla="val 6837"/>
                <a:gd name="f5" fmla="val 1"/>
                <a:gd name="f6" fmla="val 1418"/>
                <a:gd name="f7" fmla="val 1450"/>
                <a:gd name="f8" fmla="val 6018"/>
                <a:gd name="f9" fmla="val 1954"/>
                <a:gd name="f10" fmla="val 5356"/>
                <a:gd name="f11" fmla="val 2679"/>
                <a:gd name="f12" fmla="val 4978"/>
                <a:gd name="f13" fmla="val 2427"/>
                <a:gd name="f14" fmla="val 4757"/>
                <a:gd name="f15" fmla="val 2301"/>
                <a:gd name="f16" fmla="val 4442"/>
                <a:gd name="f17" fmla="val 4064"/>
                <a:gd name="f18" fmla="val 3340"/>
                <a:gd name="f19" fmla="val 2931"/>
                <a:gd name="f20" fmla="val 2710"/>
                <a:gd name="f21" fmla="val 3687"/>
                <a:gd name="f22" fmla="val 4128"/>
                <a:gd name="f23" fmla="val 4474"/>
                <a:gd name="f24" fmla="val 2899"/>
                <a:gd name="f25" fmla="val 4758"/>
                <a:gd name="f26" fmla="val 3214"/>
                <a:gd name="f27" fmla="val 4726"/>
                <a:gd name="f28" fmla="val 3056"/>
                <a:gd name="f29" fmla="val 4789"/>
                <a:gd name="f30" fmla="val 2741"/>
                <a:gd name="f31" fmla="val 5041"/>
                <a:gd name="f32" fmla="val 2016"/>
                <a:gd name="f33" fmla="val 4821"/>
                <a:gd name="f34" fmla="val 1607"/>
                <a:gd name="f35" fmla="val 1134"/>
                <a:gd name="f36" fmla="val 662"/>
                <a:gd name="f37" fmla="val 410"/>
                <a:gd name="f38" fmla="val 189"/>
                <a:gd name="f39" fmla="*/ f0 1 5042"/>
                <a:gd name="f40" fmla="*/ f1 1 6837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5042"/>
                <a:gd name="f47" fmla="*/ f44 1 6837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5042" h="6837">
                  <a:moveTo>
                    <a:pt x="f5" y="f2"/>
                  </a:moveTo>
                  <a:lnTo>
                    <a:pt x="f5" y="f4"/>
                  </a:lnTo>
                  <a:lnTo>
                    <a:pt x="f6" y="f4"/>
                  </a:lnTo>
                  <a:cubicBezTo>
                    <a:pt x="f7" y="f8"/>
                    <a:pt x="f9" y="f10"/>
                    <a:pt x="f11" y="f12"/>
                  </a:cubicBezTo>
                  <a:cubicBezTo>
                    <a:pt x="f13" y="f14"/>
                    <a:pt x="f15" y="f16"/>
                    <a:pt x="f15" y="f17"/>
                  </a:cubicBezTo>
                  <a:cubicBezTo>
                    <a:pt x="f15" y="f18"/>
                    <a:pt x="f19" y="f20"/>
                    <a:pt x="f21" y="f20"/>
                  </a:cubicBezTo>
                  <a:cubicBezTo>
                    <a:pt x="f22" y="f20"/>
                    <a:pt x="f23" y="f24"/>
                    <a:pt x="f25" y="f26"/>
                  </a:cubicBezTo>
                  <a:cubicBezTo>
                    <a:pt x="f27" y="f28"/>
                    <a:pt x="f25" y="f24"/>
                    <a:pt x="f29" y="f30"/>
                  </a:cubicBezTo>
                  <a:lnTo>
                    <a:pt x="f31" y="f32"/>
                  </a:lnTo>
                  <a:cubicBezTo>
                    <a:pt x="f33" y="f34"/>
                    <a:pt x="f25" y="f35"/>
                    <a:pt x="f25" y="f36"/>
                  </a:cubicBezTo>
                  <a:cubicBezTo>
                    <a:pt x="f25" y="f37"/>
                    <a:pt x="f29" y="f38"/>
                    <a:pt x="f3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0" name="Google Shape;6926;p88">
              <a:extLst>
                <a:ext uri="{FF2B5EF4-FFF2-40B4-BE49-F238E27FC236}">
                  <a16:creationId xmlns:a16="http://schemas.microsoft.com/office/drawing/2014/main" id="{8AFE65F4-B76F-4DBC-B6C7-F5AB09F47B5C}"/>
                </a:ext>
              </a:extLst>
            </p:cNvPr>
            <p:cNvSpPr/>
            <p:nvPr/>
          </p:nvSpPr>
          <p:spPr>
            <a:xfrm>
              <a:off x="5091187" y="1127455"/>
              <a:ext cx="52349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55"/>
                <a:gd name="f4" fmla="val 1356"/>
                <a:gd name="f5" fmla="val 662"/>
                <a:gd name="f6" fmla="val 1"/>
                <a:gd name="f7" fmla="val 315"/>
                <a:gd name="f8" fmla="val 316"/>
                <a:gd name="f9" fmla="val 694"/>
                <a:gd name="f10" fmla="val 1040"/>
                <a:gd name="f11" fmla="*/ f0 1 1355"/>
                <a:gd name="f12" fmla="*/ f1 1 1356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1355"/>
                <a:gd name="f19" fmla="*/ f16 1 1356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1355" h="1356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3"/>
                    <a:pt x="f5" y="f3"/>
                  </a:cubicBezTo>
                  <a:cubicBezTo>
                    <a:pt x="f10" y="f3"/>
                    <a:pt x="f3" y="f10"/>
                    <a:pt x="f3" y="f9"/>
                  </a:cubicBezTo>
                  <a:cubicBezTo>
                    <a:pt x="f3" y="f8"/>
                    <a:pt x="f10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1" name="Google Shape;6927;p88">
              <a:extLst>
                <a:ext uri="{FF2B5EF4-FFF2-40B4-BE49-F238E27FC236}">
                  <a16:creationId xmlns:a16="http://schemas.microsoft.com/office/drawing/2014/main" id="{D982E9C4-AE5B-428D-9CA0-97969F3A95B3}"/>
                </a:ext>
              </a:extLst>
            </p:cNvPr>
            <p:cNvSpPr/>
            <p:nvPr/>
          </p:nvSpPr>
          <p:spPr>
            <a:xfrm>
              <a:off x="5182444" y="917545"/>
              <a:ext cx="211839" cy="2099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483"/>
                <a:gd name="f4" fmla="val 5434"/>
                <a:gd name="f5" fmla="val 2710"/>
                <a:gd name="f6" fmla="val 992"/>
                <a:gd name="f7" fmla="val 2899"/>
                <a:gd name="f8" fmla="val 3057"/>
                <a:gd name="f9" fmla="val 1149"/>
                <a:gd name="f10" fmla="val 1338"/>
                <a:gd name="f11" fmla="val 1559"/>
                <a:gd name="f12" fmla="val 1716"/>
                <a:gd name="f13" fmla="val 2521"/>
                <a:gd name="f14" fmla="val 2364"/>
                <a:gd name="f15" fmla="val 2395"/>
                <a:gd name="f16" fmla="val 2553"/>
                <a:gd name="f17" fmla="val 2742"/>
                <a:gd name="f18" fmla="val 2346"/>
                <a:gd name="f19" fmla="val 2962"/>
                <a:gd name="f20" fmla="val 3120"/>
                <a:gd name="f21" fmla="val 2504"/>
                <a:gd name="f22" fmla="val 2693"/>
                <a:gd name="f23" fmla="val 4079"/>
                <a:gd name="f24" fmla="val 4268"/>
                <a:gd name="f25" fmla="val 4426"/>
                <a:gd name="f26" fmla="val 2646"/>
                <a:gd name="f27" fmla="val 1359"/>
                <a:gd name="f28" fmla="val 1"/>
                <a:gd name="f29" fmla="val 1099"/>
                <a:gd name="f30" fmla="val 2724"/>
                <a:gd name="f31" fmla="val 3197"/>
                <a:gd name="f32" fmla="val 127"/>
                <a:gd name="f33" fmla="val 3638"/>
                <a:gd name="f34" fmla="val 348"/>
                <a:gd name="f35" fmla="val 4016"/>
                <a:gd name="f36" fmla="val 33"/>
                <a:gd name="f37" fmla="val 4961"/>
                <a:gd name="f38" fmla="val 5087"/>
                <a:gd name="f39" fmla="val 5245"/>
                <a:gd name="f40" fmla="val 5339"/>
                <a:gd name="f41" fmla="val 167"/>
                <a:gd name="f42" fmla="val 5399"/>
                <a:gd name="f43" fmla="val 245"/>
                <a:gd name="f44" fmla="val 5421"/>
                <a:gd name="f45" fmla="val 329"/>
                <a:gd name="f46" fmla="val 377"/>
                <a:gd name="f47" fmla="val 427"/>
                <a:gd name="f48" fmla="val 5414"/>
                <a:gd name="f49" fmla="val 474"/>
                <a:gd name="f50" fmla="val 5402"/>
                <a:gd name="f51" fmla="val 1419"/>
                <a:gd name="f52" fmla="val 1797"/>
                <a:gd name="f53" fmla="val 2238"/>
                <a:gd name="f54" fmla="val 4254"/>
                <a:gd name="f55" fmla="val 4237"/>
                <a:gd name="f56" fmla="val 1275"/>
                <a:gd name="f57" fmla="val 4317"/>
                <a:gd name="f58" fmla="val 78"/>
                <a:gd name="f59" fmla="val 15"/>
                <a:gd name="f60" fmla="val 2815"/>
                <a:gd name="f61" fmla="val 5"/>
                <a:gd name="f62" fmla="val 2731"/>
                <a:gd name="f63" fmla="*/ f0 1 5483"/>
                <a:gd name="f64" fmla="*/ f1 1 5434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5483"/>
                <a:gd name="f71" fmla="*/ f68 1 5434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5483" h="543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5" y="f9"/>
                    <a:pt x="f16" y="f6"/>
                    <a:pt x="f5" y="f6"/>
                  </a:cubicBezTo>
                  <a:close/>
                  <a:moveTo>
                    <a:pt x="f17" y="f18"/>
                  </a:moveTo>
                  <a:cubicBezTo>
                    <a:pt x="f19" y="f18"/>
                    <a:pt x="f20" y="f21"/>
                    <a:pt x="f20" y="f22"/>
                  </a:cubicBezTo>
                  <a:lnTo>
                    <a:pt x="f20" y="f23"/>
                  </a:lnTo>
                  <a:cubicBezTo>
                    <a:pt x="f20" y="f24"/>
                    <a:pt x="f19" y="f25"/>
                    <a:pt x="f17" y="f25"/>
                  </a:cubicBezTo>
                  <a:cubicBezTo>
                    <a:pt x="f16" y="f25"/>
                    <a:pt x="f15" y="f24"/>
                    <a:pt x="f15" y="f23"/>
                  </a:cubicBezTo>
                  <a:lnTo>
                    <a:pt x="f15" y="f22"/>
                  </a:lnTo>
                  <a:cubicBezTo>
                    <a:pt x="f15" y="f21"/>
                    <a:pt x="f16" y="f18"/>
                    <a:pt x="f17" y="f18"/>
                  </a:cubicBezTo>
                  <a:close/>
                  <a:moveTo>
                    <a:pt x="f26" y="f2"/>
                  </a:moveTo>
                  <a:cubicBezTo>
                    <a:pt x="f27" y="f2"/>
                    <a:pt x="f28" y="f29"/>
                    <a:pt x="f28" y="f30"/>
                  </a:cubicBezTo>
                  <a:cubicBezTo>
                    <a:pt x="f28" y="f31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28" y="f38"/>
                    <a:pt x="f36" y="f39"/>
                    <a:pt x="f32" y="f40"/>
                  </a:cubicBezTo>
                  <a:cubicBezTo>
                    <a:pt x="f41" y="f42"/>
                    <a:pt x="f43" y="f44"/>
                    <a:pt x="f45" y="f44"/>
                  </a:cubicBezTo>
                  <a:cubicBezTo>
                    <a:pt x="f46" y="f44"/>
                    <a:pt x="f47" y="f48"/>
                    <a:pt x="f49" y="f50"/>
                  </a:cubicBezTo>
                  <a:lnTo>
                    <a:pt x="f51" y="f38"/>
                  </a:lnTo>
                  <a:cubicBezTo>
                    <a:pt x="f52" y="f40"/>
                    <a:pt x="f53" y="f4"/>
                    <a:pt x="f17" y="f4"/>
                  </a:cubicBezTo>
                  <a:cubicBezTo>
                    <a:pt x="f54" y="f4"/>
                    <a:pt x="f3" y="f55"/>
                    <a:pt x="f3" y="f30"/>
                  </a:cubicBezTo>
                  <a:cubicBezTo>
                    <a:pt x="f3" y="f56"/>
                    <a:pt x="f57" y="f58"/>
                    <a:pt x="f7" y="f59"/>
                  </a:cubicBezTo>
                  <a:cubicBezTo>
                    <a:pt x="f60" y="f61"/>
                    <a:pt x="f62" y="f2"/>
                    <a:pt x="f2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2" name="Google Shape;6928;p88">
              <a:extLst>
                <a:ext uri="{FF2B5EF4-FFF2-40B4-BE49-F238E27FC236}">
                  <a16:creationId xmlns:a16="http://schemas.microsoft.com/office/drawing/2014/main" id="{4E17E217-C981-4AA9-A3DB-8B714EC0CE43}"/>
                </a:ext>
              </a:extLst>
            </p:cNvPr>
            <p:cNvSpPr/>
            <p:nvPr/>
          </p:nvSpPr>
          <p:spPr>
            <a:xfrm>
              <a:off x="4970687" y="1285710"/>
              <a:ext cx="290934" cy="816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0"/>
                <a:gd name="f4" fmla="val 2112"/>
                <a:gd name="f5" fmla="val 1071"/>
                <a:gd name="f6" fmla="val 1670"/>
                <a:gd name="f7" fmla="val 473"/>
                <a:gd name="f8" fmla="val 2111"/>
                <a:gd name="f9" fmla="val 1040"/>
                <a:gd name="f10" fmla="val 6490"/>
                <a:gd name="f11" fmla="val 7057"/>
                <a:gd name="f12" fmla="val 1639"/>
                <a:gd name="f13" fmla="*/ f0 1 7530"/>
                <a:gd name="f14" fmla="*/ f1 1 2112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7530"/>
                <a:gd name="f21" fmla="*/ f18 1 2112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7530" h="2112">
                  <a:moveTo>
                    <a:pt x="f2" y="f2"/>
                  </a:moveTo>
                  <a:lnTo>
                    <a:pt x="f2" y="f5"/>
                  </a:lnTo>
                  <a:cubicBezTo>
                    <a:pt x="f2" y="f6"/>
                    <a:pt x="f7" y="f8"/>
                    <a:pt x="f9" y="f8"/>
                  </a:cubicBezTo>
                  <a:lnTo>
                    <a:pt x="f10" y="f8"/>
                  </a:lnTo>
                  <a:cubicBezTo>
                    <a:pt x="f11" y="f8"/>
                    <a:pt x="f3" y="f12"/>
                    <a:pt x="f3" y="f5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3" name="Google Shape;6929;p88">
              <a:extLst>
                <a:ext uri="{FF2B5EF4-FFF2-40B4-BE49-F238E27FC236}">
                  <a16:creationId xmlns:a16="http://schemas.microsoft.com/office/drawing/2014/main" id="{B67691FD-FDA5-4A17-B8BD-7340F13EBFFA}"/>
                </a:ext>
              </a:extLst>
            </p:cNvPr>
            <p:cNvSpPr/>
            <p:nvPr/>
          </p:nvSpPr>
          <p:spPr>
            <a:xfrm>
              <a:off x="4971885" y="916887"/>
              <a:ext cx="237378" cy="5239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144"/>
                <a:gd name="f4" fmla="val 1356"/>
                <a:gd name="f5" fmla="val 1040"/>
                <a:gd name="f6" fmla="val 473"/>
                <a:gd name="f7" fmla="val 1"/>
                <a:gd name="f8" fmla="val 1009"/>
                <a:gd name="f9" fmla="val 1355"/>
                <a:gd name="f10" fmla="val 5104"/>
                <a:gd name="f11" fmla="val 5293"/>
                <a:gd name="f12" fmla="val 819"/>
                <a:gd name="f13" fmla="val 5672"/>
                <a:gd name="f14" fmla="val 347"/>
                <a:gd name="f15" fmla="*/ f0 1 6144"/>
                <a:gd name="f16" fmla="*/ f1 1 135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6144"/>
                <a:gd name="f23" fmla="*/ f20 1 135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6144" h="1356">
                  <a:moveTo>
                    <a:pt x="f5" y="f2"/>
                  </a:moveTo>
                  <a:cubicBezTo>
                    <a:pt x="f6" y="f2"/>
                    <a:pt x="f7" y="f6"/>
                    <a:pt x="f7" y="f8"/>
                  </a:cubicBezTo>
                  <a:lnTo>
                    <a:pt x="f7" y="f9"/>
                  </a:lnTo>
                  <a:lnTo>
                    <a:pt x="f10" y="f9"/>
                  </a:lnTo>
                  <a:cubicBezTo>
                    <a:pt x="f11" y="f12"/>
                    <a:pt x="f13" y="f14"/>
                    <a:pt x="f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4" name="Google Shape;6981;p88">
            <a:extLst>
              <a:ext uri="{FF2B5EF4-FFF2-40B4-BE49-F238E27FC236}">
                <a16:creationId xmlns:a16="http://schemas.microsoft.com/office/drawing/2014/main" id="{8393D30A-8773-4A44-9551-00E9636E80EF}"/>
              </a:ext>
            </a:extLst>
          </p:cNvPr>
          <p:cNvGrpSpPr/>
          <p:nvPr/>
        </p:nvGrpSpPr>
        <p:grpSpPr>
          <a:xfrm>
            <a:off x="7353713" y="1222089"/>
            <a:ext cx="608648" cy="601443"/>
            <a:chOff x="5515285" y="916567"/>
            <a:chExt cx="456486" cy="451082"/>
          </a:xfrm>
          <a:solidFill>
            <a:srgbClr val="C00000"/>
          </a:solidFill>
        </p:grpSpPr>
        <p:sp>
          <p:nvSpPr>
            <p:cNvPr id="95" name="Google Shape;6982;p88">
              <a:extLst>
                <a:ext uri="{FF2B5EF4-FFF2-40B4-BE49-F238E27FC236}">
                  <a16:creationId xmlns:a16="http://schemas.microsoft.com/office/drawing/2014/main" id="{B60A9606-11ED-4A7F-8829-1C9DAF6815E0}"/>
                </a:ext>
              </a:extLst>
            </p:cNvPr>
            <p:cNvSpPr/>
            <p:nvPr/>
          </p:nvSpPr>
          <p:spPr>
            <a:xfrm>
              <a:off x="5722223" y="916567"/>
              <a:ext cx="249548" cy="2495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459"/>
                <a:gd name="f4" fmla="val 3718"/>
                <a:gd name="f5" fmla="val 3560"/>
                <a:gd name="f6" fmla="val 3434"/>
                <a:gd name="f7" fmla="val 63"/>
                <a:gd name="f8" fmla="val 3403"/>
                <a:gd name="f9" fmla="val 189"/>
                <a:gd name="f10" fmla="val 3340"/>
                <a:gd name="f11" fmla="val 315"/>
                <a:gd name="f12" fmla="val 473"/>
                <a:gd name="f13" fmla="val 3466"/>
                <a:gd name="f14" fmla="val 536"/>
                <a:gd name="f15" fmla="val 4190"/>
                <a:gd name="f16" fmla="val 1261"/>
                <a:gd name="f17" fmla="val 1260"/>
                <a:gd name="f18" fmla="val 4159"/>
                <a:gd name="f19" fmla="val 567"/>
                <a:gd name="f20" fmla="val 496"/>
                <a:gd name="f21" fmla="val 3395"/>
                <a:gd name="f22" fmla="val 390"/>
                <a:gd name="f23" fmla="val 3360"/>
                <a:gd name="f24" fmla="val 288"/>
                <a:gd name="f25" fmla="val 254"/>
                <a:gd name="f26" fmla="val 221"/>
                <a:gd name="f27" fmla="val 3363"/>
                <a:gd name="f28" fmla="val 3371"/>
                <a:gd name="f29" fmla="val 95"/>
                <a:gd name="f30" fmla="val 3686"/>
                <a:gd name="f31" fmla="val 6081"/>
                <a:gd name="f32" fmla="val 6301"/>
                <a:gd name="f33" fmla="val 158"/>
                <a:gd name="f34" fmla="val 347"/>
                <a:gd name="f35" fmla="val 2773"/>
                <a:gd name="f36" fmla="val 2930"/>
                <a:gd name="f37" fmla="val 3025"/>
                <a:gd name="f38" fmla="val 6364"/>
                <a:gd name="f39" fmla="val 3088"/>
                <a:gd name="f40" fmla="val 6238"/>
                <a:gd name="f41" fmla="val 3119"/>
                <a:gd name="f42" fmla="val 6144"/>
                <a:gd name="f43" fmla="val 5986"/>
                <a:gd name="f44" fmla="val 2993"/>
                <a:gd name="f45" fmla="val 5892"/>
                <a:gd name="f46" fmla="val 2300"/>
                <a:gd name="f47" fmla="val 5199"/>
                <a:gd name="f48" fmla="val 5198"/>
                <a:gd name="f49" fmla="val 2269"/>
                <a:gd name="f50" fmla="val 5923"/>
                <a:gd name="f51" fmla="val 5969"/>
                <a:gd name="f52" fmla="val 3039"/>
                <a:gd name="f53" fmla="val 6066"/>
                <a:gd name="f54" fmla="val 3069"/>
                <a:gd name="f55" fmla="val 6164"/>
                <a:gd name="f56" fmla="val 6200"/>
                <a:gd name="f57" fmla="val 6236"/>
                <a:gd name="f58" fmla="val 3065"/>
                <a:gd name="f59" fmla="val 6270"/>
                <a:gd name="f60" fmla="val 3056"/>
                <a:gd name="f61" fmla="val 6396"/>
                <a:gd name="f62" fmla="val 2867"/>
                <a:gd name="f63" fmla="val 2741"/>
                <a:gd name="f64" fmla="val 6112"/>
                <a:gd name="f65" fmla="*/ f0 1 6459"/>
                <a:gd name="f66" fmla="*/ f1 1 6459"/>
                <a:gd name="f67" fmla="val f2"/>
                <a:gd name="f68" fmla="val f3"/>
                <a:gd name="f69" fmla="+- f68 0 f67"/>
                <a:gd name="f70" fmla="*/ f69 1 6459"/>
                <a:gd name="f71" fmla="*/ f67 1 f70"/>
                <a:gd name="f72" fmla="*/ f68 1 f70"/>
                <a:gd name="f73" fmla="*/ f71 f65 1"/>
                <a:gd name="f74" fmla="*/ f72 f65 1"/>
                <a:gd name="f75" fmla="*/ f72 f66 1"/>
                <a:gd name="f76" fmla="*/ f71 f6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3" t="f76" r="f74" b="f75"/>
              <a:pathLst>
                <a:path w="6459" h="6459">
                  <a:moveTo>
                    <a:pt x="f4" y="f2"/>
                  </a:moveTo>
                  <a:cubicBezTo>
                    <a:pt x="f5" y="f2"/>
                    <a:pt x="f6" y="f7"/>
                    <a:pt x="f8" y="f9"/>
                  </a:cubicBezTo>
                  <a:cubicBezTo>
                    <a:pt x="f10" y="f11"/>
                    <a:pt x="f10" y="f12"/>
                    <a:pt x="f13" y="f14"/>
                  </a:cubicBezTo>
                  <a:lnTo>
                    <a:pt x="f15" y="f16"/>
                  </a:lnTo>
                  <a:lnTo>
                    <a:pt x="f17" y="f18"/>
                  </a:lnTo>
                  <a:lnTo>
                    <a:pt x="f19" y="f13"/>
                  </a:lnTo>
                  <a:cubicBezTo>
                    <a:pt x="f20" y="f21"/>
                    <a:pt x="f22" y="f23"/>
                    <a:pt x="f24" y="f23"/>
                  </a:cubicBezTo>
                  <a:cubicBezTo>
                    <a:pt x="f25" y="f23"/>
                    <a:pt x="f26" y="f27"/>
                    <a:pt x="f9" y="f28"/>
                  </a:cubicBezTo>
                  <a:cubicBezTo>
                    <a:pt x="f29" y="f8"/>
                    <a:pt x="f2" y="f5"/>
                    <a:pt x="f2" y="f30"/>
                  </a:cubicBezTo>
                  <a:lnTo>
                    <a:pt x="f2" y="f31"/>
                  </a:lnTo>
                  <a:cubicBezTo>
                    <a:pt x="f2" y="f32"/>
                    <a:pt x="f33" y="f3"/>
                    <a:pt x="f34" y="f3"/>
                  </a:cubicBezTo>
                  <a:lnTo>
                    <a:pt x="f35" y="f3"/>
                  </a:lnTo>
                  <a:cubicBezTo>
                    <a:pt x="f36" y="f3"/>
                    <a:pt x="f37" y="f38"/>
                    <a:pt x="f39" y="f40"/>
                  </a:cubicBezTo>
                  <a:cubicBezTo>
                    <a:pt x="f41" y="f42"/>
                    <a:pt x="f41" y="f43"/>
                    <a:pt x="f44" y="f45"/>
                  </a:cubicBezTo>
                  <a:lnTo>
                    <a:pt x="f46" y="f47"/>
                  </a:lnTo>
                  <a:lnTo>
                    <a:pt x="f48" y="f49"/>
                  </a:lnTo>
                  <a:lnTo>
                    <a:pt x="f50" y="f44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8"/>
                    <a:pt x="f59" y="f60"/>
                  </a:cubicBezTo>
                  <a:cubicBezTo>
                    <a:pt x="f61" y="f37"/>
                    <a:pt x="f3" y="f62"/>
                    <a:pt x="f3" y="f63"/>
                  </a:cubicBezTo>
                  <a:lnTo>
                    <a:pt x="f3" y="f34"/>
                  </a:lnTo>
                  <a:cubicBezTo>
                    <a:pt x="f3" y="f33"/>
                    <a:pt x="f32" y="f2"/>
                    <a:pt x="f6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6" name="Google Shape;6983;p88">
              <a:extLst>
                <a:ext uri="{FF2B5EF4-FFF2-40B4-BE49-F238E27FC236}">
                  <a16:creationId xmlns:a16="http://schemas.microsoft.com/office/drawing/2014/main" id="{14D03360-4F43-4BF1-BAEA-F75238265EA6}"/>
                </a:ext>
              </a:extLst>
            </p:cNvPr>
            <p:cNvSpPr/>
            <p:nvPr/>
          </p:nvSpPr>
          <p:spPr>
            <a:xfrm>
              <a:off x="5561536" y="1010997"/>
              <a:ext cx="118113" cy="11374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57"/>
                <a:gd name="f4" fmla="val 2944"/>
                <a:gd name="f5" fmla="val 970"/>
                <a:gd name="f6" fmla="val 1"/>
                <a:gd name="f7" fmla="val 685"/>
                <a:gd name="f8" fmla="val 405"/>
                <a:gd name="f9" fmla="val 114"/>
                <a:gd name="f10" fmla="val 221"/>
                <a:gd name="f11" fmla="val 297"/>
                <a:gd name="f12" fmla="val 549"/>
                <a:gd name="f13" fmla="val 2395"/>
                <a:gd name="f14" fmla="val 2678"/>
                <a:gd name="f15" fmla="val 2755"/>
                <a:gd name="f16" fmla="val 3056"/>
                <a:gd name="f17" fmla="val 2345"/>
                <a:gd name="f18" fmla="val 1683"/>
                <a:gd name="f19" fmla="val 1274"/>
                <a:gd name="f20" fmla="val 1670"/>
                <a:gd name="f21" fmla="val 1478"/>
                <a:gd name="f22" fmla="val 90"/>
                <a:gd name="f23" fmla="val 1222"/>
                <a:gd name="f24" fmla="*/ f0 1 3057"/>
                <a:gd name="f25" fmla="*/ f1 1 2944"/>
                <a:gd name="f26" fmla="val f2"/>
                <a:gd name="f27" fmla="val f3"/>
                <a:gd name="f28" fmla="val f4"/>
                <a:gd name="f29" fmla="+- f28 0 f26"/>
                <a:gd name="f30" fmla="+- f27 0 f26"/>
                <a:gd name="f31" fmla="*/ f30 1 3057"/>
                <a:gd name="f32" fmla="*/ f29 1 2944"/>
                <a:gd name="f33" fmla="*/ f26 1 f31"/>
                <a:gd name="f34" fmla="*/ f27 1 f31"/>
                <a:gd name="f35" fmla="*/ f26 1 f32"/>
                <a:gd name="f36" fmla="*/ f28 1 f32"/>
                <a:gd name="f37" fmla="*/ f33 f24 1"/>
                <a:gd name="f38" fmla="*/ f34 f24 1"/>
                <a:gd name="f39" fmla="*/ f36 f25 1"/>
                <a:gd name="f40" fmla="*/ f35 f2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7" t="f40" r="f38" b="f39"/>
              <a:pathLst>
                <a:path w="3057" h="294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lnTo>
                    <a:pt x="f13" y="f4"/>
                  </a:lnTo>
                  <a:lnTo>
                    <a:pt x="f14" y="f15"/>
                  </a:lnTo>
                  <a:cubicBezTo>
                    <a:pt x="f16" y="f17"/>
                    <a:pt x="f16" y="f18"/>
                    <a:pt x="f14" y="f19"/>
                  </a:cubicBezTo>
                  <a:lnTo>
                    <a:pt x="f20" y="f11"/>
                  </a:lnTo>
                  <a:cubicBezTo>
                    <a:pt x="f21" y="f22"/>
                    <a:pt x="f23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7" name="Google Shape;6984;p88">
              <a:extLst>
                <a:ext uri="{FF2B5EF4-FFF2-40B4-BE49-F238E27FC236}">
                  <a16:creationId xmlns:a16="http://schemas.microsoft.com/office/drawing/2014/main" id="{8B1A8BA4-D299-4481-942C-A2F6445119DF}"/>
                </a:ext>
              </a:extLst>
            </p:cNvPr>
            <p:cNvSpPr/>
            <p:nvPr/>
          </p:nvSpPr>
          <p:spPr>
            <a:xfrm>
              <a:off x="5759933" y="1210546"/>
              <a:ext cx="119347" cy="11502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89"/>
                <a:gd name="f4" fmla="val 2977"/>
                <a:gd name="f5" fmla="val 999"/>
                <a:gd name="f6" fmla="val 787"/>
                <a:gd name="f7" fmla="val 577"/>
                <a:gd name="f8" fmla="val 66"/>
                <a:gd name="f9" fmla="val 410"/>
                <a:gd name="f10" fmla="val 205"/>
                <a:gd name="f11" fmla="val 379"/>
                <a:gd name="f12" fmla="val 316"/>
                <a:gd name="f13" fmla="val 268"/>
                <a:gd name="f14" fmla="val 284"/>
                <a:gd name="f15" fmla="val 299"/>
                <a:gd name="f16" fmla="val 1"/>
                <a:gd name="f17" fmla="val 583"/>
                <a:gd name="f18" fmla="val 2427"/>
                <a:gd name="f19" fmla="val 2679"/>
                <a:gd name="f20" fmla="val 2693"/>
                <a:gd name="f21" fmla="val 3088"/>
                <a:gd name="f22" fmla="val 2315"/>
                <a:gd name="f23" fmla="val 1622"/>
                <a:gd name="f24" fmla="val 1244"/>
                <a:gd name="f25" fmla="val 1734"/>
                <a:gd name="f26" fmla="val 1540"/>
                <a:gd name="f27" fmla="val 105"/>
                <a:gd name="f28" fmla="val 1267"/>
                <a:gd name="f29" fmla="*/ f0 1 3089"/>
                <a:gd name="f30" fmla="*/ f1 1 2977"/>
                <a:gd name="f31" fmla="val f2"/>
                <a:gd name="f32" fmla="val f3"/>
                <a:gd name="f33" fmla="val f4"/>
                <a:gd name="f34" fmla="+- f33 0 f31"/>
                <a:gd name="f35" fmla="+- f32 0 f31"/>
                <a:gd name="f36" fmla="*/ f35 1 3089"/>
                <a:gd name="f37" fmla="*/ f34 1 2977"/>
                <a:gd name="f38" fmla="*/ f31 1 f36"/>
                <a:gd name="f39" fmla="*/ f32 1 f36"/>
                <a:gd name="f40" fmla="*/ f31 1 f37"/>
                <a:gd name="f41" fmla="*/ f33 1 f37"/>
                <a:gd name="f42" fmla="*/ f38 f29 1"/>
                <a:gd name="f43" fmla="*/ f39 f29 1"/>
                <a:gd name="f44" fmla="*/ f41 f30 1"/>
                <a:gd name="f45" fmla="*/ f40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2" t="f45" r="f43" b="f44"/>
              <a:pathLst>
                <a:path w="3089" h="297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0"/>
                    <a:pt x="f12" y="f13"/>
                    <a:pt x="f14" y="f15"/>
                  </a:cubicBezTo>
                  <a:lnTo>
                    <a:pt x="f16" y="f17"/>
                  </a:lnTo>
                  <a:lnTo>
                    <a:pt x="f18" y="f4"/>
                  </a:lnTo>
                  <a:lnTo>
                    <a:pt x="f19" y="f20"/>
                  </a:lnTo>
                  <a:cubicBezTo>
                    <a:pt x="f21" y="f22"/>
                    <a:pt x="f21" y="f23"/>
                    <a:pt x="f19" y="f24"/>
                  </a:cubicBezTo>
                  <a:lnTo>
                    <a:pt x="f25" y="f15"/>
                  </a:lnTo>
                  <a:cubicBezTo>
                    <a:pt x="f26" y="f27"/>
                    <a:pt x="f28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98" name="Google Shape;6985;p88">
              <a:extLst>
                <a:ext uri="{FF2B5EF4-FFF2-40B4-BE49-F238E27FC236}">
                  <a16:creationId xmlns:a16="http://schemas.microsoft.com/office/drawing/2014/main" id="{F5583903-F1E1-4AD8-9438-61F2DB9F02B6}"/>
                </a:ext>
              </a:extLst>
            </p:cNvPr>
            <p:cNvSpPr/>
            <p:nvPr/>
          </p:nvSpPr>
          <p:spPr>
            <a:xfrm>
              <a:off x="5515285" y="1052876"/>
              <a:ext cx="320140" cy="31477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8147"/>
                <a:gd name="f5" fmla="val 725"/>
                <a:gd name="f6" fmla="val 1"/>
                <a:gd name="f7" fmla="val 95"/>
                <a:gd name="f8" fmla="val 631"/>
                <a:gd name="f9" fmla="val 1387"/>
                <a:gd name="f10" fmla="val 284"/>
                <a:gd name="f11" fmla="val 2017"/>
                <a:gd name="f12" fmla="val 4223"/>
                <a:gd name="f13" fmla="val 3938"/>
                <a:gd name="f14" fmla="val 6774"/>
                <a:gd name="f15" fmla="val 6270"/>
                <a:gd name="f16" fmla="val 7972"/>
                <a:gd name="f17" fmla="val 6499"/>
                <a:gd name="f18" fmla="val 8086"/>
                <a:gd name="f19" fmla="val 6745"/>
                <a:gd name="f20" fmla="val 6996"/>
                <a:gd name="f21" fmla="val 7434"/>
                <a:gd name="f22" fmla="val 7886"/>
                <a:gd name="f23" fmla="val 7963"/>
                <a:gd name="f24" fmla="val 7562"/>
                <a:gd name="f25" fmla="*/ f0 1 8286"/>
                <a:gd name="f26" fmla="*/ f1 1 8147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8286"/>
                <a:gd name="f33" fmla="*/ f30 1 8147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8286" h="8147">
                  <a:moveTo>
                    <a:pt x="f5" y="f6"/>
                  </a:moveTo>
                  <a:cubicBezTo>
                    <a:pt x="f7" y="f8"/>
                    <a:pt x="f2" y="f9"/>
                    <a:pt x="f10" y="f11"/>
                  </a:cubicBezTo>
                  <a:cubicBezTo>
                    <a:pt x="f9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3" y="f24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99" name="Google Shape;7015;p88">
            <a:extLst>
              <a:ext uri="{FF2B5EF4-FFF2-40B4-BE49-F238E27FC236}">
                <a16:creationId xmlns:a16="http://schemas.microsoft.com/office/drawing/2014/main" id="{BE75D5ED-7CA9-4A99-AFE8-60DF5C35193B}"/>
              </a:ext>
            </a:extLst>
          </p:cNvPr>
          <p:cNvGrpSpPr/>
          <p:nvPr/>
        </p:nvGrpSpPr>
        <p:grpSpPr>
          <a:xfrm>
            <a:off x="10894407" y="2239465"/>
            <a:ext cx="664804" cy="661855"/>
            <a:chOff x="8170804" y="1679597"/>
            <a:chExt cx="498603" cy="496391"/>
          </a:xfrm>
          <a:solidFill>
            <a:srgbClr val="C00000"/>
          </a:solidFill>
        </p:grpSpPr>
        <p:sp>
          <p:nvSpPr>
            <p:cNvPr id="100" name="Google Shape;7016;p88">
              <a:extLst>
                <a:ext uri="{FF2B5EF4-FFF2-40B4-BE49-F238E27FC236}">
                  <a16:creationId xmlns:a16="http://schemas.microsoft.com/office/drawing/2014/main" id="{6E91C928-486D-4956-8B4A-25188277616A}"/>
                </a:ext>
              </a:extLst>
            </p:cNvPr>
            <p:cNvSpPr/>
            <p:nvPr/>
          </p:nvSpPr>
          <p:spPr>
            <a:xfrm>
              <a:off x="8377769" y="1855683"/>
              <a:ext cx="291638" cy="3203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837"/>
                <a:gd name="f4" fmla="val 7509"/>
                <a:gd name="f5" fmla="val 5120"/>
                <a:gd name="f6" fmla="val 2079"/>
                <a:gd name="f7" fmla="val 5206"/>
                <a:gd name="f8" fmla="val 5293"/>
                <a:gd name="f9" fmla="val 2111"/>
                <a:gd name="f10" fmla="val 5356"/>
                <a:gd name="f11" fmla="val 2174"/>
                <a:gd name="f12" fmla="val 5451"/>
                <a:gd name="f13" fmla="val 2268"/>
                <a:gd name="f14" fmla="val 2458"/>
                <a:gd name="f15" fmla="val 2647"/>
                <a:gd name="f16" fmla="val 3308"/>
                <a:gd name="f17" fmla="val 4694"/>
                <a:gd name="f18" fmla="val 3214"/>
                <a:gd name="f19" fmla="val 4757"/>
                <a:gd name="f20" fmla="val 3151"/>
                <a:gd name="f21" fmla="val 4789"/>
                <a:gd name="f22" fmla="val 3056"/>
                <a:gd name="f23" fmla="val 2993"/>
                <a:gd name="f24" fmla="val 2899"/>
                <a:gd name="f25" fmla="val 2836"/>
                <a:gd name="f26" fmla="val 4001"/>
                <a:gd name="f27" fmla="val 2048"/>
                <a:gd name="f28" fmla="val 3907"/>
                <a:gd name="f29" fmla="val 3655"/>
                <a:gd name="f30" fmla="val 3529"/>
                <a:gd name="f31" fmla="val 2221"/>
                <a:gd name="f32" fmla="val 3481"/>
                <a:gd name="f33" fmla="val 2308"/>
                <a:gd name="f34" fmla="val 3458"/>
                <a:gd name="f35" fmla="val 2399"/>
                <a:gd name="f36" fmla="val 2489"/>
                <a:gd name="f37" fmla="val 2584"/>
                <a:gd name="f38" fmla="val 3970"/>
                <a:gd name="f39" fmla="val 4883"/>
                <a:gd name="f40" fmla="val 4946"/>
                <a:gd name="f41" fmla="val 5033"/>
                <a:gd name="f42" fmla="val 1701"/>
                <a:gd name="f43" fmla="val 725"/>
                <a:gd name="f44" fmla="val 756"/>
                <a:gd name="f45" fmla="val 4411"/>
                <a:gd name="f46" fmla="val 6112"/>
                <a:gd name="f47" fmla="val 7152"/>
                <a:gd name="f48" fmla="val 7309"/>
                <a:gd name="f49" fmla="val 7435"/>
                <a:gd name="f50" fmla="val 2237"/>
                <a:gd name="f51" fmla="val 7467"/>
                <a:gd name="f52" fmla="val 2289"/>
                <a:gd name="f53" fmla="val 7493"/>
                <a:gd name="f54" fmla="val 2347"/>
                <a:gd name="f55" fmla="val 7508"/>
                <a:gd name="f56" fmla="val 2401"/>
                <a:gd name="f57" fmla="val 2477"/>
                <a:gd name="f58" fmla="val 2547"/>
                <a:gd name="f59" fmla="val 7478"/>
                <a:gd name="f60" fmla="val 7404"/>
                <a:gd name="f61" fmla="val 3844"/>
                <a:gd name="f62" fmla="val 5073"/>
                <a:gd name="f63" fmla="val 6018"/>
                <a:gd name="f64" fmla="val 6805"/>
                <a:gd name="f65" fmla="val 6049"/>
                <a:gd name="f66" fmla="val 5104"/>
                <a:gd name="f67" fmla="*/ f0 1 6837"/>
                <a:gd name="f68" fmla="*/ f1 1 7509"/>
                <a:gd name="f69" fmla="val f2"/>
                <a:gd name="f70" fmla="val f3"/>
                <a:gd name="f71" fmla="val f4"/>
                <a:gd name="f72" fmla="+- f71 0 f69"/>
                <a:gd name="f73" fmla="+- f70 0 f69"/>
                <a:gd name="f74" fmla="*/ f73 1 6837"/>
                <a:gd name="f75" fmla="*/ f72 1 7509"/>
                <a:gd name="f76" fmla="*/ f69 1 f74"/>
                <a:gd name="f77" fmla="*/ f70 1 f74"/>
                <a:gd name="f78" fmla="*/ f69 1 f75"/>
                <a:gd name="f79" fmla="*/ f71 1 f75"/>
                <a:gd name="f80" fmla="*/ f76 f67 1"/>
                <a:gd name="f81" fmla="*/ f77 f67 1"/>
                <a:gd name="f82" fmla="*/ f79 f68 1"/>
                <a:gd name="f83" fmla="*/ f78 f6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0" t="f83" r="f81" b="f82"/>
              <a:pathLst>
                <a:path w="6837" h="750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lnTo>
                    <a:pt x="f11" y="f26"/>
                  </a:lnTo>
                  <a:cubicBezTo>
                    <a:pt x="f27" y="f28"/>
                    <a:pt x="f27" y="f29"/>
                    <a:pt x="f11" y="f30"/>
                  </a:cubicBez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15" y="f30"/>
                  </a:cubicBezTo>
                  <a:lnTo>
                    <a:pt x="f22" y="f38"/>
                  </a:lnTo>
                  <a:lnTo>
                    <a:pt x="f39" y="f11"/>
                  </a:lnTo>
                  <a:cubicBezTo>
                    <a:pt x="f40" y="f9"/>
                    <a:pt x="f41" y="f6"/>
                    <a:pt x="f5" y="f6"/>
                  </a:cubicBezTo>
                  <a:close/>
                  <a:moveTo>
                    <a:pt x="f42" y="f2"/>
                  </a:moveTo>
                  <a:cubicBezTo>
                    <a:pt x="f43" y="f2"/>
                    <a:pt x="f2" y="f44"/>
                    <a:pt x="f2" y="f42"/>
                  </a:cubicBezTo>
                  <a:lnTo>
                    <a:pt x="f2" y="f45"/>
                  </a:lnTo>
                  <a:cubicBezTo>
                    <a:pt x="f2" y="f10"/>
                    <a:pt x="f43" y="f46"/>
                    <a:pt x="f42" y="f46"/>
                  </a:cubicBezTo>
                  <a:lnTo>
                    <a:pt x="f27" y="f46"/>
                  </a:lnTo>
                  <a:lnTo>
                    <a:pt x="f27" y="f47"/>
                  </a:lnTo>
                  <a:cubicBezTo>
                    <a:pt x="f27" y="f48"/>
                    <a:pt x="f9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37" y="f60"/>
                  </a:cubicBezTo>
                  <a:lnTo>
                    <a:pt x="f61" y="f46"/>
                  </a:lnTo>
                  <a:lnTo>
                    <a:pt x="f62" y="f46"/>
                  </a:lnTo>
                  <a:cubicBezTo>
                    <a:pt x="f63" y="f46"/>
                    <a:pt x="f64" y="f10"/>
                    <a:pt x="f64" y="f45"/>
                  </a:cubicBezTo>
                  <a:lnTo>
                    <a:pt x="f64" y="f42"/>
                  </a:lnTo>
                  <a:cubicBezTo>
                    <a:pt x="f3" y="f44"/>
                    <a:pt x="f65" y="f2"/>
                    <a:pt x="f66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1" name="Google Shape;7017;p88">
              <a:extLst>
                <a:ext uri="{FF2B5EF4-FFF2-40B4-BE49-F238E27FC236}">
                  <a16:creationId xmlns:a16="http://schemas.microsoft.com/office/drawing/2014/main" id="{52A14DB8-843E-420A-81C0-B628A9DD07D3}"/>
                </a:ext>
              </a:extLst>
            </p:cNvPr>
            <p:cNvSpPr/>
            <p:nvPr/>
          </p:nvSpPr>
          <p:spPr>
            <a:xfrm>
              <a:off x="8170804" y="1679597"/>
              <a:ext cx="321247" cy="3499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203"/>
                <a:gd name="f5" fmla="val 3781"/>
                <a:gd name="f6" fmla="val 1356"/>
                <a:gd name="f7" fmla="val 4317"/>
                <a:gd name="f8" fmla="val 4789"/>
                <a:gd name="f9" fmla="val 1828"/>
                <a:gd name="f10" fmla="val 2395"/>
                <a:gd name="f11" fmla="val 2710"/>
                <a:gd name="f12" fmla="val 4632"/>
                <a:gd name="f13" fmla="val 3025"/>
                <a:gd name="f14" fmla="val 4411"/>
                <a:gd name="f15" fmla="val 3214"/>
                <a:gd name="f16" fmla="val 4254"/>
                <a:gd name="f17" fmla="val 3341"/>
                <a:gd name="f18" fmla="val 4128"/>
                <a:gd name="f19" fmla="val 3530"/>
                <a:gd name="f20" fmla="val 3782"/>
                <a:gd name="f21" fmla="val 3971"/>
                <a:gd name="f22" fmla="val 3970"/>
                <a:gd name="f23" fmla="val 3592"/>
                <a:gd name="f24" fmla="val 3434"/>
                <a:gd name="f25" fmla="val 3624"/>
                <a:gd name="f26" fmla="val 2931"/>
                <a:gd name="f27" fmla="val 2679"/>
                <a:gd name="f28" fmla="val 4065"/>
                <a:gd name="f29" fmla="val 2584"/>
                <a:gd name="f30" fmla="val 4096"/>
                <a:gd name="f31" fmla="val 2521"/>
                <a:gd name="f32" fmla="val 2206"/>
                <a:gd name="f33" fmla="val 3939"/>
                <a:gd name="f34" fmla="val 2049"/>
                <a:gd name="f35" fmla="val 3750"/>
                <a:gd name="f36" fmla="val 3529"/>
                <a:gd name="f37" fmla="val 3371"/>
                <a:gd name="f38" fmla="val 2742"/>
                <a:gd name="f39" fmla="val 2836"/>
                <a:gd name="f40" fmla="val 2678"/>
                <a:gd name="f41" fmla="val 2741"/>
                <a:gd name="f42" fmla="val 4758"/>
                <a:gd name="f43" fmla="val 4916"/>
                <a:gd name="f44" fmla="val 5105"/>
                <a:gd name="f45" fmla="val 5294"/>
                <a:gd name="f46" fmla="val 5451"/>
                <a:gd name="f47" fmla="val 1733"/>
                <a:gd name="f48" fmla="val 1"/>
                <a:gd name="f49" fmla="val 788"/>
                <a:gd name="f50" fmla="val 789"/>
                <a:gd name="f51" fmla="val 1734"/>
                <a:gd name="f52" fmla="val 5136"/>
                <a:gd name="f53" fmla="val 5987"/>
                <a:gd name="f54" fmla="val 631"/>
                <a:gd name="f55" fmla="val 6649"/>
                <a:gd name="f56" fmla="val 1418"/>
                <a:gd name="f57" fmla="val 6806"/>
                <a:gd name="f58" fmla="val 7846"/>
                <a:gd name="f59" fmla="val 8003"/>
                <a:gd name="f60" fmla="val 1481"/>
                <a:gd name="f61" fmla="val 8129"/>
                <a:gd name="f62" fmla="val 1607"/>
                <a:gd name="f63" fmla="val 8161"/>
                <a:gd name="f64" fmla="val 1659"/>
                <a:gd name="f65" fmla="val 8187"/>
                <a:gd name="f66" fmla="val 1717"/>
                <a:gd name="f67" fmla="val 8202"/>
                <a:gd name="f68" fmla="val 1771"/>
                <a:gd name="f69" fmla="val 1848"/>
                <a:gd name="f70" fmla="val 1917"/>
                <a:gd name="f71" fmla="val 8172"/>
                <a:gd name="f72" fmla="val 1954"/>
                <a:gd name="f73" fmla="val 8098"/>
                <a:gd name="f74" fmla="val 6838"/>
                <a:gd name="f75" fmla="val 5798"/>
                <a:gd name="f76" fmla="val 4475"/>
                <a:gd name="f77" fmla="val 5167"/>
                <a:gd name="f78" fmla="val 3404"/>
                <a:gd name="f79" fmla="val 6490"/>
                <a:gd name="f80" fmla="val 7530"/>
                <a:gd name="f81" fmla="val 6774"/>
                <a:gd name="f82" fmla="val 5829"/>
                <a:gd name="f83" fmla="*/ f0 1 7531"/>
                <a:gd name="f84" fmla="*/ f1 1 8203"/>
                <a:gd name="f85" fmla="val f2"/>
                <a:gd name="f86" fmla="val f3"/>
                <a:gd name="f87" fmla="val f4"/>
                <a:gd name="f88" fmla="+- f87 0 f85"/>
                <a:gd name="f89" fmla="+- f86 0 f85"/>
                <a:gd name="f90" fmla="*/ f89 1 7531"/>
                <a:gd name="f91" fmla="*/ f88 1 8203"/>
                <a:gd name="f92" fmla="*/ f85 1 f90"/>
                <a:gd name="f93" fmla="*/ f86 1 f90"/>
                <a:gd name="f94" fmla="*/ f85 1 f91"/>
                <a:gd name="f95" fmla="*/ f87 1 f91"/>
                <a:gd name="f96" fmla="*/ f92 f83 1"/>
                <a:gd name="f97" fmla="*/ f93 f83 1"/>
                <a:gd name="f98" fmla="*/ f95 f84 1"/>
                <a:gd name="f99" fmla="*/ f94 f8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9" r="f97" b="f98"/>
              <a:pathLst>
                <a:path w="7531" h="8203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cubicBezTo>
                    <a:pt x="f18" y="f21"/>
                    <a:pt x="f22" y="f18"/>
                    <a:pt x="f5" y="f18"/>
                  </a:cubicBezTo>
                  <a:cubicBezTo>
                    <a:pt x="f23" y="f18"/>
                    <a:pt x="f24" y="f21"/>
                    <a:pt x="f24" y="f20"/>
                  </a:cubicBezTo>
                  <a:cubicBezTo>
                    <a:pt x="f24" y="f17"/>
                    <a:pt x="f25" y="f26"/>
                    <a:pt x="f22" y="f27"/>
                  </a:cubicBezTo>
                  <a:cubicBezTo>
                    <a:pt x="f28" y="f29"/>
                    <a:pt x="f30" y="f31"/>
                    <a:pt x="f30" y="f10"/>
                  </a:cubicBezTo>
                  <a:cubicBezTo>
                    <a:pt x="f30" y="f32"/>
                    <a:pt x="f33" y="f34"/>
                    <a:pt x="f35" y="f34"/>
                  </a:cubicBezTo>
                  <a:cubicBezTo>
                    <a:pt x="f36" y="f34"/>
                    <a:pt x="f37" y="f32"/>
                    <a:pt x="f37" y="f10"/>
                  </a:cubicBezTo>
                  <a:cubicBezTo>
                    <a:pt x="f37" y="f29"/>
                    <a:pt x="f15" y="f38"/>
                    <a:pt x="f13" y="f38"/>
                  </a:cubicBezTo>
                  <a:cubicBezTo>
                    <a:pt x="f39" y="f38"/>
                    <a:pt x="f40" y="f29"/>
                    <a:pt x="f40" y="f10"/>
                  </a:cubicBezTo>
                  <a:cubicBezTo>
                    <a:pt x="f41" y="f9"/>
                    <a:pt x="f15" y="f6"/>
                    <a:pt x="f5" y="f6"/>
                  </a:cubicBezTo>
                  <a:close/>
                  <a:moveTo>
                    <a:pt x="f5" y="f42"/>
                  </a:moveTo>
                  <a:cubicBezTo>
                    <a:pt x="f22" y="f42"/>
                    <a:pt x="f18" y="f43"/>
                    <a:pt x="f18" y="f44"/>
                  </a:cubicBezTo>
                  <a:cubicBezTo>
                    <a:pt x="f18" y="f45"/>
                    <a:pt x="f22" y="f46"/>
                    <a:pt x="f5" y="f46"/>
                  </a:cubicBezTo>
                  <a:cubicBezTo>
                    <a:pt x="f23" y="f46"/>
                    <a:pt x="f24" y="f45"/>
                    <a:pt x="f24" y="f44"/>
                  </a:cubicBezTo>
                  <a:cubicBezTo>
                    <a:pt x="f24" y="f43"/>
                    <a:pt x="f23" y="f42"/>
                    <a:pt x="f5" y="f42"/>
                  </a:cubicBezTo>
                  <a:close/>
                  <a:moveTo>
                    <a:pt x="f47" y="f48"/>
                  </a:moveTo>
                  <a:cubicBezTo>
                    <a:pt x="f49" y="f48"/>
                    <a:pt x="f2" y="f50"/>
                    <a:pt x="f2" y="f51"/>
                  </a:cubicBezTo>
                  <a:lnTo>
                    <a:pt x="f2" y="f52"/>
                  </a:lnTo>
                  <a:cubicBezTo>
                    <a:pt x="f2" y="f53"/>
                    <a:pt x="f54" y="f55"/>
                    <a:pt x="f56" y="f57"/>
                  </a:cubicBezTo>
                  <a:lnTo>
                    <a:pt x="f56" y="f58"/>
                  </a:lnTo>
                  <a:cubicBezTo>
                    <a:pt x="f56" y="f59"/>
                    <a:pt x="f60" y="f61"/>
                    <a:pt x="f62" y="f63"/>
                  </a:cubicBezTo>
                  <a:cubicBezTo>
                    <a:pt x="f64" y="f65"/>
                    <a:pt x="f66" y="f67"/>
                    <a:pt x="f68" y="f67"/>
                  </a:cubicBezTo>
                  <a:cubicBezTo>
                    <a:pt x="f69" y="f67"/>
                    <a:pt x="f70" y="f71"/>
                    <a:pt x="f72" y="f73"/>
                  </a:cubicBezTo>
                  <a:lnTo>
                    <a:pt x="f15" y="f74"/>
                  </a:lnTo>
                  <a:lnTo>
                    <a:pt x="f30" y="f74"/>
                  </a:lnTo>
                  <a:lnTo>
                    <a:pt x="f30" y="f75"/>
                  </a:lnTo>
                  <a:cubicBezTo>
                    <a:pt x="f30" y="f76"/>
                    <a:pt x="f77" y="f78"/>
                    <a:pt x="f79" y="f78"/>
                  </a:cubicBezTo>
                  <a:lnTo>
                    <a:pt x="f80" y="f78"/>
                  </a:lnTo>
                  <a:lnTo>
                    <a:pt x="f80" y="f51"/>
                  </a:lnTo>
                  <a:cubicBezTo>
                    <a:pt x="f80" y="f50"/>
                    <a:pt x="f81" y="f48"/>
                    <a:pt x="f82" y="f48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02" name="Google Shape;6799;p88">
            <a:extLst>
              <a:ext uri="{FF2B5EF4-FFF2-40B4-BE49-F238E27FC236}">
                <a16:creationId xmlns:a16="http://schemas.microsoft.com/office/drawing/2014/main" id="{9A532A13-1CBE-4AA8-89EA-372ACB616709}"/>
              </a:ext>
            </a:extLst>
          </p:cNvPr>
          <p:cNvSpPr/>
          <p:nvPr/>
        </p:nvSpPr>
        <p:spPr>
          <a:xfrm>
            <a:off x="5795467" y="2277209"/>
            <a:ext cx="593616" cy="595200"/>
          </a:xfrm>
          <a:custGeom>
            <a:avLst/>
            <a:gdLst>
              <a:gd name="f0" fmla="val w"/>
              <a:gd name="f1" fmla="val h"/>
              <a:gd name="f2" fmla="val 0"/>
              <a:gd name="f3" fmla="val 11658"/>
              <a:gd name="f4" fmla="val 11689"/>
              <a:gd name="f5" fmla="val 7877"/>
              <a:gd name="f6" fmla="val 1386"/>
              <a:gd name="f7" fmla="val 9232"/>
              <a:gd name="f8" fmla="val 10303"/>
              <a:gd name="f9" fmla="val 2458"/>
              <a:gd name="f10" fmla="val 3781"/>
              <a:gd name="f11" fmla="val 4883"/>
              <a:gd name="f12" fmla="val 10240"/>
              <a:gd name="f13" fmla="val 10209"/>
              <a:gd name="f14" fmla="val 4946"/>
              <a:gd name="f15" fmla="val 10177"/>
              <a:gd name="f16" fmla="val 10019"/>
              <a:gd name="f17" fmla="val 4190"/>
              <a:gd name="f18" fmla="val 9704"/>
              <a:gd name="f19" fmla="val 3529"/>
              <a:gd name="f20" fmla="val 9200"/>
              <a:gd name="f21" fmla="val 2962"/>
              <a:gd name="f22" fmla="val 7720"/>
              <a:gd name="f23" fmla="val 4442"/>
              <a:gd name="f24" fmla="val 8192"/>
              <a:gd name="f25" fmla="val 5072"/>
              <a:gd name="f26" fmla="val 8318"/>
              <a:gd name="f27" fmla="val 5860"/>
              <a:gd name="f28" fmla="val 8098"/>
              <a:gd name="f29" fmla="val 6648"/>
              <a:gd name="f30" fmla="val 8003"/>
              <a:gd name="f31" fmla="val 6868"/>
              <a:gd name="f32" fmla="val 7057"/>
              <a:gd name="f33" fmla="val 7278"/>
              <a:gd name="f34" fmla="val 8727"/>
              <a:gd name="f35" fmla="val 9673"/>
              <a:gd name="f36" fmla="val 8160"/>
              <a:gd name="f37" fmla="val 7498"/>
              <a:gd name="f38" fmla="val 6742"/>
              <a:gd name="f39" fmla="val 6805"/>
              <a:gd name="f40" fmla="val 7908"/>
              <a:gd name="f41" fmla="val 9231"/>
              <a:gd name="f42" fmla="val 10302"/>
              <a:gd name="f43" fmla="val 6774"/>
              <a:gd name="f44" fmla="val 10271"/>
              <a:gd name="f45" fmla="val 6743"/>
              <a:gd name="f46" fmla="val 10208"/>
              <a:gd name="f47" fmla="val 10176"/>
              <a:gd name="f48" fmla="val 7499"/>
              <a:gd name="f49" fmla="val 8161"/>
              <a:gd name="f50" fmla="val 8728"/>
              <a:gd name="f51" fmla="val 7279"/>
              <a:gd name="f52" fmla="val 7750"/>
              <a:gd name="f53" fmla="val 7058"/>
              <a:gd name="f54" fmla="val 6869"/>
              <a:gd name="f55" fmla="val 8002"/>
              <a:gd name="f56" fmla="val 8097"/>
              <a:gd name="f57" fmla="val 6365"/>
              <a:gd name="f58" fmla="val 6081"/>
              <a:gd name="f59" fmla="val 8223"/>
              <a:gd name="f60" fmla="val 5861"/>
              <a:gd name="f61" fmla="val 5325"/>
              <a:gd name="f62" fmla="val 4821"/>
              <a:gd name="f63" fmla="val 8065"/>
              <a:gd name="f64" fmla="val 4443"/>
              <a:gd name="f65" fmla="val 9672"/>
              <a:gd name="f66" fmla="val 4191"/>
              <a:gd name="f67" fmla="val 4947"/>
              <a:gd name="f68" fmla="val 4916"/>
              <a:gd name="f69" fmla="val 3813"/>
              <a:gd name="f70" fmla="val 1387"/>
              <a:gd name="f71" fmla="val 1450"/>
              <a:gd name="f72" fmla="val 1482"/>
              <a:gd name="f73" fmla="val 1513"/>
              <a:gd name="f74" fmla="val 1671"/>
              <a:gd name="f75" fmla="val 1986"/>
              <a:gd name="f76" fmla="val 2490"/>
              <a:gd name="f77" fmla="val 3971"/>
              <a:gd name="f78" fmla="val 3498"/>
              <a:gd name="f79" fmla="val 3372"/>
              <a:gd name="f80" fmla="val 3592"/>
              <a:gd name="f81" fmla="val 3687"/>
              <a:gd name="f82" fmla="val 4820"/>
              <a:gd name="f83" fmla="val 4631"/>
              <a:gd name="f84" fmla="val 2017"/>
              <a:gd name="f85" fmla="val 1418"/>
              <a:gd name="f86" fmla="val 1481"/>
              <a:gd name="f87" fmla="val 1512"/>
              <a:gd name="f88" fmla="val 1670"/>
              <a:gd name="f89" fmla="val 1985"/>
              <a:gd name="f90" fmla="val 2489"/>
              <a:gd name="f91" fmla="val 3938"/>
              <a:gd name="f92" fmla="val 4632"/>
              <a:gd name="f93" fmla="val 3686"/>
              <a:gd name="f94" fmla="val 5073"/>
              <a:gd name="f95" fmla="val 5339"/>
              <a:gd name="f96" fmla="val 3496"/>
              <a:gd name="f97" fmla="val 5605"/>
              <a:gd name="f98" fmla="val 3451"/>
              <a:gd name="f99" fmla="val 5865"/>
              <a:gd name="f100" fmla="val 6375"/>
              <a:gd name="f101" fmla="val 6861"/>
              <a:gd name="f102" fmla="val 3625"/>
              <a:gd name="f103" fmla="val 2016"/>
              <a:gd name="f104" fmla="val 5829"/>
              <a:gd name="f105" fmla="val 5420"/>
              <a:gd name="f106" fmla="val 5010"/>
              <a:gd name="f107" fmla="val 315"/>
              <a:gd name="f108" fmla="val 4884"/>
              <a:gd name="f109" fmla="val 725"/>
              <a:gd name="f110" fmla="val 3782"/>
              <a:gd name="f111" fmla="val 2112"/>
              <a:gd name="f112" fmla="val 726"/>
              <a:gd name="f113" fmla="val 2111"/>
              <a:gd name="f114" fmla="val 316"/>
              <a:gd name="f115" fmla="val 5041"/>
              <a:gd name="f116" fmla="val 1"/>
              <a:gd name="f117" fmla="val 5419"/>
              <a:gd name="f118" fmla="val 6270"/>
              <a:gd name="f119" fmla="val 6679"/>
              <a:gd name="f120" fmla="val 7876"/>
              <a:gd name="f121" fmla="val 9578"/>
              <a:gd name="f122" fmla="val 10964"/>
              <a:gd name="f123" fmla="val 5042"/>
              <a:gd name="f124" fmla="val 11342"/>
              <a:gd name="f125" fmla="val 11688"/>
              <a:gd name="f126" fmla="val 6680"/>
              <a:gd name="f127" fmla="val 10965"/>
              <a:gd name="f128" fmla="val 11343"/>
              <a:gd name="f129" fmla="val 6616"/>
              <a:gd name="f130" fmla="val 6617"/>
              <a:gd name="f131" fmla="*/ f0 1 11658"/>
              <a:gd name="f132" fmla="*/ f1 1 11689"/>
              <a:gd name="f133" fmla="val f2"/>
              <a:gd name="f134" fmla="val f3"/>
              <a:gd name="f135" fmla="val f4"/>
              <a:gd name="f136" fmla="+- f135 0 f133"/>
              <a:gd name="f137" fmla="+- f134 0 f133"/>
              <a:gd name="f138" fmla="*/ f137 1 11658"/>
              <a:gd name="f139" fmla="*/ f136 1 11689"/>
              <a:gd name="f140" fmla="*/ f133 1 f138"/>
              <a:gd name="f141" fmla="*/ f134 1 f138"/>
              <a:gd name="f142" fmla="*/ f133 1 f139"/>
              <a:gd name="f143" fmla="*/ f135 1 f139"/>
              <a:gd name="f144" fmla="*/ f140 f131 1"/>
              <a:gd name="f145" fmla="*/ f141 f131 1"/>
              <a:gd name="f146" fmla="*/ f143 f132 1"/>
              <a:gd name="f147" fmla="*/ f142 f1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4" t="f147" r="f145" b="f146"/>
            <a:pathLst>
              <a:path w="11658" h="11689">
                <a:moveTo>
                  <a:pt x="f5" y="f6"/>
                </a:moveTo>
                <a:cubicBezTo>
                  <a:pt x="f7" y="f6"/>
                  <a:pt x="f8" y="f9"/>
                  <a:pt x="f8" y="f10"/>
                </a:cubicBezTo>
                <a:lnTo>
                  <a:pt x="f8" y="f11"/>
                </a:lnTo>
                <a:cubicBezTo>
                  <a:pt x="f12" y="f11"/>
                  <a:pt x="f13" y="f14"/>
                  <a:pt x="f15" y="f14"/>
                </a:cubicBezTo>
                <a:cubicBezTo>
                  <a:pt x="f16" y="f17"/>
                  <a:pt x="f18" y="f19"/>
                  <a:pt x="f20" y="f21"/>
                </a:cubicBezTo>
                <a:lnTo>
                  <a:pt x="f22" y="f23"/>
                </a:lnTo>
                <a:cubicBezTo>
                  <a:pt x="f24" y="f25"/>
                  <a:pt x="f26" y="f27"/>
                  <a:pt x="f28" y="f29"/>
                </a:cubicBezTo>
                <a:cubicBezTo>
                  <a:pt x="f30" y="f31"/>
                  <a:pt x="f5" y="f32"/>
                  <a:pt x="f22" y="f33"/>
                </a:cubicBezTo>
                <a:lnTo>
                  <a:pt x="f20" y="f34"/>
                </a:lnTo>
                <a:cubicBezTo>
                  <a:pt x="f35" y="f36"/>
                  <a:pt x="f16" y="f37"/>
                  <a:pt x="f15" y="f38"/>
                </a:cubicBezTo>
                <a:cubicBezTo>
                  <a:pt x="f13" y="f38"/>
                  <a:pt x="f12" y="f39"/>
                  <a:pt x="f8" y="f39"/>
                </a:cubicBezTo>
                <a:lnTo>
                  <a:pt x="f8" y="f40"/>
                </a:lnTo>
                <a:cubicBezTo>
                  <a:pt x="f8" y="f41"/>
                  <a:pt x="f7" y="f42"/>
                  <a:pt x="f5" y="f42"/>
                </a:cubicBezTo>
                <a:lnTo>
                  <a:pt x="f43" y="f42"/>
                </a:lnTo>
                <a:cubicBezTo>
                  <a:pt x="f43" y="f44"/>
                  <a:pt x="f45" y="f46"/>
                  <a:pt x="f45" y="f47"/>
                </a:cubicBezTo>
                <a:cubicBezTo>
                  <a:pt x="f48" y="f16"/>
                  <a:pt x="f49" y="f18"/>
                  <a:pt x="f50" y="f20"/>
                </a:cubicBezTo>
                <a:lnTo>
                  <a:pt x="f51" y="f52"/>
                </a:lnTo>
                <a:cubicBezTo>
                  <a:pt x="f53" y="f40"/>
                  <a:pt x="f54" y="f55"/>
                  <a:pt x="f29" y="f56"/>
                </a:cubicBezTo>
                <a:cubicBezTo>
                  <a:pt x="f57" y="f36"/>
                  <a:pt x="f58" y="f59"/>
                  <a:pt x="f60" y="f59"/>
                </a:cubicBezTo>
                <a:cubicBezTo>
                  <a:pt x="f61" y="f59"/>
                  <a:pt x="f62" y="f63"/>
                  <a:pt x="f64" y="f52"/>
                </a:cubicBezTo>
                <a:lnTo>
                  <a:pt x="f21" y="f20"/>
                </a:lnTo>
                <a:cubicBezTo>
                  <a:pt x="f19" y="f65"/>
                  <a:pt x="f66" y="f16"/>
                  <a:pt x="f67" y="f47"/>
                </a:cubicBezTo>
                <a:cubicBezTo>
                  <a:pt x="f67" y="f46"/>
                  <a:pt x="f68" y="f44"/>
                  <a:pt x="f68" y="f42"/>
                </a:cubicBezTo>
                <a:lnTo>
                  <a:pt x="f69" y="f42"/>
                </a:lnTo>
                <a:cubicBezTo>
                  <a:pt x="f9" y="f42"/>
                  <a:pt x="f70" y="f41"/>
                  <a:pt x="f70" y="f40"/>
                </a:cubicBezTo>
                <a:lnTo>
                  <a:pt x="f70" y="f39"/>
                </a:lnTo>
                <a:cubicBezTo>
                  <a:pt x="f71" y="f39"/>
                  <a:pt x="f72" y="f38"/>
                  <a:pt x="f73" y="f38"/>
                </a:cubicBezTo>
                <a:cubicBezTo>
                  <a:pt x="f74" y="f37"/>
                  <a:pt x="f75" y="f36"/>
                  <a:pt x="f76" y="f34"/>
                </a:cubicBezTo>
                <a:lnTo>
                  <a:pt x="f77" y="f33"/>
                </a:lnTo>
                <a:cubicBezTo>
                  <a:pt x="f78" y="f29"/>
                  <a:pt x="f79" y="f27"/>
                  <a:pt x="f80" y="f25"/>
                </a:cubicBezTo>
                <a:cubicBezTo>
                  <a:pt x="f81" y="f82"/>
                  <a:pt x="f69" y="f83"/>
                  <a:pt x="f77" y="f23"/>
                </a:cubicBezTo>
                <a:lnTo>
                  <a:pt x="f76" y="f21"/>
                </a:lnTo>
                <a:cubicBezTo>
                  <a:pt x="f84" y="f19"/>
                  <a:pt x="f74" y="f17"/>
                  <a:pt x="f73" y="f14"/>
                </a:cubicBezTo>
                <a:cubicBezTo>
                  <a:pt x="f72" y="f14"/>
                  <a:pt x="f71" y="f11"/>
                  <a:pt x="f70" y="f11"/>
                </a:cubicBezTo>
                <a:lnTo>
                  <a:pt x="f70" y="f10"/>
                </a:lnTo>
                <a:cubicBezTo>
                  <a:pt x="f70" y="f9"/>
                  <a:pt x="f9" y="f6"/>
                  <a:pt x="f69" y="f6"/>
                </a:cubicBezTo>
                <a:lnTo>
                  <a:pt x="f68" y="f6"/>
                </a:lnTo>
                <a:cubicBezTo>
                  <a:pt x="f68" y="f85"/>
                  <a:pt x="f67" y="f86"/>
                  <a:pt x="f67" y="f87"/>
                </a:cubicBezTo>
                <a:cubicBezTo>
                  <a:pt x="f66" y="f88"/>
                  <a:pt x="f19" y="f89"/>
                  <a:pt x="f21" y="f90"/>
                </a:cubicBezTo>
                <a:lnTo>
                  <a:pt x="f64" y="f91"/>
                </a:lnTo>
                <a:cubicBezTo>
                  <a:pt x="f92" y="f10"/>
                  <a:pt x="f62" y="f93"/>
                  <a:pt x="f94" y="f80"/>
                </a:cubicBezTo>
                <a:cubicBezTo>
                  <a:pt x="f95" y="f96"/>
                  <a:pt x="f97" y="f98"/>
                  <a:pt x="f99" y="f98"/>
                </a:cubicBezTo>
                <a:cubicBezTo>
                  <a:pt x="f100" y="f98"/>
                  <a:pt x="f101" y="f102"/>
                  <a:pt x="f51" y="f91"/>
                </a:cubicBezTo>
                <a:lnTo>
                  <a:pt x="f50" y="f90"/>
                </a:lnTo>
                <a:cubicBezTo>
                  <a:pt x="f49" y="f103"/>
                  <a:pt x="f48" y="f88"/>
                  <a:pt x="f45" y="f87"/>
                </a:cubicBezTo>
                <a:cubicBezTo>
                  <a:pt x="f45" y="f86"/>
                  <a:pt x="f43" y="f85"/>
                  <a:pt x="f43" y="f6"/>
                </a:cubicBezTo>
                <a:close/>
                <a:moveTo>
                  <a:pt x="f104" y="f2"/>
                </a:moveTo>
                <a:cubicBezTo>
                  <a:pt x="f105" y="f2"/>
                  <a:pt x="f106" y="f107"/>
                  <a:pt x="f108" y="f109"/>
                </a:cubicBezTo>
                <a:lnTo>
                  <a:pt x="f110" y="f109"/>
                </a:lnTo>
                <a:cubicBezTo>
                  <a:pt x="f111" y="f109"/>
                  <a:pt x="f112" y="f113"/>
                  <a:pt x="f112" y="f10"/>
                </a:cubicBezTo>
                <a:lnTo>
                  <a:pt x="f112" y="f11"/>
                </a:lnTo>
                <a:cubicBezTo>
                  <a:pt x="f114" y="f115"/>
                  <a:pt x="f116" y="f117"/>
                  <a:pt x="f116" y="f104"/>
                </a:cubicBezTo>
                <a:cubicBezTo>
                  <a:pt x="f116" y="f118"/>
                  <a:pt x="f114" y="f119"/>
                  <a:pt x="f112" y="f43"/>
                </a:cubicBezTo>
                <a:lnTo>
                  <a:pt x="f112" y="f120"/>
                </a:lnTo>
                <a:cubicBezTo>
                  <a:pt x="f112" y="f121"/>
                  <a:pt x="f111" y="f122"/>
                  <a:pt x="f110" y="f122"/>
                </a:cubicBezTo>
                <a:lnTo>
                  <a:pt x="f108" y="f122"/>
                </a:lnTo>
                <a:cubicBezTo>
                  <a:pt x="f123" y="f124"/>
                  <a:pt x="f105" y="f125"/>
                  <a:pt x="f104" y="f125"/>
                </a:cubicBezTo>
                <a:cubicBezTo>
                  <a:pt x="f118" y="f125"/>
                  <a:pt x="f126" y="f124"/>
                  <a:pt x="f43" y="f122"/>
                </a:cubicBezTo>
                <a:lnTo>
                  <a:pt x="f5" y="f122"/>
                </a:lnTo>
                <a:cubicBezTo>
                  <a:pt x="f121" y="f122"/>
                  <a:pt x="f127" y="f121"/>
                  <a:pt x="f127" y="f120"/>
                </a:cubicBezTo>
                <a:lnTo>
                  <a:pt x="f127" y="f43"/>
                </a:lnTo>
                <a:cubicBezTo>
                  <a:pt x="f128" y="f129"/>
                  <a:pt x="f3" y="f118"/>
                  <a:pt x="f3" y="f104"/>
                </a:cubicBezTo>
                <a:cubicBezTo>
                  <a:pt x="f3" y="f117"/>
                  <a:pt x="f128" y="f25"/>
                  <a:pt x="f127" y="f11"/>
                </a:cubicBezTo>
                <a:lnTo>
                  <a:pt x="f127" y="f10"/>
                </a:lnTo>
                <a:cubicBezTo>
                  <a:pt x="f127" y="f113"/>
                  <a:pt x="f121" y="f109"/>
                  <a:pt x="f5" y="f109"/>
                </a:cubicBezTo>
                <a:lnTo>
                  <a:pt x="f43" y="f109"/>
                </a:lnTo>
                <a:cubicBezTo>
                  <a:pt x="f130" y="f107"/>
                  <a:pt x="f118" y="f2"/>
                  <a:pt x="f104" y="f2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03" name="Google Shape;6862;p88">
            <a:extLst>
              <a:ext uri="{FF2B5EF4-FFF2-40B4-BE49-F238E27FC236}">
                <a16:creationId xmlns:a16="http://schemas.microsoft.com/office/drawing/2014/main" id="{0246E954-4473-489E-B4F8-BB0A9843F485}"/>
              </a:ext>
            </a:extLst>
          </p:cNvPr>
          <p:cNvGrpSpPr/>
          <p:nvPr/>
        </p:nvGrpSpPr>
        <p:grpSpPr>
          <a:xfrm>
            <a:off x="6543580" y="2275187"/>
            <a:ext cx="614440" cy="598967"/>
            <a:chOff x="4907685" y="1706389"/>
            <a:chExt cx="460830" cy="449225"/>
          </a:xfrm>
          <a:solidFill>
            <a:srgbClr val="C00000"/>
          </a:solidFill>
        </p:grpSpPr>
        <p:sp>
          <p:nvSpPr>
            <p:cNvPr id="104" name="Google Shape;6863;p88">
              <a:extLst>
                <a:ext uri="{FF2B5EF4-FFF2-40B4-BE49-F238E27FC236}">
                  <a16:creationId xmlns:a16="http://schemas.microsoft.com/office/drawing/2014/main" id="{82E134A2-CFD0-4544-8B8A-15E36F3F2FE2}"/>
                </a:ext>
              </a:extLst>
            </p:cNvPr>
            <p:cNvSpPr/>
            <p:nvPr/>
          </p:nvSpPr>
          <p:spPr>
            <a:xfrm>
              <a:off x="4907685" y="1708720"/>
              <a:ext cx="460830" cy="446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067"/>
                <a:gd name="f4" fmla="val 11702"/>
                <a:gd name="f5" fmla="val 2558"/>
                <a:gd name="f6" fmla="val 2357"/>
                <a:gd name="f7" fmla="val 2155"/>
                <a:gd name="f8" fmla="val 24"/>
                <a:gd name="f9" fmla="val 1954"/>
                <a:gd name="f10" fmla="val 70"/>
                <a:gd name="f11" fmla="val 1828"/>
                <a:gd name="f12" fmla="val 102"/>
                <a:gd name="f13" fmla="val 1733"/>
                <a:gd name="f14" fmla="val 196"/>
                <a:gd name="f15" fmla="val 1702"/>
                <a:gd name="f16" fmla="val 322"/>
                <a:gd name="f17" fmla="val 1670"/>
                <a:gd name="f18" fmla="val 448"/>
                <a:gd name="f19" fmla="val 543"/>
                <a:gd name="f20" fmla="val 1796"/>
                <a:gd name="f21" fmla="val 637"/>
                <a:gd name="f22" fmla="val 2679"/>
                <a:gd name="f23" fmla="val 1551"/>
                <a:gd name="f24" fmla="val 2962"/>
                <a:gd name="f25" fmla="val 1803"/>
                <a:gd name="f26" fmla="val 2244"/>
                <a:gd name="f27" fmla="val 2528"/>
                <a:gd name="f28" fmla="val 2553"/>
                <a:gd name="f29" fmla="val 2669"/>
                <a:gd name="f30" fmla="val 2379"/>
                <a:gd name="f31" fmla="val 2740"/>
                <a:gd name="f32" fmla="val 2202"/>
                <a:gd name="f33" fmla="val 2025"/>
                <a:gd name="f34" fmla="val 1844"/>
                <a:gd name="f35" fmla="val 788"/>
                <a:gd name="f36" fmla="val 1614"/>
                <a:gd name="f37" fmla="val 744"/>
                <a:gd name="f38" fmla="val 1569"/>
                <a:gd name="f39" fmla="val 668"/>
                <a:gd name="f40" fmla="val 1525"/>
                <a:gd name="f41" fmla="val 582"/>
                <a:gd name="f42" fmla="val 547"/>
                <a:gd name="f43" fmla="val 510"/>
                <a:gd name="f44" fmla="val 1532"/>
                <a:gd name="f45" fmla="val 473"/>
                <a:gd name="f46" fmla="val 347"/>
                <a:gd name="f47" fmla="val 1582"/>
                <a:gd name="f48" fmla="val 284"/>
                <a:gd name="f49" fmla="val 1645"/>
                <a:gd name="f50" fmla="val 253"/>
                <a:gd name="f51" fmla="val 1771"/>
                <a:gd name="f52" fmla="val 1"/>
                <a:gd name="f53" fmla="val 2591"/>
                <a:gd name="f54" fmla="val 3473"/>
                <a:gd name="f55" fmla="val 883"/>
                <a:gd name="f56" fmla="val 4103"/>
                <a:gd name="f57" fmla="val 1366"/>
                <a:gd name="f58" fmla="val 4494"/>
                <a:gd name="f59" fmla="val 1932"/>
                <a:gd name="f60" fmla="val 4750"/>
                <a:gd name="f61" fmla="val 2619"/>
                <a:gd name="f62" fmla="val 2874"/>
                <a:gd name="f63" fmla="val 3145"/>
                <a:gd name="f64" fmla="val 4715"/>
                <a:gd name="f65" fmla="val 3435"/>
                <a:gd name="f66" fmla="val 4638"/>
                <a:gd name="f67" fmla="val 7247"/>
                <a:gd name="f68" fmla="val 8482"/>
                <a:gd name="f69" fmla="val 6963"/>
                <a:gd name="f70" fmla="val 9522"/>
                <a:gd name="f71" fmla="val 7215"/>
                <a:gd name="f72" fmla="val 10372"/>
                <a:gd name="f73" fmla="val 7814"/>
                <a:gd name="f74" fmla="val 10971"/>
                <a:gd name="f75" fmla="val 8291"/>
                <a:gd name="f76" fmla="val 11472"/>
                <a:gd name="f77" fmla="val 8895"/>
                <a:gd name="f78" fmla="val 9516"/>
                <a:gd name="f79" fmla="val 9714"/>
                <a:gd name="f80" fmla="val 9915"/>
                <a:gd name="f81" fmla="val 11678"/>
                <a:gd name="f82" fmla="val 10114"/>
                <a:gd name="f83" fmla="val 11632"/>
                <a:gd name="f84" fmla="val 10240"/>
                <a:gd name="f85" fmla="val 11569"/>
                <a:gd name="f86" fmla="val 10334"/>
                <a:gd name="f87" fmla="val 11506"/>
                <a:gd name="f88" fmla="val 10366"/>
                <a:gd name="f89" fmla="val 11380"/>
                <a:gd name="f90" fmla="val 10397"/>
                <a:gd name="f91" fmla="val 11254"/>
                <a:gd name="f92" fmla="val 11128"/>
                <a:gd name="f93" fmla="val 10271"/>
                <a:gd name="f94" fmla="val 11065"/>
                <a:gd name="f95" fmla="val 9389"/>
                <a:gd name="f96" fmla="val 10152"/>
                <a:gd name="f97" fmla="val 9106"/>
                <a:gd name="f98" fmla="val 9868"/>
                <a:gd name="f99" fmla="val 9459"/>
                <a:gd name="f100" fmla="val 9175"/>
                <a:gd name="f101" fmla="val 9515"/>
                <a:gd name="f102" fmla="val 9033"/>
                <a:gd name="f103" fmla="val 9688"/>
                <a:gd name="f104" fmla="val 8962"/>
                <a:gd name="f105" fmla="val 9866"/>
                <a:gd name="f106" fmla="val 10043"/>
                <a:gd name="f107" fmla="val 10224"/>
                <a:gd name="f108" fmla="val 11279"/>
                <a:gd name="f109" fmla="val 10089"/>
                <a:gd name="f110" fmla="val 11326"/>
                <a:gd name="f111" fmla="val 10135"/>
                <a:gd name="f112" fmla="val 11405"/>
                <a:gd name="f113" fmla="val 10164"/>
                <a:gd name="f114" fmla="val 11494"/>
                <a:gd name="f115" fmla="val 11527"/>
                <a:gd name="f116" fmla="val 11561"/>
                <a:gd name="f117" fmla="val 10160"/>
                <a:gd name="f118" fmla="val 11594"/>
                <a:gd name="f119" fmla="val 11720"/>
                <a:gd name="f120" fmla="val 10120"/>
                <a:gd name="f121" fmla="val 11783"/>
                <a:gd name="f122" fmla="val 10026"/>
                <a:gd name="f123" fmla="val 11815"/>
                <a:gd name="f124" fmla="val 9931"/>
                <a:gd name="f125" fmla="val 9081"/>
                <a:gd name="f126" fmla="val 8230"/>
                <a:gd name="f127" fmla="val 11185"/>
                <a:gd name="f128" fmla="val 7600"/>
                <a:gd name="f129" fmla="val 10778"/>
                <a:gd name="f130" fmla="val 7170"/>
                <a:gd name="f131" fmla="val 6903"/>
                <a:gd name="f132" fmla="val 9537"/>
                <a:gd name="f133" fmla="val 9266"/>
                <a:gd name="f134" fmla="val 8975"/>
                <a:gd name="f135" fmla="val 6944"/>
                <a:gd name="f136" fmla="val 8665"/>
                <a:gd name="f137" fmla="val 7033"/>
                <a:gd name="f138" fmla="val 4852"/>
                <a:gd name="f139" fmla="val 3221"/>
                <a:gd name="f140" fmla="val 4884"/>
                <a:gd name="f141" fmla="val 3032"/>
                <a:gd name="f142" fmla="val 5136"/>
                <a:gd name="f143" fmla="val 2213"/>
                <a:gd name="f144" fmla="val 1330"/>
                <a:gd name="f145" fmla="val 4254"/>
                <a:gd name="f146" fmla="val 700"/>
                <a:gd name="f147" fmla="val 3778"/>
                <a:gd name="f148" fmla="val 225"/>
                <a:gd name="f149" fmla="val 3177"/>
                <a:gd name="f150" fmla="*/ f0 1 12067"/>
                <a:gd name="f151" fmla="*/ f1 1 11702"/>
                <a:gd name="f152" fmla="val f2"/>
                <a:gd name="f153" fmla="val f3"/>
                <a:gd name="f154" fmla="val f4"/>
                <a:gd name="f155" fmla="+- f154 0 f152"/>
                <a:gd name="f156" fmla="+- f153 0 f152"/>
                <a:gd name="f157" fmla="*/ f156 1 12067"/>
                <a:gd name="f158" fmla="*/ f155 1 11702"/>
                <a:gd name="f159" fmla="*/ f152 1 f157"/>
                <a:gd name="f160" fmla="*/ f153 1 f157"/>
                <a:gd name="f161" fmla="*/ f152 1 f158"/>
                <a:gd name="f162" fmla="*/ f154 1 f158"/>
                <a:gd name="f163" fmla="*/ f159 f150 1"/>
                <a:gd name="f164" fmla="*/ f160 f150 1"/>
                <a:gd name="f165" fmla="*/ f162 f151 1"/>
                <a:gd name="f166" fmla="*/ f161 f1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63" t="f166" r="f164" b="f165"/>
              <a:pathLst>
                <a:path w="12067" h="11702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5" y="f19"/>
                    <a:pt x="f20" y="f21"/>
                  </a:cubicBezTo>
                  <a:lnTo>
                    <a:pt x="f22" y="f23"/>
                  </a:lnTo>
                  <a:cubicBezTo>
                    <a:pt x="f24" y="f25"/>
                    <a:pt x="f24" y="f26"/>
                    <a:pt x="f22" y="f27"/>
                  </a:cubicBez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29"/>
                    <a:pt x="f15" y="f27"/>
                  </a:cubicBezTo>
                  <a:lnTo>
                    <a:pt x="f35" y="f36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42" y="f40"/>
                    <a:pt x="f43" y="f44"/>
                    <a:pt x="f45" y="f23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0" y="f54"/>
                    <a:pt x="f55" y="f56"/>
                  </a:cubicBezTo>
                  <a:cubicBezTo>
                    <a:pt x="f57" y="f58"/>
                    <a:pt x="f59" y="f60"/>
                    <a:pt x="f61" y="f60"/>
                  </a:cubicBezTo>
                  <a:cubicBezTo>
                    <a:pt x="f62" y="f60"/>
                    <a:pt x="f63" y="f64"/>
                    <a:pt x="f65" y="f66"/>
                  </a:cubicBezTo>
                  <a:lnTo>
                    <a:pt x="f67" y="f68"/>
                  </a:lnTo>
                  <a:cubicBezTo>
                    <a:pt x="f69" y="f70"/>
                    <a:pt x="f71" y="f72"/>
                    <a:pt x="f73" y="f74"/>
                  </a:cubicBezTo>
                  <a:cubicBezTo>
                    <a:pt x="f75" y="f76"/>
                    <a:pt x="f77" y="f4"/>
                    <a:pt x="f78" y="f4"/>
                  </a:cubicBezTo>
                  <a:cubicBezTo>
                    <a:pt x="f79" y="f4"/>
                    <a:pt x="f80" y="f81"/>
                    <a:pt x="f82" y="f83"/>
                  </a:cubicBezTo>
                  <a:cubicBezTo>
                    <a:pt x="f84" y="f85"/>
                    <a:pt x="f86" y="f87"/>
                    <a:pt x="f88" y="f89"/>
                  </a:cubicBezTo>
                  <a:cubicBezTo>
                    <a:pt x="f90" y="f91"/>
                    <a:pt x="f88" y="f92"/>
                    <a:pt x="f93" y="f94"/>
                  </a:cubicBezTo>
                  <a:lnTo>
                    <a:pt x="f95" y="f96"/>
                  </a:lnTo>
                  <a:cubicBezTo>
                    <a:pt x="f97" y="f98"/>
                    <a:pt x="f97" y="f99"/>
                    <a:pt x="f95" y="f100"/>
                  </a:cubicBezTo>
                  <a:cubicBezTo>
                    <a:pt x="f101" y="f102"/>
                    <a:pt x="f103" y="f104"/>
                    <a:pt x="f105" y="f104"/>
                  </a:cubicBezTo>
                  <a:cubicBezTo>
                    <a:pt x="f106" y="f104"/>
                    <a:pt x="f107" y="f102"/>
                    <a:pt x="f88" y="f100"/>
                  </a:cubicBezTo>
                  <a:lnTo>
                    <a:pt x="f108" y="f109"/>
                  </a:lnTo>
                  <a:cubicBezTo>
                    <a:pt x="f110" y="f111"/>
                    <a:pt x="f112" y="f113"/>
                    <a:pt x="f114" y="f113"/>
                  </a:cubicBezTo>
                  <a:cubicBezTo>
                    <a:pt x="f115" y="f113"/>
                    <a:pt x="f116" y="f117"/>
                    <a:pt x="f118" y="f96"/>
                  </a:cubicBezTo>
                  <a:cubicBezTo>
                    <a:pt x="f119" y="f120"/>
                    <a:pt x="f121" y="f122"/>
                    <a:pt x="f123" y="f124"/>
                  </a:cubicBezTo>
                  <a:cubicBezTo>
                    <a:pt x="f3" y="f125"/>
                    <a:pt x="f123" y="f126"/>
                    <a:pt x="f127" y="f128"/>
                  </a:cubicBezTo>
                  <a:cubicBezTo>
                    <a:pt x="f129" y="f130"/>
                    <a:pt x="f107" y="f131"/>
                    <a:pt x="f132" y="f131"/>
                  </a:cubicBezTo>
                  <a:cubicBezTo>
                    <a:pt x="f133" y="f131"/>
                    <a:pt x="f134" y="f135"/>
                    <a:pt x="f136" y="f137"/>
                  </a:cubicBezTo>
                  <a:lnTo>
                    <a:pt x="f138" y="f139"/>
                  </a:lnTo>
                  <a:lnTo>
                    <a:pt x="f140" y="f141"/>
                  </a:lnTo>
                  <a:cubicBezTo>
                    <a:pt x="f142" y="f143"/>
                    <a:pt x="f140" y="f144"/>
                    <a:pt x="f145" y="f146"/>
                  </a:cubicBezTo>
                  <a:cubicBezTo>
                    <a:pt x="f147" y="f148"/>
                    <a:pt x="f14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5" name="Google Shape;6864;p88">
              <a:extLst>
                <a:ext uri="{FF2B5EF4-FFF2-40B4-BE49-F238E27FC236}">
                  <a16:creationId xmlns:a16="http://schemas.microsoft.com/office/drawing/2014/main" id="{E729B574-83B3-4922-911E-85836FE8677C}"/>
                </a:ext>
              </a:extLst>
            </p:cNvPr>
            <p:cNvSpPr/>
            <p:nvPr/>
          </p:nvSpPr>
          <p:spPr>
            <a:xfrm>
              <a:off x="4908901" y="1940000"/>
              <a:ext cx="220196" cy="214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766"/>
                <a:gd name="f4" fmla="val 5624"/>
                <a:gd name="f5" fmla="val 4080"/>
                <a:gd name="f6" fmla="val 1504"/>
                <a:gd name="f7" fmla="val 4167"/>
                <a:gd name="f8" fmla="val 4253"/>
                <a:gd name="f9" fmla="val 1528"/>
                <a:gd name="f10" fmla="val 4316"/>
                <a:gd name="f11" fmla="val 1575"/>
                <a:gd name="f12" fmla="val 4442"/>
                <a:gd name="f13" fmla="val 1701"/>
                <a:gd name="f14" fmla="val 1953"/>
                <a:gd name="f15" fmla="val 2048"/>
                <a:gd name="f16" fmla="val 2205"/>
                <a:gd name="f17" fmla="val 4159"/>
                <a:gd name="f18" fmla="val 2158"/>
                <a:gd name="f19" fmla="val 4206"/>
                <a:gd name="f20" fmla="val 2072"/>
                <a:gd name="f21" fmla="val 4230"/>
                <a:gd name="f22" fmla="val 1985"/>
                <a:gd name="f23" fmla="val 1898"/>
                <a:gd name="f24" fmla="val 1812"/>
                <a:gd name="f25" fmla="val 1764"/>
                <a:gd name="f26" fmla="val 1638"/>
                <a:gd name="f27" fmla="val 4033"/>
                <a:gd name="f28" fmla="val 3781"/>
                <a:gd name="f29" fmla="val 3686"/>
                <a:gd name="f30" fmla="val 3844"/>
                <a:gd name="f31" fmla="val 3907"/>
                <a:gd name="f32" fmla="val 3993"/>
                <a:gd name="f33" fmla="val 567"/>
                <a:gd name="f34" fmla="val 3277"/>
                <a:gd name="f35" fmla="val 4694"/>
                <a:gd name="f36" fmla="val 5198"/>
                <a:gd name="f37" fmla="val 835"/>
                <a:gd name="f38" fmla="val 5482"/>
                <a:gd name="f39" fmla="val 1189"/>
                <a:gd name="f40" fmla="val 1540"/>
                <a:gd name="f41" fmla="val 1890"/>
                <a:gd name="f42" fmla="val 2237"/>
                <a:gd name="f43" fmla="val 2489"/>
                <a:gd name="f44" fmla="*/ f0 1 5766"/>
                <a:gd name="f45" fmla="*/ f1 1 5624"/>
                <a:gd name="f46" fmla="val f2"/>
                <a:gd name="f47" fmla="val f3"/>
                <a:gd name="f48" fmla="val f4"/>
                <a:gd name="f49" fmla="+- f48 0 f46"/>
                <a:gd name="f50" fmla="+- f47 0 f46"/>
                <a:gd name="f51" fmla="*/ f50 1 5766"/>
                <a:gd name="f52" fmla="*/ f49 1 5624"/>
                <a:gd name="f53" fmla="*/ f46 1 f51"/>
                <a:gd name="f54" fmla="*/ f47 1 f51"/>
                <a:gd name="f55" fmla="*/ f46 1 f52"/>
                <a:gd name="f56" fmla="*/ f48 1 f52"/>
                <a:gd name="f57" fmla="*/ f53 f44 1"/>
                <a:gd name="f58" fmla="*/ f54 f44 1"/>
                <a:gd name="f59" fmla="*/ f56 f45 1"/>
                <a:gd name="f60" fmla="*/ f55 f4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7" t="f60" r="f58" b="f59"/>
              <a:pathLst>
                <a:path w="5766" h="5624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lnTo>
                    <a:pt x="f16" y="f17"/>
                  </a:lnTo>
                  <a:cubicBezTo>
                    <a:pt x="f18" y="f19"/>
                    <a:pt x="f20" y="f21"/>
                    <a:pt x="f22" y="f21"/>
                  </a:cubicBezTo>
                  <a:cubicBezTo>
                    <a:pt x="f23" y="f21"/>
                    <a:pt x="f24" y="f19"/>
                    <a:pt x="f25" y="f17"/>
                  </a:cubicBezTo>
                  <a:cubicBezTo>
                    <a:pt x="f26" y="f27"/>
                    <a:pt x="f26" y="f28"/>
                    <a:pt x="f25" y="f29"/>
                  </a:cubicBezTo>
                  <a:lnTo>
                    <a:pt x="f30" y="f11"/>
                  </a:lnTo>
                  <a:cubicBezTo>
                    <a:pt x="f31" y="f9"/>
                    <a:pt x="f32" y="f6"/>
                    <a:pt x="f5" y="f6"/>
                  </a:cubicBezTo>
                  <a:close/>
                  <a:moveTo>
                    <a:pt x="f30" y="f2"/>
                  </a:moveTo>
                  <a:lnTo>
                    <a:pt x="f33" y="f34"/>
                  </a:lnTo>
                  <a:cubicBezTo>
                    <a:pt x="f2" y="f30"/>
                    <a:pt x="f2" y="f35"/>
                    <a:pt x="f33" y="f36"/>
                  </a:cubicBezTo>
                  <a:cubicBezTo>
                    <a:pt x="f37" y="f38"/>
                    <a:pt x="f39" y="f4"/>
                    <a:pt x="f40" y="f4"/>
                  </a:cubicBezTo>
                  <a:cubicBezTo>
                    <a:pt x="f41" y="f4"/>
                    <a:pt x="f42" y="f38"/>
                    <a:pt x="f43" y="f36"/>
                  </a:cubicBezTo>
                  <a:lnTo>
                    <a:pt x="f3" y="f14"/>
                  </a:lnTo>
                  <a:lnTo>
                    <a:pt x="f30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6" name="Google Shape;6865;p88">
              <a:extLst>
                <a:ext uri="{FF2B5EF4-FFF2-40B4-BE49-F238E27FC236}">
                  <a16:creationId xmlns:a16="http://schemas.microsoft.com/office/drawing/2014/main" id="{4ACE7363-4317-4150-A77D-5565C9BA3630}"/>
                </a:ext>
              </a:extLst>
            </p:cNvPr>
            <p:cNvSpPr/>
            <p:nvPr/>
          </p:nvSpPr>
          <p:spPr>
            <a:xfrm>
              <a:off x="5166378" y="1706389"/>
              <a:ext cx="197327" cy="19511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67"/>
                <a:gd name="f4" fmla="val 5109"/>
                <a:gd name="f5" fmla="val 4249"/>
                <a:gd name="f6" fmla="val 1"/>
                <a:gd name="f7" fmla="val 4179"/>
                <a:gd name="f8" fmla="val 4106"/>
                <a:gd name="f9" fmla="val 24"/>
                <a:gd name="f10" fmla="val 4033"/>
                <a:gd name="f11" fmla="val 68"/>
                <a:gd name="f12" fmla="val 2206"/>
                <a:gd name="f13" fmla="val 1171"/>
                <a:gd name="f14" fmla="val 2017"/>
                <a:gd name="f15" fmla="val 1265"/>
                <a:gd name="f16" fmla="val 1985"/>
                <a:gd name="f17" fmla="val 1549"/>
                <a:gd name="f18" fmla="val 2143"/>
                <a:gd name="f19" fmla="val 1706"/>
                <a:gd name="f20" fmla="val 2300"/>
                <a:gd name="f21" fmla="val 1864"/>
                <a:gd name="f22" fmla="val 4164"/>
                <a:gd name="f23" fmla="val 945"/>
                <a:gd name="f24" fmla="val 3245"/>
                <a:gd name="f25" fmla="val 2809"/>
                <a:gd name="f26" fmla="val 3434"/>
                <a:gd name="f27" fmla="val 2998"/>
                <a:gd name="f28" fmla="val 3502"/>
                <a:gd name="f29" fmla="val 3066"/>
                <a:gd name="f30" fmla="val 3594"/>
                <a:gd name="f31" fmla="val 3099"/>
                <a:gd name="f32" fmla="val 3684"/>
                <a:gd name="f33" fmla="val 3802"/>
                <a:gd name="f34" fmla="val 3916"/>
                <a:gd name="f35" fmla="val 3042"/>
                <a:gd name="f36" fmla="val 3970"/>
                <a:gd name="f37" fmla="val 2935"/>
                <a:gd name="f38" fmla="val 5073"/>
                <a:gd name="f39" fmla="val 1108"/>
                <a:gd name="f40" fmla="val 1013"/>
                <a:gd name="f41" fmla="val 793"/>
                <a:gd name="f42" fmla="val 5041"/>
                <a:gd name="f43" fmla="val 698"/>
                <a:gd name="f44" fmla="val 4474"/>
                <a:gd name="f45" fmla="val 100"/>
                <a:gd name="f46" fmla="val 4406"/>
                <a:gd name="f47" fmla="val 32"/>
                <a:gd name="f48" fmla="val 4330"/>
                <a:gd name="f49" fmla="*/ f0 1 5167"/>
                <a:gd name="f50" fmla="*/ f1 1 5109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5167"/>
                <a:gd name="f57" fmla="*/ f54 1 5109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5167" h="510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21"/>
                  </a:lnTo>
                  <a:lnTo>
                    <a:pt x="f2" y="f22"/>
                  </a:lnTo>
                  <a:lnTo>
                    <a:pt x="f23" y="f4"/>
                  </a:lnTo>
                  <a:lnTo>
                    <a:pt x="f24" y="f25"/>
                  </a:lnTo>
                  <a:lnTo>
                    <a:pt x="f26" y="f27"/>
                  </a:lnTo>
                  <a:cubicBezTo>
                    <a:pt x="f28" y="f29"/>
                    <a:pt x="f30" y="f31"/>
                    <a:pt x="f32" y="f31"/>
                  </a:cubicBezTo>
                  <a:cubicBezTo>
                    <a:pt x="f33" y="f31"/>
                    <a:pt x="f34" y="f35"/>
                    <a:pt x="f36" y="f37"/>
                  </a:cubicBezTo>
                  <a:lnTo>
                    <a:pt x="f38" y="f39"/>
                  </a:lnTo>
                  <a:cubicBezTo>
                    <a:pt x="f3" y="f40"/>
                    <a:pt x="f3" y="f41"/>
                    <a:pt x="f42" y="f43"/>
                  </a:cubicBezTo>
                  <a:lnTo>
                    <a:pt x="f44" y="f45"/>
                  </a:lnTo>
                  <a:cubicBezTo>
                    <a:pt x="f46" y="f47"/>
                    <a:pt x="f48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07" name="Google Shape;6913;p88">
            <a:extLst>
              <a:ext uri="{FF2B5EF4-FFF2-40B4-BE49-F238E27FC236}">
                <a16:creationId xmlns:a16="http://schemas.microsoft.com/office/drawing/2014/main" id="{71C66761-F8B9-4207-B2B1-03E46EBBE688}"/>
              </a:ext>
            </a:extLst>
          </p:cNvPr>
          <p:cNvGrpSpPr/>
          <p:nvPr/>
        </p:nvGrpSpPr>
        <p:grpSpPr>
          <a:xfrm>
            <a:off x="7300498" y="2275467"/>
            <a:ext cx="600028" cy="598407"/>
            <a:chOff x="5475372" y="1706599"/>
            <a:chExt cx="450021" cy="448805"/>
          </a:xfrm>
          <a:solidFill>
            <a:srgbClr val="C00000"/>
          </a:solidFill>
        </p:grpSpPr>
        <p:sp>
          <p:nvSpPr>
            <p:cNvPr id="108" name="Google Shape;6914;p88">
              <a:extLst>
                <a:ext uri="{FF2B5EF4-FFF2-40B4-BE49-F238E27FC236}">
                  <a16:creationId xmlns:a16="http://schemas.microsoft.com/office/drawing/2014/main" id="{25753E48-3374-455B-93EF-08A935C1A517}"/>
                </a:ext>
              </a:extLst>
            </p:cNvPr>
            <p:cNvSpPr/>
            <p:nvPr/>
          </p:nvSpPr>
          <p:spPr>
            <a:xfrm>
              <a:off x="5475372" y="1706599"/>
              <a:ext cx="450021" cy="44880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784"/>
                <a:gd name="f4" fmla="val 11752"/>
                <a:gd name="f5" fmla="val 5199"/>
                <a:gd name="f6" fmla="val 1"/>
                <a:gd name="f7" fmla="val 5042"/>
                <a:gd name="f8" fmla="val 4916"/>
                <a:gd name="f9" fmla="val 127"/>
                <a:gd name="f10" fmla="val 4884"/>
                <a:gd name="f11" fmla="val 284"/>
                <a:gd name="f12" fmla="val 4727"/>
                <a:gd name="f13" fmla="val 883"/>
                <a:gd name="f14" fmla="val 4191"/>
                <a:gd name="f15" fmla="val 977"/>
                <a:gd name="f16" fmla="val 3655"/>
                <a:gd name="f17" fmla="val 1229"/>
                <a:gd name="f18" fmla="val 3151"/>
                <a:gd name="f19" fmla="val 1513"/>
                <a:gd name="f20" fmla="val 2647"/>
                <a:gd name="f21" fmla="val 2599"/>
                <a:gd name="f22" fmla="val 1205"/>
                <a:gd name="f23" fmla="val 2542"/>
                <a:gd name="f24" fmla="val 1195"/>
                <a:gd name="f25" fmla="val 2482"/>
                <a:gd name="f26" fmla="val 2386"/>
                <a:gd name="f27" fmla="val 2284"/>
                <a:gd name="f28" fmla="val 1222"/>
                <a:gd name="f29" fmla="val 2206"/>
                <a:gd name="f30" fmla="val 1261"/>
                <a:gd name="f31" fmla="val 1135"/>
                <a:gd name="f32" fmla="val 2332"/>
                <a:gd name="f33" fmla="val 2490"/>
                <a:gd name="f34" fmla="val 1230"/>
                <a:gd name="f35" fmla="val 1198"/>
                <a:gd name="f36" fmla="val 3624"/>
                <a:gd name="f37" fmla="val 978"/>
                <a:gd name="f38" fmla="val 4726"/>
                <a:gd name="f39" fmla="val 4947"/>
                <a:gd name="f40" fmla="val 5041"/>
                <a:gd name="f41" fmla="val 6585"/>
                <a:gd name="f42" fmla="val 6743"/>
                <a:gd name="f43" fmla="val 6869"/>
                <a:gd name="f44" fmla="val 6900"/>
                <a:gd name="f45" fmla="val 7058"/>
                <a:gd name="f46" fmla="val 946"/>
                <a:gd name="f47" fmla="val 7404"/>
                <a:gd name="f48" fmla="val 1072"/>
                <a:gd name="f49" fmla="val 7782"/>
                <a:gd name="f50" fmla="val 8129"/>
                <a:gd name="f51" fmla="val 1504"/>
                <a:gd name="f52" fmla="val 7854"/>
                <a:gd name="f53" fmla="val 2843"/>
                <a:gd name="f54" fmla="val 6486"/>
                <a:gd name="f55" fmla="val 2841"/>
                <a:gd name="f56" fmla="val 2839"/>
                <a:gd name="f57" fmla="val 6488"/>
                <a:gd name="f58" fmla="val 2836"/>
                <a:gd name="f59" fmla="val 6491"/>
                <a:gd name="f60" fmla="val 6459"/>
                <a:gd name="f61" fmla="val 2805"/>
                <a:gd name="f62" fmla="val 6050"/>
                <a:gd name="f63" fmla="val 5955"/>
                <a:gd name="f64" fmla="val 2773"/>
                <a:gd name="f65" fmla="val 4222"/>
                <a:gd name="f66" fmla="val 5861"/>
                <a:gd name="f67" fmla="val 7562"/>
                <a:gd name="f68" fmla="val 8948"/>
                <a:gd name="f69" fmla="val 5924"/>
                <a:gd name="f70" fmla="val 7499"/>
                <a:gd name="f71" fmla="val 7751"/>
                <a:gd name="f72" fmla="val 8822"/>
                <a:gd name="f73" fmla="val 6113"/>
                <a:gd name="f74" fmla="val 6066"/>
                <a:gd name="f75" fmla="val 5963"/>
                <a:gd name="f76" fmla="val 8956"/>
                <a:gd name="f77" fmla="val 5821"/>
                <a:gd name="f78" fmla="val 5680"/>
                <a:gd name="f79" fmla="val 5499"/>
                <a:gd name="f80" fmla="val 5294"/>
                <a:gd name="f81" fmla="val 8917"/>
                <a:gd name="f82" fmla="val 10523"/>
                <a:gd name="f83" fmla="val 4034"/>
                <a:gd name="f84" fmla="val 10681"/>
                <a:gd name="f85" fmla="val 4349"/>
                <a:gd name="f86" fmla="val 10807"/>
                <a:gd name="f87" fmla="val 10870"/>
                <a:gd name="f88" fmla="val 11468"/>
                <a:gd name="f89" fmla="val 11626"/>
                <a:gd name="f90" fmla="val 6901"/>
                <a:gd name="f91" fmla="val 7594"/>
                <a:gd name="f92" fmla="val 10775"/>
                <a:gd name="f93" fmla="val 8633"/>
                <a:gd name="f94" fmla="val 10240"/>
                <a:gd name="f95" fmla="val 9137"/>
                <a:gd name="f96" fmla="val 9185"/>
                <a:gd name="f97" fmla="val 10547"/>
                <a:gd name="f98" fmla="val 9243"/>
                <a:gd name="f99" fmla="val 10558"/>
                <a:gd name="f100" fmla="val 9302"/>
                <a:gd name="f101" fmla="val 9399"/>
                <a:gd name="f102" fmla="val 9501"/>
                <a:gd name="f103" fmla="val 10531"/>
                <a:gd name="f104" fmla="val 9578"/>
                <a:gd name="f105" fmla="val 10492"/>
                <a:gd name="f106" fmla="val 10524"/>
                <a:gd name="f107" fmla="val 9547"/>
                <a:gd name="f108" fmla="val 10650"/>
                <a:gd name="f109" fmla="val 9421"/>
                <a:gd name="f110" fmla="val 9263"/>
                <a:gd name="f111" fmla="val 10555"/>
                <a:gd name="f112" fmla="val 9106"/>
                <a:gd name="f113" fmla="val 10303"/>
                <a:gd name="f114" fmla="val 8601"/>
                <a:gd name="f115" fmla="val 10618"/>
                <a:gd name="f116" fmla="val 10933"/>
                <a:gd name="f117" fmla="val 7026"/>
                <a:gd name="f118" fmla="val 11500"/>
                <a:gd name="f119" fmla="val 11658"/>
                <a:gd name="f120" fmla="val 6806"/>
                <a:gd name="f121" fmla="val 6711"/>
                <a:gd name="f122" fmla="val 6554"/>
                <a:gd name="f123" fmla="val 5167"/>
                <a:gd name="f124" fmla="val 4915"/>
                <a:gd name="f125" fmla="val 10902"/>
                <a:gd name="f126" fmla="val 3687"/>
                <a:gd name="f127" fmla="val 10272"/>
                <a:gd name="f128" fmla="val 2521"/>
                <a:gd name="f129" fmla="val 10587"/>
                <a:gd name="f130" fmla="val 9509"/>
                <a:gd name="f131" fmla="val 1209"/>
                <a:gd name="f132" fmla="val 9430"/>
                <a:gd name="f133" fmla="val 1185"/>
                <a:gd name="f134" fmla="val 9347"/>
                <a:gd name="f135" fmla="val 9279"/>
                <a:gd name="f136" fmla="val 9208"/>
                <a:gd name="f137" fmla="val 1201"/>
                <a:gd name="f138" fmla="val 8161"/>
                <a:gd name="f139" fmla="*/ f0 1 11784"/>
                <a:gd name="f140" fmla="*/ f1 1 11752"/>
                <a:gd name="f141" fmla="val f2"/>
                <a:gd name="f142" fmla="val f3"/>
                <a:gd name="f143" fmla="val f4"/>
                <a:gd name="f144" fmla="+- f143 0 f141"/>
                <a:gd name="f145" fmla="+- f142 0 f141"/>
                <a:gd name="f146" fmla="*/ f145 1 11784"/>
                <a:gd name="f147" fmla="*/ f144 1 11752"/>
                <a:gd name="f148" fmla="*/ f141 1 f146"/>
                <a:gd name="f149" fmla="*/ f142 1 f146"/>
                <a:gd name="f150" fmla="*/ f141 1 f147"/>
                <a:gd name="f151" fmla="*/ f143 1 f147"/>
                <a:gd name="f152" fmla="*/ f148 f139 1"/>
                <a:gd name="f153" fmla="*/ f149 f139 1"/>
                <a:gd name="f154" fmla="*/ f151 f140 1"/>
                <a:gd name="f155" fmla="*/ f150 f1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52" t="f155" r="f153" b="f154"/>
              <a:pathLst>
                <a:path w="11784" h="11752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9"/>
                  </a:cubicBezTo>
                  <a:lnTo>
                    <a:pt x="f20" y="f17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26" y="f24"/>
                    <a:pt x="f27" y="f28"/>
                    <a:pt x="f29" y="f30"/>
                  </a:cubicBezTo>
                  <a:lnTo>
                    <a:pt x="f30" y="f29"/>
                  </a:lnTo>
                  <a:cubicBezTo>
                    <a:pt x="f31" y="f32"/>
                    <a:pt x="f31" y="f33"/>
                    <a:pt x="f34" y="f20"/>
                  </a:cubicBezTo>
                  <a:lnTo>
                    <a:pt x="f19" y="f18"/>
                  </a:lnTo>
                  <a:cubicBezTo>
                    <a:pt x="f35" y="f36"/>
                    <a:pt x="f37" y="f14"/>
                    <a:pt x="f13" y="f38"/>
                  </a:cubicBezTo>
                  <a:lnTo>
                    <a:pt x="f11" y="f10"/>
                  </a:lnTo>
                  <a:cubicBezTo>
                    <a:pt x="f9" y="f39"/>
                    <a:pt x="f6" y="f40"/>
                    <a:pt x="f6" y="f5"/>
                  </a:cubicBezTo>
                  <a:lnTo>
                    <a:pt x="f6" y="f41"/>
                  </a:lnTo>
                  <a:cubicBezTo>
                    <a:pt x="f6" y="f42"/>
                    <a:pt x="f9" y="f43"/>
                    <a:pt x="f11" y="f44"/>
                  </a:cubicBezTo>
                  <a:lnTo>
                    <a:pt x="f13" y="f45"/>
                  </a:lnTo>
                  <a:cubicBezTo>
                    <a:pt x="f46" y="f47"/>
                    <a:pt x="f48" y="f49"/>
                    <a:pt x="f34" y="f50"/>
                  </a:cubicBezTo>
                  <a:cubicBezTo>
                    <a:pt x="f51" y="f52"/>
                    <a:pt x="f53" y="f54"/>
                    <a:pt x="f55" y="f54"/>
                  </a:cubicBezTo>
                  <a:lnTo>
                    <a:pt x="f55" y="f54"/>
                  </a:lnTo>
                  <a:cubicBezTo>
                    <a:pt x="f55" y="f54"/>
                    <a:pt x="f56" y="f57"/>
                    <a:pt x="f58" y="f59"/>
                  </a:cubicBezTo>
                  <a:cubicBezTo>
                    <a:pt x="f58" y="f60"/>
                    <a:pt x="f61" y="f62"/>
                    <a:pt x="f61" y="f63"/>
                  </a:cubicBezTo>
                  <a:cubicBezTo>
                    <a:pt x="f64" y="f65"/>
                    <a:pt x="f14" y="f58"/>
                    <a:pt x="f66" y="f58"/>
                  </a:cubicBezTo>
                  <a:cubicBezTo>
                    <a:pt x="f67" y="f58"/>
                    <a:pt x="f68" y="f65"/>
                    <a:pt x="f68" y="f69"/>
                  </a:cubicBezTo>
                  <a:cubicBezTo>
                    <a:pt x="f68" y="f70"/>
                    <a:pt x="f71" y="f72"/>
                    <a:pt x="f73" y="f68"/>
                  </a:cubicBezTo>
                  <a:cubicBezTo>
                    <a:pt x="f74" y="f68"/>
                    <a:pt x="f75" y="f76"/>
                    <a:pt x="f77" y="f76"/>
                  </a:cubicBezTo>
                  <a:cubicBezTo>
                    <a:pt x="f78" y="f76"/>
                    <a:pt x="f79" y="f68"/>
                    <a:pt x="f80" y="f81"/>
                  </a:cubicBezTo>
                  <a:lnTo>
                    <a:pt x="f16" y="f82"/>
                  </a:lnTo>
                  <a:cubicBezTo>
                    <a:pt x="f83" y="f84"/>
                    <a:pt x="f85" y="f86"/>
                    <a:pt x="f12" y="f87"/>
                  </a:cubicBezTo>
                  <a:lnTo>
                    <a:pt x="f10" y="f88"/>
                  </a:lnTo>
                  <a:cubicBezTo>
                    <a:pt x="f8" y="f89"/>
                    <a:pt x="f7" y="f4"/>
                    <a:pt x="f5" y="f4"/>
                  </a:cubicBezTo>
                  <a:lnTo>
                    <a:pt x="f41" y="f4"/>
                  </a:lnTo>
                  <a:cubicBezTo>
                    <a:pt x="f42" y="f4"/>
                    <a:pt x="f43" y="f89"/>
                    <a:pt x="f90" y="f88"/>
                  </a:cubicBezTo>
                  <a:lnTo>
                    <a:pt x="f45" y="f87"/>
                  </a:lnTo>
                  <a:cubicBezTo>
                    <a:pt x="f91" y="f92"/>
                    <a:pt x="f50" y="f82"/>
                    <a:pt x="f93" y="f94"/>
                  </a:cubicBezTo>
                  <a:lnTo>
                    <a:pt x="f95" y="f82"/>
                  </a:lnTo>
                  <a:cubicBezTo>
                    <a:pt x="f96" y="f97"/>
                    <a:pt x="f98" y="f99"/>
                    <a:pt x="f100" y="f99"/>
                  </a:cubicBezTo>
                  <a:cubicBezTo>
                    <a:pt x="f101" y="f99"/>
                    <a:pt x="f102" y="f103"/>
                    <a:pt x="f104" y="f105"/>
                  </a:cubicBezTo>
                  <a:lnTo>
                    <a:pt x="f106" y="f107"/>
                  </a:lnTo>
                  <a:cubicBezTo>
                    <a:pt x="f108" y="f109"/>
                    <a:pt x="f108" y="f110"/>
                    <a:pt x="f111" y="f112"/>
                  </a:cubicBezTo>
                  <a:lnTo>
                    <a:pt x="f113" y="f114"/>
                  </a:lnTo>
                  <a:cubicBezTo>
                    <a:pt x="f115" y="f50"/>
                    <a:pt x="f86" y="f67"/>
                    <a:pt x="f116" y="f117"/>
                  </a:cubicBezTo>
                  <a:lnTo>
                    <a:pt x="f118" y="f43"/>
                  </a:lnTo>
                  <a:cubicBezTo>
                    <a:pt x="f119" y="f120"/>
                    <a:pt x="f3" y="f121"/>
                    <a:pt x="f3" y="f122"/>
                  </a:cubicBezTo>
                  <a:lnTo>
                    <a:pt x="f3" y="f123"/>
                  </a:lnTo>
                  <a:cubicBezTo>
                    <a:pt x="f4" y="f40"/>
                    <a:pt x="f119" y="f124"/>
                    <a:pt x="f118" y="f10"/>
                  </a:cubicBezTo>
                  <a:lnTo>
                    <a:pt x="f125" y="f38"/>
                  </a:lnTo>
                  <a:cubicBezTo>
                    <a:pt x="f86" y="f14"/>
                    <a:pt x="f111" y="f126"/>
                    <a:pt x="f127" y="f18"/>
                  </a:cubicBezTo>
                  <a:lnTo>
                    <a:pt x="f111" y="f20"/>
                  </a:lnTo>
                  <a:cubicBezTo>
                    <a:pt x="f108" y="f128"/>
                    <a:pt x="f129" y="f32"/>
                    <a:pt x="f106" y="f29"/>
                  </a:cubicBezTo>
                  <a:lnTo>
                    <a:pt x="f104" y="f30"/>
                  </a:lnTo>
                  <a:cubicBezTo>
                    <a:pt x="f130" y="f131"/>
                    <a:pt x="f132" y="f133"/>
                    <a:pt x="f134" y="f133"/>
                  </a:cubicBezTo>
                  <a:cubicBezTo>
                    <a:pt x="f135" y="f133"/>
                    <a:pt x="f136" y="f137"/>
                    <a:pt x="f95" y="f17"/>
                  </a:cubicBezTo>
                  <a:lnTo>
                    <a:pt x="f93" y="f19"/>
                  </a:lnTo>
                  <a:cubicBezTo>
                    <a:pt x="f138" y="f35"/>
                    <a:pt x="f91" y="f15"/>
                    <a:pt x="f45" y="f13"/>
                  </a:cubicBezTo>
                  <a:lnTo>
                    <a:pt x="f90" y="f11"/>
                  </a:lnTo>
                  <a:cubicBezTo>
                    <a:pt x="f43" y="f9"/>
                    <a:pt x="f42" y="f6"/>
                    <a:pt x="f41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09" name="Google Shape;6915;p88">
              <a:extLst>
                <a:ext uri="{FF2B5EF4-FFF2-40B4-BE49-F238E27FC236}">
                  <a16:creationId xmlns:a16="http://schemas.microsoft.com/office/drawing/2014/main" id="{884F3A8A-6464-4D1B-8ECF-8D0DD1147864}"/>
                </a:ext>
              </a:extLst>
            </p:cNvPr>
            <p:cNvSpPr/>
            <p:nvPr/>
          </p:nvSpPr>
          <p:spPr>
            <a:xfrm>
              <a:off x="5475372" y="1841025"/>
              <a:ext cx="328507" cy="31319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02"/>
                <a:gd name="f4" fmla="val 8201"/>
                <a:gd name="f5" fmla="val 5939"/>
                <a:gd name="f6" fmla="val 4729"/>
                <a:gd name="f7" fmla="val 3750"/>
                <a:gd name="f8" fmla="val 854"/>
                <a:gd name="f9" fmla="val 3561"/>
                <a:gd name="f10" fmla="val 1963"/>
                <a:gd name="f11" fmla="val 3466"/>
                <a:gd name="f12" fmla="val 2404"/>
                <a:gd name="f13" fmla="val 3498"/>
                <a:gd name="f14" fmla="val 2813"/>
                <a:gd name="f15" fmla="val 3624"/>
                <a:gd name="f16" fmla="val 3223"/>
                <a:gd name="f17" fmla="val 410"/>
                <a:gd name="f18" fmla="val 6468"/>
                <a:gd name="f19" fmla="val 1"/>
                <a:gd name="f20" fmla="val 6846"/>
                <a:gd name="f21" fmla="val 7507"/>
                <a:gd name="f22" fmla="val 7917"/>
                <a:gd name="f23" fmla="val 600"/>
                <a:gd name="f24" fmla="val 8106"/>
                <a:gd name="f25" fmla="val 852"/>
                <a:gd name="f26" fmla="val 8200"/>
                <a:gd name="f27" fmla="val 1111"/>
                <a:gd name="f28" fmla="val 1371"/>
                <a:gd name="f29" fmla="val 1639"/>
                <a:gd name="f30" fmla="val 1860"/>
                <a:gd name="f31" fmla="val 5136"/>
                <a:gd name="f32" fmla="val 4640"/>
                <a:gd name="f33" fmla="val 5388"/>
                <a:gd name="f34" fmla="val 4735"/>
                <a:gd name="f35" fmla="val 5664"/>
                <a:gd name="f36" fmla="val 4782"/>
                <a:gd name="f37" fmla="val 5947"/>
                <a:gd name="f38" fmla="val 6231"/>
                <a:gd name="f39" fmla="val 6522"/>
                <a:gd name="f40" fmla="val 6806"/>
                <a:gd name="f41" fmla="val 7846"/>
                <a:gd name="f42" fmla="val 4294"/>
                <a:gd name="f43" fmla="val 3065"/>
                <a:gd name="f44" fmla="val 8224"/>
                <a:gd name="f45" fmla="val 1773"/>
                <a:gd name="f46" fmla="val 8192"/>
                <a:gd name="f47" fmla="val 1647"/>
                <a:gd name="f48" fmla="val 8129"/>
                <a:gd name="f49" fmla="val 1553"/>
                <a:gd name="f50" fmla="val 8003"/>
                <a:gd name="f51" fmla="val 1521"/>
                <a:gd name="f52" fmla="val 7972"/>
                <a:gd name="f53" fmla="val 1514"/>
                <a:gd name="f54" fmla="val 7942"/>
                <a:gd name="f55" fmla="val 1510"/>
                <a:gd name="f56" fmla="val 7914"/>
                <a:gd name="f57" fmla="val 7830"/>
                <a:gd name="f58" fmla="val 7759"/>
                <a:gd name="f59" fmla="val 1545"/>
                <a:gd name="f60" fmla="val 7688"/>
                <a:gd name="f61" fmla="val 1616"/>
                <a:gd name="f62" fmla="val 6901"/>
                <a:gd name="f63" fmla="val 6759"/>
                <a:gd name="f64" fmla="val 2530"/>
                <a:gd name="f65" fmla="val 6578"/>
                <a:gd name="f66" fmla="val 2593"/>
                <a:gd name="f67" fmla="val 6400"/>
                <a:gd name="f68" fmla="val 6223"/>
                <a:gd name="f69" fmla="val 6050"/>
                <a:gd name="f70" fmla="val 5924"/>
                <a:gd name="f71" fmla="val 5640"/>
                <a:gd name="f72" fmla="val 2120"/>
                <a:gd name="f73" fmla="val 1679"/>
                <a:gd name="f74" fmla="val 1395"/>
                <a:gd name="f75" fmla="val 6711"/>
                <a:gd name="f76" fmla="val 608"/>
                <a:gd name="f77" fmla="val 6774"/>
                <a:gd name="f78" fmla="val 545"/>
                <a:gd name="f79" fmla="val 419"/>
                <a:gd name="f80" fmla="val 293"/>
                <a:gd name="f81" fmla="val 6743"/>
                <a:gd name="f82" fmla="val 198"/>
                <a:gd name="f83" fmla="val 6648"/>
                <a:gd name="f84" fmla="val 104"/>
                <a:gd name="f85" fmla="val 6554"/>
                <a:gd name="f86" fmla="val 72"/>
                <a:gd name="f87" fmla="val 6344"/>
                <a:gd name="f88" fmla="val 23"/>
                <a:gd name="f89" fmla="val 6139"/>
                <a:gd name="f90" fmla="*/ f0 1 8602"/>
                <a:gd name="f91" fmla="*/ f1 1 8201"/>
                <a:gd name="f92" fmla="val f2"/>
                <a:gd name="f93" fmla="val f3"/>
                <a:gd name="f94" fmla="val f4"/>
                <a:gd name="f95" fmla="+- f94 0 f92"/>
                <a:gd name="f96" fmla="+- f93 0 f92"/>
                <a:gd name="f97" fmla="*/ f96 1 8602"/>
                <a:gd name="f98" fmla="*/ f95 1 8201"/>
                <a:gd name="f99" fmla="*/ f92 1 f97"/>
                <a:gd name="f100" fmla="*/ f93 1 f97"/>
                <a:gd name="f101" fmla="*/ f92 1 f98"/>
                <a:gd name="f102" fmla="*/ f94 1 f98"/>
                <a:gd name="f103" fmla="*/ f99 f90 1"/>
                <a:gd name="f104" fmla="*/ f100 f90 1"/>
                <a:gd name="f105" fmla="*/ f102 f91 1"/>
                <a:gd name="f106" fmla="*/ f101 f9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3" t="f106" r="f104" b="f105"/>
              <a:pathLst>
                <a:path w="8602" h="8201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lnTo>
                    <a:pt x="f17" y="f18"/>
                  </a:lnTo>
                  <a:cubicBezTo>
                    <a:pt x="f19" y="f20"/>
                    <a:pt x="f19" y="f21"/>
                    <a:pt x="f17" y="f22"/>
                  </a:cubicBezTo>
                  <a:cubicBezTo>
                    <a:pt x="f23" y="f24"/>
                    <a:pt x="f25" y="f26"/>
                    <a:pt x="f27" y="f26"/>
                  </a:cubicBezTo>
                  <a:cubicBezTo>
                    <a:pt x="f28" y="f26"/>
                    <a:pt x="f29" y="f24"/>
                    <a:pt x="f30" y="f22"/>
                  </a:cubicBezTo>
                  <a:lnTo>
                    <a:pt x="f31" y="f32"/>
                  </a:lnTo>
                  <a:cubicBezTo>
                    <a:pt x="f33" y="f34"/>
                    <a:pt x="f35" y="f36"/>
                    <a:pt x="f37" y="f36"/>
                  </a:cubicBezTo>
                  <a:cubicBezTo>
                    <a:pt x="f38" y="f36"/>
                    <a:pt x="f39" y="f34"/>
                    <a:pt x="f40" y="f32"/>
                  </a:cubicBezTo>
                  <a:cubicBezTo>
                    <a:pt x="f41" y="f42"/>
                    <a:pt x="f3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52" y="f53"/>
                    <a:pt x="f54" y="f55"/>
                    <a:pt x="f56" y="f55"/>
                  </a:cubicBezTo>
                  <a:cubicBezTo>
                    <a:pt x="f57" y="f55"/>
                    <a:pt x="f58" y="f59"/>
                    <a:pt x="f60" y="f61"/>
                  </a:cubicBezTo>
                  <a:lnTo>
                    <a:pt x="f62" y="f12"/>
                  </a:lnTo>
                  <a:cubicBezTo>
                    <a:pt x="f63" y="f64"/>
                    <a:pt x="f65" y="f66"/>
                    <a:pt x="f67" y="f66"/>
                  </a:cubicBezTo>
                  <a:cubicBezTo>
                    <a:pt x="f68" y="f66"/>
                    <a:pt x="f69" y="f64"/>
                    <a:pt x="f70" y="f12"/>
                  </a:cubicBezTo>
                  <a:cubicBezTo>
                    <a:pt x="f71" y="f72"/>
                    <a:pt x="f71" y="f73"/>
                    <a:pt x="f70" y="f74"/>
                  </a:cubicBezTo>
                  <a:lnTo>
                    <a:pt x="f75" y="f76"/>
                  </a:lnTo>
                  <a:cubicBezTo>
                    <a:pt x="f77" y="f78"/>
                    <a:pt x="f40" y="f79"/>
                    <a:pt x="f77" y="f80"/>
                  </a:cubicBezTo>
                  <a:cubicBezTo>
                    <a:pt x="f81" y="f82"/>
                    <a:pt x="f83" y="f84"/>
                    <a:pt x="f85" y="f86"/>
                  </a:cubicBezTo>
                  <a:cubicBezTo>
                    <a:pt x="f87" y="f88"/>
                    <a:pt x="f8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10" name="Google Shape;6947;p88">
            <a:extLst>
              <a:ext uri="{FF2B5EF4-FFF2-40B4-BE49-F238E27FC236}">
                <a16:creationId xmlns:a16="http://schemas.microsoft.com/office/drawing/2014/main" id="{1E3F22FE-480E-4608-AD19-2A8447D446F3}"/>
              </a:ext>
            </a:extLst>
          </p:cNvPr>
          <p:cNvGrpSpPr/>
          <p:nvPr/>
        </p:nvGrpSpPr>
        <p:grpSpPr>
          <a:xfrm>
            <a:off x="4197134" y="2301046"/>
            <a:ext cx="595188" cy="596823"/>
            <a:chOff x="3147849" y="1725783"/>
            <a:chExt cx="446391" cy="447617"/>
          </a:xfrm>
          <a:solidFill>
            <a:srgbClr val="C00000"/>
          </a:solidFill>
        </p:grpSpPr>
        <p:sp>
          <p:nvSpPr>
            <p:cNvPr id="111" name="Google Shape;6948;p88">
              <a:extLst>
                <a:ext uri="{FF2B5EF4-FFF2-40B4-BE49-F238E27FC236}">
                  <a16:creationId xmlns:a16="http://schemas.microsoft.com/office/drawing/2014/main" id="{C5BF948E-9A8A-4DCE-BC88-9B25DC4A0643}"/>
                </a:ext>
              </a:extLst>
            </p:cNvPr>
            <p:cNvSpPr/>
            <p:nvPr/>
          </p:nvSpPr>
          <p:spPr>
            <a:xfrm>
              <a:off x="3147849" y="1725783"/>
              <a:ext cx="105896" cy="44640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73"/>
                <a:gd name="f4" fmla="val 11689"/>
                <a:gd name="f5" fmla="val 1418"/>
                <a:gd name="f6" fmla="val 1072"/>
                <a:gd name="f7" fmla="val 757"/>
                <a:gd name="f8" fmla="val 315"/>
                <a:gd name="f9" fmla="val 662"/>
                <a:gd name="f10" fmla="val 9578"/>
                <a:gd name="f11" fmla="val 9830"/>
                <a:gd name="f12" fmla="val 914"/>
                <a:gd name="f13" fmla="val 10050"/>
                <a:gd name="f14" fmla="val 1103"/>
                <a:gd name="f15" fmla="val 10176"/>
                <a:gd name="f16" fmla="val 10996"/>
                <a:gd name="f17" fmla="val 347"/>
                <a:gd name="f18" fmla="val 158"/>
                <a:gd name="f19" fmla="val 1"/>
                <a:gd name="f20" fmla="val 11153"/>
                <a:gd name="f21" fmla="val 11342"/>
                <a:gd name="f22" fmla="val 11531"/>
                <a:gd name="f23" fmla="val 2395"/>
                <a:gd name="f24" fmla="val 2616"/>
                <a:gd name="f25" fmla="val 1733"/>
                <a:gd name="f26" fmla="val 1922"/>
                <a:gd name="f27" fmla="val 2080"/>
                <a:gd name="f28" fmla="val 9861"/>
                <a:gd name="f29" fmla="val 284"/>
                <a:gd name="f30" fmla="val 1765"/>
                <a:gd name="f31" fmla="*/ f0 1 2773"/>
                <a:gd name="f32" fmla="*/ f1 1 11689"/>
                <a:gd name="f33" fmla="val f2"/>
                <a:gd name="f34" fmla="val f3"/>
                <a:gd name="f35" fmla="val f4"/>
                <a:gd name="f36" fmla="+- f35 0 f33"/>
                <a:gd name="f37" fmla="+- f34 0 f33"/>
                <a:gd name="f38" fmla="*/ f37 1 2773"/>
                <a:gd name="f39" fmla="*/ f36 1 11689"/>
                <a:gd name="f40" fmla="*/ f33 1 f38"/>
                <a:gd name="f41" fmla="*/ f34 1 f38"/>
                <a:gd name="f42" fmla="*/ f33 1 f39"/>
                <a:gd name="f43" fmla="*/ f35 1 f39"/>
                <a:gd name="f44" fmla="*/ f40 f31 1"/>
                <a:gd name="f45" fmla="*/ f41 f31 1"/>
                <a:gd name="f46" fmla="*/ f43 f32 1"/>
                <a:gd name="f47" fmla="*/ f42 f3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4" t="f47" r="f45" b="f46"/>
              <a:pathLst>
                <a:path w="2773" h="11689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10"/>
                  </a:lnTo>
                  <a:cubicBezTo>
                    <a:pt x="f7" y="f11"/>
                    <a:pt x="f12" y="f13"/>
                    <a:pt x="f14" y="f15"/>
                  </a:cubicBezTo>
                  <a:lnTo>
                    <a:pt x="f14" y="f16"/>
                  </a:lnTo>
                  <a:lnTo>
                    <a:pt x="f17" y="f16"/>
                  </a:lnTo>
                  <a:cubicBezTo>
                    <a:pt x="f18" y="f16"/>
                    <a:pt x="f19" y="f20"/>
                    <a:pt x="f19" y="f21"/>
                  </a:cubicBezTo>
                  <a:cubicBezTo>
                    <a:pt x="f19" y="f22"/>
                    <a:pt x="f18" y="f4"/>
                    <a:pt x="f17" y="f4"/>
                  </a:cubicBezTo>
                  <a:lnTo>
                    <a:pt x="f23" y="f4"/>
                  </a:lnTo>
                  <a:cubicBezTo>
                    <a:pt x="f24" y="f4"/>
                    <a:pt x="f3" y="f22"/>
                    <a:pt x="f3" y="f21"/>
                  </a:cubicBezTo>
                  <a:cubicBezTo>
                    <a:pt x="f3" y="f20"/>
                    <a:pt x="f24" y="f16"/>
                    <a:pt x="f23" y="f16"/>
                  </a:cubicBezTo>
                  <a:lnTo>
                    <a:pt x="f25" y="f16"/>
                  </a:lnTo>
                  <a:lnTo>
                    <a:pt x="f25" y="f15"/>
                  </a:lnTo>
                  <a:cubicBezTo>
                    <a:pt x="f26" y="f13"/>
                    <a:pt x="f27" y="f28"/>
                    <a:pt x="f27" y="f10"/>
                  </a:cubicBezTo>
                  <a:lnTo>
                    <a:pt x="f27" y="f9"/>
                  </a:lnTo>
                  <a:cubicBezTo>
                    <a:pt x="f27" y="f29"/>
                    <a:pt x="f3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2" name="Google Shape;6949;p88">
              <a:extLst>
                <a:ext uri="{FF2B5EF4-FFF2-40B4-BE49-F238E27FC236}">
                  <a16:creationId xmlns:a16="http://schemas.microsoft.com/office/drawing/2014/main" id="{98B6D5B8-568E-4E23-9793-B489C9CD87BF}"/>
                </a:ext>
              </a:extLst>
            </p:cNvPr>
            <p:cNvSpPr/>
            <p:nvPr/>
          </p:nvSpPr>
          <p:spPr>
            <a:xfrm>
              <a:off x="3464286" y="1897828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val 190"/>
                <a:gd name="f12" fmla="*/ f0 1 3403"/>
                <a:gd name="f13" fmla="*/ f1 1 1009"/>
                <a:gd name="f14" fmla="val f2"/>
                <a:gd name="f15" fmla="val f3"/>
                <a:gd name="f16" fmla="val f4"/>
                <a:gd name="f17" fmla="+- f16 0 f14"/>
                <a:gd name="f18" fmla="+- f15 0 f14"/>
                <a:gd name="f19" fmla="*/ f18 1 3403"/>
                <a:gd name="f20" fmla="*/ f17 1 1009"/>
                <a:gd name="f21" fmla="*/ f14 1 f19"/>
                <a:gd name="f22" fmla="*/ f15 1 f19"/>
                <a:gd name="f23" fmla="*/ f14 1 f20"/>
                <a:gd name="f24" fmla="*/ f16 1 f20"/>
                <a:gd name="f25" fmla="*/ f21 f12 1"/>
                <a:gd name="f26" fmla="*/ f22 f12 1"/>
                <a:gd name="f27" fmla="*/ f24 f13 1"/>
                <a:gd name="f28" fmla="*/ f23 f1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5" t="f28" r="f26" b="f27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11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3" name="Google Shape;6950;p88">
              <a:extLst>
                <a:ext uri="{FF2B5EF4-FFF2-40B4-BE49-F238E27FC236}">
                  <a16:creationId xmlns:a16="http://schemas.microsoft.com/office/drawing/2014/main" id="{4C4A778D-333A-487B-BF20-C99567CB10A2}"/>
                </a:ext>
              </a:extLst>
            </p:cNvPr>
            <p:cNvSpPr/>
            <p:nvPr/>
          </p:nvSpPr>
          <p:spPr>
            <a:xfrm>
              <a:off x="3464286" y="1962787"/>
              <a:ext cx="129954" cy="385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403"/>
                <a:gd name="f4" fmla="val 1009"/>
                <a:gd name="f5" fmla="val 505"/>
                <a:gd name="f6" fmla="val 1"/>
                <a:gd name="f7" fmla="val 221"/>
                <a:gd name="f8" fmla="val 788"/>
                <a:gd name="f9" fmla="val 2899"/>
                <a:gd name="f10" fmla="val 3182"/>
                <a:gd name="f11" fmla="*/ f0 1 3403"/>
                <a:gd name="f12" fmla="*/ f1 1 1009"/>
                <a:gd name="f13" fmla="val f2"/>
                <a:gd name="f14" fmla="val f3"/>
                <a:gd name="f15" fmla="val f4"/>
                <a:gd name="f16" fmla="+- f15 0 f13"/>
                <a:gd name="f17" fmla="+- f14 0 f13"/>
                <a:gd name="f18" fmla="*/ f17 1 3403"/>
                <a:gd name="f19" fmla="*/ f16 1 1009"/>
                <a:gd name="f20" fmla="*/ f13 1 f18"/>
                <a:gd name="f21" fmla="*/ f14 1 f18"/>
                <a:gd name="f22" fmla="*/ f13 1 f19"/>
                <a:gd name="f23" fmla="*/ f15 1 f19"/>
                <a:gd name="f24" fmla="*/ f20 f11 1"/>
                <a:gd name="f25" fmla="*/ f21 f11 1"/>
                <a:gd name="f26" fmla="*/ f23 f12 1"/>
                <a:gd name="f27" fmla="*/ f22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4" t="f27" r="f25" b="f26"/>
              <a:pathLst>
                <a:path w="3403" h="1009">
                  <a:moveTo>
                    <a:pt x="f5" y="f6"/>
                  </a:moveTo>
                  <a:cubicBezTo>
                    <a:pt x="f7" y="f6"/>
                    <a:pt x="f2" y="f7"/>
                    <a:pt x="f2" y="f5"/>
                  </a:cubicBezTo>
                  <a:cubicBezTo>
                    <a:pt x="f2" y="f8"/>
                    <a:pt x="f7" y="f4"/>
                    <a:pt x="f5" y="f4"/>
                  </a:cubicBezTo>
                  <a:lnTo>
                    <a:pt x="f9" y="f4"/>
                  </a:lnTo>
                  <a:cubicBezTo>
                    <a:pt x="f10" y="f4"/>
                    <a:pt x="f3" y="f8"/>
                    <a:pt x="f3" y="f5"/>
                  </a:cubicBezTo>
                  <a:cubicBezTo>
                    <a:pt x="f3" y="f7"/>
                    <a:pt x="f10" y="f6"/>
                    <a:pt x="f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4" name="Google Shape;6951;p88">
              <a:extLst>
                <a:ext uri="{FF2B5EF4-FFF2-40B4-BE49-F238E27FC236}">
                  <a16:creationId xmlns:a16="http://schemas.microsoft.com/office/drawing/2014/main" id="{4D5A5C85-84F7-4C79-A4EF-37CCFFD6316E}"/>
                </a:ext>
              </a:extLst>
            </p:cNvPr>
            <p:cNvSpPr/>
            <p:nvPr/>
          </p:nvSpPr>
          <p:spPr>
            <a:xfrm>
              <a:off x="3464286" y="2026566"/>
              <a:ext cx="103491" cy="397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710"/>
                <a:gd name="f4" fmla="val 1041"/>
                <a:gd name="f5" fmla="val 505"/>
                <a:gd name="f6" fmla="val 1"/>
                <a:gd name="f7" fmla="val 221"/>
                <a:gd name="f8" fmla="val 253"/>
                <a:gd name="f9" fmla="val 536"/>
                <a:gd name="f10" fmla="val 788"/>
                <a:gd name="f11" fmla="val 1040"/>
                <a:gd name="f12" fmla="val 2206"/>
                <a:gd name="f13" fmla="val 2458"/>
                <a:gd name="f14" fmla="val 2521"/>
                <a:gd name="f15" fmla="*/ f0 1 2710"/>
                <a:gd name="f16" fmla="*/ f1 1 1041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2710"/>
                <a:gd name="f23" fmla="*/ f20 1 1041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2710" h="1041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cubicBezTo>
                    <a:pt x="f2" y="f10"/>
                    <a:pt x="f7" y="f11"/>
                    <a:pt x="f5" y="f11"/>
                  </a:cubicBezTo>
                  <a:lnTo>
                    <a:pt x="f12" y="f11"/>
                  </a:lnTo>
                  <a:cubicBezTo>
                    <a:pt x="f13" y="f11"/>
                    <a:pt x="f3" y="f10"/>
                    <a:pt x="f3" y="f9"/>
                  </a:cubicBezTo>
                  <a:cubicBezTo>
                    <a:pt x="f3" y="f8"/>
                    <a:pt x="f14" y="f6"/>
                    <a:pt x="f12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5" name="Google Shape;6952;p88">
              <a:extLst>
                <a:ext uri="{FF2B5EF4-FFF2-40B4-BE49-F238E27FC236}">
                  <a16:creationId xmlns:a16="http://schemas.microsoft.com/office/drawing/2014/main" id="{8EFDE7CA-67EE-44C7-B00D-4D5435DB54B6}"/>
                </a:ext>
              </a:extLst>
            </p:cNvPr>
            <p:cNvSpPr/>
            <p:nvPr/>
          </p:nvSpPr>
          <p:spPr>
            <a:xfrm>
              <a:off x="3412540" y="1725783"/>
              <a:ext cx="78254" cy="7943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9"/>
                <a:gd name="f4" fmla="val 2080"/>
                <a:gd name="f5" fmla="val 1702"/>
                <a:gd name="f6" fmla="val 757"/>
                <a:gd name="f7" fmla="val 1"/>
                <a:gd name="f8" fmla="val 788"/>
                <a:gd name="f9" fmla="val 1733"/>
                <a:gd name="f10" fmla="*/ f0 1 2049"/>
                <a:gd name="f11" fmla="*/ f1 1 2080"/>
                <a:gd name="f12" fmla="val f2"/>
                <a:gd name="f13" fmla="val f3"/>
                <a:gd name="f14" fmla="val f4"/>
                <a:gd name="f15" fmla="+- f14 0 f12"/>
                <a:gd name="f16" fmla="+- f13 0 f12"/>
                <a:gd name="f17" fmla="*/ f16 1 2049"/>
                <a:gd name="f18" fmla="*/ f15 1 2080"/>
                <a:gd name="f19" fmla="*/ f12 1 f17"/>
                <a:gd name="f20" fmla="*/ f13 1 f17"/>
                <a:gd name="f21" fmla="*/ f12 1 f18"/>
                <a:gd name="f22" fmla="*/ f14 1 f18"/>
                <a:gd name="f23" fmla="*/ f19 f10 1"/>
                <a:gd name="f24" fmla="*/ f20 f10 1"/>
                <a:gd name="f25" fmla="*/ f22 f11 1"/>
                <a:gd name="f26" fmla="*/ f21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3" t="f26" r="f24" b="f25"/>
              <a:pathLst>
                <a:path w="2049" h="2080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lnTo>
                    <a:pt x="f7" y="f4"/>
                  </a:lnTo>
                  <a:lnTo>
                    <a:pt x="f3" y="f4"/>
                  </a:ln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6" name="Google Shape;6953;p88">
              <a:extLst>
                <a:ext uri="{FF2B5EF4-FFF2-40B4-BE49-F238E27FC236}">
                  <a16:creationId xmlns:a16="http://schemas.microsoft.com/office/drawing/2014/main" id="{7C0BC099-6CAB-4359-A934-2F8BF56D5A9A}"/>
                </a:ext>
              </a:extLst>
            </p:cNvPr>
            <p:cNvSpPr/>
            <p:nvPr/>
          </p:nvSpPr>
          <p:spPr>
            <a:xfrm>
              <a:off x="3514816" y="1725783"/>
              <a:ext cx="52971" cy="842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6"/>
                <a:gd name="f5" fmla="val 1"/>
                <a:gd name="f6" fmla="val 2111"/>
                <a:gd name="f7" fmla="val 883"/>
                <a:gd name="f8" fmla="val 1072"/>
                <a:gd name="f9" fmla="val 1261"/>
                <a:gd name="f10" fmla="val 2143"/>
                <a:gd name="f11" fmla="val 1040"/>
                <a:gd name="f12" fmla="val 473"/>
                <a:gd name="f13" fmla="val 914"/>
                <a:gd name="f14" fmla="val 347"/>
                <a:gd name="f15" fmla="*/ f0 1 1387"/>
                <a:gd name="f16" fmla="*/ f1 1 2206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387"/>
                <a:gd name="f23" fmla="*/ f20 1 2206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387" h="2206">
                  <a:moveTo>
                    <a:pt x="f5" y="f2"/>
                  </a:moveTo>
                  <a:lnTo>
                    <a:pt x="f5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3" y="f4"/>
                  </a:cubicBezTo>
                  <a:lnTo>
                    <a:pt x="f3" y="f11"/>
                  </a:lnTo>
                  <a:cubicBezTo>
                    <a:pt x="f3" y="f12"/>
                    <a:pt x="f13" y="f2"/>
                    <a:pt x="f14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7" name="Google Shape;6954;p88">
              <a:extLst>
                <a:ext uri="{FF2B5EF4-FFF2-40B4-BE49-F238E27FC236}">
                  <a16:creationId xmlns:a16="http://schemas.microsoft.com/office/drawing/2014/main" id="{D5790728-4D73-40A5-94AA-7FE6AB2C4719}"/>
                </a:ext>
              </a:extLst>
            </p:cNvPr>
            <p:cNvSpPr/>
            <p:nvPr/>
          </p:nvSpPr>
          <p:spPr>
            <a:xfrm>
              <a:off x="3251350" y="1831643"/>
              <a:ext cx="316437" cy="23467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286"/>
                <a:gd name="f4" fmla="val 6145"/>
                <a:gd name="f5" fmla="val 1"/>
                <a:gd name="f6" fmla="val 6144"/>
                <a:gd name="f7" fmla="val 378"/>
                <a:gd name="f8" fmla="val 756"/>
                <a:gd name="f9" fmla="val 1071"/>
                <a:gd name="f10" fmla="val 5892"/>
                <a:gd name="f11" fmla="val 1260"/>
                <a:gd name="f12" fmla="val 5577"/>
                <a:gd name="f13" fmla="val 2016"/>
                <a:gd name="f14" fmla="val 5955"/>
                <a:gd name="f15" fmla="val 2268"/>
                <a:gd name="f16" fmla="val 6050"/>
                <a:gd name="f17" fmla="val 2552"/>
                <a:gd name="f18" fmla="val 2773"/>
                <a:gd name="f19" fmla="val 3497"/>
                <a:gd name="f20" fmla="val 3057"/>
                <a:gd name="f21" fmla="val 3214"/>
                <a:gd name="f22" fmla="val 3309"/>
                <a:gd name="f23" fmla="val 2867"/>
                <a:gd name="f24" fmla="val 3435"/>
                <a:gd name="f25" fmla="val 2457"/>
                <a:gd name="f26" fmla="val 2111"/>
                <a:gd name="f27" fmla="val 3277"/>
                <a:gd name="f28" fmla="val 2868"/>
                <a:gd name="f29" fmla="val 2710"/>
                <a:gd name="f30" fmla="val 3025"/>
                <a:gd name="f31" fmla="val 2238"/>
                <a:gd name="f32" fmla="val 1702"/>
                <a:gd name="f33" fmla="val 1009"/>
                <a:gd name="f34" fmla="val 7782"/>
                <a:gd name="f35" fmla="val 8065"/>
                <a:gd name="f36" fmla="val 788"/>
                <a:gd name="f37" fmla="val 505"/>
                <a:gd name="f38" fmla="val 221"/>
                <a:gd name="f39" fmla="val 3560"/>
                <a:gd name="f40" fmla="val 3308"/>
                <a:gd name="f41" fmla="val 2899"/>
                <a:gd name="f42" fmla="val 158"/>
                <a:gd name="f43" fmla="val 2583"/>
                <a:gd name="f44" fmla="val 442"/>
                <a:gd name="f45" fmla="val 2426"/>
                <a:gd name="f46" fmla="val 599"/>
                <a:gd name="f47" fmla="val 2205"/>
                <a:gd name="f48" fmla="val 662"/>
                <a:gd name="f49" fmla="val 1985"/>
                <a:gd name="f50" fmla="val 1323"/>
                <a:gd name="f51" fmla="val 1166"/>
                <a:gd name="f52" fmla="val 284"/>
                <a:gd name="f53" fmla="*/ f0 1 8286"/>
                <a:gd name="f54" fmla="*/ f1 1 614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8286"/>
                <a:gd name="f61" fmla="*/ f58 1 614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8286" h="6145">
                  <a:moveTo>
                    <a:pt x="f2" y="f5"/>
                  </a:moveTo>
                  <a:lnTo>
                    <a:pt x="f2" y="f6"/>
                  </a:lnTo>
                  <a:lnTo>
                    <a:pt x="f7" y="f6"/>
                  </a:lnTo>
                  <a:cubicBezTo>
                    <a:pt x="f8" y="f6"/>
                    <a:pt x="f9" y="f10"/>
                    <a:pt x="f11" y="f12"/>
                  </a:cubicBezTo>
                  <a:lnTo>
                    <a:pt x="f13" y="f14"/>
                  </a:lnTo>
                  <a:cubicBezTo>
                    <a:pt x="f15" y="f16"/>
                    <a:pt x="f17" y="f6"/>
                    <a:pt x="f18" y="f6"/>
                  </a:cubicBezTo>
                  <a:lnTo>
                    <a:pt x="f19" y="f6"/>
                  </a:lnTo>
                  <a:lnTo>
                    <a:pt x="f19" y="f20"/>
                  </a:lnTo>
                  <a:cubicBezTo>
                    <a:pt x="f21" y="f22"/>
                    <a:pt x="f23" y="f24"/>
                    <a:pt x="f25" y="f24"/>
                  </a:cubicBezTo>
                  <a:cubicBezTo>
                    <a:pt x="f15" y="f24"/>
                    <a:pt x="f26" y="f27"/>
                    <a:pt x="f26" y="f20"/>
                  </a:cubicBezTo>
                  <a:cubicBezTo>
                    <a:pt x="f26" y="f28"/>
                    <a:pt x="f15" y="f29"/>
                    <a:pt x="f25" y="f29"/>
                  </a:cubicBezTo>
                  <a:cubicBezTo>
                    <a:pt x="f30" y="f29"/>
                    <a:pt x="f19" y="f31"/>
                    <a:pt x="f19" y="f32"/>
                  </a:cubicBezTo>
                  <a:lnTo>
                    <a:pt x="f19" y="f33"/>
                  </a:lnTo>
                  <a:lnTo>
                    <a:pt x="f34" y="f33"/>
                  </a:lnTo>
                  <a:cubicBezTo>
                    <a:pt x="f35" y="f33"/>
                    <a:pt x="f3" y="f36"/>
                    <a:pt x="f3" y="f37"/>
                  </a:cubicBezTo>
                  <a:cubicBezTo>
                    <a:pt x="f3" y="f38"/>
                    <a:pt x="f35" y="f5"/>
                    <a:pt x="f34" y="f5"/>
                  </a:cubicBezTo>
                  <a:lnTo>
                    <a:pt x="f39" y="f5"/>
                  </a:lnTo>
                  <a:cubicBezTo>
                    <a:pt x="f40" y="f5"/>
                    <a:pt x="f41" y="f42"/>
                    <a:pt x="f43" y="f44"/>
                  </a:cubicBezTo>
                  <a:cubicBezTo>
                    <a:pt x="f45" y="f46"/>
                    <a:pt x="f47" y="f48"/>
                    <a:pt x="f49" y="f48"/>
                  </a:cubicBezTo>
                  <a:lnTo>
                    <a:pt x="f50" y="f48"/>
                  </a:lnTo>
                  <a:cubicBezTo>
                    <a:pt x="f51" y="f52"/>
                    <a:pt x="f36" y="f5"/>
                    <a:pt x="f7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8" name="Google Shape;6955;p88">
              <a:extLst>
                <a:ext uri="{FF2B5EF4-FFF2-40B4-BE49-F238E27FC236}">
                  <a16:creationId xmlns:a16="http://schemas.microsoft.com/office/drawing/2014/main" id="{F2949D28-4E05-4AB6-BC55-463B14BCE00A}"/>
                </a:ext>
              </a:extLst>
            </p:cNvPr>
            <p:cNvSpPr/>
            <p:nvPr/>
          </p:nvSpPr>
          <p:spPr>
            <a:xfrm>
              <a:off x="3411361" y="1895423"/>
              <a:ext cx="78208" cy="27676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048"/>
                <a:gd name="f4" fmla="val 7247"/>
                <a:gd name="f5" fmla="val 1"/>
                <a:gd name="f6" fmla="val 64"/>
                <a:gd name="f7" fmla="val 5514"/>
                <a:gd name="f8" fmla="val 6459"/>
                <a:gd name="f9" fmla="val 756"/>
                <a:gd name="f10" fmla="val 1701"/>
                <a:gd name="f11" fmla="val 5167"/>
                <a:gd name="f12" fmla="val 1891"/>
                <a:gd name="f13" fmla="val 1229"/>
                <a:gd name="f14" fmla="val 725"/>
                <a:gd name="f15" fmla="val 4632"/>
                <a:gd name="f16" fmla="val 4002"/>
                <a:gd name="f17" fmla="val 3624"/>
                <a:gd name="f18" fmla="val 882"/>
                <a:gd name="f19" fmla="val 3372"/>
                <a:gd name="f20" fmla="val 1071"/>
                <a:gd name="f21" fmla="val 3120"/>
                <a:gd name="f22" fmla="val 819"/>
                <a:gd name="f23" fmla="val 2899"/>
                <a:gd name="f24" fmla="val 2615"/>
                <a:gd name="f25" fmla="val 2269"/>
                <a:gd name="f26" fmla="val 1922"/>
                <a:gd name="f27" fmla="val 1639"/>
                <a:gd name="f28" fmla="val 1387"/>
                <a:gd name="f29" fmla="val 1166"/>
                <a:gd name="f30" fmla="val 883"/>
                <a:gd name="f31" fmla="val 536"/>
                <a:gd name="f32" fmla="val 316"/>
                <a:gd name="f33" fmla="val 190"/>
                <a:gd name="f34" fmla="*/ f0 1 2048"/>
                <a:gd name="f35" fmla="*/ f1 1 72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2048"/>
                <a:gd name="f42" fmla="*/ f39 1 72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2048" h="7246">
                  <a:moveTo>
                    <a:pt x="f2" y="f5"/>
                  </a:moveTo>
                  <a:lnTo>
                    <a:pt x="f2" y="f6"/>
                  </a:lnTo>
                  <a:lnTo>
                    <a:pt x="f2" y="f7"/>
                  </a:lnTo>
                  <a:cubicBezTo>
                    <a:pt x="f2" y="f8"/>
                    <a:pt x="f9" y="f4"/>
                    <a:pt x="f10" y="f4"/>
                  </a:cubicBezTo>
                  <a:lnTo>
                    <a:pt x="f3" y="f4"/>
                  </a:lnTo>
                  <a:lnTo>
                    <a:pt x="f3" y="f11"/>
                  </a:lnTo>
                  <a:lnTo>
                    <a:pt x="f12" y="f11"/>
                  </a:lnTo>
                  <a:cubicBezTo>
                    <a:pt x="f13" y="f11"/>
                    <a:pt x="f14" y="f15"/>
                    <a:pt x="f14" y="f16"/>
                  </a:cubicBezTo>
                  <a:cubicBezTo>
                    <a:pt x="f14" y="f17"/>
                    <a:pt x="f18" y="f19"/>
                    <a:pt x="f20" y="f21"/>
                  </a:cubicBezTo>
                  <a:cubicBezTo>
                    <a:pt x="f22" y="f23"/>
                    <a:pt x="f14" y="f24"/>
                    <a:pt x="f14" y="f25"/>
                  </a:cubicBezTo>
                  <a:cubicBezTo>
                    <a:pt x="f14" y="f26"/>
                    <a:pt x="f18" y="f27"/>
                    <a:pt x="f20" y="f28"/>
                  </a:cubicBezTo>
                  <a:cubicBezTo>
                    <a:pt x="f22" y="f29"/>
                    <a:pt x="f14" y="f30"/>
                    <a:pt x="f14" y="f31"/>
                  </a:cubicBezTo>
                  <a:cubicBezTo>
                    <a:pt x="f14" y="f32"/>
                    <a:pt x="f9" y="f33"/>
                    <a:pt x="f22" y="f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19" name="Google Shape;6956;p88">
              <a:extLst>
                <a:ext uri="{FF2B5EF4-FFF2-40B4-BE49-F238E27FC236}">
                  <a16:creationId xmlns:a16="http://schemas.microsoft.com/office/drawing/2014/main" id="{C308B8A0-3057-4429-8CB2-F1054B2A1C60}"/>
                </a:ext>
              </a:extLst>
            </p:cNvPr>
            <p:cNvSpPr/>
            <p:nvPr/>
          </p:nvSpPr>
          <p:spPr>
            <a:xfrm>
              <a:off x="3516041" y="2089120"/>
              <a:ext cx="52971" cy="8428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387"/>
                <a:gd name="f4" fmla="val 2207"/>
                <a:gd name="f5" fmla="val 1386"/>
                <a:gd name="f6" fmla="val 1"/>
                <a:gd name="f7" fmla="val 1229"/>
                <a:gd name="f8" fmla="val 64"/>
                <a:gd name="f9" fmla="val 1071"/>
                <a:gd name="f10" fmla="val 95"/>
                <a:gd name="f11" fmla="val 882"/>
                <a:gd name="f12" fmla="val 2206"/>
                <a:gd name="f13" fmla="val 378"/>
                <a:gd name="f14" fmla="val 914"/>
                <a:gd name="f15" fmla="val 1734"/>
                <a:gd name="f16" fmla="val 1167"/>
                <a:gd name="f17" fmla="*/ f0 1 1387"/>
                <a:gd name="f18" fmla="*/ f1 1 2207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1387"/>
                <a:gd name="f25" fmla="*/ f22 1 2207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1387" h="2207">
                  <a:moveTo>
                    <a:pt x="f5" y="f6"/>
                  </a:moveTo>
                  <a:cubicBezTo>
                    <a:pt x="f7" y="f8"/>
                    <a:pt x="f9" y="f10"/>
                    <a:pt x="f11" y="f10"/>
                  </a:cubicBezTo>
                  <a:lnTo>
                    <a:pt x="f2" y="f10"/>
                  </a:lnTo>
                  <a:lnTo>
                    <a:pt x="f2" y="f12"/>
                  </a:lnTo>
                  <a:lnTo>
                    <a:pt x="f13" y="f12"/>
                  </a:lnTo>
                  <a:cubicBezTo>
                    <a:pt x="f14" y="f12"/>
                    <a:pt x="f5" y="f15"/>
                    <a:pt x="f5" y="f16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0" name="Google Shape;6971;p88">
            <a:extLst>
              <a:ext uri="{FF2B5EF4-FFF2-40B4-BE49-F238E27FC236}">
                <a16:creationId xmlns:a16="http://schemas.microsoft.com/office/drawing/2014/main" id="{6514C3AD-633D-4E22-8FC6-8E60FBCBDF45}"/>
              </a:ext>
            </a:extLst>
          </p:cNvPr>
          <p:cNvGrpSpPr/>
          <p:nvPr/>
        </p:nvGrpSpPr>
        <p:grpSpPr>
          <a:xfrm>
            <a:off x="8143671" y="2266958"/>
            <a:ext cx="593616" cy="593567"/>
            <a:chOff x="6107753" y="1700217"/>
            <a:chExt cx="445212" cy="445175"/>
          </a:xfrm>
          <a:solidFill>
            <a:srgbClr val="C00000"/>
          </a:solidFill>
        </p:grpSpPr>
        <p:sp>
          <p:nvSpPr>
            <p:cNvPr id="121" name="Google Shape;6972;p88">
              <a:extLst>
                <a:ext uri="{FF2B5EF4-FFF2-40B4-BE49-F238E27FC236}">
                  <a16:creationId xmlns:a16="http://schemas.microsoft.com/office/drawing/2014/main" id="{F783840F-72FC-4091-8328-83E3A4D3F006}"/>
                </a:ext>
              </a:extLst>
            </p:cNvPr>
            <p:cNvSpPr/>
            <p:nvPr/>
          </p:nvSpPr>
          <p:spPr>
            <a:xfrm>
              <a:off x="6107753" y="1700217"/>
              <a:ext cx="445212" cy="445175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58"/>
                <a:gd name="f4" fmla="val 11657"/>
                <a:gd name="f5" fmla="val 5829"/>
                <a:gd name="f6" fmla="val 3372"/>
                <a:gd name="f7" fmla="val 1261"/>
                <a:gd name="f8" fmla="val 1796"/>
                <a:gd name="f9" fmla="val 788"/>
                <a:gd name="f10" fmla="val 4159"/>
                <a:gd name="f11" fmla="val 347"/>
                <a:gd name="f12" fmla="val 4285"/>
                <a:gd name="f13" fmla="val 1"/>
                <a:gd name="f14" fmla="val 4694"/>
                <a:gd name="f15" fmla="val 5167"/>
                <a:gd name="f16" fmla="val 7876"/>
                <a:gd name="f17" fmla="val 8412"/>
                <a:gd name="f18" fmla="val 473"/>
                <a:gd name="f19" fmla="val 8885"/>
                <a:gd name="f20" fmla="val 1009"/>
                <a:gd name="f21" fmla="val 1702"/>
                <a:gd name="f22" fmla="val 1891"/>
                <a:gd name="f23" fmla="val 2049"/>
                <a:gd name="f24" fmla="val 8727"/>
                <a:gd name="f25" fmla="val 8538"/>
                <a:gd name="f26" fmla="val 4442"/>
                <a:gd name="f27" fmla="val 4253"/>
                <a:gd name="f28" fmla="val 4096"/>
                <a:gd name="f29" fmla="val 1481"/>
                <a:gd name="f30" fmla="val 1954"/>
                <a:gd name="f31" fmla="val 2111"/>
                <a:gd name="f32" fmla="val 3781"/>
                <a:gd name="f33" fmla="val 630"/>
                <a:gd name="f34" fmla="val 7877"/>
                <a:gd name="f35" fmla="val 9673"/>
                <a:gd name="f36" fmla="val 10145"/>
                <a:gd name="f37" fmla="val 9956"/>
                <a:gd name="f38" fmla="val 9767"/>
                <a:gd name="f39" fmla="val 9610"/>
                <a:gd name="f40" fmla="val 10271"/>
                <a:gd name="f41" fmla="val 10114"/>
                <a:gd name="f42" fmla="val 9672"/>
                <a:gd name="f43" fmla="val 9421"/>
                <a:gd name="f44" fmla="val 8570"/>
                <a:gd name="f45" fmla="val 6774"/>
                <a:gd name="f46" fmla="val 6617"/>
                <a:gd name="f47" fmla="val 9893"/>
                <a:gd name="f48" fmla="val 6270"/>
                <a:gd name="f49" fmla="val 9609"/>
                <a:gd name="f50" fmla="val 5262"/>
                <a:gd name="f51" fmla="val 4789"/>
                <a:gd name="f52" fmla="val 10082"/>
                <a:gd name="f53" fmla="val 10617"/>
                <a:gd name="f54" fmla="val 11184"/>
                <a:gd name="f55" fmla="val 6648"/>
                <a:gd name="f56" fmla="val 11373"/>
                <a:gd name="f57" fmla="val 10995"/>
                <a:gd name="f58" fmla="val 9799"/>
                <a:gd name="f59" fmla="val 10775"/>
                <a:gd name="f60" fmla="val 10933"/>
                <a:gd name="f61" fmla="val 11342"/>
                <a:gd name="f62" fmla="val 8790"/>
                <a:gd name="f63" fmla="val 8380"/>
                <a:gd name="f64" fmla="val 7908"/>
                <a:gd name="f65" fmla="val 5198"/>
                <a:gd name="f66" fmla="val 11311"/>
                <a:gd name="f67" fmla="val 10870"/>
                <a:gd name="f68" fmla="val 10397"/>
                <a:gd name="f69" fmla="val 8255"/>
                <a:gd name="f70" fmla="*/ f0 1 11658"/>
                <a:gd name="f71" fmla="*/ f1 1 11657"/>
                <a:gd name="f72" fmla="val f2"/>
                <a:gd name="f73" fmla="val f3"/>
                <a:gd name="f74" fmla="val f4"/>
                <a:gd name="f75" fmla="+- f74 0 f72"/>
                <a:gd name="f76" fmla="+- f73 0 f72"/>
                <a:gd name="f77" fmla="*/ f76 1 11658"/>
                <a:gd name="f78" fmla="*/ f75 1 11657"/>
                <a:gd name="f79" fmla="*/ f72 1 f77"/>
                <a:gd name="f80" fmla="*/ f73 1 f77"/>
                <a:gd name="f81" fmla="*/ f72 1 f78"/>
                <a:gd name="f82" fmla="*/ f74 1 f78"/>
                <a:gd name="f83" fmla="*/ f79 f70 1"/>
                <a:gd name="f84" fmla="*/ f80 f70 1"/>
                <a:gd name="f85" fmla="*/ f82 f71 1"/>
                <a:gd name="f86" fmla="*/ f81 f7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3" t="f86" r="f84" b="f85"/>
              <a:pathLst>
                <a:path w="11658" h="1165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3" y="f15"/>
                  </a:cubicBezTo>
                  <a:lnTo>
                    <a:pt x="f13" y="f16"/>
                  </a:lnTo>
                  <a:cubicBezTo>
                    <a:pt x="f13" y="f17"/>
                    <a:pt x="f18" y="f19"/>
                    <a:pt x="f20" y="f19"/>
                  </a:cubicBezTo>
                  <a:lnTo>
                    <a:pt x="f21" y="f19"/>
                  </a:lnTo>
                  <a:cubicBezTo>
                    <a:pt x="f22" y="f19"/>
                    <a:pt x="f23" y="f24"/>
                    <a:pt x="f23" y="f25"/>
                  </a:cubicBezTo>
                  <a:lnTo>
                    <a:pt x="f23" y="f26"/>
                  </a:lnTo>
                  <a:cubicBezTo>
                    <a:pt x="f23" y="f27"/>
                    <a:pt x="f22" y="f28"/>
                    <a:pt x="f21" y="f28"/>
                  </a:cubicBezTo>
                  <a:lnTo>
                    <a:pt x="f29" y="f28"/>
                  </a:lnTo>
                  <a:cubicBezTo>
                    <a:pt x="f30" y="f31"/>
                    <a:pt x="f32" y="f33"/>
                    <a:pt x="f5" y="f33"/>
                  </a:cubicBezTo>
                  <a:cubicBezTo>
                    <a:pt x="f34" y="f33"/>
                    <a:pt x="f35" y="f31"/>
                    <a:pt x="f36" y="f28"/>
                  </a:cubicBezTo>
                  <a:lnTo>
                    <a:pt x="f37" y="f28"/>
                  </a:lnTo>
                  <a:cubicBezTo>
                    <a:pt x="f38" y="f28"/>
                    <a:pt x="f39" y="f27"/>
                    <a:pt x="f39" y="f26"/>
                  </a:cubicBezTo>
                  <a:lnTo>
                    <a:pt x="f39" y="f25"/>
                  </a:lnTo>
                  <a:cubicBezTo>
                    <a:pt x="f39" y="f24"/>
                    <a:pt x="f38" y="f19"/>
                    <a:pt x="f37" y="f19"/>
                  </a:cubicBezTo>
                  <a:lnTo>
                    <a:pt x="f40" y="f19"/>
                  </a:lnTo>
                  <a:cubicBezTo>
                    <a:pt x="f41" y="f42"/>
                    <a:pt x="f43" y="f40"/>
                    <a:pt x="f44" y="f40"/>
                  </a:cubicBezTo>
                  <a:lnTo>
                    <a:pt x="f45" y="f40"/>
                  </a:lnTo>
                  <a:cubicBezTo>
                    <a:pt x="f46" y="f47"/>
                    <a:pt x="f48" y="f49"/>
                    <a:pt x="f5" y="f49"/>
                  </a:cubicBezTo>
                  <a:cubicBezTo>
                    <a:pt x="f50" y="f49"/>
                    <a:pt x="f51" y="f52"/>
                    <a:pt x="f51" y="f53"/>
                  </a:cubicBezTo>
                  <a:cubicBezTo>
                    <a:pt x="f51" y="f54"/>
                    <a:pt x="f50" y="f4"/>
                    <a:pt x="f5" y="f4"/>
                  </a:cubicBezTo>
                  <a:cubicBezTo>
                    <a:pt x="f48" y="f4"/>
                    <a:pt x="f55" y="f56"/>
                    <a:pt x="f45" y="f57"/>
                  </a:cubicBezTo>
                  <a:lnTo>
                    <a:pt x="f44" y="f57"/>
                  </a:lnTo>
                  <a:cubicBezTo>
                    <a:pt x="f58" y="f57"/>
                    <a:pt x="f59" y="f52"/>
                    <a:pt x="f60" y="f19"/>
                  </a:cubicBezTo>
                  <a:cubicBezTo>
                    <a:pt x="f61" y="f62"/>
                    <a:pt x="f3" y="f63"/>
                    <a:pt x="f3" y="f64"/>
                  </a:cubicBezTo>
                  <a:lnTo>
                    <a:pt x="f3" y="f65"/>
                  </a:lnTo>
                  <a:cubicBezTo>
                    <a:pt x="f3" y="f14"/>
                    <a:pt x="f66" y="f27"/>
                    <a:pt x="f67" y="f10"/>
                  </a:cubicBezTo>
                  <a:cubicBezTo>
                    <a:pt x="f68" y="f8"/>
                    <a:pt x="f69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2" name="Google Shape;6973;p88">
              <a:extLst>
                <a:ext uri="{FF2B5EF4-FFF2-40B4-BE49-F238E27FC236}">
                  <a16:creationId xmlns:a16="http://schemas.microsoft.com/office/drawing/2014/main" id="{15B384F9-6637-4927-8619-2B765CE7CBF0}"/>
                </a:ext>
              </a:extLst>
            </p:cNvPr>
            <p:cNvSpPr/>
            <p:nvPr/>
          </p:nvSpPr>
          <p:spPr>
            <a:xfrm>
              <a:off x="6211244" y="1804897"/>
              <a:ext cx="239444" cy="23563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270"/>
                <a:gd name="f4" fmla="val 6170"/>
                <a:gd name="f5" fmla="val 3119"/>
                <a:gd name="f6" fmla="val 1386"/>
                <a:gd name="f7" fmla="val 3308"/>
                <a:gd name="f8" fmla="val 3466"/>
                <a:gd name="f9" fmla="val 1544"/>
                <a:gd name="f10" fmla="val 1733"/>
                <a:gd name="f11" fmla="val 1953"/>
                <a:gd name="f12" fmla="val 2079"/>
                <a:gd name="f13" fmla="val 2930"/>
                <a:gd name="f14" fmla="val 2773"/>
                <a:gd name="f15" fmla="val 2741"/>
                <a:gd name="f16" fmla="val 2867"/>
                <a:gd name="f17" fmla="val 3088"/>
                <a:gd name="f18" fmla="val 4474"/>
                <a:gd name="f19" fmla="val 4663"/>
                <a:gd name="f20" fmla="val 4820"/>
                <a:gd name="f21" fmla="val 3151"/>
                <a:gd name="f22" fmla="val 1449"/>
                <a:gd name="f23" fmla="val 63"/>
                <a:gd name="f24" fmla="val 3592"/>
                <a:gd name="f25" fmla="val 158"/>
                <a:gd name="f26" fmla="val 4096"/>
                <a:gd name="f27" fmla="val 441"/>
                <a:gd name="f28" fmla="val 4568"/>
                <a:gd name="f29" fmla="val 5734"/>
                <a:gd name="f30" fmla="val 5828"/>
                <a:gd name="f31" fmla="val 5955"/>
                <a:gd name="f32" fmla="val 126"/>
                <a:gd name="f33" fmla="val 6081"/>
                <a:gd name="f34" fmla="val 171"/>
                <a:gd name="f35" fmla="val 6125"/>
                <a:gd name="f36" fmla="val 263"/>
                <a:gd name="f37" fmla="val 357"/>
                <a:gd name="f38" fmla="val 396"/>
                <a:gd name="f39" fmla="val 436"/>
                <a:gd name="f40" fmla="val 6162"/>
                <a:gd name="f41" fmla="val 473"/>
                <a:gd name="f42" fmla="val 6144"/>
                <a:gd name="f43" fmla="val 1638"/>
                <a:gd name="f44" fmla="val 5765"/>
                <a:gd name="f45" fmla="val 6049"/>
                <a:gd name="f46" fmla="val 2615"/>
                <a:gd name="f47" fmla="val 4852"/>
                <a:gd name="f48" fmla="val 4789"/>
                <a:gd name="f49" fmla="*/ f0 1 6270"/>
                <a:gd name="f50" fmla="*/ f1 1 6170"/>
                <a:gd name="f51" fmla="val f2"/>
                <a:gd name="f52" fmla="val f3"/>
                <a:gd name="f53" fmla="val f4"/>
                <a:gd name="f54" fmla="+- f53 0 f51"/>
                <a:gd name="f55" fmla="+- f52 0 f51"/>
                <a:gd name="f56" fmla="*/ f55 1 6270"/>
                <a:gd name="f57" fmla="*/ f54 1 6170"/>
                <a:gd name="f58" fmla="*/ f51 1 f56"/>
                <a:gd name="f59" fmla="*/ f52 1 f56"/>
                <a:gd name="f60" fmla="*/ f51 1 f57"/>
                <a:gd name="f61" fmla="*/ f53 1 f57"/>
                <a:gd name="f62" fmla="*/ f58 f49 1"/>
                <a:gd name="f63" fmla="*/ f59 f49 1"/>
                <a:gd name="f64" fmla="*/ f61 f50 1"/>
                <a:gd name="f65" fmla="*/ f60 f5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2" t="f65" r="f63" b="f64"/>
              <a:pathLst>
                <a:path w="6270" h="617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7" y="f15"/>
                    <a:pt x="f8" y="f16"/>
                    <a:pt x="f8" y="f17"/>
                  </a:cubicBezTo>
                  <a:lnTo>
                    <a:pt x="f8" y="f18"/>
                  </a:lnTo>
                  <a:cubicBezTo>
                    <a:pt x="f8" y="f19"/>
                    <a:pt x="f7" y="f20"/>
                    <a:pt x="f5" y="f20"/>
                  </a:cubicBezTo>
                  <a:cubicBezTo>
                    <a:pt x="f13" y="f20"/>
                    <a:pt x="f14" y="f19"/>
                    <a:pt x="f14" y="f18"/>
                  </a:cubicBezTo>
                  <a:lnTo>
                    <a:pt x="f14" y="f17"/>
                  </a:lnTo>
                  <a:cubicBezTo>
                    <a:pt x="f14" y="f16"/>
                    <a:pt x="f13" y="f15"/>
                    <a:pt x="f5" y="f15"/>
                  </a:cubicBezTo>
                  <a:close/>
                  <a:moveTo>
                    <a:pt x="f21" y="f2"/>
                  </a:moveTo>
                  <a:cubicBezTo>
                    <a:pt x="f22" y="f2"/>
                    <a:pt x="f23" y="f6"/>
                    <a:pt x="f23" y="f17"/>
                  </a:cubicBezTo>
                  <a:cubicBezTo>
                    <a:pt x="f23" y="f24"/>
                    <a:pt x="f25" y="f26"/>
                    <a:pt x="f27" y="f28"/>
                  </a:cubicBezTo>
                  <a:lnTo>
                    <a:pt x="f23" y="f29"/>
                  </a:lnTo>
                  <a:cubicBezTo>
                    <a:pt x="f2" y="f30"/>
                    <a:pt x="f2" y="f31"/>
                    <a:pt x="f32" y="f33"/>
                  </a:cubicBezTo>
                  <a:cubicBezTo>
                    <a:pt x="f34" y="f35"/>
                    <a:pt x="f36" y="f4"/>
                    <a:pt x="f37" y="f4"/>
                  </a:cubicBezTo>
                  <a:cubicBezTo>
                    <a:pt x="f38" y="f4"/>
                    <a:pt x="f39" y="f40"/>
                    <a:pt x="f41" y="f42"/>
                  </a:cubicBezTo>
                  <a:lnTo>
                    <a:pt x="f43" y="f44"/>
                  </a:lnTo>
                  <a:cubicBezTo>
                    <a:pt x="f12" y="f45"/>
                    <a:pt x="f46" y="f42"/>
                    <a:pt x="f21" y="f42"/>
                  </a:cubicBezTo>
                  <a:cubicBezTo>
                    <a:pt x="f47" y="f42"/>
                    <a:pt x="f3" y="f48"/>
                    <a:pt x="f3" y="f17"/>
                  </a:cubicBezTo>
                  <a:cubicBezTo>
                    <a:pt x="f3" y="f6"/>
                    <a:pt x="f47" y="f2"/>
                    <a:pt x="f21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3" name="Google Shape;7004;p88">
            <a:extLst>
              <a:ext uri="{FF2B5EF4-FFF2-40B4-BE49-F238E27FC236}">
                <a16:creationId xmlns:a16="http://schemas.microsoft.com/office/drawing/2014/main" id="{5E3D2966-5D1D-4AF1-806A-8A8C1C9AC7F2}"/>
              </a:ext>
            </a:extLst>
          </p:cNvPr>
          <p:cNvGrpSpPr/>
          <p:nvPr/>
        </p:nvGrpSpPr>
        <p:grpSpPr>
          <a:xfrm>
            <a:off x="5042040" y="2277271"/>
            <a:ext cx="625705" cy="594799"/>
            <a:chOff x="3781528" y="1707952"/>
            <a:chExt cx="469279" cy="446099"/>
          </a:xfrm>
          <a:solidFill>
            <a:srgbClr val="C00000"/>
          </a:solidFill>
        </p:grpSpPr>
        <p:sp>
          <p:nvSpPr>
            <p:cNvPr id="124" name="Google Shape;7005;p88">
              <a:extLst>
                <a:ext uri="{FF2B5EF4-FFF2-40B4-BE49-F238E27FC236}">
                  <a16:creationId xmlns:a16="http://schemas.microsoft.com/office/drawing/2014/main" id="{7A164E58-8DFD-4B5D-AC84-329935354368}"/>
                </a:ext>
              </a:extLst>
            </p:cNvPr>
            <p:cNvSpPr/>
            <p:nvPr/>
          </p:nvSpPr>
          <p:spPr>
            <a:xfrm>
              <a:off x="3924705" y="1707952"/>
              <a:ext cx="326102" cy="3278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539"/>
                <a:gd name="f4" fmla="val 8586"/>
                <a:gd name="f5" fmla="val 5156"/>
                <a:gd name="f6" fmla="val 1"/>
                <a:gd name="f7" fmla="val 4372"/>
                <a:gd name="f8" fmla="val 3593"/>
                <a:gd name="f9" fmla="val 308"/>
                <a:gd name="f10" fmla="val 2994"/>
                <a:gd name="f11" fmla="val 922"/>
                <a:gd name="f12" fmla="val 1450"/>
                <a:gd name="f13" fmla="val 2466"/>
                <a:gd name="f14" fmla="val 1681"/>
                <a:gd name="f15" fmla="val 2417"/>
                <a:gd name="f16" fmla="val 1916"/>
                <a:gd name="f17" fmla="val 2392"/>
                <a:gd name="f18" fmla="val 2152"/>
                <a:gd name="f19" fmla="val 2529"/>
                <a:gd name="f20" fmla="val 2909"/>
                <a:gd name="f21" fmla="val 2456"/>
                <a:gd name="f22" fmla="val 3277"/>
                <a:gd name="f23" fmla="val 2592"/>
                <a:gd name="f24" fmla="val 3939"/>
                <a:gd name="f25" fmla="val 1899"/>
                <a:gd name="f26" fmla="val 4270"/>
                <a:gd name="f27" fmla="val 1568"/>
                <a:gd name="f28" fmla="val 4703"/>
                <a:gd name="f29" fmla="val 1402"/>
                <a:gd name="f30" fmla="val 5136"/>
                <a:gd name="f31" fmla="val 5569"/>
                <a:gd name="f32" fmla="val 6003"/>
                <a:gd name="f33" fmla="val 6333"/>
                <a:gd name="f34" fmla="val 7027"/>
                <a:gd name="f35" fmla="val 3631"/>
                <a:gd name="f36" fmla="val 4325"/>
                <a:gd name="f37" fmla="val 6719"/>
                <a:gd name="f38" fmla="val 3608"/>
                <a:gd name="f39" fmla="val 7050"/>
                <a:gd name="f40" fmla="val 3175"/>
                <a:gd name="f41" fmla="val 7215"/>
                <a:gd name="f42" fmla="val 2742"/>
                <a:gd name="f43" fmla="val 2309"/>
                <a:gd name="f44" fmla="val 1875"/>
                <a:gd name="f45" fmla="val 1545"/>
                <a:gd name="f46" fmla="val 1261"/>
                <a:gd name="f47" fmla="val 6435"/>
                <a:gd name="f48" fmla="val 1104"/>
                <a:gd name="f49" fmla="val 6089"/>
                <a:gd name="f50" fmla="val 1072"/>
                <a:gd name="f51" fmla="val 5742"/>
                <a:gd name="f52" fmla="val 6782"/>
                <a:gd name="f53" fmla="val 158"/>
                <a:gd name="f54" fmla="val 7097"/>
                <a:gd name="f55" fmla="val 348"/>
                <a:gd name="f56" fmla="val 7381"/>
                <a:gd name="f57" fmla="val 600"/>
                <a:gd name="f58" fmla="val 7664"/>
                <a:gd name="f59" fmla="val 1214"/>
                <a:gd name="f60" fmla="val 8278"/>
                <a:gd name="f61" fmla="val 2002"/>
                <a:gd name="f62" fmla="val 2781"/>
                <a:gd name="f63" fmla="val 3561"/>
                <a:gd name="f64" fmla="val 4333"/>
                <a:gd name="f65" fmla="val 4916"/>
                <a:gd name="f66" fmla="val 7342"/>
                <a:gd name="f67" fmla="val 5270"/>
                <a:gd name="f68" fmla="val 4073"/>
                <a:gd name="f69" fmla="val 2151"/>
                <a:gd name="f70" fmla="val 6727"/>
                <a:gd name="f71" fmla="val 5940"/>
                <a:gd name="f72" fmla="*/ f0 1 8539"/>
                <a:gd name="f73" fmla="*/ f1 1 8586"/>
                <a:gd name="f74" fmla="val f2"/>
                <a:gd name="f75" fmla="val f3"/>
                <a:gd name="f76" fmla="val f4"/>
                <a:gd name="f77" fmla="+- f76 0 f74"/>
                <a:gd name="f78" fmla="+- f75 0 f74"/>
                <a:gd name="f79" fmla="*/ f78 1 8539"/>
                <a:gd name="f80" fmla="*/ f77 1 8586"/>
                <a:gd name="f81" fmla="*/ f74 1 f79"/>
                <a:gd name="f82" fmla="*/ f75 1 f79"/>
                <a:gd name="f83" fmla="*/ f74 1 f80"/>
                <a:gd name="f84" fmla="*/ f76 1 f80"/>
                <a:gd name="f85" fmla="*/ f81 f72 1"/>
                <a:gd name="f86" fmla="*/ f82 f72 1"/>
                <a:gd name="f87" fmla="*/ f84 f73 1"/>
                <a:gd name="f88" fmla="*/ f83 f7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5" t="f88" r="f86" b="f87"/>
              <a:pathLst>
                <a:path w="8539" h="858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14" y="f15"/>
                    <a:pt x="f16" y="f17"/>
                    <a:pt x="f18" y="f17"/>
                  </a:cubicBezTo>
                  <a:cubicBezTo>
                    <a:pt x="f19" y="f17"/>
                    <a:pt x="f20" y="f21"/>
                    <a:pt x="f22" y="f23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27"/>
                    <a:pt x="f33" y="f25"/>
                  </a:cubicBezTo>
                  <a:cubicBezTo>
                    <a:pt x="f34" y="f23"/>
                    <a:pt x="f34" y="f35"/>
                    <a:pt x="f33" y="f36"/>
                  </a:cubicBezTo>
                  <a:lnTo>
                    <a:pt x="f24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8" y="f49"/>
                    <a:pt x="f50" y="f51"/>
                  </a:cubicBezTo>
                  <a:lnTo>
                    <a:pt x="f6" y="f52"/>
                  </a:ln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4"/>
                    <a:pt x="f62" y="f4"/>
                  </a:cubicBezTo>
                  <a:cubicBezTo>
                    <a:pt x="f63" y="f4"/>
                    <a:pt x="f64" y="f60"/>
                    <a:pt x="f65" y="f58"/>
                  </a:cubicBezTo>
                  <a:lnTo>
                    <a:pt x="f66" y="f67"/>
                  </a:lnTo>
                  <a:cubicBezTo>
                    <a:pt x="f3" y="f68"/>
                    <a:pt x="f3" y="f69"/>
                    <a:pt x="f66" y="f11"/>
                  </a:cubicBezTo>
                  <a:cubicBezTo>
                    <a:pt x="f70" y="f9"/>
                    <a:pt x="f71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5" name="Google Shape;7006;p88">
              <a:extLst>
                <a:ext uri="{FF2B5EF4-FFF2-40B4-BE49-F238E27FC236}">
                  <a16:creationId xmlns:a16="http://schemas.microsoft.com/office/drawing/2014/main" id="{93FDE8A2-7643-496F-AC71-9142BAEE6B23}"/>
                </a:ext>
              </a:extLst>
            </p:cNvPr>
            <p:cNvSpPr/>
            <p:nvPr/>
          </p:nvSpPr>
          <p:spPr>
            <a:xfrm>
              <a:off x="3781528" y="1823441"/>
              <a:ext cx="329723" cy="33061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34"/>
                <a:gd name="f4" fmla="val 8657"/>
                <a:gd name="f5" fmla="val 5865"/>
                <a:gd name="f6" fmla="val 1"/>
                <a:gd name="f7" fmla="val 5081"/>
                <a:gd name="f8" fmla="val 4301"/>
                <a:gd name="f9" fmla="val 308"/>
                <a:gd name="f10" fmla="val 3718"/>
                <a:gd name="f11" fmla="val 922"/>
                <a:gd name="f12" fmla="val 1230"/>
                <a:gd name="f13" fmla="val 3411"/>
                <a:gd name="f14" fmla="val 4640"/>
                <a:gd name="f15" fmla="val 6562"/>
                <a:gd name="f16" fmla="val 7759"/>
                <a:gd name="f17" fmla="val 1844"/>
                <a:gd name="f18" fmla="val 8358"/>
                <a:gd name="f19" fmla="val 2632"/>
                <a:gd name="f20" fmla="val 3415"/>
                <a:gd name="f21" fmla="val 4199"/>
                <a:gd name="f22" fmla="val 4979"/>
                <a:gd name="f23" fmla="val 5577"/>
                <a:gd name="f24" fmla="val 7152"/>
                <a:gd name="f25" fmla="val 6184"/>
                <a:gd name="f26" fmla="val 6938"/>
                <a:gd name="f27" fmla="val 6218"/>
                <a:gd name="f28" fmla="val 6719"/>
                <a:gd name="f29" fmla="val 6235"/>
                <a:gd name="f30" fmla="val 6499"/>
                <a:gd name="f31" fmla="val 6106"/>
                <a:gd name="f32" fmla="val 5709"/>
                <a:gd name="f33" fmla="val 6179"/>
                <a:gd name="f34" fmla="val 5325"/>
                <a:gd name="f35" fmla="val 6058"/>
                <a:gd name="f36" fmla="val 4569"/>
                <a:gd name="f37" fmla="val 6814"/>
                <a:gd name="f38" fmla="val 4238"/>
                <a:gd name="f39" fmla="val 7145"/>
                <a:gd name="f40" fmla="val 3805"/>
                <a:gd name="f41" fmla="val 7310"/>
                <a:gd name="f42" fmla="val 3372"/>
                <a:gd name="f43" fmla="val 2939"/>
                <a:gd name="f44" fmla="val 2505"/>
                <a:gd name="f45" fmla="val 2175"/>
                <a:gd name="f46" fmla="val 1513"/>
                <a:gd name="f47" fmla="val 6121"/>
                <a:gd name="f48" fmla="val 4388"/>
                <a:gd name="f49" fmla="val 4664"/>
                <a:gd name="f50" fmla="val 1899"/>
                <a:gd name="f51" fmla="val 4994"/>
                <a:gd name="f52" fmla="val 1568"/>
                <a:gd name="f53" fmla="val 5428"/>
                <a:gd name="f54" fmla="val 1403"/>
                <a:gd name="f55" fmla="val 5861"/>
                <a:gd name="f56" fmla="val 6294"/>
                <a:gd name="f57" fmla="val 6727"/>
                <a:gd name="f58" fmla="val 7058"/>
                <a:gd name="f59" fmla="val 7342"/>
                <a:gd name="f60" fmla="val 2183"/>
                <a:gd name="f61" fmla="val 7499"/>
                <a:gd name="f62" fmla="val 2561"/>
                <a:gd name="f63" fmla="val 7531"/>
                <a:gd name="f64" fmla="val 2907"/>
                <a:gd name="f65" fmla="val 8287"/>
                <a:gd name="f66" fmla="val 2151"/>
                <a:gd name="f67" fmla="val 8633"/>
                <a:gd name="f68" fmla="val 1805"/>
                <a:gd name="f69" fmla="val 8476"/>
                <a:gd name="f70" fmla="val 1490"/>
                <a:gd name="f71" fmla="val 1206"/>
                <a:gd name="f72" fmla="val 8035"/>
                <a:gd name="f73" fmla="val 7436"/>
                <a:gd name="f74" fmla="val 6648"/>
                <a:gd name="f75" fmla="*/ f0 1 8634"/>
                <a:gd name="f76" fmla="*/ f1 1 8657"/>
                <a:gd name="f77" fmla="val f2"/>
                <a:gd name="f78" fmla="val f3"/>
                <a:gd name="f79" fmla="val f4"/>
                <a:gd name="f80" fmla="+- f79 0 f77"/>
                <a:gd name="f81" fmla="+- f78 0 f77"/>
                <a:gd name="f82" fmla="*/ f81 1 8634"/>
                <a:gd name="f83" fmla="*/ f80 1 8657"/>
                <a:gd name="f84" fmla="*/ f77 1 f82"/>
                <a:gd name="f85" fmla="*/ f78 1 f82"/>
                <a:gd name="f86" fmla="*/ f77 1 f83"/>
                <a:gd name="f87" fmla="*/ f79 1 f83"/>
                <a:gd name="f88" fmla="*/ f84 f75 1"/>
                <a:gd name="f89" fmla="*/ f85 f75 1"/>
                <a:gd name="f90" fmla="*/ f87 f76 1"/>
                <a:gd name="f91" fmla="*/ f86 f7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8" t="f91" r="f89" b="f90"/>
              <a:pathLst>
                <a:path w="8634" h="8657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12" y="f13"/>
                  </a:lnTo>
                  <a:cubicBezTo>
                    <a:pt x="f6" y="f14"/>
                    <a:pt x="f6" y="f15"/>
                    <a:pt x="f12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23" y="f16"/>
                  </a:cubicBezTo>
                  <a:lnTo>
                    <a:pt x="f24" y="f25"/>
                  </a:lnTo>
                  <a:lnTo>
                    <a:pt x="f24" y="f25"/>
                  </a:ln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cubicBezTo>
                    <a:pt x="f38" y="f39"/>
                    <a:pt x="f40" y="f41"/>
                    <a:pt x="f42" y="f41"/>
                  </a:cubicBezTo>
                  <a:cubicBezTo>
                    <a:pt x="f43" y="f41"/>
                    <a:pt x="f44" y="f39"/>
                    <a:pt x="f45" y="f37"/>
                  </a:cubicBezTo>
                  <a:cubicBezTo>
                    <a:pt x="f46" y="f47"/>
                    <a:pt x="f46" y="f7"/>
                    <a:pt x="f45" y="f48"/>
                  </a:cubicBezTo>
                  <a:lnTo>
                    <a:pt x="f49" y="f50"/>
                  </a:lnTo>
                  <a:cubicBezTo>
                    <a:pt x="f51" y="f52"/>
                    <a:pt x="f53" y="f54"/>
                    <a:pt x="f55" y="f54"/>
                  </a:cubicBezTo>
                  <a:cubicBezTo>
                    <a:pt x="f56" y="f54"/>
                    <a:pt x="f57" y="f52"/>
                    <a:pt x="f58" y="f50"/>
                  </a:cubicBezTo>
                  <a:cubicBezTo>
                    <a:pt x="f59" y="f60"/>
                    <a:pt x="f61" y="f62"/>
                    <a:pt x="f63" y="f64"/>
                  </a:cubicBezTo>
                  <a:lnTo>
                    <a:pt x="f65" y="f66"/>
                  </a:lnTo>
                  <a:lnTo>
                    <a:pt x="f67" y="f68"/>
                  </a:lnTo>
                  <a:cubicBezTo>
                    <a:pt x="f69" y="f70"/>
                    <a:pt x="f65" y="f71"/>
                    <a:pt x="f72" y="f11"/>
                  </a:cubicBezTo>
                  <a:cubicBezTo>
                    <a:pt x="f73" y="f9"/>
                    <a:pt x="f7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26" name="Google Shape;7018;p88">
            <a:extLst>
              <a:ext uri="{FF2B5EF4-FFF2-40B4-BE49-F238E27FC236}">
                <a16:creationId xmlns:a16="http://schemas.microsoft.com/office/drawing/2014/main" id="{8F6865D2-51B4-4175-AFE8-0C9CA182DDDD}"/>
              </a:ext>
            </a:extLst>
          </p:cNvPr>
          <p:cNvGrpSpPr/>
          <p:nvPr/>
        </p:nvGrpSpPr>
        <p:grpSpPr>
          <a:xfrm>
            <a:off x="8973799" y="2276319"/>
            <a:ext cx="595200" cy="593616"/>
            <a:chOff x="6730349" y="1707239"/>
            <a:chExt cx="446400" cy="445212"/>
          </a:xfrm>
          <a:solidFill>
            <a:srgbClr val="C00000"/>
          </a:solidFill>
        </p:grpSpPr>
        <p:sp>
          <p:nvSpPr>
            <p:cNvPr id="127" name="Google Shape;7019;p88">
              <a:extLst>
                <a:ext uri="{FF2B5EF4-FFF2-40B4-BE49-F238E27FC236}">
                  <a16:creationId xmlns:a16="http://schemas.microsoft.com/office/drawing/2014/main" id="{D3B47619-F397-49C8-8490-42EC3B64A30E}"/>
                </a:ext>
              </a:extLst>
            </p:cNvPr>
            <p:cNvSpPr/>
            <p:nvPr/>
          </p:nvSpPr>
          <p:spPr>
            <a:xfrm>
              <a:off x="6809747" y="1786637"/>
              <a:ext cx="287606" cy="28520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7468"/>
                <a:gd name="f5" fmla="val 3750"/>
                <a:gd name="f6" fmla="val 663"/>
                <a:gd name="f7" fmla="val 3939"/>
                <a:gd name="f8" fmla="val 4096"/>
                <a:gd name="f9" fmla="val 820"/>
                <a:gd name="f10" fmla="val 1009"/>
                <a:gd name="f11" fmla="val 3624"/>
                <a:gd name="f12" fmla="val 5357"/>
                <a:gd name="f13" fmla="val 4884"/>
                <a:gd name="f14" fmla="val 5514"/>
                <a:gd name="f15" fmla="val 5042"/>
                <a:gd name="f16" fmla="val 5231"/>
                <a:gd name="f17" fmla="val 5294"/>
                <a:gd name="f18" fmla="val 5420"/>
                <a:gd name="f19" fmla="val 5207"/>
                <a:gd name="f20" fmla="val 5451"/>
                <a:gd name="f21" fmla="val 5120"/>
                <a:gd name="f22" fmla="val 5034"/>
                <a:gd name="f23" fmla="val 4947"/>
                <a:gd name="f24" fmla="val 3498"/>
                <a:gd name="f25" fmla="val 3971"/>
                <a:gd name="f26" fmla="val 3435"/>
                <a:gd name="f27" fmla="val 3908"/>
                <a:gd name="f28" fmla="val 3403"/>
                <a:gd name="f29" fmla="val 3813"/>
                <a:gd name="f30" fmla="val 3719"/>
                <a:gd name="f31" fmla="val 3561"/>
                <a:gd name="f32" fmla="val 1"/>
                <a:gd name="f33" fmla="val 1671"/>
                <a:gd name="f34" fmla="val 1702"/>
                <a:gd name="f35" fmla="val 5829"/>
                <a:gd name="f36" fmla="val 5798"/>
                <a:gd name="f37" fmla="val 7499"/>
                <a:gd name="f38" fmla="val 7530"/>
                <a:gd name="f39" fmla="*/ f0 1 7531"/>
                <a:gd name="f40" fmla="*/ f1 1 746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7531"/>
                <a:gd name="f47" fmla="*/ f44 1 746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7531" h="746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lnTo>
                    <a:pt x="f12" y="f13"/>
                  </a:lnTo>
                  <a:cubicBezTo>
                    <a:pt x="f14" y="f15"/>
                    <a:pt x="f14" y="f16"/>
                    <a:pt x="f12" y="f12"/>
                  </a:cubicBezTo>
                  <a:cubicBezTo>
                    <a:pt x="f17" y="f18"/>
                    <a:pt x="f19" y="f20"/>
                    <a:pt x="f21" y="f20"/>
                  </a:cubicBezTo>
                  <a:cubicBezTo>
                    <a:pt x="f22" y="f20"/>
                    <a:pt x="f23" y="f18"/>
                    <a:pt x="f13" y="f12"/>
                  </a:cubicBezTo>
                  <a:lnTo>
                    <a:pt x="f24" y="f25"/>
                  </a:lnTo>
                  <a:cubicBezTo>
                    <a:pt x="f26" y="f27"/>
                    <a:pt x="f28" y="f29"/>
                    <a:pt x="f28" y="f30"/>
                  </a:cubicBezTo>
                  <a:lnTo>
                    <a:pt x="f28" y="f10"/>
                  </a:lnTo>
                  <a:cubicBezTo>
                    <a:pt x="f28" y="f9"/>
                    <a:pt x="f31" y="f6"/>
                    <a:pt x="f5" y="f6"/>
                  </a:cubicBezTo>
                  <a:close/>
                  <a:moveTo>
                    <a:pt x="f5" y="f32"/>
                  </a:moveTo>
                  <a:cubicBezTo>
                    <a:pt x="f33" y="f32"/>
                    <a:pt x="f32" y="f34"/>
                    <a:pt x="f32" y="f5"/>
                  </a:cubicBezTo>
                  <a:cubicBezTo>
                    <a:pt x="f32" y="f35"/>
                    <a:pt x="f34" y="f4"/>
                    <a:pt x="f5" y="f4"/>
                  </a:cubicBezTo>
                  <a:cubicBezTo>
                    <a:pt x="f36" y="f4"/>
                    <a:pt x="f37" y="f36"/>
                    <a:pt x="f37" y="f5"/>
                  </a:cubicBezTo>
                  <a:cubicBezTo>
                    <a:pt x="f38" y="f34"/>
                    <a:pt x="f35" y="f32"/>
                    <a:pt x="f5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28" name="Google Shape;7020;p88">
              <a:extLst>
                <a:ext uri="{FF2B5EF4-FFF2-40B4-BE49-F238E27FC236}">
                  <a16:creationId xmlns:a16="http://schemas.microsoft.com/office/drawing/2014/main" id="{BDF51D74-DF30-4554-9E9A-FBA05723DFF2}"/>
                </a:ext>
              </a:extLst>
            </p:cNvPr>
            <p:cNvSpPr/>
            <p:nvPr/>
          </p:nvSpPr>
          <p:spPr>
            <a:xfrm>
              <a:off x="6730349" y="1707239"/>
              <a:ext cx="446400" cy="44521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689"/>
                <a:gd name="f4" fmla="val 11658"/>
                <a:gd name="f5" fmla="val 5829"/>
                <a:gd name="f6" fmla="val 1355"/>
                <a:gd name="f7" fmla="val 8286"/>
                <a:gd name="f8" fmla="val 10271"/>
                <a:gd name="f9" fmla="val 3372"/>
                <a:gd name="f10" fmla="val 8318"/>
                <a:gd name="f11" fmla="val 3403"/>
                <a:gd name="f12" fmla="val 1387"/>
                <a:gd name="f13" fmla="val 8255"/>
                <a:gd name="f14" fmla="val 3371"/>
                <a:gd name="f15" fmla="val 1"/>
                <a:gd name="f16" fmla="val 2647"/>
                <a:gd name="f17" fmla="val 2616"/>
                <a:gd name="f18" fmla="val 9011"/>
                <a:gd name="f19" fmla="val 11657"/>
                <a:gd name="f20" fmla="val 9042"/>
                <a:gd name="f21" fmla="*/ f0 1 11689"/>
                <a:gd name="f22" fmla="*/ f1 1 11658"/>
                <a:gd name="f23" fmla="val f2"/>
                <a:gd name="f24" fmla="val f3"/>
                <a:gd name="f25" fmla="val f4"/>
                <a:gd name="f26" fmla="+- f25 0 f23"/>
                <a:gd name="f27" fmla="+- f24 0 f23"/>
                <a:gd name="f28" fmla="*/ f27 1 11689"/>
                <a:gd name="f29" fmla="*/ f26 1 11658"/>
                <a:gd name="f30" fmla="*/ f23 1 f28"/>
                <a:gd name="f31" fmla="*/ f24 1 f28"/>
                <a:gd name="f32" fmla="*/ f23 1 f29"/>
                <a:gd name="f33" fmla="*/ f25 1 f29"/>
                <a:gd name="f34" fmla="*/ f30 f21 1"/>
                <a:gd name="f35" fmla="*/ f31 f21 1"/>
                <a:gd name="f36" fmla="*/ f33 f22 1"/>
                <a:gd name="f37" fmla="*/ f32 f2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4" t="f37" r="f35" b="f36"/>
              <a:pathLst>
                <a:path w="11689" h="11658">
                  <a:moveTo>
                    <a:pt x="f5" y="f6"/>
                  </a:moveTo>
                  <a:cubicBezTo>
                    <a:pt x="f7" y="f6"/>
                    <a:pt x="f8" y="f9"/>
                    <a:pt x="f8" y="f5"/>
                  </a:cubicBezTo>
                  <a:cubicBezTo>
                    <a:pt x="f8" y="f7"/>
                    <a:pt x="f10" y="f8"/>
                    <a:pt x="f5" y="f8"/>
                  </a:cubicBezTo>
                  <a:cubicBezTo>
                    <a:pt x="f11" y="f8"/>
                    <a:pt x="f12" y="f13"/>
                    <a:pt x="f12" y="f5"/>
                  </a:cubicBezTo>
                  <a:cubicBezTo>
                    <a:pt x="f12" y="f9"/>
                    <a:pt x="f14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5"/>
                  </a:cubicBezTo>
                  <a:cubicBezTo>
                    <a:pt x="f2" y="f18"/>
                    <a:pt x="f16" y="f19"/>
                    <a:pt x="f5" y="f19"/>
                  </a:cubicBezTo>
                  <a:cubicBezTo>
                    <a:pt x="f18" y="f19"/>
                    <a:pt x="f19" y="f18"/>
                    <a:pt x="f19" y="f5"/>
                  </a:cubicBezTo>
                  <a:cubicBezTo>
                    <a:pt x="f3" y="f17"/>
                    <a:pt x="f20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29" name="Google Shape;5917;p86">
            <a:extLst>
              <a:ext uri="{FF2B5EF4-FFF2-40B4-BE49-F238E27FC236}">
                <a16:creationId xmlns:a16="http://schemas.microsoft.com/office/drawing/2014/main" id="{3B2C252B-8C42-47BE-AE24-4A9B2F3E05D6}"/>
              </a:ext>
            </a:extLst>
          </p:cNvPr>
          <p:cNvSpPr/>
          <p:nvPr/>
        </p:nvSpPr>
        <p:spPr>
          <a:xfrm>
            <a:off x="5786372" y="3436134"/>
            <a:ext cx="601381" cy="617561"/>
          </a:xfrm>
          <a:custGeom>
            <a:avLst/>
            <a:gdLst>
              <a:gd name="f0" fmla="val w"/>
              <a:gd name="f1" fmla="val h"/>
              <a:gd name="f2" fmla="val 0"/>
              <a:gd name="f3" fmla="val 12446"/>
              <a:gd name="f4" fmla="val 12698"/>
              <a:gd name="f5" fmla="val 6239"/>
              <a:gd name="f6" fmla="val 1"/>
              <a:gd name="f7" fmla="val 5105"/>
              <a:gd name="f8" fmla="val 4191"/>
              <a:gd name="f9" fmla="val 915"/>
              <a:gd name="f10" fmla="val 4159"/>
              <a:gd name="f11" fmla="val 2112"/>
              <a:gd name="f12" fmla="val 3088"/>
              <a:gd name="f13" fmla="val 4852"/>
              <a:gd name="f14" fmla="val 3939"/>
              <a:gd name="f15" fmla="val 5798"/>
              <a:gd name="f16" fmla="val 4097"/>
              <a:gd name="f17" fmla="val 5294"/>
              <a:gd name="f18" fmla="val 5483"/>
              <a:gd name="f19" fmla="val 6333"/>
              <a:gd name="f20" fmla="val 7310"/>
              <a:gd name="f21" fmla="val 7657"/>
              <a:gd name="f22" fmla="val 4222"/>
              <a:gd name="f23" fmla="val 7972"/>
              <a:gd name="f24" fmla="val 4380"/>
              <a:gd name="f25" fmla="val 8255"/>
              <a:gd name="f26" fmla="val 3403"/>
              <a:gd name="f27" fmla="val 9043"/>
              <a:gd name="f28" fmla="val 3057"/>
              <a:gd name="f29" fmla="val 8728"/>
              <a:gd name="f30" fmla="val 2584"/>
              <a:gd name="f31" fmla="val 8570"/>
              <a:gd name="f32" fmla="val 946"/>
              <a:gd name="f33" fmla="val 8602"/>
              <a:gd name="f34" fmla="val 9515"/>
              <a:gd name="f35" fmla="val 10650"/>
              <a:gd name="f36" fmla="val 11784"/>
              <a:gd name="f37" fmla="val 12697"/>
              <a:gd name="f38" fmla="val 3246"/>
              <a:gd name="f39" fmla="val 4128"/>
              <a:gd name="f40" fmla="val 11752"/>
              <a:gd name="f41" fmla="val 10303"/>
              <a:gd name="f42" fmla="val 4096"/>
              <a:gd name="f43" fmla="val 9988"/>
              <a:gd name="f44" fmla="val 9704"/>
              <a:gd name="f45" fmla="val 4947"/>
              <a:gd name="f46" fmla="val 8917"/>
              <a:gd name="f47" fmla="val 9232"/>
              <a:gd name="f48" fmla="val 5766"/>
              <a:gd name="f49" fmla="val 9389"/>
              <a:gd name="f50" fmla="val 6743"/>
              <a:gd name="f51" fmla="val 7184"/>
              <a:gd name="f52" fmla="val 9200"/>
              <a:gd name="f53" fmla="val 7530"/>
              <a:gd name="f54" fmla="val 8507"/>
              <a:gd name="f55" fmla="val 8350"/>
              <a:gd name="f56" fmla="val 8287"/>
              <a:gd name="f57" fmla="val 10366"/>
              <a:gd name="f58" fmla="val 11500"/>
              <a:gd name="f59" fmla="val 12414"/>
              <a:gd name="f60" fmla="val 12445"/>
              <a:gd name="f61" fmla="val 11563"/>
              <a:gd name="f62" fmla="val 9862"/>
              <a:gd name="f63" fmla="val 9421"/>
              <a:gd name="f64" fmla="val 8759"/>
              <a:gd name="f65" fmla="val 9074"/>
              <a:gd name="f66" fmla="val 8097"/>
              <a:gd name="f67" fmla="val 8318"/>
              <a:gd name="f68" fmla="val 7625"/>
              <a:gd name="f69" fmla="val 5451"/>
              <a:gd name="f70" fmla="val 6680"/>
              <a:gd name="f71" fmla="val 3908"/>
              <a:gd name="f72" fmla="val 7404"/>
              <a:gd name="f73" fmla="val 64"/>
              <a:gd name="f74" fmla="*/ f0 1 12446"/>
              <a:gd name="f75" fmla="*/ f1 1 12698"/>
              <a:gd name="f76" fmla="val f2"/>
              <a:gd name="f77" fmla="val f3"/>
              <a:gd name="f78" fmla="val f4"/>
              <a:gd name="f79" fmla="+- f78 0 f76"/>
              <a:gd name="f80" fmla="+- f77 0 f76"/>
              <a:gd name="f81" fmla="*/ f80 1 12446"/>
              <a:gd name="f82" fmla="*/ f79 1 12698"/>
              <a:gd name="f83" fmla="*/ f76 1 f81"/>
              <a:gd name="f84" fmla="*/ f77 1 f81"/>
              <a:gd name="f85" fmla="*/ f76 1 f82"/>
              <a:gd name="f86" fmla="*/ f78 1 f82"/>
              <a:gd name="f87" fmla="*/ f83 f74 1"/>
              <a:gd name="f88" fmla="*/ f84 f74 1"/>
              <a:gd name="f89" fmla="*/ f86 f75 1"/>
              <a:gd name="f90" fmla="*/ f85 f7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87" t="f90" r="f88" b="f89"/>
            <a:pathLst>
              <a:path w="12446" h="12698">
                <a:moveTo>
                  <a:pt x="f5" y="f6"/>
                </a:moveTo>
                <a:cubicBezTo>
                  <a:pt x="f7" y="f6"/>
                  <a:pt x="f8" y="f9"/>
                  <a:pt x="f10" y="f11"/>
                </a:cubicBezTo>
                <a:cubicBezTo>
                  <a:pt x="f10" y="f12"/>
                  <a:pt x="f13" y="f14"/>
                  <a:pt x="f15" y="f16"/>
                </a:cubicBezTo>
                <a:lnTo>
                  <a:pt x="f15" y="f17"/>
                </a:lnTo>
                <a:cubicBezTo>
                  <a:pt x="f13" y="f18"/>
                  <a:pt x="f10" y="f19"/>
                  <a:pt x="f10" y="f20"/>
                </a:cubicBezTo>
                <a:cubicBezTo>
                  <a:pt x="f10" y="f21"/>
                  <a:pt x="f22" y="f23"/>
                  <a:pt x="f24" y="f25"/>
                </a:cubicBezTo>
                <a:lnTo>
                  <a:pt x="f26" y="f27"/>
                </a:lnTo>
                <a:cubicBezTo>
                  <a:pt x="f28" y="f29"/>
                  <a:pt x="f30" y="f31"/>
                  <a:pt x="f11" y="f31"/>
                </a:cubicBezTo>
                <a:cubicBezTo>
                  <a:pt x="f32" y="f33"/>
                  <a:pt x="f6" y="f34"/>
                  <a:pt x="f6" y="f35"/>
                </a:cubicBezTo>
                <a:cubicBezTo>
                  <a:pt x="f6" y="f36"/>
                  <a:pt x="f32" y="f37"/>
                  <a:pt x="f11" y="f37"/>
                </a:cubicBezTo>
                <a:cubicBezTo>
                  <a:pt x="f38" y="f37"/>
                  <a:pt x="f39" y="f40"/>
                  <a:pt x="f8" y="f35"/>
                </a:cubicBezTo>
                <a:cubicBezTo>
                  <a:pt x="f8" y="f41"/>
                  <a:pt x="f42" y="f43"/>
                  <a:pt x="f14" y="f44"/>
                </a:cubicBezTo>
                <a:lnTo>
                  <a:pt x="f45" y="f46"/>
                </a:lnTo>
                <a:cubicBezTo>
                  <a:pt x="f17" y="f47"/>
                  <a:pt x="f48" y="f49"/>
                  <a:pt x="f5" y="f49"/>
                </a:cubicBezTo>
                <a:cubicBezTo>
                  <a:pt x="f50" y="f49"/>
                  <a:pt x="f51" y="f52"/>
                  <a:pt x="f53" y="f46"/>
                </a:cubicBezTo>
                <a:lnTo>
                  <a:pt x="f54" y="f44"/>
                </a:lnTo>
                <a:cubicBezTo>
                  <a:pt x="f55" y="f43"/>
                  <a:pt x="f56" y="f41"/>
                  <a:pt x="f56" y="f35"/>
                </a:cubicBezTo>
                <a:cubicBezTo>
                  <a:pt x="f56" y="f36"/>
                  <a:pt x="f47" y="f37"/>
                  <a:pt x="f57" y="f37"/>
                </a:cubicBezTo>
                <a:cubicBezTo>
                  <a:pt x="f58" y="f37"/>
                  <a:pt x="f59" y="f40"/>
                  <a:pt x="f60" y="f35"/>
                </a:cubicBezTo>
                <a:cubicBezTo>
                  <a:pt x="f60" y="f34"/>
                  <a:pt x="f61" y="f33"/>
                  <a:pt x="f57" y="f31"/>
                </a:cubicBezTo>
                <a:cubicBezTo>
                  <a:pt x="f62" y="f31"/>
                  <a:pt x="f63" y="f64"/>
                  <a:pt x="f65" y="f27"/>
                </a:cubicBezTo>
                <a:lnTo>
                  <a:pt x="f66" y="f25"/>
                </a:lnTo>
                <a:cubicBezTo>
                  <a:pt x="f25" y="f23"/>
                  <a:pt x="f67" y="f21"/>
                  <a:pt x="f67" y="f20"/>
                </a:cubicBezTo>
                <a:cubicBezTo>
                  <a:pt x="f67" y="f19"/>
                  <a:pt x="f68" y="f69"/>
                  <a:pt x="f70" y="f17"/>
                </a:cubicBezTo>
                <a:lnTo>
                  <a:pt x="f70" y="f16"/>
                </a:lnTo>
                <a:cubicBezTo>
                  <a:pt x="f68" y="f71"/>
                  <a:pt x="f67" y="f12"/>
                  <a:pt x="f67" y="f11"/>
                </a:cubicBezTo>
                <a:cubicBezTo>
                  <a:pt x="f67" y="f32"/>
                  <a:pt x="f72" y="f73"/>
                  <a:pt x="f5" y="f6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30" name="Google Shape;5955;p86">
            <a:extLst>
              <a:ext uri="{FF2B5EF4-FFF2-40B4-BE49-F238E27FC236}">
                <a16:creationId xmlns:a16="http://schemas.microsoft.com/office/drawing/2014/main" id="{16E4DCE9-C9A3-49AC-8BBF-129CAA878711}"/>
              </a:ext>
            </a:extLst>
          </p:cNvPr>
          <p:cNvSpPr/>
          <p:nvPr/>
        </p:nvSpPr>
        <p:spPr>
          <a:xfrm>
            <a:off x="6505836" y="3532656"/>
            <a:ext cx="612001" cy="521024"/>
          </a:xfrm>
          <a:custGeom>
            <a:avLst/>
            <a:gdLst>
              <a:gd name="f0" fmla="val w"/>
              <a:gd name="f1" fmla="val h"/>
              <a:gd name="f2" fmla="val 0"/>
              <a:gd name="f3" fmla="val 12666"/>
              <a:gd name="f4" fmla="val 10713"/>
              <a:gd name="f5" fmla="val 1765"/>
              <a:gd name="f6" fmla="val 3309"/>
              <a:gd name="f7" fmla="val 7058"/>
              <a:gd name="f8" fmla="val 7278"/>
              <a:gd name="f9" fmla="val 1954"/>
              <a:gd name="f10" fmla="val 7436"/>
              <a:gd name="f11" fmla="val 2206"/>
              <a:gd name="f12" fmla="val 2615"/>
              <a:gd name="f13" fmla="val 9925"/>
              <a:gd name="f14" fmla="val 788"/>
              <a:gd name="f15" fmla="val 5073"/>
              <a:gd name="f16" fmla="val 5262"/>
              <a:gd name="f17" fmla="val 5514"/>
              <a:gd name="f18" fmla="val 5892"/>
              <a:gd name="f19" fmla="val 3403"/>
              <a:gd name="f20" fmla="val 3813"/>
              <a:gd name="f21" fmla="val 4033"/>
              <a:gd name="f22" fmla="val 4254"/>
              <a:gd name="f23" fmla="val 7247"/>
              <a:gd name="f24" fmla="val 8412"/>
              <a:gd name="f25" fmla="val 8601"/>
              <a:gd name="f26" fmla="val 8853"/>
              <a:gd name="f27" fmla="val 9294"/>
              <a:gd name="f28" fmla="val 6711"/>
              <a:gd name="f29" fmla="val 7152"/>
              <a:gd name="f30" fmla="val 7404"/>
              <a:gd name="f31" fmla="val 7593"/>
              <a:gd name="f32" fmla="val 11815"/>
              <a:gd name="f33" fmla="val 9988"/>
              <a:gd name="f34" fmla="val 10429"/>
              <a:gd name="f35" fmla="val 10649"/>
              <a:gd name="f36" fmla="val 10870"/>
              <a:gd name="f37" fmla="val 379"/>
              <a:gd name="f38" fmla="val 1"/>
              <a:gd name="f39" fmla="val 158"/>
              <a:gd name="f40" fmla="val 190"/>
              <a:gd name="f41" fmla="val 10334"/>
              <a:gd name="f42" fmla="val 10555"/>
              <a:gd name="f43" fmla="val 10712"/>
              <a:gd name="f44" fmla="val 12224"/>
              <a:gd name="f45" fmla="val 12476"/>
              <a:gd name="f46" fmla="val 12665"/>
              <a:gd name="f47" fmla="val 10523"/>
              <a:gd name="f48" fmla="val 12634"/>
              <a:gd name="f49" fmla="val 12445"/>
              <a:gd name="f50" fmla="*/ f0 1 12666"/>
              <a:gd name="f51" fmla="*/ f1 1 10713"/>
              <a:gd name="f52" fmla="val f2"/>
              <a:gd name="f53" fmla="val f3"/>
              <a:gd name="f54" fmla="val f4"/>
              <a:gd name="f55" fmla="+- f54 0 f52"/>
              <a:gd name="f56" fmla="+- f53 0 f52"/>
              <a:gd name="f57" fmla="*/ f56 1 12666"/>
              <a:gd name="f58" fmla="*/ f55 1 10713"/>
              <a:gd name="f59" fmla="*/ f52 1 f57"/>
              <a:gd name="f60" fmla="*/ f53 1 f57"/>
              <a:gd name="f61" fmla="*/ f52 1 f58"/>
              <a:gd name="f62" fmla="*/ f54 1 f58"/>
              <a:gd name="f63" fmla="*/ f59 f50 1"/>
              <a:gd name="f64" fmla="*/ f60 f50 1"/>
              <a:gd name="f65" fmla="*/ f62 f51 1"/>
              <a:gd name="f66" fmla="*/ f61 f5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63" t="f66" r="f64" b="f65"/>
            <a:pathLst>
              <a:path w="12666" h="10713">
                <a:moveTo>
                  <a:pt x="f5" y="f6"/>
                </a:moveTo>
                <a:lnTo>
                  <a:pt x="f5" y="f7"/>
                </a:lnTo>
                <a:cubicBezTo>
                  <a:pt x="f5" y="f8"/>
                  <a:pt x="f9" y="f10"/>
                  <a:pt x="f11" y="f10"/>
                </a:cubicBezTo>
                <a:lnTo>
                  <a:pt x="f12" y="f10"/>
                </a:lnTo>
                <a:lnTo>
                  <a:pt x="f12" y="f13"/>
                </a:lnTo>
                <a:lnTo>
                  <a:pt x="f14" y="f13"/>
                </a:lnTo>
                <a:lnTo>
                  <a:pt x="f14" y="f6"/>
                </a:lnTo>
                <a:close/>
                <a:moveTo>
                  <a:pt x="f15" y="f6"/>
                </a:moveTo>
                <a:lnTo>
                  <a:pt x="f15" y="f7"/>
                </a:lnTo>
                <a:cubicBezTo>
                  <a:pt x="f15" y="f8"/>
                  <a:pt x="f16" y="f10"/>
                  <a:pt x="f17" y="f10"/>
                </a:cubicBezTo>
                <a:lnTo>
                  <a:pt x="f18" y="f10"/>
                </a:lnTo>
                <a:lnTo>
                  <a:pt x="f18" y="f13"/>
                </a:lnTo>
                <a:lnTo>
                  <a:pt x="f19" y="f13"/>
                </a:lnTo>
                <a:lnTo>
                  <a:pt x="f19" y="f10"/>
                </a:lnTo>
                <a:lnTo>
                  <a:pt x="f20" y="f10"/>
                </a:lnTo>
                <a:cubicBezTo>
                  <a:pt x="f21" y="f10"/>
                  <a:pt x="f22" y="f23"/>
                  <a:pt x="f22" y="f7"/>
                </a:cubicBezTo>
                <a:lnTo>
                  <a:pt x="f22" y="f6"/>
                </a:lnTo>
                <a:close/>
                <a:moveTo>
                  <a:pt x="f24" y="f6"/>
                </a:moveTo>
                <a:lnTo>
                  <a:pt x="f24" y="f7"/>
                </a:lnTo>
                <a:cubicBezTo>
                  <a:pt x="f24" y="f8"/>
                  <a:pt x="f25" y="f10"/>
                  <a:pt x="f26" y="f10"/>
                </a:cubicBezTo>
                <a:lnTo>
                  <a:pt x="f27" y="f10"/>
                </a:lnTo>
                <a:lnTo>
                  <a:pt x="f27" y="f13"/>
                </a:lnTo>
                <a:lnTo>
                  <a:pt x="f28" y="f13"/>
                </a:lnTo>
                <a:lnTo>
                  <a:pt x="f28" y="f10"/>
                </a:lnTo>
                <a:lnTo>
                  <a:pt x="f29" y="f10"/>
                </a:lnTo>
                <a:cubicBezTo>
                  <a:pt x="f30" y="f10"/>
                  <a:pt x="f31" y="f23"/>
                  <a:pt x="f31" y="f7"/>
                </a:cubicBezTo>
                <a:lnTo>
                  <a:pt x="f31" y="f6"/>
                </a:lnTo>
                <a:close/>
                <a:moveTo>
                  <a:pt x="f32" y="f6"/>
                </a:moveTo>
                <a:lnTo>
                  <a:pt x="f32" y="f13"/>
                </a:lnTo>
                <a:lnTo>
                  <a:pt x="f33" y="f13"/>
                </a:lnTo>
                <a:lnTo>
                  <a:pt x="f33" y="f10"/>
                </a:lnTo>
                <a:lnTo>
                  <a:pt x="f34" y="f10"/>
                </a:lnTo>
                <a:cubicBezTo>
                  <a:pt x="f35" y="f10"/>
                  <a:pt x="f36" y="f23"/>
                  <a:pt x="f36" y="f7"/>
                </a:cubicBezTo>
                <a:lnTo>
                  <a:pt x="f36" y="f6"/>
                </a:lnTo>
                <a:close/>
                <a:moveTo>
                  <a:pt x="f37" y="f38"/>
                </a:moveTo>
                <a:cubicBezTo>
                  <a:pt x="f39" y="f38"/>
                  <a:pt x="f38" y="f40"/>
                  <a:pt x="f38" y="f37"/>
                </a:cubicBezTo>
                <a:lnTo>
                  <a:pt x="f38" y="f41"/>
                </a:lnTo>
                <a:cubicBezTo>
                  <a:pt x="f38" y="f42"/>
                  <a:pt x="f40" y="f43"/>
                  <a:pt x="f37" y="f43"/>
                </a:cubicBezTo>
                <a:lnTo>
                  <a:pt x="f44" y="f43"/>
                </a:lnTo>
                <a:cubicBezTo>
                  <a:pt x="f45" y="f43"/>
                  <a:pt x="f46" y="f47"/>
                  <a:pt x="f46" y="f41"/>
                </a:cubicBezTo>
                <a:lnTo>
                  <a:pt x="f46" y="f37"/>
                </a:lnTo>
                <a:cubicBezTo>
                  <a:pt x="f48" y="f40"/>
                  <a:pt x="f49" y="f38"/>
                  <a:pt x="f44" y="f38"/>
                </a:cubicBezTo>
                <a:close/>
              </a:path>
            </a:pathLst>
          </a:custGeom>
          <a:solidFill>
            <a:srgbClr val="C00000"/>
          </a:solidFill>
          <a:ln cap="flat">
            <a:noFill/>
            <a:prstDash val="solid"/>
          </a:ln>
        </p:spPr>
        <p:txBody>
          <a:bodyPr vert="horz" wrap="square" lIns="91427" tIns="91427" rIns="91427" bIns="91427" anchor="ctr" anchorCtr="0" compatLnSpc="1">
            <a:noAutofit/>
          </a:bodyPr>
          <a:lstStyle/>
          <a:p>
            <a:pPr defTabSz="121914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s-PE" sz="1400" kern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  <p:grpSp>
        <p:nvGrpSpPr>
          <p:cNvPr id="131" name="Google Shape;5983;p86">
            <a:extLst>
              <a:ext uri="{FF2B5EF4-FFF2-40B4-BE49-F238E27FC236}">
                <a16:creationId xmlns:a16="http://schemas.microsoft.com/office/drawing/2014/main" id="{02C8316F-7D6C-41D4-9CAC-1289F183FAC3}"/>
              </a:ext>
            </a:extLst>
          </p:cNvPr>
          <p:cNvGrpSpPr/>
          <p:nvPr/>
        </p:nvGrpSpPr>
        <p:grpSpPr>
          <a:xfrm>
            <a:off x="7369114" y="3452311"/>
            <a:ext cx="615049" cy="616012"/>
            <a:chOff x="5526834" y="2589233"/>
            <a:chExt cx="461287" cy="462009"/>
          </a:xfrm>
          <a:solidFill>
            <a:srgbClr val="C00000"/>
          </a:solidFill>
        </p:grpSpPr>
        <p:sp>
          <p:nvSpPr>
            <p:cNvPr id="132" name="Google Shape;5984;p86">
              <a:extLst>
                <a:ext uri="{FF2B5EF4-FFF2-40B4-BE49-F238E27FC236}">
                  <a16:creationId xmlns:a16="http://schemas.microsoft.com/office/drawing/2014/main" id="{C6A109C8-4E9C-4445-9B41-247318FF73DC}"/>
                </a:ext>
              </a:extLst>
            </p:cNvPr>
            <p:cNvSpPr/>
            <p:nvPr/>
          </p:nvSpPr>
          <p:spPr>
            <a:xfrm>
              <a:off x="5526834" y="2589233"/>
              <a:ext cx="368804" cy="37004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177"/>
                <a:gd name="f4" fmla="val 10145"/>
                <a:gd name="f5" fmla="val 5104"/>
                <a:gd name="f6" fmla="val 3813"/>
                <a:gd name="f7" fmla="val 5797"/>
                <a:gd name="f8" fmla="val 6364"/>
                <a:gd name="f9" fmla="val 4348"/>
                <a:gd name="f10" fmla="val 5073"/>
                <a:gd name="f11" fmla="val 5766"/>
                <a:gd name="f12" fmla="val 6333"/>
                <a:gd name="f13" fmla="val 4379"/>
                <a:gd name="f14" fmla="val 3844"/>
                <a:gd name="f15" fmla="val 4411"/>
                <a:gd name="f16" fmla="val 2300"/>
                <a:gd name="f17" fmla="val 2269"/>
                <a:gd name="f18" fmla="val 63"/>
                <a:gd name="f19" fmla="val 7908"/>
                <a:gd name="f20" fmla="val 7877"/>
                <a:gd name="f21" fmla="val 10176"/>
                <a:gd name="f22" fmla="*/ f0 1 10177"/>
                <a:gd name="f23" fmla="*/ f1 1 10145"/>
                <a:gd name="f24" fmla="val f2"/>
                <a:gd name="f25" fmla="val f3"/>
                <a:gd name="f26" fmla="val f4"/>
                <a:gd name="f27" fmla="+- f26 0 f24"/>
                <a:gd name="f28" fmla="+- f25 0 f24"/>
                <a:gd name="f29" fmla="*/ f28 1 10177"/>
                <a:gd name="f30" fmla="*/ f27 1 10145"/>
                <a:gd name="f31" fmla="*/ f24 1 f29"/>
                <a:gd name="f32" fmla="*/ f25 1 f29"/>
                <a:gd name="f33" fmla="*/ f24 1 f30"/>
                <a:gd name="f34" fmla="*/ f26 1 f30"/>
                <a:gd name="f35" fmla="*/ f31 f22 1"/>
                <a:gd name="f36" fmla="*/ f32 f22 1"/>
                <a:gd name="f37" fmla="*/ f34 f23 1"/>
                <a:gd name="f38" fmla="*/ f33 f2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5" t="f38" r="f36" b="f37"/>
              <a:pathLst>
                <a:path w="10177" h="10145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5" y="f2"/>
                  </a:moveTo>
                  <a:cubicBezTo>
                    <a:pt x="f16" y="f2"/>
                    <a:pt x="f2" y="f17"/>
                    <a:pt x="f2" y="f10"/>
                  </a:cubicBezTo>
                  <a:cubicBezTo>
                    <a:pt x="f18" y="f19"/>
                    <a:pt x="f16" y="f4"/>
                    <a:pt x="f5" y="f4"/>
                  </a:cubicBezTo>
                  <a:cubicBezTo>
                    <a:pt x="f20" y="f4"/>
                    <a:pt x="f21" y="f20"/>
                    <a:pt x="f21" y="f10"/>
                  </a:cubicBezTo>
                  <a:cubicBezTo>
                    <a:pt x="f21" y="f17"/>
                    <a:pt x="f20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3" name="Google Shape;5985;p86">
              <a:extLst>
                <a:ext uri="{FF2B5EF4-FFF2-40B4-BE49-F238E27FC236}">
                  <a16:creationId xmlns:a16="http://schemas.microsoft.com/office/drawing/2014/main" id="{11631F48-B6C7-425C-AE9D-C167A2AB6E89}"/>
                </a:ext>
              </a:extLst>
            </p:cNvPr>
            <p:cNvSpPr/>
            <p:nvPr/>
          </p:nvSpPr>
          <p:spPr>
            <a:xfrm>
              <a:off x="5588474" y="2775231"/>
              <a:ext cx="399647" cy="276011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1028"/>
                <a:gd name="f4" fmla="val 7567"/>
                <a:gd name="f5" fmla="val 9774"/>
                <a:gd name="f6" fmla="val 9040"/>
                <a:gd name="f7" fmla="val 8444"/>
                <a:gd name="f8" fmla="val 548"/>
                <a:gd name="f9" fmla="val 1265"/>
                <a:gd name="f10" fmla="val 1801"/>
                <a:gd name="f11" fmla="val 8790"/>
                <a:gd name="f12" fmla="val 2305"/>
                <a:gd name="f13" fmla="val 9295"/>
                <a:gd name="f14" fmla="val 2463"/>
                <a:gd name="f15" fmla="val 2967"/>
                <a:gd name="f16" fmla="val 4416"/>
                <a:gd name="f17" fmla="val 8192"/>
                <a:gd name="f18" fmla="val 5645"/>
                <a:gd name="f19" fmla="val 6774"/>
                <a:gd name="f20" fmla="val 5834"/>
                <a:gd name="f21" fmla="val 4825"/>
                <a:gd name="f22" fmla="val 5829"/>
                <a:gd name="f23" fmla="val 5487"/>
                <a:gd name="f24" fmla="val 4663"/>
                <a:gd name="f25" fmla="val 5865"/>
                <a:gd name="f26" fmla="val 3403"/>
                <a:gd name="f27" fmla="val 2143"/>
                <a:gd name="f28" fmla="val 977"/>
                <a:gd name="f29" fmla="val 1"/>
                <a:gd name="f30" fmla="val 6306"/>
                <a:gd name="f31" fmla="val 7031"/>
                <a:gd name="f32" fmla="val 568"/>
                <a:gd name="f33" fmla="val 7566"/>
                <a:gd name="f34" fmla="val 1261"/>
                <a:gd name="f35" fmla="val 5388"/>
                <a:gd name="f36" fmla="val 5955"/>
                <a:gd name="f37" fmla="val 6459"/>
                <a:gd name="f38" fmla="val 7220"/>
                <a:gd name="f39" fmla="val 6617"/>
                <a:gd name="f40" fmla="val 6716"/>
                <a:gd name="f41" fmla="val 8601"/>
                <a:gd name="f42" fmla="val 6495"/>
                <a:gd name="f43" fmla="val 10082"/>
                <a:gd name="f44" fmla="val 4920"/>
                <a:gd name="f45" fmla="val 10114"/>
                <a:gd name="f46" fmla="val 2904"/>
                <a:gd name="f47" fmla="val 2400"/>
                <a:gd name="f48" fmla="val 10649"/>
                <a:gd name="f49" fmla="val 2211"/>
                <a:gd name="f50" fmla="val 11027"/>
                <a:gd name="f51" fmla="val 1706"/>
                <a:gd name="f52" fmla="val 10996"/>
                <a:gd name="f53" fmla="val 1108"/>
                <a:gd name="f54" fmla="val 10964"/>
                <a:gd name="f55" fmla="val 572"/>
                <a:gd name="f56" fmla="val 10492"/>
                <a:gd name="f57" fmla="val 100"/>
                <a:gd name="f58" fmla="val 9893"/>
                <a:gd name="f59" fmla="val 5"/>
                <a:gd name="f60" fmla="val 9853"/>
                <a:gd name="f61" fmla="val 2"/>
                <a:gd name="f62" fmla="val 9813"/>
                <a:gd name="f63" fmla="*/ f0 1 11028"/>
                <a:gd name="f64" fmla="*/ f1 1 7567"/>
                <a:gd name="f65" fmla="val f2"/>
                <a:gd name="f66" fmla="val f3"/>
                <a:gd name="f67" fmla="val f4"/>
                <a:gd name="f68" fmla="+- f67 0 f65"/>
                <a:gd name="f69" fmla="+- f66 0 f65"/>
                <a:gd name="f70" fmla="*/ f69 1 11028"/>
                <a:gd name="f71" fmla="*/ f68 1 7567"/>
                <a:gd name="f72" fmla="*/ f65 1 f70"/>
                <a:gd name="f73" fmla="*/ f66 1 f70"/>
                <a:gd name="f74" fmla="*/ f65 1 f71"/>
                <a:gd name="f75" fmla="*/ f67 1 f71"/>
                <a:gd name="f76" fmla="*/ f72 f63 1"/>
                <a:gd name="f77" fmla="*/ f73 f63 1"/>
                <a:gd name="f78" fmla="*/ f75 f64 1"/>
                <a:gd name="f79" fmla="*/ f74 f6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6" t="f79" r="f77" b="f78"/>
              <a:pathLst>
                <a:path w="11028" h="7566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13" y="f14"/>
                  </a:cubicBezTo>
                  <a:lnTo>
                    <a:pt x="f13" y="f15"/>
                  </a:lnTo>
                  <a:cubicBezTo>
                    <a:pt x="f13" y="f16"/>
                    <a:pt x="f17" y="f18"/>
                    <a:pt x="f19" y="f20"/>
                  </a:cubicBezTo>
                  <a:lnTo>
                    <a:pt x="f19" y="f21"/>
                  </a:lnTo>
                  <a:cubicBezTo>
                    <a:pt x="f22" y="f23"/>
                    <a:pt x="f24" y="f25"/>
                    <a:pt x="f26" y="f25"/>
                  </a:cubicBezTo>
                  <a:cubicBezTo>
                    <a:pt x="f27" y="f25"/>
                    <a:pt x="f28" y="f23"/>
                    <a:pt x="f29" y="f21"/>
                  </a:cubicBezTo>
                  <a:lnTo>
                    <a:pt x="f29" y="f30"/>
                  </a:lnTo>
                  <a:cubicBezTo>
                    <a:pt x="f29" y="f31"/>
                    <a:pt x="f32" y="f33"/>
                    <a:pt x="f34" y="f33"/>
                  </a:cubicBezTo>
                  <a:lnTo>
                    <a:pt x="f35" y="f33"/>
                  </a:lnTo>
                  <a:cubicBezTo>
                    <a:pt x="f36" y="f33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5" y="f47"/>
                  </a:lnTo>
                  <a:cubicBezTo>
                    <a:pt x="f48" y="f49"/>
                    <a:pt x="f50" y="f51"/>
                    <a:pt x="f52" y="f53"/>
                  </a:cubicBezTo>
                  <a:cubicBezTo>
                    <a:pt x="f54" y="f55"/>
                    <a:pt x="f56" y="f57"/>
                    <a:pt x="f58" y="f59"/>
                  </a:cubicBezTo>
                  <a:cubicBezTo>
                    <a:pt x="f60" y="f61"/>
                    <a:pt x="f62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4" name="Google Shape;5986;p86">
            <a:extLst>
              <a:ext uri="{FF2B5EF4-FFF2-40B4-BE49-F238E27FC236}">
                <a16:creationId xmlns:a16="http://schemas.microsoft.com/office/drawing/2014/main" id="{6852A7B2-5568-479C-9109-FFD71789470D}"/>
              </a:ext>
            </a:extLst>
          </p:cNvPr>
          <p:cNvGrpSpPr/>
          <p:nvPr/>
        </p:nvGrpSpPr>
        <p:grpSpPr>
          <a:xfrm>
            <a:off x="9805137" y="3428804"/>
            <a:ext cx="621097" cy="619072"/>
            <a:chOff x="7353851" y="2571603"/>
            <a:chExt cx="465823" cy="464304"/>
          </a:xfrm>
          <a:solidFill>
            <a:srgbClr val="C00000"/>
          </a:solidFill>
        </p:grpSpPr>
        <p:sp>
          <p:nvSpPr>
            <p:cNvPr id="135" name="Google Shape;5987;p86">
              <a:extLst>
                <a:ext uri="{FF2B5EF4-FFF2-40B4-BE49-F238E27FC236}">
                  <a16:creationId xmlns:a16="http://schemas.microsoft.com/office/drawing/2014/main" id="{C237BCE3-19B7-4944-A0AA-FA8BE26B495F}"/>
                </a:ext>
              </a:extLst>
            </p:cNvPr>
            <p:cNvSpPr/>
            <p:nvPr/>
          </p:nvSpPr>
          <p:spPr>
            <a:xfrm>
              <a:off x="7635834" y="2856594"/>
              <a:ext cx="183840" cy="17931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073"/>
                <a:gd name="f4" fmla="val 4916"/>
                <a:gd name="f5" fmla="val 2238"/>
                <a:gd name="f6" fmla="val 1"/>
                <a:gd name="f7" fmla="val 1986"/>
                <a:gd name="f8" fmla="val 442"/>
                <a:gd name="f9" fmla="val 1671"/>
                <a:gd name="f10" fmla="val 820"/>
                <a:gd name="f11" fmla="val 1324"/>
                <a:gd name="f12" fmla="val 1229"/>
                <a:gd name="f13" fmla="val 946"/>
                <a:gd name="f14" fmla="val 473"/>
                <a:gd name="f15" fmla="val 2206"/>
                <a:gd name="f16" fmla="val 4443"/>
                <a:gd name="f17" fmla="val 2521"/>
                <a:gd name="f18" fmla="val 4758"/>
                <a:gd name="f19" fmla="val 2923"/>
                <a:gd name="f20" fmla="val 3325"/>
                <a:gd name="f21" fmla="val 3726"/>
                <a:gd name="f22" fmla="val 4128"/>
                <a:gd name="f23" fmla="val 3813"/>
                <a:gd name="f24" fmla="val 2836"/>
                <a:gd name="f25" fmla="*/ f0 1 5073"/>
                <a:gd name="f26" fmla="*/ f1 1 4916"/>
                <a:gd name="f27" fmla="val f2"/>
                <a:gd name="f28" fmla="val f3"/>
                <a:gd name="f29" fmla="val f4"/>
                <a:gd name="f30" fmla="+- f29 0 f27"/>
                <a:gd name="f31" fmla="+- f28 0 f27"/>
                <a:gd name="f32" fmla="*/ f31 1 5073"/>
                <a:gd name="f33" fmla="*/ f30 1 4916"/>
                <a:gd name="f34" fmla="*/ f27 1 f32"/>
                <a:gd name="f35" fmla="*/ f28 1 f32"/>
                <a:gd name="f36" fmla="*/ f27 1 f33"/>
                <a:gd name="f37" fmla="*/ f29 1 f33"/>
                <a:gd name="f38" fmla="*/ f34 f25 1"/>
                <a:gd name="f39" fmla="*/ f35 f25 1"/>
                <a:gd name="f40" fmla="*/ f37 f26 1"/>
                <a:gd name="f41" fmla="*/ f36 f2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8" t="f41" r="f39" b="f40"/>
              <a:pathLst>
                <a:path w="5073" h="4916">
                  <a:moveTo>
                    <a:pt x="f5" y="f6"/>
                  </a:moveTo>
                  <a:cubicBezTo>
                    <a:pt x="f7" y="f8"/>
                    <a:pt x="f9" y="f10"/>
                    <a:pt x="f11" y="f12"/>
                  </a:cubicBezTo>
                  <a:cubicBezTo>
                    <a:pt x="f13" y="f9"/>
                    <a:pt x="f14" y="f7"/>
                    <a:pt x="f6" y="f5"/>
                  </a:cubicBezTo>
                  <a:lnTo>
                    <a:pt x="f15" y="f16"/>
                  </a:ln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18"/>
                    <a:pt x="f16" y="f16"/>
                  </a:cubicBezTo>
                  <a:cubicBezTo>
                    <a:pt x="f3" y="f23"/>
                    <a:pt x="f3" y="f24"/>
                    <a:pt x="f16" y="f15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6" name="Google Shape;5988;p86">
              <a:extLst>
                <a:ext uri="{FF2B5EF4-FFF2-40B4-BE49-F238E27FC236}">
                  <a16:creationId xmlns:a16="http://schemas.microsoft.com/office/drawing/2014/main" id="{D32C4080-F70C-4C43-8AD7-22F6F9796C5B}"/>
                </a:ext>
              </a:extLst>
            </p:cNvPr>
            <p:cNvSpPr/>
            <p:nvPr/>
          </p:nvSpPr>
          <p:spPr>
            <a:xfrm>
              <a:off x="7353851" y="2571603"/>
              <a:ext cx="359670" cy="36322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925"/>
                <a:gd name="f4" fmla="val 9958"/>
                <a:gd name="f5" fmla="val 4978"/>
                <a:gd name="f6" fmla="val 1702"/>
                <a:gd name="f7" fmla="val 6774"/>
                <a:gd name="f8" fmla="val 8286"/>
                <a:gd name="f9" fmla="val 3214"/>
                <a:gd name="f10" fmla="val 5010"/>
                <a:gd name="f11" fmla="val 8254"/>
                <a:gd name="f12" fmla="val 5892"/>
                <a:gd name="f13" fmla="val 7939"/>
                <a:gd name="f14" fmla="val 6711"/>
                <a:gd name="f15" fmla="val 7341"/>
                <a:gd name="f16" fmla="val 7310"/>
                <a:gd name="f17" fmla="val 6742"/>
                <a:gd name="f18" fmla="val 7908"/>
                <a:gd name="f19" fmla="val 5923"/>
                <a:gd name="f20" fmla="val 8318"/>
                <a:gd name="f21" fmla="val 3151"/>
                <a:gd name="f22" fmla="val 1670"/>
                <a:gd name="f23" fmla="val 6837"/>
                <a:gd name="f24" fmla="val 1"/>
                <a:gd name="f25" fmla="val 2268"/>
                <a:gd name="f26" fmla="val 2269"/>
                <a:gd name="f27" fmla="val 7688"/>
                <a:gd name="f28" fmla="val 9956"/>
                <a:gd name="f29" fmla="val 5013"/>
                <a:gd name="f30" fmla="val 9957"/>
                <a:gd name="f31" fmla="val 5048"/>
                <a:gd name="f32" fmla="val 5083"/>
                <a:gd name="f33" fmla="val 6367"/>
                <a:gd name="f34" fmla="val 7586"/>
                <a:gd name="f35" fmla="val 9395"/>
                <a:gd name="f36" fmla="val 8506"/>
                <a:gd name="f37" fmla="val 8444"/>
                <a:gd name="f38" fmla="val 9420"/>
                <a:gd name="f39" fmla="val 7499"/>
                <a:gd name="f40" fmla="val 9924"/>
                <a:gd name="f41" fmla="val 6270"/>
                <a:gd name="f42" fmla="val 7687"/>
                <a:gd name="f43" fmla="*/ f0 1 9925"/>
                <a:gd name="f44" fmla="*/ f1 1 9958"/>
                <a:gd name="f45" fmla="val f2"/>
                <a:gd name="f46" fmla="val f3"/>
                <a:gd name="f47" fmla="val f4"/>
                <a:gd name="f48" fmla="+- f47 0 f45"/>
                <a:gd name="f49" fmla="+- f46 0 f45"/>
                <a:gd name="f50" fmla="*/ f49 1 9925"/>
                <a:gd name="f51" fmla="*/ f48 1 9958"/>
                <a:gd name="f52" fmla="*/ f45 1 f50"/>
                <a:gd name="f53" fmla="*/ f46 1 f50"/>
                <a:gd name="f54" fmla="*/ f45 1 f51"/>
                <a:gd name="f55" fmla="*/ f47 1 f51"/>
                <a:gd name="f56" fmla="*/ f52 f43 1"/>
                <a:gd name="f57" fmla="*/ f53 f43 1"/>
                <a:gd name="f58" fmla="*/ f55 f44 1"/>
                <a:gd name="f59" fmla="*/ f54 f4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6" t="f59" r="f57" b="f58"/>
              <a:pathLst>
                <a:path w="9925" h="995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20"/>
                    <a:pt x="f5" y="f20"/>
                  </a:cubicBezTo>
                  <a:cubicBezTo>
                    <a:pt x="f21" y="f20"/>
                    <a:pt x="f22" y="f23"/>
                    <a:pt x="f22" y="f10"/>
                  </a:cubicBezTo>
                  <a:cubicBezTo>
                    <a:pt x="f22" y="f9"/>
                    <a:pt x="f21" y="f6"/>
                    <a:pt x="f5" y="f6"/>
                  </a:cubicBezTo>
                  <a:close/>
                  <a:moveTo>
                    <a:pt x="f5" y="f24"/>
                  </a:moveTo>
                  <a:cubicBezTo>
                    <a:pt x="f25" y="f24"/>
                    <a:pt x="f2" y="f26"/>
                    <a:pt x="f2" y="f5"/>
                  </a:cubicBezTo>
                  <a:cubicBezTo>
                    <a:pt x="f2" y="f27"/>
                    <a:pt x="f25" y="f28"/>
                    <a:pt x="f5" y="f28"/>
                  </a:cubicBezTo>
                  <a:cubicBezTo>
                    <a:pt x="f29" y="f30"/>
                    <a:pt x="f31" y="f30"/>
                    <a:pt x="f32" y="f30"/>
                  </a:cubicBezTo>
                  <a:cubicBezTo>
                    <a:pt x="f33" y="f30"/>
                    <a:pt x="f34" y="f35"/>
                    <a:pt x="f36" y="f37"/>
                  </a:cubicBezTo>
                  <a:cubicBezTo>
                    <a:pt x="f38" y="f39"/>
                    <a:pt x="f40" y="f41"/>
                    <a:pt x="f40" y="f5"/>
                  </a:cubicBezTo>
                  <a:cubicBezTo>
                    <a:pt x="f40" y="f26"/>
                    <a:pt x="f42" y="f24"/>
                    <a:pt x="f5" y="f24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37" name="Google Shape;6005;p86">
            <a:extLst>
              <a:ext uri="{FF2B5EF4-FFF2-40B4-BE49-F238E27FC236}">
                <a16:creationId xmlns:a16="http://schemas.microsoft.com/office/drawing/2014/main" id="{EEE771A4-7ECA-4B23-A3F9-F49898A123B0}"/>
              </a:ext>
            </a:extLst>
          </p:cNvPr>
          <p:cNvGrpSpPr/>
          <p:nvPr/>
        </p:nvGrpSpPr>
        <p:grpSpPr>
          <a:xfrm>
            <a:off x="6535132" y="4660392"/>
            <a:ext cx="541715" cy="545200"/>
            <a:chOff x="4901348" y="3495294"/>
            <a:chExt cx="406286" cy="408900"/>
          </a:xfrm>
          <a:solidFill>
            <a:srgbClr val="C00000"/>
          </a:solidFill>
        </p:grpSpPr>
        <p:sp>
          <p:nvSpPr>
            <p:cNvPr id="138" name="Google Shape;6006;p86">
              <a:extLst>
                <a:ext uri="{FF2B5EF4-FFF2-40B4-BE49-F238E27FC236}">
                  <a16:creationId xmlns:a16="http://schemas.microsoft.com/office/drawing/2014/main" id="{322FA435-9DFF-4D01-9788-543E8E627190}"/>
                </a:ext>
              </a:extLst>
            </p:cNvPr>
            <p:cNvSpPr/>
            <p:nvPr/>
          </p:nvSpPr>
          <p:spPr>
            <a:xfrm>
              <a:off x="4901348" y="3495294"/>
              <a:ext cx="406286" cy="30006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666"/>
                <a:gd name="f4" fmla="val 9294"/>
                <a:gd name="f5" fmla="val 11405"/>
                <a:gd name="f6" fmla="val 1701"/>
                <a:gd name="f7" fmla="val 11626"/>
                <a:gd name="f8" fmla="val 11846"/>
                <a:gd name="f9" fmla="val 1890"/>
                <a:gd name="f10" fmla="val 2142"/>
                <a:gd name="f11" fmla="val 3749"/>
                <a:gd name="f12" fmla="val 11090"/>
                <a:gd name="f13" fmla="val 4663"/>
                <a:gd name="f14" fmla="val 9956"/>
                <a:gd name="f15" fmla="val 4978"/>
                <a:gd name="f16" fmla="val 10051"/>
                <a:gd name="f17" fmla="val 4631"/>
                <a:gd name="f18" fmla="val 10145"/>
                <a:gd name="f19" fmla="val 4222"/>
                <a:gd name="f20" fmla="val 3844"/>
                <a:gd name="f21" fmla="val 2584"/>
                <a:gd name="f22" fmla="val 3812"/>
                <a:gd name="f23" fmla="val 2647"/>
                <a:gd name="f24" fmla="val 4600"/>
                <a:gd name="f25" fmla="val 2773"/>
                <a:gd name="f26" fmla="val 5009"/>
                <a:gd name="f27" fmla="val 1639"/>
                <a:gd name="f28" fmla="val 4694"/>
                <a:gd name="f29" fmla="val 851"/>
                <a:gd name="f30" fmla="val 3781"/>
                <a:gd name="f31" fmla="val 1040"/>
                <a:gd name="f32" fmla="val 1292"/>
                <a:gd name="f33" fmla="val 4065"/>
                <a:gd name="f34" fmla="val 3655"/>
                <a:gd name="f35" fmla="val 4317"/>
                <a:gd name="f36" fmla="val 4506"/>
                <a:gd name="f37" fmla="val 3875"/>
                <a:gd name="f38" fmla="val 4096"/>
                <a:gd name="f39" fmla="val 4821"/>
                <a:gd name="f40" fmla="val 5041"/>
                <a:gd name="f41" fmla="val 5262"/>
                <a:gd name="f42" fmla="val 5261"/>
                <a:gd name="f43" fmla="val 5451"/>
                <a:gd name="f44" fmla="val 5324"/>
                <a:gd name="f45" fmla="val 5577"/>
                <a:gd name="f46" fmla="val 5608"/>
                <a:gd name="f47" fmla="val 5482"/>
                <a:gd name="f48" fmla="val 5797"/>
                <a:gd name="f49" fmla="val 5431"/>
                <a:gd name="f50" fmla="val 5952"/>
                <a:gd name="f51" fmla="val 5229"/>
                <a:gd name="f52" fmla="val 6065"/>
                <a:gd name="f53" fmla="val 5054"/>
                <a:gd name="f54" fmla="val 5017"/>
                <a:gd name="f55" fmla="val 4980"/>
                <a:gd name="f56" fmla="val 6060"/>
                <a:gd name="f57" fmla="val 4947"/>
                <a:gd name="f58" fmla="val 6049"/>
                <a:gd name="f59" fmla="val 4128"/>
                <a:gd name="f60" fmla="val 5734"/>
                <a:gd name="f61" fmla="val 4946"/>
                <a:gd name="f62" fmla="val 2993"/>
                <a:gd name="f63" fmla="val 2741"/>
                <a:gd name="f64" fmla="val 2552"/>
                <a:gd name="f65" fmla="val 189"/>
                <a:gd name="f66" fmla="val 441"/>
                <a:gd name="f67" fmla="val 882"/>
                <a:gd name="f68" fmla="val 1261"/>
                <a:gd name="f69" fmla="val 536"/>
                <a:gd name="f70" fmla="val 1"/>
                <a:gd name="f71" fmla="val 1418"/>
                <a:gd name="f72" fmla="val 4568"/>
                <a:gd name="f73" fmla="val 1513"/>
                <a:gd name="f74" fmla="val 3183"/>
                <a:gd name="f75" fmla="val 5923"/>
                <a:gd name="f76" fmla="val 4159"/>
                <a:gd name="f77" fmla="val 7372"/>
                <a:gd name="f78" fmla="val 5073"/>
                <a:gd name="f79" fmla="val 7089"/>
                <a:gd name="f80" fmla="val 7687"/>
                <a:gd name="f81" fmla="val 8286"/>
                <a:gd name="f82" fmla="val 8884"/>
                <a:gd name="f83" fmla="val 4443"/>
                <a:gd name="f84" fmla="val 8192"/>
                <a:gd name="f85" fmla="val 7782"/>
                <a:gd name="f86" fmla="val 7562"/>
                <a:gd name="f87" fmla="val 8507"/>
                <a:gd name="f88" fmla="val 9484"/>
                <a:gd name="f89" fmla="val 11216"/>
                <a:gd name="f90" fmla="val 4537"/>
                <a:gd name="f91" fmla="val 12098"/>
                <a:gd name="f92" fmla="val 9704"/>
                <a:gd name="f93" fmla="*/ f0 1 12666"/>
                <a:gd name="f94" fmla="*/ f1 1 9294"/>
                <a:gd name="f95" fmla="val f2"/>
                <a:gd name="f96" fmla="val f3"/>
                <a:gd name="f97" fmla="val f4"/>
                <a:gd name="f98" fmla="+- f97 0 f95"/>
                <a:gd name="f99" fmla="+- f96 0 f95"/>
                <a:gd name="f100" fmla="*/ f99 1 12666"/>
                <a:gd name="f101" fmla="*/ f98 1 9294"/>
                <a:gd name="f102" fmla="*/ f95 1 f100"/>
                <a:gd name="f103" fmla="*/ f96 1 f100"/>
                <a:gd name="f104" fmla="*/ f95 1 f101"/>
                <a:gd name="f105" fmla="*/ f97 1 f101"/>
                <a:gd name="f106" fmla="*/ f102 f93 1"/>
                <a:gd name="f107" fmla="*/ f103 f93 1"/>
                <a:gd name="f108" fmla="*/ f105 f94 1"/>
                <a:gd name="f109" fmla="*/ f104 f9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06" t="f109" r="f107" b="f108"/>
              <a:pathLst>
                <a:path w="12666" h="9294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18" y="f19"/>
                    <a:pt x="f18" y="f20"/>
                  </a:cubicBezTo>
                  <a:lnTo>
                    <a:pt x="f18" y="f6"/>
                  </a:lnTo>
                  <a:close/>
                  <a:moveTo>
                    <a:pt x="f21" y="f6"/>
                  </a:moveTo>
                  <a:lnTo>
                    <a:pt x="f21" y="f22"/>
                  </a:lnTo>
                  <a:cubicBezTo>
                    <a:pt x="f21" y="f19"/>
                    <a:pt x="f23" y="f24"/>
                    <a:pt x="f25" y="f26"/>
                  </a:cubicBezTo>
                  <a:cubicBezTo>
                    <a:pt x="f27" y="f28"/>
                    <a:pt x="f29" y="f30"/>
                    <a:pt x="f29" y="f10"/>
                  </a:cubicBezTo>
                  <a:cubicBezTo>
                    <a:pt x="f29" y="f9"/>
                    <a:pt x="f31" y="f6"/>
                    <a:pt x="f32" y="f6"/>
                  </a:cubicBezTo>
                  <a:close/>
                  <a:moveTo>
                    <a:pt x="f33" y="f34"/>
                  </a:moveTo>
                  <a:cubicBezTo>
                    <a:pt x="f35" y="f34"/>
                    <a:pt x="f36" y="f37"/>
                    <a:pt x="f36" y="f38"/>
                  </a:cubicBezTo>
                  <a:cubicBezTo>
                    <a:pt x="f36" y="f17"/>
                    <a:pt x="f39" y="f40"/>
                    <a:pt x="f41" y="f42"/>
                  </a:cubicBezTo>
                  <a:cubicBezTo>
                    <a:pt x="f43" y="f44"/>
                    <a:pt x="f45" y="f46"/>
                    <a:pt x="f47" y="f48"/>
                  </a:cubicBezTo>
                  <a:cubicBezTo>
                    <a:pt x="f49" y="f50"/>
                    <a:pt x="f51" y="f52"/>
                    <a:pt x="f53" y="f52"/>
                  </a:cubicBezTo>
                  <a:cubicBezTo>
                    <a:pt x="f54" y="f52"/>
                    <a:pt x="f55" y="f56"/>
                    <a:pt x="f57" y="f58"/>
                  </a:cubicBezTo>
                  <a:cubicBezTo>
                    <a:pt x="f59" y="f60"/>
                    <a:pt x="f34" y="f61"/>
                    <a:pt x="f34" y="f38"/>
                  </a:cubicBezTo>
                  <a:cubicBezTo>
                    <a:pt x="f34" y="f37"/>
                    <a:pt x="f20" y="f34"/>
                    <a:pt x="f33" y="f34"/>
                  </a:cubicBezTo>
                  <a:close/>
                  <a:moveTo>
                    <a:pt x="f62" y="f2"/>
                  </a:moveTo>
                  <a:cubicBezTo>
                    <a:pt x="f63" y="f2"/>
                    <a:pt x="f64" y="f65"/>
                    <a:pt x="f64" y="f66"/>
                  </a:cubicBezTo>
                  <a:lnTo>
                    <a:pt x="f64" y="f67"/>
                  </a:lnTo>
                  <a:lnTo>
                    <a:pt x="f68" y="f67"/>
                  </a:lnTo>
                  <a:cubicBezTo>
                    <a:pt x="f69" y="f67"/>
                    <a:pt x="f70" y="f71"/>
                    <a:pt x="f70" y="f10"/>
                  </a:cubicBezTo>
                  <a:cubicBezTo>
                    <a:pt x="f70" y="f72"/>
                    <a:pt x="f73" y="f48"/>
                    <a:pt x="f74" y="f75"/>
                  </a:cubicBezTo>
                  <a:cubicBezTo>
                    <a:pt x="f76" y="f77"/>
                    <a:pt x="f78" y="f79"/>
                    <a:pt x="f78" y="f80"/>
                  </a:cubicBezTo>
                  <a:cubicBezTo>
                    <a:pt x="f78" y="f81"/>
                    <a:pt x="f39" y="f82"/>
                    <a:pt x="f83" y="f4"/>
                  </a:cubicBezTo>
                  <a:lnTo>
                    <a:pt x="f84" y="f4"/>
                  </a:lnTo>
                  <a:cubicBezTo>
                    <a:pt x="f85" y="f82"/>
                    <a:pt x="f86" y="f81"/>
                    <a:pt x="f86" y="f80"/>
                  </a:cubicBezTo>
                  <a:cubicBezTo>
                    <a:pt x="f86" y="f79"/>
                    <a:pt x="f87" y="f77"/>
                    <a:pt x="f88" y="f75"/>
                  </a:cubicBezTo>
                  <a:cubicBezTo>
                    <a:pt x="f89" y="f48"/>
                    <a:pt x="f3" y="f90"/>
                    <a:pt x="f3" y="f10"/>
                  </a:cubicBezTo>
                  <a:cubicBezTo>
                    <a:pt x="f3" y="f71"/>
                    <a:pt x="f91" y="f67"/>
                    <a:pt x="f5" y="f67"/>
                  </a:cubicBezTo>
                  <a:lnTo>
                    <a:pt x="f18" y="f67"/>
                  </a:lnTo>
                  <a:lnTo>
                    <a:pt x="f18" y="f66"/>
                  </a:lnTo>
                  <a:cubicBezTo>
                    <a:pt x="f18" y="f65"/>
                    <a:pt x="f14" y="f2"/>
                    <a:pt x="f92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39" name="Google Shape;6007;p86">
              <a:extLst>
                <a:ext uri="{FF2B5EF4-FFF2-40B4-BE49-F238E27FC236}">
                  <a16:creationId xmlns:a16="http://schemas.microsoft.com/office/drawing/2014/main" id="{BD8BC35F-7988-426E-9BB5-F9409C38B6A1}"/>
                </a:ext>
              </a:extLst>
            </p:cNvPr>
            <p:cNvSpPr/>
            <p:nvPr/>
          </p:nvSpPr>
          <p:spPr>
            <a:xfrm>
              <a:off x="4979173" y="3822804"/>
              <a:ext cx="249658" cy="8139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783"/>
                <a:gd name="f4" fmla="val 2521"/>
                <a:gd name="f5" fmla="val 757"/>
                <a:gd name="f6" fmla="val 1"/>
                <a:gd name="f7" fmla="val 63"/>
                <a:gd name="f8" fmla="val 1954"/>
                <a:gd name="f9" fmla="val 2237"/>
                <a:gd name="f10" fmla="val 158"/>
                <a:gd name="f11" fmla="val 473"/>
                <a:gd name="f12" fmla="val 7278"/>
                <a:gd name="f13" fmla="val 7593"/>
                <a:gd name="f14" fmla="val 7782"/>
                <a:gd name="f15" fmla="val 7688"/>
                <a:gd name="f16" fmla="val 6995"/>
                <a:gd name="f17" fmla="*/ f0 1 7783"/>
                <a:gd name="f18" fmla="*/ f1 1 2521"/>
                <a:gd name="f19" fmla="val f2"/>
                <a:gd name="f20" fmla="val f3"/>
                <a:gd name="f21" fmla="val f4"/>
                <a:gd name="f22" fmla="+- f21 0 f19"/>
                <a:gd name="f23" fmla="+- f20 0 f19"/>
                <a:gd name="f24" fmla="*/ f23 1 7783"/>
                <a:gd name="f25" fmla="*/ f22 1 2521"/>
                <a:gd name="f26" fmla="*/ f19 1 f24"/>
                <a:gd name="f27" fmla="*/ f20 1 f24"/>
                <a:gd name="f28" fmla="*/ f19 1 f25"/>
                <a:gd name="f29" fmla="*/ f21 1 f25"/>
                <a:gd name="f30" fmla="*/ f26 f17 1"/>
                <a:gd name="f31" fmla="*/ f27 f17 1"/>
                <a:gd name="f32" fmla="*/ f29 f18 1"/>
                <a:gd name="f33" fmla="*/ f28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0" t="f33" r="f31" b="f32"/>
              <a:pathLst>
                <a:path w="7783" h="2521">
                  <a:moveTo>
                    <a:pt x="f5" y="f6"/>
                  </a:moveTo>
                  <a:lnTo>
                    <a:pt x="f7" y="f8"/>
                  </a:lnTo>
                  <a:cubicBezTo>
                    <a:pt x="f2" y="f9"/>
                    <a:pt x="f10" y="f4"/>
                    <a:pt x="f11" y="f4"/>
                  </a:cubicBezTo>
                  <a:lnTo>
                    <a:pt x="f12" y="f4"/>
                  </a:lnTo>
                  <a:cubicBezTo>
                    <a:pt x="f13" y="f4"/>
                    <a:pt x="f14" y="f9"/>
                    <a:pt x="f15" y="f8"/>
                  </a:cubicBezTo>
                  <a:lnTo>
                    <a:pt x="f16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0" name="Google Shape;6020;p86">
            <a:extLst>
              <a:ext uri="{FF2B5EF4-FFF2-40B4-BE49-F238E27FC236}">
                <a16:creationId xmlns:a16="http://schemas.microsoft.com/office/drawing/2014/main" id="{AF75F566-F9BA-474B-B84E-EACFB8BEA3B2}"/>
              </a:ext>
            </a:extLst>
          </p:cNvPr>
          <p:cNvGrpSpPr/>
          <p:nvPr/>
        </p:nvGrpSpPr>
        <p:grpSpPr>
          <a:xfrm>
            <a:off x="8197755" y="3444020"/>
            <a:ext cx="363893" cy="616000"/>
            <a:chOff x="6148315" y="2583015"/>
            <a:chExt cx="272920" cy="462000"/>
          </a:xfrm>
          <a:solidFill>
            <a:srgbClr val="C00000"/>
          </a:solidFill>
        </p:grpSpPr>
        <p:sp>
          <p:nvSpPr>
            <p:cNvPr id="141" name="Google Shape;6021;p86">
              <a:extLst>
                <a:ext uri="{FF2B5EF4-FFF2-40B4-BE49-F238E27FC236}">
                  <a16:creationId xmlns:a16="http://schemas.microsoft.com/office/drawing/2014/main" id="{E0892DC9-AC49-4870-B229-62E28DB693B9}"/>
                </a:ext>
              </a:extLst>
            </p:cNvPr>
            <p:cNvSpPr/>
            <p:nvPr/>
          </p:nvSpPr>
          <p:spPr>
            <a:xfrm>
              <a:off x="6148315" y="2583015"/>
              <a:ext cx="272920" cy="32183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7531"/>
                <a:gd name="f4" fmla="val 8823"/>
                <a:gd name="f5" fmla="val 3372"/>
                <a:gd name="f6" fmla="val 1"/>
                <a:gd name="f7" fmla="val 95"/>
                <a:gd name="f8" fmla="val 5703"/>
                <a:gd name="f9" fmla="val 5829"/>
                <a:gd name="f10" fmla="val 5987"/>
                <a:gd name="f11" fmla="val 6113"/>
                <a:gd name="f12" fmla="val 1418"/>
                <a:gd name="f13" fmla="val 8822"/>
                <a:gd name="f14" fmla="val 6081"/>
                <a:gd name="f15" fmla="val 7467"/>
                <a:gd name="f16" fmla="val 7530"/>
                <a:gd name="f17" fmla="val 7499"/>
                <a:gd name="f18" fmla="val 4191"/>
                <a:gd name="f19" fmla="val 4727"/>
                <a:gd name="f20" fmla="val 4663"/>
                <a:gd name="f21" fmla="val 4884"/>
                <a:gd name="f22" fmla="val 5010"/>
                <a:gd name="f23" fmla="val 5357"/>
                <a:gd name="f24" fmla="val 5892"/>
                <a:gd name="f25" fmla="val 6585"/>
                <a:gd name="f26" fmla="val 4474"/>
                <a:gd name="f27" fmla="val 7121"/>
                <a:gd name="f28" fmla="val 3750"/>
                <a:gd name="f29" fmla="val 3088"/>
                <a:gd name="f30" fmla="val 2521"/>
                <a:gd name="f31" fmla="val 2899"/>
                <a:gd name="f32" fmla="val 4916"/>
                <a:gd name="f33" fmla="*/ f0 1 7531"/>
                <a:gd name="f34" fmla="*/ f1 1 8823"/>
                <a:gd name="f35" fmla="val f2"/>
                <a:gd name="f36" fmla="val f3"/>
                <a:gd name="f37" fmla="val f4"/>
                <a:gd name="f38" fmla="+- f37 0 f35"/>
                <a:gd name="f39" fmla="+- f36 0 f35"/>
                <a:gd name="f40" fmla="*/ f39 1 7531"/>
                <a:gd name="f41" fmla="*/ f38 1 8823"/>
                <a:gd name="f42" fmla="*/ f35 1 f40"/>
                <a:gd name="f43" fmla="*/ f36 1 f40"/>
                <a:gd name="f44" fmla="*/ f35 1 f41"/>
                <a:gd name="f45" fmla="*/ f37 1 f41"/>
                <a:gd name="f46" fmla="*/ f42 f33 1"/>
                <a:gd name="f47" fmla="*/ f43 f33 1"/>
                <a:gd name="f48" fmla="*/ f45 f34 1"/>
                <a:gd name="f49" fmla="*/ f44 f3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6" t="f49" r="f47" b="f48"/>
              <a:pathLst>
                <a:path w="7531" h="8823">
                  <a:moveTo>
                    <a:pt x="f5" y="f6"/>
                  </a:moveTo>
                  <a:lnTo>
                    <a:pt x="f7" y="f8"/>
                  </a:lnTo>
                  <a:cubicBezTo>
                    <a:pt x="f6" y="f9"/>
                    <a:pt x="f6" y="f10"/>
                    <a:pt x="f7" y="f11"/>
                  </a:cubicBezTo>
                  <a:lnTo>
                    <a:pt x="f12" y="f13"/>
                  </a:lnTo>
                  <a:lnTo>
                    <a:pt x="f14" y="f13"/>
                  </a:lnTo>
                  <a:lnTo>
                    <a:pt x="f15" y="f11"/>
                  </a:lnTo>
                  <a:cubicBezTo>
                    <a:pt x="f16" y="f10"/>
                    <a:pt x="f17" y="f9"/>
                    <a:pt x="f15" y="f8"/>
                  </a:cubicBezTo>
                  <a:lnTo>
                    <a:pt x="f18" y="f6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2" y="f24"/>
                  </a:cubicBezTo>
                  <a:cubicBezTo>
                    <a:pt x="f22" y="f25"/>
                    <a:pt x="f26" y="f27"/>
                    <a:pt x="f28" y="f27"/>
                  </a:cubicBezTo>
                  <a:cubicBezTo>
                    <a:pt x="f29" y="f27"/>
                    <a:pt x="f30" y="f25"/>
                    <a:pt x="f30" y="f24"/>
                  </a:cubicBezTo>
                  <a:cubicBezTo>
                    <a:pt x="f30" y="f23"/>
                    <a:pt x="f31" y="f32"/>
                    <a:pt x="f5" y="f19"/>
                  </a:cubicBezTo>
                  <a:lnTo>
                    <a:pt x="f5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2" name="Google Shape;6022;p86">
              <a:extLst>
                <a:ext uri="{FF2B5EF4-FFF2-40B4-BE49-F238E27FC236}">
                  <a16:creationId xmlns:a16="http://schemas.microsoft.com/office/drawing/2014/main" id="{7FDC578B-F6CC-415F-9DAE-64D15C8F8700}"/>
                </a:ext>
              </a:extLst>
            </p:cNvPr>
            <p:cNvSpPr/>
            <p:nvPr/>
          </p:nvSpPr>
          <p:spPr>
            <a:xfrm>
              <a:off x="6209955" y="2934675"/>
              <a:ext cx="151881" cy="11034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191"/>
                <a:gd name="f4" fmla="val 3025"/>
                <a:gd name="f5" fmla="val 32"/>
                <a:gd name="f6" fmla="val 2615"/>
                <a:gd name="f7" fmla="val 1"/>
                <a:gd name="f8" fmla="val 2836"/>
                <a:gd name="f9" fmla="val 190"/>
                <a:gd name="f10" fmla="val 442"/>
                <a:gd name="f11" fmla="val 3750"/>
                <a:gd name="f12" fmla="val 3970"/>
                <a:gd name="f13" fmla="*/ f0 1 4191"/>
                <a:gd name="f14" fmla="*/ f1 1 3025"/>
                <a:gd name="f15" fmla="val f2"/>
                <a:gd name="f16" fmla="val f3"/>
                <a:gd name="f17" fmla="val f4"/>
                <a:gd name="f18" fmla="+- f17 0 f15"/>
                <a:gd name="f19" fmla="+- f16 0 f15"/>
                <a:gd name="f20" fmla="*/ f19 1 4191"/>
                <a:gd name="f21" fmla="*/ f18 1 3025"/>
                <a:gd name="f22" fmla="*/ f15 1 f20"/>
                <a:gd name="f23" fmla="*/ f16 1 f20"/>
                <a:gd name="f24" fmla="*/ f15 1 f21"/>
                <a:gd name="f25" fmla="*/ f17 1 f21"/>
                <a:gd name="f26" fmla="*/ f22 f13 1"/>
                <a:gd name="f27" fmla="*/ f23 f13 1"/>
                <a:gd name="f28" fmla="*/ f25 f14 1"/>
                <a:gd name="f29" fmla="*/ f24 f1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6" t="f29" r="f27" b="f28"/>
              <a:pathLst>
                <a:path w="4191" h="3025">
                  <a:moveTo>
                    <a:pt x="f5" y="f2"/>
                  </a:moveTo>
                  <a:lnTo>
                    <a:pt x="f5" y="f6"/>
                  </a:lnTo>
                  <a:cubicBezTo>
                    <a:pt x="f7" y="f8"/>
                    <a:pt x="f9" y="f4"/>
                    <a:pt x="f10" y="f4"/>
                  </a:cubicBezTo>
                  <a:lnTo>
                    <a:pt x="f11" y="f4"/>
                  </a:lnTo>
                  <a:cubicBezTo>
                    <a:pt x="f12" y="f4"/>
                    <a:pt x="f3" y="f8"/>
                    <a:pt x="f3" y="f6"/>
                  </a:cubicBezTo>
                  <a:lnTo>
                    <a:pt x="f3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3" name="Google Shape;6038;p86">
            <a:extLst>
              <a:ext uri="{FF2B5EF4-FFF2-40B4-BE49-F238E27FC236}">
                <a16:creationId xmlns:a16="http://schemas.microsoft.com/office/drawing/2014/main" id="{C2827890-28B7-47B2-8D8D-70B2FC46C39C}"/>
              </a:ext>
            </a:extLst>
          </p:cNvPr>
          <p:cNvGrpSpPr/>
          <p:nvPr/>
        </p:nvGrpSpPr>
        <p:grpSpPr>
          <a:xfrm>
            <a:off x="5061412" y="3472661"/>
            <a:ext cx="605917" cy="616793"/>
            <a:chOff x="3796058" y="2604494"/>
            <a:chExt cx="454438" cy="462595"/>
          </a:xfrm>
          <a:solidFill>
            <a:srgbClr val="C00000"/>
          </a:solidFill>
        </p:grpSpPr>
        <p:sp>
          <p:nvSpPr>
            <p:cNvPr id="144" name="Google Shape;6039;p86">
              <a:extLst>
                <a:ext uri="{FF2B5EF4-FFF2-40B4-BE49-F238E27FC236}">
                  <a16:creationId xmlns:a16="http://schemas.microsoft.com/office/drawing/2014/main" id="{FAAEDE71-A290-4CC8-8C06-8AF1D42439BC}"/>
                </a:ext>
              </a:extLst>
            </p:cNvPr>
            <p:cNvSpPr/>
            <p:nvPr/>
          </p:nvSpPr>
          <p:spPr>
            <a:xfrm>
              <a:off x="3796058" y="2604494"/>
              <a:ext cx="138184" cy="22465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813"/>
                <a:gd name="f4" fmla="val 6159"/>
                <a:gd name="f5" fmla="val 1698"/>
                <a:gd name="f6" fmla="val 1"/>
                <a:gd name="f7" fmla="val 1520"/>
                <a:gd name="f8" fmla="val 1373"/>
                <a:gd name="f9" fmla="val 138"/>
                <a:gd name="f10" fmla="val 1293"/>
                <a:gd name="f11" fmla="val 299"/>
                <a:gd name="f12" fmla="val 5119"/>
                <a:gd name="f13" fmla="val 5308"/>
                <a:gd name="f14" fmla="val 127"/>
                <a:gd name="f15" fmla="val 5528"/>
                <a:gd name="f16" fmla="val 316"/>
                <a:gd name="f17" fmla="val 5623"/>
                <a:gd name="f18" fmla="val 2332"/>
                <a:gd name="f19" fmla="val 6158"/>
                <a:gd name="f20" fmla="val 3277"/>
                <a:gd name="f21" fmla="val 2630"/>
                <a:gd name="f22" fmla="val 2868"/>
                <a:gd name="f23" fmla="val 4111"/>
                <a:gd name="f24" fmla="val 582"/>
                <a:gd name="f25" fmla="val 1797"/>
                <a:gd name="f26" fmla="val 15"/>
                <a:gd name="f27" fmla="val 1763"/>
                <a:gd name="f28" fmla="val 5"/>
                <a:gd name="f29" fmla="val 1730"/>
                <a:gd name="f30" fmla="*/ f0 1 3813"/>
                <a:gd name="f31" fmla="*/ f1 1 6159"/>
                <a:gd name="f32" fmla="val f2"/>
                <a:gd name="f33" fmla="val f3"/>
                <a:gd name="f34" fmla="val f4"/>
                <a:gd name="f35" fmla="+- f34 0 f32"/>
                <a:gd name="f36" fmla="+- f33 0 f32"/>
                <a:gd name="f37" fmla="*/ f36 1 3813"/>
                <a:gd name="f38" fmla="*/ f35 1 6159"/>
                <a:gd name="f39" fmla="*/ f32 1 f37"/>
                <a:gd name="f40" fmla="*/ f33 1 f37"/>
                <a:gd name="f41" fmla="*/ f32 1 f38"/>
                <a:gd name="f42" fmla="*/ f34 1 f38"/>
                <a:gd name="f43" fmla="*/ f39 f30 1"/>
                <a:gd name="f44" fmla="*/ f40 f30 1"/>
                <a:gd name="f45" fmla="*/ f42 f31 1"/>
                <a:gd name="f46" fmla="*/ f41 f3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3" t="f46" r="f44" b="f45"/>
              <a:pathLst>
                <a:path w="3812" h="6159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lnTo>
                    <a:pt x="f6" y="f12"/>
                  </a:lnTo>
                  <a:cubicBezTo>
                    <a:pt x="f6" y="f13"/>
                    <a:pt x="f14" y="f15"/>
                    <a:pt x="f16" y="f17"/>
                  </a:cubicBezTo>
                  <a:lnTo>
                    <a:pt x="f18" y="f19"/>
                  </a:lnTo>
                  <a:cubicBezTo>
                    <a:pt x="f20" y="f21"/>
                    <a:pt x="f22" y="f23"/>
                    <a:pt x="f3" y="f24"/>
                  </a:cubicBezTo>
                  <a:lnTo>
                    <a:pt x="f25" y="f26"/>
                  </a:lnTo>
                  <a:cubicBezTo>
                    <a:pt x="f27" y="f28"/>
                    <a:pt x="f29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5" name="Google Shape;6040;p86">
              <a:extLst>
                <a:ext uri="{FF2B5EF4-FFF2-40B4-BE49-F238E27FC236}">
                  <a16:creationId xmlns:a16="http://schemas.microsoft.com/office/drawing/2014/main" id="{E0645D05-BE2A-48D4-8534-CACE7C7C4E82}"/>
                </a:ext>
              </a:extLst>
            </p:cNvPr>
            <p:cNvSpPr/>
            <p:nvPr/>
          </p:nvSpPr>
          <p:spPr>
            <a:xfrm>
              <a:off x="3880567" y="2662495"/>
              <a:ext cx="313977" cy="404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8664"/>
                <a:gd name="f4" fmla="val 11092"/>
                <a:gd name="f5" fmla="val 4348"/>
                <a:gd name="f6" fmla="val 3466"/>
                <a:gd name="f7" fmla="val 4820"/>
                <a:gd name="f8" fmla="val 5199"/>
                <a:gd name="f9" fmla="val 3844"/>
                <a:gd name="f10" fmla="val 4316"/>
                <a:gd name="f11" fmla="val 4789"/>
                <a:gd name="f12" fmla="val 5136"/>
                <a:gd name="f13" fmla="val 3907"/>
                <a:gd name="f14" fmla="val 3529"/>
                <a:gd name="f15" fmla="val 3875"/>
                <a:gd name="f16" fmla="val 5104"/>
                <a:gd name="f17" fmla="val 5766"/>
                <a:gd name="f18" fmla="val 6081"/>
                <a:gd name="f19" fmla="val 7624"/>
                <a:gd name="f20" fmla="val 2615"/>
                <a:gd name="f21" fmla="val 3560"/>
                <a:gd name="f22" fmla="val 3812"/>
                <a:gd name="f23" fmla="val 5892"/>
                <a:gd name="f24" fmla="val 4096"/>
                <a:gd name="f25" fmla="val 5955"/>
                <a:gd name="f26" fmla="val 4631"/>
                <a:gd name="f27" fmla="val 4883"/>
                <a:gd name="f28" fmla="val 2048"/>
                <a:gd name="f29" fmla="val 1386"/>
                <a:gd name="f30" fmla="val 2458"/>
                <a:gd name="f31" fmla="val 1638"/>
                <a:gd name="f32" fmla="val 1544"/>
                <a:gd name="f33" fmla="val 977"/>
                <a:gd name="f34" fmla="val 4001"/>
                <a:gd name="f35" fmla="val 2678"/>
                <a:gd name="f36" fmla="val 4474"/>
                <a:gd name="f37" fmla="val 4726"/>
                <a:gd name="f38" fmla="val 2741"/>
                <a:gd name="f39" fmla="val 5010"/>
                <a:gd name="f40" fmla="val 2899"/>
                <a:gd name="f41" fmla="val 32"/>
                <a:gd name="f42" fmla="val 10523"/>
                <a:gd name="f43" fmla="val 10680"/>
                <a:gd name="f44" fmla="val 63"/>
                <a:gd name="f45" fmla="val 10964"/>
                <a:gd name="f46" fmla="val 252"/>
                <a:gd name="f47" fmla="val 11027"/>
                <a:gd name="f48" fmla="val 328"/>
                <a:gd name="f49" fmla="val 11070"/>
                <a:gd name="f50" fmla="val 404"/>
                <a:gd name="f51" fmla="val 11091"/>
                <a:gd name="f52" fmla="val 475"/>
                <a:gd name="f53" fmla="val 613"/>
                <a:gd name="f54" fmla="val 737"/>
                <a:gd name="f55" fmla="val 11014"/>
                <a:gd name="f56" fmla="val 819"/>
                <a:gd name="f57" fmla="val 10869"/>
                <a:gd name="f58" fmla="val 2143"/>
                <a:gd name="f59" fmla="val 8475"/>
                <a:gd name="f60" fmla="val 6490"/>
                <a:gd name="f61" fmla="val 7845"/>
                <a:gd name="f62" fmla="val 7907"/>
                <a:gd name="f63" fmla="val 8037"/>
                <a:gd name="f64" fmla="val 8173"/>
                <a:gd name="f65" fmla="val 8243"/>
                <a:gd name="f66" fmla="val 8316"/>
                <a:gd name="f67" fmla="val 8381"/>
                <a:gd name="f68" fmla="val 8570"/>
                <a:gd name="f69" fmla="val 10932"/>
                <a:gd name="f70" fmla="val 8538"/>
                <a:gd name="f71" fmla="val 10491"/>
                <a:gd name="f72" fmla="val 5734"/>
                <a:gd name="f73" fmla="val 5262"/>
                <a:gd name="f74" fmla="val 6585"/>
                <a:gd name="f75" fmla="val 5482"/>
                <a:gd name="f76" fmla="val 7120"/>
                <a:gd name="f77" fmla="val 3434"/>
                <a:gd name="f78" fmla="val 6931"/>
                <a:gd name="f79" fmla="val 4222"/>
                <a:gd name="f80" fmla="val 1513"/>
                <a:gd name="f81" fmla="*/ f0 1 8664"/>
                <a:gd name="f82" fmla="*/ f1 1 11092"/>
                <a:gd name="f83" fmla="val f2"/>
                <a:gd name="f84" fmla="val f3"/>
                <a:gd name="f85" fmla="val f4"/>
                <a:gd name="f86" fmla="+- f85 0 f83"/>
                <a:gd name="f87" fmla="+- f84 0 f83"/>
                <a:gd name="f88" fmla="*/ f87 1 8664"/>
                <a:gd name="f89" fmla="*/ f86 1 11092"/>
                <a:gd name="f90" fmla="*/ f83 1 f88"/>
                <a:gd name="f91" fmla="*/ f84 1 f88"/>
                <a:gd name="f92" fmla="*/ f83 1 f89"/>
                <a:gd name="f93" fmla="*/ f85 1 f89"/>
                <a:gd name="f94" fmla="*/ f90 f81 1"/>
                <a:gd name="f95" fmla="*/ f91 f81 1"/>
                <a:gd name="f96" fmla="*/ f93 f82 1"/>
                <a:gd name="f97" fmla="*/ f92 f8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4" t="f97" r="f95" b="f96"/>
              <a:pathLst>
                <a:path w="8664" h="11092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15"/>
                    <a:pt x="f15" y="f6"/>
                    <a:pt x="f5" y="f6"/>
                  </a:cubicBezTo>
                  <a:close/>
                  <a:moveTo>
                    <a:pt x="f16" y="f17"/>
                  </a:moveTo>
                  <a:lnTo>
                    <a:pt x="f18" y="f19"/>
                  </a:lnTo>
                  <a:lnTo>
                    <a:pt x="f20" y="f19"/>
                  </a:lnTo>
                  <a:lnTo>
                    <a:pt x="f21" y="f17"/>
                  </a:lnTo>
                  <a:cubicBezTo>
                    <a:pt x="f22" y="f23"/>
                    <a:pt x="f24" y="f25"/>
                    <a:pt x="f5" y="f25"/>
                  </a:cubicBezTo>
                  <a:cubicBezTo>
                    <a:pt x="f26" y="f25"/>
                    <a:pt x="f27" y="f23"/>
                    <a:pt x="f16" y="f17"/>
                  </a:cubicBezTo>
                  <a:close/>
                  <a:moveTo>
                    <a:pt x="f28" y="f2"/>
                  </a:moveTo>
                  <a:cubicBezTo>
                    <a:pt x="f29" y="f30"/>
                    <a:pt x="f31" y="f32"/>
                    <a:pt x="f33" y="f34"/>
                  </a:cubicBezTo>
                  <a:lnTo>
                    <a:pt x="f35" y="f36"/>
                  </a:lnTo>
                  <a:cubicBezTo>
                    <a:pt x="f35" y="f37"/>
                    <a:pt x="f38" y="f39"/>
                    <a:pt x="f40" y="f8"/>
                  </a:cubicBezTo>
                  <a:lnTo>
                    <a:pt x="f41" y="f42"/>
                  </a:lnTo>
                  <a:cubicBezTo>
                    <a:pt x="f2" y="f43"/>
                    <a:pt x="f44" y="f45"/>
                    <a:pt x="f46" y="f47"/>
                  </a:cubicBezTo>
                  <a:cubicBezTo>
                    <a:pt x="f48" y="f49"/>
                    <a:pt x="f50" y="f51"/>
                    <a:pt x="f52" y="f51"/>
                  </a:cubicBezTo>
                  <a:cubicBezTo>
                    <a:pt x="f53" y="f51"/>
                    <a:pt x="f54" y="f55"/>
                    <a:pt x="f56" y="f57"/>
                  </a:cubicBezTo>
                  <a:lnTo>
                    <a:pt x="f58" y="f59"/>
                  </a:lnTo>
                  <a:lnTo>
                    <a:pt x="f60" y="f59"/>
                  </a:lnTo>
                  <a:lnTo>
                    <a:pt x="f61" y="f57"/>
                  </a:lnTo>
                  <a:cubicBezTo>
                    <a:pt x="f62" y="f55"/>
                    <a:pt x="f63" y="f51"/>
                    <a:pt x="f64" y="f51"/>
                  </a:cubicBezTo>
                  <a:cubicBezTo>
                    <a:pt x="f65" y="f51"/>
                    <a:pt x="f66" y="f49"/>
                    <a:pt x="f67" y="f47"/>
                  </a:cubicBezTo>
                  <a:cubicBezTo>
                    <a:pt x="f68" y="f69"/>
                    <a:pt x="f3" y="f43"/>
                    <a:pt x="f70" y="f71"/>
                  </a:cubicBezTo>
                  <a:lnTo>
                    <a:pt x="f72" y="f73"/>
                  </a:lnTo>
                  <a:lnTo>
                    <a:pt x="f74" y="f75"/>
                  </a:lnTo>
                  <a:cubicBezTo>
                    <a:pt x="f76" y="f77"/>
                    <a:pt x="f78" y="f79"/>
                    <a:pt x="f19" y="f80"/>
                  </a:cubicBezTo>
                  <a:lnTo>
                    <a:pt x="f28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6" name="Google Shape;6041;p86">
              <a:extLst>
                <a:ext uri="{FF2B5EF4-FFF2-40B4-BE49-F238E27FC236}">
                  <a16:creationId xmlns:a16="http://schemas.microsoft.com/office/drawing/2014/main" id="{A6627F22-EBB2-45B4-BDDE-4E61741A6B03}"/>
                </a:ext>
              </a:extLst>
            </p:cNvPr>
            <p:cNvSpPr/>
            <p:nvPr/>
          </p:nvSpPr>
          <p:spPr>
            <a:xfrm>
              <a:off x="4156853" y="2753285"/>
              <a:ext cx="93643" cy="104470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84"/>
                <a:gd name="f4" fmla="val 2864"/>
                <a:gd name="f5" fmla="val 630"/>
                <a:gd name="f6" fmla="val 252"/>
                <a:gd name="f7" fmla="val 1449"/>
                <a:gd name="f8" fmla="val 410"/>
                <a:gd name="f9" fmla="val 945"/>
                <a:gd name="f10" fmla="val 2395"/>
                <a:gd name="f11" fmla="val 1607"/>
                <a:gd name="f12" fmla="val 2836"/>
                <a:gd name="f13" fmla="val 1658"/>
                <a:gd name="f14" fmla="val 2855"/>
                <a:gd name="f15" fmla="val 1707"/>
                <a:gd name="f16" fmla="val 1753"/>
                <a:gd name="f17" fmla="val 1932"/>
                <a:gd name="f18" fmla="val 2067"/>
                <a:gd name="f19" fmla="val 2728"/>
                <a:gd name="f20" fmla="val 2143"/>
                <a:gd name="f21" fmla="val 2552"/>
                <a:gd name="f22" fmla="val 725"/>
                <a:gd name="f23" fmla="val 2458"/>
                <a:gd name="f24" fmla="val 473"/>
                <a:gd name="f25" fmla="val 2237"/>
                <a:gd name="f26" fmla="val 441"/>
                <a:gd name="f27" fmla="*/ f0 1 2584"/>
                <a:gd name="f28" fmla="*/ f1 1 2864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2584"/>
                <a:gd name="f35" fmla="*/ f32 1 2864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2584" h="2864">
                  <a:moveTo>
                    <a:pt x="f5" y="f2"/>
                  </a:moveTo>
                  <a:cubicBezTo>
                    <a:pt x="f6" y="f7"/>
                    <a:pt x="f8" y="f9"/>
                    <a:pt x="f2" y="f10"/>
                  </a:cubicBezTo>
                  <a:lnTo>
                    <a:pt x="f11" y="f12"/>
                  </a:lnTo>
                  <a:cubicBezTo>
                    <a:pt x="f13" y="f14"/>
                    <a:pt x="f15" y="f4"/>
                    <a:pt x="f16" y="f4"/>
                  </a:cubicBezTo>
                  <a:cubicBezTo>
                    <a:pt x="f17" y="f4"/>
                    <a:pt x="f18" y="f19"/>
                    <a:pt x="f20" y="f21"/>
                  </a:cubicBezTo>
                  <a:lnTo>
                    <a:pt x="f3" y="f9"/>
                  </a:lnTo>
                  <a:cubicBezTo>
                    <a:pt x="f21" y="f22"/>
                    <a:pt x="f23" y="f24"/>
                    <a:pt x="f25" y="f26"/>
                  </a:cubicBezTo>
                  <a:lnTo>
                    <a:pt x="f5" y="f2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47" name="Google Shape;6048;p86">
            <a:extLst>
              <a:ext uri="{FF2B5EF4-FFF2-40B4-BE49-F238E27FC236}">
                <a16:creationId xmlns:a16="http://schemas.microsoft.com/office/drawing/2014/main" id="{0AB0ECC7-CEBF-4B0A-9B2F-89FFE5E9A53C}"/>
              </a:ext>
            </a:extLst>
          </p:cNvPr>
          <p:cNvGrpSpPr/>
          <p:nvPr/>
        </p:nvGrpSpPr>
        <p:grpSpPr>
          <a:xfrm>
            <a:off x="8940383" y="3435035"/>
            <a:ext cx="608964" cy="619072"/>
            <a:chOff x="6705286" y="2576276"/>
            <a:chExt cx="456723" cy="464304"/>
          </a:xfrm>
          <a:solidFill>
            <a:srgbClr val="C00000"/>
          </a:solidFill>
        </p:grpSpPr>
        <p:sp>
          <p:nvSpPr>
            <p:cNvPr id="148" name="Google Shape;6049;p86">
              <a:extLst>
                <a:ext uri="{FF2B5EF4-FFF2-40B4-BE49-F238E27FC236}">
                  <a16:creationId xmlns:a16="http://schemas.microsoft.com/office/drawing/2014/main" id="{BFDB675A-B298-436B-8484-68FF24FDE3CF}"/>
                </a:ext>
              </a:extLst>
            </p:cNvPr>
            <p:cNvSpPr/>
            <p:nvPr/>
          </p:nvSpPr>
          <p:spPr>
            <a:xfrm>
              <a:off x="6981608" y="2578580"/>
              <a:ext cx="180401" cy="27167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978"/>
                <a:gd name="f4" fmla="val 7448"/>
                <a:gd name="f5" fmla="val 2489"/>
                <a:gd name="f6" fmla="val 820"/>
                <a:gd name="f7" fmla="val 3403"/>
                <a:gd name="f8" fmla="val 4127"/>
                <a:gd name="f9" fmla="val 1576"/>
                <a:gd name="f10" fmla="val 2490"/>
                <a:gd name="f11" fmla="val 3372"/>
                <a:gd name="f12" fmla="val 4128"/>
                <a:gd name="f13" fmla="val 1575"/>
                <a:gd name="f14" fmla="val 819"/>
                <a:gd name="f15" fmla="val 1"/>
                <a:gd name="f16" fmla="val 1103"/>
                <a:gd name="f17" fmla="val 1104"/>
                <a:gd name="f18" fmla="val 3214"/>
                <a:gd name="f19" fmla="val 315"/>
                <a:gd name="f20" fmla="val 3845"/>
                <a:gd name="f21" fmla="val 4317"/>
                <a:gd name="f22" fmla="val 7058"/>
                <a:gd name="f23" fmla="val 7287"/>
                <a:gd name="f24" fmla="val 1012"/>
                <a:gd name="f25" fmla="val 1225"/>
                <a:gd name="f26" fmla="val 1334"/>
                <a:gd name="f27" fmla="val 1448"/>
                <a:gd name="f28" fmla="val 7406"/>
                <a:gd name="f29" fmla="val 1544"/>
                <a:gd name="f30" fmla="val 7310"/>
                <a:gd name="f31" fmla="val 6365"/>
                <a:gd name="f32" fmla="val 3434"/>
                <a:gd name="f33" fmla="val 3530"/>
                <a:gd name="f34" fmla="val 3640"/>
                <a:gd name="f35" fmla="val 3744"/>
                <a:gd name="f36" fmla="val 3948"/>
                <a:gd name="f37" fmla="val 4663"/>
                <a:gd name="f38" fmla="val 3875"/>
                <a:gd name="f39" fmla="*/ f0 1 4978"/>
                <a:gd name="f40" fmla="*/ f1 1 7448"/>
                <a:gd name="f41" fmla="val f2"/>
                <a:gd name="f42" fmla="val f3"/>
                <a:gd name="f43" fmla="val f4"/>
                <a:gd name="f44" fmla="+- f43 0 f41"/>
                <a:gd name="f45" fmla="+- f42 0 f41"/>
                <a:gd name="f46" fmla="*/ f45 1 4978"/>
                <a:gd name="f47" fmla="*/ f44 1 7448"/>
                <a:gd name="f48" fmla="*/ f41 1 f46"/>
                <a:gd name="f49" fmla="*/ f42 1 f46"/>
                <a:gd name="f50" fmla="*/ f41 1 f47"/>
                <a:gd name="f51" fmla="*/ f43 1 f47"/>
                <a:gd name="f52" fmla="*/ f48 f39 1"/>
                <a:gd name="f53" fmla="*/ f49 f39 1"/>
                <a:gd name="f54" fmla="*/ f51 f40 1"/>
                <a:gd name="f55" fmla="*/ f50 f4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52" t="f55" r="f53" b="f54"/>
              <a:pathLst>
                <a:path w="4978" h="7448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7" y="f12"/>
                    <a:pt x="f5" y="f12"/>
                  </a:cubicBezTo>
                  <a:cubicBezTo>
                    <a:pt x="f13" y="f12"/>
                    <a:pt x="f14" y="f11"/>
                    <a:pt x="f14" y="f10"/>
                  </a:cubicBezTo>
                  <a:cubicBezTo>
                    <a:pt x="f14" y="f9"/>
                    <a:pt x="f13" y="f6"/>
                    <a:pt x="f5" y="f6"/>
                  </a:cubicBezTo>
                  <a:close/>
                  <a:moveTo>
                    <a:pt x="f5" y="f15"/>
                  </a:moveTo>
                  <a:cubicBezTo>
                    <a:pt x="f16" y="f15"/>
                    <a:pt x="f2" y="f17"/>
                    <a:pt x="f2" y="f10"/>
                  </a:cubicBezTo>
                  <a:cubicBezTo>
                    <a:pt x="f2" y="f18"/>
                    <a:pt x="f19" y="f20"/>
                    <a:pt x="f14" y="f21"/>
                  </a:cubicBezTo>
                  <a:lnTo>
                    <a:pt x="f14" y="f22"/>
                  </a:lnTo>
                  <a:cubicBezTo>
                    <a:pt x="f14" y="f23"/>
                    <a:pt x="f24" y="f4"/>
                    <a:pt x="f25" y="f4"/>
                  </a:cubicBezTo>
                  <a:cubicBezTo>
                    <a:pt x="f26" y="f4"/>
                    <a:pt x="f27" y="f28"/>
                    <a:pt x="f29" y="f30"/>
                  </a:cubicBezTo>
                  <a:lnTo>
                    <a:pt x="f5" y="f31"/>
                  </a:lnTo>
                  <a:lnTo>
                    <a:pt x="f32" y="f30"/>
                  </a:lnTo>
                  <a:cubicBezTo>
                    <a:pt x="f33" y="f28"/>
                    <a:pt x="f34" y="f4"/>
                    <a:pt x="f35" y="f4"/>
                  </a:cubicBezTo>
                  <a:cubicBezTo>
                    <a:pt x="f36" y="f4"/>
                    <a:pt x="f8" y="f23"/>
                    <a:pt x="f8" y="f22"/>
                  </a:cubicBezTo>
                  <a:lnTo>
                    <a:pt x="f8" y="f21"/>
                  </a:lnTo>
                  <a:cubicBezTo>
                    <a:pt x="f37" y="f20"/>
                    <a:pt x="f3" y="f18"/>
                    <a:pt x="f3" y="f10"/>
                  </a:cubicBezTo>
                  <a:cubicBezTo>
                    <a:pt x="f3" y="f17"/>
                    <a:pt x="f38" y="f15"/>
                    <a:pt x="f5" y="f15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49" name="Google Shape;6050;p86">
              <a:extLst>
                <a:ext uri="{FF2B5EF4-FFF2-40B4-BE49-F238E27FC236}">
                  <a16:creationId xmlns:a16="http://schemas.microsoft.com/office/drawing/2014/main" id="{8EC0DAE0-373E-4E7E-BF1C-4CE59531C9DC}"/>
                </a:ext>
              </a:extLst>
            </p:cNvPr>
            <p:cNvSpPr/>
            <p:nvPr/>
          </p:nvSpPr>
          <p:spPr>
            <a:xfrm>
              <a:off x="6768087" y="2980797"/>
              <a:ext cx="391637" cy="5978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807"/>
                <a:gd name="f4" fmla="val 1639"/>
                <a:gd name="f5" fmla="val 1450"/>
                <a:gd name="f6" fmla="val 1"/>
                <a:gd name="f7" fmla="val 1292"/>
                <a:gd name="f8" fmla="val 788"/>
                <a:gd name="f9" fmla="val 662"/>
                <a:gd name="f10" fmla="val 1387"/>
                <a:gd name="f11" fmla="val 8822"/>
                <a:gd name="f12" fmla="val 9799"/>
                <a:gd name="f13" fmla="val 10649"/>
                <a:gd name="f14" fmla="val 946"/>
                <a:gd name="f15" fmla="*/ f0 1 10807"/>
                <a:gd name="f16" fmla="*/ f1 1 1639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10807"/>
                <a:gd name="f23" fmla="*/ f20 1 1639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10807" h="1639">
                  <a:moveTo>
                    <a:pt x="f5" y="f6"/>
                  </a:moveTo>
                  <a:cubicBezTo>
                    <a:pt x="f7" y="f8"/>
                    <a:pt x="f9" y="f10"/>
                    <a:pt x="f6" y="f4"/>
                  </a:cubicBezTo>
                  <a:lnTo>
                    <a:pt x="f11" y="f4"/>
                  </a:lnTo>
                  <a:cubicBezTo>
                    <a:pt x="f12" y="f4"/>
                    <a:pt x="f13" y="f14"/>
                    <a:pt x="f3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0" name="Google Shape;6051;p86">
              <a:extLst>
                <a:ext uri="{FF2B5EF4-FFF2-40B4-BE49-F238E27FC236}">
                  <a16:creationId xmlns:a16="http://schemas.microsoft.com/office/drawing/2014/main" id="{D29AF3BF-2158-437C-82F3-1111A87D1329}"/>
                </a:ext>
              </a:extLst>
            </p:cNvPr>
            <p:cNvSpPr/>
            <p:nvPr/>
          </p:nvSpPr>
          <p:spPr>
            <a:xfrm>
              <a:off x="6705286" y="2576276"/>
              <a:ext cx="397361" cy="43140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0965"/>
                <a:gd name="f4" fmla="val 11827"/>
                <a:gd name="f5" fmla="val 379"/>
                <a:gd name="f6" fmla="val 1"/>
                <a:gd name="f7" fmla="val 158"/>
                <a:gd name="f8" fmla="val 221"/>
                <a:gd name="f9" fmla="val 411"/>
                <a:gd name="f10" fmla="val 10618"/>
                <a:gd name="f11" fmla="val 11280"/>
                <a:gd name="f12" fmla="val 537"/>
                <a:gd name="f13" fmla="val 11815"/>
                <a:gd name="f14" fmla="val 1198"/>
                <a:gd name="f15" fmla="val 1247"/>
                <a:gd name="f16" fmla="val 11823"/>
                <a:gd name="f17" fmla="val 1295"/>
                <a:gd name="f18" fmla="val 11826"/>
                <a:gd name="f19" fmla="val 1342"/>
                <a:gd name="f20" fmla="val 1912"/>
                <a:gd name="f21" fmla="val 2395"/>
                <a:gd name="f22" fmla="val 11318"/>
                <a:gd name="f23" fmla="val 10650"/>
                <a:gd name="f24" fmla="val 10398"/>
                <a:gd name="f25" fmla="val 2584"/>
                <a:gd name="f26" fmla="val 10272"/>
                <a:gd name="f27" fmla="val 2836"/>
                <a:gd name="f28" fmla="val 8255"/>
                <a:gd name="f29" fmla="val 10807"/>
                <a:gd name="f30" fmla="val 8161"/>
                <a:gd name="f31" fmla="val 8098"/>
                <a:gd name="f32" fmla="val 10492"/>
                <a:gd name="f33" fmla="val 7972"/>
                <a:gd name="f34" fmla="val 10146"/>
                <a:gd name="f35" fmla="val 7625"/>
                <a:gd name="f36" fmla="val 9799"/>
                <a:gd name="f37" fmla="val 9547"/>
                <a:gd name="f38" fmla="val 8224"/>
                <a:gd name="f39" fmla="val 9232"/>
                <a:gd name="f40" fmla="val 8318"/>
                <a:gd name="f41" fmla="val 8917"/>
                <a:gd name="f42" fmla="val 7720"/>
                <a:gd name="f43" fmla="val 7783"/>
                <a:gd name="f44" fmla="val 7058"/>
                <a:gd name="f45" fmla="val 4664"/>
                <a:gd name="f46" fmla="val 7184"/>
                <a:gd name="f47" fmla="val 4065"/>
                <a:gd name="f48" fmla="val 6869"/>
                <a:gd name="f49" fmla="val 3309"/>
                <a:gd name="f50" fmla="val 2490"/>
                <a:gd name="f51" fmla="val 1513"/>
                <a:gd name="f52" fmla="val 7310"/>
                <a:gd name="f53" fmla="val 600"/>
                <a:gd name="f54" fmla="val 8035"/>
                <a:gd name="f55" fmla="*/ f0 1 10965"/>
                <a:gd name="f56" fmla="*/ f1 1 11827"/>
                <a:gd name="f57" fmla="val f2"/>
                <a:gd name="f58" fmla="val f3"/>
                <a:gd name="f59" fmla="val f4"/>
                <a:gd name="f60" fmla="+- f59 0 f57"/>
                <a:gd name="f61" fmla="+- f58 0 f57"/>
                <a:gd name="f62" fmla="*/ f61 1 10965"/>
                <a:gd name="f63" fmla="*/ f60 1 11827"/>
                <a:gd name="f64" fmla="*/ f57 1 f62"/>
                <a:gd name="f65" fmla="*/ f58 1 f62"/>
                <a:gd name="f66" fmla="*/ f57 1 f63"/>
                <a:gd name="f67" fmla="*/ f59 1 f63"/>
                <a:gd name="f68" fmla="*/ f64 f55 1"/>
                <a:gd name="f69" fmla="*/ f65 f55 1"/>
                <a:gd name="f70" fmla="*/ f67 f56 1"/>
                <a:gd name="f71" fmla="*/ f66 f5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8" t="f71" r="f69" b="f70"/>
              <a:pathLst>
                <a:path w="10965" h="11827">
                  <a:moveTo>
                    <a:pt x="f5" y="f6"/>
                  </a:moveTo>
                  <a:cubicBezTo>
                    <a:pt x="f7" y="f6"/>
                    <a:pt x="f6" y="f8"/>
                    <a:pt x="f6" y="f9"/>
                  </a:cubicBezTo>
                  <a:lnTo>
                    <a:pt x="f6" y="f10"/>
                  </a:lnTo>
                  <a:cubicBezTo>
                    <a:pt x="f6" y="f11"/>
                    <a:pt x="f12" y="f13"/>
                    <a:pt x="f14" y="f13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21" y="f23"/>
                  </a:cubicBezTo>
                  <a:cubicBezTo>
                    <a:pt x="f21" y="f24"/>
                    <a:pt x="f25" y="f26"/>
                    <a:pt x="f27" y="f26"/>
                  </a:cubicBezTo>
                  <a:lnTo>
                    <a:pt x="f3" y="f26"/>
                  </a:lnTo>
                  <a:lnTo>
                    <a:pt x="f3" y="f28"/>
                  </a:lnTo>
                  <a:cubicBezTo>
                    <a:pt x="f29" y="f30"/>
                    <a:pt x="f23" y="f31"/>
                    <a:pt x="f32" y="f33"/>
                  </a:cubicBezTo>
                  <a:lnTo>
                    <a:pt x="f34" y="f35"/>
                  </a:lnTo>
                  <a:lnTo>
                    <a:pt x="f36" y="f33"/>
                  </a:lnTo>
                  <a:cubicBezTo>
                    <a:pt x="f37" y="f38"/>
                    <a:pt x="f39" y="f40"/>
                    <a:pt x="f41" y="f40"/>
                  </a:cubicBezTo>
                  <a:cubicBezTo>
                    <a:pt x="f28" y="f40"/>
                    <a:pt x="f42" y="f43"/>
                    <a:pt x="f42" y="f44"/>
                  </a:cubicBezTo>
                  <a:lnTo>
                    <a:pt x="f42" y="f45"/>
                  </a:lnTo>
                  <a:cubicBezTo>
                    <a:pt x="f46" y="f47"/>
                    <a:pt x="f48" y="f49"/>
                    <a:pt x="f48" y="f50"/>
                  </a:cubicBezTo>
                  <a:cubicBezTo>
                    <a:pt x="f48" y="f51"/>
                    <a:pt x="f52" y="f53"/>
                    <a:pt x="f54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1" name="Google Shape;5717;p85">
            <a:extLst>
              <a:ext uri="{FF2B5EF4-FFF2-40B4-BE49-F238E27FC236}">
                <a16:creationId xmlns:a16="http://schemas.microsoft.com/office/drawing/2014/main" id="{2AD31A14-3BD6-4F0E-AD06-BF8F1469D4FA}"/>
              </a:ext>
            </a:extLst>
          </p:cNvPr>
          <p:cNvGrpSpPr/>
          <p:nvPr/>
        </p:nvGrpSpPr>
        <p:grpSpPr>
          <a:xfrm>
            <a:off x="7423783" y="4698064"/>
            <a:ext cx="656503" cy="517245"/>
            <a:chOff x="5567836" y="3523548"/>
            <a:chExt cx="492377" cy="387934"/>
          </a:xfrm>
          <a:solidFill>
            <a:srgbClr val="C00000"/>
          </a:solidFill>
        </p:grpSpPr>
        <p:sp>
          <p:nvSpPr>
            <p:cNvPr id="152" name="Google Shape;5718;p85">
              <a:extLst>
                <a:ext uri="{FF2B5EF4-FFF2-40B4-BE49-F238E27FC236}">
                  <a16:creationId xmlns:a16="http://schemas.microsoft.com/office/drawing/2014/main" id="{A43D1ACA-C16F-4BD4-AAA6-611A9C1706F8}"/>
                </a:ext>
              </a:extLst>
            </p:cNvPr>
            <p:cNvSpPr/>
            <p:nvPr/>
          </p:nvSpPr>
          <p:spPr>
            <a:xfrm>
              <a:off x="5691198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3"/>
                <a:gd name="f13" fmla="val 5736"/>
                <a:gd name="f14" fmla="val 3506"/>
                <a:gd name="f15" fmla="val 3729"/>
                <a:gd name="f16" fmla="*/ f0 1 4518"/>
                <a:gd name="f17" fmla="*/ f1 1 5737"/>
                <a:gd name="f18" fmla="val f2"/>
                <a:gd name="f19" fmla="val f3"/>
                <a:gd name="f20" fmla="val f4"/>
                <a:gd name="f21" fmla="+- f20 0 f18"/>
                <a:gd name="f22" fmla="+- f19 0 f18"/>
                <a:gd name="f23" fmla="*/ f22 1 4518"/>
                <a:gd name="f24" fmla="*/ f21 1 5737"/>
                <a:gd name="f25" fmla="*/ f18 1 f23"/>
                <a:gd name="f26" fmla="*/ f19 1 f23"/>
                <a:gd name="f27" fmla="*/ f18 1 f24"/>
                <a:gd name="f28" fmla="*/ f20 1 f24"/>
                <a:gd name="f29" fmla="*/ f25 f16 1"/>
                <a:gd name="f30" fmla="*/ f26 f16 1"/>
                <a:gd name="f31" fmla="*/ f28 f17 1"/>
                <a:gd name="f32" fmla="*/ f27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9" t="f32" r="f30" b="f31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3"/>
                  </a:cubicBezTo>
                  <a:cubicBezTo>
                    <a:pt x="f14" y="f12"/>
                    <a:pt x="f3" y="f10"/>
                    <a:pt x="f3" y="f9"/>
                  </a:cubicBezTo>
                  <a:cubicBezTo>
                    <a:pt x="f3" y="f8"/>
                    <a:pt x="f1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3" name="Google Shape;5719;p85">
              <a:extLst>
                <a:ext uri="{FF2B5EF4-FFF2-40B4-BE49-F238E27FC236}">
                  <a16:creationId xmlns:a16="http://schemas.microsoft.com/office/drawing/2014/main" id="{064FF87C-775F-44A9-AB8A-344D15197168}"/>
                </a:ext>
              </a:extLst>
            </p:cNvPr>
            <p:cNvSpPr/>
            <p:nvPr/>
          </p:nvSpPr>
          <p:spPr>
            <a:xfrm>
              <a:off x="5567836" y="3639321"/>
              <a:ext cx="137196" cy="132898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623"/>
                <a:gd name="f4" fmla="val 5447"/>
                <a:gd name="f5" fmla="val 1951"/>
                <a:gd name="f6" fmla="val 1711"/>
                <a:gd name="f7" fmla="val 1480"/>
                <a:gd name="f8" fmla="val 53"/>
                <a:gd name="f9" fmla="val 1269"/>
                <a:gd name="f10" fmla="val 175"/>
                <a:gd name="f11" fmla="val 1"/>
                <a:gd name="f12" fmla="val 907"/>
                <a:gd name="f13" fmla="val 582"/>
                <a:gd name="f14" fmla="val 3443"/>
                <a:gd name="f15" fmla="val 1088"/>
                <a:gd name="f16" fmla="val 4316"/>
                <a:gd name="f17" fmla="val 1506"/>
                <a:gd name="f18" fmla="val 5041"/>
                <a:gd name="f19" fmla="val 2265"/>
                <a:gd name="f20" fmla="val 3045"/>
                <a:gd name="f21" fmla="val 3428"/>
                <a:gd name="f22" fmla="val 3816"/>
                <a:gd name="f23" fmla="val 5349"/>
                <a:gd name="f24" fmla="val 4172"/>
                <a:gd name="f25" fmla="val 5144"/>
                <a:gd name="f26" fmla="val 5253"/>
                <a:gd name="f27" fmla="val 4521"/>
                <a:gd name="f28" fmla="val 3138"/>
                <a:gd name="f29" fmla="val 5000"/>
                <a:gd name="f30" fmla="val 2057"/>
                <a:gd name="f31" fmla="val 4578"/>
                <a:gd name="f32" fmla="val 1330"/>
                <a:gd name="f33" fmla="val 3149"/>
                <a:gd name="f34" fmla="*/ f0 1 5623"/>
                <a:gd name="f35" fmla="*/ f1 1 5447"/>
                <a:gd name="f36" fmla="val f2"/>
                <a:gd name="f37" fmla="val f3"/>
                <a:gd name="f38" fmla="val f4"/>
                <a:gd name="f39" fmla="+- f38 0 f36"/>
                <a:gd name="f40" fmla="+- f37 0 f36"/>
                <a:gd name="f41" fmla="*/ f40 1 5623"/>
                <a:gd name="f42" fmla="*/ f39 1 5447"/>
                <a:gd name="f43" fmla="*/ f36 1 f41"/>
                <a:gd name="f44" fmla="*/ f37 1 f41"/>
                <a:gd name="f45" fmla="*/ f36 1 f42"/>
                <a:gd name="f46" fmla="*/ f38 1 f42"/>
                <a:gd name="f47" fmla="*/ f43 f34 1"/>
                <a:gd name="f48" fmla="*/ f44 f34 1"/>
                <a:gd name="f49" fmla="*/ f46 f35 1"/>
                <a:gd name="f50" fmla="*/ f45 f3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7" t="f50" r="f48" b="f49"/>
              <a:pathLst>
                <a:path w="5623" h="5447">
                  <a:moveTo>
                    <a:pt x="f5" y="f2"/>
                  </a:moveTo>
                  <a:cubicBezTo>
                    <a:pt x="f6" y="f2"/>
                    <a:pt x="f7" y="f8"/>
                    <a:pt x="f9" y="f10"/>
                  </a:cubicBezTo>
                  <a:cubicBezTo>
                    <a:pt x="f11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3" y="f28"/>
                    <a:pt x="f29" y="f30"/>
                  </a:cubicBezTo>
                  <a:cubicBezTo>
                    <a:pt x="f31" y="f32"/>
                    <a:pt x="f33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4" name="Google Shape;5720;p85">
              <a:extLst>
                <a:ext uri="{FF2B5EF4-FFF2-40B4-BE49-F238E27FC236}">
                  <a16:creationId xmlns:a16="http://schemas.microsoft.com/office/drawing/2014/main" id="{CB927D68-6DEE-45CA-9BD0-FD80A9A9E718}"/>
                </a:ext>
              </a:extLst>
            </p:cNvPr>
            <p:cNvSpPr/>
            <p:nvPr/>
          </p:nvSpPr>
          <p:spPr>
            <a:xfrm>
              <a:off x="5828952" y="3523548"/>
              <a:ext cx="110230" cy="13997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4518"/>
                <a:gd name="f4" fmla="val 5737"/>
                <a:gd name="f5" fmla="val 2259"/>
                <a:gd name="f6" fmla="val 793"/>
                <a:gd name="f7" fmla="val 1"/>
                <a:gd name="f8" fmla="val 2469"/>
                <a:gd name="f9" fmla="val 3478"/>
                <a:gd name="f10" fmla="val 4725"/>
                <a:gd name="f11" fmla="val 1013"/>
                <a:gd name="f12" fmla="val 5736"/>
                <a:gd name="f13" fmla="val 3506"/>
                <a:gd name="f14" fmla="val 3729"/>
                <a:gd name="f15" fmla="*/ f0 1 4518"/>
                <a:gd name="f16" fmla="*/ f1 1 5737"/>
                <a:gd name="f17" fmla="val f2"/>
                <a:gd name="f18" fmla="val f3"/>
                <a:gd name="f19" fmla="val f4"/>
                <a:gd name="f20" fmla="+- f19 0 f17"/>
                <a:gd name="f21" fmla="+- f18 0 f17"/>
                <a:gd name="f22" fmla="*/ f21 1 4518"/>
                <a:gd name="f23" fmla="*/ f20 1 5737"/>
                <a:gd name="f24" fmla="*/ f17 1 f22"/>
                <a:gd name="f25" fmla="*/ f18 1 f22"/>
                <a:gd name="f26" fmla="*/ f17 1 f23"/>
                <a:gd name="f27" fmla="*/ f19 1 f23"/>
                <a:gd name="f28" fmla="*/ f24 f15 1"/>
                <a:gd name="f29" fmla="*/ f25 f15 1"/>
                <a:gd name="f30" fmla="*/ f27 f16 1"/>
                <a:gd name="f31" fmla="*/ f26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31" r="f29" b="f30"/>
              <a:pathLst>
                <a:path w="4518" h="5737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7" y="f10"/>
                    <a:pt x="f11" y="f12"/>
                    <a:pt x="f5" y="f12"/>
                  </a:cubicBezTo>
                  <a:cubicBezTo>
                    <a:pt x="f13" y="f12"/>
                    <a:pt x="f3" y="f10"/>
                    <a:pt x="f3" y="f9"/>
                  </a:cubicBezTo>
                  <a:cubicBezTo>
                    <a:pt x="f3" y="f8"/>
                    <a:pt x="f14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5" name="Google Shape;5721;p85">
              <a:extLst>
                <a:ext uri="{FF2B5EF4-FFF2-40B4-BE49-F238E27FC236}">
                  <a16:creationId xmlns:a16="http://schemas.microsoft.com/office/drawing/2014/main" id="{8AE14D44-B3D8-47B8-9703-A72953A629CC}"/>
                </a:ext>
              </a:extLst>
            </p:cNvPr>
            <p:cNvSpPr/>
            <p:nvPr/>
          </p:nvSpPr>
          <p:spPr>
            <a:xfrm>
              <a:off x="5925138" y="3638827"/>
              <a:ext cx="135075" cy="13292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536"/>
                <a:gd name="f4" fmla="val 5448"/>
                <a:gd name="f5" fmla="val 3670"/>
                <a:gd name="f6" fmla="val 1"/>
                <a:gd name="f7" fmla="val 2471"/>
                <a:gd name="f8" fmla="val 1045"/>
                <a:gd name="f9" fmla="val 1330"/>
                <a:gd name="f10" fmla="val 624"/>
                <a:gd name="f11" fmla="val 2059"/>
                <a:gd name="f12" fmla="val 3137"/>
                <a:gd name="f13" fmla="val 371"/>
                <a:gd name="f14" fmla="val 4523"/>
                <a:gd name="f15" fmla="val 1452"/>
                <a:gd name="f16" fmla="val 5146"/>
                <a:gd name="f17" fmla="val 1808"/>
                <a:gd name="f18" fmla="val 5351"/>
                <a:gd name="f19" fmla="val 2199"/>
                <a:gd name="f20" fmla="val 2586"/>
                <a:gd name="f21" fmla="val 3381"/>
                <a:gd name="f22" fmla="val 4158"/>
                <a:gd name="f23" fmla="val 5039"/>
                <a:gd name="f24" fmla="val 4575"/>
                <a:gd name="f25" fmla="val 4318"/>
                <a:gd name="f26" fmla="val 5168"/>
                <a:gd name="f27" fmla="val 3288"/>
                <a:gd name="f28" fmla="val 5535"/>
                <a:gd name="f29" fmla="val 858"/>
                <a:gd name="f30" fmla="val 4355"/>
                <a:gd name="f31" fmla="val 177"/>
                <a:gd name="f32" fmla="val 4142"/>
                <a:gd name="f33" fmla="val 54"/>
                <a:gd name="f34" fmla="val 3911"/>
                <a:gd name="f35" fmla="*/ f0 1 5536"/>
                <a:gd name="f36" fmla="*/ f1 1 5448"/>
                <a:gd name="f37" fmla="val f2"/>
                <a:gd name="f38" fmla="val f3"/>
                <a:gd name="f39" fmla="val f4"/>
                <a:gd name="f40" fmla="+- f39 0 f37"/>
                <a:gd name="f41" fmla="+- f38 0 f37"/>
                <a:gd name="f42" fmla="*/ f41 1 5536"/>
                <a:gd name="f43" fmla="*/ f40 1 5448"/>
                <a:gd name="f44" fmla="*/ f37 1 f42"/>
                <a:gd name="f45" fmla="*/ f38 1 f42"/>
                <a:gd name="f46" fmla="*/ f37 1 f43"/>
                <a:gd name="f47" fmla="*/ f39 1 f43"/>
                <a:gd name="f48" fmla="*/ f44 f35 1"/>
                <a:gd name="f49" fmla="*/ f45 f35 1"/>
                <a:gd name="f50" fmla="*/ f47 f36 1"/>
                <a:gd name="f51" fmla="*/ f46 f3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51" r="f49" b="f50"/>
              <a:pathLst>
                <a:path w="5536" h="5448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6" y="f12"/>
                    <a:pt x="f13" y="f14"/>
                    <a:pt x="f15" y="f16"/>
                  </a:cubicBezTo>
                  <a:cubicBezTo>
                    <a:pt x="f17" y="f18"/>
                    <a:pt x="f19" y="f4"/>
                    <a:pt x="f20" y="f4"/>
                  </a:cubicBezTo>
                  <a:cubicBezTo>
                    <a:pt x="f21" y="f4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31"/>
                  </a:cubicBezTo>
                  <a:cubicBezTo>
                    <a:pt x="f32" y="f33"/>
                    <a:pt x="f34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6" name="Google Shape;5722;p85">
              <a:extLst>
                <a:ext uri="{FF2B5EF4-FFF2-40B4-BE49-F238E27FC236}">
                  <a16:creationId xmlns:a16="http://schemas.microsoft.com/office/drawing/2014/main" id="{31533B16-2423-4E42-9FDC-890D46AB3CB5}"/>
                </a:ext>
              </a:extLst>
            </p:cNvPr>
            <p:cNvSpPr/>
            <p:nvPr/>
          </p:nvSpPr>
          <p:spPr>
            <a:xfrm>
              <a:off x="5663656" y="3691039"/>
              <a:ext cx="303105" cy="220443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23"/>
                <a:gd name="f4" fmla="val 9035"/>
                <a:gd name="f5" fmla="val 6213"/>
                <a:gd name="f6" fmla="val 1"/>
                <a:gd name="f7" fmla="val 5234"/>
                <a:gd name="f8" fmla="val 2259"/>
                <a:gd name="f9" fmla="val 2822"/>
                <a:gd name="f10" fmla="val 3147"/>
                <a:gd name="f11" fmla="val 3376"/>
                <a:gd name="f12" fmla="val 2121"/>
                <a:gd name="f13" fmla="val 3584"/>
                <a:gd name="f14" fmla="val 1907"/>
                <a:gd name="f15" fmla="val 3671"/>
                <a:gd name="f16" fmla="val 750"/>
                <a:gd name="f17" fmla="val 4144"/>
                <a:gd name="f18" fmla="val 5141"/>
                <a:gd name="f19" fmla="val 6210"/>
                <a:gd name="f20" fmla="val 7767"/>
                <a:gd name="f21" fmla="val 1521"/>
                <a:gd name="f22" fmla="val 9034"/>
                <a:gd name="f23" fmla="val 3388"/>
                <a:gd name="f24" fmla="val 3400"/>
                <a:gd name="f25" fmla="val 3413"/>
                <a:gd name="f26" fmla="val 3425"/>
                <a:gd name="f27" fmla="val 3753"/>
                <a:gd name="f28" fmla="val 4081"/>
                <a:gd name="f29" fmla="val 8995"/>
                <a:gd name="f30" fmla="val 4400"/>
                <a:gd name="f31" fmla="val 8917"/>
                <a:gd name="f32" fmla="val 4995"/>
                <a:gd name="f33" fmla="val 8766"/>
                <a:gd name="f34" fmla="val 5604"/>
                <a:gd name="f35" fmla="val 8691"/>
                <a:gd name="f36" fmla="val 6823"/>
                <a:gd name="f37" fmla="val 7432"/>
                <a:gd name="f38" fmla="val 8029"/>
                <a:gd name="f39" fmla="val 8345"/>
                <a:gd name="f40" fmla="val 8670"/>
                <a:gd name="f41" fmla="val 8998"/>
                <a:gd name="f42" fmla="val 9010"/>
                <a:gd name="f43" fmla="val 9022"/>
                <a:gd name="f44" fmla="val 10901"/>
                <a:gd name="f45" fmla="val 12422"/>
                <a:gd name="f46" fmla="val 5138"/>
                <a:gd name="f47" fmla="val 11675"/>
                <a:gd name="f48" fmla="val 4141"/>
                <a:gd name="f49" fmla="val 10516"/>
                <a:gd name="f50" fmla="val 10302"/>
                <a:gd name="f51" fmla="val 10164"/>
                <a:gd name="f52" fmla="val 7191"/>
                <a:gd name="f53" fmla="*/ f0 1 12423"/>
                <a:gd name="f54" fmla="*/ f1 1 9035"/>
                <a:gd name="f55" fmla="val f2"/>
                <a:gd name="f56" fmla="val f3"/>
                <a:gd name="f57" fmla="val f4"/>
                <a:gd name="f58" fmla="+- f57 0 f55"/>
                <a:gd name="f59" fmla="+- f56 0 f55"/>
                <a:gd name="f60" fmla="*/ f59 1 12423"/>
                <a:gd name="f61" fmla="*/ f58 1 9035"/>
                <a:gd name="f62" fmla="*/ f55 1 f60"/>
                <a:gd name="f63" fmla="*/ f56 1 f60"/>
                <a:gd name="f64" fmla="*/ f55 1 f61"/>
                <a:gd name="f65" fmla="*/ f57 1 f61"/>
                <a:gd name="f66" fmla="*/ f62 f53 1"/>
                <a:gd name="f67" fmla="*/ f63 f53 1"/>
                <a:gd name="f68" fmla="*/ f65 f54 1"/>
                <a:gd name="f69" fmla="*/ f64 f54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6" t="f69" r="f67" b="f68"/>
              <a:pathLst>
                <a:path w="12423" h="9035">
                  <a:moveTo>
                    <a:pt x="f5" y="f6"/>
                  </a:moveTo>
                  <a:cubicBezTo>
                    <a:pt x="f7" y="f6"/>
                    <a:pt x="f8" y="f6"/>
                    <a:pt x="f8" y="f9"/>
                  </a:cubicBezTo>
                  <a:lnTo>
                    <a:pt x="f8" y="f10"/>
                  </a:lnTo>
                  <a:cubicBezTo>
                    <a:pt x="f8" y="f11"/>
                    <a:pt x="f12" y="f13"/>
                    <a:pt x="f14" y="f15"/>
                  </a:cubicBezTo>
                  <a:cubicBezTo>
                    <a:pt x="f16" y="f17"/>
                    <a:pt x="f6" y="f18"/>
                    <a:pt x="f6" y="f19"/>
                  </a:cubicBezTo>
                  <a:cubicBezTo>
                    <a:pt x="f6" y="f20"/>
                    <a:pt x="f21" y="f22"/>
                    <a:pt x="f23" y="f22"/>
                  </a:cubicBezTo>
                  <a:cubicBezTo>
                    <a:pt x="f24" y="f4"/>
                    <a:pt x="f25" y="f4"/>
                    <a:pt x="f26" y="f4"/>
                  </a:cubicBezTo>
                  <a:cubicBezTo>
                    <a:pt x="f27" y="f4"/>
                    <a:pt x="f28" y="f29"/>
                    <a:pt x="f30" y="f31"/>
                  </a:cubicBezTo>
                  <a:cubicBezTo>
                    <a:pt x="f32" y="f33"/>
                    <a:pt x="f34" y="f35"/>
                    <a:pt x="f5" y="f35"/>
                  </a:cubicBezTo>
                  <a:cubicBezTo>
                    <a:pt x="f36" y="f35"/>
                    <a:pt x="f37" y="f33"/>
                    <a:pt x="f38" y="f31"/>
                  </a:cubicBezTo>
                  <a:cubicBezTo>
                    <a:pt x="f39" y="f29"/>
                    <a:pt x="f40" y="f4"/>
                    <a:pt x="f41" y="f4"/>
                  </a:cubicBezTo>
                  <a:cubicBezTo>
                    <a:pt x="f42" y="f4"/>
                    <a:pt x="f43" y="f4"/>
                    <a:pt x="f22" y="f22"/>
                  </a:cubicBezTo>
                  <a:cubicBezTo>
                    <a:pt x="f44" y="f22"/>
                    <a:pt x="f45" y="f20"/>
                    <a:pt x="f45" y="f19"/>
                  </a:cubicBezTo>
                  <a:cubicBezTo>
                    <a:pt x="f45" y="f46"/>
                    <a:pt x="f47" y="f48"/>
                    <a:pt x="f49" y="f15"/>
                  </a:cubicBezTo>
                  <a:cubicBezTo>
                    <a:pt x="f50" y="f13"/>
                    <a:pt x="f51" y="f11"/>
                    <a:pt x="f51" y="f10"/>
                  </a:cubicBezTo>
                  <a:lnTo>
                    <a:pt x="f51" y="f9"/>
                  </a:lnTo>
                  <a:cubicBezTo>
                    <a:pt x="f51" y="f6"/>
                    <a:pt x="f52" y="f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grpSp>
        <p:nvGrpSpPr>
          <p:cNvPr id="157" name="Google Shape;5723;p85">
            <a:extLst>
              <a:ext uri="{FF2B5EF4-FFF2-40B4-BE49-F238E27FC236}">
                <a16:creationId xmlns:a16="http://schemas.microsoft.com/office/drawing/2014/main" id="{41B54813-A642-4C97-A499-75D5A0DEB585}"/>
              </a:ext>
            </a:extLst>
          </p:cNvPr>
          <p:cNvGrpSpPr/>
          <p:nvPr/>
        </p:nvGrpSpPr>
        <p:grpSpPr>
          <a:xfrm>
            <a:off x="4103926" y="3461127"/>
            <a:ext cx="741956" cy="609831"/>
            <a:chOff x="3077943" y="2595844"/>
            <a:chExt cx="556467" cy="457373"/>
          </a:xfrm>
          <a:solidFill>
            <a:srgbClr val="C00000"/>
          </a:solidFill>
        </p:grpSpPr>
        <p:sp>
          <p:nvSpPr>
            <p:cNvPr id="158" name="Google Shape;5724;p85">
              <a:extLst>
                <a:ext uri="{FF2B5EF4-FFF2-40B4-BE49-F238E27FC236}">
                  <a16:creationId xmlns:a16="http://schemas.microsoft.com/office/drawing/2014/main" id="{B2EEA975-FCEE-4E60-B986-A011746E06DF}"/>
                </a:ext>
              </a:extLst>
            </p:cNvPr>
            <p:cNvSpPr/>
            <p:nvPr/>
          </p:nvSpPr>
          <p:spPr>
            <a:xfrm>
              <a:off x="3319445" y="2595844"/>
              <a:ext cx="147739" cy="10386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32"/>
                <a:gd name="f4" fmla="val 3608"/>
                <a:gd name="f5" fmla="val 567"/>
                <a:gd name="f6" fmla="val 254"/>
                <a:gd name="f7" fmla="val 1"/>
                <a:gd name="f8" fmla="val 253"/>
                <a:gd name="f9" fmla="val 563"/>
                <a:gd name="f10" fmla="val 7"/>
                <a:gd name="f11" fmla="val 1662"/>
                <a:gd name="f12" fmla="val 368"/>
                <a:gd name="f13" fmla="val 2731"/>
                <a:gd name="f14" fmla="val 1034"/>
                <a:gd name="f15" fmla="val 2097"/>
                <a:gd name="f16" fmla="val 3138"/>
                <a:gd name="f17" fmla="val 3325"/>
                <a:gd name="f18" fmla="val 2864"/>
                <a:gd name="f19" fmla="val 5014"/>
                <a:gd name="f20" fmla="val 5054"/>
                <a:gd name="f21" fmla="val 5093"/>
                <a:gd name="f22" fmla="val 2873"/>
                <a:gd name="f23" fmla="val 4289"/>
                <a:gd name="f24" fmla="val 1117"/>
                <a:gd name="f25" fmla="val 2515"/>
                <a:gd name="f26" fmla="*/ f0 1 5132"/>
                <a:gd name="f27" fmla="*/ f1 1 3608"/>
                <a:gd name="f28" fmla="val f2"/>
                <a:gd name="f29" fmla="val f3"/>
                <a:gd name="f30" fmla="val f4"/>
                <a:gd name="f31" fmla="+- f30 0 f28"/>
                <a:gd name="f32" fmla="+- f29 0 f28"/>
                <a:gd name="f33" fmla="*/ f32 1 5132"/>
                <a:gd name="f34" fmla="*/ f31 1 3608"/>
                <a:gd name="f35" fmla="*/ f28 1 f33"/>
                <a:gd name="f36" fmla="*/ f29 1 f33"/>
                <a:gd name="f37" fmla="*/ f28 1 f34"/>
                <a:gd name="f38" fmla="*/ f30 1 f34"/>
                <a:gd name="f39" fmla="*/ f35 f26 1"/>
                <a:gd name="f40" fmla="*/ f36 f26 1"/>
                <a:gd name="f41" fmla="*/ f38 f27 1"/>
                <a:gd name="f42" fmla="*/ f37 f2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39" t="f42" r="f40" b="f41"/>
              <a:pathLst>
                <a:path w="5132" h="3608">
                  <a:moveTo>
                    <a:pt x="f5" y="f2"/>
                  </a:moveTo>
                  <a:cubicBezTo>
                    <a:pt x="f6" y="f2"/>
                    <a:pt x="f7" y="f8"/>
                    <a:pt x="f7" y="f9"/>
                  </a:cubicBezTo>
                  <a:cubicBezTo>
                    <a:pt x="f10" y="f11"/>
                    <a:pt x="f12" y="f13"/>
                    <a:pt x="f14" y="f4"/>
                  </a:cubicBezTo>
                  <a:cubicBezTo>
                    <a:pt x="f15" y="f16"/>
                    <a:pt x="f17" y="f18"/>
                    <a:pt x="f19" y="f18"/>
                  </a:cubicBezTo>
                  <a:cubicBezTo>
                    <a:pt x="f20" y="f18"/>
                    <a:pt x="f21" y="f22"/>
                    <a:pt x="f3" y="f22"/>
                  </a:cubicBezTo>
                  <a:cubicBezTo>
                    <a:pt x="f23" y="f24"/>
                    <a:pt x="f25" y="f2"/>
                    <a:pt x="f5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59" name="Google Shape;5725;p85">
              <a:extLst>
                <a:ext uri="{FF2B5EF4-FFF2-40B4-BE49-F238E27FC236}">
                  <a16:creationId xmlns:a16="http://schemas.microsoft.com/office/drawing/2014/main" id="{4EA4C353-4C53-49B9-B7CC-30A2BB34EA29}"/>
                </a:ext>
              </a:extLst>
            </p:cNvPr>
            <p:cNvSpPr/>
            <p:nvPr/>
          </p:nvSpPr>
          <p:spPr>
            <a:xfrm>
              <a:off x="3319528" y="2949671"/>
              <a:ext cx="147648" cy="103546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129"/>
                <a:gd name="f4" fmla="val 3597"/>
                <a:gd name="f5" fmla="val 1022"/>
                <a:gd name="f6" fmla="val 1"/>
                <a:gd name="f7" fmla="val 362"/>
                <a:gd name="f8" fmla="val 874"/>
                <a:gd name="f9" fmla="val 4"/>
                <a:gd name="f10" fmla="val 1937"/>
                <a:gd name="f11" fmla="val 3033"/>
                <a:gd name="f12" fmla="val 3343"/>
                <a:gd name="f13" fmla="val 251"/>
                <a:gd name="f14" fmla="val 3596"/>
                <a:gd name="f15" fmla="val 564"/>
                <a:gd name="f16" fmla="val 2512"/>
                <a:gd name="f17" fmla="val 4286"/>
                <a:gd name="f18" fmla="val 2479"/>
                <a:gd name="f19" fmla="val 724"/>
                <a:gd name="f20" fmla="val 5093"/>
                <a:gd name="f21" fmla="val 5051"/>
                <a:gd name="f22" fmla="val 736"/>
                <a:gd name="f23" fmla="val 5011"/>
                <a:gd name="f24" fmla="val 3319"/>
                <a:gd name="f25" fmla="val 2088"/>
                <a:gd name="f26" fmla="val 462"/>
                <a:gd name="f27" fmla="*/ f0 1 5129"/>
                <a:gd name="f28" fmla="*/ f1 1 3597"/>
                <a:gd name="f29" fmla="val f2"/>
                <a:gd name="f30" fmla="val f3"/>
                <a:gd name="f31" fmla="val f4"/>
                <a:gd name="f32" fmla="+- f31 0 f29"/>
                <a:gd name="f33" fmla="+- f30 0 f29"/>
                <a:gd name="f34" fmla="*/ f33 1 5129"/>
                <a:gd name="f35" fmla="*/ f32 1 3597"/>
                <a:gd name="f36" fmla="*/ f29 1 f34"/>
                <a:gd name="f37" fmla="*/ f30 1 f34"/>
                <a:gd name="f38" fmla="*/ f29 1 f35"/>
                <a:gd name="f39" fmla="*/ f31 1 f35"/>
                <a:gd name="f40" fmla="*/ f36 f27 1"/>
                <a:gd name="f41" fmla="*/ f37 f27 1"/>
                <a:gd name="f42" fmla="*/ f39 f28 1"/>
                <a:gd name="f43" fmla="*/ f38 f2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0" t="f43" r="f41" b="f42"/>
              <a:pathLst>
                <a:path w="5129" h="3597">
                  <a:moveTo>
                    <a:pt x="f5" y="f6"/>
                  </a:moveTo>
                  <a:cubicBezTo>
                    <a:pt x="f7" y="f8"/>
                    <a:pt x="f9" y="f10"/>
                    <a:pt x="f6" y="f11"/>
                  </a:cubicBezTo>
                  <a:cubicBezTo>
                    <a:pt x="f6" y="f12"/>
                    <a:pt x="f13" y="f14"/>
                    <a:pt x="f15" y="f14"/>
                  </a:cubicBezTo>
                  <a:cubicBezTo>
                    <a:pt x="f16" y="f14"/>
                    <a:pt x="f17" y="f18"/>
                    <a:pt x="f3" y="f19"/>
                  </a:cubicBezTo>
                  <a:cubicBezTo>
                    <a:pt x="f20" y="f19"/>
                    <a:pt x="f21" y="f22"/>
                    <a:pt x="f23" y="f22"/>
                  </a:cubicBezTo>
                  <a:cubicBezTo>
                    <a:pt x="f24" y="f22"/>
                    <a:pt x="f25" y="f26"/>
                    <a:pt x="f5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0" name="Google Shape;5726;p85">
              <a:extLst>
                <a:ext uri="{FF2B5EF4-FFF2-40B4-BE49-F238E27FC236}">
                  <a16:creationId xmlns:a16="http://schemas.microsoft.com/office/drawing/2014/main" id="{2AB16B9B-DC3A-4893-88AC-F0156B923CE0}"/>
                </a:ext>
              </a:extLst>
            </p:cNvPr>
            <p:cNvSpPr/>
            <p:nvPr/>
          </p:nvSpPr>
          <p:spPr>
            <a:xfrm>
              <a:off x="3239618" y="2710674"/>
              <a:ext cx="281827" cy="22759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9790"/>
                <a:gd name="f4" fmla="val 7906"/>
                <a:gd name="f5" fmla="val 6045"/>
                <a:gd name="f6" fmla="val 2610"/>
                <a:gd name="f7" fmla="val 6190"/>
                <a:gd name="f8" fmla="val 6335"/>
                <a:gd name="f9" fmla="val 2666"/>
                <a:gd name="f10" fmla="val 6444"/>
                <a:gd name="f11" fmla="val 2777"/>
                <a:gd name="f12" fmla="val 6664"/>
                <a:gd name="f13" fmla="val 2997"/>
                <a:gd name="f14" fmla="val 3356"/>
                <a:gd name="f15" fmla="val 3575"/>
                <a:gd name="f16" fmla="val 6225"/>
                <a:gd name="f17" fmla="val 3795"/>
                <a:gd name="f18" fmla="val 4153"/>
                <a:gd name="f19" fmla="val 4373"/>
                <a:gd name="f20" fmla="val 4593"/>
                <a:gd name="f21" fmla="val 4951"/>
                <a:gd name="f22" fmla="val 5171"/>
                <a:gd name="f23" fmla="val 5281"/>
                <a:gd name="f24" fmla="val 5336"/>
                <a:gd name="f25" fmla="val 5901"/>
                <a:gd name="f26" fmla="val 5756"/>
                <a:gd name="f27" fmla="val 5646"/>
                <a:gd name="f28" fmla="val 4984"/>
                <a:gd name="f29" fmla="val 4509"/>
                <a:gd name="f30" fmla="val 3440"/>
                <a:gd name="f31" fmla="val 7787"/>
                <a:gd name="f32" fmla="val 1"/>
                <a:gd name="f33" fmla="val 4463"/>
                <a:gd name="f34" fmla="val 3204"/>
                <a:gd name="f35" fmla="val 1064"/>
                <a:gd name="f36" fmla="val 919"/>
                <a:gd name="f37" fmla="val 271"/>
                <a:gd name="f38" fmla="val 3542"/>
                <a:gd name="f39" fmla="val 3765"/>
                <a:gd name="f40" fmla="val 4181"/>
                <a:gd name="f41" fmla="val 4406"/>
                <a:gd name="f42" fmla="val 856"/>
                <a:gd name="f43" fmla="val 4897"/>
                <a:gd name="f44" fmla="val 3147"/>
                <a:gd name="f45" fmla="val 6837"/>
                <a:gd name="f46" fmla="val 4412"/>
                <a:gd name="f47" fmla="val 8450"/>
                <a:gd name="f48" fmla="val 7902"/>
                <a:gd name="f49" fmla="val 9106"/>
                <a:gd name="f50" fmla="val 7788"/>
                <a:gd name="f51" fmla="val 9730"/>
                <a:gd name="f52" fmla="val 7574"/>
                <a:gd name="f53" fmla="val 8357"/>
                <a:gd name="f54" fmla="val 6951"/>
                <a:gd name="f55" fmla="val 7456"/>
                <a:gd name="f56" fmla="val 5602"/>
                <a:gd name="f57" fmla="val 7411"/>
                <a:gd name="f58" fmla="val 4093"/>
                <a:gd name="f59" fmla="val 7366"/>
                <a:gd name="f60" fmla="val 2588"/>
                <a:gd name="f61" fmla="val 8179"/>
                <a:gd name="f62" fmla="val 1184"/>
                <a:gd name="f63" fmla="val 9513"/>
                <a:gd name="f64" fmla="val 480"/>
                <a:gd name="f65" fmla="val 9603"/>
                <a:gd name="f66" fmla="val 432"/>
                <a:gd name="f67" fmla="val 9697"/>
                <a:gd name="f68" fmla="val 398"/>
                <a:gd name="f69" fmla="val 356"/>
                <a:gd name="f70" fmla="val 9149"/>
                <a:gd name="f71" fmla="val 124"/>
                <a:gd name="f72" fmla="val 8471"/>
                <a:gd name="f73" fmla="val 4"/>
                <a:gd name="f74" fmla="*/ f0 1 9790"/>
                <a:gd name="f75" fmla="*/ f1 1 7906"/>
                <a:gd name="f76" fmla="val f2"/>
                <a:gd name="f77" fmla="val f3"/>
                <a:gd name="f78" fmla="val f4"/>
                <a:gd name="f79" fmla="+- f78 0 f76"/>
                <a:gd name="f80" fmla="+- f77 0 f76"/>
                <a:gd name="f81" fmla="*/ f80 1 9790"/>
                <a:gd name="f82" fmla="*/ f79 1 7906"/>
                <a:gd name="f83" fmla="*/ f76 1 f81"/>
                <a:gd name="f84" fmla="*/ f77 1 f81"/>
                <a:gd name="f85" fmla="*/ f76 1 f82"/>
                <a:gd name="f86" fmla="*/ f78 1 f82"/>
                <a:gd name="f87" fmla="*/ f83 f74 1"/>
                <a:gd name="f88" fmla="*/ f84 f74 1"/>
                <a:gd name="f89" fmla="*/ f86 f75 1"/>
                <a:gd name="f90" fmla="*/ f85 f75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87" t="f90" r="f88" b="f89"/>
              <a:pathLst>
                <a:path w="9790" h="7906">
                  <a:moveTo>
                    <a:pt x="f5" y="f6"/>
                  </a:moveTo>
                  <a:cubicBezTo>
                    <a:pt x="f7" y="f6"/>
                    <a:pt x="f8" y="f9"/>
                    <a:pt x="f10" y="f11"/>
                  </a:cubicBezTo>
                  <a:cubicBezTo>
                    <a:pt x="f12" y="f13"/>
                    <a:pt x="f12" y="f14"/>
                    <a:pt x="f10" y="f15"/>
                  </a:cubicBezTo>
                  <a:cubicBezTo>
                    <a:pt x="f16" y="f17"/>
                    <a:pt x="f16" y="f18"/>
                    <a:pt x="f10" y="f19"/>
                  </a:cubicBezTo>
                  <a:cubicBezTo>
                    <a:pt x="f12" y="f20"/>
                    <a:pt x="f12" y="f21"/>
                    <a:pt x="f10" y="f22"/>
                  </a:cubicBezTo>
                  <a:cubicBezTo>
                    <a:pt x="f8" y="f23"/>
                    <a:pt x="f7" y="f24"/>
                    <a:pt x="f5" y="f24"/>
                  </a:cubicBezTo>
                  <a:cubicBezTo>
                    <a:pt x="f25" y="f24"/>
                    <a:pt x="f26" y="f23"/>
                    <a:pt x="f27" y="f22"/>
                  </a:cubicBezTo>
                  <a:cubicBezTo>
                    <a:pt x="f28" y="f29"/>
                    <a:pt x="f28" y="f30"/>
                    <a:pt x="f27" y="f11"/>
                  </a:cubicBezTo>
                  <a:cubicBezTo>
                    <a:pt x="f26" y="f9"/>
                    <a:pt x="f25" y="f6"/>
                    <a:pt x="f5" y="f6"/>
                  </a:cubicBezTo>
                  <a:close/>
                  <a:moveTo>
                    <a:pt x="f31" y="f32"/>
                  </a:moveTo>
                  <a:cubicBezTo>
                    <a:pt x="f33" y="f32"/>
                    <a:pt x="f34" y="f35"/>
                    <a:pt x="f36" y="f13"/>
                  </a:cubicBezTo>
                  <a:lnTo>
                    <a:pt x="f37" y="f38"/>
                  </a:lnTo>
                  <a:cubicBezTo>
                    <a:pt x="f2" y="f39"/>
                    <a:pt x="f2" y="f40"/>
                    <a:pt x="f37" y="f41"/>
                  </a:cubicBezTo>
                  <a:lnTo>
                    <a:pt x="f42" y="f43"/>
                  </a:lnTo>
                  <a:cubicBezTo>
                    <a:pt x="f44" y="f45"/>
                    <a:pt x="f46" y="f4"/>
                    <a:pt x="f31" y="f4"/>
                  </a:cubicBezTo>
                  <a:cubicBezTo>
                    <a:pt x="f47" y="f48"/>
                    <a:pt x="f49" y="f50"/>
                    <a:pt x="f51" y="f52"/>
                  </a:cubicBezTo>
                  <a:cubicBezTo>
                    <a:pt x="f53" y="f54"/>
                    <a:pt x="f55" y="f56"/>
                    <a:pt x="f57" y="f58"/>
                  </a:cubicBezTo>
                  <a:cubicBezTo>
                    <a:pt x="f59" y="f60"/>
                    <a:pt x="f61" y="f62"/>
                    <a:pt x="f63" y="f64"/>
                  </a:cubicBezTo>
                  <a:cubicBezTo>
                    <a:pt x="f65" y="f66"/>
                    <a:pt x="f67" y="f68"/>
                    <a:pt x="f3" y="f69"/>
                  </a:cubicBezTo>
                  <a:cubicBezTo>
                    <a:pt x="f70" y="f71"/>
                    <a:pt x="f72" y="f73"/>
                    <a:pt x="f31" y="f3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1" name="Google Shape;5727;p85">
              <a:extLst>
                <a:ext uri="{FF2B5EF4-FFF2-40B4-BE49-F238E27FC236}">
                  <a16:creationId xmlns:a16="http://schemas.microsoft.com/office/drawing/2014/main" id="{DB048868-5D37-4A2B-9A9B-380F7192FB0D}"/>
                </a:ext>
              </a:extLst>
            </p:cNvPr>
            <p:cNvSpPr/>
            <p:nvPr/>
          </p:nvSpPr>
          <p:spPr>
            <a:xfrm>
              <a:off x="3484339" y="2744589"/>
              <a:ext cx="150071" cy="161784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5213"/>
                <a:gd name="f4" fmla="val 5620"/>
                <a:gd name="f5" fmla="val 2343"/>
                <a:gd name="f6" fmla="val 1789"/>
                <a:gd name="f7" fmla="val 2633"/>
                <a:gd name="f8" fmla="val 2912"/>
                <a:gd name="f9" fmla="val 2015"/>
                <a:gd name="f10" fmla="val 2355"/>
                <a:gd name="f11" fmla="val 2665"/>
                <a:gd name="f12" fmla="val 2659"/>
                <a:gd name="f13" fmla="val 2918"/>
                <a:gd name="f14" fmla="val 2349"/>
                <a:gd name="f15" fmla="val 1846"/>
                <a:gd name="f16" fmla="val 1593"/>
                <a:gd name="f17" fmla="val 2310"/>
                <a:gd name="f18" fmla="val 1948"/>
                <a:gd name="f19" fmla="val 1955"/>
                <a:gd name="f20" fmla="val 2063"/>
                <a:gd name="f21" fmla="val 1840"/>
                <a:gd name="f22" fmla="val 2204"/>
                <a:gd name="f23" fmla="val 2846"/>
                <a:gd name="f24" fmla="val 2394"/>
                <a:gd name="f25" fmla="val 1947"/>
                <a:gd name="f26" fmla="val 85"/>
                <a:gd name="f27" fmla="val 1539"/>
                <a:gd name="f28" fmla="val 301"/>
                <a:gd name="f29" fmla="val 645"/>
                <a:gd name="f30" fmla="val 774"/>
                <a:gd name="f31" fmla="val 72"/>
                <a:gd name="f32" fmla="val 1687"/>
                <a:gd name="f33" fmla="val 36"/>
                <a:gd name="f34" fmla="val 2698"/>
                <a:gd name="f35" fmla="val 3707"/>
                <a:gd name="f36" fmla="val 506"/>
                <a:gd name="f37" fmla="val 4662"/>
                <a:gd name="f38" fmla="val 1367"/>
                <a:gd name="f39" fmla="val 5195"/>
                <a:gd name="f40" fmla="val 1792"/>
                <a:gd name="f41" fmla="val 5460"/>
                <a:gd name="f42" fmla="val 2280"/>
                <a:gd name="f43" fmla="val 5607"/>
                <a:gd name="f44" fmla="val 2782"/>
                <a:gd name="f45" fmla="val 5619"/>
                <a:gd name="f46" fmla="val 3752"/>
                <a:gd name="f47" fmla="val 4957"/>
                <a:gd name="f48" fmla="val 4550"/>
                <a:gd name="f49" fmla="val 4078"/>
                <a:gd name="f50" fmla="val 5119"/>
                <a:gd name="f51" fmla="val 3051"/>
                <a:gd name="f52" fmla="val 2882"/>
                <a:gd name="f53" fmla="val 2674"/>
                <a:gd name="f54" fmla="val 2506"/>
                <a:gd name="f55" fmla="val 4568"/>
                <a:gd name="f56" fmla="val 1512"/>
                <a:gd name="f57" fmla="val 3797"/>
                <a:gd name="f58" fmla="val 654"/>
                <a:gd name="f59" fmla="val 2870"/>
                <a:gd name="f60" fmla="val 2862"/>
                <a:gd name="f61" fmla="val 2854"/>
                <a:gd name="f62" fmla="*/ f0 1 5213"/>
                <a:gd name="f63" fmla="*/ f1 1 5620"/>
                <a:gd name="f64" fmla="val f2"/>
                <a:gd name="f65" fmla="val f3"/>
                <a:gd name="f66" fmla="val f4"/>
                <a:gd name="f67" fmla="+- f66 0 f64"/>
                <a:gd name="f68" fmla="+- f65 0 f64"/>
                <a:gd name="f69" fmla="*/ f68 1 5213"/>
                <a:gd name="f70" fmla="*/ f67 1 5620"/>
                <a:gd name="f71" fmla="*/ f64 1 f69"/>
                <a:gd name="f72" fmla="*/ f65 1 f69"/>
                <a:gd name="f73" fmla="*/ f64 1 f70"/>
                <a:gd name="f74" fmla="*/ f66 1 f70"/>
                <a:gd name="f75" fmla="*/ f71 f62 1"/>
                <a:gd name="f76" fmla="*/ f72 f62 1"/>
                <a:gd name="f77" fmla="*/ f74 f63 1"/>
                <a:gd name="f78" fmla="*/ f73 f63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75" t="f78" r="f76" b="f77"/>
              <a:pathLst>
                <a:path w="5213" h="5620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cubicBezTo>
                    <a:pt x="f8" y="f11"/>
                    <a:pt x="f12" y="f13"/>
                    <a:pt x="f14" y="f13"/>
                  </a:cubicBezTo>
                  <a:cubicBezTo>
                    <a:pt x="f15" y="f13"/>
                    <a:pt x="f16" y="f17"/>
                    <a:pt x="f18" y="f19"/>
                  </a:cubicBezTo>
                  <a:cubicBezTo>
                    <a:pt x="f20" y="f21"/>
                    <a:pt x="f22" y="f6"/>
                    <a:pt x="f5" y="f6"/>
                  </a:cubicBezTo>
                  <a:close/>
                  <a:moveTo>
                    <a:pt x="f23" y="f2"/>
                  </a:moveTo>
                  <a:cubicBezTo>
                    <a:pt x="f24" y="f2"/>
                    <a:pt x="f25" y="f26"/>
                    <a:pt x="f27" y="f28"/>
                  </a:cubicBezTo>
                  <a:cubicBezTo>
                    <a:pt x="f29" y="f30"/>
                    <a:pt x="f31" y="f32"/>
                    <a:pt x="f33" y="f34"/>
                  </a:cubicBezTo>
                  <a:cubicBezTo>
                    <a:pt x="f2" y="f35"/>
                    <a:pt x="f36" y="f37"/>
                    <a:pt x="f38" y="f39"/>
                  </a:cubicBez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49"/>
                    <a:pt x="f50" y="f51"/>
                  </a:cubicBezTo>
                  <a:cubicBezTo>
                    <a:pt x="f3" y="f52"/>
                    <a:pt x="f3" y="f53"/>
                    <a:pt x="f50" y="f54"/>
                  </a:cubicBezTo>
                  <a:cubicBezTo>
                    <a:pt x="f55" y="f56"/>
                    <a:pt x="f57" y="f58"/>
                    <a:pt x="f59" y="f2"/>
                  </a:cubicBezTo>
                  <a:cubicBezTo>
                    <a:pt x="f60" y="f2"/>
                    <a:pt x="f61" y="f2"/>
                    <a:pt x="f23" y="f2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2" name="Google Shape;5728;p85">
              <a:extLst>
                <a:ext uri="{FF2B5EF4-FFF2-40B4-BE49-F238E27FC236}">
                  <a16:creationId xmlns:a16="http://schemas.microsoft.com/office/drawing/2014/main" id="{87F51FB3-441A-47A9-BB69-DB5197AC668F}"/>
                </a:ext>
              </a:extLst>
            </p:cNvPr>
            <p:cNvSpPr/>
            <p:nvPr/>
          </p:nvSpPr>
          <p:spPr>
            <a:xfrm>
              <a:off x="3077943" y="2841315"/>
              <a:ext cx="190048" cy="162589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8"/>
                <a:gd name="f5" fmla="val 3990"/>
                <a:gd name="f6" fmla="val 1"/>
                <a:gd name="f7" fmla="val 1807"/>
                <a:gd name="f8" fmla="val 1772"/>
                <a:gd name="f9" fmla="val 3955"/>
                <a:gd name="f10" fmla="val 5084"/>
                <a:gd name="f11" fmla="val 5394"/>
                <a:gd name="f12" fmla="val 253"/>
                <a:gd name="f13" fmla="val 5647"/>
                <a:gd name="f14" fmla="val 566"/>
                <a:gd name="f15" fmla="val 1696"/>
                <a:gd name="f16" fmla="val 4014"/>
                <a:gd name="f17" fmla="val 5996"/>
                <a:gd name="f18" fmla="val 4075"/>
                <a:gd name="f19" fmla="val 6601"/>
                <a:gd name="f20" fmla="val 1943"/>
                <a:gd name="f21" fmla="val 6324"/>
                <a:gd name="f22" fmla="val 1717"/>
                <a:gd name="f23" fmla="val 6041"/>
                <a:gd name="f24" fmla="val 1476"/>
                <a:gd name="f25" fmla="val 5740"/>
                <a:gd name="f26" fmla="val 1223"/>
                <a:gd name="f27" fmla="val 5481"/>
                <a:gd name="f28" fmla="val 1004"/>
                <a:gd name="f29" fmla="val 4391"/>
                <a:gd name="f30" fmla="val 2097"/>
                <a:gd name="f31" fmla="val 4281"/>
                <a:gd name="f32" fmla="val 2203"/>
                <a:gd name="f33" fmla="val 4139"/>
                <a:gd name="f34" fmla="val 2255"/>
                <a:gd name="f35" fmla="val 3997"/>
                <a:gd name="f36" fmla="val 3852"/>
                <a:gd name="f37" fmla="val 3708"/>
                <a:gd name="f38" fmla="val 2200"/>
                <a:gd name="f39" fmla="val 3599"/>
                <a:gd name="f40" fmla="val 2091"/>
                <a:gd name="f41" fmla="val 3379"/>
                <a:gd name="f42" fmla="val 1871"/>
                <a:gd name="f43" fmla="val 3376"/>
                <a:gd name="f44" fmla="val 1519"/>
                <a:gd name="f45" fmla="val 3593"/>
                <a:gd name="f46" fmla="val 1299"/>
                <a:gd name="f47" fmla="val 4611"/>
                <a:gd name="f48" fmla="val 278"/>
                <a:gd name="f49" fmla="val 4285"/>
                <a:gd name="f50" fmla="*/ f0 1 6602"/>
                <a:gd name="f51" fmla="*/ f1 1 5648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8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8">
                  <a:moveTo>
                    <a:pt x="f5" y="f6"/>
                  </a:moveTo>
                  <a:cubicBezTo>
                    <a:pt x="f7" y="f6"/>
                    <a:pt x="f2" y="f8"/>
                    <a:pt x="f2" y="f9"/>
                  </a:cubicBezTo>
                  <a:lnTo>
                    <a:pt x="f2" y="f10"/>
                  </a:lnTo>
                  <a:cubicBezTo>
                    <a:pt x="f2" y="f11"/>
                    <a:pt x="f12" y="f13"/>
                    <a:pt x="f14" y="f13"/>
                  </a:cubicBezTo>
                  <a:lnTo>
                    <a:pt x="f15" y="f13"/>
                  </a:lnTo>
                  <a:cubicBezTo>
                    <a:pt x="f16" y="f13"/>
                    <a:pt x="f17" y="f18"/>
                    <a:pt x="f19" y="f20"/>
                  </a:cubicBezTo>
                  <a:cubicBezTo>
                    <a:pt x="f21" y="f22"/>
                    <a:pt x="f23" y="f24"/>
                    <a:pt x="f25" y="f26"/>
                  </a:cubicBezTo>
                  <a:lnTo>
                    <a:pt x="f27" y="f28"/>
                  </a:lnTo>
                  <a:lnTo>
                    <a:pt x="f29" y="f30"/>
                  </a:lnTo>
                  <a:cubicBezTo>
                    <a:pt x="f31" y="f32"/>
                    <a:pt x="f33" y="f34"/>
                    <a:pt x="f35" y="f34"/>
                  </a:cubicBezTo>
                  <a:cubicBezTo>
                    <a:pt x="f36" y="f34"/>
                    <a:pt x="f37" y="f38"/>
                    <a:pt x="f39" y="f40"/>
                  </a:cubicBezTo>
                  <a:cubicBezTo>
                    <a:pt x="f41" y="f42"/>
                    <a:pt x="f43" y="f44"/>
                    <a:pt x="f45" y="f46"/>
                  </a:cubicBezTo>
                  <a:lnTo>
                    <a:pt x="f47" y="f48"/>
                  </a:lnTo>
                  <a:lnTo>
                    <a:pt x="f49" y="f6"/>
                  </a:ln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  <p:sp>
          <p:nvSpPr>
            <p:cNvPr id="163" name="Google Shape;5729;p85">
              <a:extLst>
                <a:ext uri="{FF2B5EF4-FFF2-40B4-BE49-F238E27FC236}">
                  <a16:creationId xmlns:a16="http://schemas.microsoft.com/office/drawing/2014/main" id="{DE2FBAA3-AC3A-4B68-BFE1-3420B252C3E7}"/>
                </a:ext>
              </a:extLst>
            </p:cNvPr>
            <p:cNvSpPr/>
            <p:nvPr/>
          </p:nvSpPr>
          <p:spPr>
            <a:xfrm>
              <a:off x="3077943" y="2646282"/>
              <a:ext cx="190048" cy="162562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6602"/>
                <a:gd name="f4" fmla="val 5647"/>
                <a:gd name="f5" fmla="val 566"/>
                <a:gd name="f6" fmla="val 1"/>
                <a:gd name="f7" fmla="val 253"/>
                <a:gd name="f8" fmla="val 3"/>
                <a:gd name="f9" fmla="val 254"/>
                <a:gd name="f10" fmla="val 567"/>
                <a:gd name="f11" fmla="val 1699"/>
                <a:gd name="f12" fmla="val 3879"/>
                <a:gd name="f13" fmla="val 1807"/>
                <a:gd name="f14" fmla="val 3990"/>
                <a:gd name="f15" fmla="val 4285"/>
                <a:gd name="f16" fmla="val 4611"/>
                <a:gd name="f17" fmla="val 5373"/>
                <a:gd name="f18" fmla="val 3593"/>
                <a:gd name="f19" fmla="val 4352"/>
                <a:gd name="f20" fmla="val 3379"/>
                <a:gd name="f21" fmla="val 4132"/>
                <a:gd name="f22" fmla="val 3382"/>
                <a:gd name="f23" fmla="val 3780"/>
                <a:gd name="f24" fmla="val 3599"/>
                <a:gd name="f25" fmla="val 3563"/>
                <a:gd name="f26" fmla="val 3710"/>
                <a:gd name="f27" fmla="val 3451"/>
                <a:gd name="f28" fmla="val 3856"/>
                <a:gd name="f29" fmla="val 3396"/>
                <a:gd name="f30" fmla="val 4001"/>
                <a:gd name="f31" fmla="val 4142"/>
                <a:gd name="f32" fmla="val 4282"/>
                <a:gd name="f33" fmla="val 3448"/>
                <a:gd name="f34" fmla="val 4391"/>
                <a:gd name="f35" fmla="val 3554"/>
                <a:gd name="f36" fmla="val 5481"/>
                <a:gd name="f37" fmla="val 4644"/>
                <a:gd name="f38" fmla="val 5809"/>
                <a:gd name="f39" fmla="val 4370"/>
                <a:gd name="f40" fmla="val 6083"/>
                <a:gd name="f41" fmla="val 4138"/>
                <a:gd name="f42" fmla="val 6345"/>
                <a:gd name="f43" fmla="val 3918"/>
                <a:gd name="f44" fmla="val 6601"/>
                <a:gd name="f45" fmla="val 3704"/>
                <a:gd name="f46" fmla="val 5996"/>
                <a:gd name="f47" fmla="val 1575"/>
                <a:gd name="f48" fmla="val 4017"/>
                <a:gd name="f49" fmla="val 1696"/>
                <a:gd name="f50" fmla="*/ f0 1 6602"/>
                <a:gd name="f51" fmla="*/ f1 1 5647"/>
                <a:gd name="f52" fmla="val f2"/>
                <a:gd name="f53" fmla="val f3"/>
                <a:gd name="f54" fmla="val f4"/>
                <a:gd name="f55" fmla="+- f54 0 f52"/>
                <a:gd name="f56" fmla="+- f53 0 f52"/>
                <a:gd name="f57" fmla="*/ f56 1 6602"/>
                <a:gd name="f58" fmla="*/ f55 1 5647"/>
                <a:gd name="f59" fmla="*/ f52 1 f57"/>
                <a:gd name="f60" fmla="*/ f53 1 f57"/>
                <a:gd name="f61" fmla="*/ f52 1 f58"/>
                <a:gd name="f62" fmla="*/ f54 1 f58"/>
                <a:gd name="f63" fmla="*/ f59 f50 1"/>
                <a:gd name="f64" fmla="*/ f60 f50 1"/>
                <a:gd name="f65" fmla="*/ f62 f51 1"/>
                <a:gd name="f66" fmla="*/ f61 f5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63" t="f66" r="f64" b="f65"/>
              <a:pathLst>
                <a:path w="6602" h="5647">
                  <a:moveTo>
                    <a:pt x="f5" y="f6"/>
                  </a:moveTo>
                  <a:cubicBezTo>
                    <a:pt x="f7" y="f6"/>
                    <a:pt x="f8" y="f9"/>
                    <a:pt x="f8" y="f10"/>
                  </a:cubicBezTo>
                  <a:lnTo>
                    <a:pt x="f8" y="f11"/>
                  </a:lnTo>
                  <a:cubicBezTo>
                    <a:pt x="f2" y="f12"/>
                    <a:pt x="f13" y="f4"/>
                    <a:pt x="f14" y="f4"/>
                  </a:cubicBezTo>
                  <a:lnTo>
                    <a:pt x="f15" y="f4"/>
                  </a:lnTo>
                  <a:lnTo>
                    <a:pt x="f16" y="f17"/>
                  </a:lnTo>
                  <a:lnTo>
                    <a:pt x="f18" y="f19"/>
                  </a:lnTo>
                  <a:cubicBezTo>
                    <a:pt x="f20" y="f21"/>
                    <a:pt x="f22" y="f23"/>
                    <a:pt x="f24" y="f25"/>
                  </a:cubicBezTo>
                  <a:cubicBezTo>
                    <a:pt x="f26" y="f27"/>
                    <a:pt x="f28" y="f29"/>
                    <a:pt x="f30" y="f29"/>
                  </a:cubicBezTo>
                  <a:cubicBezTo>
                    <a:pt x="f31" y="f29"/>
                    <a:pt x="f32" y="f33"/>
                    <a:pt x="f34" y="f35"/>
                  </a:cubicBezTo>
                  <a:lnTo>
                    <a:pt x="f36" y="f37"/>
                  </a:lnTo>
                  <a:lnTo>
                    <a:pt x="f38" y="f39"/>
                  </a:lnTo>
                  <a:cubicBezTo>
                    <a:pt x="f40" y="f41"/>
                    <a:pt x="f42" y="f43"/>
                    <a:pt x="f44" y="f45"/>
                  </a:cubicBezTo>
                  <a:cubicBezTo>
                    <a:pt x="f46" y="f47"/>
                    <a:pt x="f48" y="f6"/>
                    <a:pt x="f49" y="f6"/>
                  </a:cubicBezTo>
                  <a:close/>
                </a:path>
              </a:pathLst>
            </a:custGeom>
            <a:grpFill/>
            <a:ln cap="flat">
              <a:noFill/>
              <a:prstDash val="solid"/>
            </a:ln>
          </p:spPr>
          <p:txBody>
            <a:bodyPr vert="horz" wrap="square" lIns="91427" tIns="91427" rIns="91427" bIns="91427" anchor="ctr" anchorCtr="0" compatLnSpc="1">
              <a:noAutofit/>
            </a:bodyPr>
            <a:lstStyle/>
            <a:p>
              <a:pPr defTabSz="121914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s-PE" sz="1400" kern="0">
                <a:solidFill>
                  <a:srgbClr val="435D74"/>
                </a:solidFill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164" name="Text Placeholder 1">
            <a:extLst>
              <a:ext uri="{FF2B5EF4-FFF2-40B4-BE49-F238E27FC236}">
                <a16:creationId xmlns:a16="http://schemas.microsoft.com/office/drawing/2014/main" id="{FBA346FA-0C08-4693-A35B-F3E48E54ABE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826685" y="163779"/>
            <a:ext cx="8679896" cy="543181"/>
          </a:xfrm>
          <a:prstGeom prst="rect">
            <a:avLst/>
          </a:prstGeom>
        </p:spPr>
        <p:txBody>
          <a:bodyPr anchor="ctr" anchorCtr="1"/>
          <a:lstStyle/>
          <a:p>
            <a:pPr marL="0" indent="0" algn="ctr">
              <a:buNone/>
            </a:pPr>
            <a:r>
              <a:rPr lang="en-US" sz="4800">
                <a:latin typeface="Arial"/>
                <a:cs typeface="Arial" panose="020B0604020202020204" pitchFamily="34" charset="0"/>
              </a:rPr>
              <a:t>Fully Editable Icon Sets: C</a:t>
            </a:r>
          </a:p>
        </p:txBody>
      </p:sp>
    </p:spTree>
    <p:extLst>
      <p:ext uri="{BB962C8B-B14F-4D97-AF65-F5344CB8AC3E}">
        <p14:creationId xmlns:p14="http://schemas.microsoft.com/office/powerpoint/2010/main" val="1788343356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B8D1712-9D5D-1455-6FC5-E17F4FF10215}"/>
              </a:ext>
            </a:extLst>
          </p:cNvPr>
          <p:cNvSpPr/>
          <p:nvPr/>
        </p:nvSpPr>
        <p:spPr>
          <a:xfrm>
            <a:off x="4410694" y="2272445"/>
            <a:ext cx="29001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54"/>
            <a:r>
              <a:rPr lang="en-US" altLang="ko-KR" sz="2000" dirty="0">
                <a:solidFill>
                  <a:prstClr val="black"/>
                </a:solidFill>
                <a:latin typeface="Calibri" panose="020F0502020204030204"/>
                <a:ea typeface="맑은 고딕" panose="020B0503020000020004" pitchFamily="34" charset="-127"/>
              </a:rPr>
              <a:t>Presentation template by </a:t>
            </a:r>
            <a:endParaRPr lang="ko-KR" altLang="en-US" sz="2000" dirty="0">
              <a:solidFill>
                <a:prstClr val="black"/>
              </a:solidFill>
              <a:latin typeface="Calibri" panose="020F0502020204030204"/>
              <a:ea typeface="맑은 고딕" panose="020B0503020000020004" pitchFamily="34" charset="-127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0A0A6377-AFA9-081F-2C94-AE1E8751CBD7}"/>
              </a:ext>
            </a:extLst>
          </p:cNvPr>
          <p:cNvSpPr txBox="1">
            <a:spLocks/>
          </p:cNvSpPr>
          <p:nvPr/>
        </p:nvSpPr>
        <p:spPr>
          <a:xfrm>
            <a:off x="890910" y="5870081"/>
            <a:ext cx="10485575" cy="7768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54">
              <a:lnSpc>
                <a:spcPts val="1860"/>
              </a:lnSpc>
            </a:pP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cs typeface="Arial"/>
              </a:rPr>
              <a:t>You are free to use this presentation for educational, personal and work purposes under Creative Commons Attribution License. But, keep the credits slide or mention </a:t>
            </a:r>
            <a:r>
              <a:rPr lang="en-US" sz="12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cs typeface="Arial"/>
              </a:rPr>
              <a:t>Slidesppt</a:t>
            </a:r>
            <a:r>
              <a:rPr lang="en-US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cs typeface="Arial"/>
              </a:rPr>
              <a:t> in your presentation. Visit </a:t>
            </a:r>
            <a:r>
              <a:rPr lang="en-US" sz="12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/>
                <a:cs typeface="Arial"/>
                <a:hlinkClick r:id="rId3"/>
              </a:rPr>
              <a:t>slidesppt.net</a:t>
            </a:r>
            <a:br>
              <a:rPr lang="en" sz="1200" dirty="0">
                <a:solidFill>
                  <a:prstClr val="black">
                    <a:lumMod val="75000"/>
                    <a:lumOff val="25000"/>
                  </a:prstClr>
                </a:solidFill>
                <a:latin typeface="Barlow" pitchFamily="2" charset="77"/>
                <a:cs typeface="Arial"/>
              </a:rPr>
            </a:br>
            <a:endParaRPr lang="en" sz="1200" dirty="0">
              <a:solidFill>
                <a:prstClr val="black">
                  <a:lumMod val="75000"/>
                  <a:lumOff val="25000"/>
                </a:prstClr>
              </a:solidFill>
              <a:latin typeface="Barlow" pitchFamily="2" charset="77"/>
              <a:cs typeface="Arial"/>
            </a:endParaRPr>
          </a:p>
        </p:txBody>
      </p:sp>
      <p:grpSp>
        <p:nvGrpSpPr>
          <p:cNvPr id="2" name="Gráfico 10">
            <a:extLst>
              <a:ext uri="{FF2B5EF4-FFF2-40B4-BE49-F238E27FC236}">
                <a16:creationId xmlns:a16="http://schemas.microsoft.com/office/drawing/2014/main" id="{FF2D225D-434F-E17F-B3C6-51016262060D}"/>
              </a:ext>
            </a:extLst>
          </p:cNvPr>
          <p:cNvGrpSpPr/>
          <p:nvPr/>
        </p:nvGrpSpPr>
        <p:grpSpPr>
          <a:xfrm>
            <a:off x="2673740" y="2333652"/>
            <a:ext cx="1591037" cy="1591037"/>
            <a:chOff x="627235" y="5458033"/>
            <a:chExt cx="849367" cy="849367"/>
          </a:xfrm>
          <a:solidFill>
            <a:srgbClr val="00BFF3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C1B97D0C-AA07-1977-3EFB-1CB31A13857C}"/>
                </a:ext>
              </a:extLst>
            </p:cNvPr>
            <p:cNvSpPr/>
            <p:nvPr userDrawn="1"/>
          </p:nvSpPr>
          <p:spPr>
            <a:xfrm>
              <a:off x="627235" y="5458033"/>
              <a:ext cx="849367" cy="849367"/>
            </a:xfrm>
            <a:custGeom>
              <a:avLst/>
              <a:gdLst>
                <a:gd name="connsiteX0" fmla="*/ 849367 w 849367"/>
                <a:gd name="connsiteY0" fmla="*/ 424684 h 849367"/>
                <a:gd name="connsiteX1" fmla="*/ 424684 w 849367"/>
                <a:gd name="connsiteY1" fmla="*/ 849367 h 849367"/>
                <a:gd name="connsiteX2" fmla="*/ 0 w 849367"/>
                <a:gd name="connsiteY2" fmla="*/ 424684 h 849367"/>
                <a:gd name="connsiteX3" fmla="*/ 424684 w 849367"/>
                <a:gd name="connsiteY3" fmla="*/ 0 h 849367"/>
                <a:gd name="connsiteX4" fmla="*/ 849367 w 849367"/>
                <a:gd name="connsiteY4" fmla="*/ 424684 h 849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9367" h="849367">
                  <a:moveTo>
                    <a:pt x="849367" y="424684"/>
                  </a:moveTo>
                  <a:cubicBezTo>
                    <a:pt x="849367" y="659230"/>
                    <a:pt x="659230" y="849367"/>
                    <a:pt x="424684" y="849367"/>
                  </a:cubicBezTo>
                  <a:cubicBezTo>
                    <a:pt x="190137" y="849367"/>
                    <a:pt x="0" y="659230"/>
                    <a:pt x="0" y="424684"/>
                  </a:cubicBezTo>
                  <a:cubicBezTo>
                    <a:pt x="0" y="190137"/>
                    <a:pt x="190137" y="0"/>
                    <a:pt x="424684" y="0"/>
                  </a:cubicBezTo>
                  <a:cubicBezTo>
                    <a:pt x="659230" y="0"/>
                    <a:pt x="849367" y="190137"/>
                    <a:pt x="849367" y="424684"/>
                  </a:cubicBez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defTabSz="914354"/>
              <a:endParaRPr lang="es-P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8" name="Forma libre: forma 7">
              <a:extLst>
                <a:ext uri="{FF2B5EF4-FFF2-40B4-BE49-F238E27FC236}">
                  <a16:creationId xmlns:a16="http://schemas.microsoft.com/office/drawing/2014/main" id="{DAF3DD0F-B3C3-6428-3C89-F1CE22602DCF}"/>
                </a:ext>
              </a:extLst>
            </p:cNvPr>
            <p:cNvSpPr/>
            <p:nvPr/>
          </p:nvSpPr>
          <p:spPr>
            <a:xfrm>
              <a:off x="736500" y="5562370"/>
              <a:ext cx="662009" cy="640647"/>
            </a:xfrm>
            <a:custGeom>
              <a:avLst/>
              <a:gdLst>
                <a:gd name="connsiteX0" fmla="*/ 398577 w 662009"/>
                <a:gd name="connsiteY0" fmla="*/ 121941 h 640647"/>
                <a:gd name="connsiteX1" fmla="*/ 398577 w 662009"/>
                <a:gd name="connsiteY1" fmla="*/ 121941 h 640647"/>
                <a:gd name="connsiteX2" fmla="*/ 383196 w 662009"/>
                <a:gd name="connsiteY2" fmla="*/ 121941 h 640647"/>
                <a:gd name="connsiteX3" fmla="*/ 383219 w 662009"/>
                <a:gd name="connsiteY3" fmla="*/ 0 h 640647"/>
                <a:gd name="connsiteX4" fmla="*/ 0 w 662009"/>
                <a:gd name="connsiteY4" fmla="*/ 64133 h 640647"/>
                <a:gd name="connsiteX5" fmla="*/ 0 w 662009"/>
                <a:gd name="connsiteY5" fmla="*/ 576124 h 640647"/>
                <a:gd name="connsiteX6" fmla="*/ 383128 w 662009"/>
                <a:gd name="connsiteY6" fmla="*/ 640647 h 640647"/>
                <a:gd name="connsiteX7" fmla="*/ 383219 w 662009"/>
                <a:gd name="connsiteY7" fmla="*/ 122514 h 640647"/>
                <a:gd name="connsiteX8" fmla="*/ 398072 w 662009"/>
                <a:gd name="connsiteY8" fmla="*/ 122514 h 640647"/>
                <a:gd name="connsiteX9" fmla="*/ 398049 w 662009"/>
                <a:gd name="connsiteY9" fmla="*/ 152655 h 640647"/>
                <a:gd name="connsiteX10" fmla="*/ 630608 w 662009"/>
                <a:gd name="connsiteY10" fmla="*/ 152655 h 640647"/>
                <a:gd name="connsiteX11" fmla="*/ 630608 w 662009"/>
                <a:gd name="connsiteY11" fmla="*/ 440087 h 640647"/>
                <a:gd name="connsiteX12" fmla="*/ 614907 w 662009"/>
                <a:gd name="connsiteY12" fmla="*/ 440087 h 640647"/>
                <a:gd name="connsiteX13" fmla="*/ 614907 w 662009"/>
                <a:gd name="connsiteY13" fmla="*/ 168264 h 640647"/>
                <a:gd name="connsiteX14" fmla="*/ 397958 w 662009"/>
                <a:gd name="connsiteY14" fmla="*/ 168242 h 640647"/>
                <a:gd name="connsiteX15" fmla="*/ 397958 w 662009"/>
                <a:gd name="connsiteY15" fmla="*/ 208010 h 640647"/>
                <a:gd name="connsiteX16" fmla="*/ 413177 w 662009"/>
                <a:gd name="connsiteY16" fmla="*/ 206337 h 640647"/>
                <a:gd name="connsiteX17" fmla="*/ 427457 w 662009"/>
                <a:gd name="connsiteY17" fmla="*/ 205236 h 640647"/>
                <a:gd name="connsiteX18" fmla="*/ 427457 w 662009"/>
                <a:gd name="connsiteY18" fmla="*/ 287340 h 640647"/>
                <a:gd name="connsiteX19" fmla="*/ 511509 w 662009"/>
                <a:gd name="connsiteY19" fmla="*/ 287340 h 640647"/>
                <a:gd name="connsiteX20" fmla="*/ 497298 w 662009"/>
                <a:gd name="connsiteY20" fmla="*/ 333435 h 640647"/>
                <a:gd name="connsiteX21" fmla="*/ 455879 w 662009"/>
                <a:gd name="connsiteY21" fmla="*/ 363003 h 640647"/>
                <a:gd name="connsiteX22" fmla="*/ 421933 w 662009"/>
                <a:gd name="connsiteY22" fmla="*/ 366624 h 640647"/>
                <a:gd name="connsiteX23" fmla="*/ 397958 w 662009"/>
                <a:gd name="connsiteY23" fmla="*/ 363988 h 640647"/>
                <a:gd name="connsiteX24" fmla="*/ 397958 w 662009"/>
                <a:gd name="connsiteY24" fmla="*/ 394428 h 640647"/>
                <a:gd name="connsiteX25" fmla="*/ 548412 w 662009"/>
                <a:gd name="connsiteY25" fmla="*/ 394428 h 640647"/>
                <a:gd name="connsiteX26" fmla="*/ 548412 w 662009"/>
                <a:gd name="connsiteY26" fmla="*/ 423079 h 640647"/>
                <a:gd name="connsiteX27" fmla="*/ 397935 w 662009"/>
                <a:gd name="connsiteY27" fmla="*/ 423079 h 640647"/>
                <a:gd name="connsiteX28" fmla="*/ 397935 w 662009"/>
                <a:gd name="connsiteY28" fmla="*/ 449851 h 640647"/>
                <a:gd name="connsiteX29" fmla="*/ 547518 w 662009"/>
                <a:gd name="connsiteY29" fmla="*/ 449851 h 640647"/>
                <a:gd name="connsiteX30" fmla="*/ 547518 w 662009"/>
                <a:gd name="connsiteY30" fmla="*/ 480313 h 640647"/>
                <a:gd name="connsiteX31" fmla="*/ 397912 w 662009"/>
                <a:gd name="connsiteY31" fmla="*/ 480313 h 640647"/>
                <a:gd name="connsiteX32" fmla="*/ 397912 w 662009"/>
                <a:gd name="connsiteY32" fmla="*/ 515406 h 640647"/>
                <a:gd name="connsiteX33" fmla="*/ 614907 w 662009"/>
                <a:gd name="connsiteY33" fmla="*/ 515406 h 640647"/>
                <a:gd name="connsiteX34" fmla="*/ 614907 w 662009"/>
                <a:gd name="connsiteY34" fmla="*/ 440591 h 640647"/>
                <a:gd name="connsiteX35" fmla="*/ 630608 w 662009"/>
                <a:gd name="connsiteY35" fmla="*/ 440591 h 640647"/>
                <a:gd name="connsiteX36" fmla="*/ 630608 w 662009"/>
                <a:gd name="connsiteY36" fmla="*/ 440591 h 640647"/>
                <a:gd name="connsiteX37" fmla="*/ 662010 w 662009"/>
                <a:gd name="connsiteY37" fmla="*/ 440591 h 640647"/>
                <a:gd name="connsiteX38" fmla="*/ 662010 w 662009"/>
                <a:gd name="connsiteY38" fmla="*/ 122101 h 640647"/>
                <a:gd name="connsiteX39" fmla="*/ 398577 w 662009"/>
                <a:gd name="connsiteY39" fmla="*/ 121941 h 640647"/>
                <a:gd name="connsiteX40" fmla="*/ 267834 w 662009"/>
                <a:gd name="connsiteY40" fmla="*/ 452946 h 640647"/>
                <a:gd name="connsiteX41" fmla="*/ 177387 w 662009"/>
                <a:gd name="connsiteY41" fmla="*/ 482743 h 640647"/>
                <a:gd name="connsiteX42" fmla="*/ 90470 w 662009"/>
                <a:gd name="connsiteY42" fmla="*/ 460808 h 640647"/>
                <a:gd name="connsiteX43" fmla="*/ 86230 w 662009"/>
                <a:gd name="connsiteY43" fmla="*/ 457988 h 640647"/>
                <a:gd name="connsiteX44" fmla="*/ 100899 w 662009"/>
                <a:gd name="connsiteY44" fmla="*/ 409281 h 640647"/>
                <a:gd name="connsiteX45" fmla="*/ 108509 w 662009"/>
                <a:gd name="connsiteY45" fmla="*/ 413957 h 640647"/>
                <a:gd name="connsiteX46" fmla="*/ 180275 w 662009"/>
                <a:gd name="connsiteY46" fmla="*/ 434196 h 640647"/>
                <a:gd name="connsiteX47" fmla="*/ 241521 w 662009"/>
                <a:gd name="connsiteY47" fmla="*/ 385511 h 640647"/>
                <a:gd name="connsiteX48" fmla="*/ 184561 w 662009"/>
                <a:gd name="connsiteY48" fmla="*/ 327177 h 640647"/>
                <a:gd name="connsiteX49" fmla="*/ 94160 w 662009"/>
                <a:gd name="connsiteY49" fmla="*/ 228478 h 640647"/>
                <a:gd name="connsiteX50" fmla="*/ 206359 w 662009"/>
                <a:gd name="connsiteY50" fmla="*/ 133195 h 640647"/>
                <a:gd name="connsiteX51" fmla="*/ 281747 w 662009"/>
                <a:gd name="connsiteY51" fmla="*/ 150042 h 640647"/>
                <a:gd name="connsiteX52" fmla="*/ 286698 w 662009"/>
                <a:gd name="connsiteY52" fmla="*/ 152838 h 640647"/>
                <a:gd name="connsiteX53" fmla="*/ 270653 w 662009"/>
                <a:gd name="connsiteY53" fmla="*/ 200285 h 640647"/>
                <a:gd name="connsiteX54" fmla="*/ 263479 w 662009"/>
                <a:gd name="connsiteY54" fmla="*/ 196366 h 640647"/>
                <a:gd name="connsiteX55" fmla="*/ 204938 w 662009"/>
                <a:gd name="connsiteY55" fmla="*/ 181742 h 640647"/>
                <a:gd name="connsiteX56" fmla="*/ 150455 w 662009"/>
                <a:gd name="connsiteY56" fmla="*/ 223665 h 640647"/>
                <a:gd name="connsiteX57" fmla="*/ 210806 w 662009"/>
                <a:gd name="connsiteY57" fmla="*/ 280051 h 640647"/>
                <a:gd name="connsiteX58" fmla="*/ 298296 w 662009"/>
                <a:gd name="connsiteY58" fmla="*/ 382119 h 640647"/>
                <a:gd name="connsiteX59" fmla="*/ 267834 w 662009"/>
                <a:gd name="connsiteY59" fmla="*/ 452946 h 64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662009" h="640647">
                  <a:moveTo>
                    <a:pt x="398577" y="121941"/>
                  </a:moveTo>
                  <a:lnTo>
                    <a:pt x="398577" y="121941"/>
                  </a:lnTo>
                  <a:lnTo>
                    <a:pt x="383196" y="121941"/>
                  </a:lnTo>
                  <a:cubicBezTo>
                    <a:pt x="383196" y="81301"/>
                    <a:pt x="383219" y="40662"/>
                    <a:pt x="383219" y="0"/>
                  </a:cubicBezTo>
                  <a:cubicBezTo>
                    <a:pt x="255480" y="21385"/>
                    <a:pt x="127740" y="42748"/>
                    <a:pt x="0" y="64133"/>
                  </a:cubicBezTo>
                  <a:cubicBezTo>
                    <a:pt x="0" y="234805"/>
                    <a:pt x="0" y="405476"/>
                    <a:pt x="0" y="576124"/>
                  </a:cubicBezTo>
                  <a:cubicBezTo>
                    <a:pt x="127717" y="597624"/>
                    <a:pt x="255411" y="619147"/>
                    <a:pt x="383128" y="640647"/>
                  </a:cubicBezTo>
                  <a:cubicBezTo>
                    <a:pt x="383151" y="467982"/>
                    <a:pt x="383196" y="295179"/>
                    <a:pt x="383219" y="122514"/>
                  </a:cubicBezTo>
                  <a:lnTo>
                    <a:pt x="398072" y="122514"/>
                  </a:lnTo>
                  <a:cubicBezTo>
                    <a:pt x="398072" y="132530"/>
                    <a:pt x="398049" y="142639"/>
                    <a:pt x="398049" y="152655"/>
                  </a:cubicBezTo>
                  <a:cubicBezTo>
                    <a:pt x="475569" y="152655"/>
                    <a:pt x="553088" y="152655"/>
                    <a:pt x="630608" y="152655"/>
                  </a:cubicBezTo>
                  <a:cubicBezTo>
                    <a:pt x="630608" y="248397"/>
                    <a:pt x="630608" y="344322"/>
                    <a:pt x="630608" y="440087"/>
                  </a:cubicBezTo>
                  <a:lnTo>
                    <a:pt x="614907" y="440087"/>
                  </a:lnTo>
                  <a:cubicBezTo>
                    <a:pt x="614907" y="349548"/>
                    <a:pt x="614907" y="258803"/>
                    <a:pt x="614907" y="168264"/>
                  </a:cubicBezTo>
                  <a:cubicBezTo>
                    <a:pt x="542590" y="168264"/>
                    <a:pt x="470274" y="168242"/>
                    <a:pt x="397958" y="168242"/>
                  </a:cubicBezTo>
                  <a:cubicBezTo>
                    <a:pt x="397958" y="181490"/>
                    <a:pt x="397958" y="194761"/>
                    <a:pt x="397958" y="208010"/>
                  </a:cubicBezTo>
                  <a:cubicBezTo>
                    <a:pt x="400296" y="207781"/>
                    <a:pt x="407149" y="206910"/>
                    <a:pt x="413177" y="206337"/>
                  </a:cubicBezTo>
                  <a:cubicBezTo>
                    <a:pt x="419435" y="205741"/>
                    <a:pt x="424890" y="205488"/>
                    <a:pt x="427457" y="205236"/>
                  </a:cubicBezTo>
                  <a:cubicBezTo>
                    <a:pt x="427457" y="232604"/>
                    <a:pt x="427457" y="259972"/>
                    <a:pt x="427457" y="287340"/>
                  </a:cubicBezTo>
                  <a:cubicBezTo>
                    <a:pt x="455467" y="287340"/>
                    <a:pt x="483499" y="287340"/>
                    <a:pt x="511509" y="287340"/>
                  </a:cubicBezTo>
                  <a:cubicBezTo>
                    <a:pt x="511601" y="294491"/>
                    <a:pt x="510867" y="314272"/>
                    <a:pt x="497298" y="333435"/>
                  </a:cubicBezTo>
                  <a:cubicBezTo>
                    <a:pt x="495648" y="335772"/>
                    <a:pt x="481551" y="355118"/>
                    <a:pt x="455879" y="363003"/>
                  </a:cubicBezTo>
                  <a:cubicBezTo>
                    <a:pt x="442677" y="367060"/>
                    <a:pt x="430597" y="366808"/>
                    <a:pt x="421933" y="366624"/>
                  </a:cubicBezTo>
                  <a:cubicBezTo>
                    <a:pt x="412100" y="366418"/>
                    <a:pt x="403894" y="365180"/>
                    <a:pt x="397958" y="363988"/>
                  </a:cubicBezTo>
                  <a:cubicBezTo>
                    <a:pt x="397958" y="374143"/>
                    <a:pt x="397958" y="384274"/>
                    <a:pt x="397958" y="394428"/>
                  </a:cubicBezTo>
                  <a:cubicBezTo>
                    <a:pt x="448109" y="394428"/>
                    <a:pt x="498261" y="394428"/>
                    <a:pt x="548412" y="394428"/>
                  </a:cubicBezTo>
                  <a:cubicBezTo>
                    <a:pt x="548412" y="403986"/>
                    <a:pt x="548412" y="413521"/>
                    <a:pt x="548412" y="423079"/>
                  </a:cubicBezTo>
                  <a:cubicBezTo>
                    <a:pt x="498261" y="423079"/>
                    <a:pt x="448086" y="423079"/>
                    <a:pt x="397935" y="423079"/>
                  </a:cubicBezTo>
                  <a:cubicBezTo>
                    <a:pt x="397935" y="431996"/>
                    <a:pt x="397935" y="440935"/>
                    <a:pt x="397935" y="449851"/>
                  </a:cubicBezTo>
                  <a:cubicBezTo>
                    <a:pt x="447788" y="449851"/>
                    <a:pt x="497665" y="449851"/>
                    <a:pt x="547518" y="449851"/>
                  </a:cubicBezTo>
                  <a:cubicBezTo>
                    <a:pt x="547518" y="460005"/>
                    <a:pt x="547518" y="470159"/>
                    <a:pt x="547518" y="480313"/>
                  </a:cubicBezTo>
                  <a:cubicBezTo>
                    <a:pt x="497642" y="480313"/>
                    <a:pt x="447765" y="480313"/>
                    <a:pt x="397912" y="480313"/>
                  </a:cubicBezTo>
                  <a:cubicBezTo>
                    <a:pt x="397912" y="492003"/>
                    <a:pt x="397912" y="503693"/>
                    <a:pt x="397912" y="515406"/>
                  </a:cubicBezTo>
                  <a:cubicBezTo>
                    <a:pt x="470251" y="515406"/>
                    <a:pt x="542567" y="515406"/>
                    <a:pt x="614907" y="515406"/>
                  </a:cubicBezTo>
                  <a:cubicBezTo>
                    <a:pt x="614907" y="490468"/>
                    <a:pt x="614907" y="465529"/>
                    <a:pt x="614907" y="440591"/>
                  </a:cubicBezTo>
                  <a:lnTo>
                    <a:pt x="630608" y="440591"/>
                  </a:lnTo>
                  <a:cubicBezTo>
                    <a:pt x="630608" y="440591"/>
                    <a:pt x="630608" y="440591"/>
                    <a:pt x="630608" y="440591"/>
                  </a:cubicBezTo>
                  <a:cubicBezTo>
                    <a:pt x="641083" y="440591"/>
                    <a:pt x="651535" y="440591"/>
                    <a:pt x="662010" y="440591"/>
                  </a:cubicBezTo>
                  <a:cubicBezTo>
                    <a:pt x="662010" y="334420"/>
                    <a:pt x="662010" y="228249"/>
                    <a:pt x="662010" y="122101"/>
                  </a:cubicBezTo>
                  <a:cubicBezTo>
                    <a:pt x="574199" y="122032"/>
                    <a:pt x="486388" y="121987"/>
                    <a:pt x="398577" y="121941"/>
                  </a:cubicBezTo>
                  <a:close/>
                  <a:moveTo>
                    <a:pt x="267834" y="452946"/>
                  </a:moveTo>
                  <a:cubicBezTo>
                    <a:pt x="246334" y="472451"/>
                    <a:pt x="215070" y="482743"/>
                    <a:pt x="177387" y="482743"/>
                  </a:cubicBezTo>
                  <a:cubicBezTo>
                    <a:pt x="145572" y="482743"/>
                    <a:pt x="109838" y="473735"/>
                    <a:pt x="90470" y="460808"/>
                  </a:cubicBezTo>
                  <a:lnTo>
                    <a:pt x="86230" y="457988"/>
                  </a:lnTo>
                  <a:lnTo>
                    <a:pt x="100899" y="409281"/>
                  </a:lnTo>
                  <a:lnTo>
                    <a:pt x="108509" y="413957"/>
                  </a:lnTo>
                  <a:cubicBezTo>
                    <a:pt x="129092" y="426632"/>
                    <a:pt x="155933" y="434196"/>
                    <a:pt x="180275" y="434196"/>
                  </a:cubicBezTo>
                  <a:cubicBezTo>
                    <a:pt x="218049" y="434196"/>
                    <a:pt x="241521" y="415538"/>
                    <a:pt x="241521" y="385511"/>
                  </a:cubicBezTo>
                  <a:cubicBezTo>
                    <a:pt x="241521" y="358625"/>
                    <a:pt x="226622" y="343359"/>
                    <a:pt x="184561" y="327177"/>
                  </a:cubicBezTo>
                  <a:cubicBezTo>
                    <a:pt x="122926" y="305333"/>
                    <a:pt x="94160" y="273954"/>
                    <a:pt x="94160" y="228478"/>
                  </a:cubicBezTo>
                  <a:cubicBezTo>
                    <a:pt x="94160" y="172367"/>
                    <a:pt x="140301" y="133195"/>
                    <a:pt x="206359" y="133195"/>
                  </a:cubicBezTo>
                  <a:cubicBezTo>
                    <a:pt x="246082" y="133195"/>
                    <a:pt x="270630" y="143739"/>
                    <a:pt x="281747" y="150042"/>
                  </a:cubicBezTo>
                  <a:lnTo>
                    <a:pt x="286698" y="152838"/>
                  </a:lnTo>
                  <a:lnTo>
                    <a:pt x="270653" y="200285"/>
                  </a:lnTo>
                  <a:lnTo>
                    <a:pt x="263479" y="196366"/>
                  </a:lnTo>
                  <a:cubicBezTo>
                    <a:pt x="251262" y="189696"/>
                    <a:pt x="231160" y="181742"/>
                    <a:pt x="204938" y="181742"/>
                  </a:cubicBezTo>
                  <a:cubicBezTo>
                    <a:pt x="167302" y="181742"/>
                    <a:pt x="150455" y="202807"/>
                    <a:pt x="150455" y="223665"/>
                  </a:cubicBezTo>
                  <a:cubicBezTo>
                    <a:pt x="150455" y="248672"/>
                    <a:pt x="165124" y="262379"/>
                    <a:pt x="210806" y="280051"/>
                  </a:cubicBezTo>
                  <a:cubicBezTo>
                    <a:pt x="272143" y="303729"/>
                    <a:pt x="298296" y="334260"/>
                    <a:pt x="298296" y="382119"/>
                  </a:cubicBezTo>
                  <a:cubicBezTo>
                    <a:pt x="298296" y="409968"/>
                    <a:pt x="287478" y="435113"/>
                    <a:pt x="267834" y="452946"/>
                  </a:cubicBezTo>
                  <a:close/>
                </a:path>
              </a:pathLst>
            </a:custGeom>
            <a:solidFill>
              <a:srgbClr val="FFFFFF"/>
            </a:solidFill>
            <a:ln w="2285" cap="flat">
              <a:noFill/>
              <a:prstDash val="solid"/>
              <a:miter/>
            </a:ln>
          </p:spPr>
          <p:txBody>
            <a:bodyPr rtlCol="0" anchor="ctr"/>
            <a:lstStyle>
              <a:defPPr/>
            </a:lstStyle>
            <a:p>
              <a:pPr defTabSz="914354"/>
              <a:endParaRPr lang="es-P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685BD3EE-80A3-B4D8-50C3-8C78B7AA64D1}"/>
              </a:ext>
            </a:extLst>
          </p:cNvPr>
          <p:cNvSpPr/>
          <p:nvPr/>
        </p:nvSpPr>
        <p:spPr>
          <a:xfrm>
            <a:off x="4313417" y="2575172"/>
            <a:ext cx="520484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/>
            <a:r>
              <a:rPr lang="en-US" altLang="ko-KR" sz="6600" dirty="0">
                <a:solidFill>
                  <a:prstClr val="black"/>
                </a:solidFill>
                <a:latin typeface="Bahnschrift" panose="020B0502040204020203" pitchFamily="34" charset="0"/>
                <a:ea typeface="맑은 고딕" panose="020B0503020000020004" pitchFamily="34" charset="-127"/>
                <a:cs typeface="Calibri" panose="020F0502020204030204" pitchFamily="34" charset="0"/>
              </a:rPr>
              <a:t>Slidesppt.net</a:t>
            </a:r>
            <a:endParaRPr lang="ko-KR" altLang="en-US" sz="6600" dirty="0">
              <a:solidFill>
                <a:prstClr val="black"/>
              </a:solidFill>
              <a:latin typeface="Bahnschrift" panose="020B0502040204020203" pitchFamily="34" charset="0"/>
              <a:ea typeface="맑은 고딕" panose="020B0503020000020004" pitchFamily="34" charset="-12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58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BB62FFEF-A5E1-44A3-ABCA-76FD06D7747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98" name="그룹 5">
            <a:extLst>
              <a:ext uri="{FF2B5EF4-FFF2-40B4-BE49-F238E27FC236}">
                <a16:creationId xmlns:a16="http://schemas.microsoft.com/office/drawing/2014/main" id="{16E94754-FDFC-5856-B5B7-2E0718054F4E}"/>
              </a:ext>
            </a:extLst>
          </p:cNvPr>
          <p:cNvGrpSpPr/>
          <p:nvPr/>
        </p:nvGrpSpPr>
        <p:grpSpPr>
          <a:xfrm>
            <a:off x="6406531" y="4204232"/>
            <a:ext cx="5212580" cy="1961666"/>
            <a:chOff x="2059957" y="1806097"/>
            <a:chExt cx="5212580" cy="1621212"/>
          </a:xfrm>
        </p:grpSpPr>
        <p:sp>
          <p:nvSpPr>
            <p:cNvPr id="99" name="Rectangle 3">
              <a:extLst>
                <a:ext uri="{FF2B5EF4-FFF2-40B4-BE49-F238E27FC236}">
                  <a16:creationId xmlns:a16="http://schemas.microsoft.com/office/drawing/2014/main" id="{A653CE59-EFD0-C60F-6E24-DEDBD2B828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9957" y="1806097"/>
              <a:ext cx="2652970" cy="54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Raleway" pitchFamily="2" charset="0"/>
                  <a:ea typeface="印品黑体" panose="00000500000000000000" pitchFamily="2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First</a:t>
              </a:r>
              <a:r>
                <a:rPr lang="en-US" altLang="zh-CN" sz="4800" b="1" dirty="0">
                  <a:solidFill>
                    <a:srgbClr val="C4900E"/>
                  </a:solidFill>
                  <a:latin typeface="Raleway" pitchFamily="2" charset="0"/>
                  <a:ea typeface="印品黑体" panose="00000500000000000000" pitchFamily="2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4800" b="1" dirty="0">
                  <a:solidFill>
                    <a:srgbClr val="EA473A"/>
                  </a:solidFill>
                  <a:latin typeface="Raleway" pitchFamily="2" charset="0"/>
                  <a:ea typeface="印品黑体" panose="00000500000000000000" pitchFamily="2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part</a:t>
              </a:r>
              <a:endParaRPr lang="en-US" altLang="ko-KR" sz="4800" b="1" dirty="0">
                <a:solidFill>
                  <a:srgbClr val="EA473A"/>
                </a:solidFill>
                <a:latin typeface="Raleway" pitchFamily="2" charset="0"/>
                <a:ea typeface="印品黑体" panose="00000500000000000000" pitchFamily="2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100" name="그룹 24">
              <a:extLst>
                <a:ext uri="{FF2B5EF4-FFF2-40B4-BE49-F238E27FC236}">
                  <a16:creationId xmlns:a16="http://schemas.microsoft.com/office/drawing/2014/main" id="{E6D98967-633A-2AFE-F818-109F5D951614}"/>
                </a:ext>
              </a:extLst>
            </p:cNvPr>
            <p:cNvGrpSpPr/>
            <p:nvPr/>
          </p:nvGrpSpPr>
          <p:grpSpPr>
            <a:xfrm>
              <a:off x="2114074" y="2381528"/>
              <a:ext cx="5158463" cy="1045781"/>
              <a:chOff x="4227244" y="4198022"/>
              <a:chExt cx="5158463" cy="1045781"/>
            </a:xfrm>
          </p:grpSpPr>
          <p:sp>
            <p:nvSpPr>
              <p:cNvPr id="102" name="Rectangle 3">
                <a:extLst>
                  <a:ext uri="{FF2B5EF4-FFF2-40B4-BE49-F238E27FC236}">
                    <a16:creationId xmlns:a16="http://schemas.microsoft.com/office/drawing/2014/main" id="{5946F4D7-45F0-091A-BEB4-2456169CF19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7244" y="4198022"/>
                <a:ext cx="5158463" cy="274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>
                    <a:prstClr val="white"/>
                  </a:buClr>
                  <a:defRPr/>
                </a:pPr>
                <a:r>
                  <a:rPr lang="en-US" altLang="ko-KR" sz="2400" b="1" dirty="0">
                    <a:solidFill>
                      <a:srgbClr val="081419"/>
                    </a:solidFill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Design inspiration For presentation</a:t>
                </a:r>
              </a:p>
            </p:txBody>
          </p:sp>
          <p:sp>
            <p:nvSpPr>
              <p:cNvPr id="103" name="Rectangle 3">
                <a:extLst>
                  <a:ext uri="{FF2B5EF4-FFF2-40B4-BE49-F238E27FC236}">
                    <a16:creationId xmlns:a16="http://schemas.microsoft.com/office/drawing/2014/main" id="{9F0F8C4B-2ADD-897C-2DE7-9B7EFD766DF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7244" y="4526611"/>
                <a:ext cx="3995840" cy="717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ko-KR" sz="1200" dirty="0">
                    <a:solidFill>
                      <a:srgbClr val="081419"/>
                    </a:solidFill>
                    <a:latin typeface="Raleway" pitchFamily="2" charset="0"/>
                    <a:ea typeface="印品黑体" panose="00000500000000000000" pitchFamily="2" charset="-122"/>
                    <a:cs typeface="Vijaya" panose="020B0604020202020204" pitchFamily="34" charset="0"/>
                    <a:sym typeface="微软雅黑" panose="020B0503020204020204" pitchFamily="34" charset="-122"/>
                  </a:rPr>
                  <a:t>Lorem Ipsum has been the industry's standard dummy text ever since the 1500s,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ko-KR" sz="1200" dirty="0">
                    <a:solidFill>
                      <a:srgbClr val="081419"/>
                    </a:solidFill>
                    <a:latin typeface="Raleway" pitchFamily="2" charset="0"/>
                    <a:ea typeface="印品黑体" panose="00000500000000000000" pitchFamily="2" charset="-122"/>
                    <a:cs typeface="Vijaya" panose="020B0604020202020204" pitchFamily="34" charset="0"/>
                    <a:sym typeface="微软雅黑" panose="020B0503020204020204" pitchFamily="34" charset="-122"/>
                  </a:rPr>
                  <a:t>when an unknown printer took a galley of type and scrambled it to make a type specimen book </a:t>
                </a:r>
              </a:p>
            </p:txBody>
          </p:sp>
        </p:grpSp>
      </p:grpSp>
      <p:sp>
        <p:nvSpPr>
          <p:cNvPr id="24" name="TextBox 1">
            <a:extLst>
              <a:ext uri="{FF2B5EF4-FFF2-40B4-BE49-F238E27FC236}">
                <a16:creationId xmlns:a16="http://schemas.microsoft.com/office/drawing/2014/main" id="{100E1F62-00EC-417E-9902-B1EB9DC9D9B4}"/>
              </a:ext>
            </a:extLst>
          </p:cNvPr>
          <p:cNvSpPr txBox="1"/>
          <p:nvPr/>
        </p:nvSpPr>
        <p:spPr>
          <a:xfrm>
            <a:off x="925072" y="115615"/>
            <a:ext cx="465128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EA473A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EA473A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24012988-E124-4346-8CF6-34B9711345A8}"/>
              </a:ext>
            </a:extLst>
          </p:cNvPr>
          <p:cNvSpPr txBox="1"/>
          <p:nvPr/>
        </p:nvSpPr>
        <p:spPr>
          <a:xfrm>
            <a:off x="925072" y="1200962"/>
            <a:ext cx="362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sp>
        <p:nvSpPr>
          <p:cNvPr id="13" name="자유형 222">
            <a:extLst>
              <a:ext uri="{FF2B5EF4-FFF2-40B4-BE49-F238E27FC236}">
                <a16:creationId xmlns:a16="http://schemas.microsoft.com/office/drawing/2014/main" id="{2BA42FC9-4383-4717-912F-9FF7DF471A54}"/>
              </a:ext>
            </a:extLst>
          </p:cNvPr>
          <p:cNvSpPr/>
          <p:nvPr/>
        </p:nvSpPr>
        <p:spPr>
          <a:xfrm>
            <a:off x="552450" y="823501"/>
            <a:ext cx="7800242" cy="212819"/>
          </a:xfrm>
          <a:custGeom>
            <a:avLst/>
            <a:gdLst>
              <a:gd name="connsiteX0" fmla="*/ 2582862 w 2582862"/>
              <a:gd name="connsiteY0" fmla="*/ 181076 h 192840"/>
              <a:gd name="connsiteX1" fmla="*/ 2582862 w 2582862"/>
              <a:gd name="connsiteY1" fmla="*/ 192840 h 192840"/>
              <a:gd name="connsiteX2" fmla="*/ 2577376 w 2582862"/>
              <a:gd name="connsiteY2" fmla="*/ 192840 h 192840"/>
              <a:gd name="connsiteX3" fmla="*/ 2582862 w 2582862"/>
              <a:gd name="connsiteY3" fmla="*/ 119796 h 192840"/>
              <a:gd name="connsiteX4" fmla="*/ 2582862 w 2582862"/>
              <a:gd name="connsiteY4" fmla="*/ 155178 h 192840"/>
              <a:gd name="connsiteX5" fmla="*/ 2565300 w 2582862"/>
              <a:gd name="connsiteY5" fmla="*/ 192840 h 192840"/>
              <a:gd name="connsiteX6" fmla="*/ 2548801 w 2582862"/>
              <a:gd name="connsiteY6" fmla="*/ 192840 h 192840"/>
              <a:gd name="connsiteX7" fmla="*/ 2582862 w 2582862"/>
              <a:gd name="connsiteY7" fmla="*/ 58517 h 192840"/>
              <a:gd name="connsiteX8" fmla="*/ 2582862 w 2582862"/>
              <a:gd name="connsiteY8" fmla="*/ 93897 h 192840"/>
              <a:gd name="connsiteX9" fmla="*/ 2536724 w 2582862"/>
              <a:gd name="connsiteY9" fmla="*/ 192840 h 192840"/>
              <a:gd name="connsiteX10" fmla="*/ 2520227 w 2582862"/>
              <a:gd name="connsiteY10" fmla="*/ 192840 h 192840"/>
              <a:gd name="connsiteX11" fmla="*/ 2581574 w 2582862"/>
              <a:gd name="connsiteY11" fmla="*/ 0 h 192840"/>
              <a:gd name="connsiteX12" fmla="*/ 2582862 w 2582862"/>
              <a:gd name="connsiteY12" fmla="*/ 0 h 192840"/>
              <a:gd name="connsiteX13" fmla="*/ 2582862 w 2582862"/>
              <a:gd name="connsiteY13" fmla="*/ 32619 h 192840"/>
              <a:gd name="connsiteX14" fmla="*/ 2508150 w 2582862"/>
              <a:gd name="connsiteY14" fmla="*/ 192840 h 192840"/>
              <a:gd name="connsiteX15" fmla="*/ 2491651 w 2582862"/>
              <a:gd name="connsiteY15" fmla="*/ 192840 h 192840"/>
              <a:gd name="connsiteX16" fmla="*/ 2552999 w 2582862"/>
              <a:gd name="connsiteY16" fmla="*/ 0 h 192840"/>
              <a:gd name="connsiteX17" fmla="*/ 2569498 w 2582862"/>
              <a:gd name="connsiteY17" fmla="*/ 0 h 192840"/>
              <a:gd name="connsiteX18" fmla="*/ 2479575 w 2582862"/>
              <a:gd name="connsiteY18" fmla="*/ 192840 h 192840"/>
              <a:gd name="connsiteX19" fmla="*/ 2463076 w 2582862"/>
              <a:gd name="connsiteY19" fmla="*/ 192840 h 192840"/>
              <a:gd name="connsiteX20" fmla="*/ 2524424 w 2582862"/>
              <a:gd name="connsiteY20" fmla="*/ 0 h 192840"/>
              <a:gd name="connsiteX21" fmla="*/ 2540923 w 2582862"/>
              <a:gd name="connsiteY21" fmla="*/ 0 h 192840"/>
              <a:gd name="connsiteX22" fmla="*/ 2451000 w 2582862"/>
              <a:gd name="connsiteY22" fmla="*/ 192840 h 192840"/>
              <a:gd name="connsiteX23" fmla="*/ 2434501 w 2582862"/>
              <a:gd name="connsiteY23" fmla="*/ 192840 h 192840"/>
              <a:gd name="connsiteX24" fmla="*/ 2495849 w 2582862"/>
              <a:gd name="connsiteY24" fmla="*/ 0 h 192840"/>
              <a:gd name="connsiteX25" fmla="*/ 2512347 w 2582862"/>
              <a:gd name="connsiteY25" fmla="*/ 0 h 192840"/>
              <a:gd name="connsiteX26" fmla="*/ 2422424 w 2582862"/>
              <a:gd name="connsiteY26" fmla="*/ 192840 h 192840"/>
              <a:gd name="connsiteX27" fmla="*/ 2405927 w 2582862"/>
              <a:gd name="connsiteY27" fmla="*/ 192840 h 192840"/>
              <a:gd name="connsiteX28" fmla="*/ 2467274 w 2582862"/>
              <a:gd name="connsiteY28" fmla="*/ 0 h 192840"/>
              <a:gd name="connsiteX29" fmla="*/ 2483772 w 2582862"/>
              <a:gd name="connsiteY29" fmla="*/ 0 h 192840"/>
              <a:gd name="connsiteX30" fmla="*/ 2393850 w 2582862"/>
              <a:gd name="connsiteY30" fmla="*/ 192840 h 192840"/>
              <a:gd name="connsiteX31" fmla="*/ 2377351 w 2582862"/>
              <a:gd name="connsiteY31" fmla="*/ 192840 h 192840"/>
              <a:gd name="connsiteX32" fmla="*/ 2438699 w 2582862"/>
              <a:gd name="connsiteY32" fmla="*/ 0 h 192840"/>
              <a:gd name="connsiteX33" fmla="*/ 2455198 w 2582862"/>
              <a:gd name="connsiteY33" fmla="*/ 0 h 192840"/>
              <a:gd name="connsiteX34" fmla="*/ 2365275 w 2582862"/>
              <a:gd name="connsiteY34" fmla="*/ 192840 h 192840"/>
              <a:gd name="connsiteX35" fmla="*/ 2348776 w 2582862"/>
              <a:gd name="connsiteY35" fmla="*/ 192840 h 192840"/>
              <a:gd name="connsiteX36" fmla="*/ 2410124 w 2582862"/>
              <a:gd name="connsiteY36" fmla="*/ 0 h 192840"/>
              <a:gd name="connsiteX37" fmla="*/ 2426622 w 2582862"/>
              <a:gd name="connsiteY37" fmla="*/ 0 h 192840"/>
              <a:gd name="connsiteX38" fmla="*/ 2336700 w 2582862"/>
              <a:gd name="connsiteY38" fmla="*/ 192840 h 192840"/>
              <a:gd name="connsiteX39" fmla="*/ 2320201 w 2582862"/>
              <a:gd name="connsiteY39" fmla="*/ 192840 h 192840"/>
              <a:gd name="connsiteX40" fmla="*/ 2381549 w 2582862"/>
              <a:gd name="connsiteY40" fmla="*/ 0 h 192840"/>
              <a:gd name="connsiteX41" fmla="*/ 2398047 w 2582862"/>
              <a:gd name="connsiteY41" fmla="*/ 0 h 192840"/>
              <a:gd name="connsiteX42" fmla="*/ 2308124 w 2582862"/>
              <a:gd name="connsiteY42" fmla="*/ 192840 h 192840"/>
              <a:gd name="connsiteX43" fmla="*/ 2291627 w 2582862"/>
              <a:gd name="connsiteY43" fmla="*/ 192840 h 192840"/>
              <a:gd name="connsiteX44" fmla="*/ 2352974 w 2582862"/>
              <a:gd name="connsiteY44" fmla="*/ 0 h 192840"/>
              <a:gd name="connsiteX45" fmla="*/ 2369472 w 2582862"/>
              <a:gd name="connsiteY45" fmla="*/ 0 h 192840"/>
              <a:gd name="connsiteX46" fmla="*/ 2279550 w 2582862"/>
              <a:gd name="connsiteY46" fmla="*/ 192840 h 192840"/>
              <a:gd name="connsiteX47" fmla="*/ 2263051 w 2582862"/>
              <a:gd name="connsiteY47" fmla="*/ 192840 h 192840"/>
              <a:gd name="connsiteX48" fmla="*/ 2324399 w 2582862"/>
              <a:gd name="connsiteY48" fmla="*/ 0 h 192840"/>
              <a:gd name="connsiteX49" fmla="*/ 2340898 w 2582862"/>
              <a:gd name="connsiteY49" fmla="*/ 0 h 192840"/>
              <a:gd name="connsiteX50" fmla="*/ 2250975 w 2582862"/>
              <a:gd name="connsiteY50" fmla="*/ 192840 h 192840"/>
              <a:gd name="connsiteX51" fmla="*/ 2234476 w 2582862"/>
              <a:gd name="connsiteY51" fmla="*/ 192840 h 192840"/>
              <a:gd name="connsiteX52" fmla="*/ 2295824 w 2582862"/>
              <a:gd name="connsiteY52" fmla="*/ 0 h 192840"/>
              <a:gd name="connsiteX53" fmla="*/ 2312322 w 2582862"/>
              <a:gd name="connsiteY53" fmla="*/ 0 h 192840"/>
              <a:gd name="connsiteX54" fmla="*/ 2222400 w 2582862"/>
              <a:gd name="connsiteY54" fmla="*/ 192840 h 192840"/>
              <a:gd name="connsiteX55" fmla="*/ 2205901 w 2582862"/>
              <a:gd name="connsiteY55" fmla="*/ 192840 h 192840"/>
              <a:gd name="connsiteX56" fmla="*/ 2267249 w 2582862"/>
              <a:gd name="connsiteY56" fmla="*/ 0 h 192840"/>
              <a:gd name="connsiteX57" fmla="*/ 2283747 w 2582862"/>
              <a:gd name="connsiteY57" fmla="*/ 0 h 192840"/>
              <a:gd name="connsiteX58" fmla="*/ 2193824 w 2582862"/>
              <a:gd name="connsiteY58" fmla="*/ 192840 h 192840"/>
              <a:gd name="connsiteX59" fmla="*/ 2177327 w 2582862"/>
              <a:gd name="connsiteY59" fmla="*/ 192840 h 192840"/>
              <a:gd name="connsiteX60" fmla="*/ 2238674 w 2582862"/>
              <a:gd name="connsiteY60" fmla="*/ 0 h 192840"/>
              <a:gd name="connsiteX61" fmla="*/ 2255172 w 2582862"/>
              <a:gd name="connsiteY61" fmla="*/ 0 h 192840"/>
              <a:gd name="connsiteX62" fmla="*/ 2165250 w 2582862"/>
              <a:gd name="connsiteY62" fmla="*/ 192840 h 192840"/>
              <a:gd name="connsiteX63" fmla="*/ 2148751 w 2582862"/>
              <a:gd name="connsiteY63" fmla="*/ 192840 h 192840"/>
              <a:gd name="connsiteX64" fmla="*/ 2210099 w 2582862"/>
              <a:gd name="connsiteY64" fmla="*/ 0 h 192840"/>
              <a:gd name="connsiteX65" fmla="*/ 2226598 w 2582862"/>
              <a:gd name="connsiteY65" fmla="*/ 0 h 192840"/>
              <a:gd name="connsiteX66" fmla="*/ 2136675 w 2582862"/>
              <a:gd name="connsiteY66" fmla="*/ 192840 h 192840"/>
              <a:gd name="connsiteX67" fmla="*/ 2120176 w 2582862"/>
              <a:gd name="connsiteY67" fmla="*/ 192840 h 192840"/>
              <a:gd name="connsiteX68" fmla="*/ 2181524 w 2582862"/>
              <a:gd name="connsiteY68" fmla="*/ 0 h 192840"/>
              <a:gd name="connsiteX69" fmla="*/ 2198022 w 2582862"/>
              <a:gd name="connsiteY69" fmla="*/ 0 h 192840"/>
              <a:gd name="connsiteX70" fmla="*/ 2108100 w 2582862"/>
              <a:gd name="connsiteY70" fmla="*/ 192840 h 192840"/>
              <a:gd name="connsiteX71" fmla="*/ 2091601 w 2582862"/>
              <a:gd name="connsiteY71" fmla="*/ 192840 h 192840"/>
              <a:gd name="connsiteX72" fmla="*/ 2152949 w 2582862"/>
              <a:gd name="connsiteY72" fmla="*/ 0 h 192840"/>
              <a:gd name="connsiteX73" fmla="*/ 2169447 w 2582862"/>
              <a:gd name="connsiteY73" fmla="*/ 0 h 192840"/>
              <a:gd name="connsiteX74" fmla="*/ 2079524 w 2582862"/>
              <a:gd name="connsiteY74" fmla="*/ 192840 h 192840"/>
              <a:gd name="connsiteX75" fmla="*/ 2063027 w 2582862"/>
              <a:gd name="connsiteY75" fmla="*/ 192840 h 192840"/>
              <a:gd name="connsiteX76" fmla="*/ 2124374 w 2582862"/>
              <a:gd name="connsiteY76" fmla="*/ 0 h 192840"/>
              <a:gd name="connsiteX77" fmla="*/ 2140872 w 2582862"/>
              <a:gd name="connsiteY77" fmla="*/ 0 h 192840"/>
              <a:gd name="connsiteX78" fmla="*/ 2050950 w 2582862"/>
              <a:gd name="connsiteY78" fmla="*/ 192840 h 192840"/>
              <a:gd name="connsiteX79" fmla="*/ 2034451 w 2582862"/>
              <a:gd name="connsiteY79" fmla="*/ 192840 h 192840"/>
              <a:gd name="connsiteX80" fmla="*/ 2095799 w 2582862"/>
              <a:gd name="connsiteY80" fmla="*/ 0 h 192840"/>
              <a:gd name="connsiteX81" fmla="*/ 2112298 w 2582862"/>
              <a:gd name="connsiteY81" fmla="*/ 0 h 192840"/>
              <a:gd name="connsiteX82" fmla="*/ 2022375 w 2582862"/>
              <a:gd name="connsiteY82" fmla="*/ 192840 h 192840"/>
              <a:gd name="connsiteX83" fmla="*/ 2005876 w 2582862"/>
              <a:gd name="connsiteY83" fmla="*/ 192840 h 192840"/>
              <a:gd name="connsiteX84" fmla="*/ 2067223 w 2582862"/>
              <a:gd name="connsiteY84" fmla="*/ 0 h 192840"/>
              <a:gd name="connsiteX85" fmla="*/ 2083723 w 2582862"/>
              <a:gd name="connsiteY85" fmla="*/ 0 h 192840"/>
              <a:gd name="connsiteX86" fmla="*/ 1993800 w 2582862"/>
              <a:gd name="connsiteY86" fmla="*/ 192840 h 192840"/>
              <a:gd name="connsiteX87" fmla="*/ 1977301 w 2582862"/>
              <a:gd name="connsiteY87" fmla="*/ 192840 h 192840"/>
              <a:gd name="connsiteX88" fmla="*/ 2038649 w 2582862"/>
              <a:gd name="connsiteY88" fmla="*/ 0 h 192840"/>
              <a:gd name="connsiteX89" fmla="*/ 2055147 w 2582862"/>
              <a:gd name="connsiteY89" fmla="*/ 0 h 192840"/>
              <a:gd name="connsiteX90" fmla="*/ 1965224 w 2582862"/>
              <a:gd name="connsiteY90" fmla="*/ 192840 h 192840"/>
              <a:gd name="connsiteX91" fmla="*/ 1948727 w 2582862"/>
              <a:gd name="connsiteY91" fmla="*/ 192840 h 192840"/>
              <a:gd name="connsiteX92" fmla="*/ 2010074 w 2582862"/>
              <a:gd name="connsiteY92" fmla="*/ 0 h 192840"/>
              <a:gd name="connsiteX93" fmla="*/ 2026572 w 2582862"/>
              <a:gd name="connsiteY93" fmla="*/ 0 h 192840"/>
              <a:gd name="connsiteX94" fmla="*/ 1936650 w 2582862"/>
              <a:gd name="connsiteY94" fmla="*/ 192840 h 192840"/>
              <a:gd name="connsiteX95" fmla="*/ 1920151 w 2582862"/>
              <a:gd name="connsiteY95" fmla="*/ 192840 h 192840"/>
              <a:gd name="connsiteX96" fmla="*/ 1981499 w 2582862"/>
              <a:gd name="connsiteY96" fmla="*/ 0 h 192840"/>
              <a:gd name="connsiteX97" fmla="*/ 1997998 w 2582862"/>
              <a:gd name="connsiteY97" fmla="*/ 0 h 192840"/>
              <a:gd name="connsiteX98" fmla="*/ 1908075 w 2582862"/>
              <a:gd name="connsiteY98" fmla="*/ 192840 h 192840"/>
              <a:gd name="connsiteX99" fmla="*/ 1891576 w 2582862"/>
              <a:gd name="connsiteY99" fmla="*/ 192840 h 192840"/>
              <a:gd name="connsiteX100" fmla="*/ 1952924 w 2582862"/>
              <a:gd name="connsiteY100" fmla="*/ 0 h 192840"/>
              <a:gd name="connsiteX101" fmla="*/ 1969422 w 2582862"/>
              <a:gd name="connsiteY101" fmla="*/ 0 h 192840"/>
              <a:gd name="connsiteX102" fmla="*/ 1879499 w 2582862"/>
              <a:gd name="connsiteY102" fmla="*/ 192840 h 192840"/>
              <a:gd name="connsiteX103" fmla="*/ 1863001 w 2582862"/>
              <a:gd name="connsiteY103" fmla="*/ 192840 h 192840"/>
              <a:gd name="connsiteX104" fmla="*/ 1924349 w 2582862"/>
              <a:gd name="connsiteY104" fmla="*/ 0 h 192840"/>
              <a:gd name="connsiteX105" fmla="*/ 1940847 w 2582862"/>
              <a:gd name="connsiteY105" fmla="*/ 0 h 192840"/>
              <a:gd name="connsiteX106" fmla="*/ 1850924 w 2582862"/>
              <a:gd name="connsiteY106" fmla="*/ 192840 h 192840"/>
              <a:gd name="connsiteX107" fmla="*/ 1834427 w 2582862"/>
              <a:gd name="connsiteY107" fmla="*/ 192840 h 192840"/>
              <a:gd name="connsiteX108" fmla="*/ 1895774 w 2582862"/>
              <a:gd name="connsiteY108" fmla="*/ 0 h 192840"/>
              <a:gd name="connsiteX109" fmla="*/ 1912272 w 2582862"/>
              <a:gd name="connsiteY109" fmla="*/ 0 h 192840"/>
              <a:gd name="connsiteX110" fmla="*/ 1822350 w 2582862"/>
              <a:gd name="connsiteY110" fmla="*/ 192840 h 192840"/>
              <a:gd name="connsiteX111" fmla="*/ 1805851 w 2582862"/>
              <a:gd name="connsiteY111" fmla="*/ 192840 h 192840"/>
              <a:gd name="connsiteX112" fmla="*/ 1867199 w 2582862"/>
              <a:gd name="connsiteY112" fmla="*/ 0 h 192840"/>
              <a:gd name="connsiteX113" fmla="*/ 1883698 w 2582862"/>
              <a:gd name="connsiteY113" fmla="*/ 0 h 192840"/>
              <a:gd name="connsiteX114" fmla="*/ 1793775 w 2582862"/>
              <a:gd name="connsiteY114" fmla="*/ 192840 h 192840"/>
              <a:gd name="connsiteX115" fmla="*/ 1777276 w 2582862"/>
              <a:gd name="connsiteY115" fmla="*/ 192840 h 192840"/>
              <a:gd name="connsiteX116" fmla="*/ 1838623 w 2582862"/>
              <a:gd name="connsiteY116" fmla="*/ 0 h 192840"/>
              <a:gd name="connsiteX117" fmla="*/ 1855122 w 2582862"/>
              <a:gd name="connsiteY117" fmla="*/ 0 h 192840"/>
              <a:gd name="connsiteX118" fmla="*/ 1765200 w 2582862"/>
              <a:gd name="connsiteY118" fmla="*/ 192840 h 192840"/>
              <a:gd name="connsiteX119" fmla="*/ 1748701 w 2582862"/>
              <a:gd name="connsiteY119" fmla="*/ 192840 h 192840"/>
              <a:gd name="connsiteX120" fmla="*/ 1810048 w 2582862"/>
              <a:gd name="connsiteY120" fmla="*/ 0 h 192840"/>
              <a:gd name="connsiteX121" fmla="*/ 1826547 w 2582862"/>
              <a:gd name="connsiteY121" fmla="*/ 0 h 192840"/>
              <a:gd name="connsiteX122" fmla="*/ 1736624 w 2582862"/>
              <a:gd name="connsiteY122" fmla="*/ 192840 h 192840"/>
              <a:gd name="connsiteX123" fmla="*/ 1720126 w 2582862"/>
              <a:gd name="connsiteY123" fmla="*/ 192840 h 192840"/>
              <a:gd name="connsiteX124" fmla="*/ 1781474 w 2582862"/>
              <a:gd name="connsiteY124" fmla="*/ 0 h 192840"/>
              <a:gd name="connsiteX125" fmla="*/ 1797973 w 2582862"/>
              <a:gd name="connsiteY125" fmla="*/ 0 h 192840"/>
              <a:gd name="connsiteX126" fmla="*/ 1708050 w 2582862"/>
              <a:gd name="connsiteY126" fmla="*/ 192840 h 192840"/>
              <a:gd name="connsiteX127" fmla="*/ 1691551 w 2582862"/>
              <a:gd name="connsiteY127" fmla="*/ 192840 h 192840"/>
              <a:gd name="connsiteX128" fmla="*/ 1752899 w 2582862"/>
              <a:gd name="connsiteY128" fmla="*/ 0 h 192840"/>
              <a:gd name="connsiteX129" fmla="*/ 1769398 w 2582862"/>
              <a:gd name="connsiteY129" fmla="*/ 0 h 192840"/>
              <a:gd name="connsiteX130" fmla="*/ 1679475 w 2582862"/>
              <a:gd name="connsiteY130" fmla="*/ 192840 h 192840"/>
              <a:gd name="connsiteX131" fmla="*/ 1662976 w 2582862"/>
              <a:gd name="connsiteY131" fmla="*/ 192840 h 192840"/>
              <a:gd name="connsiteX132" fmla="*/ 1724324 w 2582862"/>
              <a:gd name="connsiteY132" fmla="*/ 0 h 192840"/>
              <a:gd name="connsiteX133" fmla="*/ 1740822 w 2582862"/>
              <a:gd name="connsiteY133" fmla="*/ 0 h 192840"/>
              <a:gd name="connsiteX134" fmla="*/ 1650899 w 2582862"/>
              <a:gd name="connsiteY134" fmla="*/ 192840 h 192840"/>
              <a:gd name="connsiteX135" fmla="*/ 1634401 w 2582862"/>
              <a:gd name="connsiteY135" fmla="*/ 192840 h 192840"/>
              <a:gd name="connsiteX136" fmla="*/ 1695748 w 2582862"/>
              <a:gd name="connsiteY136" fmla="*/ 0 h 192840"/>
              <a:gd name="connsiteX137" fmla="*/ 1712247 w 2582862"/>
              <a:gd name="connsiteY137" fmla="*/ 0 h 192840"/>
              <a:gd name="connsiteX138" fmla="*/ 1622324 w 2582862"/>
              <a:gd name="connsiteY138" fmla="*/ 192840 h 192840"/>
              <a:gd name="connsiteX139" fmla="*/ 1605826 w 2582862"/>
              <a:gd name="connsiteY139" fmla="*/ 192840 h 192840"/>
              <a:gd name="connsiteX140" fmla="*/ 1667174 w 2582862"/>
              <a:gd name="connsiteY140" fmla="*/ 0 h 192840"/>
              <a:gd name="connsiteX141" fmla="*/ 1683673 w 2582862"/>
              <a:gd name="connsiteY141" fmla="*/ 0 h 192840"/>
              <a:gd name="connsiteX142" fmla="*/ 1593750 w 2582862"/>
              <a:gd name="connsiteY142" fmla="*/ 192840 h 192840"/>
              <a:gd name="connsiteX143" fmla="*/ 1577251 w 2582862"/>
              <a:gd name="connsiteY143" fmla="*/ 192840 h 192840"/>
              <a:gd name="connsiteX144" fmla="*/ 1638599 w 2582862"/>
              <a:gd name="connsiteY144" fmla="*/ 0 h 192840"/>
              <a:gd name="connsiteX145" fmla="*/ 1655098 w 2582862"/>
              <a:gd name="connsiteY145" fmla="*/ 0 h 192840"/>
              <a:gd name="connsiteX146" fmla="*/ 1565175 w 2582862"/>
              <a:gd name="connsiteY146" fmla="*/ 192840 h 192840"/>
              <a:gd name="connsiteX147" fmla="*/ 1548676 w 2582862"/>
              <a:gd name="connsiteY147" fmla="*/ 192840 h 192840"/>
              <a:gd name="connsiteX148" fmla="*/ 1610023 w 2582862"/>
              <a:gd name="connsiteY148" fmla="*/ 0 h 192840"/>
              <a:gd name="connsiteX149" fmla="*/ 1626522 w 2582862"/>
              <a:gd name="connsiteY149" fmla="*/ 0 h 192840"/>
              <a:gd name="connsiteX150" fmla="*/ 1536600 w 2582862"/>
              <a:gd name="connsiteY150" fmla="*/ 192840 h 192840"/>
              <a:gd name="connsiteX151" fmla="*/ 1520101 w 2582862"/>
              <a:gd name="connsiteY151" fmla="*/ 192840 h 192840"/>
              <a:gd name="connsiteX152" fmla="*/ 1581448 w 2582862"/>
              <a:gd name="connsiteY152" fmla="*/ 0 h 192840"/>
              <a:gd name="connsiteX153" fmla="*/ 1597947 w 2582862"/>
              <a:gd name="connsiteY153" fmla="*/ 0 h 192840"/>
              <a:gd name="connsiteX154" fmla="*/ 1508024 w 2582862"/>
              <a:gd name="connsiteY154" fmla="*/ 192840 h 192840"/>
              <a:gd name="connsiteX155" fmla="*/ 1491527 w 2582862"/>
              <a:gd name="connsiteY155" fmla="*/ 192840 h 192840"/>
              <a:gd name="connsiteX156" fmla="*/ 1552874 w 2582862"/>
              <a:gd name="connsiteY156" fmla="*/ 0 h 192840"/>
              <a:gd name="connsiteX157" fmla="*/ 1569373 w 2582862"/>
              <a:gd name="connsiteY157" fmla="*/ 0 h 192840"/>
              <a:gd name="connsiteX158" fmla="*/ 1479450 w 2582862"/>
              <a:gd name="connsiteY158" fmla="*/ 192840 h 192840"/>
              <a:gd name="connsiteX159" fmla="*/ 1462951 w 2582862"/>
              <a:gd name="connsiteY159" fmla="*/ 192840 h 192840"/>
              <a:gd name="connsiteX160" fmla="*/ 1524299 w 2582862"/>
              <a:gd name="connsiteY160" fmla="*/ 0 h 192840"/>
              <a:gd name="connsiteX161" fmla="*/ 1540798 w 2582862"/>
              <a:gd name="connsiteY161" fmla="*/ 0 h 192840"/>
              <a:gd name="connsiteX162" fmla="*/ 1450875 w 2582862"/>
              <a:gd name="connsiteY162" fmla="*/ 192840 h 192840"/>
              <a:gd name="connsiteX163" fmla="*/ 1434376 w 2582862"/>
              <a:gd name="connsiteY163" fmla="*/ 192840 h 192840"/>
              <a:gd name="connsiteX164" fmla="*/ 1495724 w 2582862"/>
              <a:gd name="connsiteY164" fmla="*/ 0 h 192840"/>
              <a:gd name="connsiteX165" fmla="*/ 1512222 w 2582862"/>
              <a:gd name="connsiteY165" fmla="*/ 0 h 192840"/>
              <a:gd name="connsiteX166" fmla="*/ 1422299 w 2582862"/>
              <a:gd name="connsiteY166" fmla="*/ 192840 h 192840"/>
              <a:gd name="connsiteX167" fmla="*/ 1405801 w 2582862"/>
              <a:gd name="connsiteY167" fmla="*/ 192840 h 192840"/>
              <a:gd name="connsiteX168" fmla="*/ 1467149 w 2582862"/>
              <a:gd name="connsiteY168" fmla="*/ 0 h 192840"/>
              <a:gd name="connsiteX169" fmla="*/ 1483647 w 2582862"/>
              <a:gd name="connsiteY169" fmla="*/ 0 h 192840"/>
              <a:gd name="connsiteX170" fmla="*/ 1393724 w 2582862"/>
              <a:gd name="connsiteY170" fmla="*/ 192840 h 192840"/>
              <a:gd name="connsiteX171" fmla="*/ 1377226 w 2582862"/>
              <a:gd name="connsiteY171" fmla="*/ 192840 h 192840"/>
              <a:gd name="connsiteX172" fmla="*/ 1438574 w 2582862"/>
              <a:gd name="connsiteY172" fmla="*/ 0 h 192840"/>
              <a:gd name="connsiteX173" fmla="*/ 1455073 w 2582862"/>
              <a:gd name="connsiteY173" fmla="*/ 0 h 192840"/>
              <a:gd name="connsiteX174" fmla="*/ 1365150 w 2582862"/>
              <a:gd name="connsiteY174" fmla="*/ 192840 h 192840"/>
              <a:gd name="connsiteX175" fmla="*/ 1348651 w 2582862"/>
              <a:gd name="connsiteY175" fmla="*/ 192840 h 192840"/>
              <a:gd name="connsiteX176" fmla="*/ 1409999 w 2582862"/>
              <a:gd name="connsiteY176" fmla="*/ 0 h 192840"/>
              <a:gd name="connsiteX177" fmla="*/ 1426498 w 2582862"/>
              <a:gd name="connsiteY177" fmla="*/ 0 h 192840"/>
              <a:gd name="connsiteX178" fmla="*/ 1336575 w 2582862"/>
              <a:gd name="connsiteY178" fmla="*/ 192840 h 192840"/>
              <a:gd name="connsiteX179" fmla="*/ 1320076 w 2582862"/>
              <a:gd name="connsiteY179" fmla="*/ 192840 h 192840"/>
              <a:gd name="connsiteX180" fmla="*/ 1381423 w 2582862"/>
              <a:gd name="connsiteY180" fmla="*/ 0 h 192840"/>
              <a:gd name="connsiteX181" fmla="*/ 1397922 w 2582862"/>
              <a:gd name="connsiteY181" fmla="*/ 0 h 192840"/>
              <a:gd name="connsiteX182" fmla="*/ 1307999 w 2582862"/>
              <a:gd name="connsiteY182" fmla="*/ 192840 h 192840"/>
              <a:gd name="connsiteX183" fmla="*/ 1291501 w 2582862"/>
              <a:gd name="connsiteY183" fmla="*/ 192840 h 192840"/>
              <a:gd name="connsiteX184" fmla="*/ 1352849 w 2582862"/>
              <a:gd name="connsiteY184" fmla="*/ 0 h 192840"/>
              <a:gd name="connsiteX185" fmla="*/ 1369347 w 2582862"/>
              <a:gd name="connsiteY185" fmla="*/ 0 h 192840"/>
              <a:gd name="connsiteX186" fmla="*/ 1279424 w 2582862"/>
              <a:gd name="connsiteY186" fmla="*/ 192840 h 192840"/>
              <a:gd name="connsiteX187" fmla="*/ 1262926 w 2582862"/>
              <a:gd name="connsiteY187" fmla="*/ 192840 h 192840"/>
              <a:gd name="connsiteX188" fmla="*/ 1324274 w 2582862"/>
              <a:gd name="connsiteY188" fmla="*/ 0 h 192840"/>
              <a:gd name="connsiteX189" fmla="*/ 1340773 w 2582862"/>
              <a:gd name="connsiteY189" fmla="*/ 0 h 192840"/>
              <a:gd name="connsiteX190" fmla="*/ 1250850 w 2582862"/>
              <a:gd name="connsiteY190" fmla="*/ 192840 h 192840"/>
              <a:gd name="connsiteX191" fmla="*/ 1234351 w 2582862"/>
              <a:gd name="connsiteY191" fmla="*/ 192840 h 192840"/>
              <a:gd name="connsiteX192" fmla="*/ 1295699 w 2582862"/>
              <a:gd name="connsiteY192" fmla="*/ 0 h 192840"/>
              <a:gd name="connsiteX193" fmla="*/ 1312198 w 2582862"/>
              <a:gd name="connsiteY193" fmla="*/ 0 h 192840"/>
              <a:gd name="connsiteX194" fmla="*/ 1222275 w 2582862"/>
              <a:gd name="connsiteY194" fmla="*/ 192840 h 192840"/>
              <a:gd name="connsiteX195" fmla="*/ 1205776 w 2582862"/>
              <a:gd name="connsiteY195" fmla="*/ 192840 h 192840"/>
              <a:gd name="connsiteX196" fmla="*/ 1267123 w 2582862"/>
              <a:gd name="connsiteY196" fmla="*/ 0 h 192840"/>
              <a:gd name="connsiteX197" fmla="*/ 1283622 w 2582862"/>
              <a:gd name="connsiteY197" fmla="*/ 0 h 192840"/>
              <a:gd name="connsiteX198" fmla="*/ 1193700 w 2582862"/>
              <a:gd name="connsiteY198" fmla="*/ 192840 h 192840"/>
              <a:gd name="connsiteX199" fmla="*/ 1177201 w 2582862"/>
              <a:gd name="connsiteY199" fmla="*/ 192840 h 192840"/>
              <a:gd name="connsiteX200" fmla="*/ 1238549 w 2582862"/>
              <a:gd name="connsiteY200" fmla="*/ 0 h 192840"/>
              <a:gd name="connsiteX201" fmla="*/ 1255047 w 2582862"/>
              <a:gd name="connsiteY201" fmla="*/ 0 h 192840"/>
              <a:gd name="connsiteX202" fmla="*/ 1165124 w 2582862"/>
              <a:gd name="connsiteY202" fmla="*/ 192840 h 192840"/>
              <a:gd name="connsiteX203" fmla="*/ 1148626 w 2582862"/>
              <a:gd name="connsiteY203" fmla="*/ 192840 h 192840"/>
              <a:gd name="connsiteX204" fmla="*/ 1209974 w 2582862"/>
              <a:gd name="connsiteY204" fmla="*/ 0 h 192840"/>
              <a:gd name="connsiteX205" fmla="*/ 1226473 w 2582862"/>
              <a:gd name="connsiteY205" fmla="*/ 0 h 192840"/>
              <a:gd name="connsiteX206" fmla="*/ 1136550 w 2582862"/>
              <a:gd name="connsiteY206" fmla="*/ 192840 h 192840"/>
              <a:gd name="connsiteX207" fmla="*/ 1120051 w 2582862"/>
              <a:gd name="connsiteY207" fmla="*/ 192840 h 192840"/>
              <a:gd name="connsiteX208" fmla="*/ 1181399 w 2582862"/>
              <a:gd name="connsiteY208" fmla="*/ 0 h 192840"/>
              <a:gd name="connsiteX209" fmla="*/ 1197897 w 2582862"/>
              <a:gd name="connsiteY209" fmla="*/ 0 h 192840"/>
              <a:gd name="connsiteX210" fmla="*/ 1107975 w 2582862"/>
              <a:gd name="connsiteY210" fmla="*/ 192840 h 192840"/>
              <a:gd name="connsiteX211" fmla="*/ 1091476 w 2582862"/>
              <a:gd name="connsiteY211" fmla="*/ 192840 h 192840"/>
              <a:gd name="connsiteX212" fmla="*/ 1152823 w 2582862"/>
              <a:gd name="connsiteY212" fmla="*/ 0 h 192840"/>
              <a:gd name="connsiteX213" fmla="*/ 1169322 w 2582862"/>
              <a:gd name="connsiteY213" fmla="*/ 0 h 192840"/>
              <a:gd name="connsiteX214" fmla="*/ 1079399 w 2582862"/>
              <a:gd name="connsiteY214" fmla="*/ 192840 h 192840"/>
              <a:gd name="connsiteX215" fmla="*/ 1062901 w 2582862"/>
              <a:gd name="connsiteY215" fmla="*/ 192840 h 192840"/>
              <a:gd name="connsiteX216" fmla="*/ 1124249 w 2582862"/>
              <a:gd name="connsiteY216" fmla="*/ 0 h 192840"/>
              <a:gd name="connsiteX217" fmla="*/ 1140747 w 2582862"/>
              <a:gd name="connsiteY217" fmla="*/ 0 h 192840"/>
              <a:gd name="connsiteX218" fmla="*/ 1050824 w 2582862"/>
              <a:gd name="connsiteY218" fmla="*/ 192840 h 192840"/>
              <a:gd name="connsiteX219" fmla="*/ 1034326 w 2582862"/>
              <a:gd name="connsiteY219" fmla="*/ 192840 h 192840"/>
              <a:gd name="connsiteX220" fmla="*/ 1095674 w 2582862"/>
              <a:gd name="connsiteY220" fmla="*/ 0 h 192840"/>
              <a:gd name="connsiteX221" fmla="*/ 1112173 w 2582862"/>
              <a:gd name="connsiteY221" fmla="*/ 0 h 192840"/>
              <a:gd name="connsiteX222" fmla="*/ 1022250 w 2582862"/>
              <a:gd name="connsiteY222" fmla="*/ 192840 h 192840"/>
              <a:gd name="connsiteX223" fmla="*/ 1005751 w 2582862"/>
              <a:gd name="connsiteY223" fmla="*/ 192840 h 192840"/>
              <a:gd name="connsiteX224" fmla="*/ 1067099 w 2582862"/>
              <a:gd name="connsiteY224" fmla="*/ 0 h 192840"/>
              <a:gd name="connsiteX225" fmla="*/ 1083598 w 2582862"/>
              <a:gd name="connsiteY225" fmla="*/ 0 h 192840"/>
              <a:gd name="connsiteX226" fmla="*/ 993675 w 2582862"/>
              <a:gd name="connsiteY226" fmla="*/ 192840 h 192840"/>
              <a:gd name="connsiteX227" fmla="*/ 977176 w 2582862"/>
              <a:gd name="connsiteY227" fmla="*/ 192840 h 192840"/>
              <a:gd name="connsiteX228" fmla="*/ 1038523 w 2582862"/>
              <a:gd name="connsiteY228" fmla="*/ 0 h 192840"/>
              <a:gd name="connsiteX229" fmla="*/ 1055022 w 2582862"/>
              <a:gd name="connsiteY229" fmla="*/ 0 h 192840"/>
              <a:gd name="connsiteX230" fmla="*/ 965099 w 2582862"/>
              <a:gd name="connsiteY230" fmla="*/ 192840 h 192840"/>
              <a:gd name="connsiteX231" fmla="*/ 948601 w 2582862"/>
              <a:gd name="connsiteY231" fmla="*/ 192840 h 192840"/>
              <a:gd name="connsiteX232" fmla="*/ 1009949 w 2582862"/>
              <a:gd name="connsiteY232" fmla="*/ 0 h 192840"/>
              <a:gd name="connsiteX233" fmla="*/ 1026447 w 2582862"/>
              <a:gd name="connsiteY233" fmla="*/ 0 h 192840"/>
              <a:gd name="connsiteX234" fmla="*/ 936524 w 2582862"/>
              <a:gd name="connsiteY234" fmla="*/ 192840 h 192840"/>
              <a:gd name="connsiteX235" fmla="*/ 920026 w 2582862"/>
              <a:gd name="connsiteY235" fmla="*/ 192840 h 192840"/>
              <a:gd name="connsiteX236" fmla="*/ 981374 w 2582862"/>
              <a:gd name="connsiteY236" fmla="*/ 0 h 192840"/>
              <a:gd name="connsiteX237" fmla="*/ 997873 w 2582862"/>
              <a:gd name="connsiteY237" fmla="*/ 0 h 192840"/>
              <a:gd name="connsiteX238" fmla="*/ 907950 w 2582862"/>
              <a:gd name="connsiteY238" fmla="*/ 192840 h 192840"/>
              <a:gd name="connsiteX239" fmla="*/ 891451 w 2582862"/>
              <a:gd name="connsiteY239" fmla="*/ 192840 h 192840"/>
              <a:gd name="connsiteX240" fmla="*/ 952799 w 2582862"/>
              <a:gd name="connsiteY240" fmla="*/ 0 h 192840"/>
              <a:gd name="connsiteX241" fmla="*/ 969298 w 2582862"/>
              <a:gd name="connsiteY241" fmla="*/ 0 h 192840"/>
              <a:gd name="connsiteX242" fmla="*/ 879375 w 2582862"/>
              <a:gd name="connsiteY242" fmla="*/ 192840 h 192840"/>
              <a:gd name="connsiteX243" fmla="*/ 862876 w 2582862"/>
              <a:gd name="connsiteY243" fmla="*/ 192840 h 192840"/>
              <a:gd name="connsiteX244" fmla="*/ 924223 w 2582862"/>
              <a:gd name="connsiteY244" fmla="*/ 0 h 192840"/>
              <a:gd name="connsiteX245" fmla="*/ 940722 w 2582862"/>
              <a:gd name="connsiteY245" fmla="*/ 0 h 192840"/>
              <a:gd name="connsiteX246" fmla="*/ 850799 w 2582862"/>
              <a:gd name="connsiteY246" fmla="*/ 192840 h 192840"/>
              <a:gd name="connsiteX247" fmla="*/ 834301 w 2582862"/>
              <a:gd name="connsiteY247" fmla="*/ 192840 h 192840"/>
              <a:gd name="connsiteX248" fmla="*/ 895649 w 2582862"/>
              <a:gd name="connsiteY248" fmla="*/ 0 h 192840"/>
              <a:gd name="connsiteX249" fmla="*/ 912147 w 2582862"/>
              <a:gd name="connsiteY249" fmla="*/ 0 h 192840"/>
              <a:gd name="connsiteX250" fmla="*/ 822224 w 2582862"/>
              <a:gd name="connsiteY250" fmla="*/ 192840 h 192840"/>
              <a:gd name="connsiteX251" fmla="*/ 805726 w 2582862"/>
              <a:gd name="connsiteY251" fmla="*/ 192840 h 192840"/>
              <a:gd name="connsiteX252" fmla="*/ 867074 w 2582862"/>
              <a:gd name="connsiteY252" fmla="*/ 0 h 192840"/>
              <a:gd name="connsiteX253" fmla="*/ 883573 w 2582862"/>
              <a:gd name="connsiteY253" fmla="*/ 0 h 192840"/>
              <a:gd name="connsiteX254" fmla="*/ 793650 w 2582862"/>
              <a:gd name="connsiteY254" fmla="*/ 192840 h 192840"/>
              <a:gd name="connsiteX255" fmla="*/ 777151 w 2582862"/>
              <a:gd name="connsiteY255" fmla="*/ 192840 h 192840"/>
              <a:gd name="connsiteX256" fmla="*/ 838499 w 2582862"/>
              <a:gd name="connsiteY256" fmla="*/ 0 h 192840"/>
              <a:gd name="connsiteX257" fmla="*/ 854997 w 2582862"/>
              <a:gd name="connsiteY257" fmla="*/ 0 h 192840"/>
              <a:gd name="connsiteX258" fmla="*/ 765075 w 2582862"/>
              <a:gd name="connsiteY258" fmla="*/ 192840 h 192840"/>
              <a:gd name="connsiteX259" fmla="*/ 748576 w 2582862"/>
              <a:gd name="connsiteY259" fmla="*/ 192840 h 192840"/>
              <a:gd name="connsiteX260" fmla="*/ 809924 w 2582862"/>
              <a:gd name="connsiteY260" fmla="*/ 0 h 192840"/>
              <a:gd name="connsiteX261" fmla="*/ 826422 w 2582862"/>
              <a:gd name="connsiteY261" fmla="*/ 0 h 192840"/>
              <a:gd name="connsiteX262" fmla="*/ 736499 w 2582862"/>
              <a:gd name="connsiteY262" fmla="*/ 192840 h 192840"/>
              <a:gd name="connsiteX263" fmla="*/ 720002 w 2582862"/>
              <a:gd name="connsiteY263" fmla="*/ 192840 h 192840"/>
              <a:gd name="connsiteX264" fmla="*/ 781349 w 2582862"/>
              <a:gd name="connsiteY264" fmla="*/ 0 h 192840"/>
              <a:gd name="connsiteX265" fmla="*/ 797847 w 2582862"/>
              <a:gd name="connsiteY265" fmla="*/ 0 h 192840"/>
              <a:gd name="connsiteX266" fmla="*/ 707924 w 2582862"/>
              <a:gd name="connsiteY266" fmla="*/ 192840 h 192840"/>
              <a:gd name="connsiteX267" fmla="*/ 691426 w 2582862"/>
              <a:gd name="connsiteY267" fmla="*/ 192840 h 192840"/>
              <a:gd name="connsiteX268" fmla="*/ 752774 w 2582862"/>
              <a:gd name="connsiteY268" fmla="*/ 0 h 192840"/>
              <a:gd name="connsiteX269" fmla="*/ 769273 w 2582862"/>
              <a:gd name="connsiteY269" fmla="*/ 0 h 192840"/>
              <a:gd name="connsiteX270" fmla="*/ 679350 w 2582862"/>
              <a:gd name="connsiteY270" fmla="*/ 192840 h 192840"/>
              <a:gd name="connsiteX271" fmla="*/ 662851 w 2582862"/>
              <a:gd name="connsiteY271" fmla="*/ 192840 h 192840"/>
              <a:gd name="connsiteX272" fmla="*/ 724199 w 2582862"/>
              <a:gd name="connsiteY272" fmla="*/ 0 h 192840"/>
              <a:gd name="connsiteX273" fmla="*/ 740697 w 2582862"/>
              <a:gd name="connsiteY273" fmla="*/ 0 h 192840"/>
              <a:gd name="connsiteX274" fmla="*/ 650775 w 2582862"/>
              <a:gd name="connsiteY274" fmla="*/ 192840 h 192840"/>
              <a:gd name="connsiteX275" fmla="*/ 634276 w 2582862"/>
              <a:gd name="connsiteY275" fmla="*/ 192840 h 192840"/>
              <a:gd name="connsiteX276" fmla="*/ 695624 w 2582862"/>
              <a:gd name="connsiteY276" fmla="*/ 0 h 192840"/>
              <a:gd name="connsiteX277" fmla="*/ 712122 w 2582862"/>
              <a:gd name="connsiteY277" fmla="*/ 0 h 192840"/>
              <a:gd name="connsiteX278" fmla="*/ 622199 w 2582862"/>
              <a:gd name="connsiteY278" fmla="*/ 192840 h 192840"/>
              <a:gd name="connsiteX279" fmla="*/ 605702 w 2582862"/>
              <a:gd name="connsiteY279" fmla="*/ 192840 h 192840"/>
              <a:gd name="connsiteX280" fmla="*/ 667049 w 2582862"/>
              <a:gd name="connsiteY280" fmla="*/ 0 h 192840"/>
              <a:gd name="connsiteX281" fmla="*/ 683547 w 2582862"/>
              <a:gd name="connsiteY281" fmla="*/ 0 h 192840"/>
              <a:gd name="connsiteX282" fmla="*/ 593624 w 2582862"/>
              <a:gd name="connsiteY282" fmla="*/ 192840 h 192840"/>
              <a:gd name="connsiteX283" fmla="*/ 577126 w 2582862"/>
              <a:gd name="connsiteY283" fmla="*/ 192840 h 192840"/>
              <a:gd name="connsiteX284" fmla="*/ 638474 w 2582862"/>
              <a:gd name="connsiteY284" fmla="*/ 0 h 192840"/>
              <a:gd name="connsiteX285" fmla="*/ 654973 w 2582862"/>
              <a:gd name="connsiteY285" fmla="*/ 0 h 192840"/>
              <a:gd name="connsiteX286" fmla="*/ 565050 w 2582862"/>
              <a:gd name="connsiteY286" fmla="*/ 192840 h 192840"/>
              <a:gd name="connsiteX287" fmla="*/ 548551 w 2582862"/>
              <a:gd name="connsiteY287" fmla="*/ 192840 h 192840"/>
              <a:gd name="connsiteX288" fmla="*/ 609899 w 2582862"/>
              <a:gd name="connsiteY288" fmla="*/ 0 h 192840"/>
              <a:gd name="connsiteX289" fmla="*/ 626397 w 2582862"/>
              <a:gd name="connsiteY289" fmla="*/ 0 h 192840"/>
              <a:gd name="connsiteX290" fmla="*/ 536475 w 2582862"/>
              <a:gd name="connsiteY290" fmla="*/ 192840 h 192840"/>
              <a:gd name="connsiteX291" fmla="*/ 519976 w 2582862"/>
              <a:gd name="connsiteY291" fmla="*/ 192840 h 192840"/>
              <a:gd name="connsiteX292" fmla="*/ 581324 w 2582862"/>
              <a:gd name="connsiteY292" fmla="*/ 0 h 192840"/>
              <a:gd name="connsiteX293" fmla="*/ 597822 w 2582862"/>
              <a:gd name="connsiteY293" fmla="*/ 0 h 192840"/>
              <a:gd name="connsiteX294" fmla="*/ 507899 w 2582862"/>
              <a:gd name="connsiteY294" fmla="*/ 192840 h 192840"/>
              <a:gd name="connsiteX295" fmla="*/ 491402 w 2582862"/>
              <a:gd name="connsiteY295" fmla="*/ 192840 h 192840"/>
              <a:gd name="connsiteX296" fmla="*/ 552749 w 2582862"/>
              <a:gd name="connsiteY296" fmla="*/ 0 h 192840"/>
              <a:gd name="connsiteX297" fmla="*/ 569247 w 2582862"/>
              <a:gd name="connsiteY297" fmla="*/ 0 h 192840"/>
              <a:gd name="connsiteX298" fmla="*/ 479324 w 2582862"/>
              <a:gd name="connsiteY298" fmla="*/ 192840 h 192840"/>
              <a:gd name="connsiteX299" fmla="*/ 462826 w 2582862"/>
              <a:gd name="connsiteY299" fmla="*/ 192840 h 192840"/>
              <a:gd name="connsiteX300" fmla="*/ 524174 w 2582862"/>
              <a:gd name="connsiteY300" fmla="*/ 0 h 192840"/>
              <a:gd name="connsiteX301" fmla="*/ 540673 w 2582862"/>
              <a:gd name="connsiteY301" fmla="*/ 0 h 192840"/>
              <a:gd name="connsiteX302" fmla="*/ 450750 w 2582862"/>
              <a:gd name="connsiteY302" fmla="*/ 192840 h 192840"/>
              <a:gd name="connsiteX303" fmla="*/ 434251 w 2582862"/>
              <a:gd name="connsiteY303" fmla="*/ 192840 h 192840"/>
              <a:gd name="connsiteX304" fmla="*/ 495599 w 2582862"/>
              <a:gd name="connsiteY304" fmla="*/ 0 h 192840"/>
              <a:gd name="connsiteX305" fmla="*/ 512098 w 2582862"/>
              <a:gd name="connsiteY305" fmla="*/ 0 h 192840"/>
              <a:gd name="connsiteX306" fmla="*/ 422177 w 2582862"/>
              <a:gd name="connsiteY306" fmla="*/ 192840 h 192840"/>
              <a:gd name="connsiteX307" fmla="*/ 405677 w 2582862"/>
              <a:gd name="connsiteY307" fmla="*/ 192840 h 192840"/>
              <a:gd name="connsiteX308" fmla="*/ 467025 w 2582862"/>
              <a:gd name="connsiteY308" fmla="*/ 0 h 192840"/>
              <a:gd name="connsiteX309" fmla="*/ 483522 w 2582862"/>
              <a:gd name="connsiteY309" fmla="*/ 0 h 192840"/>
              <a:gd name="connsiteX310" fmla="*/ 393600 w 2582862"/>
              <a:gd name="connsiteY310" fmla="*/ 192840 h 192840"/>
              <a:gd name="connsiteX311" fmla="*/ 377103 w 2582862"/>
              <a:gd name="connsiteY311" fmla="*/ 192840 h 192840"/>
              <a:gd name="connsiteX312" fmla="*/ 438449 w 2582862"/>
              <a:gd name="connsiteY312" fmla="*/ 0 h 192840"/>
              <a:gd name="connsiteX313" fmla="*/ 454947 w 2582862"/>
              <a:gd name="connsiteY313" fmla="*/ 0 h 192840"/>
              <a:gd name="connsiteX314" fmla="*/ 365026 w 2582862"/>
              <a:gd name="connsiteY314" fmla="*/ 192840 h 192840"/>
              <a:gd name="connsiteX315" fmla="*/ 348527 w 2582862"/>
              <a:gd name="connsiteY315" fmla="*/ 192840 h 192840"/>
              <a:gd name="connsiteX316" fmla="*/ 409874 w 2582862"/>
              <a:gd name="connsiteY316" fmla="*/ 0 h 192840"/>
              <a:gd name="connsiteX317" fmla="*/ 426373 w 2582862"/>
              <a:gd name="connsiteY317" fmla="*/ 0 h 192840"/>
              <a:gd name="connsiteX318" fmla="*/ 336451 w 2582862"/>
              <a:gd name="connsiteY318" fmla="*/ 192840 h 192840"/>
              <a:gd name="connsiteX319" fmla="*/ 319952 w 2582862"/>
              <a:gd name="connsiteY319" fmla="*/ 192840 h 192840"/>
              <a:gd name="connsiteX320" fmla="*/ 381300 w 2582862"/>
              <a:gd name="connsiteY320" fmla="*/ 0 h 192840"/>
              <a:gd name="connsiteX321" fmla="*/ 397797 w 2582862"/>
              <a:gd name="connsiteY321" fmla="*/ 0 h 192840"/>
              <a:gd name="connsiteX322" fmla="*/ 307876 w 2582862"/>
              <a:gd name="connsiteY322" fmla="*/ 192840 h 192840"/>
              <a:gd name="connsiteX323" fmla="*/ 291377 w 2582862"/>
              <a:gd name="connsiteY323" fmla="*/ 192840 h 192840"/>
              <a:gd name="connsiteX324" fmla="*/ 352725 w 2582862"/>
              <a:gd name="connsiteY324" fmla="*/ 0 h 192840"/>
              <a:gd name="connsiteX325" fmla="*/ 369224 w 2582862"/>
              <a:gd name="connsiteY325" fmla="*/ 0 h 192840"/>
              <a:gd name="connsiteX326" fmla="*/ 279302 w 2582862"/>
              <a:gd name="connsiteY326" fmla="*/ 192840 h 192840"/>
              <a:gd name="connsiteX327" fmla="*/ 262803 w 2582862"/>
              <a:gd name="connsiteY327" fmla="*/ 192840 h 192840"/>
              <a:gd name="connsiteX328" fmla="*/ 324150 w 2582862"/>
              <a:gd name="connsiteY328" fmla="*/ 0 h 192840"/>
              <a:gd name="connsiteX329" fmla="*/ 340649 w 2582862"/>
              <a:gd name="connsiteY329" fmla="*/ 0 h 192840"/>
              <a:gd name="connsiteX330" fmla="*/ 250726 w 2582862"/>
              <a:gd name="connsiteY330" fmla="*/ 192840 h 192840"/>
              <a:gd name="connsiteX331" fmla="*/ 234227 w 2582862"/>
              <a:gd name="connsiteY331" fmla="*/ 192840 h 192840"/>
              <a:gd name="connsiteX332" fmla="*/ 295575 w 2582862"/>
              <a:gd name="connsiteY332" fmla="*/ 0 h 192840"/>
              <a:gd name="connsiteX333" fmla="*/ 312074 w 2582862"/>
              <a:gd name="connsiteY333" fmla="*/ 0 h 192840"/>
              <a:gd name="connsiteX334" fmla="*/ 222151 w 2582862"/>
              <a:gd name="connsiteY334" fmla="*/ 192840 h 192840"/>
              <a:gd name="connsiteX335" fmla="*/ 205653 w 2582862"/>
              <a:gd name="connsiteY335" fmla="*/ 192840 h 192840"/>
              <a:gd name="connsiteX336" fmla="*/ 267000 w 2582862"/>
              <a:gd name="connsiteY336" fmla="*/ 0 h 192840"/>
              <a:gd name="connsiteX337" fmla="*/ 283498 w 2582862"/>
              <a:gd name="connsiteY337" fmla="*/ 0 h 192840"/>
              <a:gd name="connsiteX338" fmla="*/ 193576 w 2582862"/>
              <a:gd name="connsiteY338" fmla="*/ 192840 h 192840"/>
              <a:gd name="connsiteX339" fmla="*/ 177077 w 2582862"/>
              <a:gd name="connsiteY339" fmla="*/ 192840 h 192840"/>
              <a:gd name="connsiteX340" fmla="*/ 238425 w 2582862"/>
              <a:gd name="connsiteY340" fmla="*/ 0 h 192840"/>
              <a:gd name="connsiteX341" fmla="*/ 254924 w 2582862"/>
              <a:gd name="connsiteY341" fmla="*/ 0 h 192840"/>
              <a:gd name="connsiteX342" fmla="*/ 165001 w 2582862"/>
              <a:gd name="connsiteY342" fmla="*/ 192840 h 192840"/>
              <a:gd name="connsiteX343" fmla="*/ 148503 w 2582862"/>
              <a:gd name="connsiteY343" fmla="*/ 192840 h 192840"/>
              <a:gd name="connsiteX344" fmla="*/ 209850 w 2582862"/>
              <a:gd name="connsiteY344" fmla="*/ 0 h 192840"/>
              <a:gd name="connsiteX345" fmla="*/ 226349 w 2582862"/>
              <a:gd name="connsiteY345" fmla="*/ 0 h 192840"/>
              <a:gd name="connsiteX346" fmla="*/ 136426 w 2582862"/>
              <a:gd name="connsiteY346" fmla="*/ 192840 h 192840"/>
              <a:gd name="connsiteX347" fmla="*/ 119927 w 2582862"/>
              <a:gd name="connsiteY347" fmla="*/ 192840 h 192840"/>
              <a:gd name="connsiteX348" fmla="*/ 181275 w 2582862"/>
              <a:gd name="connsiteY348" fmla="*/ 0 h 192840"/>
              <a:gd name="connsiteX349" fmla="*/ 197774 w 2582862"/>
              <a:gd name="connsiteY349" fmla="*/ 0 h 192840"/>
              <a:gd name="connsiteX350" fmla="*/ 107851 w 2582862"/>
              <a:gd name="connsiteY350" fmla="*/ 192840 h 192840"/>
              <a:gd name="connsiteX351" fmla="*/ 91352 w 2582862"/>
              <a:gd name="connsiteY351" fmla="*/ 192840 h 192840"/>
              <a:gd name="connsiteX352" fmla="*/ 152700 w 2582862"/>
              <a:gd name="connsiteY352" fmla="*/ 0 h 192840"/>
              <a:gd name="connsiteX353" fmla="*/ 169198 w 2582862"/>
              <a:gd name="connsiteY353" fmla="*/ 0 h 192840"/>
              <a:gd name="connsiteX354" fmla="*/ 79276 w 2582862"/>
              <a:gd name="connsiteY354" fmla="*/ 192840 h 192840"/>
              <a:gd name="connsiteX355" fmla="*/ 62778 w 2582862"/>
              <a:gd name="connsiteY355" fmla="*/ 192840 h 192840"/>
              <a:gd name="connsiteX356" fmla="*/ 124125 w 2582862"/>
              <a:gd name="connsiteY356" fmla="*/ 0 h 192840"/>
              <a:gd name="connsiteX357" fmla="*/ 140623 w 2582862"/>
              <a:gd name="connsiteY357" fmla="*/ 0 h 192840"/>
              <a:gd name="connsiteX358" fmla="*/ 50700 w 2582862"/>
              <a:gd name="connsiteY358" fmla="*/ 192840 h 192840"/>
              <a:gd name="connsiteX359" fmla="*/ 34202 w 2582862"/>
              <a:gd name="connsiteY359" fmla="*/ 192840 h 192840"/>
              <a:gd name="connsiteX360" fmla="*/ 95550 w 2582862"/>
              <a:gd name="connsiteY360" fmla="*/ 0 h 192840"/>
              <a:gd name="connsiteX361" fmla="*/ 112049 w 2582862"/>
              <a:gd name="connsiteY361" fmla="*/ 0 h 192840"/>
              <a:gd name="connsiteX362" fmla="*/ 22126 w 2582862"/>
              <a:gd name="connsiteY362" fmla="*/ 192840 h 192840"/>
              <a:gd name="connsiteX363" fmla="*/ 5627 w 2582862"/>
              <a:gd name="connsiteY363" fmla="*/ 192840 h 192840"/>
              <a:gd name="connsiteX364" fmla="*/ 66975 w 2582862"/>
              <a:gd name="connsiteY364" fmla="*/ 0 h 192840"/>
              <a:gd name="connsiteX365" fmla="*/ 83474 w 2582862"/>
              <a:gd name="connsiteY365" fmla="*/ 0 h 192840"/>
              <a:gd name="connsiteX366" fmla="*/ 0 w 2582862"/>
              <a:gd name="connsiteY366" fmla="*/ 179010 h 192840"/>
              <a:gd name="connsiteX367" fmla="*/ 0 w 2582862"/>
              <a:gd name="connsiteY367" fmla="*/ 143630 h 192840"/>
              <a:gd name="connsiteX368" fmla="*/ 38401 w 2582862"/>
              <a:gd name="connsiteY368" fmla="*/ 0 h 192840"/>
              <a:gd name="connsiteX369" fmla="*/ 54898 w 2582862"/>
              <a:gd name="connsiteY369" fmla="*/ 0 h 192840"/>
              <a:gd name="connsiteX370" fmla="*/ 0 w 2582862"/>
              <a:gd name="connsiteY370" fmla="*/ 117730 h 192840"/>
              <a:gd name="connsiteX371" fmla="*/ 0 w 2582862"/>
              <a:gd name="connsiteY371" fmla="*/ 82350 h 192840"/>
              <a:gd name="connsiteX372" fmla="*/ 12205 w 2582862"/>
              <a:gd name="connsiteY372" fmla="*/ 0 h 192840"/>
              <a:gd name="connsiteX373" fmla="*/ 26324 w 2582862"/>
              <a:gd name="connsiteY373" fmla="*/ 0 h 192840"/>
              <a:gd name="connsiteX374" fmla="*/ 0 w 2582862"/>
              <a:gd name="connsiteY374" fmla="*/ 56452 h 192840"/>
              <a:gd name="connsiteX375" fmla="*/ 0 w 2582862"/>
              <a:gd name="connsiteY375" fmla="*/ 26174 h 192840"/>
              <a:gd name="connsiteX376" fmla="*/ 0 w 2582862"/>
              <a:gd name="connsiteY376" fmla="*/ 0 h 192840"/>
              <a:gd name="connsiteX377" fmla="*/ 129 w 2582862"/>
              <a:gd name="connsiteY377" fmla="*/ 0 h 192840"/>
              <a:gd name="connsiteX378" fmla="*/ 0 w 2582862"/>
              <a:gd name="connsiteY378" fmla="*/ 276 h 1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2582862" h="192840">
                <a:moveTo>
                  <a:pt x="2582862" y="181076"/>
                </a:moveTo>
                <a:lnTo>
                  <a:pt x="2582862" y="192840"/>
                </a:lnTo>
                <a:lnTo>
                  <a:pt x="2577376" y="192840"/>
                </a:lnTo>
                <a:close/>
                <a:moveTo>
                  <a:pt x="2582862" y="119796"/>
                </a:moveTo>
                <a:lnTo>
                  <a:pt x="2582862" y="155178"/>
                </a:lnTo>
                <a:lnTo>
                  <a:pt x="2565300" y="192840"/>
                </a:lnTo>
                <a:lnTo>
                  <a:pt x="2548801" y="192840"/>
                </a:lnTo>
                <a:close/>
                <a:moveTo>
                  <a:pt x="2582862" y="58517"/>
                </a:moveTo>
                <a:lnTo>
                  <a:pt x="2582862" y="93897"/>
                </a:lnTo>
                <a:lnTo>
                  <a:pt x="2536724" y="192840"/>
                </a:lnTo>
                <a:lnTo>
                  <a:pt x="2520227" y="192840"/>
                </a:lnTo>
                <a:close/>
                <a:moveTo>
                  <a:pt x="2581574" y="0"/>
                </a:moveTo>
                <a:lnTo>
                  <a:pt x="2582862" y="0"/>
                </a:lnTo>
                <a:lnTo>
                  <a:pt x="2582862" y="32619"/>
                </a:lnTo>
                <a:lnTo>
                  <a:pt x="2508150" y="192840"/>
                </a:lnTo>
                <a:lnTo>
                  <a:pt x="2491651" y="192840"/>
                </a:lnTo>
                <a:close/>
                <a:moveTo>
                  <a:pt x="2552999" y="0"/>
                </a:moveTo>
                <a:lnTo>
                  <a:pt x="2569498" y="0"/>
                </a:lnTo>
                <a:lnTo>
                  <a:pt x="2479575" y="192840"/>
                </a:lnTo>
                <a:lnTo>
                  <a:pt x="2463076" y="192840"/>
                </a:lnTo>
                <a:close/>
                <a:moveTo>
                  <a:pt x="2524424" y="0"/>
                </a:moveTo>
                <a:lnTo>
                  <a:pt x="2540923" y="0"/>
                </a:lnTo>
                <a:lnTo>
                  <a:pt x="2451000" y="192840"/>
                </a:lnTo>
                <a:lnTo>
                  <a:pt x="2434501" y="192840"/>
                </a:lnTo>
                <a:close/>
                <a:moveTo>
                  <a:pt x="2495849" y="0"/>
                </a:moveTo>
                <a:lnTo>
                  <a:pt x="2512347" y="0"/>
                </a:lnTo>
                <a:lnTo>
                  <a:pt x="2422424" y="192840"/>
                </a:lnTo>
                <a:lnTo>
                  <a:pt x="2405927" y="192840"/>
                </a:lnTo>
                <a:close/>
                <a:moveTo>
                  <a:pt x="2467274" y="0"/>
                </a:moveTo>
                <a:lnTo>
                  <a:pt x="2483772" y="0"/>
                </a:lnTo>
                <a:lnTo>
                  <a:pt x="2393850" y="192840"/>
                </a:lnTo>
                <a:lnTo>
                  <a:pt x="2377351" y="192840"/>
                </a:lnTo>
                <a:close/>
                <a:moveTo>
                  <a:pt x="2438699" y="0"/>
                </a:moveTo>
                <a:lnTo>
                  <a:pt x="2455198" y="0"/>
                </a:lnTo>
                <a:lnTo>
                  <a:pt x="2365275" y="192840"/>
                </a:lnTo>
                <a:lnTo>
                  <a:pt x="2348776" y="192840"/>
                </a:lnTo>
                <a:close/>
                <a:moveTo>
                  <a:pt x="2410124" y="0"/>
                </a:moveTo>
                <a:lnTo>
                  <a:pt x="2426622" y="0"/>
                </a:lnTo>
                <a:lnTo>
                  <a:pt x="2336700" y="192840"/>
                </a:lnTo>
                <a:lnTo>
                  <a:pt x="2320201" y="192840"/>
                </a:lnTo>
                <a:close/>
                <a:moveTo>
                  <a:pt x="2381549" y="0"/>
                </a:moveTo>
                <a:lnTo>
                  <a:pt x="2398047" y="0"/>
                </a:lnTo>
                <a:lnTo>
                  <a:pt x="2308124" y="192840"/>
                </a:lnTo>
                <a:lnTo>
                  <a:pt x="2291627" y="192840"/>
                </a:lnTo>
                <a:close/>
                <a:moveTo>
                  <a:pt x="2352974" y="0"/>
                </a:moveTo>
                <a:lnTo>
                  <a:pt x="2369472" y="0"/>
                </a:lnTo>
                <a:lnTo>
                  <a:pt x="2279550" y="192840"/>
                </a:lnTo>
                <a:lnTo>
                  <a:pt x="2263051" y="192840"/>
                </a:lnTo>
                <a:close/>
                <a:moveTo>
                  <a:pt x="2324399" y="0"/>
                </a:moveTo>
                <a:lnTo>
                  <a:pt x="2340898" y="0"/>
                </a:lnTo>
                <a:lnTo>
                  <a:pt x="2250975" y="192840"/>
                </a:lnTo>
                <a:lnTo>
                  <a:pt x="2234476" y="192840"/>
                </a:lnTo>
                <a:close/>
                <a:moveTo>
                  <a:pt x="2295824" y="0"/>
                </a:moveTo>
                <a:lnTo>
                  <a:pt x="2312322" y="0"/>
                </a:lnTo>
                <a:lnTo>
                  <a:pt x="2222400" y="192840"/>
                </a:lnTo>
                <a:lnTo>
                  <a:pt x="2205901" y="192840"/>
                </a:lnTo>
                <a:close/>
                <a:moveTo>
                  <a:pt x="2267249" y="0"/>
                </a:moveTo>
                <a:lnTo>
                  <a:pt x="2283747" y="0"/>
                </a:lnTo>
                <a:lnTo>
                  <a:pt x="2193824" y="192840"/>
                </a:lnTo>
                <a:lnTo>
                  <a:pt x="2177327" y="192840"/>
                </a:lnTo>
                <a:close/>
                <a:moveTo>
                  <a:pt x="2238674" y="0"/>
                </a:moveTo>
                <a:lnTo>
                  <a:pt x="2255172" y="0"/>
                </a:lnTo>
                <a:lnTo>
                  <a:pt x="2165250" y="192840"/>
                </a:lnTo>
                <a:lnTo>
                  <a:pt x="2148751" y="192840"/>
                </a:lnTo>
                <a:close/>
                <a:moveTo>
                  <a:pt x="2210099" y="0"/>
                </a:moveTo>
                <a:lnTo>
                  <a:pt x="2226598" y="0"/>
                </a:lnTo>
                <a:lnTo>
                  <a:pt x="2136675" y="192840"/>
                </a:lnTo>
                <a:lnTo>
                  <a:pt x="2120176" y="192840"/>
                </a:lnTo>
                <a:close/>
                <a:moveTo>
                  <a:pt x="2181524" y="0"/>
                </a:moveTo>
                <a:lnTo>
                  <a:pt x="2198022" y="0"/>
                </a:lnTo>
                <a:lnTo>
                  <a:pt x="2108100" y="192840"/>
                </a:lnTo>
                <a:lnTo>
                  <a:pt x="2091601" y="192840"/>
                </a:lnTo>
                <a:close/>
                <a:moveTo>
                  <a:pt x="2152949" y="0"/>
                </a:moveTo>
                <a:lnTo>
                  <a:pt x="2169447" y="0"/>
                </a:lnTo>
                <a:lnTo>
                  <a:pt x="2079524" y="192840"/>
                </a:lnTo>
                <a:lnTo>
                  <a:pt x="2063027" y="192840"/>
                </a:lnTo>
                <a:close/>
                <a:moveTo>
                  <a:pt x="2124374" y="0"/>
                </a:moveTo>
                <a:lnTo>
                  <a:pt x="2140872" y="0"/>
                </a:lnTo>
                <a:lnTo>
                  <a:pt x="2050950" y="192840"/>
                </a:lnTo>
                <a:lnTo>
                  <a:pt x="2034451" y="192840"/>
                </a:lnTo>
                <a:close/>
                <a:moveTo>
                  <a:pt x="2095799" y="0"/>
                </a:moveTo>
                <a:lnTo>
                  <a:pt x="2112298" y="0"/>
                </a:lnTo>
                <a:lnTo>
                  <a:pt x="2022375" y="192840"/>
                </a:lnTo>
                <a:lnTo>
                  <a:pt x="2005876" y="192840"/>
                </a:lnTo>
                <a:close/>
                <a:moveTo>
                  <a:pt x="2067223" y="0"/>
                </a:moveTo>
                <a:lnTo>
                  <a:pt x="2083723" y="0"/>
                </a:lnTo>
                <a:lnTo>
                  <a:pt x="1993800" y="192840"/>
                </a:lnTo>
                <a:lnTo>
                  <a:pt x="1977301" y="192840"/>
                </a:lnTo>
                <a:close/>
                <a:moveTo>
                  <a:pt x="2038649" y="0"/>
                </a:moveTo>
                <a:lnTo>
                  <a:pt x="2055147" y="0"/>
                </a:lnTo>
                <a:lnTo>
                  <a:pt x="1965224" y="192840"/>
                </a:lnTo>
                <a:lnTo>
                  <a:pt x="1948727" y="192840"/>
                </a:lnTo>
                <a:close/>
                <a:moveTo>
                  <a:pt x="2010074" y="0"/>
                </a:moveTo>
                <a:lnTo>
                  <a:pt x="2026572" y="0"/>
                </a:lnTo>
                <a:lnTo>
                  <a:pt x="1936650" y="192840"/>
                </a:lnTo>
                <a:lnTo>
                  <a:pt x="1920151" y="192840"/>
                </a:lnTo>
                <a:close/>
                <a:moveTo>
                  <a:pt x="1981499" y="0"/>
                </a:moveTo>
                <a:lnTo>
                  <a:pt x="1997998" y="0"/>
                </a:lnTo>
                <a:lnTo>
                  <a:pt x="1908075" y="192840"/>
                </a:lnTo>
                <a:lnTo>
                  <a:pt x="1891576" y="192840"/>
                </a:lnTo>
                <a:close/>
                <a:moveTo>
                  <a:pt x="1952924" y="0"/>
                </a:moveTo>
                <a:lnTo>
                  <a:pt x="1969422" y="0"/>
                </a:lnTo>
                <a:lnTo>
                  <a:pt x="1879499" y="192840"/>
                </a:lnTo>
                <a:lnTo>
                  <a:pt x="1863001" y="192840"/>
                </a:lnTo>
                <a:close/>
                <a:moveTo>
                  <a:pt x="1924349" y="0"/>
                </a:moveTo>
                <a:lnTo>
                  <a:pt x="1940847" y="0"/>
                </a:lnTo>
                <a:lnTo>
                  <a:pt x="1850924" y="192840"/>
                </a:lnTo>
                <a:lnTo>
                  <a:pt x="1834427" y="192840"/>
                </a:lnTo>
                <a:close/>
                <a:moveTo>
                  <a:pt x="1895774" y="0"/>
                </a:moveTo>
                <a:lnTo>
                  <a:pt x="1912272" y="0"/>
                </a:lnTo>
                <a:lnTo>
                  <a:pt x="1822350" y="192840"/>
                </a:lnTo>
                <a:lnTo>
                  <a:pt x="1805851" y="192840"/>
                </a:lnTo>
                <a:close/>
                <a:moveTo>
                  <a:pt x="1867199" y="0"/>
                </a:moveTo>
                <a:lnTo>
                  <a:pt x="1883698" y="0"/>
                </a:lnTo>
                <a:lnTo>
                  <a:pt x="1793775" y="192840"/>
                </a:lnTo>
                <a:lnTo>
                  <a:pt x="1777276" y="192840"/>
                </a:lnTo>
                <a:close/>
                <a:moveTo>
                  <a:pt x="1838623" y="0"/>
                </a:moveTo>
                <a:lnTo>
                  <a:pt x="1855122" y="0"/>
                </a:lnTo>
                <a:lnTo>
                  <a:pt x="1765200" y="192840"/>
                </a:lnTo>
                <a:lnTo>
                  <a:pt x="1748701" y="192840"/>
                </a:lnTo>
                <a:close/>
                <a:moveTo>
                  <a:pt x="1810048" y="0"/>
                </a:moveTo>
                <a:lnTo>
                  <a:pt x="1826547" y="0"/>
                </a:lnTo>
                <a:lnTo>
                  <a:pt x="1736624" y="192840"/>
                </a:lnTo>
                <a:lnTo>
                  <a:pt x="1720126" y="192840"/>
                </a:lnTo>
                <a:close/>
                <a:moveTo>
                  <a:pt x="1781474" y="0"/>
                </a:moveTo>
                <a:lnTo>
                  <a:pt x="1797973" y="0"/>
                </a:lnTo>
                <a:lnTo>
                  <a:pt x="1708050" y="192840"/>
                </a:lnTo>
                <a:lnTo>
                  <a:pt x="1691551" y="192840"/>
                </a:lnTo>
                <a:close/>
                <a:moveTo>
                  <a:pt x="1752899" y="0"/>
                </a:moveTo>
                <a:lnTo>
                  <a:pt x="1769398" y="0"/>
                </a:lnTo>
                <a:lnTo>
                  <a:pt x="1679475" y="192840"/>
                </a:lnTo>
                <a:lnTo>
                  <a:pt x="1662976" y="192840"/>
                </a:lnTo>
                <a:close/>
                <a:moveTo>
                  <a:pt x="1724324" y="0"/>
                </a:moveTo>
                <a:lnTo>
                  <a:pt x="1740822" y="0"/>
                </a:lnTo>
                <a:lnTo>
                  <a:pt x="1650899" y="192840"/>
                </a:lnTo>
                <a:lnTo>
                  <a:pt x="1634401" y="192840"/>
                </a:lnTo>
                <a:close/>
                <a:moveTo>
                  <a:pt x="1695748" y="0"/>
                </a:moveTo>
                <a:lnTo>
                  <a:pt x="1712247" y="0"/>
                </a:lnTo>
                <a:lnTo>
                  <a:pt x="1622324" y="192840"/>
                </a:lnTo>
                <a:lnTo>
                  <a:pt x="1605826" y="192840"/>
                </a:lnTo>
                <a:close/>
                <a:moveTo>
                  <a:pt x="1667174" y="0"/>
                </a:moveTo>
                <a:lnTo>
                  <a:pt x="1683673" y="0"/>
                </a:lnTo>
                <a:lnTo>
                  <a:pt x="1593750" y="192840"/>
                </a:lnTo>
                <a:lnTo>
                  <a:pt x="1577251" y="192840"/>
                </a:lnTo>
                <a:close/>
                <a:moveTo>
                  <a:pt x="1638599" y="0"/>
                </a:moveTo>
                <a:lnTo>
                  <a:pt x="1655098" y="0"/>
                </a:lnTo>
                <a:lnTo>
                  <a:pt x="1565175" y="192840"/>
                </a:lnTo>
                <a:lnTo>
                  <a:pt x="1548676" y="192840"/>
                </a:lnTo>
                <a:close/>
                <a:moveTo>
                  <a:pt x="1610023" y="0"/>
                </a:moveTo>
                <a:lnTo>
                  <a:pt x="1626522" y="0"/>
                </a:lnTo>
                <a:lnTo>
                  <a:pt x="1536600" y="192840"/>
                </a:lnTo>
                <a:lnTo>
                  <a:pt x="1520101" y="192840"/>
                </a:lnTo>
                <a:close/>
                <a:moveTo>
                  <a:pt x="1581448" y="0"/>
                </a:moveTo>
                <a:lnTo>
                  <a:pt x="1597947" y="0"/>
                </a:lnTo>
                <a:lnTo>
                  <a:pt x="1508024" y="192840"/>
                </a:lnTo>
                <a:lnTo>
                  <a:pt x="1491527" y="192840"/>
                </a:lnTo>
                <a:close/>
                <a:moveTo>
                  <a:pt x="1552874" y="0"/>
                </a:moveTo>
                <a:lnTo>
                  <a:pt x="1569373" y="0"/>
                </a:lnTo>
                <a:lnTo>
                  <a:pt x="1479450" y="192840"/>
                </a:lnTo>
                <a:lnTo>
                  <a:pt x="1462951" y="192840"/>
                </a:lnTo>
                <a:close/>
                <a:moveTo>
                  <a:pt x="1524299" y="0"/>
                </a:moveTo>
                <a:lnTo>
                  <a:pt x="1540798" y="0"/>
                </a:lnTo>
                <a:lnTo>
                  <a:pt x="1450875" y="192840"/>
                </a:lnTo>
                <a:lnTo>
                  <a:pt x="1434376" y="192840"/>
                </a:lnTo>
                <a:close/>
                <a:moveTo>
                  <a:pt x="1495724" y="0"/>
                </a:moveTo>
                <a:lnTo>
                  <a:pt x="1512222" y="0"/>
                </a:lnTo>
                <a:lnTo>
                  <a:pt x="1422299" y="192840"/>
                </a:lnTo>
                <a:lnTo>
                  <a:pt x="1405801" y="192840"/>
                </a:lnTo>
                <a:close/>
                <a:moveTo>
                  <a:pt x="1467149" y="0"/>
                </a:moveTo>
                <a:lnTo>
                  <a:pt x="1483647" y="0"/>
                </a:lnTo>
                <a:lnTo>
                  <a:pt x="1393724" y="192840"/>
                </a:lnTo>
                <a:lnTo>
                  <a:pt x="1377226" y="192840"/>
                </a:lnTo>
                <a:close/>
                <a:moveTo>
                  <a:pt x="1438574" y="0"/>
                </a:moveTo>
                <a:lnTo>
                  <a:pt x="1455073" y="0"/>
                </a:lnTo>
                <a:lnTo>
                  <a:pt x="1365150" y="192840"/>
                </a:lnTo>
                <a:lnTo>
                  <a:pt x="1348651" y="192840"/>
                </a:lnTo>
                <a:close/>
                <a:moveTo>
                  <a:pt x="1409999" y="0"/>
                </a:moveTo>
                <a:lnTo>
                  <a:pt x="1426498" y="0"/>
                </a:lnTo>
                <a:lnTo>
                  <a:pt x="1336575" y="192840"/>
                </a:lnTo>
                <a:lnTo>
                  <a:pt x="1320076" y="192840"/>
                </a:lnTo>
                <a:close/>
                <a:moveTo>
                  <a:pt x="1381423" y="0"/>
                </a:moveTo>
                <a:lnTo>
                  <a:pt x="1397922" y="0"/>
                </a:lnTo>
                <a:lnTo>
                  <a:pt x="1307999" y="192840"/>
                </a:lnTo>
                <a:lnTo>
                  <a:pt x="1291501" y="192840"/>
                </a:lnTo>
                <a:close/>
                <a:moveTo>
                  <a:pt x="1352849" y="0"/>
                </a:moveTo>
                <a:lnTo>
                  <a:pt x="1369347" y="0"/>
                </a:lnTo>
                <a:lnTo>
                  <a:pt x="1279424" y="192840"/>
                </a:lnTo>
                <a:lnTo>
                  <a:pt x="1262926" y="192840"/>
                </a:lnTo>
                <a:close/>
                <a:moveTo>
                  <a:pt x="1324274" y="0"/>
                </a:moveTo>
                <a:lnTo>
                  <a:pt x="1340773" y="0"/>
                </a:lnTo>
                <a:lnTo>
                  <a:pt x="1250850" y="192840"/>
                </a:lnTo>
                <a:lnTo>
                  <a:pt x="1234351" y="192840"/>
                </a:lnTo>
                <a:close/>
                <a:moveTo>
                  <a:pt x="1295699" y="0"/>
                </a:moveTo>
                <a:lnTo>
                  <a:pt x="1312198" y="0"/>
                </a:lnTo>
                <a:lnTo>
                  <a:pt x="1222275" y="192840"/>
                </a:lnTo>
                <a:lnTo>
                  <a:pt x="1205776" y="192840"/>
                </a:lnTo>
                <a:close/>
                <a:moveTo>
                  <a:pt x="1267123" y="0"/>
                </a:moveTo>
                <a:lnTo>
                  <a:pt x="1283622" y="0"/>
                </a:lnTo>
                <a:lnTo>
                  <a:pt x="1193700" y="192840"/>
                </a:lnTo>
                <a:lnTo>
                  <a:pt x="1177201" y="192840"/>
                </a:lnTo>
                <a:close/>
                <a:moveTo>
                  <a:pt x="1238549" y="0"/>
                </a:moveTo>
                <a:lnTo>
                  <a:pt x="1255047" y="0"/>
                </a:lnTo>
                <a:lnTo>
                  <a:pt x="1165124" y="192840"/>
                </a:lnTo>
                <a:lnTo>
                  <a:pt x="1148626" y="192840"/>
                </a:lnTo>
                <a:close/>
                <a:moveTo>
                  <a:pt x="1209974" y="0"/>
                </a:moveTo>
                <a:lnTo>
                  <a:pt x="1226473" y="0"/>
                </a:lnTo>
                <a:lnTo>
                  <a:pt x="1136550" y="192840"/>
                </a:lnTo>
                <a:lnTo>
                  <a:pt x="1120051" y="192840"/>
                </a:lnTo>
                <a:close/>
                <a:moveTo>
                  <a:pt x="1181399" y="0"/>
                </a:moveTo>
                <a:lnTo>
                  <a:pt x="1197897" y="0"/>
                </a:lnTo>
                <a:lnTo>
                  <a:pt x="1107975" y="192840"/>
                </a:lnTo>
                <a:lnTo>
                  <a:pt x="1091476" y="192840"/>
                </a:lnTo>
                <a:close/>
                <a:moveTo>
                  <a:pt x="1152823" y="0"/>
                </a:moveTo>
                <a:lnTo>
                  <a:pt x="1169322" y="0"/>
                </a:lnTo>
                <a:lnTo>
                  <a:pt x="1079399" y="192840"/>
                </a:lnTo>
                <a:lnTo>
                  <a:pt x="1062901" y="192840"/>
                </a:lnTo>
                <a:close/>
                <a:moveTo>
                  <a:pt x="1124249" y="0"/>
                </a:moveTo>
                <a:lnTo>
                  <a:pt x="1140747" y="0"/>
                </a:lnTo>
                <a:lnTo>
                  <a:pt x="1050824" y="192840"/>
                </a:lnTo>
                <a:lnTo>
                  <a:pt x="1034326" y="192840"/>
                </a:lnTo>
                <a:close/>
                <a:moveTo>
                  <a:pt x="1095674" y="0"/>
                </a:moveTo>
                <a:lnTo>
                  <a:pt x="1112173" y="0"/>
                </a:lnTo>
                <a:lnTo>
                  <a:pt x="1022250" y="192840"/>
                </a:lnTo>
                <a:lnTo>
                  <a:pt x="1005751" y="192840"/>
                </a:lnTo>
                <a:close/>
                <a:moveTo>
                  <a:pt x="1067099" y="0"/>
                </a:moveTo>
                <a:lnTo>
                  <a:pt x="1083598" y="0"/>
                </a:lnTo>
                <a:lnTo>
                  <a:pt x="993675" y="192840"/>
                </a:lnTo>
                <a:lnTo>
                  <a:pt x="977176" y="192840"/>
                </a:lnTo>
                <a:close/>
                <a:moveTo>
                  <a:pt x="1038523" y="0"/>
                </a:moveTo>
                <a:lnTo>
                  <a:pt x="1055022" y="0"/>
                </a:lnTo>
                <a:lnTo>
                  <a:pt x="965099" y="192840"/>
                </a:lnTo>
                <a:lnTo>
                  <a:pt x="948601" y="192840"/>
                </a:lnTo>
                <a:close/>
                <a:moveTo>
                  <a:pt x="1009949" y="0"/>
                </a:moveTo>
                <a:lnTo>
                  <a:pt x="1026447" y="0"/>
                </a:lnTo>
                <a:lnTo>
                  <a:pt x="936524" y="192840"/>
                </a:lnTo>
                <a:lnTo>
                  <a:pt x="920026" y="192840"/>
                </a:lnTo>
                <a:close/>
                <a:moveTo>
                  <a:pt x="981374" y="0"/>
                </a:moveTo>
                <a:lnTo>
                  <a:pt x="997873" y="0"/>
                </a:lnTo>
                <a:lnTo>
                  <a:pt x="907950" y="192840"/>
                </a:lnTo>
                <a:lnTo>
                  <a:pt x="891451" y="192840"/>
                </a:lnTo>
                <a:close/>
                <a:moveTo>
                  <a:pt x="952799" y="0"/>
                </a:moveTo>
                <a:lnTo>
                  <a:pt x="969298" y="0"/>
                </a:lnTo>
                <a:lnTo>
                  <a:pt x="879375" y="192840"/>
                </a:lnTo>
                <a:lnTo>
                  <a:pt x="862876" y="192840"/>
                </a:lnTo>
                <a:close/>
                <a:moveTo>
                  <a:pt x="924223" y="0"/>
                </a:moveTo>
                <a:lnTo>
                  <a:pt x="940722" y="0"/>
                </a:lnTo>
                <a:lnTo>
                  <a:pt x="850799" y="192840"/>
                </a:lnTo>
                <a:lnTo>
                  <a:pt x="834301" y="192840"/>
                </a:lnTo>
                <a:close/>
                <a:moveTo>
                  <a:pt x="895649" y="0"/>
                </a:moveTo>
                <a:lnTo>
                  <a:pt x="912147" y="0"/>
                </a:lnTo>
                <a:lnTo>
                  <a:pt x="822224" y="192840"/>
                </a:lnTo>
                <a:lnTo>
                  <a:pt x="805726" y="192840"/>
                </a:lnTo>
                <a:close/>
                <a:moveTo>
                  <a:pt x="867074" y="0"/>
                </a:moveTo>
                <a:lnTo>
                  <a:pt x="883573" y="0"/>
                </a:lnTo>
                <a:lnTo>
                  <a:pt x="793650" y="192840"/>
                </a:lnTo>
                <a:lnTo>
                  <a:pt x="777151" y="192840"/>
                </a:lnTo>
                <a:close/>
                <a:moveTo>
                  <a:pt x="838499" y="0"/>
                </a:moveTo>
                <a:lnTo>
                  <a:pt x="854997" y="0"/>
                </a:lnTo>
                <a:lnTo>
                  <a:pt x="765075" y="192840"/>
                </a:lnTo>
                <a:lnTo>
                  <a:pt x="748576" y="192840"/>
                </a:lnTo>
                <a:close/>
                <a:moveTo>
                  <a:pt x="809924" y="0"/>
                </a:moveTo>
                <a:lnTo>
                  <a:pt x="826422" y="0"/>
                </a:lnTo>
                <a:lnTo>
                  <a:pt x="736499" y="192840"/>
                </a:lnTo>
                <a:lnTo>
                  <a:pt x="720002" y="192840"/>
                </a:lnTo>
                <a:close/>
                <a:moveTo>
                  <a:pt x="781349" y="0"/>
                </a:moveTo>
                <a:lnTo>
                  <a:pt x="797847" y="0"/>
                </a:lnTo>
                <a:lnTo>
                  <a:pt x="707924" y="192840"/>
                </a:lnTo>
                <a:lnTo>
                  <a:pt x="691426" y="192840"/>
                </a:lnTo>
                <a:close/>
                <a:moveTo>
                  <a:pt x="752774" y="0"/>
                </a:moveTo>
                <a:lnTo>
                  <a:pt x="769273" y="0"/>
                </a:lnTo>
                <a:lnTo>
                  <a:pt x="679350" y="192840"/>
                </a:lnTo>
                <a:lnTo>
                  <a:pt x="662851" y="192840"/>
                </a:lnTo>
                <a:close/>
                <a:moveTo>
                  <a:pt x="724199" y="0"/>
                </a:moveTo>
                <a:lnTo>
                  <a:pt x="740697" y="0"/>
                </a:lnTo>
                <a:lnTo>
                  <a:pt x="650775" y="192840"/>
                </a:lnTo>
                <a:lnTo>
                  <a:pt x="634276" y="192840"/>
                </a:lnTo>
                <a:close/>
                <a:moveTo>
                  <a:pt x="695624" y="0"/>
                </a:moveTo>
                <a:lnTo>
                  <a:pt x="712122" y="0"/>
                </a:lnTo>
                <a:lnTo>
                  <a:pt x="622199" y="192840"/>
                </a:lnTo>
                <a:lnTo>
                  <a:pt x="605702" y="192840"/>
                </a:lnTo>
                <a:close/>
                <a:moveTo>
                  <a:pt x="667049" y="0"/>
                </a:moveTo>
                <a:lnTo>
                  <a:pt x="683547" y="0"/>
                </a:lnTo>
                <a:lnTo>
                  <a:pt x="593624" y="192840"/>
                </a:lnTo>
                <a:lnTo>
                  <a:pt x="577126" y="192840"/>
                </a:lnTo>
                <a:close/>
                <a:moveTo>
                  <a:pt x="638474" y="0"/>
                </a:moveTo>
                <a:lnTo>
                  <a:pt x="654973" y="0"/>
                </a:lnTo>
                <a:lnTo>
                  <a:pt x="565050" y="192840"/>
                </a:lnTo>
                <a:lnTo>
                  <a:pt x="548551" y="192840"/>
                </a:lnTo>
                <a:close/>
                <a:moveTo>
                  <a:pt x="609899" y="0"/>
                </a:moveTo>
                <a:lnTo>
                  <a:pt x="626397" y="0"/>
                </a:lnTo>
                <a:lnTo>
                  <a:pt x="536475" y="192840"/>
                </a:lnTo>
                <a:lnTo>
                  <a:pt x="519976" y="192840"/>
                </a:lnTo>
                <a:close/>
                <a:moveTo>
                  <a:pt x="581324" y="0"/>
                </a:moveTo>
                <a:lnTo>
                  <a:pt x="597822" y="0"/>
                </a:lnTo>
                <a:lnTo>
                  <a:pt x="507899" y="192840"/>
                </a:lnTo>
                <a:lnTo>
                  <a:pt x="491402" y="192840"/>
                </a:lnTo>
                <a:close/>
                <a:moveTo>
                  <a:pt x="552749" y="0"/>
                </a:moveTo>
                <a:lnTo>
                  <a:pt x="569247" y="0"/>
                </a:lnTo>
                <a:lnTo>
                  <a:pt x="479324" y="192840"/>
                </a:lnTo>
                <a:lnTo>
                  <a:pt x="462826" y="192840"/>
                </a:lnTo>
                <a:close/>
                <a:moveTo>
                  <a:pt x="524174" y="0"/>
                </a:moveTo>
                <a:lnTo>
                  <a:pt x="540673" y="0"/>
                </a:lnTo>
                <a:lnTo>
                  <a:pt x="450750" y="192840"/>
                </a:lnTo>
                <a:lnTo>
                  <a:pt x="434251" y="192840"/>
                </a:lnTo>
                <a:close/>
                <a:moveTo>
                  <a:pt x="495599" y="0"/>
                </a:moveTo>
                <a:lnTo>
                  <a:pt x="512098" y="0"/>
                </a:lnTo>
                <a:lnTo>
                  <a:pt x="422177" y="192840"/>
                </a:lnTo>
                <a:lnTo>
                  <a:pt x="405677" y="192840"/>
                </a:lnTo>
                <a:close/>
                <a:moveTo>
                  <a:pt x="467025" y="0"/>
                </a:moveTo>
                <a:lnTo>
                  <a:pt x="483522" y="0"/>
                </a:lnTo>
                <a:lnTo>
                  <a:pt x="393600" y="192840"/>
                </a:lnTo>
                <a:lnTo>
                  <a:pt x="377103" y="192840"/>
                </a:lnTo>
                <a:close/>
                <a:moveTo>
                  <a:pt x="438449" y="0"/>
                </a:moveTo>
                <a:lnTo>
                  <a:pt x="454947" y="0"/>
                </a:lnTo>
                <a:lnTo>
                  <a:pt x="365026" y="192840"/>
                </a:lnTo>
                <a:lnTo>
                  <a:pt x="348527" y="192840"/>
                </a:lnTo>
                <a:close/>
                <a:moveTo>
                  <a:pt x="409874" y="0"/>
                </a:moveTo>
                <a:lnTo>
                  <a:pt x="426373" y="0"/>
                </a:lnTo>
                <a:lnTo>
                  <a:pt x="336451" y="192840"/>
                </a:lnTo>
                <a:lnTo>
                  <a:pt x="319952" y="192840"/>
                </a:lnTo>
                <a:close/>
                <a:moveTo>
                  <a:pt x="381300" y="0"/>
                </a:moveTo>
                <a:lnTo>
                  <a:pt x="397797" y="0"/>
                </a:lnTo>
                <a:lnTo>
                  <a:pt x="307876" y="192840"/>
                </a:lnTo>
                <a:lnTo>
                  <a:pt x="291377" y="192840"/>
                </a:lnTo>
                <a:close/>
                <a:moveTo>
                  <a:pt x="352725" y="0"/>
                </a:moveTo>
                <a:lnTo>
                  <a:pt x="369224" y="0"/>
                </a:lnTo>
                <a:lnTo>
                  <a:pt x="279302" y="192840"/>
                </a:lnTo>
                <a:lnTo>
                  <a:pt x="262803" y="192840"/>
                </a:lnTo>
                <a:close/>
                <a:moveTo>
                  <a:pt x="324150" y="0"/>
                </a:moveTo>
                <a:lnTo>
                  <a:pt x="340649" y="0"/>
                </a:lnTo>
                <a:lnTo>
                  <a:pt x="250726" y="192840"/>
                </a:lnTo>
                <a:lnTo>
                  <a:pt x="234227" y="192840"/>
                </a:lnTo>
                <a:close/>
                <a:moveTo>
                  <a:pt x="295575" y="0"/>
                </a:moveTo>
                <a:lnTo>
                  <a:pt x="312074" y="0"/>
                </a:lnTo>
                <a:lnTo>
                  <a:pt x="222151" y="192840"/>
                </a:lnTo>
                <a:lnTo>
                  <a:pt x="205653" y="192840"/>
                </a:lnTo>
                <a:close/>
                <a:moveTo>
                  <a:pt x="267000" y="0"/>
                </a:moveTo>
                <a:lnTo>
                  <a:pt x="283498" y="0"/>
                </a:lnTo>
                <a:lnTo>
                  <a:pt x="193576" y="192840"/>
                </a:lnTo>
                <a:lnTo>
                  <a:pt x="177077" y="192840"/>
                </a:lnTo>
                <a:close/>
                <a:moveTo>
                  <a:pt x="238425" y="0"/>
                </a:moveTo>
                <a:lnTo>
                  <a:pt x="254924" y="0"/>
                </a:lnTo>
                <a:lnTo>
                  <a:pt x="165001" y="192840"/>
                </a:lnTo>
                <a:lnTo>
                  <a:pt x="148503" y="192840"/>
                </a:lnTo>
                <a:close/>
                <a:moveTo>
                  <a:pt x="209850" y="0"/>
                </a:moveTo>
                <a:lnTo>
                  <a:pt x="226349" y="0"/>
                </a:lnTo>
                <a:lnTo>
                  <a:pt x="136426" y="192840"/>
                </a:lnTo>
                <a:lnTo>
                  <a:pt x="119927" y="192840"/>
                </a:lnTo>
                <a:close/>
                <a:moveTo>
                  <a:pt x="181275" y="0"/>
                </a:moveTo>
                <a:lnTo>
                  <a:pt x="197774" y="0"/>
                </a:lnTo>
                <a:lnTo>
                  <a:pt x="107851" y="192840"/>
                </a:lnTo>
                <a:lnTo>
                  <a:pt x="91352" y="192840"/>
                </a:lnTo>
                <a:close/>
                <a:moveTo>
                  <a:pt x="152700" y="0"/>
                </a:moveTo>
                <a:lnTo>
                  <a:pt x="169198" y="0"/>
                </a:lnTo>
                <a:lnTo>
                  <a:pt x="79276" y="192840"/>
                </a:lnTo>
                <a:lnTo>
                  <a:pt x="62778" y="192840"/>
                </a:lnTo>
                <a:close/>
                <a:moveTo>
                  <a:pt x="124125" y="0"/>
                </a:moveTo>
                <a:lnTo>
                  <a:pt x="140623" y="0"/>
                </a:lnTo>
                <a:lnTo>
                  <a:pt x="50700" y="192840"/>
                </a:lnTo>
                <a:lnTo>
                  <a:pt x="34202" y="192840"/>
                </a:lnTo>
                <a:close/>
                <a:moveTo>
                  <a:pt x="95550" y="0"/>
                </a:moveTo>
                <a:lnTo>
                  <a:pt x="112049" y="0"/>
                </a:lnTo>
                <a:lnTo>
                  <a:pt x="22126" y="192840"/>
                </a:lnTo>
                <a:lnTo>
                  <a:pt x="5627" y="192840"/>
                </a:lnTo>
                <a:close/>
                <a:moveTo>
                  <a:pt x="66975" y="0"/>
                </a:moveTo>
                <a:lnTo>
                  <a:pt x="83474" y="0"/>
                </a:lnTo>
                <a:lnTo>
                  <a:pt x="0" y="179010"/>
                </a:lnTo>
                <a:lnTo>
                  <a:pt x="0" y="143630"/>
                </a:lnTo>
                <a:close/>
                <a:moveTo>
                  <a:pt x="38401" y="0"/>
                </a:moveTo>
                <a:lnTo>
                  <a:pt x="54898" y="0"/>
                </a:lnTo>
                <a:lnTo>
                  <a:pt x="0" y="117730"/>
                </a:lnTo>
                <a:lnTo>
                  <a:pt x="0" y="82350"/>
                </a:lnTo>
                <a:close/>
                <a:moveTo>
                  <a:pt x="12205" y="0"/>
                </a:moveTo>
                <a:lnTo>
                  <a:pt x="26324" y="0"/>
                </a:lnTo>
                <a:lnTo>
                  <a:pt x="0" y="56452"/>
                </a:lnTo>
                <a:lnTo>
                  <a:pt x="0" y="26174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0" y="276"/>
                </a:lnTo>
                <a:close/>
              </a:path>
            </a:pathLst>
          </a:custGeom>
          <a:gradFill>
            <a:gsLst>
              <a:gs pos="0">
                <a:srgbClr val="EA473A"/>
              </a:gs>
              <a:gs pos="42000">
                <a:srgbClr val="EA473A"/>
              </a:gs>
              <a:gs pos="72000">
                <a:srgbClr val="EA473A">
                  <a:alpha val="89000"/>
                </a:srgbClr>
              </a:gs>
              <a:gs pos="100000">
                <a:srgbClr val="EA473A">
                  <a:alpha val="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印品黑体" panose="000005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694625D6-780C-4D91-A27A-E62DB9AB32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5" y="201140"/>
            <a:ext cx="1077497" cy="835180"/>
          </a:xfrm>
          <a:prstGeom prst="rect">
            <a:avLst/>
          </a:prstGeom>
        </p:spPr>
      </p:pic>
      <p:grpSp>
        <p:nvGrpSpPr>
          <p:cNvPr id="19" name="그룹 5">
            <a:extLst>
              <a:ext uri="{FF2B5EF4-FFF2-40B4-BE49-F238E27FC236}">
                <a16:creationId xmlns:a16="http://schemas.microsoft.com/office/drawing/2014/main" id="{267E8647-8F92-4072-B19B-39150FF6F42A}"/>
              </a:ext>
            </a:extLst>
          </p:cNvPr>
          <p:cNvGrpSpPr/>
          <p:nvPr/>
        </p:nvGrpSpPr>
        <p:grpSpPr>
          <a:xfrm>
            <a:off x="6460648" y="1985494"/>
            <a:ext cx="5212580" cy="1961666"/>
            <a:chOff x="2059957" y="1806097"/>
            <a:chExt cx="5212580" cy="1621212"/>
          </a:xfrm>
        </p:grpSpPr>
        <p:sp>
          <p:nvSpPr>
            <p:cNvPr id="20" name="Rectangle 3">
              <a:extLst>
                <a:ext uri="{FF2B5EF4-FFF2-40B4-BE49-F238E27FC236}">
                  <a16:creationId xmlns:a16="http://schemas.microsoft.com/office/drawing/2014/main" id="{79DE5FE5-B9EB-4092-910C-A14BC1204F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9957" y="1806097"/>
              <a:ext cx="2652970" cy="54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Raleway" pitchFamily="2" charset="0"/>
                  <a:ea typeface="印品黑体" panose="00000500000000000000" pitchFamily="2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First</a:t>
              </a:r>
              <a:r>
                <a:rPr lang="en-US" altLang="zh-CN" sz="4800" b="1" dirty="0">
                  <a:solidFill>
                    <a:srgbClr val="C4900E"/>
                  </a:solidFill>
                  <a:latin typeface="Raleway" pitchFamily="2" charset="0"/>
                  <a:ea typeface="印品黑体" panose="00000500000000000000" pitchFamily="2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4800" b="1" dirty="0">
                  <a:solidFill>
                    <a:srgbClr val="EA473A"/>
                  </a:solidFill>
                  <a:latin typeface="Raleway" pitchFamily="2" charset="0"/>
                  <a:ea typeface="印品黑体" panose="00000500000000000000" pitchFamily="2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part</a:t>
              </a:r>
              <a:endParaRPr lang="en-US" altLang="ko-KR" sz="4800" b="1" dirty="0">
                <a:solidFill>
                  <a:srgbClr val="EA473A"/>
                </a:solidFill>
                <a:latin typeface="Raleway" pitchFamily="2" charset="0"/>
                <a:ea typeface="印品黑体" panose="00000500000000000000" pitchFamily="2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21" name="그룹 24">
              <a:extLst>
                <a:ext uri="{FF2B5EF4-FFF2-40B4-BE49-F238E27FC236}">
                  <a16:creationId xmlns:a16="http://schemas.microsoft.com/office/drawing/2014/main" id="{F9F35D56-089E-44F7-BC56-587B6FE9C7B3}"/>
                </a:ext>
              </a:extLst>
            </p:cNvPr>
            <p:cNvGrpSpPr/>
            <p:nvPr/>
          </p:nvGrpSpPr>
          <p:grpSpPr>
            <a:xfrm>
              <a:off x="2114074" y="2381528"/>
              <a:ext cx="5158463" cy="1045781"/>
              <a:chOff x="4227244" y="4198022"/>
              <a:chExt cx="5158463" cy="1045781"/>
            </a:xfrm>
          </p:grpSpPr>
          <p:sp>
            <p:nvSpPr>
              <p:cNvPr id="22" name="Rectangle 3">
                <a:extLst>
                  <a:ext uri="{FF2B5EF4-FFF2-40B4-BE49-F238E27FC236}">
                    <a16:creationId xmlns:a16="http://schemas.microsoft.com/office/drawing/2014/main" id="{4B12AA80-EF49-42F3-91B6-9F7897D8B72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7244" y="4198022"/>
                <a:ext cx="5158463" cy="274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>
                    <a:prstClr val="white"/>
                  </a:buClr>
                  <a:defRPr/>
                </a:pPr>
                <a:r>
                  <a:rPr lang="en-US" altLang="ko-KR" sz="2400" b="1" dirty="0">
                    <a:solidFill>
                      <a:srgbClr val="081419"/>
                    </a:solidFill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Design inspiration For presentation</a:t>
                </a:r>
              </a:p>
            </p:txBody>
          </p:sp>
          <p:sp>
            <p:nvSpPr>
              <p:cNvPr id="27" name="Rectangle 3">
                <a:extLst>
                  <a:ext uri="{FF2B5EF4-FFF2-40B4-BE49-F238E27FC236}">
                    <a16:creationId xmlns:a16="http://schemas.microsoft.com/office/drawing/2014/main" id="{5B1FB4F5-1BFC-444C-8167-73525C9D33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27244" y="4526611"/>
                <a:ext cx="3995840" cy="7171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ko-KR" sz="1200" dirty="0">
                    <a:solidFill>
                      <a:srgbClr val="081419"/>
                    </a:solidFill>
                    <a:latin typeface="Raleway" pitchFamily="2" charset="0"/>
                    <a:ea typeface="印品黑体" panose="00000500000000000000" pitchFamily="2" charset="-122"/>
                    <a:cs typeface="Vijaya" panose="020B0604020202020204" pitchFamily="34" charset="0"/>
                    <a:sym typeface="微软雅黑" panose="020B0503020204020204" pitchFamily="34" charset="-122"/>
                  </a:rPr>
                  <a:t>Lorem Ipsum has been the industry's standard dummy text ever since the 1500s,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ko-KR" sz="1200" dirty="0">
                    <a:solidFill>
                      <a:srgbClr val="081419"/>
                    </a:solidFill>
                    <a:latin typeface="Raleway" pitchFamily="2" charset="0"/>
                    <a:ea typeface="印品黑体" panose="00000500000000000000" pitchFamily="2" charset="-122"/>
                    <a:cs typeface="Vijaya" panose="020B0604020202020204" pitchFamily="34" charset="0"/>
                    <a:sym typeface="微软雅黑" panose="020B0503020204020204" pitchFamily="34" charset="-122"/>
                  </a:rPr>
                  <a:t>when an unknown printer took a galley of type and scrambled it to make a type specimen book </a:t>
                </a:r>
              </a:p>
            </p:txBody>
          </p:sp>
        </p:grpSp>
      </p:grpSp>
      <p:pic>
        <p:nvPicPr>
          <p:cNvPr id="9" name="Imagen 8">
            <a:extLst>
              <a:ext uri="{FF2B5EF4-FFF2-40B4-BE49-F238E27FC236}">
                <a16:creationId xmlns:a16="http://schemas.microsoft.com/office/drawing/2014/main" id="{8D1687B0-01FB-4C8A-B3BB-C3DFBA591C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9531" y="1330054"/>
            <a:ext cx="6351447" cy="635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62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 3">
            <a:extLst>
              <a:ext uri="{FF2B5EF4-FFF2-40B4-BE49-F238E27FC236}">
                <a16:creationId xmlns:a16="http://schemas.microsoft.com/office/drawing/2014/main" id="{4497BC3D-4373-0A38-E420-2E47350CC847}"/>
              </a:ext>
            </a:extLst>
          </p:cNvPr>
          <p:cNvSpPr/>
          <p:nvPr/>
        </p:nvSpPr>
        <p:spPr>
          <a:xfrm>
            <a:off x="5961843" y="1647202"/>
            <a:ext cx="5143416" cy="47941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A473A"/>
              </a:solidFill>
            </a:endParaRPr>
          </a:p>
        </p:txBody>
      </p:sp>
      <p:grpSp>
        <p:nvGrpSpPr>
          <p:cNvPr id="29" name="그룹 98">
            <a:extLst>
              <a:ext uri="{FF2B5EF4-FFF2-40B4-BE49-F238E27FC236}">
                <a16:creationId xmlns:a16="http://schemas.microsoft.com/office/drawing/2014/main" id="{5439CDA8-AAE4-1E04-C073-A010E7F23BC7}"/>
              </a:ext>
            </a:extLst>
          </p:cNvPr>
          <p:cNvGrpSpPr/>
          <p:nvPr/>
        </p:nvGrpSpPr>
        <p:grpSpPr>
          <a:xfrm>
            <a:off x="6321411" y="1907676"/>
            <a:ext cx="4381265" cy="4235527"/>
            <a:chOff x="6313916" y="1794279"/>
            <a:chExt cx="4381265" cy="4235527"/>
          </a:xfrm>
        </p:grpSpPr>
        <p:grpSp>
          <p:nvGrpSpPr>
            <p:cNvPr id="30" name="그룹 66">
              <a:extLst>
                <a:ext uri="{FF2B5EF4-FFF2-40B4-BE49-F238E27FC236}">
                  <a16:creationId xmlns:a16="http://schemas.microsoft.com/office/drawing/2014/main" id="{5A3CAEBB-C174-2FD1-D030-8A93B179CCEF}"/>
                </a:ext>
              </a:extLst>
            </p:cNvPr>
            <p:cNvGrpSpPr/>
            <p:nvPr/>
          </p:nvGrpSpPr>
          <p:grpSpPr>
            <a:xfrm>
              <a:off x="6313916" y="1794279"/>
              <a:ext cx="4381265" cy="2896695"/>
              <a:chOff x="1561264" y="2599757"/>
              <a:chExt cx="4381265" cy="2896695"/>
            </a:xfrm>
          </p:grpSpPr>
          <p:grpSp>
            <p:nvGrpSpPr>
              <p:cNvPr id="33" name="그룹 67">
                <a:extLst>
                  <a:ext uri="{FF2B5EF4-FFF2-40B4-BE49-F238E27FC236}">
                    <a16:creationId xmlns:a16="http://schemas.microsoft.com/office/drawing/2014/main" id="{D4E9AE11-27C6-F32E-C059-755F57E4B6D0}"/>
                  </a:ext>
                </a:extLst>
              </p:cNvPr>
              <p:cNvGrpSpPr/>
              <p:nvPr/>
            </p:nvGrpSpPr>
            <p:grpSpPr>
              <a:xfrm>
                <a:off x="1561264" y="2599757"/>
                <a:ext cx="4381265" cy="2896695"/>
                <a:chOff x="1561264" y="2599757"/>
                <a:chExt cx="4381265" cy="2896695"/>
              </a:xfrm>
            </p:grpSpPr>
            <p:sp>
              <p:nvSpPr>
                <p:cNvPr id="35" name="Rectangle 3">
                  <a:extLst>
                    <a:ext uri="{FF2B5EF4-FFF2-40B4-BE49-F238E27FC236}">
                      <a16:creationId xmlns:a16="http://schemas.microsoft.com/office/drawing/2014/main" id="{C94D60E9-7917-DD5B-23AF-D19FA6BE16E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75476" y="3467158"/>
                  <a:ext cx="4232722" cy="553998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Raleway" pitchFamily="2" charset="0"/>
                      <a:ea typeface="印品黑体" panose="00000500000000000000" pitchFamily="2" charset="-122"/>
                      <a:sym typeface="微软雅黑" panose="020B0503020204020204" pitchFamily="34" charset="-122"/>
                    </a:rPr>
                    <a:t>We create PowerPoint presentations based on new visual trends that are fresh, relevant, and always on the cutting edge</a:t>
                  </a:r>
                </a:p>
              </p:txBody>
            </p:sp>
            <p:sp>
              <p:nvSpPr>
                <p:cNvPr id="36" name="speed">
                  <a:extLst>
                    <a:ext uri="{FF2B5EF4-FFF2-40B4-BE49-F238E27FC236}">
                      <a16:creationId xmlns:a16="http://schemas.microsoft.com/office/drawing/2014/main" id="{9B5495DD-5424-3F68-B79D-5AEC85B5E3D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60962" y="3079665"/>
                  <a:ext cx="2744341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t" anchorCtr="0">
                  <a:spAutoFit/>
                  <a:sp3d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prstClr val="white"/>
                    </a:buClr>
                    <a:buSzTx/>
                    <a:buFontTx/>
                    <a:buNone/>
                    <a:defRPr/>
                  </a:pPr>
                  <a:r>
                    <a:rPr kumimoji="0" lang="en-US" altLang="ko-KR" sz="20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Raleway" pitchFamily="2" charset="0"/>
                      <a:ea typeface="印品黑体" panose="00000500000000000000" pitchFamily="2" charset="-122"/>
                      <a:sym typeface="微软雅黑" panose="020B0503020204020204" pitchFamily="34" charset="-122"/>
                    </a:rPr>
                    <a:t>Sleek Diagram &amp; chart</a:t>
                  </a:r>
                </a:p>
              </p:txBody>
            </p:sp>
            <p:sp>
              <p:nvSpPr>
                <p:cNvPr id="37" name="TextBox 71">
                  <a:extLst>
                    <a:ext uri="{FF2B5EF4-FFF2-40B4-BE49-F238E27FC236}">
                      <a16:creationId xmlns:a16="http://schemas.microsoft.com/office/drawing/2014/main" id="{1017D157-B9BC-DE70-2029-7FAA196B9130}"/>
                    </a:ext>
                  </a:extLst>
                </p:cNvPr>
                <p:cNvSpPr txBox="1"/>
                <p:nvPr/>
              </p:nvSpPr>
              <p:spPr>
                <a:xfrm>
                  <a:off x="1561264" y="2599757"/>
                  <a:ext cx="1447832" cy="4801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prstClr val="white"/>
                    </a:buClr>
                    <a:buSzTx/>
                    <a:buFontTx/>
                    <a:buNone/>
                    <a:defRPr/>
                  </a:pPr>
                  <a:r>
                    <a:rPr kumimoji="0" lang="en-US" altLang="ko-KR" sz="2800" b="1" i="0" u="none" strike="noStrike" kern="0" cap="none" spc="0" normalizeH="0" baseline="0" noProof="0">
                      <a:ln>
                        <a:noFill/>
                      </a:ln>
                      <a:solidFill>
                        <a:srgbClr val="EA473A"/>
                      </a:solidFill>
                      <a:effectLst/>
                      <a:uLnTx/>
                      <a:uFillTx/>
                      <a:latin typeface="Raleway" pitchFamily="2" charset="0"/>
                      <a:ea typeface="印品黑体" panose="00000500000000000000" pitchFamily="2" charset="-122"/>
                      <a:sym typeface="微软雅黑" panose="020B0503020204020204" pitchFamily="34" charset="-122"/>
                    </a:rPr>
                    <a:t>Value 1</a:t>
                  </a:r>
                  <a:endParaRPr kumimoji="0" lang="ko-KR" altLang="en-US" sz="2800" b="1" i="0" u="none" strike="noStrike" kern="0" cap="none" spc="0" normalizeH="0" baseline="0" noProof="0">
                    <a:ln>
                      <a:noFill/>
                    </a:ln>
                    <a:solidFill>
                      <a:srgbClr val="EA473A"/>
                    </a:solidFill>
                    <a:effectLst/>
                    <a:uLnTx/>
                    <a:uFillTx/>
                    <a:latin typeface="Raleway" pitchFamily="2" charset="0"/>
                    <a:ea typeface="Tahoma" panose="020B0604030504040204" pitchFamily="34" charset="0"/>
                    <a:sym typeface="微软雅黑" panose="020B0503020204020204" pitchFamily="34" charset="-122"/>
                  </a:endParaRPr>
                </a:p>
              </p:txBody>
            </p:sp>
            <p:sp>
              <p:nvSpPr>
                <p:cNvPr id="38" name="Rectangle 3">
                  <a:extLst>
                    <a:ext uri="{FF2B5EF4-FFF2-40B4-BE49-F238E27FC236}">
                      <a16:creationId xmlns:a16="http://schemas.microsoft.com/office/drawing/2014/main" id="{0C5A809F-2D50-DD14-EF95-9684446C3AF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709807" y="4942454"/>
                  <a:ext cx="4232722" cy="553998"/>
                </a:xfrm>
                <a:prstGeom prst="rect">
                  <a:avLst/>
                </a:prstGeom>
              </p:spPr>
              <p:txBody>
                <a:bodyPr wrap="square" lIns="0" tIns="0" rIns="0" bIns="0" anchor="t" anchorCtr="0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sz="12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Raleway" pitchFamily="2" charset="0"/>
                      <a:ea typeface="印品黑体" panose="00000500000000000000" pitchFamily="2" charset="-122"/>
                      <a:sym typeface="微软雅黑" panose="020B0503020204020204" pitchFamily="34" charset="-122"/>
                    </a:rPr>
                    <a:t>We create PowerPoint presentations based on new visual trends that are fresh, relevant, and always on the cutting edge</a:t>
                  </a:r>
                </a:p>
              </p:txBody>
            </p:sp>
            <p:sp>
              <p:nvSpPr>
                <p:cNvPr id="39" name="speed">
                  <a:extLst>
                    <a:ext uri="{FF2B5EF4-FFF2-40B4-BE49-F238E27FC236}">
                      <a16:creationId xmlns:a16="http://schemas.microsoft.com/office/drawing/2014/main" id="{0998AADC-DEFD-52DF-E00A-A665615BCF87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95293" y="4615921"/>
                  <a:ext cx="2550378" cy="276999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0" rev="0"/>
                  </a:camera>
                  <a:lightRig rig="threePt" dir="t"/>
                </a:scene3d>
                <a:sp3d prstMaterial="matte">
                  <a:bevelT w="1270" h="1270"/>
                </a:sp3d>
              </p:spPr>
              <p:txBody>
                <a:bodyPr wrap="none" lIns="0" tIns="0" rIns="0" bIns="0" anchor="t" anchorCtr="0">
                  <a:spAutoFit/>
                  <a:sp3d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prstClr val="white"/>
                    </a:buClr>
                    <a:buSzTx/>
                    <a:buFontTx/>
                    <a:buNone/>
                    <a:defRPr/>
                  </a:pPr>
                  <a:r>
                    <a:rPr kumimoji="0" lang="en-US" altLang="ko-KR" sz="200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effectLst/>
                      <a:uLnTx/>
                      <a:uFillTx/>
                      <a:latin typeface="Raleway" pitchFamily="2" charset="0"/>
                      <a:ea typeface="印品黑体" panose="00000500000000000000" pitchFamily="2" charset="-122"/>
                      <a:sym typeface="微软雅黑" panose="020B0503020204020204" pitchFamily="34" charset="-122"/>
                    </a:rPr>
                    <a:t>Contemporary Colors</a:t>
                  </a:r>
                </a:p>
              </p:txBody>
            </p:sp>
          </p:grpSp>
          <p:sp>
            <p:nvSpPr>
              <p:cNvPr id="34" name="TextBox 68">
                <a:extLst>
                  <a:ext uri="{FF2B5EF4-FFF2-40B4-BE49-F238E27FC236}">
                    <a16:creationId xmlns:a16="http://schemas.microsoft.com/office/drawing/2014/main" id="{C8918D50-45A5-6F9A-C2DD-2B0BA9B0EB98}"/>
                  </a:ext>
                </a:extLst>
              </p:cNvPr>
              <p:cNvSpPr txBox="1"/>
              <p:nvPr/>
            </p:nvSpPr>
            <p:spPr>
              <a:xfrm>
                <a:off x="1595595" y="4136013"/>
                <a:ext cx="1494255" cy="4801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prstClr val="white"/>
                  </a:buClr>
                  <a:buSzTx/>
                  <a:buFontTx/>
                  <a:buNone/>
                  <a:defRPr/>
                </a:pPr>
                <a:r>
                  <a:rPr kumimoji="0" lang="en-US" altLang="ko-KR" sz="2800" b="1" i="0" u="none" strike="noStrike" kern="0" cap="none" spc="0" normalizeH="0" baseline="0" noProof="0">
                    <a:ln>
                      <a:noFill/>
                    </a:ln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uLnTx/>
                    <a:uFillTx/>
                    <a:latin typeface="Raleway" pitchFamily="2" charset="0"/>
                    <a:ea typeface="印品黑体" panose="00000500000000000000" pitchFamily="2" charset="-122"/>
                    <a:sym typeface="微软雅黑" panose="020B0503020204020204" pitchFamily="34" charset="-122"/>
                  </a:rPr>
                  <a:t>Value 2</a:t>
                </a:r>
                <a:endParaRPr kumimoji="0" lang="ko-KR" altLang="en-US" sz="2800" b="1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Raleway" pitchFamily="2" charset="0"/>
                  <a:ea typeface="Tahoma" panose="020B0604030504040204" pitchFamily="34" charset="0"/>
                  <a:sym typeface="微软雅黑" panose="020B0503020204020204" pitchFamily="34" charset="-122"/>
                </a:endParaRPr>
              </a:p>
            </p:txBody>
          </p:sp>
        </p:grpSp>
        <p:sp>
          <p:nvSpPr>
            <p:cNvPr id="31" name="직사각형 89">
              <a:extLst>
                <a:ext uri="{FF2B5EF4-FFF2-40B4-BE49-F238E27FC236}">
                  <a16:creationId xmlns:a16="http://schemas.microsoft.com/office/drawing/2014/main" id="{04C88F4E-2155-5874-E6A6-7F63937C585C}"/>
                </a:ext>
              </a:extLst>
            </p:cNvPr>
            <p:cNvSpPr/>
            <p:nvPr/>
          </p:nvSpPr>
          <p:spPr>
            <a:xfrm>
              <a:off x="6336142" y="5106476"/>
              <a:ext cx="352197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200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Raleway" pitchFamily="2" charset="0"/>
                  <a:ea typeface="印品黑体" panose="00000500000000000000" pitchFamily="2" charset="-122"/>
                  <a:sym typeface="微软雅黑" panose="020B0503020204020204" pitchFamily="34" charset="-122"/>
                </a:rPr>
                <a:t>Catch the feel of design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prstClr val="white"/>
                </a:buClr>
                <a:buSzTx/>
                <a:buFontTx/>
                <a:buNone/>
                <a:defRPr/>
              </a:pPr>
              <a:r>
                <a:rPr kumimoji="0" lang="en-US" altLang="ko-KR" sz="2000" i="0" u="none" strike="noStrike" kern="0" cap="none" spc="0" normalizeH="0" baseline="0" noProof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Raleway" pitchFamily="2" charset="0"/>
                  <a:ea typeface="印品黑体" panose="00000500000000000000" pitchFamily="2" charset="-122"/>
                  <a:sym typeface="微软雅黑" panose="020B0503020204020204" pitchFamily="34" charset="-122"/>
                </a:rPr>
                <a:t>in contemporary colors and styles</a:t>
              </a:r>
            </a:p>
          </p:txBody>
        </p:sp>
        <p:cxnSp>
          <p:nvCxnSpPr>
            <p:cNvPr id="32" name="직선 연결선 97">
              <a:extLst>
                <a:ext uri="{FF2B5EF4-FFF2-40B4-BE49-F238E27FC236}">
                  <a16:creationId xmlns:a16="http://schemas.microsoft.com/office/drawing/2014/main" id="{31506A0F-AEB3-399B-EF5E-BB6DBAF95F66}"/>
                </a:ext>
              </a:extLst>
            </p:cNvPr>
            <p:cNvCxnSpPr/>
            <p:nvPr/>
          </p:nvCxnSpPr>
          <p:spPr>
            <a:xfrm>
              <a:off x="6419850" y="4849968"/>
              <a:ext cx="4241000" cy="0"/>
            </a:xfrm>
            <a:prstGeom prst="line">
              <a:avLst/>
            </a:prstGeom>
            <a:noFill/>
            <a:ln w="19050" cap="flat" cmpd="sng" algn="ctr">
              <a:solidFill>
                <a:srgbClr val="081419">
                  <a:alpha val="80000"/>
                </a:srgbClr>
              </a:solidFill>
              <a:prstDash val="sysDot"/>
              <a:miter lim="800000"/>
            </a:ln>
            <a:effectLst/>
          </p:spPr>
        </p:cxnSp>
      </p:grpSp>
      <p:sp>
        <p:nvSpPr>
          <p:cNvPr id="49" name="TextBox 1">
            <a:extLst>
              <a:ext uri="{FF2B5EF4-FFF2-40B4-BE49-F238E27FC236}">
                <a16:creationId xmlns:a16="http://schemas.microsoft.com/office/drawing/2014/main" id="{A91D8FDA-1139-DC0E-4E43-4CF49CDD95FE}"/>
              </a:ext>
            </a:extLst>
          </p:cNvPr>
          <p:cNvSpPr txBox="1"/>
          <p:nvPr/>
        </p:nvSpPr>
        <p:spPr>
          <a:xfrm>
            <a:off x="1229872" y="306115"/>
            <a:ext cx="465128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 dirty="0">
                <a:solidFill>
                  <a:srgbClr val="EA473A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 dirty="0">
              <a:solidFill>
                <a:srgbClr val="EA473A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50" name="TextBox 31">
            <a:extLst>
              <a:ext uri="{FF2B5EF4-FFF2-40B4-BE49-F238E27FC236}">
                <a16:creationId xmlns:a16="http://schemas.microsoft.com/office/drawing/2014/main" id="{0C2D8F1E-5517-BB4B-F7F7-4F2A18CA78E9}"/>
              </a:ext>
            </a:extLst>
          </p:cNvPr>
          <p:cNvSpPr txBox="1"/>
          <p:nvPr/>
        </p:nvSpPr>
        <p:spPr>
          <a:xfrm>
            <a:off x="5604029" y="658572"/>
            <a:ext cx="6234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sp>
        <p:nvSpPr>
          <p:cNvPr id="18" name="자유형 222">
            <a:extLst>
              <a:ext uri="{FF2B5EF4-FFF2-40B4-BE49-F238E27FC236}">
                <a16:creationId xmlns:a16="http://schemas.microsoft.com/office/drawing/2014/main" id="{324AF390-5F36-4252-BDBE-D9E23FDBAC18}"/>
              </a:ext>
            </a:extLst>
          </p:cNvPr>
          <p:cNvSpPr/>
          <p:nvPr/>
        </p:nvSpPr>
        <p:spPr>
          <a:xfrm>
            <a:off x="552450" y="956851"/>
            <a:ext cx="7800242" cy="212819"/>
          </a:xfrm>
          <a:custGeom>
            <a:avLst/>
            <a:gdLst>
              <a:gd name="connsiteX0" fmla="*/ 2582862 w 2582862"/>
              <a:gd name="connsiteY0" fmla="*/ 181076 h 192840"/>
              <a:gd name="connsiteX1" fmla="*/ 2582862 w 2582862"/>
              <a:gd name="connsiteY1" fmla="*/ 192840 h 192840"/>
              <a:gd name="connsiteX2" fmla="*/ 2577376 w 2582862"/>
              <a:gd name="connsiteY2" fmla="*/ 192840 h 192840"/>
              <a:gd name="connsiteX3" fmla="*/ 2582862 w 2582862"/>
              <a:gd name="connsiteY3" fmla="*/ 119796 h 192840"/>
              <a:gd name="connsiteX4" fmla="*/ 2582862 w 2582862"/>
              <a:gd name="connsiteY4" fmla="*/ 155178 h 192840"/>
              <a:gd name="connsiteX5" fmla="*/ 2565300 w 2582862"/>
              <a:gd name="connsiteY5" fmla="*/ 192840 h 192840"/>
              <a:gd name="connsiteX6" fmla="*/ 2548801 w 2582862"/>
              <a:gd name="connsiteY6" fmla="*/ 192840 h 192840"/>
              <a:gd name="connsiteX7" fmla="*/ 2582862 w 2582862"/>
              <a:gd name="connsiteY7" fmla="*/ 58517 h 192840"/>
              <a:gd name="connsiteX8" fmla="*/ 2582862 w 2582862"/>
              <a:gd name="connsiteY8" fmla="*/ 93897 h 192840"/>
              <a:gd name="connsiteX9" fmla="*/ 2536724 w 2582862"/>
              <a:gd name="connsiteY9" fmla="*/ 192840 h 192840"/>
              <a:gd name="connsiteX10" fmla="*/ 2520227 w 2582862"/>
              <a:gd name="connsiteY10" fmla="*/ 192840 h 192840"/>
              <a:gd name="connsiteX11" fmla="*/ 2581574 w 2582862"/>
              <a:gd name="connsiteY11" fmla="*/ 0 h 192840"/>
              <a:gd name="connsiteX12" fmla="*/ 2582862 w 2582862"/>
              <a:gd name="connsiteY12" fmla="*/ 0 h 192840"/>
              <a:gd name="connsiteX13" fmla="*/ 2582862 w 2582862"/>
              <a:gd name="connsiteY13" fmla="*/ 32619 h 192840"/>
              <a:gd name="connsiteX14" fmla="*/ 2508150 w 2582862"/>
              <a:gd name="connsiteY14" fmla="*/ 192840 h 192840"/>
              <a:gd name="connsiteX15" fmla="*/ 2491651 w 2582862"/>
              <a:gd name="connsiteY15" fmla="*/ 192840 h 192840"/>
              <a:gd name="connsiteX16" fmla="*/ 2552999 w 2582862"/>
              <a:gd name="connsiteY16" fmla="*/ 0 h 192840"/>
              <a:gd name="connsiteX17" fmla="*/ 2569498 w 2582862"/>
              <a:gd name="connsiteY17" fmla="*/ 0 h 192840"/>
              <a:gd name="connsiteX18" fmla="*/ 2479575 w 2582862"/>
              <a:gd name="connsiteY18" fmla="*/ 192840 h 192840"/>
              <a:gd name="connsiteX19" fmla="*/ 2463076 w 2582862"/>
              <a:gd name="connsiteY19" fmla="*/ 192840 h 192840"/>
              <a:gd name="connsiteX20" fmla="*/ 2524424 w 2582862"/>
              <a:gd name="connsiteY20" fmla="*/ 0 h 192840"/>
              <a:gd name="connsiteX21" fmla="*/ 2540923 w 2582862"/>
              <a:gd name="connsiteY21" fmla="*/ 0 h 192840"/>
              <a:gd name="connsiteX22" fmla="*/ 2451000 w 2582862"/>
              <a:gd name="connsiteY22" fmla="*/ 192840 h 192840"/>
              <a:gd name="connsiteX23" fmla="*/ 2434501 w 2582862"/>
              <a:gd name="connsiteY23" fmla="*/ 192840 h 192840"/>
              <a:gd name="connsiteX24" fmla="*/ 2495849 w 2582862"/>
              <a:gd name="connsiteY24" fmla="*/ 0 h 192840"/>
              <a:gd name="connsiteX25" fmla="*/ 2512347 w 2582862"/>
              <a:gd name="connsiteY25" fmla="*/ 0 h 192840"/>
              <a:gd name="connsiteX26" fmla="*/ 2422424 w 2582862"/>
              <a:gd name="connsiteY26" fmla="*/ 192840 h 192840"/>
              <a:gd name="connsiteX27" fmla="*/ 2405927 w 2582862"/>
              <a:gd name="connsiteY27" fmla="*/ 192840 h 192840"/>
              <a:gd name="connsiteX28" fmla="*/ 2467274 w 2582862"/>
              <a:gd name="connsiteY28" fmla="*/ 0 h 192840"/>
              <a:gd name="connsiteX29" fmla="*/ 2483772 w 2582862"/>
              <a:gd name="connsiteY29" fmla="*/ 0 h 192840"/>
              <a:gd name="connsiteX30" fmla="*/ 2393850 w 2582862"/>
              <a:gd name="connsiteY30" fmla="*/ 192840 h 192840"/>
              <a:gd name="connsiteX31" fmla="*/ 2377351 w 2582862"/>
              <a:gd name="connsiteY31" fmla="*/ 192840 h 192840"/>
              <a:gd name="connsiteX32" fmla="*/ 2438699 w 2582862"/>
              <a:gd name="connsiteY32" fmla="*/ 0 h 192840"/>
              <a:gd name="connsiteX33" fmla="*/ 2455198 w 2582862"/>
              <a:gd name="connsiteY33" fmla="*/ 0 h 192840"/>
              <a:gd name="connsiteX34" fmla="*/ 2365275 w 2582862"/>
              <a:gd name="connsiteY34" fmla="*/ 192840 h 192840"/>
              <a:gd name="connsiteX35" fmla="*/ 2348776 w 2582862"/>
              <a:gd name="connsiteY35" fmla="*/ 192840 h 192840"/>
              <a:gd name="connsiteX36" fmla="*/ 2410124 w 2582862"/>
              <a:gd name="connsiteY36" fmla="*/ 0 h 192840"/>
              <a:gd name="connsiteX37" fmla="*/ 2426622 w 2582862"/>
              <a:gd name="connsiteY37" fmla="*/ 0 h 192840"/>
              <a:gd name="connsiteX38" fmla="*/ 2336700 w 2582862"/>
              <a:gd name="connsiteY38" fmla="*/ 192840 h 192840"/>
              <a:gd name="connsiteX39" fmla="*/ 2320201 w 2582862"/>
              <a:gd name="connsiteY39" fmla="*/ 192840 h 192840"/>
              <a:gd name="connsiteX40" fmla="*/ 2381549 w 2582862"/>
              <a:gd name="connsiteY40" fmla="*/ 0 h 192840"/>
              <a:gd name="connsiteX41" fmla="*/ 2398047 w 2582862"/>
              <a:gd name="connsiteY41" fmla="*/ 0 h 192840"/>
              <a:gd name="connsiteX42" fmla="*/ 2308124 w 2582862"/>
              <a:gd name="connsiteY42" fmla="*/ 192840 h 192840"/>
              <a:gd name="connsiteX43" fmla="*/ 2291627 w 2582862"/>
              <a:gd name="connsiteY43" fmla="*/ 192840 h 192840"/>
              <a:gd name="connsiteX44" fmla="*/ 2352974 w 2582862"/>
              <a:gd name="connsiteY44" fmla="*/ 0 h 192840"/>
              <a:gd name="connsiteX45" fmla="*/ 2369472 w 2582862"/>
              <a:gd name="connsiteY45" fmla="*/ 0 h 192840"/>
              <a:gd name="connsiteX46" fmla="*/ 2279550 w 2582862"/>
              <a:gd name="connsiteY46" fmla="*/ 192840 h 192840"/>
              <a:gd name="connsiteX47" fmla="*/ 2263051 w 2582862"/>
              <a:gd name="connsiteY47" fmla="*/ 192840 h 192840"/>
              <a:gd name="connsiteX48" fmla="*/ 2324399 w 2582862"/>
              <a:gd name="connsiteY48" fmla="*/ 0 h 192840"/>
              <a:gd name="connsiteX49" fmla="*/ 2340898 w 2582862"/>
              <a:gd name="connsiteY49" fmla="*/ 0 h 192840"/>
              <a:gd name="connsiteX50" fmla="*/ 2250975 w 2582862"/>
              <a:gd name="connsiteY50" fmla="*/ 192840 h 192840"/>
              <a:gd name="connsiteX51" fmla="*/ 2234476 w 2582862"/>
              <a:gd name="connsiteY51" fmla="*/ 192840 h 192840"/>
              <a:gd name="connsiteX52" fmla="*/ 2295824 w 2582862"/>
              <a:gd name="connsiteY52" fmla="*/ 0 h 192840"/>
              <a:gd name="connsiteX53" fmla="*/ 2312322 w 2582862"/>
              <a:gd name="connsiteY53" fmla="*/ 0 h 192840"/>
              <a:gd name="connsiteX54" fmla="*/ 2222400 w 2582862"/>
              <a:gd name="connsiteY54" fmla="*/ 192840 h 192840"/>
              <a:gd name="connsiteX55" fmla="*/ 2205901 w 2582862"/>
              <a:gd name="connsiteY55" fmla="*/ 192840 h 192840"/>
              <a:gd name="connsiteX56" fmla="*/ 2267249 w 2582862"/>
              <a:gd name="connsiteY56" fmla="*/ 0 h 192840"/>
              <a:gd name="connsiteX57" fmla="*/ 2283747 w 2582862"/>
              <a:gd name="connsiteY57" fmla="*/ 0 h 192840"/>
              <a:gd name="connsiteX58" fmla="*/ 2193824 w 2582862"/>
              <a:gd name="connsiteY58" fmla="*/ 192840 h 192840"/>
              <a:gd name="connsiteX59" fmla="*/ 2177327 w 2582862"/>
              <a:gd name="connsiteY59" fmla="*/ 192840 h 192840"/>
              <a:gd name="connsiteX60" fmla="*/ 2238674 w 2582862"/>
              <a:gd name="connsiteY60" fmla="*/ 0 h 192840"/>
              <a:gd name="connsiteX61" fmla="*/ 2255172 w 2582862"/>
              <a:gd name="connsiteY61" fmla="*/ 0 h 192840"/>
              <a:gd name="connsiteX62" fmla="*/ 2165250 w 2582862"/>
              <a:gd name="connsiteY62" fmla="*/ 192840 h 192840"/>
              <a:gd name="connsiteX63" fmla="*/ 2148751 w 2582862"/>
              <a:gd name="connsiteY63" fmla="*/ 192840 h 192840"/>
              <a:gd name="connsiteX64" fmla="*/ 2210099 w 2582862"/>
              <a:gd name="connsiteY64" fmla="*/ 0 h 192840"/>
              <a:gd name="connsiteX65" fmla="*/ 2226598 w 2582862"/>
              <a:gd name="connsiteY65" fmla="*/ 0 h 192840"/>
              <a:gd name="connsiteX66" fmla="*/ 2136675 w 2582862"/>
              <a:gd name="connsiteY66" fmla="*/ 192840 h 192840"/>
              <a:gd name="connsiteX67" fmla="*/ 2120176 w 2582862"/>
              <a:gd name="connsiteY67" fmla="*/ 192840 h 192840"/>
              <a:gd name="connsiteX68" fmla="*/ 2181524 w 2582862"/>
              <a:gd name="connsiteY68" fmla="*/ 0 h 192840"/>
              <a:gd name="connsiteX69" fmla="*/ 2198022 w 2582862"/>
              <a:gd name="connsiteY69" fmla="*/ 0 h 192840"/>
              <a:gd name="connsiteX70" fmla="*/ 2108100 w 2582862"/>
              <a:gd name="connsiteY70" fmla="*/ 192840 h 192840"/>
              <a:gd name="connsiteX71" fmla="*/ 2091601 w 2582862"/>
              <a:gd name="connsiteY71" fmla="*/ 192840 h 192840"/>
              <a:gd name="connsiteX72" fmla="*/ 2152949 w 2582862"/>
              <a:gd name="connsiteY72" fmla="*/ 0 h 192840"/>
              <a:gd name="connsiteX73" fmla="*/ 2169447 w 2582862"/>
              <a:gd name="connsiteY73" fmla="*/ 0 h 192840"/>
              <a:gd name="connsiteX74" fmla="*/ 2079524 w 2582862"/>
              <a:gd name="connsiteY74" fmla="*/ 192840 h 192840"/>
              <a:gd name="connsiteX75" fmla="*/ 2063027 w 2582862"/>
              <a:gd name="connsiteY75" fmla="*/ 192840 h 192840"/>
              <a:gd name="connsiteX76" fmla="*/ 2124374 w 2582862"/>
              <a:gd name="connsiteY76" fmla="*/ 0 h 192840"/>
              <a:gd name="connsiteX77" fmla="*/ 2140872 w 2582862"/>
              <a:gd name="connsiteY77" fmla="*/ 0 h 192840"/>
              <a:gd name="connsiteX78" fmla="*/ 2050950 w 2582862"/>
              <a:gd name="connsiteY78" fmla="*/ 192840 h 192840"/>
              <a:gd name="connsiteX79" fmla="*/ 2034451 w 2582862"/>
              <a:gd name="connsiteY79" fmla="*/ 192840 h 192840"/>
              <a:gd name="connsiteX80" fmla="*/ 2095799 w 2582862"/>
              <a:gd name="connsiteY80" fmla="*/ 0 h 192840"/>
              <a:gd name="connsiteX81" fmla="*/ 2112298 w 2582862"/>
              <a:gd name="connsiteY81" fmla="*/ 0 h 192840"/>
              <a:gd name="connsiteX82" fmla="*/ 2022375 w 2582862"/>
              <a:gd name="connsiteY82" fmla="*/ 192840 h 192840"/>
              <a:gd name="connsiteX83" fmla="*/ 2005876 w 2582862"/>
              <a:gd name="connsiteY83" fmla="*/ 192840 h 192840"/>
              <a:gd name="connsiteX84" fmla="*/ 2067223 w 2582862"/>
              <a:gd name="connsiteY84" fmla="*/ 0 h 192840"/>
              <a:gd name="connsiteX85" fmla="*/ 2083723 w 2582862"/>
              <a:gd name="connsiteY85" fmla="*/ 0 h 192840"/>
              <a:gd name="connsiteX86" fmla="*/ 1993800 w 2582862"/>
              <a:gd name="connsiteY86" fmla="*/ 192840 h 192840"/>
              <a:gd name="connsiteX87" fmla="*/ 1977301 w 2582862"/>
              <a:gd name="connsiteY87" fmla="*/ 192840 h 192840"/>
              <a:gd name="connsiteX88" fmla="*/ 2038649 w 2582862"/>
              <a:gd name="connsiteY88" fmla="*/ 0 h 192840"/>
              <a:gd name="connsiteX89" fmla="*/ 2055147 w 2582862"/>
              <a:gd name="connsiteY89" fmla="*/ 0 h 192840"/>
              <a:gd name="connsiteX90" fmla="*/ 1965224 w 2582862"/>
              <a:gd name="connsiteY90" fmla="*/ 192840 h 192840"/>
              <a:gd name="connsiteX91" fmla="*/ 1948727 w 2582862"/>
              <a:gd name="connsiteY91" fmla="*/ 192840 h 192840"/>
              <a:gd name="connsiteX92" fmla="*/ 2010074 w 2582862"/>
              <a:gd name="connsiteY92" fmla="*/ 0 h 192840"/>
              <a:gd name="connsiteX93" fmla="*/ 2026572 w 2582862"/>
              <a:gd name="connsiteY93" fmla="*/ 0 h 192840"/>
              <a:gd name="connsiteX94" fmla="*/ 1936650 w 2582862"/>
              <a:gd name="connsiteY94" fmla="*/ 192840 h 192840"/>
              <a:gd name="connsiteX95" fmla="*/ 1920151 w 2582862"/>
              <a:gd name="connsiteY95" fmla="*/ 192840 h 192840"/>
              <a:gd name="connsiteX96" fmla="*/ 1981499 w 2582862"/>
              <a:gd name="connsiteY96" fmla="*/ 0 h 192840"/>
              <a:gd name="connsiteX97" fmla="*/ 1997998 w 2582862"/>
              <a:gd name="connsiteY97" fmla="*/ 0 h 192840"/>
              <a:gd name="connsiteX98" fmla="*/ 1908075 w 2582862"/>
              <a:gd name="connsiteY98" fmla="*/ 192840 h 192840"/>
              <a:gd name="connsiteX99" fmla="*/ 1891576 w 2582862"/>
              <a:gd name="connsiteY99" fmla="*/ 192840 h 192840"/>
              <a:gd name="connsiteX100" fmla="*/ 1952924 w 2582862"/>
              <a:gd name="connsiteY100" fmla="*/ 0 h 192840"/>
              <a:gd name="connsiteX101" fmla="*/ 1969422 w 2582862"/>
              <a:gd name="connsiteY101" fmla="*/ 0 h 192840"/>
              <a:gd name="connsiteX102" fmla="*/ 1879499 w 2582862"/>
              <a:gd name="connsiteY102" fmla="*/ 192840 h 192840"/>
              <a:gd name="connsiteX103" fmla="*/ 1863001 w 2582862"/>
              <a:gd name="connsiteY103" fmla="*/ 192840 h 192840"/>
              <a:gd name="connsiteX104" fmla="*/ 1924349 w 2582862"/>
              <a:gd name="connsiteY104" fmla="*/ 0 h 192840"/>
              <a:gd name="connsiteX105" fmla="*/ 1940847 w 2582862"/>
              <a:gd name="connsiteY105" fmla="*/ 0 h 192840"/>
              <a:gd name="connsiteX106" fmla="*/ 1850924 w 2582862"/>
              <a:gd name="connsiteY106" fmla="*/ 192840 h 192840"/>
              <a:gd name="connsiteX107" fmla="*/ 1834427 w 2582862"/>
              <a:gd name="connsiteY107" fmla="*/ 192840 h 192840"/>
              <a:gd name="connsiteX108" fmla="*/ 1895774 w 2582862"/>
              <a:gd name="connsiteY108" fmla="*/ 0 h 192840"/>
              <a:gd name="connsiteX109" fmla="*/ 1912272 w 2582862"/>
              <a:gd name="connsiteY109" fmla="*/ 0 h 192840"/>
              <a:gd name="connsiteX110" fmla="*/ 1822350 w 2582862"/>
              <a:gd name="connsiteY110" fmla="*/ 192840 h 192840"/>
              <a:gd name="connsiteX111" fmla="*/ 1805851 w 2582862"/>
              <a:gd name="connsiteY111" fmla="*/ 192840 h 192840"/>
              <a:gd name="connsiteX112" fmla="*/ 1867199 w 2582862"/>
              <a:gd name="connsiteY112" fmla="*/ 0 h 192840"/>
              <a:gd name="connsiteX113" fmla="*/ 1883698 w 2582862"/>
              <a:gd name="connsiteY113" fmla="*/ 0 h 192840"/>
              <a:gd name="connsiteX114" fmla="*/ 1793775 w 2582862"/>
              <a:gd name="connsiteY114" fmla="*/ 192840 h 192840"/>
              <a:gd name="connsiteX115" fmla="*/ 1777276 w 2582862"/>
              <a:gd name="connsiteY115" fmla="*/ 192840 h 192840"/>
              <a:gd name="connsiteX116" fmla="*/ 1838623 w 2582862"/>
              <a:gd name="connsiteY116" fmla="*/ 0 h 192840"/>
              <a:gd name="connsiteX117" fmla="*/ 1855122 w 2582862"/>
              <a:gd name="connsiteY117" fmla="*/ 0 h 192840"/>
              <a:gd name="connsiteX118" fmla="*/ 1765200 w 2582862"/>
              <a:gd name="connsiteY118" fmla="*/ 192840 h 192840"/>
              <a:gd name="connsiteX119" fmla="*/ 1748701 w 2582862"/>
              <a:gd name="connsiteY119" fmla="*/ 192840 h 192840"/>
              <a:gd name="connsiteX120" fmla="*/ 1810048 w 2582862"/>
              <a:gd name="connsiteY120" fmla="*/ 0 h 192840"/>
              <a:gd name="connsiteX121" fmla="*/ 1826547 w 2582862"/>
              <a:gd name="connsiteY121" fmla="*/ 0 h 192840"/>
              <a:gd name="connsiteX122" fmla="*/ 1736624 w 2582862"/>
              <a:gd name="connsiteY122" fmla="*/ 192840 h 192840"/>
              <a:gd name="connsiteX123" fmla="*/ 1720126 w 2582862"/>
              <a:gd name="connsiteY123" fmla="*/ 192840 h 192840"/>
              <a:gd name="connsiteX124" fmla="*/ 1781474 w 2582862"/>
              <a:gd name="connsiteY124" fmla="*/ 0 h 192840"/>
              <a:gd name="connsiteX125" fmla="*/ 1797973 w 2582862"/>
              <a:gd name="connsiteY125" fmla="*/ 0 h 192840"/>
              <a:gd name="connsiteX126" fmla="*/ 1708050 w 2582862"/>
              <a:gd name="connsiteY126" fmla="*/ 192840 h 192840"/>
              <a:gd name="connsiteX127" fmla="*/ 1691551 w 2582862"/>
              <a:gd name="connsiteY127" fmla="*/ 192840 h 192840"/>
              <a:gd name="connsiteX128" fmla="*/ 1752899 w 2582862"/>
              <a:gd name="connsiteY128" fmla="*/ 0 h 192840"/>
              <a:gd name="connsiteX129" fmla="*/ 1769398 w 2582862"/>
              <a:gd name="connsiteY129" fmla="*/ 0 h 192840"/>
              <a:gd name="connsiteX130" fmla="*/ 1679475 w 2582862"/>
              <a:gd name="connsiteY130" fmla="*/ 192840 h 192840"/>
              <a:gd name="connsiteX131" fmla="*/ 1662976 w 2582862"/>
              <a:gd name="connsiteY131" fmla="*/ 192840 h 192840"/>
              <a:gd name="connsiteX132" fmla="*/ 1724324 w 2582862"/>
              <a:gd name="connsiteY132" fmla="*/ 0 h 192840"/>
              <a:gd name="connsiteX133" fmla="*/ 1740822 w 2582862"/>
              <a:gd name="connsiteY133" fmla="*/ 0 h 192840"/>
              <a:gd name="connsiteX134" fmla="*/ 1650899 w 2582862"/>
              <a:gd name="connsiteY134" fmla="*/ 192840 h 192840"/>
              <a:gd name="connsiteX135" fmla="*/ 1634401 w 2582862"/>
              <a:gd name="connsiteY135" fmla="*/ 192840 h 192840"/>
              <a:gd name="connsiteX136" fmla="*/ 1695748 w 2582862"/>
              <a:gd name="connsiteY136" fmla="*/ 0 h 192840"/>
              <a:gd name="connsiteX137" fmla="*/ 1712247 w 2582862"/>
              <a:gd name="connsiteY137" fmla="*/ 0 h 192840"/>
              <a:gd name="connsiteX138" fmla="*/ 1622324 w 2582862"/>
              <a:gd name="connsiteY138" fmla="*/ 192840 h 192840"/>
              <a:gd name="connsiteX139" fmla="*/ 1605826 w 2582862"/>
              <a:gd name="connsiteY139" fmla="*/ 192840 h 192840"/>
              <a:gd name="connsiteX140" fmla="*/ 1667174 w 2582862"/>
              <a:gd name="connsiteY140" fmla="*/ 0 h 192840"/>
              <a:gd name="connsiteX141" fmla="*/ 1683673 w 2582862"/>
              <a:gd name="connsiteY141" fmla="*/ 0 h 192840"/>
              <a:gd name="connsiteX142" fmla="*/ 1593750 w 2582862"/>
              <a:gd name="connsiteY142" fmla="*/ 192840 h 192840"/>
              <a:gd name="connsiteX143" fmla="*/ 1577251 w 2582862"/>
              <a:gd name="connsiteY143" fmla="*/ 192840 h 192840"/>
              <a:gd name="connsiteX144" fmla="*/ 1638599 w 2582862"/>
              <a:gd name="connsiteY144" fmla="*/ 0 h 192840"/>
              <a:gd name="connsiteX145" fmla="*/ 1655098 w 2582862"/>
              <a:gd name="connsiteY145" fmla="*/ 0 h 192840"/>
              <a:gd name="connsiteX146" fmla="*/ 1565175 w 2582862"/>
              <a:gd name="connsiteY146" fmla="*/ 192840 h 192840"/>
              <a:gd name="connsiteX147" fmla="*/ 1548676 w 2582862"/>
              <a:gd name="connsiteY147" fmla="*/ 192840 h 192840"/>
              <a:gd name="connsiteX148" fmla="*/ 1610023 w 2582862"/>
              <a:gd name="connsiteY148" fmla="*/ 0 h 192840"/>
              <a:gd name="connsiteX149" fmla="*/ 1626522 w 2582862"/>
              <a:gd name="connsiteY149" fmla="*/ 0 h 192840"/>
              <a:gd name="connsiteX150" fmla="*/ 1536600 w 2582862"/>
              <a:gd name="connsiteY150" fmla="*/ 192840 h 192840"/>
              <a:gd name="connsiteX151" fmla="*/ 1520101 w 2582862"/>
              <a:gd name="connsiteY151" fmla="*/ 192840 h 192840"/>
              <a:gd name="connsiteX152" fmla="*/ 1581448 w 2582862"/>
              <a:gd name="connsiteY152" fmla="*/ 0 h 192840"/>
              <a:gd name="connsiteX153" fmla="*/ 1597947 w 2582862"/>
              <a:gd name="connsiteY153" fmla="*/ 0 h 192840"/>
              <a:gd name="connsiteX154" fmla="*/ 1508024 w 2582862"/>
              <a:gd name="connsiteY154" fmla="*/ 192840 h 192840"/>
              <a:gd name="connsiteX155" fmla="*/ 1491527 w 2582862"/>
              <a:gd name="connsiteY155" fmla="*/ 192840 h 192840"/>
              <a:gd name="connsiteX156" fmla="*/ 1552874 w 2582862"/>
              <a:gd name="connsiteY156" fmla="*/ 0 h 192840"/>
              <a:gd name="connsiteX157" fmla="*/ 1569373 w 2582862"/>
              <a:gd name="connsiteY157" fmla="*/ 0 h 192840"/>
              <a:gd name="connsiteX158" fmla="*/ 1479450 w 2582862"/>
              <a:gd name="connsiteY158" fmla="*/ 192840 h 192840"/>
              <a:gd name="connsiteX159" fmla="*/ 1462951 w 2582862"/>
              <a:gd name="connsiteY159" fmla="*/ 192840 h 192840"/>
              <a:gd name="connsiteX160" fmla="*/ 1524299 w 2582862"/>
              <a:gd name="connsiteY160" fmla="*/ 0 h 192840"/>
              <a:gd name="connsiteX161" fmla="*/ 1540798 w 2582862"/>
              <a:gd name="connsiteY161" fmla="*/ 0 h 192840"/>
              <a:gd name="connsiteX162" fmla="*/ 1450875 w 2582862"/>
              <a:gd name="connsiteY162" fmla="*/ 192840 h 192840"/>
              <a:gd name="connsiteX163" fmla="*/ 1434376 w 2582862"/>
              <a:gd name="connsiteY163" fmla="*/ 192840 h 192840"/>
              <a:gd name="connsiteX164" fmla="*/ 1495724 w 2582862"/>
              <a:gd name="connsiteY164" fmla="*/ 0 h 192840"/>
              <a:gd name="connsiteX165" fmla="*/ 1512222 w 2582862"/>
              <a:gd name="connsiteY165" fmla="*/ 0 h 192840"/>
              <a:gd name="connsiteX166" fmla="*/ 1422299 w 2582862"/>
              <a:gd name="connsiteY166" fmla="*/ 192840 h 192840"/>
              <a:gd name="connsiteX167" fmla="*/ 1405801 w 2582862"/>
              <a:gd name="connsiteY167" fmla="*/ 192840 h 192840"/>
              <a:gd name="connsiteX168" fmla="*/ 1467149 w 2582862"/>
              <a:gd name="connsiteY168" fmla="*/ 0 h 192840"/>
              <a:gd name="connsiteX169" fmla="*/ 1483647 w 2582862"/>
              <a:gd name="connsiteY169" fmla="*/ 0 h 192840"/>
              <a:gd name="connsiteX170" fmla="*/ 1393724 w 2582862"/>
              <a:gd name="connsiteY170" fmla="*/ 192840 h 192840"/>
              <a:gd name="connsiteX171" fmla="*/ 1377226 w 2582862"/>
              <a:gd name="connsiteY171" fmla="*/ 192840 h 192840"/>
              <a:gd name="connsiteX172" fmla="*/ 1438574 w 2582862"/>
              <a:gd name="connsiteY172" fmla="*/ 0 h 192840"/>
              <a:gd name="connsiteX173" fmla="*/ 1455073 w 2582862"/>
              <a:gd name="connsiteY173" fmla="*/ 0 h 192840"/>
              <a:gd name="connsiteX174" fmla="*/ 1365150 w 2582862"/>
              <a:gd name="connsiteY174" fmla="*/ 192840 h 192840"/>
              <a:gd name="connsiteX175" fmla="*/ 1348651 w 2582862"/>
              <a:gd name="connsiteY175" fmla="*/ 192840 h 192840"/>
              <a:gd name="connsiteX176" fmla="*/ 1409999 w 2582862"/>
              <a:gd name="connsiteY176" fmla="*/ 0 h 192840"/>
              <a:gd name="connsiteX177" fmla="*/ 1426498 w 2582862"/>
              <a:gd name="connsiteY177" fmla="*/ 0 h 192840"/>
              <a:gd name="connsiteX178" fmla="*/ 1336575 w 2582862"/>
              <a:gd name="connsiteY178" fmla="*/ 192840 h 192840"/>
              <a:gd name="connsiteX179" fmla="*/ 1320076 w 2582862"/>
              <a:gd name="connsiteY179" fmla="*/ 192840 h 192840"/>
              <a:gd name="connsiteX180" fmla="*/ 1381423 w 2582862"/>
              <a:gd name="connsiteY180" fmla="*/ 0 h 192840"/>
              <a:gd name="connsiteX181" fmla="*/ 1397922 w 2582862"/>
              <a:gd name="connsiteY181" fmla="*/ 0 h 192840"/>
              <a:gd name="connsiteX182" fmla="*/ 1307999 w 2582862"/>
              <a:gd name="connsiteY182" fmla="*/ 192840 h 192840"/>
              <a:gd name="connsiteX183" fmla="*/ 1291501 w 2582862"/>
              <a:gd name="connsiteY183" fmla="*/ 192840 h 192840"/>
              <a:gd name="connsiteX184" fmla="*/ 1352849 w 2582862"/>
              <a:gd name="connsiteY184" fmla="*/ 0 h 192840"/>
              <a:gd name="connsiteX185" fmla="*/ 1369347 w 2582862"/>
              <a:gd name="connsiteY185" fmla="*/ 0 h 192840"/>
              <a:gd name="connsiteX186" fmla="*/ 1279424 w 2582862"/>
              <a:gd name="connsiteY186" fmla="*/ 192840 h 192840"/>
              <a:gd name="connsiteX187" fmla="*/ 1262926 w 2582862"/>
              <a:gd name="connsiteY187" fmla="*/ 192840 h 192840"/>
              <a:gd name="connsiteX188" fmla="*/ 1324274 w 2582862"/>
              <a:gd name="connsiteY188" fmla="*/ 0 h 192840"/>
              <a:gd name="connsiteX189" fmla="*/ 1340773 w 2582862"/>
              <a:gd name="connsiteY189" fmla="*/ 0 h 192840"/>
              <a:gd name="connsiteX190" fmla="*/ 1250850 w 2582862"/>
              <a:gd name="connsiteY190" fmla="*/ 192840 h 192840"/>
              <a:gd name="connsiteX191" fmla="*/ 1234351 w 2582862"/>
              <a:gd name="connsiteY191" fmla="*/ 192840 h 192840"/>
              <a:gd name="connsiteX192" fmla="*/ 1295699 w 2582862"/>
              <a:gd name="connsiteY192" fmla="*/ 0 h 192840"/>
              <a:gd name="connsiteX193" fmla="*/ 1312198 w 2582862"/>
              <a:gd name="connsiteY193" fmla="*/ 0 h 192840"/>
              <a:gd name="connsiteX194" fmla="*/ 1222275 w 2582862"/>
              <a:gd name="connsiteY194" fmla="*/ 192840 h 192840"/>
              <a:gd name="connsiteX195" fmla="*/ 1205776 w 2582862"/>
              <a:gd name="connsiteY195" fmla="*/ 192840 h 192840"/>
              <a:gd name="connsiteX196" fmla="*/ 1267123 w 2582862"/>
              <a:gd name="connsiteY196" fmla="*/ 0 h 192840"/>
              <a:gd name="connsiteX197" fmla="*/ 1283622 w 2582862"/>
              <a:gd name="connsiteY197" fmla="*/ 0 h 192840"/>
              <a:gd name="connsiteX198" fmla="*/ 1193700 w 2582862"/>
              <a:gd name="connsiteY198" fmla="*/ 192840 h 192840"/>
              <a:gd name="connsiteX199" fmla="*/ 1177201 w 2582862"/>
              <a:gd name="connsiteY199" fmla="*/ 192840 h 192840"/>
              <a:gd name="connsiteX200" fmla="*/ 1238549 w 2582862"/>
              <a:gd name="connsiteY200" fmla="*/ 0 h 192840"/>
              <a:gd name="connsiteX201" fmla="*/ 1255047 w 2582862"/>
              <a:gd name="connsiteY201" fmla="*/ 0 h 192840"/>
              <a:gd name="connsiteX202" fmla="*/ 1165124 w 2582862"/>
              <a:gd name="connsiteY202" fmla="*/ 192840 h 192840"/>
              <a:gd name="connsiteX203" fmla="*/ 1148626 w 2582862"/>
              <a:gd name="connsiteY203" fmla="*/ 192840 h 192840"/>
              <a:gd name="connsiteX204" fmla="*/ 1209974 w 2582862"/>
              <a:gd name="connsiteY204" fmla="*/ 0 h 192840"/>
              <a:gd name="connsiteX205" fmla="*/ 1226473 w 2582862"/>
              <a:gd name="connsiteY205" fmla="*/ 0 h 192840"/>
              <a:gd name="connsiteX206" fmla="*/ 1136550 w 2582862"/>
              <a:gd name="connsiteY206" fmla="*/ 192840 h 192840"/>
              <a:gd name="connsiteX207" fmla="*/ 1120051 w 2582862"/>
              <a:gd name="connsiteY207" fmla="*/ 192840 h 192840"/>
              <a:gd name="connsiteX208" fmla="*/ 1181399 w 2582862"/>
              <a:gd name="connsiteY208" fmla="*/ 0 h 192840"/>
              <a:gd name="connsiteX209" fmla="*/ 1197897 w 2582862"/>
              <a:gd name="connsiteY209" fmla="*/ 0 h 192840"/>
              <a:gd name="connsiteX210" fmla="*/ 1107975 w 2582862"/>
              <a:gd name="connsiteY210" fmla="*/ 192840 h 192840"/>
              <a:gd name="connsiteX211" fmla="*/ 1091476 w 2582862"/>
              <a:gd name="connsiteY211" fmla="*/ 192840 h 192840"/>
              <a:gd name="connsiteX212" fmla="*/ 1152823 w 2582862"/>
              <a:gd name="connsiteY212" fmla="*/ 0 h 192840"/>
              <a:gd name="connsiteX213" fmla="*/ 1169322 w 2582862"/>
              <a:gd name="connsiteY213" fmla="*/ 0 h 192840"/>
              <a:gd name="connsiteX214" fmla="*/ 1079399 w 2582862"/>
              <a:gd name="connsiteY214" fmla="*/ 192840 h 192840"/>
              <a:gd name="connsiteX215" fmla="*/ 1062901 w 2582862"/>
              <a:gd name="connsiteY215" fmla="*/ 192840 h 192840"/>
              <a:gd name="connsiteX216" fmla="*/ 1124249 w 2582862"/>
              <a:gd name="connsiteY216" fmla="*/ 0 h 192840"/>
              <a:gd name="connsiteX217" fmla="*/ 1140747 w 2582862"/>
              <a:gd name="connsiteY217" fmla="*/ 0 h 192840"/>
              <a:gd name="connsiteX218" fmla="*/ 1050824 w 2582862"/>
              <a:gd name="connsiteY218" fmla="*/ 192840 h 192840"/>
              <a:gd name="connsiteX219" fmla="*/ 1034326 w 2582862"/>
              <a:gd name="connsiteY219" fmla="*/ 192840 h 192840"/>
              <a:gd name="connsiteX220" fmla="*/ 1095674 w 2582862"/>
              <a:gd name="connsiteY220" fmla="*/ 0 h 192840"/>
              <a:gd name="connsiteX221" fmla="*/ 1112173 w 2582862"/>
              <a:gd name="connsiteY221" fmla="*/ 0 h 192840"/>
              <a:gd name="connsiteX222" fmla="*/ 1022250 w 2582862"/>
              <a:gd name="connsiteY222" fmla="*/ 192840 h 192840"/>
              <a:gd name="connsiteX223" fmla="*/ 1005751 w 2582862"/>
              <a:gd name="connsiteY223" fmla="*/ 192840 h 192840"/>
              <a:gd name="connsiteX224" fmla="*/ 1067099 w 2582862"/>
              <a:gd name="connsiteY224" fmla="*/ 0 h 192840"/>
              <a:gd name="connsiteX225" fmla="*/ 1083598 w 2582862"/>
              <a:gd name="connsiteY225" fmla="*/ 0 h 192840"/>
              <a:gd name="connsiteX226" fmla="*/ 993675 w 2582862"/>
              <a:gd name="connsiteY226" fmla="*/ 192840 h 192840"/>
              <a:gd name="connsiteX227" fmla="*/ 977176 w 2582862"/>
              <a:gd name="connsiteY227" fmla="*/ 192840 h 192840"/>
              <a:gd name="connsiteX228" fmla="*/ 1038523 w 2582862"/>
              <a:gd name="connsiteY228" fmla="*/ 0 h 192840"/>
              <a:gd name="connsiteX229" fmla="*/ 1055022 w 2582862"/>
              <a:gd name="connsiteY229" fmla="*/ 0 h 192840"/>
              <a:gd name="connsiteX230" fmla="*/ 965099 w 2582862"/>
              <a:gd name="connsiteY230" fmla="*/ 192840 h 192840"/>
              <a:gd name="connsiteX231" fmla="*/ 948601 w 2582862"/>
              <a:gd name="connsiteY231" fmla="*/ 192840 h 192840"/>
              <a:gd name="connsiteX232" fmla="*/ 1009949 w 2582862"/>
              <a:gd name="connsiteY232" fmla="*/ 0 h 192840"/>
              <a:gd name="connsiteX233" fmla="*/ 1026447 w 2582862"/>
              <a:gd name="connsiteY233" fmla="*/ 0 h 192840"/>
              <a:gd name="connsiteX234" fmla="*/ 936524 w 2582862"/>
              <a:gd name="connsiteY234" fmla="*/ 192840 h 192840"/>
              <a:gd name="connsiteX235" fmla="*/ 920026 w 2582862"/>
              <a:gd name="connsiteY235" fmla="*/ 192840 h 192840"/>
              <a:gd name="connsiteX236" fmla="*/ 981374 w 2582862"/>
              <a:gd name="connsiteY236" fmla="*/ 0 h 192840"/>
              <a:gd name="connsiteX237" fmla="*/ 997873 w 2582862"/>
              <a:gd name="connsiteY237" fmla="*/ 0 h 192840"/>
              <a:gd name="connsiteX238" fmla="*/ 907950 w 2582862"/>
              <a:gd name="connsiteY238" fmla="*/ 192840 h 192840"/>
              <a:gd name="connsiteX239" fmla="*/ 891451 w 2582862"/>
              <a:gd name="connsiteY239" fmla="*/ 192840 h 192840"/>
              <a:gd name="connsiteX240" fmla="*/ 952799 w 2582862"/>
              <a:gd name="connsiteY240" fmla="*/ 0 h 192840"/>
              <a:gd name="connsiteX241" fmla="*/ 969298 w 2582862"/>
              <a:gd name="connsiteY241" fmla="*/ 0 h 192840"/>
              <a:gd name="connsiteX242" fmla="*/ 879375 w 2582862"/>
              <a:gd name="connsiteY242" fmla="*/ 192840 h 192840"/>
              <a:gd name="connsiteX243" fmla="*/ 862876 w 2582862"/>
              <a:gd name="connsiteY243" fmla="*/ 192840 h 192840"/>
              <a:gd name="connsiteX244" fmla="*/ 924223 w 2582862"/>
              <a:gd name="connsiteY244" fmla="*/ 0 h 192840"/>
              <a:gd name="connsiteX245" fmla="*/ 940722 w 2582862"/>
              <a:gd name="connsiteY245" fmla="*/ 0 h 192840"/>
              <a:gd name="connsiteX246" fmla="*/ 850799 w 2582862"/>
              <a:gd name="connsiteY246" fmla="*/ 192840 h 192840"/>
              <a:gd name="connsiteX247" fmla="*/ 834301 w 2582862"/>
              <a:gd name="connsiteY247" fmla="*/ 192840 h 192840"/>
              <a:gd name="connsiteX248" fmla="*/ 895649 w 2582862"/>
              <a:gd name="connsiteY248" fmla="*/ 0 h 192840"/>
              <a:gd name="connsiteX249" fmla="*/ 912147 w 2582862"/>
              <a:gd name="connsiteY249" fmla="*/ 0 h 192840"/>
              <a:gd name="connsiteX250" fmla="*/ 822224 w 2582862"/>
              <a:gd name="connsiteY250" fmla="*/ 192840 h 192840"/>
              <a:gd name="connsiteX251" fmla="*/ 805726 w 2582862"/>
              <a:gd name="connsiteY251" fmla="*/ 192840 h 192840"/>
              <a:gd name="connsiteX252" fmla="*/ 867074 w 2582862"/>
              <a:gd name="connsiteY252" fmla="*/ 0 h 192840"/>
              <a:gd name="connsiteX253" fmla="*/ 883573 w 2582862"/>
              <a:gd name="connsiteY253" fmla="*/ 0 h 192840"/>
              <a:gd name="connsiteX254" fmla="*/ 793650 w 2582862"/>
              <a:gd name="connsiteY254" fmla="*/ 192840 h 192840"/>
              <a:gd name="connsiteX255" fmla="*/ 777151 w 2582862"/>
              <a:gd name="connsiteY255" fmla="*/ 192840 h 192840"/>
              <a:gd name="connsiteX256" fmla="*/ 838499 w 2582862"/>
              <a:gd name="connsiteY256" fmla="*/ 0 h 192840"/>
              <a:gd name="connsiteX257" fmla="*/ 854997 w 2582862"/>
              <a:gd name="connsiteY257" fmla="*/ 0 h 192840"/>
              <a:gd name="connsiteX258" fmla="*/ 765075 w 2582862"/>
              <a:gd name="connsiteY258" fmla="*/ 192840 h 192840"/>
              <a:gd name="connsiteX259" fmla="*/ 748576 w 2582862"/>
              <a:gd name="connsiteY259" fmla="*/ 192840 h 192840"/>
              <a:gd name="connsiteX260" fmla="*/ 809924 w 2582862"/>
              <a:gd name="connsiteY260" fmla="*/ 0 h 192840"/>
              <a:gd name="connsiteX261" fmla="*/ 826422 w 2582862"/>
              <a:gd name="connsiteY261" fmla="*/ 0 h 192840"/>
              <a:gd name="connsiteX262" fmla="*/ 736499 w 2582862"/>
              <a:gd name="connsiteY262" fmla="*/ 192840 h 192840"/>
              <a:gd name="connsiteX263" fmla="*/ 720002 w 2582862"/>
              <a:gd name="connsiteY263" fmla="*/ 192840 h 192840"/>
              <a:gd name="connsiteX264" fmla="*/ 781349 w 2582862"/>
              <a:gd name="connsiteY264" fmla="*/ 0 h 192840"/>
              <a:gd name="connsiteX265" fmla="*/ 797847 w 2582862"/>
              <a:gd name="connsiteY265" fmla="*/ 0 h 192840"/>
              <a:gd name="connsiteX266" fmla="*/ 707924 w 2582862"/>
              <a:gd name="connsiteY266" fmla="*/ 192840 h 192840"/>
              <a:gd name="connsiteX267" fmla="*/ 691426 w 2582862"/>
              <a:gd name="connsiteY267" fmla="*/ 192840 h 192840"/>
              <a:gd name="connsiteX268" fmla="*/ 752774 w 2582862"/>
              <a:gd name="connsiteY268" fmla="*/ 0 h 192840"/>
              <a:gd name="connsiteX269" fmla="*/ 769273 w 2582862"/>
              <a:gd name="connsiteY269" fmla="*/ 0 h 192840"/>
              <a:gd name="connsiteX270" fmla="*/ 679350 w 2582862"/>
              <a:gd name="connsiteY270" fmla="*/ 192840 h 192840"/>
              <a:gd name="connsiteX271" fmla="*/ 662851 w 2582862"/>
              <a:gd name="connsiteY271" fmla="*/ 192840 h 192840"/>
              <a:gd name="connsiteX272" fmla="*/ 724199 w 2582862"/>
              <a:gd name="connsiteY272" fmla="*/ 0 h 192840"/>
              <a:gd name="connsiteX273" fmla="*/ 740697 w 2582862"/>
              <a:gd name="connsiteY273" fmla="*/ 0 h 192840"/>
              <a:gd name="connsiteX274" fmla="*/ 650775 w 2582862"/>
              <a:gd name="connsiteY274" fmla="*/ 192840 h 192840"/>
              <a:gd name="connsiteX275" fmla="*/ 634276 w 2582862"/>
              <a:gd name="connsiteY275" fmla="*/ 192840 h 192840"/>
              <a:gd name="connsiteX276" fmla="*/ 695624 w 2582862"/>
              <a:gd name="connsiteY276" fmla="*/ 0 h 192840"/>
              <a:gd name="connsiteX277" fmla="*/ 712122 w 2582862"/>
              <a:gd name="connsiteY277" fmla="*/ 0 h 192840"/>
              <a:gd name="connsiteX278" fmla="*/ 622199 w 2582862"/>
              <a:gd name="connsiteY278" fmla="*/ 192840 h 192840"/>
              <a:gd name="connsiteX279" fmla="*/ 605702 w 2582862"/>
              <a:gd name="connsiteY279" fmla="*/ 192840 h 192840"/>
              <a:gd name="connsiteX280" fmla="*/ 667049 w 2582862"/>
              <a:gd name="connsiteY280" fmla="*/ 0 h 192840"/>
              <a:gd name="connsiteX281" fmla="*/ 683547 w 2582862"/>
              <a:gd name="connsiteY281" fmla="*/ 0 h 192840"/>
              <a:gd name="connsiteX282" fmla="*/ 593624 w 2582862"/>
              <a:gd name="connsiteY282" fmla="*/ 192840 h 192840"/>
              <a:gd name="connsiteX283" fmla="*/ 577126 w 2582862"/>
              <a:gd name="connsiteY283" fmla="*/ 192840 h 192840"/>
              <a:gd name="connsiteX284" fmla="*/ 638474 w 2582862"/>
              <a:gd name="connsiteY284" fmla="*/ 0 h 192840"/>
              <a:gd name="connsiteX285" fmla="*/ 654973 w 2582862"/>
              <a:gd name="connsiteY285" fmla="*/ 0 h 192840"/>
              <a:gd name="connsiteX286" fmla="*/ 565050 w 2582862"/>
              <a:gd name="connsiteY286" fmla="*/ 192840 h 192840"/>
              <a:gd name="connsiteX287" fmla="*/ 548551 w 2582862"/>
              <a:gd name="connsiteY287" fmla="*/ 192840 h 192840"/>
              <a:gd name="connsiteX288" fmla="*/ 609899 w 2582862"/>
              <a:gd name="connsiteY288" fmla="*/ 0 h 192840"/>
              <a:gd name="connsiteX289" fmla="*/ 626397 w 2582862"/>
              <a:gd name="connsiteY289" fmla="*/ 0 h 192840"/>
              <a:gd name="connsiteX290" fmla="*/ 536475 w 2582862"/>
              <a:gd name="connsiteY290" fmla="*/ 192840 h 192840"/>
              <a:gd name="connsiteX291" fmla="*/ 519976 w 2582862"/>
              <a:gd name="connsiteY291" fmla="*/ 192840 h 192840"/>
              <a:gd name="connsiteX292" fmla="*/ 581324 w 2582862"/>
              <a:gd name="connsiteY292" fmla="*/ 0 h 192840"/>
              <a:gd name="connsiteX293" fmla="*/ 597822 w 2582862"/>
              <a:gd name="connsiteY293" fmla="*/ 0 h 192840"/>
              <a:gd name="connsiteX294" fmla="*/ 507899 w 2582862"/>
              <a:gd name="connsiteY294" fmla="*/ 192840 h 192840"/>
              <a:gd name="connsiteX295" fmla="*/ 491402 w 2582862"/>
              <a:gd name="connsiteY295" fmla="*/ 192840 h 192840"/>
              <a:gd name="connsiteX296" fmla="*/ 552749 w 2582862"/>
              <a:gd name="connsiteY296" fmla="*/ 0 h 192840"/>
              <a:gd name="connsiteX297" fmla="*/ 569247 w 2582862"/>
              <a:gd name="connsiteY297" fmla="*/ 0 h 192840"/>
              <a:gd name="connsiteX298" fmla="*/ 479324 w 2582862"/>
              <a:gd name="connsiteY298" fmla="*/ 192840 h 192840"/>
              <a:gd name="connsiteX299" fmla="*/ 462826 w 2582862"/>
              <a:gd name="connsiteY299" fmla="*/ 192840 h 192840"/>
              <a:gd name="connsiteX300" fmla="*/ 524174 w 2582862"/>
              <a:gd name="connsiteY300" fmla="*/ 0 h 192840"/>
              <a:gd name="connsiteX301" fmla="*/ 540673 w 2582862"/>
              <a:gd name="connsiteY301" fmla="*/ 0 h 192840"/>
              <a:gd name="connsiteX302" fmla="*/ 450750 w 2582862"/>
              <a:gd name="connsiteY302" fmla="*/ 192840 h 192840"/>
              <a:gd name="connsiteX303" fmla="*/ 434251 w 2582862"/>
              <a:gd name="connsiteY303" fmla="*/ 192840 h 192840"/>
              <a:gd name="connsiteX304" fmla="*/ 495599 w 2582862"/>
              <a:gd name="connsiteY304" fmla="*/ 0 h 192840"/>
              <a:gd name="connsiteX305" fmla="*/ 512098 w 2582862"/>
              <a:gd name="connsiteY305" fmla="*/ 0 h 192840"/>
              <a:gd name="connsiteX306" fmla="*/ 422177 w 2582862"/>
              <a:gd name="connsiteY306" fmla="*/ 192840 h 192840"/>
              <a:gd name="connsiteX307" fmla="*/ 405677 w 2582862"/>
              <a:gd name="connsiteY307" fmla="*/ 192840 h 192840"/>
              <a:gd name="connsiteX308" fmla="*/ 467025 w 2582862"/>
              <a:gd name="connsiteY308" fmla="*/ 0 h 192840"/>
              <a:gd name="connsiteX309" fmla="*/ 483522 w 2582862"/>
              <a:gd name="connsiteY309" fmla="*/ 0 h 192840"/>
              <a:gd name="connsiteX310" fmla="*/ 393600 w 2582862"/>
              <a:gd name="connsiteY310" fmla="*/ 192840 h 192840"/>
              <a:gd name="connsiteX311" fmla="*/ 377103 w 2582862"/>
              <a:gd name="connsiteY311" fmla="*/ 192840 h 192840"/>
              <a:gd name="connsiteX312" fmla="*/ 438449 w 2582862"/>
              <a:gd name="connsiteY312" fmla="*/ 0 h 192840"/>
              <a:gd name="connsiteX313" fmla="*/ 454947 w 2582862"/>
              <a:gd name="connsiteY313" fmla="*/ 0 h 192840"/>
              <a:gd name="connsiteX314" fmla="*/ 365026 w 2582862"/>
              <a:gd name="connsiteY314" fmla="*/ 192840 h 192840"/>
              <a:gd name="connsiteX315" fmla="*/ 348527 w 2582862"/>
              <a:gd name="connsiteY315" fmla="*/ 192840 h 192840"/>
              <a:gd name="connsiteX316" fmla="*/ 409874 w 2582862"/>
              <a:gd name="connsiteY316" fmla="*/ 0 h 192840"/>
              <a:gd name="connsiteX317" fmla="*/ 426373 w 2582862"/>
              <a:gd name="connsiteY317" fmla="*/ 0 h 192840"/>
              <a:gd name="connsiteX318" fmla="*/ 336451 w 2582862"/>
              <a:gd name="connsiteY318" fmla="*/ 192840 h 192840"/>
              <a:gd name="connsiteX319" fmla="*/ 319952 w 2582862"/>
              <a:gd name="connsiteY319" fmla="*/ 192840 h 192840"/>
              <a:gd name="connsiteX320" fmla="*/ 381300 w 2582862"/>
              <a:gd name="connsiteY320" fmla="*/ 0 h 192840"/>
              <a:gd name="connsiteX321" fmla="*/ 397797 w 2582862"/>
              <a:gd name="connsiteY321" fmla="*/ 0 h 192840"/>
              <a:gd name="connsiteX322" fmla="*/ 307876 w 2582862"/>
              <a:gd name="connsiteY322" fmla="*/ 192840 h 192840"/>
              <a:gd name="connsiteX323" fmla="*/ 291377 w 2582862"/>
              <a:gd name="connsiteY323" fmla="*/ 192840 h 192840"/>
              <a:gd name="connsiteX324" fmla="*/ 352725 w 2582862"/>
              <a:gd name="connsiteY324" fmla="*/ 0 h 192840"/>
              <a:gd name="connsiteX325" fmla="*/ 369224 w 2582862"/>
              <a:gd name="connsiteY325" fmla="*/ 0 h 192840"/>
              <a:gd name="connsiteX326" fmla="*/ 279302 w 2582862"/>
              <a:gd name="connsiteY326" fmla="*/ 192840 h 192840"/>
              <a:gd name="connsiteX327" fmla="*/ 262803 w 2582862"/>
              <a:gd name="connsiteY327" fmla="*/ 192840 h 192840"/>
              <a:gd name="connsiteX328" fmla="*/ 324150 w 2582862"/>
              <a:gd name="connsiteY328" fmla="*/ 0 h 192840"/>
              <a:gd name="connsiteX329" fmla="*/ 340649 w 2582862"/>
              <a:gd name="connsiteY329" fmla="*/ 0 h 192840"/>
              <a:gd name="connsiteX330" fmla="*/ 250726 w 2582862"/>
              <a:gd name="connsiteY330" fmla="*/ 192840 h 192840"/>
              <a:gd name="connsiteX331" fmla="*/ 234227 w 2582862"/>
              <a:gd name="connsiteY331" fmla="*/ 192840 h 192840"/>
              <a:gd name="connsiteX332" fmla="*/ 295575 w 2582862"/>
              <a:gd name="connsiteY332" fmla="*/ 0 h 192840"/>
              <a:gd name="connsiteX333" fmla="*/ 312074 w 2582862"/>
              <a:gd name="connsiteY333" fmla="*/ 0 h 192840"/>
              <a:gd name="connsiteX334" fmla="*/ 222151 w 2582862"/>
              <a:gd name="connsiteY334" fmla="*/ 192840 h 192840"/>
              <a:gd name="connsiteX335" fmla="*/ 205653 w 2582862"/>
              <a:gd name="connsiteY335" fmla="*/ 192840 h 192840"/>
              <a:gd name="connsiteX336" fmla="*/ 267000 w 2582862"/>
              <a:gd name="connsiteY336" fmla="*/ 0 h 192840"/>
              <a:gd name="connsiteX337" fmla="*/ 283498 w 2582862"/>
              <a:gd name="connsiteY337" fmla="*/ 0 h 192840"/>
              <a:gd name="connsiteX338" fmla="*/ 193576 w 2582862"/>
              <a:gd name="connsiteY338" fmla="*/ 192840 h 192840"/>
              <a:gd name="connsiteX339" fmla="*/ 177077 w 2582862"/>
              <a:gd name="connsiteY339" fmla="*/ 192840 h 192840"/>
              <a:gd name="connsiteX340" fmla="*/ 238425 w 2582862"/>
              <a:gd name="connsiteY340" fmla="*/ 0 h 192840"/>
              <a:gd name="connsiteX341" fmla="*/ 254924 w 2582862"/>
              <a:gd name="connsiteY341" fmla="*/ 0 h 192840"/>
              <a:gd name="connsiteX342" fmla="*/ 165001 w 2582862"/>
              <a:gd name="connsiteY342" fmla="*/ 192840 h 192840"/>
              <a:gd name="connsiteX343" fmla="*/ 148503 w 2582862"/>
              <a:gd name="connsiteY343" fmla="*/ 192840 h 192840"/>
              <a:gd name="connsiteX344" fmla="*/ 209850 w 2582862"/>
              <a:gd name="connsiteY344" fmla="*/ 0 h 192840"/>
              <a:gd name="connsiteX345" fmla="*/ 226349 w 2582862"/>
              <a:gd name="connsiteY345" fmla="*/ 0 h 192840"/>
              <a:gd name="connsiteX346" fmla="*/ 136426 w 2582862"/>
              <a:gd name="connsiteY346" fmla="*/ 192840 h 192840"/>
              <a:gd name="connsiteX347" fmla="*/ 119927 w 2582862"/>
              <a:gd name="connsiteY347" fmla="*/ 192840 h 192840"/>
              <a:gd name="connsiteX348" fmla="*/ 181275 w 2582862"/>
              <a:gd name="connsiteY348" fmla="*/ 0 h 192840"/>
              <a:gd name="connsiteX349" fmla="*/ 197774 w 2582862"/>
              <a:gd name="connsiteY349" fmla="*/ 0 h 192840"/>
              <a:gd name="connsiteX350" fmla="*/ 107851 w 2582862"/>
              <a:gd name="connsiteY350" fmla="*/ 192840 h 192840"/>
              <a:gd name="connsiteX351" fmla="*/ 91352 w 2582862"/>
              <a:gd name="connsiteY351" fmla="*/ 192840 h 192840"/>
              <a:gd name="connsiteX352" fmla="*/ 152700 w 2582862"/>
              <a:gd name="connsiteY352" fmla="*/ 0 h 192840"/>
              <a:gd name="connsiteX353" fmla="*/ 169198 w 2582862"/>
              <a:gd name="connsiteY353" fmla="*/ 0 h 192840"/>
              <a:gd name="connsiteX354" fmla="*/ 79276 w 2582862"/>
              <a:gd name="connsiteY354" fmla="*/ 192840 h 192840"/>
              <a:gd name="connsiteX355" fmla="*/ 62778 w 2582862"/>
              <a:gd name="connsiteY355" fmla="*/ 192840 h 192840"/>
              <a:gd name="connsiteX356" fmla="*/ 124125 w 2582862"/>
              <a:gd name="connsiteY356" fmla="*/ 0 h 192840"/>
              <a:gd name="connsiteX357" fmla="*/ 140623 w 2582862"/>
              <a:gd name="connsiteY357" fmla="*/ 0 h 192840"/>
              <a:gd name="connsiteX358" fmla="*/ 50700 w 2582862"/>
              <a:gd name="connsiteY358" fmla="*/ 192840 h 192840"/>
              <a:gd name="connsiteX359" fmla="*/ 34202 w 2582862"/>
              <a:gd name="connsiteY359" fmla="*/ 192840 h 192840"/>
              <a:gd name="connsiteX360" fmla="*/ 95550 w 2582862"/>
              <a:gd name="connsiteY360" fmla="*/ 0 h 192840"/>
              <a:gd name="connsiteX361" fmla="*/ 112049 w 2582862"/>
              <a:gd name="connsiteY361" fmla="*/ 0 h 192840"/>
              <a:gd name="connsiteX362" fmla="*/ 22126 w 2582862"/>
              <a:gd name="connsiteY362" fmla="*/ 192840 h 192840"/>
              <a:gd name="connsiteX363" fmla="*/ 5627 w 2582862"/>
              <a:gd name="connsiteY363" fmla="*/ 192840 h 192840"/>
              <a:gd name="connsiteX364" fmla="*/ 66975 w 2582862"/>
              <a:gd name="connsiteY364" fmla="*/ 0 h 192840"/>
              <a:gd name="connsiteX365" fmla="*/ 83474 w 2582862"/>
              <a:gd name="connsiteY365" fmla="*/ 0 h 192840"/>
              <a:gd name="connsiteX366" fmla="*/ 0 w 2582862"/>
              <a:gd name="connsiteY366" fmla="*/ 179010 h 192840"/>
              <a:gd name="connsiteX367" fmla="*/ 0 w 2582862"/>
              <a:gd name="connsiteY367" fmla="*/ 143630 h 192840"/>
              <a:gd name="connsiteX368" fmla="*/ 38401 w 2582862"/>
              <a:gd name="connsiteY368" fmla="*/ 0 h 192840"/>
              <a:gd name="connsiteX369" fmla="*/ 54898 w 2582862"/>
              <a:gd name="connsiteY369" fmla="*/ 0 h 192840"/>
              <a:gd name="connsiteX370" fmla="*/ 0 w 2582862"/>
              <a:gd name="connsiteY370" fmla="*/ 117730 h 192840"/>
              <a:gd name="connsiteX371" fmla="*/ 0 w 2582862"/>
              <a:gd name="connsiteY371" fmla="*/ 82350 h 192840"/>
              <a:gd name="connsiteX372" fmla="*/ 12205 w 2582862"/>
              <a:gd name="connsiteY372" fmla="*/ 0 h 192840"/>
              <a:gd name="connsiteX373" fmla="*/ 26324 w 2582862"/>
              <a:gd name="connsiteY373" fmla="*/ 0 h 192840"/>
              <a:gd name="connsiteX374" fmla="*/ 0 w 2582862"/>
              <a:gd name="connsiteY374" fmla="*/ 56452 h 192840"/>
              <a:gd name="connsiteX375" fmla="*/ 0 w 2582862"/>
              <a:gd name="connsiteY375" fmla="*/ 26174 h 192840"/>
              <a:gd name="connsiteX376" fmla="*/ 0 w 2582862"/>
              <a:gd name="connsiteY376" fmla="*/ 0 h 192840"/>
              <a:gd name="connsiteX377" fmla="*/ 129 w 2582862"/>
              <a:gd name="connsiteY377" fmla="*/ 0 h 192840"/>
              <a:gd name="connsiteX378" fmla="*/ 0 w 2582862"/>
              <a:gd name="connsiteY378" fmla="*/ 276 h 1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2582862" h="192840">
                <a:moveTo>
                  <a:pt x="2582862" y="181076"/>
                </a:moveTo>
                <a:lnTo>
                  <a:pt x="2582862" y="192840"/>
                </a:lnTo>
                <a:lnTo>
                  <a:pt x="2577376" y="192840"/>
                </a:lnTo>
                <a:close/>
                <a:moveTo>
                  <a:pt x="2582862" y="119796"/>
                </a:moveTo>
                <a:lnTo>
                  <a:pt x="2582862" y="155178"/>
                </a:lnTo>
                <a:lnTo>
                  <a:pt x="2565300" y="192840"/>
                </a:lnTo>
                <a:lnTo>
                  <a:pt x="2548801" y="192840"/>
                </a:lnTo>
                <a:close/>
                <a:moveTo>
                  <a:pt x="2582862" y="58517"/>
                </a:moveTo>
                <a:lnTo>
                  <a:pt x="2582862" y="93897"/>
                </a:lnTo>
                <a:lnTo>
                  <a:pt x="2536724" y="192840"/>
                </a:lnTo>
                <a:lnTo>
                  <a:pt x="2520227" y="192840"/>
                </a:lnTo>
                <a:close/>
                <a:moveTo>
                  <a:pt x="2581574" y="0"/>
                </a:moveTo>
                <a:lnTo>
                  <a:pt x="2582862" y="0"/>
                </a:lnTo>
                <a:lnTo>
                  <a:pt x="2582862" y="32619"/>
                </a:lnTo>
                <a:lnTo>
                  <a:pt x="2508150" y="192840"/>
                </a:lnTo>
                <a:lnTo>
                  <a:pt x="2491651" y="192840"/>
                </a:lnTo>
                <a:close/>
                <a:moveTo>
                  <a:pt x="2552999" y="0"/>
                </a:moveTo>
                <a:lnTo>
                  <a:pt x="2569498" y="0"/>
                </a:lnTo>
                <a:lnTo>
                  <a:pt x="2479575" y="192840"/>
                </a:lnTo>
                <a:lnTo>
                  <a:pt x="2463076" y="192840"/>
                </a:lnTo>
                <a:close/>
                <a:moveTo>
                  <a:pt x="2524424" y="0"/>
                </a:moveTo>
                <a:lnTo>
                  <a:pt x="2540923" y="0"/>
                </a:lnTo>
                <a:lnTo>
                  <a:pt x="2451000" y="192840"/>
                </a:lnTo>
                <a:lnTo>
                  <a:pt x="2434501" y="192840"/>
                </a:lnTo>
                <a:close/>
                <a:moveTo>
                  <a:pt x="2495849" y="0"/>
                </a:moveTo>
                <a:lnTo>
                  <a:pt x="2512347" y="0"/>
                </a:lnTo>
                <a:lnTo>
                  <a:pt x="2422424" y="192840"/>
                </a:lnTo>
                <a:lnTo>
                  <a:pt x="2405927" y="192840"/>
                </a:lnTo>
                <a:close/>
                <a:moveTo>
                  <a:pt x="2467274" y="0"/>
                </a:moveTo>
                <a:lnTo>
                  <a:pt x="2483772" y="0"/>
                </a:lnTo>
                <a:lnTo>
                  <a:pt x="2393850" y="192840"/>
                </a:lnTo>
                <a:lnTo>
                  <a:pt x="2377351" y="192840"/>
                </a:lnTo>
                <a:close/>
                <a:moveTo>
                  <a:pt x="2438699" y="0"/>
                </a:moveTo>
                <a:lnTo>
                  <a:pt x="2455198" y="0"/>
                </a:lnTo>
                <a:lnTo>
                  <a:pt x="2365275" y="192840"/>
                </a:lnTo>
                <a:lnTo>
                  <a:pt x="2348776" y="192840"/>
                </a:lnTo>
                <a:close/>
                <a:moveTo>
                  <a:pt x="2410124" y="0"/>
                </a:moveTo>
                <a:lnTo>
                  <a:pt x="2426622" y="0"/>
                </a:lnTo>
                <a:lnTo>
                  <a:pt x="2336700" y="192840"/>
                </a:lnTo>
                <a:lnTo>
                  <a:pt x="2320201" y="192840"/>
                </a:lnTo>
                <a:close/>
                <a:moveTo>
                  <a:pt x="2381549" y="0"/>
                </a:moveTo>
                <a:lnTo>
                  <a:pt x="2398047" y="0"/>
                </a:lnTo>
                <a:lnTo>
                  <a:pt x="2308124" y="192840"/>
                </a:lnTo>
                <a:lnTo>
                  <a:pt x="2291627" y="192840"/>
                </a:lnTo>
                <a:close/>
                <a:moveTo>
                  <a:pt x="2352974" y="0"/>
                </a:moveTo>
                <a:lnTo>
                  <a:pt x="2369472" y="0"/>
                </a:lnTo>
                <a:lnTo>
                  <a:pt x="2279550" y="192840"/>
                </a:lnTo>
                <a:lnTo>
                  <a:pt x="2263051" y="192840"/>
                </a:lnTo>
                <a:close/>
                <a:moveTo>
                  <a:pt x="2324399" y="0"/>
                </a:moveTo>
                <a:lnTo>
                  <a:pt x="2340898" y="0"/>
                </a:lnTo>
                <a:lnTo>
                  <a:pt x="2250975" y="192840"/>
                </a:lnTo>
                <a:lnTo>
                  <a:pt x="2234476" y="192840"/>
                </a:lnTo>
                <a:close/>
                <a:moveTo>
                  <a:pt x="2295824" y="0"/>
                </a:moveTo>
                <a:lnTo>
                  <a:pt x="2312322" y="0"/>
                </a:lnTo>
                <a:lnTo>
                  <a:pt x="2222400" y="192840"/>
                </a:lnTo>
                <a:lnTo>
                  <a:pt x="2205901" y="192840"/>
                </a:lnTo>
                <a:close/>
                <a:moveTo>
                  <a:pt x="2267249" y="0"/>
                </a:moveTo>
                <a:lnTo>
                  <a:pt x="2283747" y="0"/>
                </a:lnTo>
                <a:lnTo>
                  <a:pt x="2193824" y="192840"/>
                </a:lnTo>
                <a:lnTo>
                  <a:pt x="2177327" y="192840"/>
                </a:lnTo>
                <a:close/>
                <a:moveTo>
                  <a:pt x="2238674" y="0"/>
                </a:moveTo>
                <a:lnTo>
                  <a:pt x="2255172" y="0"/>
                </a:lnTo>
                <a:lnTo>
                  <a:pt x="2165250" y="192840"/>
                </a:lnTo>
                <a:lnTo>
                  <a:pt x="2148751" y="192840"/>
                </a:lnTo>
                <a:close/>
                <a:moveTo>
                  <a:pt x="2210099" y="0"/>
                </a:moveTo>
                <a:lnTo>
                  <a:pt x="2226598" y="0"/>
                </a:lnTo>
                <a:lnTo>
                  <a:pt x="2136675" y="192840"/>
                </a:lnTo>
                <a:lnTo>
                  <a:pt x="2120176" y="192840"/>
                </a:lnTo>
                <a:close/>
                <a:moveTo>
                  <a:pt x="2181524" y="0"/>
                </a:moveTo>
                <a:lnTo>
                  <a:pt x="2198022" y="0"/>
                </a:lnTo>
                <a:lnTo>
                  <a:pt x="2108100" y="192840"/>
                </a:lnTo>
                <a:lnTo>
                  <a:pt x="2091601" y="192840"/>
                </a:lnTo>
                <a:close/>
                <a:moveTo>
                  <a:pt x="2152949" y="0"/>
                </a:moveTo>
                <a:lnTo>
                  <a:pt x="2169447" y="0"/>
                </a:lnTo>
                <a:lnTo>
                  <a:pt x="2079524" y="192840"/>
                </a:lnTo>
                <a:lnTo>
                  <a:pt x="2063027" y="192840"/>
                </a:lnTo>
                <a:close/>
                <a:moveTo>
                  <a:pt x="2124374" y="0"/>
                </a:moveTo>
                <a:lnTo>
                  <a:pt x="2140872" y="0"/>
                </a:lnTo>
                <a:lnTo>
                  <a:pt x="2050950" y="192840"/>
                </a:lnTo>
                <a:lnTo>
                  <a:pt x="2034451" y="192840"/>
                </a:lnTo>
                <a:close/>
                <a:moveTo>
                  <a:pt x="2095799" y="0"/>
                </a:moveTo>
                <a:lnTo>
                  <a:pt x="2112298" y="0"/>
                </a:lnTo>
                <a:lnTo>
                  <a:pt x="2022375" y="192840"/>
                </a:lnTo>
                <a:lnTo>
                  <a:pt x="2005876" y="192840"/>
                </a:lnTo>
                <a:close/>
                <a:moveTo>
                  <a:pt x="2067223" y="0"/>
                </a:moveTo>
                <a:lnTo>
                  <a:pt x="2083723" y="0"/>
                </a:lnTo>
                <a:lnTo>
                  <a:pt x="1993800" y="192840"/>
                </a:lnTo>
                <a:lnTo>
                  <a:pt x="1977301" y="192840"/>
                </a:lnTo>
                <a:close/>
                <a:moveTo>
                  <a:pt x="2038649" y="0"/>
                </a:moveTo>
                <a:lnTo>
                  <a:pt x="2055147" y="0"/>
                </a:lnTo>
                <a:lnTo>
                  <a:pt x="1965224" y="192840"/>
                </a:lnTo>
                <a:lnTo>
                  <a:pt x="1948727" y="192840"/>
                </a:lnTo>
                <a:close/>
                <a:moveTo>
                  <a:pt x="2010074" y="0"/>
                </a:moveTo>
                <a:lnTo>
                  <a:pt x="2026572" y="0"/>
                </a:lnTo>
                <a:lnTo>
                  <a:pt x="1936650" y="192840"/>
                </a:lnTo>
                <a:lnTo>
                  <a:pt x="1920151" y="192840"/>
                </a:lnTo>
                <a:close/>
                <a:moveTo>
                  <a:pt x="1981499" y="0"/>
                </a:moveTo>
                <a:lnTo>
                  <a:pt x="1997998" y="0"/>
                </a:lnTo>
                <a:lnTo>
                  <a:pt x="1908075" y="192840"/>
                </a:lnTo>
                <a:lnTo>
                  <a:pt x="1891576" y="192840"/>
                </a:lnTo>
                <a:close/>
                <a:moveTo>
                  <a:pt x="1952924" y="0"/>
                </a:moveTo>
                <a:lnTo>
                  <a:pt x="1969422" y="0"/>
                </a:lnTo>
                <a:lnTo>
                  <a:pt x="1879499" y="192840"/>
                </a:lnTo>
                <a:lnTo>
                  <a:pt x="1863001" y="192840"/>
                </a:lnTo>
                <a:close/>
                <a:moveTo>
                  <a:pt x="1924349" y="0"/>
                </a:moveTo>
                <a:lnTo>
                  <a:pt x="1940847" y="0"/>
                </a:lnTo>
                <a:lnTo>
                  <a:pt x="1850924" y="192840"/>
                </a:lnTo>
                <a:lnTo>
                  <a:pt x="1834427" y="192840"/>
                </a:lnTo>
                <a:close/>
                <a:moveTo>
                  <a:pt x="1895774" y="0"/>
                </a:moveTo>
                <a:lnTo>
                  <a:pt x="1912272" y="0"/>
                </a:lnTo>
                <a:lnTo>
                  <a:pt x="1822350" y="192840"/>
                </a:lnTo>
                <a:lnTo>
                  <a:pt x="1805851" y="192840"/>
                </a:lnTo>
                <a:close/>
                <a:moveTo>
                  <a:pt x="1867199" y="0"/>
                </a:moveTo>
                <a:lnTo>
                  <a:pt x="1883698" y="0"/>
                </a:lnTo>
                <a:lnTo>
                  <a:pt x="1793775" y="192840"/>
                </a:lnTo>
                <a:lnTo>
                  <a:pt x="1777276" y="192840"/>
                </a:lnTo>
                <a:close/>
                <a:moveTo>
                  <a:pt x="1838623" y="0"/>
                </a:moveTo>
                <a:lnTo>
                  <a:pt x="1855122" y="0"/>
                </a:lnTo>
                <a:lnTo>
                  <a:pt x="1765200" y="192840"/>
                </a:lnTo>
                <a:lnTo>
                  <a:pt x="1748701" y="192840"/>
                </a:lnTo>
                <a:close/>
                <a:moveTo>
                  <a:pt x="1810048" y="0"/>
                </a:moveTo>
                <a:lnTo>
                  <a:pt x="1826547" y="0"/>
                </a:lnTo>
                <a:lnTo>
                  <a:pt x="1736624" y="192840"/>
                </a:lnTo>
                <a:lnTo>
                  <a:pt x="1720126" y="192840"/>
                </a:lnTo>
                <a:close/>
                <a:moveTo>
                  <a:pt x="1781474" y="0"/>
                </a:moveTo>
                <a:lnTo>
                  <a:pt x="1797973" y="0"/>
                </a:lnTo>
                <a:lnTo>
                  <a:pt x="1708050" y="192840"/>
                </a:lnTo>
                <a:lnTo>
                  <a:pt x="1691551" y="192840"/>
                </a:lnTo>
                <a:close/>
                <a:moveTo>
                  <a:pt x="1752899" y="0"/>
                </a:moveTo>
                <a:lnTo>
                  <a:pt x="1769398" y="0"/>
                </a:lnTo>
                <a:lnTo>
                  <a:pt x="1679475" y="192840"/>
                </a:lnTo>
                <a:lnTo>
                  <a:pt x="1662976" y="192840"/>
                </a:lnTo>
                <a:close/>
                <a:moveTo>
                  <a:pt x="1724324" y="0"/>
                </a:moveTo>
                <a:lnTo>
                  <a:pt x="1740822" y="0"/>
                </a:lnTo>
                <a:lnTo>
                  <a:pt x="1650899" y="192840"/>
                </a:lnTo>
                <a:lnTo>
                  <a:pt x="1634401" y="192840"/>
                </a:lnTo>
                <a:close/>
                <a:moveTo>
                  <a:pt x="1695748" y="0"/>
                </a:moveTo>
                <a:lnTo>
                  <a:pt x="1712247" y="0"/>
                </a:lnTo>
                <a:lnTo>
                  <a:pt x="1622324" y="192840"/>
                </a:lnTo>
                <a:lnTo>
                  <a:pt x="1605826" y="192840"/>
                </a:lnTo>
                <a:close/>
                <a:moveTo>
                  <a:pt x="1667174" y="0"/>
                </a:moveTo>
                <a:lnTo>
                  <a:pt x="1683673" y="0"/>
                </a:lnTo>
                <a:lnTo>
                  <a:pt x="1593750" y="192840"/>
                </a:lnTo>
                <a:lnTo>
                  <a:pt x="1577251" y="192840"/>
                </a:lnTo>
                <a:close/>
                <a:moveTo>
                  <a:pt x="1638599" y="0"/>
                </a:moveTo>
                <a:lnTo>
                  <a:pt x="1655098" y="0"/>
                </a:lnTo>
                <a:lnTo>
                  <a:pt x="1565175" y="192840"/>
                </a:lnTo>
                <a:lnTo>
                  <a:pt x="1548676" y="192840"/>
                </a:lnTo>
                <a:close/>
                <a:moveTo>
                  <a:pt x="1610023" y="0"/>
                </a:moveTo>
                <a:lnTo>
                  <a:pt x="1626522" y="0"/>
                </a:lnTo>
                <a:lnTo>
                  <a:pt x="1536600" y="192840"/>
                </a:lnTo>
                <a:lnTo>
                  <a:pt x="1520101" y="192840"/>
                </a:lnTo>
                <a:close/>
                <a:moveTo>
                  <a:pt x="1581448" y="0"/>
                </a:moveTo>
                <a:lnTo>
                  <a:pt x="1597947" y="0"/>
                </a:lnTo>
                <a:lnTo>
                  <a:pt x="1508024" y="192840"/>
                </a:lnTo>
                <a:lnTo>
                  <a:pt x="1491527" y="192840"/>
                </a:lnTo>
                <a:close/>
                <a:moveTo>
                  <a:pt x="1552874" y="0"/>
                </a:moveTo>
                <a:lnTo>
                  <a:pt x="1569373" y="0"/>
                </a:lnTo>
                <a:lnTo>
                  <a:pt x="1479450" y="192840"/>
                </a:lnTo>
                <a:lnTo>
                  <a:pt x="1462951" y="192840"/>
                </a:lnTo>
                <a:close/>
                <a:moveTo>
                  <a:pt x="1524299" y="0"/>
                </a:moveTo>
                <a:lnTo>
                  <a:pt x="1540798" y="0"/>
                </a:lnTo>
                <a:lnTo>
                  <a:pt x="1450875" y="192840"/>
                </a:lnTo>
                <a:lnTo>
                  <a:pt x="1434376" y="192840"/>
                </a:lnTo>
                <a:close/>
                <a:moveTo>
                  <a:pt x="1495724" y="0"/>
                </a:moveTo>
                <a:lnTo>
                  <a:pt x="1512222" y="0"/>
                </a:lnTo>
                <a:lnTo>
                  <a:pt x="1422299" y="192840"/>
                </a:lnTo>
                <a:lnTo>
                  <a:pt x="1405801" y="192840"/>
                </a:lnTo>
                <a:close/>
                <a:moveTo>
                  <a:pt x="1467149" y="0"/>
                </a:moveTo>
                <a:lnTo>
                  <a:pt x="1483647" y="0"/>
                </a:lnTo>
                <a:lnTo>
                  <a:pt x="1393724" y="192840"/>
                </a:lnTo>
                <a:lnTo>
                  <a:pt x="1377226" y="192840"/>
                </a:lnTo>
                <a:close/>
                <a:moveTo>
                  <a:pt x="1438574" y="0"/>
                </a:moveTo>
                <a:lnTo>
                  <a:pt x="1455073" y="0"/>
                </a:lnTo>
                <a:lnTo>
                  <a:pt x="1365150" y="192840"/>
                </a:lnTo>
                <a:lnTo>
                  <a:pt x="1348651" y="192840"/>
                </a:lnTo>
                <a:close/>
                <a:moveTo>
                  <a:pt x="1409999" y="0"/>
                </a:moveTo>
                <a:lnTo>
                  <a:pt x="1426498" y="0"/>
                </a:lnTo>
                <a:lnTo>
                  <a:pt x="1336575" y="192840"/>
                </a:lnTo>
                <a:lnTo>
                  <a:pt x="1320076" y="192840"/>
                </a:lnTo>
                <a:close/>
                <a:moveTo>
                  <a:pt x="1381423" y="0"/>
                </a:moveTo>
                <a:lnTo>
                  <a:pt x="1397922" y="0"/>
                </a:lnTo>
                <a:lnTo>
                  <a:pt x="1307999" y="192840"/>
                </a:lnTo>
                <a:lnTo>
                  <a:pt x="1291501" y="192840"/>
                </a:lnTo>
                <a:close/>
                <a:moveTo>
                  <a:pt x="1352849" y="0"/>
                </a:moveTo>
                <a:lnTo>
                  <a:pt x="1369347" y="0"/>
                </a:lnTo>
                <a:lnTo>
                  <a:pt x="1279424" y="192840"/>
                </a:lnTo>
                <a:lnTo>
                  <a:pt x="1262926" y="192840"/>
                </a:lnTo>
                <a:close/>
                <a:moveTo>
                  <a:pt x="1324274" y="0"/>
                </a:moveTo>
                <a:lnTo>
                  <a:pt x="1340773" y="0"/>
                </a:lnTo>
                <a:lnTo>
                  <a:pt x="1250850" y="192840"/>
                </a:lnTo>
                <a:lnTo>
                  <a:pt x="1234351" y="192840"/>
                </a:lnTo>
                <a:close/>
                <a:moveTo>
                  <a:pt x="1295699" y="0"/>
                </a:moveTo>
                <a:lnTo>
                  <a:pt x="1312198" y="0"/>
                </a:lnTo>
                <a:lnTo>
                  <a:pt x="1222275" y="192840"/>
                </a:lnTo>
                <a:lnTo>
                  <a:pt x="1205776" y="192840"/>
                </a:lnTo>
                <a:close/>
                <a:moveTo>
                  <a:pt x="1267123" y="0"/>
                </a:moveTo>
                <a:lnTo>
                  <a:pt x="1283622" y="0"/>
                </a:lnTo>
                <a:lnTo>
                  <a:pt x="1193700" y="192840"/>
                </a:lnTo>
                <a:lnTo>
                  <a:pt x="1177201" y="192840"/>
                </a:lnTo>
                <a:close/>
                <a:moveTo>
                  <a:pt x="1238549" y="0"/>
                </a:moveTo>
                <a:lnTo>
                  <a:pt x="1255047" y="0"/>
                </a:lnTo>
                <a:lnTo>
                  <a:pt x="1165124" y="192840"/>
                </a:lnTo>
                <a:lnTo>
                  <a:pt x="1148626" y="192840"/>
                </a:lnTo>
                <a:close/>
                <a:moveTo>
                  <a:pt x="1209974" y="0"/>
                </a:moveTo>
                <a:lnTo>
                  <a:pt x="1226473" y="0"/>
                </a:lnTo>
                <a:lnTo>
                  <a:pt x="1136550" y="192840"/>
                </a:lnTo>
                <a:lnTo>
                  <a:pt x="1120051" y="192840"/>
                </a:lnTo>
                <a:close/>
                <a:moveTo>
                  <a:pt x="1181399" y="0"/>
                </a:moveTo>
                <a:lnTo>
                  <a:pt x="1197897" y="0"/>
                </a:lnTo>
                <a:lnTo>
                  <a:pt x="1107975" y="192840"/>
                </a:lnTo>
                <a:lnTo>
                  <a:pt x="1091476" y="192840"/>
                </a:lnTo>
                <a:close/>
                <a:moveTo>
                  <a:pt x="1152823" y="0"/>
                </a:moveTo>
                <a:lnTo>
                  <a:pt x="1169322" y="0"/>
                </a:lnTo>
                <a:lnTo>
                  <a:pt x="1079399" y="192840"/>
                </a:lnTo>
                <a:lnTo>
                  <a:pt x="1062901" y="192840"/>
                </a:lnTo>
                <a:close/>
                <a:moveTo>
                  <a:pt x="1124249" y="0"/>
                </a:moveTo>
                <a:lnTo>
                  <a:pt x="1140747" y="0"/>
                </a:lnTo>
                <a:lnTo>
                  <a:pt x="1050824" y="192840"/>
                </a:lnTo>
                <a:lnTo>
                  <a:pt x="1034326" y="192840"/>
                </a:lnTo>
                <a:close/>
                <a:moveTo>
                  <a:pt x="1095674" y="0"/>
                </a:moveTo>
                <a:lnTo>
                  <a:pt x="1112173" y="0"/>
                </a:lnTo>
                <a:lnTo>
                  <a:pt x="1022250" y="192840"/>
                </a:lnTo>
                <a:lnTo>
                  <a:pt x="1005751" y="192840"/>
                </a:lnTo>
                <a:close/>
                <a:moveTo>
                  <a:pt x="1067099" y="0"/>
                </a:moveTo>
                <a:lnTo>
                  <a:pt x="1083598" y="0"/>
                </a:lnTo>
                <a:lnTo>
                  <a:pt x="993675" y="192840"/>
                </a:lnTo>
                <a:lnTo>
                  <a:pt x="977176" y="192840"/>
                </a:lnTo>
                <a:close/>
                <a:moveTo>
                  <a:pt x="1038523" y="0"/>
                </a:moveTo>
                <a:lnTo>
                  <a:pt x="1055022" y="0"/>
                </a:lnTo>
                <a:lnTo>
                  <a:pt x="965099" y="192840"/>
                </a:lnTo>
                <a:lnTo>
                  <a:pt x="948601" y="192840"/>
                </a:lnTo>
                <a:close/>
                <a:moveTo>
                  <a:pt x="1009949" y="0"/>
                </a:moveTo>
                <a:lnTo>
                  <a:pt x="1026447" y="0"/>
                </a:lnTo>
                <a:lnTo>
                  <a:pt x="936524" y="192840"/>
                </a:lnTo>
                <a:lnTo>
                  <a:pt x="920026" y="192840"/>
                </a:lnTo>
                <a:close/>
                <a:moveTo>
                  <a:pt x="981374" y="0"/>
                </a:moveTo>
                <a:lnTo>
                  <a:pt x="997873" y="0"/>
                </a:lnTo>
                <a:lnTo>
                  <a:pt x="907950" y="192840"/>
                </a:lnTo>
                <a:lnTo>
                  <a:pt x="891451" y="192840"/>
                </a:lnTo>
                <a:close/>
                <a:moveTo>
                  <a:pt x="952799" y="0"/>
                </a:moveTo>
                <a:lnTo>
                  <a:pt x="969298" y="0"/>
                </a:lnTo>
                <a:lnTo>
                  <a:pt x="879375" y="192840"/>
                </a:lnTo>
                <a:lnTo>
                  <a:pt x="862876" y="192840"/>
                </a:lnTo>
                <a:close/>
                <a:moveTo>
                  <a:pt x="924223" y="0"/>
                </a:moveTo>
                <a:lnTo>
                  <a:pt x="940722" y="0"/>
                </a:lnTo>
                <a:lnTo>
                  <a:pt x="850799" y="192840"/>
                </a:lnTo>
                <a:lnTo>
                  <a:pt x="834301" y="192840"/>
                </a:lnTo>
                <a:close/>
                <a:moveTo>
                  <a:pt x="895649" y="0"/>
                </a:moveTo>
                <a:lnTo>
                  <a:pt x="912147" y="0"/>
                </a:lnTo>
                <a:lnTo>
                  <a:pt x="822224" y="192840"/>
                </a:lnTo>
                <a:lnTo>
                  <a:pt x="805726" y="192840"/>
                </a:lnTo>
                <a:close/>
                <a:moveTo>
                  <a:pt x="867074" y="0"/>
                </a:moveTo>
                <a:lnTo>
                  <a:pt x="883573" y="0"/>
                </a:lnTo>
                <a:lnTo>
                  <a:pt x="793650" y="192840"/>
                </a:lnTo>
                <a:lnTo>
                  <a:pt x="777151" y="192840"/>
                </a:lnTo>
                <a:close/>
                <a:moveTo>
                  <a:pt x="838499" y="0"/>
                </a:moveTo>
                <a:lnTo>
                  <a:pt x="854997" y="0"/>
                </a:lnTo>
                <a:lnTo>
                  <a:pt x="765075" y="192840"/>
                </a:lnTo>
                <a:lnTo>
                  <a:pt x="748576" y="192840"/>
                </a:lnTo>
                <a:close/>
                <a:moveTo>
                  <a:pt x="809924" y="0"/>
                </a:moveTo>
                <a:lnTo>
                  <a:pt x="826422" y="0"/>
                </a:lnTo>
                <a:lnTo>
                  <a:pt x="736499" y="192840"/>
                </a:lnTo>
                <a:lnTo>
                  <a:pt x="720002" y="192840"/>
                </a:lnTo>
                <a:close/>
                <a:moveTo>
                  <a:pt x="781349" y="0"/>
                </a:moveTo>
                <a:lnTo>
                  <a:pt x="797847" y="0"/>
                </a:lnTo>
                <a:lnTo>
                  <a:pt x="707924" y="192840"/>
                </a:lnTo>
                <a:lnTo>
                  <a:pt x="691426" y="192840"/>
                </a:lnTo>
                <a:close/>
                <a:moveTo>
                  <a:pt x="752774" y="0"/>
                </a:moveTo>
                <a:lnTo>
                  <a:pt x="769273" y="0"/>
                </a:lnTo>
                <a:lnTo>
                  <a:pt x="679350" y="192840"/>
                </a:lnTo>
                <a:lnTo>
                  <a:pt x="662851" y="192840"/>
                </a:lnTo>
                <a:close/>
                <a:moveTo>
                  <a:pt x="724199" y="0"/>
                </a:moveTo>
                <a:lnTo>
                  <a:pt x="740697" y="0"/>
                </a:lnTo>
                <a:lnTo>
                  <a:pt x="650775" y="192840"/>
                </a:lnTo>
                <a:lnTo>
                  <a:pt x="634276" y="192840"/>
                </a:lnTo>
                <a:close/>
                <a:moveTo>
                  <a:pt x="695624" y="0"/>
                </a:moveTo>
                <a:lnTo>
                  <a:pt x="712122" y="0"/>
                </a:lnTo>
                <a:lnTo>
                  <a:pt x="622199" y="192840"/>
                </a:lnTo>
                <a:lnTo>
                  <a:pt x="605702" y="192840"/>
                </a:lnTo>
                <a:close/>
                <a:moveTo>
                  <a:pt x="667049" y="0"/>
                </a:moveTo>
                <a:lnTo>
                  <a:pt x="683547" y="0"/>
                </a:lnTo>
                <a:lnTo>
                  <a:pt x="593624" y="192840"/>
                </a:lnTo>
                <a:lnTo>
                  <a:pt x="577126" y="192840"/>
                </a:lnTo>
                <a:close/>
                <a:moveTo>
                  <a:pt x="638474" y="0"/>
                </a:moveTo>
                <a:lnTo>
                  <a:pt x="654973" y="0"/>
                </a:lnTo>
                <a:lnTo>
                  <a:pt x="565050" y="192840"/>
                </a:lnTo>
                <a:lnTo>
                  <a:pt x="548551" y="192840"/>
                </a:lnTo>
                <a:close/>
                <a:moveTo>
                  <a:pt x="609899" y="0"/>
                </a:moveTo>
                <a:lnTo>
                  <a:pt x="626397" y="0"/>
                </a:lnTo>
                <a:lnTo>
                  <a:pt x="536475" y="192840"/>
                </a:lnTo>
                <a:lnTo>
                  <a:pt x="519976" y="192840"/>
                </a:lnTo>
                <a:close/>
                <a:moveTo>
                  <a:pt x="581324" y="0"/>
                </a:moveTo>
                <a:lnTo>
                  <a:pt x="597822" y="0"/>
                </a:lnTo>
                <a:lnTo>
                  <a:pt x="507899" y="192840"/>
                </a:lnTo>
                <a:lnTo>
                  <a:pt x="491402" y="192840"/>
                </a:lnTo>
                <a:close/>
                <a:moveTo>
                  <a:pt x="552749" y="0"/>
                </a:moveTo>
                <a:lnTo>
                  <a:pt x="569247" y="0"/>
                </a:lnTo>
                <a:lnTo>
                  <a:pt x="479324" y="192840"/>
                </a:lnTo>
                <a:lnTo>
                  <a:pt x="462826" y="192840"/>
                </a:lnTo>
                <a:close/>
                <a:moveTo>
                  <a:pt x="524174" y="0"/>
                </a:moveTo>
                <a:lnTo>
                  <a:pt x="540673" y="0"/>
                </a:lnTo>
                <a:lnTo>
                  <a:pt x="450750" y="192840"/>
                </a:lnTo>
                <a:lnTo>
                  <a:pt x="434251" y="192840"/>
                </a:lnTo>
                <a:close/>
                <a:moveTo>
                  <a:pt x="495599" y="0"/>
                </a:moveTo>
                <a:lnTo>
                  <a:pt x="512098" y="0"/>
                </a:lnTo>
                <a:lnTo>
                  <a:pt x="422177" y="192840"/>
                </a:lnTo>
                <a:lnTo>
                  <a:pt x="405677" y="192840"/>
                </a:lnTo>
                <a:close/>
                <a:moveTo>
                  <a:pt x="467025" y="0"/>
                </a:moveTo>
                <a:lnTo>
                  <a:pt x="483522" y="0"/>
                </a:lnTo>
                <a:lnTo>
                  <a:pt x="393600" y="192840"/>
                </a:lnTo>
                <a:lnTo>
                  <a:pt x="377103" y="192840"/>
                </a:lnTo>
                <a:close/>
                <a:moveTo>
                  <a:pt x="438449" y="0"/>
                </a:moveTo>
                <a:lnTo>
                  <a:pt x="454947" y="0"/>
                </a:lnTo>
                <a:lnTo>
                  <a:pt x="365026" y="192840"/>
                </a:lnTo>
                <a:lnTo>
                  <a:pt x="348527" y="192840"/>
                </a:lnTo>
                <a:close/>
                <a:moveTo>
                  <a:pt x="409874" y="0"/>
                </a:moveTo>
                <a:lnTo>
                  <a:pt x="426373" y="0"/>
                </a:lnTo>
                <a:lnTo>
                  <a:pt x="336451" y="192840"/>
                </a:lnTo>
                <a:lnTo>
                  <a:pt x="319952" y="192840"/>
                </a:lnTo>
                <a:close/>
                <a:moveTo>
                  <a:pt x="381300" y="0"/>
                </a:moveTo>
                <a:lnTo>
                  <a:pt x="397797" y="0"/>
                </a:lnTo>
                <a:lnTo>
                  <a:pt x="307876" y="192840"/>
                </a:lnTo>
                <a:lnTo>
                  <a:pt x="291377" y="192840"/>
                </a:lnTo>
                <a:close/>
                <a:moveTo>
                  <a:pt x="352725" y="0"/>
                </a:moveTo>
                <a:lnTo>
                  <a:pt x="369224" y="0"/>
                </a:lnTo>
                <a:lnTo>
                  <a:pt x="279302" y="192840"/>
                </a:lnTo>
                <a:lnTo>
                  <a:pt x="262803" y="192840"/>
                </a:lnTo>
                <a:close/>
                <a:moveTo>
                  <a:pt x="324150" y="0"/>
                </a:moveTo>
                <a:lnTo>
                  <a:pt x="340649" y="0"/>
                </a:lnTo>
                <a:lnTo>
                  <a:pt x="250726" y="192840"/>
                </a:lnTo>
                <a:lnTo>
                  <a:pt x="234227" y="192840"/>
                </a:lnTo>
                <a:close/>
                <a:moveTo>
                  <a:pt x="295575" y="0"/>
                </a:moveTo>
                <a:lnTo>
                  <a:pt x="312074" y="0"/>
                </a:lnTo>
                <a:lnTo>
                  <a:pt x="222151" y="192840"/>
                </a:lnTo>
                <a:lnTo>
                  <a:pt x="205653" y="192840"/>
                </a:lnTo>
                <a:close/>
                <a:moveTo>
                  <a:pt x="267000" y="0"/>
                </a:moveTo>
                <a:lnTo>
                  <a:pt x="283498" y="0"/>
                </a:lnTo>
                <a:lnTo>
                  <a:pt x="193576" y="192840"/>
                </a:lnTo>
                <a:lnTo>
                  <a:pt x="177077" y="192840"/>
                </a:lnTo>
                <a:close/>
                <a:moveTo>
                  <a:pt x="238425" y="0"/>
                </a:moveTo>
                <a:lnTo>
                  <a:pt x="254924" y="0"/>
                </a:lnTo>
                <a:lnTo>
                  <a:pt x="165001" y="192840"/>
                </a:lnTo>
                <a:lnTo>
                  <a:pt x="148503" y="192840"/>
                </a:lnTo>
                <a:close/>
                <a:moveTo>
                  <a:pt x="209850" y="0"/>
                </a:moveTo>
                <a:lnTo>
                  <a:pt x="226349" y="0"/>
                </a:lnTo>
                <a:lnTo>
                  <a:pt x="136426" y="192840"/>
                </a:lnTo>
                <a:lnTo>
                  <a:pt x="119927" y="192840"/>
                </a:lnTo>
                <a:close/>
                <a:moveTo>
                  <a:pt x="181275" y="0"/>
                </a:moveTo>
                <a:lnTo>
                  <a:pt x="197774" y="0"/>
                </a:lnTo>
                <a:lnTo>
                  <a:pt x="107851" y="192840"/>
                </a:lnTo>
                <a:lnTo>
                  <a:pt x="91352" y="192840"/>
                </a:lnTo>
                <a:close/>
                <a:moveTo>
                  <a:pt x="152700" y="0"/>
                </a:moveTo>
                <a:lnTo>
                  <a:pt x="169198" y="0"/>
                </a:lnTo>
                <a:lnTo>
                  <a:pt x="79276" y="192840"/>
                </a:lnTo>
                <a:lnTo>
                  <a:pt x="62778" y="192840"/>
                </a:lnTo>
                <a:close/>
                <a:moveTo>
                  <a:pt x="124125" y="0"/>
                </a:moveTo>
                <a:lnTo>
                  <a:pt x="140623" y="0"/>
                </a:lnTo>
                <a:lnTo>
                  <a:pt x="50700" y="192840"/>
                </a:lnTo>
                <a:lnTo>
                  <a:pt x="34202" y="192840"/>
                </a:lnTo>
                <a:close/>
                <a:moveTo>
                  <a:pt x="95550" y="0"/>
                </a:moveTo>
                <a:lnTo>
                  <a:pt x="112049" y="0"/>
                </a:lnTo>
                <a:lnTo>
                  <a:pt x="22126" y="192840"/>
                </a:lnTo>
                <a:lnTo>
                  <a:pt x="5627" y="192840"/>
                </a:lnTo>
                <a:close/>
                <a:moveTo>
                  <a:pt x="66975" y="0"/>
                </a:moveTo>
                <a:lnTo>
                  <a:pt x="83474" y="0"/>
                </a:lnTo>
                <a:lnTo>
                  <a:pt x="0" y="179010"/>
                </a:lnTo>
                <a:lnTo>
                  <a:pt x="0" y="143630"/>
                </a:lnTo>
                <a:close/>
                <a:moveTo>
                  <a:pt x="38401" y="0"/>
                </a:moveTo>
                <a:lnTo>
                  <a:pt x="54898" y="0"/>
                </a:lnTo>
                <a:lnTo>
                  <a:pt x="0" y="117730"/>
                </a:lnTo>
                <a:lnTo>
                  <a:pt x="0" y="82350"/>
                </a:lnTo>
                <a:close/>
                <a:moveTo>
                  <a:pt x="12205" y="0"/>
                </a:moveTo>
                <a:lnTo>
                  <a:pt x="26324" y="0"/>
                </a:lnTo>
                <a:lnTo>
                  <a:pt x="0" y="56452"/>
                </a:lnTo>
                <a:lnTo>
                  <a:pt x="0" y="26174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0" y="276"/>
                </a:lnTo>
                <a:close/>
              </a:path>
            </a:pathLst>
          </a:custGeom>
          <a:gradFill>
            <a:gsLst>
              <a:gs pos="0">
                <a:srgbClr val="EA473A"/>
              </a:gs>
              <a:gs pos="42000">
                <a:srgbClr val="EA473A"/>
              </a:gs>
              <a:gs pos="72000">
                <a:srgbClr val="EA473A">
                  <a:alpha val="89000"/>
                </a:srgbClr>
              </a:gs>
              <a:gs pos="100000">
                <a:srgbClr val="EA473A">
                  <a:alpha val="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印品黑体" panose="000005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1FEB08F5-14BB-4462-A8E3-7B6DC5A0D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5" y="334490"/>
            <a:ext cx="1077497" cy="8351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67A6B45-0CC0-415D-AC22-FDC2D52C4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0758" y="1169670"/>
            <a:ext cx="6082601" cy="640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982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Rectangle 3">
            <a:extLst>
              <a:ext uri="{FF2B5EF4-FFF2-40B4-BE49-F238E27FC236}">
                <a16:creationId xmlns:a16="http://schemas.microsoft.com/office/drawing/2014/main" id="{3376E9FE-34F8-8B06-D734-B9FB8BA0ED79}"/>
              </a:ext>
            </a:extLst>
          </p:cNvPr>
          <p:cNvSpPr/>
          <p:nvPr/>
        </p:nvSpPr>
        <p:spPr>
          <a:xfrm>
            <a:off x="552450" y="1669937"/>
            <a:ext cx="6419644" cy="47941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EA473A"/>
              </a:solidFill>
            </a:endParaRPr>
          </a:p>
        </p:txBody>
      </p:sp>
      <p:grpSp>
        <p:nvGrpSpPr>
          <p:cNvPr id="26" name="그룹 816">
            <a:extLst>
              <a:ext uri="{FF2B5EF4-FFF2-40B4-BE49-F238E27FC236}">
                <a16:creationId xmlns:a16="http://schemas.microsoft.com/office/drawing/2014/main" id="{95735B71-4C70-5608-CE98-ED9A2399F89C}"/>
              </a:ext>
            </a:extLst>
          </p:cNvPr>
          <p:cNvGrpSpPr/>
          <p:nvPr/>
        </p:nvGrpSpPr>
        <p:grpSpPr>
          <a:xfrm>
            <a:off x="1091434" y="2883359"/>
            <a:ext cx="5138165" cy="3067252"/>
            <a:chOff x="6197615" y="2868576"/>
            <a:chExt cx="5138165" cy="3067252"/>
          </a:xfrm>
        </p:grpSpPr>
        <p:sp>
          <p:nvSpPr>
            <p:cNvPr id="28" name="TextBox 769">
              <a:extLst>
                <a:ext uri="{FF2B5EF4-FFF2-40B4-BE49-F238E27FC236}">
                  <a16:creationId xmlns:a16="http://schemas.microsoft.com/office/drawing/2014/main" id="{D9C8C035-CFE5-8DAB-7B26-258B3C0B7C80}"/>
                </a:ext>
              </a:extLst>
            </p:cNvPr>
            <p:cNvSpPr txBox="1"/>
            <p:nvPr/>
          </p:nvSpPr>
          <p:spPr>
            <a:xfrm>
              <a:off x="6197615" y="2868576"/>
              <a:ext cx="100700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ko-KR" sz="3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Raleway" pitchFamily="2" charset="0"/>
                  <a:ea typeface="印品黑体" panose="00000500000000000000" pitchFamily="2" charset="-122"/>
                  <a:cs typeface="Tahoma" panose="020B0604030504040204" pitchFamily="34" charset="0"/>
                  <a:sym typeface="微软雅黑" panose="020B0503020204020204" pitchFamily="34" charset="-122"/>
                </a:rPr>
                <a:t>60%</a:t>
              </a:r>
              <a:endParaRPr lang="ko-KR" altLang="en-US" sz="32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29" name="그룹 771">
              <a:extLst>
                <a:ext uri="{FF2B5EF4-FFF2-40B4-BE49-F238E27FC236}">
                  <a16:creationId xmlns:a16="http://schemas.microsoft.com/office/drawing/2014/main" id="{6D6B8EBA-50D2-2D90-6414-663F97C884FF}"/>
                </a:ext>
              </a:extLst>
            </p:cNvPr>
            <p:cNvGrpSpPr/>
            <p:nvPr/>
          </p:nvGrpSpPr>
          <p:grpSpPr>
            <a:xfrm>
              <a:off x="7279220" y="2925937"/>
              <a:ext cx="4056559" cy="479577"/>
              <a:chOff x="7450119" y="2700608"/>
              <a:chExt cx="4056559" cy="479577"/>
            </a:xfrm>
          </p:grpSpPr>
          <p:sp>
            <p:nvSpPr>
              <p:cNvPr id="42" name="Rectangle 3">
                <a:extLst>
                  <a:ext uri="{FF2B5EF4-FFF2-40B4-BE49-F238E27FC236}">
                    <a16:creationId xmlns:a16="http://schemas.microsoft.com/office/drawing/2014/main" id="{E2CB59AE-6E77-FBAA-B4CA-D04DD7090C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0119" y="2700608"/>
                <a:ext cx="154369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>
                  <a:defRPr/>
                </a:pPr>
                <a:r>
                  <a:rPr lang="en-US" altLang="ko-KR" sz="18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Raleway" pitchFamily="2" charset="0"/>
                    <a:ea typeface="印品黑体" panose="00000500000000000000" pitchFamily="2" charset="-122"/>
                    <a:sym typeface="微软雅黑" panose="020B0503020204020204" pitchFamily="34" charset="-122"/>
                  </a:rPr>
                  <a:t>Stylish design</a:t>
                </a:r>
              </a:p>
            </p:txBody>
          </p:sp>
          <p:sp>
            <p:nvSpPr>
              <p:cNvPr id="43" name="직사각형 773">
                <a:extLst>
                  <a:ext uri="{FF2B5EF4-FFF2-40B4-BE49-F238E27FC236}">
                    <a16:creationId xmlns:a16="http://schemas.microsoft.com/office/drawing/2014/main" id="{FAC8A388-E04F-5DA1-7728-00961ED2F9B6}"/>
                  </a:ext>
                </a:extLst>
              </p:cNvPr>
              <p:cNvSpPr/>
              <p:nvPr/>
            </p:nvSpPr>
            <p:spPr>
              <a:xfrm>
                <a:off x="7456467" y="2995519"/>
                <a:ext cx="405021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ko-KR" sz="1200" spc="-3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Catch the feel of design in contemporary colors and styles</a:t>
                </a:r>
              </a:p>
            </p:txBody>
          </p:sp>
        </p:grpSp>
        <p:sp>
          <p:nvSpPr>
            <p:cNvPr id="30" name="TextBox 779">
              <a:extLst>
                <a:ext uri="{FF2B5EF4-FFF2-40B4-BE49-F238E27FC236}">
                  <a16:creationId xmlns:a16="http://schemas.microsoft.com/office/drawing/2014/main" id="{418A819F-92F8-CFB9-04B2-5711E574E994}"/>
                </a:ext>
              </a:extLst>
            </p:cNvPr>
            <p:cNvSpPr txBox="1"/>
            <p:nvPr/>
          </p:nvSpPr>
          <p:spPr>
            <a:xfrm>
              <a:off x="6260935" y="3757623"/>
              <a:ext cx="88036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Raleway" pitchFamily="2" charset="0"/>
                  <a:ea typeface="印品黑体" panose="00000500000000000000" pitchFamily="2" charset="-122"/>
                  <a:cs typeface="Tahoma" panose="020B0604030504040204" pitchFamily="34" charset="0"/>
                  <a:sym typeface="微软雅黑" panose="020B0503020204020204" pitchFamily="34" charset="-122"/>
                </a:rPr>
                <a:t>20%</a:t>
              </a:r>
              <a:endParaRPr lang="ko-KR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31" name="그룹 781">
              <a:extLst>
                <a:ext uri="{FF2B5EF4-FFF2-40B4-BE49-F238E27FC236}">
                  <a16:creationId xmlns:a16="http://schemas.microsoft.com/office/drawing/2014/main" id="{613FF069-6D68-3B31-333C-13C1F3C39CE1}"/>
                </a:ext>
              </a:extLst>
            </p:cNvPr>
            <p:cNvGrpSpPr/>
            <p:nvPr/>
          </p:nvGrpSpPr>
          <p:grpSpPr>
            <a:xfrm>
              <a:off x="7279220" y="3785487"/>
              <a:ext cx="4056560" cy="477018"/>
              <a:chOff x="7450119" y="3576424"/>
              <a:chExt cx="4056560" cy="477018"/>
            </a:xfrm>
          </p:grpSpPr>
          <p:sp>
            <p:nvSpPr>
              <p:cNvPr id="40" name="Rectangle 3">
                <a:extLst>
                  <a:ext uri="{FF2B5EF4-FFF2-40B4-BE49-F238E27FC236}">
                    <a16:creationId xmlns:a16="http://schemas.microsoft.com/office/drawing/2014/main" id="{A8DF4C4E-D872-0398-EEE5-754D00F7A6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0119" y="3576424"/>
                <a:ext cx="2390078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>
                  <a:defRPr/>
                </a:pPr>
                <a:r>
                  <a:rPr lang="en-US" altLang="ko-KR" sz="18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Raleway" pitchFamily="2" charset="0"/>
                    <a:ea typeface="印品黑体" panose="00000500000000000000" pitchFamily="2" charset="-122"/>
                    <a:sym typeface="微软雅黑" panose="020B0503020204020204" pitchFamily="34" charset="-122"/>
                  </a:rPr>
                  <a:t>Contemporary Colors</a:t>
                </a:r>
              </a:p>
            </p:txBody>
          </p:sp>
          <p:sp>
            <p:nvSpPr>
              <p:cNvPr id="41" name="직사각형 783">
                <a:extLst>
                  <a:ext uri="{FF2B5EF4-FFF2-40B4-BE49-F238E27FC236}">
                    <a16:creationId xmlns:a16="http://schemas.microsoft.com/office/drawing/2014/main" id="{A377345A-AA16-000A-BDF6-656864612005}"/>
                  </a:ext>
                </a:extLst>
              </p:cNvPr>
              <p:cNvSpPr/>
              <p:nvPr/>
            </p:nvSpPr>
            <p:spPr>
              <a:xfrm>
                <a:off x="7456468" y="3868776"/>
                <a:ext cx="405021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ko-KR" sz="1200" spc="-3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Catch the feel of design in contemporary colors and styles</a:t>
                </a:r>
              </a:p>
            </p:txBody>
          </p:sp>
        </p:grpSp>
        <p:sp>
          <p:nvSpPr>
            <p:cNvPr id="32" name="TextBox 789">
              <a:extLst>
                <a:ext uri="{FF2B5EF4-FFF2-40B4-BE49-F238E27FC236}">
                  <a16:creationId xmlns:a16="http://schemas.microsoft.com/office/drawing/2014/main" id="{762797D2-932B-5B83-E758-0FA39A79EBD2}"/>
                </a:ext>
              </a:extLst>
            </p:cNvPr>
            <p:cNvSpPr txBox="1"/>
            <p:nvPr/>
          </p:nvSpPr>
          <p:spPr>
            <a:xfrm>
              <a:off x="6292193" y="4585115"/>
              <a:ext cx="8178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Raleway" pitchFamily="2" charset="0"/>
                  <a:ea typeface="印品黑体" panose="00000500000000000000" pitchFamily="2" charset="-122"/>
                  <a:cs typeface="Tahoma" panose="020B0604030504040204" pitchFamily="34" charset="0"/>
                  <a:sym typeface="微软雅黑" panose="020B0503020204020204" pitchFamily="34" charset="-122"/>
                </a:rPr>
                <a:t>10%</a:t>
              </a:r>
              <a:endParaRPr lang="ko-KR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33" name="그룹 791">
              <a:extLst>
                <a:ext uri="{FF2B5EF4-FFF2-40B4-BE49-F238E27FC236}">
                  <a16:creationId xmlns:a16="http://schemas.microsoft.com/office/drawing/2014/main" id="{A9872855-8131-9036-8FB3-9076351D4181}"/>
                </a:ext>
              </a:extLst>
            </p:cNvPr>
            <p:cNvGrpSpPr/>
            <p:nvPr/>
          </p:nvGrpSpPr>
          <p:grpSpPr>
            <a:xfrm>
              <a:off x="7279220" y="4605360"/>
              <a:ext cx="4056559" cy="492255"/>
              <a:chOff x="7450119" y="4437402"/>
              <a:chExt cx="4056559" cy="492255"/>
            </a:xfrm>
          </p:grpSpPr>
          <p:sp>
            <p:nvSpPr>
              <p:cNvPr id="38" name="Rectangle 3">
                <a:extLst>
                  <a:ext uri="{FF2B5EF4-FFF2-40B4-BE49-F238E27FC236}">
                    <a16:creationId xmlns:a16="http://schemas.microsoft.com/office/drawing/2014/main" id="{33781997-2BEC-2924-2201-DC02146771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0119" y="4437402"/>
                <a:ext cx="20550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>
                  <a:defRPr/>
                </a:pPr>
                <a:r>
                  <a:rPr lang="en-US" altLang="ko-KR" sz="18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Raleway" pitchFamily="2" charset="0"/>
                    <a:ea typeface="印品黑体" panose="00000500000000000000" pitchFamily="2" charset="-122"/>
                    <a:sym typeface="微软雅黑" panose="020B0503020204020204" pitchFamily="34" charset="-122"/>
                  </a:rPr>
                  <a:t>Top quality design</a:t>
                </a:r>
              </a:p>
            </p:txBody>
          </p:sp>
          <p:sp>
            <p:nvSpPr>
              <p:cNvPr id="39" name="직사각형 793">
                <a:extLst>
                  <a:ext uri="{FF2B5EF4-FFF2-40B4-BE49-F238E27FC236}">
                    <a16:creationId xmlns:a16="http://schemas.microsoft.com/office/drawing/2014/main" id="{D8C5AB60-83A1-58F1-A7E0-3926B675CE33}"/>
                  </a:ext>
                </a:extLst>
              </p:cNvPr>
              <p:cNvSpPr/>
              <p:nvPr/>
            </p:nvSpPr>
            <p:spPr>
              <a:xfrm>
                <a:off x="7456467" y="4744991"/>
                <a:ext cx="405021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ko-KR" sz="1200" spc="-3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Catch the feel of design in contemporary colors and styles</a:t>
                </a:r>
              </a:p>
            </p:txBody>
          </p:sp>
        </p:grpSp>
        <p:sp>
          <p:nvSpPr>
            <p:cNvPr id="34" name="TextBox 799">
              <a:extLst>
                <a:ext uri="{FF2B5EF4-FFF2-40B4-BE49-F238E27FC236}">
                  <a16:creationId xmlns:a16="http://schemas.microsoft.com/office/drawing/2014/main" id="{C0116118-F3EF-6C51-87D3-3297C77FA2C1}"/>
                </a:ext>
              </a:extLst>
            </p:cNvPr>
            <p:cNvSpPr txBox="1"/>
            <p:nvPr/>
          </p:nvSpPr>
          <p:spPr>
            <a:xfrm>
              <a:off x="6292193" y="5412608"/>
              <a:ext cx="8178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en-US" altLang="ko-KR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Raleway" pitchFamily="2" charset="0"/>
                  <a:ea typeface="印品黑体" panose="00000500000000000000" pitchFamily="2" charset="-122"/>
                  <a:cs typeface="Tahoma" panose="020B0604030504040204" pitchFamily="34" charset="0"/>
                  <a:sym typeface="微软雅黑" panose="020B0503020204020204" pitchFamily="34" charset="-122"/>
                </a:rPr>
                <a:t>10%</a:t>
              </a:r>
              <a:endParaRPr lang="ko-KR" altLang="en-US" sz="2800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35" name="그룹 801">
              <a:extLst>
                <a:ext uri="{FF2B5EF4-FFF2-40B4-BE49-F238E27FC236}">
                  <a16:creationId xmlns:a16="http://schemas.microsoft.com/office/drawing/2014/main" id="{4D63FDC9-CC8A-D95B-999B-621F31C77061}"/>
                </a:ext>
              </a:extLst>
            </p:cNvPr>
            <p:cNvGrpSpPr/>
            <p:nvPr/>
          </p:nvGrpSpPr>
          <p:grpSpPr>
            <a:xfrm>
              <a:off x="7279220" y="5434756"/>
              <a:ext cx="4056560" cy="488450"/>
              <a:chOff x="7450119" y="5282281"/>
              <a:chExt cx="4056560" cy="488450"/>
            </a:xfrm>
          </p:grpSpPr>
          <p:sp>
            <p:nvSpPr>
              <p:cNvPr id="36" name="Rectangle 3">
                <a:extLst>
                  <a:ext uri="{FF2B5EF4-FFF2-40B4-BE49-F238E27FC236}">
                    <a16:creationId xmlns:a16="http://schemas.microsoft.com/office/drawing/2014/main" id="{38FB19D5-2DA9-576B-9431-CC41EC199F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50119" y="5282281"/>
                <a:ext cx="2462982" cy="307777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>
                <a:lvl1pPr algn="ctr">
                  <a:spcBef>
                    <a:spcPct val="0"/>
                  </a:spcBef>
                  <a:buNone/>
                  <a:defRPr lang="ko-KR" altLang="en-US" sz="4400" b="1" baseline="0">
                    <a:solidFill>
                      <a:schemeClr val="bg1"/>
                    </a:solidFill>
                    <a:effectLst>
                      <a:outerShdw blurRad="12700" dist="25400" dir="5400000" algn="t" rotWithShape="0">
                        <a:prstClr val="black">
                          <a:alpha val="50000"/>
                        </a:prstClr>
                      </a:outerShdw>
                    </a:effectLst>
                    <a:latin typeface="Tahoma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</a:lstStyle>
              <a:p>
                <a:pPr algn="l">
                  <a:defRPr/>
                </a:pPr>
                <a:r>
                  <a:rPr lang="en-US" altLang="ko-KR" sz="200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  <a:latin typeface="Raleway" pitchFamily="2" charset="0"/>
                    <a:ea typeface="印品黑体" panose="00000500000000000000" pitchFamily="2" charset="-122"/>
                    <a:sym typeface="微软雅黑" panose="020B0503020204020204" pitchFamily="34" charset="-122"/>
                  </a:rPr>
                  <a:t>Eye-catching visual</a:t>
                </a:r>
              </a:p>
            </p:txBody>
          </p:sp>
          <p:sp>
            <p:nvSpPr>
              <p:cNvPr id="37" name="직사각형 803">
                <a:extLst>
                  <a:ext uri="{FF2B5EF4-FFF2-40B4-BE49-F238E27FC236}">
                    <a16:creationId xmlns:a16="http://schemas.microsoft.com/office/drawing/2014/main" id="{F9F7229E-33F8-C55E-62F4-085F147EECF8}"/>
                  </a:ext>
                </a:extLst>
              </p:cNvPr>
              <p:cNvSpPr/>
              <p:nvPr/>
            </p:nvSpPr>
            <p:spPr>
              <a:xfrm>
                <a:off x="7456468" y="5586065"/>
                <a:ext cx="4050211" cy="184666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0"/>
                  </a:spcBef>
                  <a:defRPr/>
                </a:pPr>
                <a:r>
                  <a:rPr lang="en-US" altLang="ko-KR" sz="1200" spc="-3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Catch the feel of design in contemporary colors and styles</a:t>
                </a:r>
              </a:p>
            </p:txBody>
          </p:sp>
        </p:grpSp>
      </p:grpSp>
      <p:sp>
        <p:nvSpPr>
          <p:cNvPr id="27" name="Rectangle 3">
            <a:extLst>
              <a:ext uri="{FF2B5EF4-FFF2-40B4-BE49-F238E27FC236}">
                <a16:creationId xmlns:a16="http://schemas.microsoft.com/office/drawing/2014/main" id="{D1A2C6F8-D0B0-FECD-4C48-D44A130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10" y="2084450"/>
            <a:ext cx="2524730" cy="369332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l">
              <a:defRPr/>
            </a:pPr>
            <a:r>
              <a:rPr lang="en-US" altLang="ko-KR" sz="2400" b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Raleway" pitchFamily="2" charset="0"/>
                <a:ea typeface="印品黑体" panose="00000500000000000000" pitchFamily="2" charset="-122"/>
                <a:sym typeface="微软雅黑" panose="020B0503020204020204" pitchFamily="34" charset="-122"/>
              </a:rPr>
              <a:t>Visual</a:t>
            </a:r>
            <a:r>
              <a:rPr lang="en-US" altLang="ko-KR" sz="2400" b="0">
                <a:solidFill>
                  <a:schemeClr val="bg1">
                    <a:lumMod val="95000"/>
                  </a:schemeClr>
                </a:solidFill>
                <a:effectLst/>
                <a:latin typeface="Raleway" pitchFamily="2" charset="0"/>
                <a:ea typeface="印品黑体" panose="00000500000000000000" pitchFamily="2" charset="-122"/>
                <a:sym typeface="微软雅黑" panose="020B0503020204020204" pitchFamily="34" charset="-122"/>
              </a:rPr>
              <a:t> </a:t>
            </a:r>
            <a:r>
              <a:rPr lang="en-US" altLang="ko-KR" sz="2400" b="0">
                <a:solidFill>
                  <a:srgbClr val="EA473A"/>
                </a:solidFill>
                <a:effectLst/>
                <a:latin typeface="Raleway" pitchFamily="2" charset="0"/>
                <a:ea typeface="印品黑体" panose="00000500000000000000" pitchFamily="2" charset="-122"/>
                <a:sym typeface="微软雅黑" panose="020B0503020204020204" pitchFamily="34" charset="-122"/>
              </a:rPr>
              <a:t>Alcoholism</a:t>
            </a:r>
          </a:p>
        </p:txBody>
      </p:sp>
      <p:sp>
        <p:nvSpPr>
          <p:cNvPr id="53" name="TextBox 1">
            <a:extLst>
              <a:ext uri="{FF2B5EF4-FFF2-40B4-BE49-F238E27FC236}">
                <a16:creationId xmlns:a16="http://schemas.microsoft.com/office/drawing/2014/main" id="{C895A0B4-90FC-4A69-925F-F14A0C55D8A6}"/>
              </a:ext>
            </a:extLst>
          </p:cNvPr>
          <p:cNvSpPr txBox="1"/>
          <p:nvPr/>
        </p:nvSpPr>
        <p:spPr>
          <a:xfrm>
            <a:off x="925072" y="115615"/>
            <a:ext cx="465128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EA473A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EA473A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54" name="TextBox 31">
            <a:extLst>
              <a:ext uri="{FF2B5EF4-FFF2-40B4-BE49-F238E27FC236}">
                <a16:creationId xmlns:a16="http://schemas.microsoft.com/office/drawing/2014/main" id="{E91D38BE-519D-4836-830A-E4502A842BBA}"/>
              </a:ext>
            </a:extLst>
          </p:cNvPr>
          <p:cNvSpPr txBox="1"/>
          <p:nvPr/>
        </p:nvSpPr>
        <p:spPr>
          <a:xfrm>
            <a:off x="925072" y="1200962"/>
            <a:ext cx="362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sp>
        <p:nvSpPr>
          <p:cNvPr id="44" name="자유형 222">
            <a:extLst>
              <a:ext uri="{FF2B5EF4-FFF2-40B4-BE49-F238E27FC236}">
                <a16:creationId xmlns:a16="http://schemas.microsoft.com/office/drawing/2014/main" id="{5EF66E31-8D6B-4B1C-9FC5-7DD12DA18AD1}"/>
              </a:ext>
            </a:extLst>
          </p:cNvPr>
          <p:cNvSpPr/>
          <p:nvPr/>
        </p:nvSpPr>
        <p:spPr>
          <a:xfrm>
            <a:off x="552450" y="823501"/>
            <a:ext cx="7800242" cy="212819"/>
          </a:xfrm>
          <a:custGeom>
            <a:avLst/>
            <a:gdLst>
              <a:gd name="connsiteX0" fmla="*/ 2582862 w 2582862"/>
              <a:gd name="connsiteY0" fmla="*/ 181076 h 192840"/>
              <a:gd name="connsiteX1" fmla="*/ 2582862 w 2582862"/>
              <a:gd name="connsiteY1" fmla="*/ 192840 h 192840"/>
              <a:gd name="connsiteX2" fmla="*/ 2577376 w 2582862"/>
              <a:gd name="connsiteY2" fmla="*/ 192840 h 192840"/>
              <a:gd name="connsiteX3" fmla="*/ 2582862 w 2582862"/>
              <a:gd name="connsiteY3" fmla="*/ 119796 h 192840"/>
              <a:gd name="connsiteX4" fmla="*/ 2582862 w 2582862"/>
              <a:gd name="connsiteY4" fmla="*/ 155178 h 192840"/>
              <a:gd name="connsiteX5" fmla="*/ 2565300 w 2582862"/>
              <a:gd name="connsiteY5" fmla="*/ 192840 h 192840"/>
              <a:gd name="connsiteX6" fmla="*/ 2548801 w 2582862"/>
              <a:gd name="connsiteY6" fmla="*/ 192840 h 192840"/>
              <a:gd name="connsiteX7" fmla="*/ 2582862 w 2582862"/>
              <a:gd name="connsiteY7" fmla="*/ 58517 h 192840"/>
              <a:gd name="connsiteX8" fmla="*/ 2582862 w 2582862"/>
              <a:gd name="connsiteY8" fmla="*/ 93897 h 192840"/>
              <a:gd name="connsiteX9" fmla="*/ 2536724 w 2582862"/>
              <a:gd name="connsiteY9" fmla="*/ 192840 h 192840"/>
              <a:gd name="connsiteX10" fmla="*/ 2520227 w 2582862"/>
              <a:gd name="connsiteY10" fmla="*/ 192840 h 192840"/>
              <a:gd name="connsiteX11" fmla="*/ 2581574 w 2582862"/>
              <a:gd name="connsiteY11" fmla="*/ 0 h 192840"/>
              <a:gd name="connsiteX12" fmla="*/ 2582862 w 2582862"/>
              <a:gd name="connsiteY12" fmla="*/ 0 h 192840"/>
              <a:gd name="connsiteX13" fmla="*/ 2582862 w 2582862"/>
              <a:gd name="connsiteY13" fmla="*/ 32619 h 192840"/>
              <a:gd name="connsiteX14" fmla="*/ 2508150 w 2582862"/>
              <a:gd name="connsiteY14" fmla="*/ 192840 h 192840"/>
              <a:gd name="connsiteX15" fmla="*/ 2491651 w 2582862"/>
              <a:gd name="connsiteY15" fmla="*/ 192840 h 192840"/>
              <a:gd name="connsiteX16" fmla="*/ 2552999 w 2582862"/>
              <a:gd name="connsiteY16" fmla="*/ 0 h 192840"/>
              <a:gd name="connsiteX17" fmla="*/ 2569498 w 2582862"/>
              <a:gd name="connsiteY17" fmla="*/ 0 h 192840"/>
              <a:gd name="connsiteX18" fmla="*/ 2479575 w 2582862"/>
              <a:gd name="connsiteY18" fmla="*/ 192840 h 192840"/>
              <a:gd name="connsiteX19" fmla="*/ 2463076 w 2582862"/>
              <a:gd name="connsiteY19" fmla="*/ 192840 h 192840"/>
              <a:gd name="connsiteX20" fmla="*/ 2524424 w 2582862"/>
              <a:gd name="connsiteY20" fmla="*/ 0 h 192840"/>
              <a:gd name="connsiteX21" fmla="*/ 2540923 w 2582862"/>
              <a:gd name="connsiteY21" fmla="*/ 0 h 192840"/>
              <a:gd name="connsiteX22" fmla="*/ 2451000 w 2582862"/>
              <a:gd name="connsiteY22" fmla="*/ 192840 h 192840"/>
              <a:gd name="connsiteX23" fmla="*/ 2434501 w 2582862"/>
              <a:gd name="connsiteY23" fmla="*/ 192840 h 192840"/>
              <a:gd name="connsiteX24" fmla="*/ 2495849 w 2582862"/>
              <a:gd name="connsiteY24" fmla="*/ 0 h 192840"/>
              <a:gd name="connsiteX25" fmla="*/ 2512347 w 2582862"/>
              <a:gd name="connsiteY25" fmla="*/ 0 h 192840"/>
              <a:gd name="connsiteX26" fmla="*/ 2422424 w 2582862"/>
              <a:gd name="connsiteY26" fmla="*/ 192840 h 192840"/>
              <a:gd name="connsiteX27" fmla="*/ 2405927 w 2582862"/>
              <a:gd name="connsiteY27" fmla="*/ 192840 h 192840"/>
              <a:gd name="connsiteX28" fmla="*/ 2467274 w 2582862"/>
              <a:gd name="connsiteY28" fmla="*/ 0 h 192840"/>
              <a:gd name="connsiteX29" fmla="*/ 2483772 w 2582862"/>
              <a:gd name="connsiteY29" fmla="*/ 0 h 192840"/>
              <a:gd name="connsiteX30" fmla="*/ 2393850 w 2582862"/>
              <a:gd name="connsiteY30" fmla="*/ 192840 h 192840"/>
              <a:gd name="connsiteX31" fmla="*/ 2377351 w 2582862"/>
              <a:gd name="connsiteY31" fmla="*/ 192840 h 192840"/>
              <a:gd name="connsiteX32" fmla="*/ 2438699 w 2582862"/>
              <a:gd name="connsiteY32" fmla="*/ 0 h 192840"/>
              <a:gd name="connsiteX33" fmla="*/ 2455198 w 2582862"/>
              <a:gd name="connsiteY33" fmla="*/ 0 h 192840"/>
              <a:gd name="connsiteX34" fmla="*/ 2365275 w 2582862"/>
              <a:gd name="connsiteY34" fmla="*/ 192840 h 192840"/>
              <a:gd name="connsiteX35" fmla="*/ 2348776 w 2582862"/>
              <a:gd name="connsiteY35" fmla="*/ 192840 h 192840"/>
              <a:gd name="connsiteX36" fmla="*/ 2410124 w 2582862"/>
              <a:gd name="connsiteY36" fmla="*/ 0 h 192840"/>
              <a:gd name="connsiteX37" fmla="*/ 2426622 w 2582862"/>
              <a:gd name="connsiteY37" fmla="*/ 0 h 192840"/>
              <a:gd name="connsiteX38" fmla="*/ 2336700 w 2582862"/>
              <a:gd name="connsiteY38" fmla="*/ 192840 h 192840"/>
              <a:gd name="connsiteX39" fmla="*/ 2320201 w 2582862"/>
              <a:gd name="connsiteY39" fmla="*/ 192840 h 192840"/>
              <a:gd name="connsiteX40" fmla="*/ 2381549 w 2582862"/>
              <a:gd name="connsiteY40" fmla="*/ 0 h 192840"/>
              <a:gd name="connsiteX41" fmla="*/ 2398047 w 2582862"/>
              <a:gd name="connsiteY41" fmla="*/ 0 h 192840"/>
              <a:gd name="connsiteX42" fmla="*/ 2308124 w 2582862"/>
              <a:gd name="connsiteY42" fmla="*/ 192840 h 192840"/>
              <a:gd name="connsiteX43" fmla="*/ 2291627 w 2582862"/>
              <a:gd name="connsiteY43" fmla="*/ 192840 h 192840"/>
              <a:gd name="connsiteX44" fmla="*/ 2352974 w 2582862"/>
              <a:gd name="connsiteY44" fmla="*/ 0 h 192840"/>
              <a:gd name="connsiteX45" fmla="*/ 2369472 w 2582862"/>
              <a:gd name="connsiteY45" fmla="*/ 0 h 192840"/>
              <a:gd name="connsiteX46" fmla="*/ 2279550 w 2582862"/>
              <a:gd name="connsiteY46" fmla="*/ 192840 h 192840"/>
              <a:gd name="connsiteX47" fmla="*/ 2263051 w 2582862"/>
              <a:gd name="connsiteY47" fmla="*/ 192840 h 192840"/>
              <a:gd name="connsiteX48" fmla="*/ 2324399 w 2582862"/>
              <a:gd name="connsiteY48" fmla="*/ 0 h 192840"/>
              <a:gd name="connsiteX49" fmla="*/ 2340898 w 2582862"/>
              <a:gd name="connsiteY49" fmla="*/ 0 h 192840"/>
              <a:gd name="connsiteX50" fmla="*/ 2250975 w 2582862"/>
              <a:gd name="connsiteY50" fmla="*/ 192840 h 192840"/>
              <a:gd name="connsiteX51" fmla="*/ 2234476 w 2582862"/>
              <a:gd name="connsiteY51" fmla="*/ 192840 h 192840"/>
              <a:gd name="connsiteX52" fmla="*/ 2295824 w 2582862"/>
              <a:gd name="connsiteY52" fmla="*/ 0 h 192840"/>
              <a:gd name="connsiteX53" fmla="*/ 2312322 w 2582862"/>
              <a:gd name="connsiteY53" fmla="*/ 0 h 192840"/>
              <a:gd name="connsiteX54" fmla="*/ 2222400 w 2582862"/>
              <a:gd name="connsiteY54" fmla="*/ 192840 h 192840"/>
              <a:gd name="connsiteX55" fmla="*/ 2205901 w 2582862"/>
              <a:gd name="connsiteY55" fmla="*/ 192840 h 192840"/>
              <a:gd name="connsiteX56" fmla="*/ 2267249 w 2582862"/>
              <a:gd name="connsiteY56" fmla="*/ 0 h 192840"/>
              <a:gd name="connsiteX57" fmla="*/ 2283747 w 2582862"/>
              <a:gd name="connsiteY57" fmla="*/ 0 h 192840"/>
              <a:gd name="connsiteX58" fmla="*/ 2193824 w 2582862"/>
              <a:gd name="connsiteY58" fmla="*/ 192840 h 192840"/>
              <a:gd name="connsiteX59" fmla="*/ 2177327 w 2582862"/>
              <a:gd name="connsiteY59" fmla="*/ 192840 h 192840"/>
              <a:gd name="connsiteX60" fmla="*/ 2238674 w 2582862"/>
              <a:gd name="connsiteY60" fmla="*/ 0 h 192840"/>
              <a:gd name="connsiteX61" fmla="*/ 2255172 w 2582862"/>
              <a:gd name="connsiteY61" fmla="*/ 0 h 192840"/>
              <a:gd name="connsiteX62" fmla="*/ 2165250 w 2582862"/>
              <a:gd name="connsiteY62" fmla="*/ 192840 h 192840"/>
              <a:gd name="connsiteX63" fmla="*/ 2148751 w 2582862"/>
              <a:gd name="connsiteY63" fmla="*/ 192840 h 192840"/>
              <a:gd name="connsiteX64" fmla="*/ 2210099 w 2582862"/>
              <a:gd name="connsiteY64" fmla="*/ 0 h 192840"/>
              <a:gd name="connsiteX65" fmla="*/ 2226598 w 2582862"/>
              <a:gd name="connsiteY65" fmla="*/ 0 h 192840"/>
              <a:gd name="connsiteX66" fmla="*/ 2136675 w 2582862"/>
              <a:gd name="connsiteY66" fmla="*/ 192840 h 192840"/>
              <a:gd name="connsiteX67" fmla="*/ 2120176 w 2582862"/>
              <a:gd name="connsiteY67" fmla="*/ 192840 h 192840"/>
              <a:gd name="connsiteX68" fmla="*/ 2181524 w 2582862"/>
              <a:gd name="connsiteY68" fmla="*/ 0 h 192840"/>
              <a:gd name="connsiteX69" fmla="*/ 2198022 w 2582862"/>
              <a:gd name="connsiteY69" fmla="*/ 0 h 192840"/>
              <a:gd name="connsiteX70" fmla="*/ 2108100 w 2582862"/>
              <a:gd name="connsiteY70" fmla="*/ 192840 h 192840"/>
              <a:gd name="connsiteX71" fmla="*/ 2091601 w 2582862"/>
              <a:gd name="connsiteY71" fmla="*/ 192840 h 192840"/>
              <a:gd name="connsiteX72" fmla="*/ 2152949 w 2582862"/>
              <a:gd name="connsiteY72" fmla="*/ 0 h 192840"/>
              <a:gd name="connsiteX73" fmla="*/ 2169447 w 2582862"/>
              <a:gd name="connsiteY73" fmla="*/ 0 h 192840"/>
              <a:gd name="connsiteX74" fmla="*/ 2079524 w 2582862"/>
              <a:gd name="connsiteY74" fmla="*/ 192840 h 192840"/>
              <a:gd name="connsiteX75" fmla="*/ 2063027 w 2582862"/>
              <a:gd name="connsiteY75" fmla="*/ 192840 h 192840"/>
              <a:gd name="connsiteX76" fmla="*/ 2124374 w 2582862"/>
              <a:gd name="connsiteY76" fmla="*/ 0 h 192840"/>
              <a:gd name="connsiteX77" fmla="*/ 2140872 w 2582862"/>
              <a:gd name="connsiteY77" fmla="*/ 0 h 192840"/>
              <a:gd name="connsiteX78" fmla="*/ 2050950 w 2582862"/>
              <a:gd name="connsiteY78" fmla="*/ 192840 h 192840"/>
              <a:gd name="connsiteX79" fmla="*/ 2034451 w 2582862"/>
              <a:gd name="connsiteY79" fmla="*/ 192840 h 192840"/>
              <a:gd name="connsiteX80" fmla="*/ 2095799 w 2582862"/>
              <a:gd name="connsiteY80" fmla="*/ 0 h 192840"/>
              <a:gd name="connsiteX81" fmla="*/ 2112298 w 2582862"/>
              <a:gd name="connsiteY81" fmla="*/ 0 h 192840"/>
              <a:gd name="connsiteX82" fmla="*/ 2022375 w 2582862"/>
              <a:gd name="connsiteY82" fmla="*/ 192840 h 192840"/>
              <a:gd name="connsiteX83" fmla="*/ 2005876 w 2582862"/>
              <a:gd name="connsiteY83" fmla="*/ 192840 h 192840"/>
              <a:gd name="connsiteX84" fmla="*/ 2067223 w 2582862"/>
              <a:gd name="connsiteY84" fmla="*/ 0 h 192840"/>
              <a:gd name="connsiteX85" fmla="*/ 2083723 w 2582862"/>
              <a:gd name="connsiteY85" fmla="*/ 0 h 192840"/>
              <a:gd name="connsiteX86" fmla="*/ 1993800 w 2582862"/>
              <a:gd name="connsiteY86" fmla="*/ 192840 h 192840"/>
              <a:gd name="connsiteX87" fmla="*/ 1977301 w 2582862"/>
              <a:gd name="connsiteY87" fmla="*/ 192840 h 192840"/>
              <a:gd name="connsiteX88" fmla="*/ 2038649 w 2582862"/>
              <a:gd name="connsiteY88" fmla="*/ 0 h 192840"/>
              <a:gd name="connsiteX89" fmla="*/ 2055147 w 2582862"/>
              <a:gd name="connsiteY89" fmla="*/ 0 h 192840"/>
              <a:gd name="connsiteX90" fmla="*/ 1965224 w 2582862"/>
              <a:gd name="connsiteY90" fmla="*/ 192840 h 192840"/>
              <a:gd name="connsiteX91" fmla="*/ 1948727 w 2582862"/>
              <a:gd name="connsiteY91" fmla="*/ 192840 h 192840"/>
              <a:gd name="connsiteX92" fmla="*/ 2010074 w 2582862"/>
              <a:gd name="connsiteY92" fmla="*/ 0 h 192840"/>
              <a:gd name="connsiteX93" fmla="*/ 2026572 w 2582862"/>
              <a:gd name="connsiteY93" fmla="*/ 0 h 192840"/>
              <a:gd name="connsiteX94" fmla="*/ 1936650 w 2582862"/>
              <a:gd name="connsiteY94" fmla="*/ 192840 h 192840"/>
              <a:gd name="connsiteX95" fmla="*/ 1920151 w 2582862"/>
              <a:gd name="connsiteY95" fmla="*/ 192840 h 192840"/>
              <a:gd name="connsiteX96" fmla="*/ 1981499 w 2582862"/>
              <a:gd name="connsiteY96" fmla="*/ 0 h 192840"/>
              <a:gd name="connsiteX97" fmla="*/ 1997998 w 2582862"/>
              <a:gd name="connsiteY97" fmla="*/ 0 h 192840"/>
              <a:gd name="connsiteX98" fmla="*/ 1908075 w 2582862"/>
              <a:gd name="connsiteY98" fmla="*/ 192840 h 192840"/>
              <a:gd name="connsiteX99" fmla="*/ 1891576 w 2582862"/>
              <a:gd name="connsiteY99" fmla="*/ 192840 h 192840"/>
              <a:gd name="connsiteX100" fmla="*/ 1952924 w 2582862"/>
              <a:gd name="connsiteY100" fmla="*/ 0 h 192840"/>
              <a:gd name="connsiteX101" fmla="*/ 1969422 w 2582862"/>
              <a:gd name="connsiteY101" fmla="*/ 0 h 192840"/>
              <a:gd name="connsiteX102" fmla="*/ 1879499 w 2582862"/>
              <a:gd name="connsiteY102" fmla="*/ 192840 h 192840"/>
              <a:gd name="connsiteX103" fmla="*/ 1863001 w 2582862"/>
              <a:gd name="connsiteY103" fmla="*/ 192840 h 192840"/>
              <a:gd name="connsiteX104" fmla="*/ 1924349 w 2582862"/>
              <a:gd name="connsiteY104" fmla="*/ 0 h 192840"/>
              <a:gd name="connsiteX105" fmla="*/ 1940847 w 2582862"/>
              <a:gd name="connsiteY105" fmla="*/ 0 h 192840"/>
              <a:gd name="connsiteX106" fmla="*/ 1850924 w 2582862"/>
              <a:gd name="connsiteY106" fmla="*/ 192840 h 192840"/>
              <a:gd name="connsiteX107" fmla="*/ 1834427 w 2582862"/>
              <a:gd name="connsiteY107" fmla="*/ 192840 h 192840"/>
              <a:gd name="connsiteX108" fmla="*/ 1895774 w 2582862"/>
              <a:gd name="connsiteY108" fmla="*/ 0 h 192840"/>
              <a:gd name="connsiteX109" fmla="*/ 1912272 w 2582862"/>
              <a:gd name="connsiteY109" fmla="*/ 0 h 192840"/>
              <a:gd name="connsiteX110" fmla="*/ 1822350 w 2582862"/>
              <a:gd name="connsiteY110" fmla="*/ 192840 h 192840"/>
              <a:gd name="connsiteX111" fmla="*/ 1805851 w 2582862"/>
              <a:gd name="connsiteY111" fmla="*/ 192840 h 192840"/>
              <a:gd name="connsiteX112" fmla="*/ 1867199 w 2582862"/>
              <a:gd name="connsiteY112" fmla="*/ 0 h 192840"/>
              <a:gd name="connsiteX113" fmla="*/ 1883698 w 2582862"/>
              <a:gd name="connsiteY113" fmla="*/ 0 h 192840"/>
              <a:gd name="connsiteX114" fmla="*/ 1793775 w 2582862"/>
              <a:gd name="connsiteY114" fmla="*/ 192840 h 192840"/>
              <a:gd name="connsiteX115" fmla="*/ 1777276 w 2582862"/>
              <a:gd name="connsiteY115" fmla="*/ 192840 h 192840"/>
              <a:gd name="connsiteX116" fmla="*/ 1838623 w 2582862"/>
              <a:gd name="connsiteY116" fmla="*/ 0 h 192840"/>
              <a:gd name="connsiteX117" fmla="*/ 1855122 w 2582862"/>
              <a:gd name="connsiteY117" fmla="*/ 0 h 192840"/>
              <a:gd name="connsiteX118" fmla="*/ 1765200 w 2582862"/>
              <a:gd name="connsiteY118" fmla="*/ 192840 h 192840"/>
              <a:gd name="connsiteX119" fmla="*/ 1748701 w 2582862"/>
              <a:gd name="connsiteY119" fmla="*/ 192840 h 192840"/>
              <a:gd name="connsiteX120" fmla="*/ 1810048 w 2582862"/>
              <a:gd name="connsiteY120" fmla="*/ 0 h 192840"/>
              <a:gd name="connsiteX121" fmla="*/ 1826547 w 2582862"/>
              <a:gd name="connsiteY121" fmla="*/ 0 h 192840"/>
              <a:gd name="connsiteX122" fmla="*/ 1736624 w 2582862"/>
              <a:gd name="connsiteY122" fmla="*/ 192840 h 192840"/>
              <a:gd name="connsiteX123" fmla="*/ 1720126 w 2582862"/>
              <a:gd name="connsiteY123" fmla="*/ 192840 h 192840"/>
              <a:gd name="connsiteX124" fmla="*/ 1781474 w 2582862"/>
              <a:gd name="connsiteY124" fmla="*/ 0 h 192840"/>
              <a:gd name="connsiteX125" fmla="*/ 1797973 w 2582862"/>
              <a:gd name="connsiteY125" fmla="*/ 0 h 192840"/>
              <a:gd name="connsiteX126" fmla="*/ 1708050 w 2582862"/>
              <a:gd name="connsiteY126" fmla="*/ 192840 h 192840"/>
              <a:gd name="connsiteX127" fmla="*/ 1691551 w 2582862"/>
              <a:gd name="connsiteY127" fmla="*/ 192840 h 192840"/>
              <a:gd name="connsiteX128" fmla="*/ 1752899 w 2582862"/>
              <a:gd name="connsiteY128" fmla="*/ 0 h 192840"/>
              <a:gd name="connsiteX129" fmla="*/ 1769398 w 2582862"/>
              <a:gd name="connsiteY129" fmla="*/ 0 h 192840"/>
              <a:gd name="connsiteX130" fmla="*/ 1679475 w 2582862"/>
              <a:gd name="connsiteY130" fmla="*/ 192840 h 192840"/>
              <a:gd name="connsiteX131" fmla="*/ 1662976 w 2582862"/>
              <a:gd name="connsiteY131" fmla="*/ 192840 h 192840"/>
              <a:gd name="connsiteX132" fmla="*/ 1724324 w 2582862"/>
              <a:gd name="connsiteY132" fmla="*/ 0 h 192840"/>
              <a:gd name="connsiteX133" fmla="*/ 1740822 w 2582862"/>
              <a:gd name="connsiteY133" fmla="*/ 0 h 192840"/>
              <a:gd name="connsiteX134" fmla="*/ 1650899 w 2582862"/>
              <a:gd name="connsiteY134" fmla="*/ 192840 h 192840"/>
              <a:gd name="connsiteX135" fmla="*/ 1634401 w 2582862"/>
              <a:gd name="connsiteY135" fmla="*/ 192840 h 192840"/>
              <a:gd name="connsiteX136" fmla="*/ 1695748 w 2582862"/>
              <a:gd name="connsiteY136" fmla="*/ 0 h 192840"/>
              <a:gd name="connsiteX137" fmla="*/ 1712247 w 2582862"/>
              <a:gd name="connsiteY137" fmla="*/ 0 h 192840"/>
              <a:gd name="connsiteX138" fmla="*/ 1622324 w 2582862"/>
              <a:gd name="connsiteY138" fmla="*/ 192840 h 192840"/>
              <a:gd name="connsiteX139" fmla="*/ 1605826 w 2582862"/>
              <a:gd name="connsiteY139" fmla="*/ 192840 h 192840"/>
              <a:gd name="connsiteX140" fmla="*/ 1667174 w 2582862"/>
              <a:gd name="connsiteY140" fmla="*/ 0 h 192840"/>
              <a:gd name="connsiteX141" fmla="*/ 1683673 w 2582862"/>
              <a:gd name="connsiteY141" fmla="*/ 0 h 192840"/>
              <a:gd name="connsiteX142" fmla="*/ 1593750 w 2582862"/>
              <a:gd name="connsiteY142" fmla="*/ 192840 h 192840"/>
              <a:gd name="connsiteX143" fmla="*/ 1577251 w 2582862"/>
              <a:gd name="connsiteY143" fmla="*/ 192840 h 192840"/>
              <a:gd name="connsiteX144" fmla="*/ 1638599 w 2582862"/>
              <a:gd name="connsiteY144" fmla="*/ 0 h 192840"/>
              <a:gd name="connsiteX145" fmla="*/ 1655098 w 2582862"/>
              <a:gd name="connsiteY145" fmla="*/ 0 h 192840"/>
              <a:gd name="connsiteX146" fmla="*/ 1565175 w 2582862"/>
              <a:gd name="connsiteY146" fmla="*/ 192840 h 192840"/>
              <a:gd name="connsiteX147" fmla="*/ 1548676 w 2582862"/>
              <a:gd name="connsiteY147" fmla="*/ 192840 h 192840"/>
              <a:gd name="connsiteX148" fmla="*/ 1610023 w 2582862"/>
              <a:gd name="connsiteY148" fmla="*/ 0 h 192840"/>
              <a:gd name="connsiteX149" fmla="*/ 1626522 w 2582862"/>
              <a:gd name="connsiteY149" fmla="*/ 0 h 192840"/>
              <a:gd name="connsiteX150" fmla="*/ 1536600 w 2582862"/>
              <a:gd name="connsiteY150" fmla="*/ 192840 h 192840"/>
              <a:gd name="connsiteX151" fmla="*/ 1520101 w 2582862"/>
              <a:gd name="connsiteY151" fmla="*/ 192840 h 192840"/>
              <a:gd name="connsiteX152" fmla="*/ 1581448 w 2582862"/>
              <a:gd name="connsiteY152" fmla="*/ 0 h 192840"/>
              <a:gd name="connsiteX153" fmla="*/ 1597947 w 2582862"/>
              <a:gd name="connsiteY153" fmla="*/ 0 h 192840"/>
              <a:gd name="connsiteX154" fmla="*/ 1508024 w 2582862"/>
              <a:gd name="connsiteY154" fmla="*/ 192840 h 192840"/>
              <a:gd name="connsiteX155" fmla="*/ 1491527 w 2582862"/>
              <a:gd name="connsiteY155" fmla="*/ 192840 h 192840"/>
              <a:gd name="connsiteX156" fmla="*/ 1552874 w 2582862"/>
              <a:gd name="connsiteY156" fmla="*/ 0 h 192840"/>
              <a:gd name="connsiteX157" fmla="*/ 1569373 w 2582862"/>
              <a:gd name="connsiteY157" fmla="*/ 0 h 192840"/>
              <a:gd name="connsiteX158" fmla="*/ 1479450 w 2582862"/>
              <a:gd name="connsiteY158" fmla="*/ 192840 h 192840"/>
              <a:gd name="connsiteX159" fmla="*/ 1462951 w 2582862"/>
              <a:gd name="connsiteY159" fmla="*/ 192840 h 192840"/>
              <a:gd name="connsiteX160" fmla="*/ 1524299 w 2582862"/>
              <a:gd name="connsiteY160" fmla="*/ 0 h 192840"/>
              <a:gd name="connsiteX161" fmla="*/ 1540798 w 2582862"/>
              <a:gd name="connsiteY161" fmla="*/ 0 h 192840"/>
              <a:gd name="connsiteX162" fmla="*/ 1450875 w 2582862"/>
              <a:gd name="connsiteY162" fmla="*/ 192840 h 192840"/>
              <a:gd name="connsiteX163" fmla="*/ 1434376 w 2582862"/>
              <a:gd name="connsiteY163" fmla="*/ 192840 h 192840"/>
              <a:gd name="connsiteX164" fmla="*/ 1495724 w 2582862"/>
              <a:gd name="connsiteY164" fmla="*/ 0 h 192840"/>
              <a:gd name="connsiteX165" fmla="*/ 1512222 w 2582862"/>
              <a:gd name="connsiteY165" fmla="*/ 0 h 192840"/>
              <a:gd name="connsiteX166" fmla="*/ 1422299 w 2582862"/>
              <a:gd name="connsiteY166" fmla="*/ 192840 h 192840"/>
              <a:gd name="connsiteX167" fmla="*/ 1405801 w 2582862"/>
              <a:gd name="connsiteY167" fmla="*/ 192840 h 192840"/>
              <a:gd name="connsiteX168" fmla="*/ 1467149 w 2582862"/>
              <a:gd name="connsiteY168" fmla="*/ 0 h 192840"/>
              <a:gd name="connsiteX169" fmla="*/ 1483647 w 2582862"/>
              <a:gd name="connsiteY169" fmla="*/ 0 h 192840"/>
              <a:gd name="connsiteX170" fmla="*/ 1393724 w 2582862"/>
              <a:gd name="connsiteY170" fmla="*/ 192840 h 192840"/>
              <a:gd name="connsiteX171" fmla="*/ 1377226 w 2582862"/>
              <a:gd name="connsiteY171" fmla="*/ 192840 h 192840"/>
              <a:gd name="connsiteX172" fmla="*/ 1438574 w 2582862"/>
              <a:gd name="connsiteY172" fmla="*/ 0 h 192840"/>
              <a:gd name="connsiteX173" fmla="*/ 1455073 w 2582862"/>
              <a:gd name="connsiteY173" fmla="*/ 0 h 192840"/>
              <a:gd name="connsiteX174" fmla="*/ 1365150 w 2582862"/>
              <a:gd name="connsiteY174" fmla="*/ 192840 h 192840"/>
              <a:gd name="connsiteX175" fmla="*/ 1348651 w 2582862"/>
              <a:gd name="connsiteY175" fmla="*/ 192840 h 192840"/>
              <a:gd name="connsiteX176" fmla="*/ 1409999 w 2582862"/>
              <a:gd name="connsiteY176" fmla="*/ 0 h 192840"/>
              <a:gd name="connsiteX177" fmla="*/ 1426498 w 2582862"/>
              <a:gd name="connsiteY177" fmla="*/ 0 h 192840"/>
              <a:gd name="connsiteX178" fmla="*/ 1336575 w 2582862"/>
              <a:gd name="connsiteY178" fmla="*/ 192840 h 192840"/>
              <a:gd name="connsiteX179" fmla="*/ 1320076 w 2582862"/>
              <a:gd name="connsiteY179" fmla="*/ 192840 h 192840"/>
              <a:gd name="connsiteX180" fmla="*/ 1381423 w 2582862"/>
              <a:gd name="connsiteY180" fmla="*/ 0 h 192840"/>
              <a:gd name="connsiteX181" fmla="*/ 1397922 w 2582862"/>
              <a:gd name="connsiteY181" fmla="*/ 0 h 192840"/>
              <a:gd name="connsiteX182" fmla="*/ 1307999 w 2582862"/>
              <a:gd name="connsiteY182" fmla="*/ 192840 h 192840"/>
              <a:gd name="connsiteX183" fmla="*/ 1291501 w 2582862"/>
              <a:gd name="connsiteY183" fmla="*/ 192840 h 192840"/>
              <a:gd name="connsiteX184" fmla="*/ 1352849 w 2582862"/>
              <a:gd name="connsiteY184" fmla="*/ 0 h 192840"/>
              <a:gd name="connsiteX185" fmla="*/ 1369347 w 2582862"/>
              <a:gd name="connsiteY185" fmla="*/ 0 h 192840"/>
              <a:gd name="connsiteX186" fmla="*/ 1279424 w 2582862"/>
              <a:gd name="connsiteY186" fmla="*/ 192840 h 192840"/>
              <a:gd name="connsiteX187" fmla="*/ 1262926 w 2582862"/>
              <a:gd name="connsiteY187" fmla="*/ 192840 h 192840"/>
              <a:gd name="connsiteX188" fmla="*/ 1324274 w 2582862"/>
              <a:gd name="connsiteY188" fmla="*/ 0 h 192840"/>
              <a:gd name="connsiteX189" fmla="*/ 1340773 w 2582862"/>
              <a:gd name="connsiteY189" fmla="*/ 0 h 192840"/>
              <a:gd name="connsiteX190" fmla="*/ 1250850 w 2582862"/>
              <a:gd name="connsiteY190" fmla="*/ 192840 h 192840"/>
              <a:gd name="connsiteX191" fmla="*/ 1234351 w 2582862"/>
              <a:gd name="connsiteY191" fmla="*/ 192840 h 192840"/>
              <a:gd name="connsiteX192" fmla="*/ 1295699 w 2582862"/>
              <a:gd name="connsiteY192" fmla="*/ 0 h 192840"/>
              <a:gd name="connsiteX193" fmla="*/ 1312198 w 2582862"/>
              <a:gd name="connsiteY193" fmla="*/ 0 h 192840"/>
              <a:gd name="connsiteX194" fmla="*/ 1222275 w 2582862"/>
              <a:gd name="connsiteY194" fmla="*/ 192840 h 192840"/>
              <a:gd name="connsiteX195" fmla="*/ 1205776 w 2582862"/>
              <a:gd name="connsiteY195" fmla="*/ 192840 h 192840"/>
              <a:gd name="connsiteX196" fmla="*/ 1267123 w 2582862"/>
              <a:gd name="connsiteY196" fmla="*/ 0 h 192840"/>
              <a:gd name="connsiteX197" fmla="*/ 1283622 w 2582862"/>
              <a:gd name="connsiteY197" fmla="*/ 0 h 192840"/>
              <a:gd name="connsiteX198" fmla="*/ 1193700 w 2582862"/>
              <a:gd name="connsiteY198" fmla="*/ 192840 h 192840"/>
              <a:gd name="connsiteX199" fmla="*/ 1177201 w 2582862"/>
              <a:gd name="connsiteY199" fmla="*/ 192840 h 192840"/>
              <a:gd name="connsiteX200" fmla="*/ 1238549 w 2582862"/>
              <a:gd name="connsiteY200" fmla="*/ 0 h 192840"/>
              <a:gd name="connsiteX201" fmla="*/ 1255047 w 2582862"/>
              <a:gd name="connsiteY201" fmla="*/ 0 h 192840"/>
              <a:gd name="connsiteX202" fmla="*/ 1165124 w 2582862"/>
              <a:gd name="connsiteY202" fmla="*/ 192840 h 192840"/>
              <a:gd name="connsiteX203" fmla="*/ 1148626 w 2582862"/>
              <a:gd name="connsiteY203" fmla="*/ 192840 h 192840"/>
              <a:gd name="connsiteX204" fmla="*/ 1209974 w 2582862"/>
              <a:gd name="connsiteY204" fmla="*/ 0 h 192840"/>
              <a:gd name="connsiteX205" fmla="*/ 1226473 w 2582862"/>
              <a:gd name="connsiteY205" fmla="*/ 0 h 192840"/>
              <a:gd name="connsiteX206" fmla="*/ 1136550 w 2582862"/>
              <a:gd name="connsiteY206" fmla="*/ 192840 h 192840"/>
              <a:gd name="connsiteX207" fmla="*/ 1120051 w 2582862"/>
              <a:gd name="connsiteY207" fmla="*/ 192840 h 192840"/>
              <a:gd name="connsiteX208" fmla="*/ 1181399 w 2582862"/>
              <a:gd name="connsiteY208" fmla="*/ 0 h 192840"/>
              <a:gd name="connsiteX209" fmla="*/ 1197897 w 2582862"/>
              <a:gd name="connsiteY209" fmla="*/ 0 h 192840"/>
              <a:gd name="connsiteX210" fmla="*/ 1107975 w 2582862"/>
              <a:gd name="connsiteY210" fmla="*/ 192840 h 192840"/>
              <a:gd name="connsiteX211" fmla="*/ 1091476 w 2582862"/>
              <a:gd name="connsiteY211" fmla="*/ 192840 h 192840"/>
              <a:gd name="connsiteX212" fmla="*/ 1152823 w 2582862"/>
              <a:gd name="connsiteY212" fmla="*/ 0 h 192840"/>
              <a:gd name="connsiteX213" fmla="*/ 1169322 w 2582862"/>
              <a:gd name="connsiteY213" fmla="*/ 0 h 192840"/>
              <a:gd name="connsiteX214" fmla="*/ 1079399 w 2582862"/>
              <a:gd name="connsiteY214" fmla="*/ 192840 h 192840"/>
              <a:gd name="connsiteX215" fmla="*/ 1062901 w 2582862"/>
              <a:gd name="connsiteY215" fmla="*/ 192840 h 192840"/>
              <a:gd name="connsiteX216" fmla="*/ 1124249 w 2582862"/>
              <a:gd name="connsiteY216" fmla="*/ 0 h 192840"/>
              <a:gd name="connsiteX217" fmla="*/ 1140747 w 2582862"/>
              <a:gd name="connsiteY217" fmla="*/ 0 h 192840"/>
              <a:gd name="connsiteX218" fmla="*/ 1050824 w 2582862"/>
              <a:gd name="connsiteY218" fmla="*/ 192840 h 192840"/>
              <a:gd name="connsiteX219" fmla="*/ 1034326 w 2582862"/>
              <a:gd name="connsiteY219" fmla="*/ 192840 h 192840"/>
              <a:gd name="connsiteX220" fmla="*/ 1095674 w 2582862"/>
              <a:gd name="connsiteY220" fmla="*/ 0 h 192840"/>
              <a:gd name="connsiteX221" fmla="*/ 1112173 w 2582862"/>
              <a:gd name="connsiteY221" fmla="*/ 0 h 192840"/>
              <a:gd name="connsiteX222" fmla="*/ 1022250 w 2582862"/>
              <a:gd name="connsiteY222" fmla="*/ 192840 h 192840"/>
              <a:gd name="connsiteX223" fmla="*/ 1005751 w 2582862"/>
              <a:gd name="connsiteY223" fmla="*/ 192840 h 192840"/>
              <a:gd name="connsiteX224" fmla="*/ 1067099 w 2582862"/>
              <a:gd name="connsiteY224" fmla="*/ 0 h 192840"/>
              <a:gd name="connsiteX225" fmla="*/ 1083598 w 2582862"/>
              <a:gd name="connsiteY225" fmla="*/ 0 h 192840"/>
              <a:gd name="connsiteX226" fmla="*/ 993675 w 2582862"/>
              <a:gd name="connsiteY226" fmla="*/ 192840 h 192840"/>
              <a:gd name="connsiteX227" fmla="*/ 977176 w 2582862"/>
              <a:gd name="connsiteY227" fmla="*/ 192840 h 192840"/>
              <a:gd name="connsiteX228" fmla="*/ 1038523 w 2582862"/>
              <a:gd name="connsiteY228" fmla="*/ 0 h 192840"/>
              <a:gd name="connsiteX229" fmla="*/ 1055022 w 2582862"/>
              <a:gd name="connsiteY229" fmla="*/ 0 h 192840"/>
              <a:gd name="connsiteX230" fmla="*/ 965099 w 2582862"/>
              <a:gd name="connsiteY230" fmla="*/ 192840 h 192840"/>
              <a:gd name="connsiteX231" fmla="*/ 948601 w 2582862"/>
              <a:gd name="connsiteY231" fmla="*/ 192840 h 192840"/>
              <a:gd name="connsiteX232" fmla="*/ 1009949 w 2582862"/>
              <a:gd name="connsiteY232" fmla="*/ 0 h 192840"/>
              <a:gd name="connsiteX233" fmla="*/ 1026447 w 2582862"/>
              <a:gd name="connsiteY233" fmla="*/ 0 h 192840"/>
              <a:gd name="connsiteX234" fmla="*/ 936524 w 2582862"/>
              <a:gd name="connsiteY234" fmla="*/ 192840 h 192840"/>
              <a:gd name="connsiteX235" fmla="*/ 920026 w 2582862"/>
              <a:gd name="connsiteY235" fmla="*/ 192840 h 192840"/>
              <a:gd name="connsiteX236" fmla="*/ 981374 w 2582862"/>
              <a:gd name="connsiteY236" fmla="*/ 0 h 192840"/>
              <a:gd name="connsiteX237" fmla="*/ 997873 w 2582862"/>
              <a:gd name="connsiteY237" fmla="*/ 0 h 192840"/>
              <a:gd name="connsiteX238" fmla="*/ 907950 w 2582862"/>
              <a:gd name="connsiteY238" fmla="*/ 192840 h 192840"/>
              <a:gd name="connsiteX239" fmla="*/ 891451 w 2582862"/>
              <a:gd name="connsiteY239" fmla="*/ 192840 h 192840"/>
              <a:gd name="connsiteX240" fmla="*/ 952799 w 2582862"/>
              <a:gd name="connsiteY240" fmla="*/ 0 h 192840"/>
              <a:gd name="connsiteX241" fmla="*/ 969298 w 2582862"/>
              <a:gd name="connsiteY241" fmla="*/ 0 h 192840"/>
              <a:gd name="connsiteX242" fmla="*/ 879375 w 2582862"/>
              <a:gd name="connsiteY242" fmla="*/ 192840 h 192840"/>
              <a:gd name="connsiteX243" fmla="*/ 862876 w 2582862"/>
              <a:gd name="connsiteY243" fmla="*/ 192840 h 192840"/>
              <a:gd name="connsiteX244" fmla="*/ 924223 w 2582862"/>
              <a:gd name="connsiteY244" fmla="*/ 0 h 192840"/>
              <a:gd name="connsiteX245" fmla="*/ 940722 w 2582862"/>
              <a:gd name="connsiteY245" fmla="*/ 0 h 192840"/>
              <a:gd name="connsiteX246" fmla="*/ 850799 w 2582862"/>
              <a:gd name="connsiteY246" fmla="*/ 192840 h 192840"/>
              <a:gd name="connsiteX247" fmla="*/ 834301 w 2582862"/>
              <a:gd name="connsiteY247" fmla="*/ 192840 h 192840"/>
              <a:gd name="connsiteX248" fmla="*/ 895649 w 2582862"/>
              <a:gd name="connsiteY248" fmla="*/ 0 h 192840"/>
              <a:gd name="connsiteX249" fmla="*/ 912147 w 2582862"/>
              <a:gd name="connsiteY249" fmla="*/ 0 h 192840"/>
              <a:gd name="connsiteX250" fmla="*/ 822224 w 2582862"/>
              <a:gd name="connsiteY250" fmla="*/ 192840 h 192840"/>
              <a:gd name="connsiteX251" fmla="*/ 805726 w 2582862"/>
              <a:gd name="connsiteY251" fmla="*/ 192840 h 192840"/>
              <a:gd name="connsiteX252" fmla="*/ 867074 w 2582862"/>
              <a:gd name="connsiteY252" fmla="*/ 0 h 192840"/>
              <a:gd name="connsiteX253" fmla="*/ 883573 w 2582862"/>
              <a:gd name="connsiteY253" fmla="*/ 0 h 192840"/>
              <a:gd name="connsiteX254" fmla="*/ 793650 w 2582862"/>
              <a:gd name="connsiteY254" fmla="*/ 192840 h 192840"/>
              <a:gd name="connsiteX255" fmla="*/ 777151 w 2582862"/>
              <a:gd name="connsiteY255" fmla="*/ 192840 h 192840"/>
              <a:gd name="connsiteX256" fmla="*/ 838499 w 2582862"/>
              <a:gd name="connsiteY256" fmla="*/ 0 h 192840"/>
              <a:gd name="connsiteX257" fmla="*/ 854997 w 2582862"/>
              <a:gd name="connsiteY257" fmla="*/ 0 h 192840"/>
              <a:gd name="connsiteX258" fmla="*/ 765075 w 2582862"/>
              <a:gd name="connsiteY258" fmla="*/ 192840 h 192840"/>
              <a:gd name="connsiteX259" fmla="*/ 748576 w 2582862"/>
              <a:gd name="connsiteY259" fmla="*/ 192840 h 192840"/>
              <a:gd name="connsiteX260" fmla="*/ 809924 w 2582862"/>
              <a:gd name="connsiteY260" fmla="*/ 0 h 192840"/>
              <a:gd name="connsiteX261" fmla="*/ 826422 w 2582862"/>
              <a:gd name="connsiteY261" fmla="*/ 0 h 192840"/>
              <a:gd name="connsiteX262" fmla="*/ 736499 w 2582862"/>
              <a:gd name="connsiteY262" fmla="*/ 192840 h 192840"/>
              <a:gd name="connsiteX263" fmla="*/ 720002 w 2582862"/>
              <a:gd name="connsiteY263" fmla="*/ 192840 h 192840"/>
              <a:gd name="connsiteX264" fmla="*/ 781349 w 2582862"/>
              <a:gd name="connsiteY264" fmla="*/ 0 h 192840"/>
              <a:gd name="connsiteX265" fmla="*/ 797847 w 2582862"/>
              <a:gd name="connsiteY265" fmla="*/ 0 h 192840"/>
              <a:gd name="connsiteX266" fmla="*/ 707924 w 2582862"/>
              <a:gd name="connsiteY266" fmla="*/ 192840 h 192840"/>
              <a:gd name="connsiteX267" fmla="*/ 691426 w 2582862"/>
              <a:gd name="connsiteY267" fmla="*/ 192840 h 192840"/>
              <a:gd name="connsiteX268" fmla="*/ 752774 w 2582862"/>
              <a:gd name="connsiteY268" fmla="*/ 0 h 192840"/>
              <a:gd name="connsiteX269" fmla="*/ 769273 w 2582862"/>
              <a:gd name="connsiteY269" fmla="*/ 0 h 192840"/>
              <a:gd name="connsiteX270" fmla="*/ 679350 w 2582862"/>
              <a:gd name="connsiteY270" fmla="*/ 192840 h 192840"/>
              <a:gd name="connsiteX271" fmla="*/ 662851 w 2582862"/>
              <a:gd name="connsiteY271" fmla="*/ 192840 h 192840"/>
              <a:gd name="connsiteX272" fmla="*/ 724199 w 2582862"/>
              <a:gd name="connsiteY272" fmla="*/ 0 h 192840"/>
              <a:gd name="connsiteX273" fmla="*/ 740697 w 2582862"/>
              <a:gd name="connsiteY273" fmla="*/ 0 h 192840"/>
              <a:gd name="connsiteX274" fmla="*/ 650775 w 2582862"/>
              <a:gd name="connsiteY274" fmla="*/ 192840 h 192840"/>
              <a:gd name="connsiteX275" fmla="*/ 634276 w 2582862"/>
              <a:gd name="connsiteY275" fmla="*/ 192840 h 192840"/>
              <a:gd name="connsiteX276" fmla="*/ 695624 w 2582862"/>
              <a:gd name="connsiteY276" fmla="*/ 0 h 192840"/>
              <a:gd name="connsiteX277" fmla="*/ 712122 w 2582862"/>
              <a:gd name="connsiteY277" fmla="*/ 0 h 192840"/>
              <a:gd name="connsiteX278" fmla="*/ 622199 w 2582862"/>
              <a:gd name="connsiteY278" fmla="*/ 192840 h 192840"/>
              <a:gd name="connsiteX279" fmla="*/ 605702 w 2582862"/>
              <a:gd name="connsiteY279" fmla="*/ 192840 h 192840"/>
              <a:gd name="connsiteX280" fmla="*/ 667049 w 2582862"/>
              <a:gd name="connsiteY280" fmla="*/ 0 h 192840"/>
              <a:gd name="connsiteX281" fmla="*/ 683547 w 2582862"/>
              <a:gd name="connsiteY281" fmla="*/ 0 h 192840"/>
              <a:gd name="connsiteX282" fmla="*/ 593624 w 2582862"/>
              <a:gd name="connsiteY282" fmla="*/ 192840 h 192840"/>
              <a:gd name="connsiteX283" fmla="*/ 577126 w 2582862"/>
              <a:gd name="connsiteY283" fmla="*/ 192840 h 192840"/>
              <a:gd name="connsiteX284" fmla="*/ 638474 w 2582862"/>
              <a:gd name="connsiteY284" fmla="*/ 0 h 192840"/>
              <a:gd name="connsiteX285" fmla="*/ 654973 w 2582862"/>
              <a:gd name="connsiteY285" fmla="*/ 0 h 192840"/>
              <a:gd name="connsiteX286" fmla="*/ 565050 w 2582862"/>
              <a:gd name="connsiteY286" fmla="*/ 192840 h 192840"/>
              <a:gd name="connsiteX287" fmla="*/ 548551 w 2582862"/>
              <a:gd name="connsiteY287" fmla="*/ 192840 h 192840"/>
              <a:gd name="connsiteX288" fmla="*/ 609899 w 2582862"/>
              <a:gd name="connsiteY288" fmla="*/ 0 h 192840"/>
              <a:gd name="connsiteX289" fmla="*/ 626397 w 2582862"/>
              <a:gd name="connsiteY289" fmla="*/ 0 h 192840"/>
              <a:gd name="connsiteX290" fmla="*/ 536475 w 2582862"/>
              <a:gd name="connsiteY290" fmla="*/ 192840 h 192840"/>
              <a:gd name="connsiteX291" fmla="*/ 519976 w 2582862"/>
              <a:gd name="connsiteY291" fmla="*/ 192840 h 192840"/>
              <a:gd name="connsiteX292" fmla="*/ 581324 w 2582862"/>
              <a:gd name="connsiteY292" fmla="*/ 0 h 192840"/>
              <a:gd name="connsiteX293" fmla="*/ 597822 w 2582862"/>
              <a:gd name="connsiteY293" fmla="*/ 0 h 192840"/>
              <a:gd name="connsiteX294" fmla="*/ 507899 w 2582862"/>
              <a:gd name="connsiteY294" fmla="*/ 192840 h 192840"/>
              <a:gd name="connsiteX295" fmla="*/ 491402 w 2582862"/>
              <a:gd name="connsiteY295" fmla="*/ 192840 h 192840"/>
              <a:gd name="connsiteX296" fmla="*/ 552749 w 2582862"/>
              <a:gd name="connsiteY296" fmla="*/ 0 h 192840"/>
              <a:gd name="connsiteX297" fmla="*/ 569247 w 2582862"/>
              <a:gd name="connsiteY297" fmla="*/ 0 h 192840"/>
              <a:gd name="connsiteX298" fmla="*/ 479324 w 2582862"/>
              <a:gd name="connsiteY298" fmla="*/ 192840 h 192840"/>
              <a:gd name="connsiteX299" fmla="*/ 462826 w 2582862"/>
              <a:gd name="connsiteY299" fmla="*/ 192840 h 192840"/>
              <a:gd name="connsiteX300" fmla="*/ 524174 w 2582862"/>
              <a:gd name="connsiteY300" fmla="*/ 0 h 192840"/>
              <a:gd name="connsiteX301" fmla="*/ 540673 w 2582862"/>
              <a:gd name="connsiteY301" fmla="*/ 0 h 192840"/>
              <a:gd name="connsiteX302" fmla="*/ 450750 w 2582862"/>
              <a:gd name="connsiteY302" fmla="*/ 192840 h 192840"/>
              <a:gd name="connsiteX303" fmla="*/ 434251 w 2582862"/>
              <a:gd name="connsiteY303" fmla="*/ 192840 h 192840"/>
              <a:gd name="connsiteX304" fmla="*/ 495599 w 2582862"/>
              <a:gd name="connsiteY304" fmla="*/ 0 h 192840"/>
              <a:gd name="connsiteX305" fmla="*/ 512098 w 2582862"/>
              <a:gd name="connsiteY305" fmla="*/ 0 h 192840"/>
              <a:gd name="connsiteX306" fmla="*/ 422177 w 2582862"/>
              <a:gd name="connsiteY306" fmla="*/ 192840 h 192840"/>
              <a:gd name="connsiteX307" fmla="*/ 405677 w 2582862"/>
              <a:gd name="connsiteY307" fmla="*/ 192840 h 192840"/>
              <a:gd name="connsiteX308" fmla="*/ 467025 w 2582862"/>
              <a:gd name="connsiteY308" fmla="*/ 0 h 192840"/>
              <a:gd name="connsiteX309" fmla="*/ 483522 w 2582862"/>
              <a:gd name="connsiteY309" fmla="*/ 0 h 192840"/>
              <a:gd name="connsiteX310" fmla="*/ 393600 w 2582862"/>
              <a:gd name="connsiteY310" fmla="*/ 192840 h 192840"/>
              <a:gd name="connsiteX311" fmla="*/ 377103 w 2582862"/>
              <a:gd name="connsiteY311" fmla="*/ 192840 h 192840"/>
              <a:gd name="connsiteX312" fmla="*/ 438449 w 2582862"/>
              <a:gd name="connsiteY312" fmla="*/ 0 h 192840"/>
              <a:gd name="connsiteX313" fmla="*/ 454947 w 2582862"/>
              <a:gd name="connsiteY313" fmla="*/ 0 h 192840"/>
              <a:gd name="connsiteX314" fmla="*/ 365026 w 2582862"/>
              <a:gd name="connsiteY314" fmla="*/ 192840 h 192840"/>
              <a:gd name="connsiteX315" fmla="*/ 348527 w 2582862"/>
              <a:gd name="connsiteY315" fmla="*/ 192840 h 192840"/>
              <a:gd name="connsiteX316" fmla="*/ 409874 w 2582862"/>
              <a:gd name="connsiteY316" fmla="*/ 0 h 192840"/>
              <a:gd name="connsiteX317" fmla="*/ 426373 w 2582862"/>
              <a:gd name="connsiteY317" fmla="*/ 0 h 192840"/>
              <a:gd name="connsiteX318" fmla="*/ 336451 w 2582862"/>
              <a:gd name="connsiteY318" fmla="*/ 192840 h 192840"/>
              <a:gd name="connsiteX319" fmla="*/ 319952 w 2582862"/>
              <a:gd name="connsiteY319" fmla="*/ 192840 h 192840"/>
              <a:gd name="connsiteX320" fmla="*/ 381300 w 2582862"/>
              <a:gd name="connsiteY320" fmla="*/ 0 h 192840"/>
              <a:gd name="connsiteX321" fmla="*/ 397797 w 2582862"/>
              <a:gd name="connsiteY321" fmla="*/ 0 h 192840"/>
              <a:gd name="connsiteX322" fmla="*/ 307876 w 2582862"/>
              <a:gd name="connsiteY322" fmla="*/ 192840 h 192840"/>
              <a:gd name="connsiteX323" fmla="*/ 291377 w 2582862"/>
              <a:gd name="connsiteY323" fmla="*/ 192840 h 192840"/>
              <a:gd name="connsiteX324" fmla="*/ 352725 w 2582862"/>
              <a:gd name="connsiteY324" fmla="*/ 0 h 192840"/>
              <a:gd name="connsiteX325" fmla="*/ 369224 w 2582862"/>
              <a:gd name="connsiteY325" fmla="*/ 0 h 192840"/>
              <a:gd name="connsiteX326" fmla="*/ 279302 w 2582862"/>
              <a:gd name="connsiteY326" fmla="*/ 192840 h 192840"/>
              <a:gd name="connsiteX327" fmla="*/ 262803 w 2582862"/>
              <a:gd name="connsiteY327" fmla="*/ 192840 h 192840"/>
              <a:gd name="connsiteX328" fmla="*/ 324150 w 2582862"/>
              <a:gd name="connsiteY328" fmla="*/ 0 h 192840"/>
              <a:gd name="connsiteX329" fmla="*/ 340649 w 2582862"/>
              <a:gd name="connsiteY329" fmla="*/ 0 h 192840"/>
              <a:gd name="connsiteX330" fmla="*/ 250726 w 2582862"/>
              <a:gd name="connsiteY330" fmla="*/ 192840 h 192840"/>
              <a:gd name="connsiteX331" fmla="*/ 234227 w 2582862"/>
              <a:gd name="connsiteY331" fmla="*/ 192840 h 192840"/>
              <a:gd name="connsiteX332" fmla="*/ 295575 w 2582862"/>
              <a:gd name="connsiteY332" fmla="*/ 0 h 192840"/>
              <a:gd name="connsiteX333" fmla="*/ 312074 w 2582862"/>
              <a:gd name="connsiteY333" fmla="*/ 0 h 192840"/>
              <a:gd name="connsiteX334" fmla="*/ 222151 w 2582862"/>
              <a:gd name="connsiteY334" fmla="*/ 192840 h 192840"/>
              <a:gd name="connsiteX335" fmla="*/ 205653 w 2582862"/>
              <a:gd name="connsiteY335" fmla="*/ 192840 h 192840"/>
              <a:gd name="connsiteX336" fmla="*/ 267000 w 2582862"/>
              <a:gd name="connsiteY336" fmla="*/ 0 h 192840"/>
              <a:gd name="connsiteX337" fmla="*/ 283498 w 2582862"/>
              <a:gd name="connsiteY337" fmla="*/ 0 h 192840"/>
              <a:gd name="connsiteX338" fmla="*/ 193576 w 2582862"/>
              <a:gd name="connsiteY338" fmla="*/ 192840 h 192840"/>
              <a:gd name="connsiteX339" fmla="*/ 177077 w 2582862"/>
              <a:gd name="connsiteY339" fmla="*/ 192840 h 192840"/>
              <a:gd name="connsiteX340" fmla="*/ 238425 w 2582862"/>
              <a:gd name="connsiteY340" fmla="*/ 0 h 192840"/>
              <a:gd name="connsiteX341" fmla="*/ 254924 w 2582862"/>
              <a:gd name="connsiteY341" fmla="*/ 0 h 192840"/>
              <a:gd name="connsiteX342" fmla="*/ 165001 w 2582862"/>
              <a:gd name="connsiteY342" fmla="*/ 192840 h 192840"/>
              <a:gd name="connsiteX343" fmla="*/ 148503 w 2582862"/>
              <a:gd name="connsiteY343" fmla="*/ 192840 h 192840"/>
              <a:gd name="connsiteX344" fmla="*/ 209850 w 2582862"/>
              <a:gd name="connsiteY344" fmla="*/ 0 h 192840"/>
              <a:gd name="connsiteX345" fmla="*/ 226349 w 2582862"/>
              <a:gd name="connsiteY345" fmla="*/ 0 h 192840"/>
              <a:gd name="connsiteX346" fmla="*/ 136426 w 2582862"/>
              <a:gd name="connsiteY346" fmla="*/ 192840 h 192840"/>
              <a:gd name="connsiteX347" fmla="*/ 119927 w 2582862"/>
              <a:gd name="connsiteY347" fmla="*/ 192840 h 192840"/>
              <a:gd name="connsiteX348" fmla="*/ 181275 w 2582862"/>
              <a:gd name="connsiteY348" fmla="*/ 0 h 192840"/>
              <a:gd name="connsiteX349" fmla="*/ 197774 w 2582862"/>
              <a:gd name="connsiteY349" fmla="*/ 0 h 192840"/>
              <a:gd name="connsiteX350" fmla="*/ 107851 w 2582862"/>
              <a:gd name="connsiteY350" fmla="*/ 192840 h 192840"/>
              <a:gd name="connsiteX351" fmla="*/ 91352 w 2582862"/>
              <a:gd name="connsiteY351" fmla="*/ 192840 h 192840"/>
              <a:gd name="connsiteX352" fmla="*/ 152700 w 2582862"/>
              <a:gd name="connsiteY352" fmla="*/ 0 h 192840"/>
              <a:gd name="connsiteX353" fmla="*/ 169198 w 2582862"/>
              <a:gd name="connsiteY353" fmla="*/ 0 h 192840"/>
              <a:gd name="connsiteX354" fmla="*/ 79276 w 2582862"/>
              <a:gd name="connsiteY354" fmla="*/ 192840 h 192840"/>
              <a:gd name="connsiteX355" fmla="*/ 62778 w 2582862"/>
              <a:gd name="connsiteY355" fmla="*/ 192840 h 192840"/>
              <a:gd name="connsiteX356" fmla="*/ 124125 w 2582862"/>
              <a:gd name="connsiteY356" fmla="*/ 0 h 192840"/>
              <a:gd name="connsiteX357" fmla="*/ 140623 w 2582862"/>
              <a:gd name="connsiteY357" fmla="*/ 0 h 192840"/>
              <a:gd name="connsiteX358" fmla="*/ 50700 w 2582862"/>
              <a:gd name="connsiteY358" fmla="*/ 192840 h 192840"/>
              <a:gd name="connsiteX359" fmla="*/ 34202 w 2582862"/>
              <a:gd name="connsiteY359" fmla="*/ 192840 h 192840"/>
              <a:gd name="connsiteX360" fmla="*/ 95550 w 2582862"/>
              <a:gd name="connsiteY360" fmla="*/ 0 h 192840"/>
              <a:gd name="connsiteX361" fmla="*/ 112049 w 2582862"/>
              <a:gd name="connsiteY361" fmla="*/ 0 h 192840"/>
              <a:gd name="connsiteX362" fmla="*/ 22126 w 2582862"/>
              <a:gd name="connsiteY362" fmla="*/ 192840 h 192840"/>
              <a:gd name="connsiteX363" fmla="*/ 5627 w 2582862"/>
              <a:gd name="connsiteY363" fmla="*/ 192840 h 192840"/>
              <a:gd name="connsiteX364" fmla="*/ 66975 w 2582862"/>
              <a:gd name="connsiteY364" fmla="*/ 0 h 192840"/>
              <a:gd name="connsiteX365" fmla="*/ 83474 w 2582862"/>
              <a:gd name="connsiteY365" fmla="*/ 0 h 192840"/>
              <a:gd name="connsiteX366" fmla="*/ 0 w 2582862"/>
              <a:gd name="connsiteY366" fmla="*/ 179010 h 192840"/>
              <a:gd name="connsiteX367" fmla="*/ 0 w 2582862"/>
              <a:gd name="connsiteY367" fmla="*/ 143630 h 192840"/>
              <a:gd name="connsiteX368" fmla="*/ 38401 w 2582862"/>
              <a:gd name="connsiteY368" fmla="*/ 0 h 192840"/>
              <a:gd name="connsiteX369" fmla="*/ 54898 w 2582862"/>
              <a:gd name="connsiteY369" fmla="*/ 0 h 192840"/>
              <a:gd name="connsiteX370" fmla="*/ 0 w 2582862"/>
              <a:gd name="connsiteY370" fmla="*/ 117730 h 192840"/>
              <a:gd name="connsiteX371" fmla="*/ 0 w 2582862"/>
              <a:gd name="connsiteY371" fmla="*/ 82350 h 192840"/>
              <a:gd name="connsiteX372" fmla="*/ 12205 w 2582862"/>
              <a:gd name="connsiteY372" fmla="*/ 0 h 192840"/>
              <a:gd name="connsiteX373" fmla="*/ 26324 w 2582862"/>
              <a:gd name="connsiteY373" fmla="*/ 0 h 192840"/>
              <a:gd name="connsiteX374" fmla="*/ 0 w 2582862"/>
              <a:gd name="connsiteY374" fmla="*/ 56452 h 192840"/>
              <a:gd name="connsiteX375" fmla="*/ 0 w 2582862"/>
              <a:gd name="connsiteY375" fmla="*/ 26174 h 192840"/>
              <a:gd name="connsiteX376" fmla="*/ 0 w 2582862"/>
              <a:gd name="connsiteY376" fmla="*/ 0 h 192840"/>
              <a:gd name="connsiteX377" fmla="*/ 129 w 2582862"/>
              <a:gd name="connsiteY377" fmla="*/ 0 h 192840"/>
              <a:gd name="connsiteX378" fmla="*/ 0 w 2582862"/>
              <a:gd name="connsiteY378" fmla="*/ 276 h 1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2582862" h="192840">
                <a:moveTo>
                  <a:pt x="2582862" y="181076"/>
                </a:moveTo>
                <a:lnTo>
                  <a:pt x="2582862" y="192840"/>
                </a:lnTo>
                <a:lnTo>
                  <a:pt x="2577376" y="192840"/>
                </a:lnTo>
                <a:close/>
                <a:moveTo>
                  <a:pt x="2582862" y="119796"/>
                </a:moveTo>
                <a:lnTo>
                  <a:pt x="2582862" y="155178"/>
                </a:lnTo>
                <a:lnTo>
                  <a:pt x="2565300" y="192840"/>
                </a:lnTo>
                <a:lnTo>
                  <a:pt x="2548801" y="192840"/>
                </a:lnTo>
                <a:close/>
                <a:moveTo>
                  <a:pt x="2582862" y="58517"/>
                </a:moveTo>
                <a:lnTo>
                  <a:pt x="2582862" y="93897"/>
                </a:lnTo>
                <a:lnTo>
                  <a:pt x="2536724" y="192840"/>
                </a:lnTo>
                <a:lnTo>
                  <a:pt x="2520227" y="192840"/>
                </a:lnTo>
                <a:close/>
                <a:moveTo>
                  <a:pt x="2581574" y="0"/>
                </a:moveTo>
                <a:lnTo>
                  <a:pt x="2582862" y="0"/>
                </a:lnTo>
                <a:lnTo>
                  <a:pt x="2582862" y="32619"/>
                </a:lnTo>
                <a:lnTo>
                  <a:pt x="2508150" y="192840"/>
                </a:lnTo>
                <a:lnTo>
                  <a:pt x="2491651" y="192840"/>
                </a:lnTo>
                <a:close/>
                <a:moveTo>
                  <a:pt x="2552999" y="0"/>
                </a:moveTo>
                <a:lnTo>
                  <a:pt x="2569498" y="0"/>
                </a:lnTo>
                <a:lnTo>
                  <a:pt x="2479575" y="192840"/>
                </a:lnTo>
                <a:lnTo>
                  <a:pt x="2463076" y="192840"/>
                </a:lnTo>
                <a:close/>
                <a:moveTo>
                  <a:pt x="2524424" y="0"/>
                </a:moveTo>
                <a:lnTo>
                  <a:pt x="2540923" y="0"/>
                </a:lnTo>
                <a:lnTo>
                  <a:pt x="2451000" y="192840"/>
                </a:lnTo>
                <a:lnTo>
                  <a:pt x="2434501" y="192840"/>
                </a:lnTo>
                <a:close/>
                <a:moveTo>
                  <a:pt x="2495849" y="0"/>
                </a:moveTo>
                <a:lnTo>
                  <a:pt x="2512347" y="0"/>
                </a:lnTo>
                <a:lnTo>
                  <a:pt x="2422424" y="192840"/>
                </a:lnTo>
                <a:lnTo>
                  <a:pt x="2405927" y="192840"/>
                </a:lnTo>
                <a:close/>
                <a:moveTo>
                  <a:pt x="2467274" y="0"/>
                </a:moveTo>
                <a:lnTo>
                  <a:pt x="2483772" y="0"/>
                </a:lnTo>
                <a:lnTo>
                  <a:pt x="2393850" y="192840"/>
                </a:lnTo>
                <a:lnTo>
                  <a:pt x="2377351" y="192840"/>
                </a:lnTo>
                <a:close/>
                <a:moveTo>
                  <a:pt x="2438699" y="0"/>
                </a:moveTo>
                <a:lnTo>
                  <a:pt x="2455198" y="0"/>
                </a:lnTo>
                <a:lnTo>
                  <a:pt x="2365275" y="192840"/>
                </a:lnTo>
                <a:lnTo>
                  <a:pt x="2348776" y="192840"/>
                </a:lnTo>
                <a:close/>
                <a:moveTo>
                  <a:pt x="2410124" y="0"/>
                </a:moveTo>
                <a:lnTo>
                  <a:pt x="2426622" y="0"/>
                </a:lnTo>
                <a:lnTo>
                  <a:pt x="2336700" y="192840"/>
                </a:lnTo>
                <a:lnTo>
                  <a:pt x="2320201" y="192840"/>
                </a:lnTo>
                <a:close/>
                <a:moveTo>
                  <a:pt x="2381549" y="0"/>
                </a:moveTo>
                <a:lnTo>
                  <a:pt x="2398047" y="0"/>
                </a:lnTo>
                <a:lnTo>
                  <a:pt x="2308124" y="192840"/>
                </a:lnTo>
                <a:lnTo>
                  <a:pt x="2291627" y="192840"/>
                </a:lnTo>
                <a:close/>
                <a:moveTo>
                  <a:pt x="2352974" y="0"/>
                </a:moveTo>
                <a:lnTo>
                  <a:pt x="2369472" y="0"/>
                </a:lnTo>
                <a:lnTo>
                  <a:pt x="2279550" y="192840"/>
                </a:lnTo>
                <a:lnTo>
                  <a:pt x="2263051" y="192840"/>
                </a:lnTo>
                <a:close/>
                <a:moveTo>
                  <a:pt x="2324399" y="0"/>
                </a:moveTo>
                <a:lnTo>
                  <a:pt x="2340898" y="0"/>
                </a:lnTo>
                <a:lnTo>
                  <a:pt x="2250975" y="192840"/>
                </a:lnTo>
                <a:lnTo>
                  <a:pt x="2234476" y="192840"/>
                </a:lnTo>
                <a:close/>
                <a:moveTo>
                  <a:pt x="2295824" y="0"/>
                </a:moveTo>
                <a:lnTo>
                  <a:pt x="2312322" y="0"/>
                </a:lnTo>
                <a:lnTo>
                  <a:pt x="2222400" y="192840"/>
                </a:lnTo>
                <a:lnTo>
                  <a:pt x="2205901" y="192840"/>
                </a:lnTo>
                <a:close/>
                <a:moveTo>
                  <a:pt x="2267249" y="0"/>
                </a:moveTo>
                <a:lnTo>
                  <a:pt x="2283747" y="0"/>
                </a:lnTo>
                <a:lnTo>
                  <a:pt x="2193824" y="192840"/>
                </a:lnTo>
                <a:lnTo>
                  <a:pt x="2177327" y="192840"/>
                </a:lnTo>
                <a:close/>
                <a:moveTo>
                  <a:pt x="2238674" y="0"/>
                </a:moveTo>
                <a:lnTo>
                  <a:pt x="2255172" y="0"/>
                </a:lnTo>
                <a:lnTo>
                  <a:pt x="2165250" y="192840"/>
                </a:lnTo>
                <a:lnTo>
                  <a:pt x="2148751" y="192840"/>
                </a:lnTo>
                <a:close/>
                <a:moveTo>
                  <a:pt x="2210099" y="0"/>
                </a:moveTo>
                <a:lnTo>
                  <a:pt x="2226598" y="0"/>
                </a:lnTo>
                <a:lnTo>
                  <a:pt x="2136675" y="192840"/>
                </a:lnTo>
                <a:lnTo>
                  <a:pt x="2120176" y="192840"/>
                </a:lnTo>
                <a:close/>
                <a:moveTo>
                  <a:pt x="2181524" y="0"/>
                </a:moveTo>
                <a:lnTo>
                  <a:pt x="2198022" y="0"/>
                </a:lnTo>
                <a:lnTo>
                  <a:pt x="2108100" y="192840"/>
                </a:lnTo>
                <a:lnTo>
                  <a:pt x="2091601" y="192840"/>
                </a:lnTo>
                <a:close/>
                <a:moveTo>
                  <a:pt x="2152949" y="0"/>
                </a:moveTo>
                <a:lnTo>
                  <a:pt x="2169447" y="0"/>
                </a:lnTo>
                <a:lnTo>
                  <a:pt x="2079524" y="192840"/>
                </a:lnTo>
                <a:lnTo>
                  <a:pt x="2063027" y="192840"/>
                </a:lnTo>
                <a:close/>
                <a:moveTo>
                  <a:pt x="2124374" y="0"/>
                </a:moveTo>
                <a:lnTo>
                  <a:pt x="2140872" y="0"/>
                </a:lnTo>
                <a:lnTo>
                  <a:pt x="2050950" y="192840"/>
                </a:lnTo>
                <a:lnTo>
                  <a:pt x="2034451" y="192840"/>
                </a:lnTo>
                <a:close/>
                <a:moveTo>
                  <a:pt x="2095799" y="0"/>
                </a:moveTo>
                <a:lnTo>
                  <a:pt x="2112298" y="0"/>
                </a:lnTo>
                <a:lnTo>
                  <a:pt x="2022375" y="192840"/>
                </a:lnTo>
                <a:lnTo>
                  <a:pt x="2005876" y="192840"/>
                </a:lnTo>
                <a:close/>
                <a:moveTo>
                  <a:pt x="2067223" y="0"/>
                </a:moveTo>
                <a:lnTo>
                  <a:pt x="2083723" y="0"/>
                </a:lnTo>
                <a:lnTo>
                  <a:pt x="1993800" y="192840"/>
                </a:lnTo>
                <a:lnTo>
                  <a:pt x="1977301" y="192840"/>
                </a:lnTo>
                <a:close/>
                <a:moveTo>
                  <a:pt x="2038649" y="0"/>
                </a:moveTo>
                <a:lnTo>
                  <a:pt x="2055147" y="0"/>
                </a:lnTo>
                <a:lnTo>
                  <a:pt x="1965224" y="192840"/>
                </a:lnTo>
                <a:lnTo>
                  <a:pt x="1948727" y="192840"/>
                </a:lnTo>
                <a:close/>
                <a:moveTo>
                  <a:pt x="2010074" y="0"/>
                </a:moveTo>
                <a:lnTo>
                  <a:pt x="2026572" y="0"/>
                </a:lnTo>
                <a:lnTo>
                  <a:pt x="1936650" y="192840"/>
                </a:lnTo>
                <a:lnTo>
                  <a:pt x="1920151" y="192840"/>
                </a:lnTo>
                <a:close/>
                <a:moveTo>
                  <a:pt x="1981499" y="0"/>
                </a:moveTo>
                <a:lnTo>
                  <a:pt x="1997998" y="0"/>
                </a:lnTo>
                <a:lnTo>
                  <a:pt x="1908075" y="192840"/>
                </a:lnTo>
                <a:lnTo>
                  <a:pt x="1891576" y="192840"/>
                </a:lnTo>
                <a:close/>
                <a:moveTo>
                  <a:pt x="1952924" y="0"/>
                </a:moveTo>
                <a:lnTo>
                  <a:pt x="1969422" y="0"/>
                </a:lnTo>
                <a:lnTo>
                  <a:pt x="1879499" y="192840"/>
                </a:lnTo>
                <a:lnTo>
                  <a:pt x="1863001" y="192840"/>
                </a:lnTo>
                <a:close/>
                <a:moveTo>
                  <a:pt x="1924349" y="0"/>
                </a:moveTo>
                <a:lnTo>
                  <a:pt x="1940847" y="0"/>
                </a:lnTo>
                <a:lnTo>
                  <a:pt x="1850924" y="192840"/>
                </a:lnTo>
                <a:lnTo>
                  <a:pt x="1834427" y="192840"/>
                </a:lnTo>
                <a:close/>
                <a:moveTo>
                  <a:pt x="1895774" y="0"/>
                </a:moveTo>
                <a:lnTo>
                  <a:pt x="1912272" y="0"/>
                </a:lnTo>
                <a:lnTo>
                  <a:pt x="1822350" y="192840"/>
                </a:lnTo>
                <a:lnTo>
                  <a:pt x="1805851" y="192840"/>
                </a:lnTo>
                <a:close/>
                <a:moveTo>
                  <a:pt x="1867199" y="0"/>
                </a:moveTo>
                <a:lnTo>
                  <a:pt x="1883698" y="0"/>
                </a:lnTo>
                <a:lnTo>
                  <a:pt x="1793775" y="192840"/>
                </a:lnTo>
                <a:lnTo>
                  <a:pt x="1777276" y="192840"/>
                </a:lnTo>
                <a:close/>
                <a:moveTo>
                  <a:pt x="1838623" y="0"/>
                </a:moveTo>
                <a:lnTo>
                  <a:pt x="1855122" y="0"/>
                </a:lnTo>
                <a:lnTo>
                  <a:pt x="1765200" y="192840"/>
                </a:lnTo>
                <a:lnTo>
                  <a:pt x="1748701" y="192840"/>
                </a:lnTo>
                <a:close/>
                <a:moveTo>
                  <a:pt x="1810048" y="0"/>
                </a:moveTo>
                <a:lnTo>
                  <a:pt x="1826547" y="0"/>
                </a:lnTo>
                <a:lnTo>
                  <a:pt x="1736624" y="192840"/>
                </a:lnTo>
                <a:lnTo>
                  <a:pt x="1720126" y="192840"/>
                </a:lnTo>
                <a:close/>
                <a:moveTo>
                  <a:pt x="1781474" y="0"/>
                </a:moveTo>
                <a:lnTo>
                  <a:pt x="1797973" y="0"/>
                </a:lnTo>
                <a:lnTo>
                  <a:pt x="1708050" y="192840"/>
                </a:lnTo>
                <a:lnTo>
                  <a:pt x="1691551" y="192840"/>
                </a:lnTo>
                <a:close/>
                <a:moveTo>
                  <a:pt x="1752899" y="0"/>
                </a:moveTo>
                <a:lnTo>
                  <a:pt x="1769398" y="0"/>
                </a:lnTo>
                <a:lnTo>
                  <a:pt x="1679475" y="192840"/>
                </a:lnTo>
                <a:lnTo>
                  <a:pt x="1662976" y="192840"/>
                </a:lnTo>
                <a:close/>
                <a:moveTo>
                  <a:pt x="1724324" y="0"/>
                </a:moveTo>
                <a:lnTo>
                  <a:pt x="1740822" y="0"/>
                </a:lnTo>
                <a:lnTo>
                  <a:pt x="1650899" y="192840"/>
                </a:lnTo>
                <a:lnTo>
                  <a:pt x="1634401" y="192840"/>
                </a:lnTo>
                <a:close/>
                <a:moveTo>
                  <a:pt x="1695748" y="0"/>
                </a:moveTo>
                <a:lnTo>
                  <a:pt x="1712247" y="0"/>
                </a:lnTo>
                <a:lnTo>
                  <a:pt x="1622324" y="192840"/>
                </a:lnTo>
                <a:lnTo>
                  <a:pt x="1605826" y="192840"/>
                </a:lnTo>
                <a:close/>
                <a:moveTo>
                  <a:pt x="1667174" y="0"/>
                </a:moveTo>
                <a:lnTo>
                  <a:pt x="1683673" y="0"/>
                </a:lnTo>
                <a:lnTo>
                  <a:pt x="1593750" y="192840"/>
                </a:lnTo>
                <a:lnTo>
                  <a:pt x="1577251" y="192840"/>
                </a:lnTo>
                <a:close/>
                <a:moveTo>
                  <a:pt x="1638599" y="0"/>
                </a:moveTo>
                <a:lnTo>
                  <a:pt x="1655098" y="0"/>
                </a:lnTo>
                <a:lnTo>
                  <a:pt x="1565175" y="192840"/>
                </a:lnTo>
                <a:lnTo>
                  <a:pt x="1548676" y="192840"/>
                </a:lnTo>
                <a:close/>
                <a:moveTo>
                  <a:pt x="1610023" y="0"/>
                </a:moveTo>
                <a:lnTo>
                  <a:pt x="1626522" y="0"/>
                </a:lnTo>
                <a:lnTo>
                  <a:pt x="1536600" y="192840"/>
                </a:lnTo>
                <a:lnTo>
                  <a:pt x="1520101" y="192840"/>
                </a:lnTo>
                <a:close/>
                <a:moveTo>
                  <a:pt x="1581448" y="0"/>
                </a:moveTo>
                <a:lnTo>
                  <a:pt x="1597947" y="0"/>
                </a:lnTo>
                <a:lnTo>
                  <a:pt x="1508024" y="192840"/>
                </a:lnTo>
                <a:lnTo>
                  <a:pt x="1491527" y="192840"/>
                </a:lnTo>
                <a:close/>
                <a:moveTo>
                  <a:pt x="1552874" y="0"/>
                </a:moveTo>
                <a:lnTo>
                  <a:pt x="1569373" y="0"/>
                </a:lnTo>
                <a:lnTo>
                  <a:pt x="1479450" y="192840"/>
                </a:lnTo>
                <a:lnTo>
                  <a:pt x="1462951" y="192840"/>
                </a:lnTo>
                <a:close/>
                <a:moveTo>
                  <a:pt x="1524299" y="0"/>
                </a:moveTo>
                <a:lnTo>
                  <a:pt x="1540798" y="0"/>
                </a:lnTo>
                <a:lnTo>
                  <a:pt x="1450875" y="192840"/>
                </a:lnTo>
                <a:lnTo>
                  <a:pt x="1434376" y="192840"/>
                </a:lnTo>
                <a:close/>
                <a:moveTo>
                  <a:pt x="1495724" y="0"/>
                </a:moveTo>
                <a:lnTo>
                  <a:pt x="1512222" y="0"/>
                </a:lnTo>
                <a:lnTo>
                  <a:pt x="1422299" y="192840"/>
                </a:lnTo>
                <a:lnTo>
                  <a:pt x="1405801" y="192840"/>
                </a:lnTo>
                <a:close/>
                <a:moveTo>
                  <a:pt x="1467149" y="0"/>
                </a:moveTo>
                <a:lnTo>
                  <a:pt x="1483647" y="0"/>
                </a:lnTo>
                <a:lnTo>
                  <a:pt x="1393724" y="192840"/>
                </a:lnTo>
                <a:lnTo>
                  <a:pt x="1377226" y="192840"/>
                </a:lnTo>
                <a:close/>
                <a:moveTo>
                  <a:pt x="1438574" y="0"/>
                </a:moveTo>
                <a:lnTo>
                  <a:pt x="1455073" y="0"/>
                </a:lnTo>
                <a:lnTo>
                  <a:pt x="1365150" y="192840"/>
                </a:lnTo>
                <a:lnTo>
                  <a:pt x="1348651" y="192840"/>
                </a:lnTo>
                <a:close/>
                <a:moveTo>
                  <a:pt x="1409999" y="0"/>
                </a:moveTo>
                <a:lnTo>
                  <a:pt x="1426498" y="0"/>
                </a:lnTo>
                <a:lnTo>
                  <a:pt x="1336575" y="192840"/>
                </a:lnTo>
                <a:lnTo>
                  <a:pt x="1320076" y="192840"/>
                </a:lnTo>
                <a:close/>
                <a:moveTo>
                  <a:pt x="1381423" y="0"/>
                </a:moveTo>
                <a:lnTo>
                  <a:pt x="1397922" y="0"/>
                </a:lnTo>
                <a:lnTo>
                  <a:pt x="1307999" y="192840"/>
                </a:lnTo>
                <a:lnTo>
                  <a:pt x="1291501" y="192840"/>
                </a:lnTo>
                <a:close/>
                <a:moveTo>
                  <a:pt x="1352849" y="0"/>
                </a:moveTo>
                <a:lnTo>
                  <a:pt x="1369347" y="0"/>
                </a:lnTo>
                <a:lnTo>
                  <a:pt x="1279424" y="192840"/>
                </a:lnTo>
                <a:lnTo>
                  <a:pt x="1262926" y="192840"/>
                </a:lnTo>
                <a:close/>
                <a:moveTo>
                  <a:pt x="1324274" y="0"/>
                </a:moveTo>
                <a:lnTo>
                  <a:pt x="1340773" y="0"/>
                </a:lnTo>
                <a:lnTo>
                  <a:pt x="1250850" y="192840"/>
                </a:lnTo>
                <a:lnTo>
                  <a:pt x="1234351" y="192840"/>
                </a:lnTo>
                <a:close/>
                <a:moveTo>
                  <a:pt x="1295699" y="0"/>
                </a:moveTo>
                <a:lnTo>
                  <a:pt x="1312198" y="0"/>
                </a:lnTo>
                <a:lnTo>
                  <a:pt x="1222275" y="192840"/>
                </a:lnTo>
                <a:lnTo>
                  <a:pt x="1205776" y="192840"/>
                </a:lnTo>
                <a:close/>
                <a:moveTo>
                  <a:pt x="1267123" y="0"/>
                </a:moveTo>
                <a:lnTo>
                  <a:pt x="1283622" y="0"/>
                </a:lnTo>
                <a:lnTo>
                  <a:pt x="1193700" y="192840"/>
                </a:lnTo>
                <a:lnTo>
                  <a:pt x="1177201" y="192840"/>
                </a:lnTo>
                <a:close/>
                <a:moveTo>
                  <a:pt x="1238549" y="0"/>
                </a:moveTo>
                <a:lnTo>
                  <a:pt x="1255047" y="0"/>
                </a:lnTo>
                <a:lnTo>
                  <a:pt x="1165124" y="192840"/>
                </a:lnTo>
                <a:lnTo>
                  <a:pt x="1148626" y="192840"/>
                </a:lnTo>
                <a:close/>
                <a:moveTo>
                  <a:pt x="1209974" y="0"/>
                </a:moveTo>
                <a:lnTo>
                  <a:pt x="1226473" y="0"/>
                </a:lnTo>
                <a:lnTo>
                  <a:pt x="1136550" y="192840"/>
                </a:lnTo>
                <a:lnTo>
                  <a:pt x="1120051" y="192840"/>
                </a:lnTo>
                <a:close/>
                <a:moveTo>
                  <a:pt x="1181399" y="0"/>
                </a:moveTo>
                <a:lnTo>
                  <a:pt x="1197897" y="0"/>
                </a:lnTo>
                <a:lnTo>
                  <a:pt x="1107975" y="192840"/>
                </a:lnTo>
                <a:lnTo>
                  <a:pt x="1091476" y="192840"/>
                </a:lnTo>
                <a:close/>
                <a:moveTo>
                  <a:pt x="1152823" y="0"/>
                </a:moveTo>
                <a:lnTo>
                  <a:pt x="1169322" y="0"/>
                </a:lnTo>
                <a:lnTo>
                  <a:pt x="1079399" y="192840"/>
                </a:lnTo>
                <a:lnTo>
                  <a:pt x="1062901" y="192840"/>
                </a:lnTo>
                <a:close/>
                <a:moveTo>
                  <a:pt x="1124249" y="0"/>
                </a:moveTo>
                <a:lnTo>
                  <a:pt x="1140747" y="0"/>
                </a:lnTo>
                <a:lnTo>
                  <a:pt x="1050824" y="192840"/>
                </a:lnTo>
                <a:lnTo>
                  <a:pt x="1034326" y="192840"/>
                </a:lnTo>
                <a:close/>
                <a:moveTo>
                  <a:pt x="1095674" y="0"/>
                </a:moveTo>
                <a:lnTo>
                  <a:pt x="1112173" y="0"/>
                </a:lnTo>
                <a:lnTo>
                  <a:pt x="1022250" y="192840"/>
                </a:lnTo>
                <a:lnTo>
                  <a:pt x="1005751" y="192840"/>
                </a:lnTo>
                <a:close/>
                <a:moveTo>
                  <a:pt x="1067099" y="0"/>
                </a:moveTo>
                <a:lnTo>
                  <a:pt x="1083598" y="0"/>
                </a:lnTo>
                <a:lnTo>
                  <a:pt x="993675" y="192840"/>
                </a:lnTo>
                <a:lnTo>
                  <a:pt x="977176" y="192840"/>
                </a:lnTo>
                <a:close/>
                <a:moveTo>
                  <a:pt x="1038523" y="0"/>
                </a:moveTo>
                <a:lnTo>
                  <a:pt x="1055022" y="0"/>
                </a:lnTo>
                <a:lnTo>
                  <a:pt x="965099" y="192840"/>
                </a:lnTo>
                <a:lnTo>
                  <a:pt x="948601" y="192840"/>
                </a:lnTo>
                <a:close/>
                <a:moveTo>
                  <a:pt x="1009949" y="0"/>
                </a:moveTo>
                <a:lnTo>
                  <a:pt x="1026447" y="0"/>
                </a:lnTo>
                <a:lnTo>
                  <a:pt x="936524" y="192840"/>
                </a:lnTo>
                <a:lnTo>
                  <a:pt x="920026" y="192840"/>
                </a:lnTo>
                <a:close/>
                <a:moveTo>
                  <a:pt x="981374" y="0"/>
                </a:moveTo>
                <a:lnTo>
                  <a:pt x="997873" y="0"/>
                </a:lnTo>
                <a:lnTo>
                  <a:pt x="907950" y="192840"/>
                </a:lnTo>
                <a:lnTo>
                  <a:pt x="891451" y="192840"/>
                </a:lnTo>
                <a:close/>
                <a:moveTo>
                  <a:pt x="952799" y="0"/>
                </a:moveTo>
                <a:lnTo>
                  <a:pt x="969298" y="0"/>
                </a:lnTo>
                <a:lnTo>
                  <a:pt x="879375" y="192840"/>
                </a:lnTo>
                <a:lnTo>
                  <a:pt x="862876" y="192840"/>
                </a:lnTo>
                <a:close/>
                <a:moveTo>
                  <a:pt x="924223" y="0"/>
                </a:moveTo>
                <a:lnTo>
                  <a:pt x="940722" y="0"/>
                </a:lnTo>
                <a:lnTo>
                  <a:pt x="850799" y="192840"/>
                </a:lnTo>
                <a:lnTo>
                  <a:pt x="834301" y="192840"/>
                </a:lnTo>
                <a:close/>
                <a:moveTo>
                  <a:pt x="895649" y="0"/>
                </a:moveTo>
                <a:lnTo>
                  <a:pt x="912147" y="0"/>
                </a:lnTo>
                <a:lnTo>
                  <a:pt x="822224" y="192840"/>
                </a:lnTo>
                <a:lnTo>
                  <a:pt x="805726" y="192840"/>
                </a:lnTo>
                <a:close/>
                <a:moveTo>
                  <a:pt x="867074" y="0"/>
                </a:moveTo>
                <a:lnTo>
                  <a:pt x="883573" y="0"/>
                </a:lnTo>
                <a:lnTo>
                  <a:pt x="793650" y="192840"/>
                </a:lnTo>
                <a:lnTo>
                  <a:pt x="777151" y="192840"/>
                </a:lnTo>
                <a:close/>
                <a:moveTo>
                  <a:pt x="838499" y="0"/>
                </a:moveTo>
                <a:lnTo>
                  <a:pt x="854997" y="0"/>
                </a:lnTo>
                <a:lnTo>
                  <a:pt x="765075" y="192840"/>
                </a:lnTo>
                <a:lnTo>
                  <a:pt x="748576" y="192840"/>
                </a:lnTo>
                <a:close/>
                <a:moveTo>
                  <a:pt x="809924" y="0"/>
                </a:moveTo>
                <a:lnTo>
                  <a:pt x="826422" y="0"/>
                </a:lnTo>
                <a:lnTo>
                  <a:pt x="736499" y="192840"/>
                </a:lnTo>
                <a:lnTo>
                  <a:pt x="720002" y="192840"/>
                </a:lnTo>
                <a:close/>
                <a:moveTo>
                  <a:pt x="781349" y="0"/>
                </a:moveTo>
                <a:lnTo>
                  <a:pt x="797847" y="0"/>
                </a:lnTo>
                <a:lnTo>
                  <a:pt x="707924" y="192840"/>
                </a:lnTo>
                <a:lnTo>
                  <a:pt x="691426" y="192840"/>
                </a:lnTo>
                <a:close/>
                <a:moveTo>
                  <a:pt x="752774" y="0"/>
                </a:moveTo>
                <a:lnTo>
                  <a:pt x="769273" y="0"/>
                </a:lnTo>
                <a:lnTo>
                  <a:pt x="679350" y="192840"/>
                </a:lnTo>
                <a:lnTo>
                  <a:pt x="662851" y="192840"/>
                </a:lnTo>
                <a:close/>
                <a:moveTo>
                  <a:pt x="724199" y="0"/>
                </a:moveTo>
                <a:lnTo>
                  <a:pt x="740697" y="0"/>
                </a:lnTo>
                <a:lnTo>
                  <a:pt x="650775" y="192840"/>
                </a:lnTo>
                <a:lnTo>
                  <a:pt x="634276" y="192840"/>
                </a:lnTo>
                <a:close/>
                <a:moveTo>
                  <a:pt x="695624" y="0"/>
                </a:moveTo>
                <a:lnTo>
                  <a:pt x="712122" y="0"/>
                </a:lnTo>
                <a:lnTo>
                  <a:pt x="622199" y="192840"/>
                </a:lnTo>
                <a:lnTo>
                  <a:pt x="605702" y="192840"/>
                </a:lnTo>
                <a:close/>
                <a:moveTo>
                  <a:pt x="667049" y="0"/>
                </a:moveTo>
                <a:lnTo>
                  <a:pt x="683547" y="0"/>
                </a:lnTo>
                <a:lnTo>
                  <a:pt x="593624" y="192840"/>
                </a:lnTo>
                <a:lnTo>
                  <a:pt x="577126" y="192840"/>
                </a:lnTo>
                <a:close/>
                <a:moveTo>
                  <a:pt x="638474" y="0"/>
                </a:moveTo>
                <a:lnTo>
                  <a:pt x="654973" y="0"/>
                </a:lnTo>
                <a:lnTo>
                  <a:pt x="565050" y="192840"/>
                </a:lnTo>
                <a:lnTo>
                  <a:pt x="548551" y="192840"/>
                </a:lnTo>
                <a:close/>
                <a:moveTo>
                  <a:pt x="609899" y="0"/>
                </a:moveTo>
                <a:lnTo>
                  <a:pt x="626397" y="0"/>
                </a:lnTo>
                <a:lnTo>
                  <a:pt x="536475" y="192840"/>
                </a:lnTo>
                <a:lnTo>
                  <a:pt x="519976" y="192840"/>
                </a:lnTo>
                <a:close/>
                <a:moveTo>
                  <a:pt x="581324" y="0"/>
                </a:moveTo>
                <a:lnTo>
                  <a:pt x="597822" y="0"/>
                </a:lnTo>
                <a:lnTo>
                  <a:pt x="507899" y="192840"/>
                </a:lnTo>
                <a:lnTo>
                  <a:pt x="491402" y="192840"/>
                </a:lnTo>
                <a:close/>
                <a:moveTo>
                  <a:pt x="552749" y="0"/>
                </a:moveTo>
                <a:lnTo>
                  <a:pt x="569247" y="0"/>
                </a:lnTo>
                <a:lnTo>
                  <a:pt x="479324" y="192840"/>
                </a:lnTo>
                <a:lnTo>
                  <a:pt x="462826" y="192840"/>
                </a:lnTo>
                <a:close/>
                <a:moveTo>
                  <a:pt x="524174" y="0"/>
                </a:moveTo>
                <a:lnTo>
                  <a:pt x="540673" y="0"/>
                </a:lnTo>
                <a:lnTo>
                  <a:pt x="450750" y="192840"/>
                </a:lnTo>
                <a:lnTo>
                  <a:pt x="434251" y="192840"/>
                </a:lnTo>
                <a:close/>
                <a:moveTo>
                  <a:pt x="495599" y="0"/>
                </a:moveTo>
                <a:lnTo>
                  <a:pt x="512098" y="0"/>
                </a:lnTo>
                <a:lnTo>
                  <a:pt x="422177" y="192840"/>
                </a:lnTo>
                <a:lnTo>
                  <a:pt x="405677" y="192840"/>
                </a:lnTo>
                <a:close/>
                <a:moveTo>
                  <a:pt x="467025" y="0"/>
                </a:moveTo>
                <a:lnTo>
                  <a:pt x="483522" y="0"/>
                </a:lnTo>
                <a:lnTo>
                  <a:pt x="393600" y="192840"/>
                </a:lnTo>
                <a:lnTo>
                  <a:pt x="377103" y="192840"/>
                </a:lnTo>
                <a:close/>
                <a:moveTo>
                  <a:pt x="438449" y="0"/>
                </a:moveTo>
                <a:lnTo>
                  <a:pt x="454947" y="0"/>
                </a:lnTo>
                <a:lnTo>
                  <a:pt x="365026" y="192840"/>
                </a:lnTo>
                <a:lnTo>
                  <a:pt x="348527" y="192840"/>
                </a:lnTo>
                <a:close/>
                <a:moveTo>
                  <a:pt x="409874" y="0"/>
                </a:moveTo>
                <a:lnTo>
                  <a:pt x="426373" y="0"/>
                </a:lnTo>
                <a:lnTo>
                  <a:pt x="336451" y="192840"/>
                </a:lnTo>
                <a:lnTo>
                  <a:pt x="319952" y="192840"/>
                </a:lnTo>
                <a:close/>
                <a:moveTo>
                  <a:pt x="381300" y="0"/>
                </a:moveTo>
                <a:lnTo>
                  <a:pt x="397797" y="0"/>
                </a:lnTo>
                <a:lnTo>
                  <a:pt x="307876" y="192840"/>
                </a:lnTo>
                <a:lnTo>
                  <a:pt x="291377" y="192840"/>
                </a:lnTo>
                <a:close/>
                <a:moveTo>
                  <a:pt x="352725" y="0"/>
                </a:moveTo>
                <a:lnTo>
                  <a:pt x="369224" y="0"/>
                </a:lnTo>
                <a:lnTo>
                  <a:pt x="279302" y="192840"/>
                </a:lnTo>
                <a:lnTo>
                  <a:pt x="262803" y="192840"/>
                </a:lnTo>
                <a:close/>
                <a:moveTo>
                  <a:pt x="324150" y="0"/>
                </a:moveTo>
                <a:lnTo>
                  <a:pt x="340649" y="0"/>
                </a:lnTo>
                <a:lnTo>
                  <a:pt x="250726" y="192840"/>
                </a:lnTo>
                <a:lnTo>
                  <a:pt x="234227" y="192840"/>
                </a:lnTo>
                <a:close/>
                <a:moveTo>
                  <a:pt x="295575" y="0"/>
                </a:moveTo>
                <a:lnTo>
                  <a:pt x="312074" y="0"/>
                </a:lnTo>
                <a:lnTo>
                  <a:pt x="222151" y="192840"/>
                </a:lnTo>
                <a:lnTo>
                  <a:pt x="205653" y="192840"/>
                </a:lnTo>
                <a:close/>
                <a:moveTo>
                  <a:pt x="267000" y="0"/>
                </a:moveTo>
                <a:lnTo>
                  <a:pt x="283498" y="0"/>
                </a:lnTo>
                <a:lnTo>
                  <a:pt x="193576" y="192840"/>
                </a:lnTo>
                <a:lnTo>
                  <a:pt x="177077" y="192840"/>
                </a:lnTo>
                <a:close/>
                <a:moveTo>
                  <a:pt x="238425" y="0"/>
                </a:moveTo>
                <a:lnTo>
                  <a:pt x="254924" y="0"/>
                </a:lnTo>
                <a:lnTo>
                  <a:pt x="165001" y="192840"/>
                </a:lnTo>
                <a:lnTo>
                  <a:pt x="148503" y="192840"/>
                </a:lnTo>
                <a:close/>
                <a:moveTo>
                  <a:pt x="209850" y="0"/>
                </a:moveTo>
                <a:lnTo>
                  <a:pt x="226349" y="0"/>
                </a:lnTo>
                <a:lnTo>
                  <a:pt x="136426" y="192840"/>
                </a:lnTo>
                <a:lnTo>
                  <a:pt x="119927" y="192840"/>
                </a:lnTo>
                <a:close/>
                <a:moveTo>
                  <a:pt x="181275" y="0"/>
                </a:moveTo>
                <a:lnTo>
                  <a:pt x="197774" y="0"/>
                </a:lnTo>
                <a:lnTo>
                  <a:pt x="107851" y="192840"/>
                </a:lnTo>
                <a:lnTo>
                  <a:pt x="91352" y="192840"/>
                </a:lnTo>
                <a:close/>
                <a:moveTo>
                  <a:pt x="152700" y="0"/>
                </a:moveTo>
                <a:lnTo>
                  <a:pt x="169198" y="0"/>
                </a:lnTo>
                <a:lnTo>
                  <a:pt x="79276" y="192840"/>
                </a:lnTo>
                <a:lnTo>
                  <a:pt x="62778" y="192840"/>
                </a:lnTo>
                <a:close/>
                <a:moveTo>
                  <a:pt x="124125" y="0"/>
                </a:moveTo>
                <a:lnTo>
                  <a:pt x="140623" y="0"/>
                </a:lnTo>
                <a:lnTo>
                  <a:pt x="50700" y="192840"/>
                </a:lnTo>
                <a:lnTo>
                  <a:pt x="34202" y="192840"/>
                </a:lnTo>
                <a:close/>
                <a:moveTo>
                  <a:pt x="95550" y="0"/>
                </a:moveTo>
                <a:lnTo>
                  <a:pt x="112049" y="0"/>
                </a:lnTo>
                <a:lnTo>
                  <a:pt x="22126" y="192840"/>
                </a:lnTo>
                <a:lnTo>
                  <a:pt x="5627" y="192840"/>
                </a:lnTo>
                <a:close/>
                <a:moveTo>
                  <a:pt x="66975" y="0"/>
                </a:moveTo>
                <a:lnTo>
                  <a:pt x="83474" y="0"/>
                </a:lnTo>
                <a:lnTo>
                  <a:pt x="0" y="179010"/>
                </a:lnTo>
                <a:lnTo>
                  <a:pt x="0" y="143630"/>
                </a:lnTo>
                <a:close/>
                <a:moveTo>
                  <a:pt x="38401" y="0"/>
                </a:moveTo>
                <a:lnTo>
                  <a:pt x="54898" y="0"/>
                </a:lnTo>
                <a:lnTo>
                  <a:pt x="0" y="117730"/>
                </a:lnTo>
                <a:lnTo>
                  <a:pt x="0" y="82350"/>
                </a:lnTo>
                <a:close/>
                <a:moveTo>
                  <a:pt x="12205" y="0"/>
                </a:moveTo>
                <a:lnTo>
                  <a:pt x="26324" y="0"/>
                </a:lnTo>
                <a:lnTo>
                  <a:pt x="0" y="56452"/>
                </a:lnTo>
                <a:lnTo>
                  <a:pt x="0" y="26174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0" y="276"/>
                </a:lnTo>
                <a:close/>
              </a:path>
            </a:pathLst>
          </a:custGeom>
          <a:gradFill>
            <a:gsLst>
              <a:gs pos="0">
                <a:srgbClr val="EA473A"/>
              </a:gs>
              <a:gs pos="42000">
                <a:srgbClr val="EA473A"/>
              </a:gs>
              <a:gs pos="72000">
                <a:srgbClr val="EA473A">
                  <a:alpha val="89000"/>
                </a:srgbClr>
              </a:gs>
              <a:gs pos="100000">
                <a:srgbClr val="EA473A">
                  <a:alpha val="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印品黑体" panose="000005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45" name="Imagen 44">
            <a:extLst>
              <a:ext uri="{FF2B5EF4-FFF2-40B4-BE49-F238E27FC236}">
                <a16:creationId xmlns:a16="http://schemas.microsoft.com/office/drawing/2014/main" id="{D91CAF74-E92B-4BD1-8A0B-2D0B2EBD610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5" y="201140"/>
            <a:ext cx="1077497" cy="8351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E728674-24D7-4C8A-8325-C834E1C1925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8037" y="81506"/>
            <a:ext cx="3773963" cy="677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315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2AF6EDBC-6575-49E1-899E-E2B579AF03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7384"/>
          <a:stretch/>
        </p:blipFill>
        <p:spPr>
          <a:xfrm>
            <a:off x="2671235" y="1738845"/>
            <a:ext cx="5810250" cy="5114945"/>
          </a:xfrm>
          <a:prstGeom prst="rect">
            <a:avLst/>
          </a:prstGeom>
        </p:spPr>
      </p:pic>
      <p:sp>
        <p:nvSpPr>
          <p:cNvPr id="3" name="TextBox 70">
            <a:extLst>
              <a:ext uri="{FF2B5EF4-FFF2-40B4-BE49-F238E27FC236}">
                <a16:creationId xmlns:a16="http://schemas.microsoft.com/office/drawing/2014/main" id="{080DF927-D1DB-EBB9-9247-30B68FE506DA}"/>
              </a:ext>
            </a:extLst>
          </p:cNvPr>
          <p:cNvSpPr txBox="1"/>
          <p:nvPr/>
        </p:nvSpPr>
        <p:spPr>
          <a:xfrm>
            <a:off x="900875" y="3224219"/>
            <a:ext cx="37004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71">
            <a:extLst>
              <a:ext uri="{FF2B5EF4-FFF2-40B4-BE49-F238E27FC236}">
                <a16:creationId xmlns:a16="http://schemas.microsoft.com/office/drawing/2014/main" id="{470EB580-4BF7-EF9A-12E6-C600DB26B562}"/>
              </a:ext>
            </a:extLst>
          </p:cNvPr>
          <p:cNvSpPr txBox="1"/>
          <p:nvPr/>
        </p:nvSpPr>
        <p:spPr>
          <a:xfrm>
            <a:off x="2126678" y="2652101"/>
            <a:ext cx="2474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</a:t>
            </a:r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5" name="TextBox 72">
            <a:extLst>
              <a:ext uri="{FF2B5EF4-FFF2-40B4-BE49-F238E27FC236}">
                <a16:creationId xmlns:a16="http://schemas.microsoft.com/office/drawing/2014/main" id="{B8E417E1-DCED-87B4-7501-43C4825BE481}"/>
              </a:ext>
            </a:extLst>
          </p:cNvPr>
          <p:cNvSpPr txBox="1"/>
          <p:nvPr/>
        </p:nvSpPr>
        <p:spPr>
          <a:xfrm>
            <a:off x="857342" y="2597955"/>
            <a:ext cx="1269337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000" b="1">
                <a:solidFill>
                  <a:srgbClr val="EE0E0E"/>
                </a:solidFill>
                <a:cs typeface="Arial" panose="020B0604020202020204" pitchFamily="34" charset="0"/>
              </a:rPr>
              <a:t>85%</a:t>
            </a:r>
            <a:endParaRPr lang="ko-KR" altLang="en-US" sz="4000" b="1">
              <a:solidFill>
                <a:srgbClr val="EE0E0E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73">
            <a:extLst>
              <a:ext uri="{FF2B5EF4-FFF2-40B4-BE49-F238E27FC236}">
                <a16:creationId xmlns:a16="http://schemas.microsoft.com/office/drawing/2014/main" id="{6D110CAB-50E9-F1EE-D5B8-AEEB165151BC}"/>
              </a:ext>
            </a:extLst>
          </p:cNvPr>
          <p:cNvSpPr txBox="1"/>
          <p:nvPr/>
        </p:nvSpPr>
        <p:spPr>
          <a:xfrm>
            <a:off x="900877" y="2104432"/>
            <a:ext cx="37004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Your Text Here</a:t>
            </a:r>
            <a:endParaRPr lang="ko-KR" altLang="en-US" sz="2800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7" name="TextBox 74">
            <a:extLst>
              <a:ext uri="{FF2B5EF4-FFF2-40B4-BE49-F238E27FC236}">
                <a16:creationId xmlns:a16="http://schemas.microsoft.com/office/drawing/2014/main" id="{27FB8FEA-CB20-4573-B164-EE8E50EDC1C9}"/>
              </a:ext>
            </a:extLst>
          </p:cNvPr>
          <p:cNvSpPr txBox="1"/>
          <p:nvPr/>
        </p:nvSpPr>
        <p:spPr>
          <a:xfrm>
            <a:off x="900875" y="5400259"/>
            <a:ext cx="37004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  <a:r>
              <a:rPr lang="ko-KR" altLang="en-US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76">
            <a:extLst>
              <a:ext uri="{FF2B5EF4-FFF2-40B4-BE49-F238E27FC236}">
                <a16:creationId xmlns:a16="http://schemas.microsoft.com/office/drawing/2014/main" id="{96C8087D-D265-F626-B611-F41BCEF65780}"/>
              </a:ext>
            </a:extLst>
          </p:cNvPr>
          <p:cNvSpPr txBox="1"/>
          <p:nvPr/>
        </p:nvSpPr>
        <p:spPr>
          <a:xfrm>
            <a:off x="8344303" y="1901626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rgbClr val="EE0E0E"/>
                </a:solidFill>
                <a:cs typeface="Arial" panose="020B0604020202020204" pitchFamily="34" charset="0"/>
              </a:rPr>
              <a:t>85</a:t>
            </a:r>
            <a:r>
              <a:rPr lang="en-US" altLang="ko-KR" b="1">
                <a:solidFill>
                  <a:srgbClr val="EE0E0E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rgbClr val="EE0E0E"/>
              </a:solidFill>
              <a:cs typeface="Arial" panose="020B0604020202020204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CCBC64CB-C750-8EE4-8917-E8DB5D680B70}"/>
              </a:ext>
            </a:extLst>
          </p:cNvPr>
          <p:cNvSpPr txBox="1"/>
          <p:nvPr/>
        </p:nvSpPr>
        <p:spPr>
          <a:xfrm>
            <a:off x="9279606" y="192380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Simple PowerPoint Presentation</a:t>
            </a:r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79">
            <a:extLst>
              <a:ext uri="{FF2B5EF4-FFF2-40B4-BE49-F238E27FC236}">
                <a16:creationId xmlns:a16="http://schemas.microsoft.com/office/drawing/2014/main" id="{EDB2191B-BABF-190F-E827-E1E5FB2EC561}"/>
              </a:ext>
            </a:extLst>
          </p:cNvPr>
          <p:cNvSpPr txBox="1"/>
          <p:nvPr/>
        </p:nvSpPr>
        <p:spPr>
          <a:xfrm>
            <a:off x="9005384" y="287512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70</a:t>
            </a:r>
            <a:r>
              <a:rPr lang="en-US" altLang="ko-KR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4A617A2-B603-2FC9-B9C6-F7CDE1844758}"/>
              </a:ext>
            </a:extLst>
          </p:cNvPr>
          <p:cNvSpPr txBox="1"/>
          <p:nvPr/>
        </p:nvSpPr>
        <p:spPr>
          <a:xfrm>
            <a:off x="9939034" y="290347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Simple PowerPoint Presentation</a:t>
            </a:r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2" name="TextBox 82">
            <a:extLst>
              <a:ext uri="{FF2B5EF4-FFF2-40B4-BE49-F238E27FC236}">
                <a16:creationId xmlns:a16="http://schemas.microsoft.com/office/drawing/2014/main" id="{F4CE25C9-CC38-5ED7-B564-AC5301D86A12}"/>
              </a:ext>
            </a:extLst>
          </p:cNvPr>
          <p:cNvSpPr txBox="1"/>
          <p:nvPr/>
        </p:nvSpPr>
        <p:spPr>
          <a:xfrm>
            <a:off x="9321904" y="385479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rgbClr val="EE0E0E"/>
                </a:solidFill>
                <a:cs typeface="Arial" panose="020B0604020202020204" pitchFamily="34" charset="0"/>
              </a:rPr>
              <a:t>65</a:t>
            </a:r>
            <a:r>
              <a:rPr lang="en-US" altLang="ko-KR" b="1">
                <a:solidFill>
                  <a:srgbClr val="EE0E0E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rgbClr val="EE0E0E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E84EFBA-7B19-15F4-7827-66A1028BACF4}"/>
              </a:ext>
            </a:extLst>
          </p:cNvPr>
          <p:cNvSpPr txBox="1"/>
          <p:nvPr/>
        </p:nvSpPr>
        <p:spPr>
          <a:xfrm>
            <a:off x="10255554" y="388314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Simple PowerPoint Presentation</a:t>
            </a:r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4" name="TextBox 85">
            <a:extLst>
              <a:ext uri="{FF2B5EF4-FFF2-40B4-BE49-F238E27FC236}">
                <a16:creationId xmlns:a16="http://schemas.microsoft.com/office/drawing/2014/main" id="{AEE55871-4C34-6C11-4777-9B21DA738026}"/>
              </a:ext>
            </a:extLst>
          </p:cNvPr>
          <p:cNvSpPr txBox="1"/>
          <p:nvPr/>
        </p:nvSpPr>
        <p:spPr>
          <a:xfrm>
            <a:off x="8345956" y="581413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rgbClr val="EE0E0E"/>
                </a:solidFill>
                <a:cs typeface="Arial" panose="020B0604020202020204" pitchFamily="34" charset="0"/>
              </a:rPr>
              <a:t>40</a:t>
            </a:r>
            <a:r>
              <a:rPr lang="en-US" altLang="ko-KR" b="1">
                <a:solidFill>
                  <a:srgbClr val="EE0E0E"/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rgbClr val="EE0E0E"/>
              </a:solidFill>
              <a:cs typeface="Arial" panose="020B0604020202020204" pitchFamily="34" charset="0"/>
            </a:endParaRP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D289E40-AF61-E116-4E92-5130844AD720}"/>
              </a:ext>
            </a:extLst>
          </p:cNvPr>
          <p:cNvSpPr txBox="1"/>
          <p:nvPr/>
        </p:nvSpPr>
        <p:spPr>
          <a:xfrm>
            <a:off x="9279606" y="584248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Simple PowerPoint Presentation</a:t>
            </a:r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88">
            <a:extLst>
              <a:ext uri="{FF2B5EF4-FFF2-40B4-BE49-F238E27FC236}">
                <a16:creationId xmlns:a16="http://schemas.microsoft.com/office/drawing/2014/main" id="{F58777D9-4541-9466-0324-3BA555BBA966}"/>
              </a:ext>
            </a:extLst>
          </p:cNvPr>
          <p:cNvSpPr txBox="1"/>
          <p:nvPr/>
        </p:nvSpPr>
        <p:spPr>
          <a:xfrm>
            <a:off x="9005384" y="483447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55</a:t>
            </a:r>
            <a:r>
              <a:rPr lang="en-US" altLang="ko-KR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%</a:t>
            </a:r>
            <a:endParaRPr lang="ko-KR" altLang="en-US" b="1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A22491E9-AA0D-0095-E5B1-D3BFE14D2A48}"/>
              </a:ext>
            </a:extLst>
          </p:cNvPr>
          <p:cNvSpPr txBox="1"/>
          <p:nvPr/>
        </p:nvSpPr>
        <p:spPr>
          <a:xfrm>
            <a:off x="9939034" y="4862812"/>
            <a:ext cx="1500345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Simple PowerPoint Presentation</a:t>
            </a:r>
            <a:endParaRPr lang="ko-KR" altLang="en-US" sz="120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cxnSp>
        <p:nvCxnSpPr>
          <p:cNvPr id="18" name="Straight Arrow Connector 90">
            <a:extLst>
              <a:ext uri="{FF2B5EF4-FFF2-40B4-BE49-F238E27FC236}">
                <a16:creationId xmlns:a16="http://schemas.microsoft.com/office/drawing/2014/main" id="{92BA487B-510B-1A33-8257-18DD0D02BB5F}"/>
              </a:ext>
            </a:extLst>
          </p:cNvPr>
          <p:cNvCxnSpPr/>
          <p:nvPr/>
        </p:nvCxnSpPr>
        <p:spPr>
          <a:xfrm>
            <a:off x="8020285" y="3135684"/>
            <a:ext cx="878421" cy="4210"/>
          </a:xfrm>
          <a:prstGeom prst="straightConnector1">
            <a:avLst/>
          </a:prstGeom>
          <a:ln w="38100">
            <a:solidFill>
              <a:srgbClr val="08141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91">
            <a:extLst>
              <a:ext uri="{FF2B5EF4-FFF2-40B4-BE49-F238E27FC236}">
                <a16:creationId xmlns:a16="http://schemas.microsoft.com/office/drawing/2014/main" id="{29CF6BC7-9E75-9715-6CAC-B23B2A6214F9}"/>
              </a:ext>
            </a:extLst>
          </p:cNvPr>
          <p:cNvCxnSpPr/>
          <p:nvPr/>
        </p:nvCxnSpPr>
        <p:spPr>
          <a:xfrm>
            <a:off x="8309500" y="4118510"/>
            <a:ext cx="878421" cy="0"/>
          </a:xfrm>
          <a:prstGeom prst="straightConnector1">
            <a:avLst/>
          </a:prstGeom>
          <a:ln w="38100">
            <a:solidFill>
              <a:srgbClr val="EE0E0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92">
            <a:extLst>
              <a:ext uri="{FF2B5EF4-FFF2-40B4-BE49-F238E27FC236}">
                <a16:creationId xmlns:a16="http://schemas.microsoft.com/office/drawing/2014/main" id="{0B3FFFC5-3ACD-2F8A-4633-FF03814CDF24}"/>
              </a:ext>
            </a:extLst>
          </p:cNvPr>
          <p:cNvCxnSpPr/>
          <p:nvPr/>
        </p:nvCxnSpPr>
        <p:spPr>
          <a:xfrm>
            <a:off x="8020285" y="5097127"/>
            <a:ext cx="878421" cy="0"/>
          </a:xfrm>
          <a:prstGeom prst="straightConnector1">
            <a:avLst/>
          </a:prstGeom>
          <a:ln w="38100">
            <a:solidFill>
              <a:srgbClr val="081419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93">
            <a:extLst>
              <a:ext uri="{FF2B5EF4-FFF2-40B4-BE49-F238E27FC236}">
                <a16:creationId xmlns:a16="http://schemas.microsoft.com/office/drawing/2014/main" id="{5CEFD22A-EC12-D560-A80F-9D6395F02463}"/>
              </a:ext>
            </a:extLst>
          </p:cNvPr>
          <p:cNvCxnSpPr/>
          <p:nvPr/>
        </p:nvCxnSpPr>
        <p:spPr>
          <a:xfrm>
            <a:off x="7459033" y="6075744"/>
            <a:ext cx="878421" cy="0"/>
          </a:xfrm>
          <a:prstGeom prst="straightConnector1">
            <a:avLst/>
          </a:prstGeom>
          <a:ln w="38100">
            <a:solidFill>
              <a:srgbClr val="EE0E0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94">
            <a:extLst>
              <a:ext uri="{FF2B5EF4-FFF2-40B4-BE49-F238E27FC236}">
                <a16:creationId xmlns:a16="http://schemas.microsoft.com/office/drawing/2014/main" id="{9D844097-9402-35CC-087E-801EA3D58DBE}"/>
              </a:ext>
            </a:extLst>
          </p:cNvPr>
          <p:cNvCxnSpPr/>
          <p:nvPr/>
        </p:nvCxnSpPr>
        <p:spPr>
          <a:xfrm>
            <a:off x="7459033" y="2157066"/>
            <a:ext cx="878421" cy="0"/>
          </a:xfrm>
          <a:prstGeom prst="straightConnector1">
            <a:avLst/>
          </a:prstGeom>
          <a:ln w="38100">
            <a:solidFill>
              <a:srgbClr val="EE0E0E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">
            <a:extLst>
              <a:ext uri="{FF2B5EF4-FFF2-40B4-BE49-F238E27FC236}">
                <a16:creationId xmlns:a16="http://schemas.microsoft.com/office/drawing/2014/main" id="{117C825C-139E-46FE-832D-733725F6738D}"/>
              </a:ext>
            </a:extLst>
          </p:cNvPr>
          <p:cNvSpPr txBox="1"/>
          <p:nvPr/>
        </p:nvSpPr>
        <p:spPr>
          <a:xfrm>
            <a:off x="925072" y="115615"/>
            <a:ext cx="465128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EA473A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EA473A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38" name="TextBox 31">
            <a:extLst>
              <a:ext uri="{FF2B5EF4-FFF2-40B4-BE49-F238E27FC236}">
                <a16:creationId xmlns:a16="http://schemas.microsoft.com/office/drawing/2014/main" id="{02054404-809F-4667-9B66-A943EA099D9F}"/>
              </a:ext>
            </a:extLst>
          </p:cNvPr>
          <p:cNvSpPr txBox="1"/>
          <p:nvPr/>
        </p:nvSpPr>
        <p:spPr>
          <a:xfrm>
            <a:off x="925072" y="1200962"/>
            <a:ext cx="362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sp>
        <p:nvSpPr>
          <p:cNvPr id="27" name="자유형 222">
            <a:extLst>
              <a:ext uri="{FF2B5EF4-FFF2-40B4-BE49-F238E27FC236}">
                <a16:creationId xmlns:a16="http://schemas.microsoft.com/office/drawing/2014/main" id="{46104922-A001-48FA-A549-4C197A2A3D4D}"/>
              </a:ext>
            </a:extLst>
          </p:cNvPr>
          <p:cNvSpPr/>
          <p:nvPr/>
        </p:nvSpPr>
        <p:spPr>
          <a:xfrm>
            <a:off x="552450" y="823501"/>
            <a:ext cx="7800242" cy="212819"/>
          </a:xfrm>
          <a:custGeom>
            <a:avLst/>
            <a:gdLst>
              <a:gd name="connsiteX0" fmla="*/ 2582862 w 2582862"/>
              <a:gd name="connsiteY0" fmla="*/ 181076 h 192840"/>
              <a:gd name="connsiteX1" fmla="*/ 2582862 w 2582862"/>
              <a:gd name="connsiteY1" fmla="*/ 192840 h 192840"/>
              <a:gd name="connsiteX2" fmla="*/ 2577376 w 2582862"/>
              <a:gd name="connsiteY2" fmla="*/ 192840 h 192840"/>
              <a:gd name="connsiteX3" fmla="*/ 2582862 w 2582862"/>
              <a:gd name="connsiteY3" fmla="*/ 119796 h 192840"/>
              <a:gd name="connsiteX4" fmla="*/ 2582862 w 2582862"/>
              <a:gd name="connsiteY4" fmla="*/ 155178 h 192840"/>
              <a:gd name="connsiteX5" fmla="*/ 2565300 w 2582862"/>
              <a:gd name="connsiteY5" fmla="*/ 192840 h 192840"/>
              <a:gd name="connsiteX6" fmla="*/ 2548801 w 2582862"/>
              <a:gd name="connsiteY6" fmla="*/ 192840 h 192840"/>
              <a:gd name="connsiteX7" fmla="*/ 2582862 w 2582862"/>
              <a:gd name="connsiteY7" fmla="*/ 58517 h 192840"/>
              <a:gd name="connsiteX8" fmla="*/ 2582862 w 2582862"/>
              <a:gd name="connsiteY8" fmla="*/ 93897 h 192840"/>
              <a:gd name="connsiteX9" fmla="*/ 2536724 w 2582862"/>
              <a:gd name="connsiteY9" fmla="*/ 192840 h 192840"/>
              <a:gd name="connsiteX10" fmla="*/ 2520227 w 2582862"/>
              <a:gd name="connsiteY10" fmla="*/ 192840 h 192840"/>
              <a:gd name="connsiteX11" fmla="*/ 2581574 w 2582862"/>
              <a:gd name="connsiteY11" fmla="*/ 0 h 192840"/>
              <a:gd name="connsiteX12" fmla="*/ 2582862 w 2582862"/>
              <a:gd name="connsiteY12" fmla="*/ 0 h 192840"/>
              <a:gd name="connsiteX13" fmla="*/ 2582862 w 2582862"/>
              <a:gd name="connsiteY13" fmla="*/ 32619 h 192840"/>
              <a:gd name="connsiteX14" fmla="*/ 2508150 w 2582862"/>
              <a:gd name="connsiteY14" fmla="*/ 192840 h 192840"/>
              <a:gd name="connsiteX15" fmla="*/ 2491651 w 2582862"/>
              <a:gd name="connsiteY15" fmla="*/ 192840 h 192840"/>
              <a:gd name="connsiteX16" fmla="*/ 2552999 w 2582862"/>
              <a:gd name="connsiteY16" fmla="*/ 0 h 192840"/>
              <a:gd name="connsiteX17" fmla="*/ 2569498 w 2582862"/>
              <a:gd name="connsiteY17" fmla="*/ 0 h 192840"/>
              <a:gd name="connsiteX18" fmla="*/ 2479575 w 2582862"/>
              <a:gd name="connsiteY18" fmla="*/ 192840 h 192840"/>
              <a:gd name="connsiteX19" fmla="*/ 2463076 w 2582862"/>
              <a:gd name="connsiteY19" fmla="*/ 192840 h 192840"/>
              <a:gd name="connsiteX20" fmla="*/ 2524424 w 2582862"/>
              <a:gd name="connsiteY20" fmla="*/ 0 h 192840"/>
              <a:gd name="connsiteX21" fmla="*/ 2540923 w 2582862"/>
              <a:gd name="connsiteY21" fmla="*/ 0 h 192840"/>
              <a:gd name="connsiteX22" fmla="*/ 2451000 w 2582862"/>
              <a:gd name="connsiteY22" fmla="*/ 192840 h 192840"/>
              <a:gd name="connsiteX23" fmla="*/ 2434501 w 2582862"/>
              <a:gd name="connsiteY23" fmla="*/ 192840 h 192840"/>
              <a:gd name="connsiteX24" fmla="*/ 2495849 w 2582862"/>
              <a:gd name="connsiteY24" fmla="*/ 0 h 192840"/>
              <a:gd name="connsiteX25" fmla="*/ 2512347 w 2582862"/>
              <a:gd name="connsiteY25" fmla="*/ 0 h 192840"/>
              <a:gd name="connsiteX26" fmla="*/ 2422424 w 2582862"/>
              <a:gd name="connsiteY26" fmla="*/ 192840 h 192840"/>
              <a:gd name="connsiteX27" fmla="*/ 2405927 w 2582862"/>
              <a:gd name="connsiteY27" fmla="*/ 192840 h 192840"/>
              <a:gd name="connsiteX28" fmla="*/ 2467274 w 2582862"/>
              <a:gd name="connsiteY28" fmla="*/ 0 h 192840"/>
              <a:gd name="connsiteX29" fmla="*/ 2483772 w 2582862"/>
              <a:gd name="connsiteY29" fmla="*/ 0 h 192840"/>
              <a:gd name="connsiteX30" fmla="*/ 2393850 w 2582862"/>
              <a:gd name="connsiteY30" fmla="*/ 192840 h 192840"/>
              <a:gd name="connsiteX31" fmla="*/ 2377351 w 2582862"/>
              <a:gd name="connsiteY31" fmla="*/ 192840 h 192840"/>
              <a:gd name="connsiteX32" fmla="*/ 2438699 w 2582862"/>
              <a:gd name="connsiteY32" fmla="*/ 0 h 192840"/>
              <a:gd name="connsiteX33" fmla="*/ 2455198 w 2582862"/>
              <a:gd name="connsiteY33" fmla="*/ 0 h 192840"/>
              <a:gd name="connsiteX34" fmla="*/ 2365275 w 2582862"/>
              <a:gd name="connsiteY34" fmla="*/ 192840 h 192840"/>
              <a:gd name="connsiteX35" fmla="*/ 2348776 w 2582862"/>
              <a:gd name="connsiteY35" fmla="*/ 192840 h 192840"/>
              <a:gd name="connsiteX36" fmla="*/ 2410124 w 2582862"/>
              <a:gd name="connsiteY36" fmla="*/ 0 h 192840"/>
              <a:gd name="connsiteX37" fmla="*/ 2426622 w 2582862"/>
              <a:gd name="connsiteY37" fmla="*/ 0 h 192840"/>
              <a:gd name="connsiteX38" fmla="*/ 2336700 w 2582862"/>
              <a:gd name="connsiteY38" fmla="*/ 192840 h 192840"/>
              <a:gd name="connsiteX39" fmla="*/ 2320201 w 2582862"/>
              <a:gd name="connsiteY39" fmla="*/ 192840 h 192840"/>
              <a:gd name="connsiteX40" fmla="*/ 2381549 w 2582862"/>
              <a:gd name="connsiteY40" fmla="*/ 0 h 192840"/>
              <a:gd name="connsiteX41" fmla="*/ 2398047 w 2582862"/>
              <a:gd name="connsiteY41" fmla="*/ 0 h 192840"/>
              <a:gd name="connsiteX42" fmla="*/ 2308124 w 2582862"/>
              <a:gd name="connsiteY42" fmla="*/ 192840 h 192840"/>
              <a:gd name="connsiteX43" fmla="*/ 2291627 w 2582862"/>
              <a:gd name="connsiteY43" fmla="*/ 192840 h 192840"/>
              <a:gd name="connsiteX44" fmla="*/ 2352974 w 2582862"/>
              <a:gd name="connsiteY44" fmla="*/ 0 h 192840"/>
              <a:gd name="connsiteX45" fmla="*/ 2369472 w 2582862"/>
              <a:gd name="connsiteY45" fmla="*/ 0 h 192840"/>
              <a:gd name="connsiteX46" fmla="*/ 2279550 w 2582862"/>
              <a:gd name="connsiteY46" fmla="*/ 192840 h 192840"/>
              <a:gd name="connsiteX47" fmla="*/ 2263051 w 2582862"/>
              <a:gd name="connsiteY47" fmla="*/ 192840 h 192840"/>
              <a:gd name="connsiteX48" fmla="*/ 2324399 w 2582862"/>
              <a:gd name="connsiteY48" fmla="*/ 0 h 192840"/>
              <a:gd name="connsiteX49" fmla="*/ 2340898 w 2582862"/>
              <a:gd name="connsiteY49" fmla="*/ 0 h 192840"/>
              <a:gd name="connsiteX50" fmla="*/ 2250975 w 2582862"/>
              <a:gd name="connsiteY50" fmla="*/ 192840 h 192840"/>
              <a:gd name="connsiteX51" fmla="*/ 2234476 w 2582862"/>
              <a:gd name="connsiteY51" fmla="*/ 192840 h 192840"/>
              <a:gd name="connsiteX52" fmla="*/ 2295824 w 2582862"/>
              <a:gd name="connsiteY52" fmla="*/ 0 h 192840"/>
              <a:gd name="connsiteX53" fmla="*/ 2312322 w 2582862"/>
              <a:gd name="connsiteY53" fmla="*/ 0 h 192840"/>
              <a:gd name="connsiteX54" fmla="*/ 2222400 w 2582862"/>
              <a:gd name="connsiteY54" fmla="*/ 192840 h 192840"/>
              <a:gd name="connsiteX55" fmla="*/ 2205901 w 2582862"/>
              <a:gd name="connsiteY55" fmla="*/ 192840 h 192840"/>
              <a:gd name="connsiteX56" fmla="*/ 2267249 w 2582862"/>
              <a:gd name="connsiteY56" fmla="*/ 0 h 192840"/>
              <a:gd name="connsiteX57" fmla="*/ 2283747 w 2582862"/>
              <a:gd name="connsiteY57" fmla="*/ 0 h 192840"/>
              <a:gd name="connsiteX58" fmla="*/ 2193824 w 2582862"/>
              <a:gd name="connsiteY58" fmla="*/ 192840 h 192840"/>
              <a:gd name="connsiteX59" fmla="*/ 2177327 w 2582862"/>
              <a:gd name="connsiteY59" fmla="*/ 192840 h 192840"/>
              <a:gd name="connsiteX60" fmla="*/ 2238674 w 2582862"/>
              <a:gd name="connsiteY60" fmla="*/ 0 h 192840"/>
              <a:gd name="connsiteX61" fmla="*/ 2255172 w 2582862"/>
              <a:gd name="connsiteY61" fmla="*/ 0 h 192840"/>
              <a:gd name="connsiteX62" fmla="*/ 2165250 w 2582862"/>
              <a:gd name="connsiteY62" fmla="*/ 192840 h 192840"/>
              <a:gd name="connsiteX63" fmla="*/ 2148751 w 2582862"/>
              <a:gd name="connsiteY63" fmla="*/ 192840 h 192840"/>
              <a:gd name="connsiteX64" fmla="*/ 2210099 w 2582862"/>
              <a:gd name="connsiteY64" fmla="*/ 0 h 192840"/>
              <a:gd name="connsiteX65" fmla="*/ 2226598 w 2582862"/>
              <a:gd name="connsiteY65" fmla="*/ 0 h 192840"/>
              <a:gd name="connsiteX66" fmla="*/ 2136675 w 2582862"/>
              <a:gd name="connsiteY66" fmla="*/ 192840 h 192840"/>
              <a:gd name="connsiteX67" fmla="*/ 2120176 w 2582862"/>
              <a:gd name="connsiteY67" fmla="*/ 192840 h 192840"/>
              <a:gd name="connsiteX68" fmla="*/ 2181524 w 2582862"/>
              <a:gd name="connsiteY68" fmla="*/ 0 h 192840"/>
              <a:gd name="connsiteX69" fmla="*/ 2198022 w 2582862"/>
              <a:gd name="connsiteY69" fmla="*/ 0 h 192840"/>
              <a:gd name="connsiteX70" fmla="*/ 2108100 w 2582862"/>
              <a:gd name="connsiteY70" fmla="*/ 192840 h 192840"/>
              <a:gd name="connsiteX71" fmla="*/ 2091601 w 2582862"/>
              <a:gd name="connsiteY71" fmla="*/ 192840 h 192840"/>
              <a:gd name="connsiteX72" fmla="*/ 2152949 w 2582862"/>
              <a:gd name="connsiteY72" fmla="*/ 0 h 192840"/>
              <a:gd name="connsiteX73" fmla="*/ 2169447 w 2582862"/>
              <a:gd name="connsiteY73" fmla="*/ 0 h 192840"/>
              <a:gd name="connsiteX74" fmla="*/ 2079524 w 2582862"/>
              <a:gd name="connsiteY74" fmla="*/ 192840 h 192840"/>
              <a:gd name="connsiteX75" fmla="*/ 2063027 w 2582862"/>
              <a:gd name="connsiteY75" fmla="*/ 192840 h 192840"/>
              <a:gd name="connsiteX76" fmla="*/ 2124374 w 2582862"/>
              <a:gd name="connsiteY76" fmla="*/ 0 h 192840"/>
              <a:gd name="connsiteX77" fmla="*/ 2140872 w 2582862"/>
              <a:gd name="connsiteY77" fmla="*/ 0 h 192840"/>
              <a:gd name="connsiteX78" fmla="*/ 2050950 w 2582862"/>
              <a:gd name="connsiteY78" fmla="*/ 192840 h 192840"/>
              <a:gd name="connsiteX79" fmla="*/ 2034451 w 2582862"/>
              <a:gd name="connsiteY79" fmla="*/ 192840 h 192840"/>
              <a:gd name="connsiteX80" fmla="*/ 2095799 w 2582862"/>
              <a:gd name="connsiteY80" fmla="*/ 0 h 192840"/>
              <a:gd name="connsiteX81" fmla="*/ 2112298 w 2582862"/>
              <a:gd name="connsiteY81" fmla="*/ 0 h 192840"/>
              <a:gd name="connsiteX82" fmla="*/ 2022375 w 2582862"/>
              <a:gd name="connsiteY82" fmla="*/ 192840 h 192840"/>
              <a:gd name="connsiteX83" fmla="*/ 2005876 w 2582862"/>
              <a:gd name="connsiteY83" fmla="*/ 192840 h 192840"/>
              <a:gd name="connsiteX84" fmla="*/ 2067223 w 2582862"/>
              <a:gd name="connsiteY84" fmla="*/ 0 h 192840"/>
              <a:gd name="connsiteX85" fmla="*/ 2083723 w 2582862"/>
              <a:gd name="connsiteY85" fmla="*/ 0 h 192840"/>
              <a:gd name="connsiteX86" fmla="*/ 1993800 w 2582862"/>
              <a:gd name="connsiteY86" fmla="*/ 192840 h 192840"/>
              <a:gd name="connsiteX87" fmla="*/ 1977301 w 2582862"/>
              <a:gd name="connsiteY87" fmla="*/ 192840 h 192840"/>
              <a:gd name="connsiteX88" fmla="*/ 2038649 w 2582862"/>
              <a:gd name="connsiteY88" fmla="*/ 0 h 192840"/>
              <a:gd name="connsiteX89" fmla="*/ 2055147 w 2582862"/>
              <a:gd name="connsiteY89" fmla="*/ 0 h 192840"/>
              <a:gd name="connsiteX90" fmla="*/ 1965224 w 2582862"/>
              <a:gd name="connsiteY90" fmla="*/ 192840 h 192840"/>
              <a:gd name="connsiteX91" fmla="*/ 1948727 w 2582862"/>
              <a:gd name="connsiteY91" fmla="*/ 192840 h 192840"/>
              <a:gd name="connsiteX92" fmla="*/ 2010074 w 2582862"/>
              <a:gd name="connsiteY92" fmla="*/ 0 h 192840"/>
              <a:gd name="connsiteX93" fmla="*/ 2026572 w 2582862"/>
              <a:gd name="connsiteY93" fmla="*/ 0 h 192840"/>
              <a:gd name="connsiteX94" fmla="*/ 1936650 w 2582862"/>
              <a:gd name="connsiteY94" fmla="*/ 192840 h 192840"/>
              <a:gd name="connsiteX95" fmla="*/ 1920151 w 2582862"/>
              <a:gd name="connsiteY95" fmla="*/ 192840 h 192840"/>
              <a:gd name="connsiteX96" fmla="*/ 1981499 w 2582862"/>
              <a:gd name="connsiteY96" fmla="*/ 0 h 192840"/>
              <a:gd name="connsiteX97" fmla="*/ 1997998 w 2582862"/>
              <a:gd name="connsiteY97" fmla="*/ 0 h 192840"/>
              <a:gd name="connsiteX98" fmla="*/ 1908075 w 2582862"/>
              <a:gd name="connsiteY98" fmla="*/ 192840 h 192840"/>
              <a:gd name="connsiteX99" fmla="*/ 1891576 w 2582862"/>
              <a:gd name="connsiteY99" fmla="*/ 192840 h 192840"/>
              <a:gd name="connsiteX100" fmla="*/ 1952924 w 2582862"/>
              <a:gd name="connsiteY100" fmla="*/ 0 h 192840"/>
              <a:gd name="connsiteX101" fmla="*/ 1969422 w 2582862"/>
              <a:gd name="connsiteY101" fmla="*/ 0 h 192840"/>
              <a:gd name="connsiteX102" fmla="*/ 1879499 w 2582862"/>
              <a:gd name="connsiteY102" fmla="*/ 192840 h 192840"/>
              <a:gd name="connsiteX103" fmla="*/ 1863001 w 2582862"/>
              <a:gd name="connsiteY103" fmla="*/ 192840 h 192840"/>
              <a:gd name="connsiteX104" fmla="*/ 1924349 w 2582862"/>
              <a:gd name="connsiteY104" fmla="*/ 0 h 192840"/>
              <a:gd name="connsiteX105" fmla="*/ 1940847 w 2582862"/>
              <a:gd name="connsiteY105" fmla="*/ 0 h 192840"/>
              <a:gd name="connsiteX106" fmla="*/ 1850924 w 2582862"/>
              <a:gd name="connsiteY106" fmla="*/ 192840 h 192840"/>
              <a:gd name="connsiteX107" fmla="*/ 1834427 w 2582862"/>
              <a:gd name="connsiteY107" fmla="*/ 192840 h 192840"/>
              <a:gd name="connsiteX108" fmla="*/ 1895774 w 2582862"/>
              <a:gd name="connsiteY108" fmla="*/ 0 h 192840"/>
              <a:gd name="connsiteX109" fmla="*/ 1912272 w 2582862"/>
              <a:gd name="connsiteY109" fmla="*/ 0 h 192840"/>
              <a:gd name="connsiteX110" fmla="*/ 1822350 w 2582862"/>
              <a:gd name="connsiteY110" fmla="*/ 192840 h 192840"/>
              <a:gd name="connsiteX111" fmla="*/ 1805851 w 2582862"/>
              <a:gd name="connsiteY111" fmla="*/ 192840 h 192840"/>
              <a:gd name="connsiteX112" fmla="*/ 1867199 w 2582862"/>
              <a:gd name="connsiteY112" fmla="*/ 0 h 192840"/>
              <a:gd name="connsiteX113" fmla="*/ 1883698 w 2582862"/>
              <a:gd name="connsiteY113" fmla="*/ 0 h 192840"/>
              <a:gd name="connsiteX114" fmla="*/ 1793775 w 2582862"/>
              <a:gd name="connsiteY114" fmla="*/ 192840 h 192840"/>
              <a:gd name="connsiteX115" fmla="*/ 1777276 w 2582862"/>
              <a:gd name="connsiteY115" fmla="*/ 192840 h 192840"/>
              <a:gd name="connsiteX116" fmla="*/ 1838623 w 2582862"/>
              <a:gd name="connsiteY116" fmla="*/ 0 h 192840"/>
              <a:gd name="connsiteX117" fmla="*/ 1855122 w 2582862"/>
              <a:gd name="connsiteY117" fmla="*/ 0 h 192840"/>
              <a:gd name="connsiteX118" fmla="*/ 1765200 w 2582862"/>
              <a:gd name="connsiteY118" fmla="*/ 192840 h 192840"/>
              <a:gd name="connsiteX119" fmla="*/ 1748701 w 2582862"/>
              <a:gd name="connsiteY119" fmla="*/ 192840 h 192840"/>
              <a:gd name="connsiteX120" fmla="*/ 1810048 w 2582862"/>
              <a:gd name="connsiteY120" fmla="*/ 0 h 192840"/>
              <a:gd name="connsiteX121" fmla="*/ 1826547 w 2582862"/>
              <a:gd name="connsiteY121" fmla="*/ 0 h 192840"/>
              <a:gd name="connsiteX122" fmla="*/ 1736624 w 2582862"/>
              <a:gd name="connsiteY122" fmla="*/ 192840 h 192840"/>
              <a:gd name="connsiteX123" fmla="*/ 1720126 w 2582862"/>
              <a:gd name="connsiteY123" fmla="*/ 192840 h 192840"/>
              <a:gd name="connsiteX124" fmla="*/ 1781474 w 2582862"/>
              <a:gd name="connsiteY124" fmla="*/ 0 h 192840"/>
              <a:gd name="connsiteX125" fmla="*/ 1797973 w 2582862"/>
              <a:gd name="connsiteY125" fmla="*/ 0 h 192840"/>
              <a:gd name="connsiteX126" fmla="*/ 1708050 w 2582862"/>
              <a:gd name="connsiteY126" fmla="*/ 192840 h 192840"/>
              <a:gd name="connsiteX127" fmla="*/ 1691551 w 2582862"/>
              <a:gd name="connsiteY127" fmla="*/ 192840 h 192840"/>
              <a:gd name="connsiteX128" fmla="*/ 1752899 w 2582862"/>
              <a:gd name="connsiteY128" fmla="*/ 0 h 192840"/>
              <a:gd name="connsiteX129" fmla="*/ 1769398 w 2582862"/>
              <a:gd name="connsiteY129" fmla="*/ 0 h 192840"/>
              <a:gd name="connsiteX130" fmla="*/ 1679475 w 2582862"/>
              <a:gd name="connsiteY130" fmla="*/ 192840 h 192840"/>
              <a:gd name="connsiteX131" fmla="*/ 1662976 w 2582862"/>
              <a:gd name="connsiteY131" fmla="*/ 192840 h 192840"/>
              <a:gd name="connsiteX132" fmla="*/ 1724324 w 2582862"/>
              <a:gd name="connsiteY132" fmla="*/ 0 h 192840"/>
              <a:gd name="connsiteX133" fmla="*/ 1740822 w 2582862"/>
              <a:gd name="connsiteY133" fmla="*/ 0 h 192840"/>
              <a:gd name="connsiteX134" fmla="*/ 1650899 w 2582862"/>
              <a:gd name="connsiteY134" fmla="*/ 192840 h 192840"/>
              <a:gd name="connsiteX135" fmla="*/ 1634401 w 2582862"/>
              <a:gd name="connsiteY135" fmla="*/ 192840 h 192840"/>
              <a:gd name="connsiteX136" fmla="*/ 1695748 w 2582862"/>
              <a:gd name="connsiteY136" fmla="*/ 0 h 192840"/>
              <a:gd name="connsiteX137" fmla="*/ 1712247 w 2582862"/>
              <a:gd name="connsiteY137" fmla="*/ 0 h 192840"/>
              <a:gd name="connsiteX138" fmla="*/ 1622324 w 2582862"/>
              <a:gd name="connsiteY138" fmla="*/ 192840 h 192840"/>
              <a:gd name="connsiteX139" fmla="*/ 1605826 w 2582862"/>
              <a:gd name="connsiteY139" fmla="*/ 192840 h 192840"/>
              <a:gd name="connsiteX140" fmla="*/ 1667174 w 2582862"/>
              <a:gd name="connsiteY140" fmla="*/ 0 h 192840"/>
              <a:gd name="connsiteX141" fmla="*/ 1683673 w 2582862"/>
              <a:gd name="connsiteY141" fmla="*/ 0 h 192840"/>
              <a:gd name="connsiteX142" fmla="*/ 1593750 w 2582862"/>
              <a:gd name="connsiteY142" fmla="*/ 192840 h 192840"/>
              <a:gd name="connsiteX143" fmla="*/ 1577251 w 2582862"/>
              <a:gd name="connsiteY143" fmla="*/ 192840 h 192840"/>
              <a:gd name="connsiteX144" fmla="*/ 1638599 w 2582862"/>
              <a:gd name="connsiteY144" fmla="*/ 0 h 192840"/>
              <a:gd name="connsiteX145" fmla="*/ 1655098 w 2582862"/>
              <a:gd name="connsiteY145" fmla="*/ 0 h 192840"/>
              <a:gd name="connsiteX146" fmla="*/ 1565175 w 2582862"/>
              <a:gd name="connsiteY146" fmla="*/ 192840 h 192840"/>
              <a:gd name="connsiteX147" fmla="*/ 1548676 w 2582862"/>
              <a:gd name="connsiteY147" fmla="*/ 192840 h 192840"/>
              <a:gd name="connsiteX148" fmla="*/ 1610023 w 2582862"/>
              <a:gd name="connsiteY148" fmla="*/ 0 h 192840"/>
              <a:gd name="connsiteX149" fmla="*/ 1626522 w 2582862"/>
              <a:gd name="connsiteY149" fmla="*/ 0 h 192840"/>
              <a:gd name="connsiteX150" fmla="*/ 1536600 w 2582862"/>
              <a:gd name="connsiteY150" fmla="*/ 192840 h 192840"/>
              <a:gd name="connsiteX151" fmla="*/ 1520101 w 2582862"/>
              <a:gd name="connsiteY151" fmla="*/ 192840 h 192840"/>
              <a:gd name="connsiteX152" fmla="*/ 1581448 w 2582862"/>
              <a:gd name="connsiteY152" fmla="*/ 0 h 192840"/>
              <a:gd name="connsiteX153" fmla="*/ 1597947 w 2582862"/>
              <a:gd name="connsiteY153" fmla="*/ 0 h 192840"/>
              <a:gd name="connsiteX154" fmla="*/ 1508024 w 2582862"/>
              <a:gd name="connsiteY154" fmla="*/ 192840 h 192840"/>
              <a:gd name="connsiteX155" fmla="*/ 1491527 w 2582862"/>
              <a:gd name="connsiteY155" fmla="*/ 192840 h 192840"/>
              <a:gd name="connsiteX156" fmla="*/ 1552874 w 2582862"/>
              <a:gd name="connsiteY156" fmla="*/ 0 h 192840"/>
              <a:gd name="connsiteX157" fmla="*/ 1569373 w 2582862"/>
              <a:gd name="connsiteY157" fmla="*/ 0 h 192840"/>
              <a:gd name="connsiteX158" fmla="*/ 1479450 w 2582862"/>
              <a:gd name="connsiteY158" fmla="*/ 192840 h 192840"/>
              <a:gd name="connsiteX159" fmla="*/ 1462951 w 2582862"/>
              <a:gd name="connsiteY159" fmla="*/ 192840 h 192840"/>
              <a:gd name="connsiteX160" fmla="*/ 1524299 w 2582862"/>
              <a:gd name="connsiteY160" fmla="*/ 0 h 192840"/>
              <a:gd name="connsiteX161" fmla="*/ 1540798 w 2582862"/>
              <a:gd name="connsiteY161" fmla="*/ 0 h 192840"/>
              <a:gd name="connsiteX162" fmla="*/ 1450875 w 2582862"/>
              <a:gd name="connsiteY162" fmla="*/ 192840 h 192840"/>
              <a:gd name="connsiteX163" fmla="*/ 1434376 w 2582862"/>
              <a:gd name="connsiteY163" fmla="*/ 192840 h 192840"/>
              <a:gd name="connsiteX164" fmla="*/ 1495724 w 2582862"/>
              <a:gd name="connsiteY164" fmla="*/ 0 h 192840"/>
              <a:gd name="connsiteX165" fmla="*/ 1512222 w 2582862"/>
              <a:gd name="connsiteY165" fmla="*/ 0 h 192840"/>
              <a:gd name="connsiteX166" fmla="*/ 1422299 w 2582862"/>
              <a:gd name="connsiteY166" fmla="*/ 192840 h 192840"/>
              <a:gd name="connsiteX167" fmla="*/ 1405801 w 2582862"/>
              <a:gd name="connsiteY167" fmla="*/ 192840 h 192840"/>
              <a:gd name="connsiteX168" fmla="*/ 1467149 w 2582862"/>
              <a:gd name="connsiteY168" fmla="*/ 0 h 192840"/>
              <a:gd name="connsiteX169" fmla="*/ 1483647 w 2582862"/>
              <a:gd name="connsiteY169" fmla="*/ 0 h 192840"/>
              <a:gd name="connsiteX170" fmla="*/ 1393724 w 2582862"/>
              <a:gd name="connsiteY170" fmla="*/ 192840 h 192840"/>
              <a:gd name="connsiteX171" fmla="*/ 1377226 w 2582862"/>
              <a:gd name="connsiteY171" fmla="*/ 192840 h 192840"/>
              <a:gd name="connsiteX172" fmla="*/ 1438574 w 2582862"/>
              <a:gd name="connsiteY172" fmla="*/ 0 h 192840"/>
              <a:gd name="connsiteX173" fmla="*/ 1455073 w 2582862"/>
              <a:gd name="connsiteY173" fmla="*/ 0 h 192840"/>
              <a:gd name="connsiteX174" fmla="*/ 1365150 w 2582862"/>
              <a:gd name="connsiteY174" fmla="*/ 192840 h 192840"/>
              <a:gd name="connsiteX175" fmla="*/ 1348651 w 2582862"/>
              <a:gd name="connsiteY175" fmla="*/ 192840 h 192840"/>
              <a:gd name="connsiteX176" fmla="*/ 1409999 w 2582862"/>
              <a:gd name="connsiteY176" fmla="*/ 0 h 192840"/>
              <a:gd name="connsiteX177" fmla="*/ 1426498 w 2582862"/>
              <a:gd name="connsiteY177" fmla="*/ 0 h 192840"/>
              <a:gd name="connsiteX178" fmla="*/ 1336575 w 2582862"/>
              <a:gd name="connsiteY178" fmla="*/ 192840 h 192840"/>
              <a:gd name="connsiteX179" fmla="*/ 1320076 w 2582862"/>
              <a:gd name="connsiteY179" fmla="*/ 192840 h 192840"/>
              <a:gd name="connsiteX180" fmla="*/ 1381423 w 2582862"/>
              <a:gd name="connsiteY180" fmla="*/ 0 h 192840"/>
              <a:gd name="connsiteX181" fmla="*/ 1397922 w 2582862"/>
              <a:gd name="connsiteY181" fmla="*/ 0 h 192840"/>
              <a:gd name="connsiteX182" fmla="*/ 1307999 w 2582862"/>
              <a:gd name="connsiteY182" fmla="*/ 192840 h 192840"/>
              <a:gd name="connsiteX183" fmla="*/ 1291501 w 2582862"/>
              <a:gd name="connsiteY183" fmla="*/ 192840 h 192840"/>
              <a:gd name="connsiteX184" fmla="*/ 1352849 w 2582862"/>
              <a:gd name="connsiteY184" fmla="*/ 0 h 192840"/>
              <a:gd name="connsiteX185" fmla="*/ 1369347 w 2582862"/>
              <a:gd name="connsiteY185" fmla="*/ 0 h 192840"/>
              <a:gd name="connsiteX186" fmla="*/ 1279424 w 2582862"/>
              <a:gd name="connsiteY186" fmla="*/ 192840 h 192840"/>
              <a:gd name="connsiteX187" fmla="*/ 1262926 w 2582862"/>
              <a:gd name="connsiteY187" fmla="*/ 192840 h 192840"/>
              <a:gd name="connsiteX188" fmla="*/ 1324274 w 2582862"/>
              <a:gd name="connsiteY188" fmla="*/ 0 h 192840"/>
              <a:gd name="connsiteX189" fmla="*/ 1340773 w 2582862"/>
              <a:gd name="connsiteY189" fmla="*/ 0 h 192840"/>
              <a:gd name="connsiteX190" fmla="*/ 1250850 w 2582862"/>
              <a:gd name="connsiteY190" fmla="*/ 192840 h 192840"/>
              <a:gd name="connsiteX191" fmla="*/ 1234351 w 2582862"/>
              <a:gd name="connsiteY191" fmla="*/ 192840 h 192840"/>
              <a:gd name="connsiteX192" fmla="*/ 1295699 w 2582862"/>
              <a:gd name="connsiteY192" fmla="*/ 0 h 192840"/>
              <a:gd name="connsiteX193" fmla="*/ 1312198 w 2582862"/>
              <a:gd name="connsiteY193" fmla="*/ 0 h 192840"/>
              <a:gd name="connsiteX194" fmla="*/ 1222275 w 2582862"/>
              <a:gd name="connsiteY194" fmla="*/ 192840 h 192840"/>
              <a:gd name="connsiteX195" fmla="*/ 1205776 w 2582862"/>
              <a:gd name="connsiteY195" fmla="*/ 192840 h 192840"/>
              <a:gd name="connsiteX196" fmla="*/ 1267123 w 2582862"/>
              <a:gd name="connsiteY196" fmla="*/ 0 h 192840"/>
              <a:gd name="connsiteX197" fmla="*/ 1283622 w 2582862"/>
              <a:gd name="connsiteY197" fmla="*/ 0 h 192840"/>
              <a:gd name="connsiteX198" fmla="*/ 1193700 w 2582862"/>
              <a:gd name="connsiteY198" fmla="*/ 192840 h 192840"/>
              <a:gd name="connsiteX199" fmla="*/ 1177201 w 2582862"/>
              <a:gd name="connsiteY199" fmla="*/ 192840 h 192840"/>
              <a:gd name="connsiteX200" fmla="*/ 1238549 w 2582862"/>
              <a:gd name="connsiteY200" fmla="*/ 0 h 192840"/>
              <a:gd name="connsiteX201" fmla="*/ 1255047 w 2582862"/>
              <a:gd name="connsiteY201" fmla="*/ 0 h 192840"/>
              <a:gd name="connsiteX202" fmla="*/ 1165124 w 2582862"/>
              <a:gd name="connsiteY202" fmla="*/ 192840 h 192840"/>
              <a:gd name="connsiteX203" fmla="*/ 1148626 w 2582862"/>
              <a:gd name="connsiteY203" fmla="*/ 192840 h 192840"/>
              <a:gd name="connsiteX204" fmla="*/ 1209974 w 2582862"/>
              <a:gd name="connsiteY204" fmla="*/ 0 h 192840"/>
              <a:gd name="connsiteX205" fmla="*/ 1226473 w 2582862"/>
              <a:gd name="connsiteY205" fmla="*/ 0 h 192840"/>
              <a:gd name="connsiteX206" fmla="*/ 1136550 w 2582862"/>
              <a:gd name="connsiteY206" fmla="*/ 192840 h 192840"/>
              <a:gd name="connsiteX207" fmla="*/ 1120051 w 2582862"/>
              <a:gd name="connsiteY207" fmla="*/ 192840 h 192840"/>
              <a:gd name="connsiteX208" fmla="*/ 1181399 w 2582862"/>
              <a:gd name="connsiteY208" fmla="*/ 0 h 192840"/>
              <a:gd name="connsiteX209" fmla="*/ 1197897 w 2582862"/>
              <a:gd name="connsiteY209" fmla="*/ 0 h 192840"/>
              <a:gd name="connsiteX210" fmla="*/ 1107975 w 2582862"/>
              <a:gd name="connsiteY210" fmla="*/ 192840 h 192840"/>
              <a:gd name="connsiteX211" fmla="*/ 1091476 w 2582862"/>
              <a:gd name="connsiteY211" fmla="*/ 192840 h 192840"/>
              <a:gd name="connsiteX212" fmla="*/ 1152823 w 2582862"/>
              <a:gd name="connsiteY212" fmla="*/ 0 h 192840"/>
              <a:gd name="connsiteX213" fmla="*/ 1169322 w 2582862"/>
              <a:gd name="connsiteY213" fmla="*/ 0 h 192840"/>
              <a:gd name="connsiteX214" fmla="*/ 1079399 w 2582862"/>
              <a:gd name="connsiteY214" fmla="*/ 192840 h 192840"/>
              <a:gd name="connsiteX215" fmla="*/ 1062901 w 2582862"/>
              <a:gd name="connsiteY215" fmla="*/ 192840 h 192840"/>
              <a:gd name="connsiteX216" fmla="*/ 1124249 w 2582862"/>
              <a:gd name="connsiteY216" fmla="*/ 0 h 192840"/>
              <a:gd name="connsiteX217" fmla="*/ 1140747 w 2582862"/>
              <a:gd name="connsiteY217" fmla="*/ 0 h 192840"/>
              <a:gd name="connsiteX218" fmla="*/ 1050824 w 2582862"/>
              <a:gd name="connsiteY218" fmla="*/ 192840 h 192840"/>
              <a:gd name="connsiteX219" fmla="*/ 1034326 w 2582862"/>
              <a:gd name="connsiteY219" fmla="*/ 192840 h 192840"/>
              <a:gd name="connsiteX220" fmla="*/ 1095674 w 2582862"/>
              <a:gd name="connsiteY220" fmla="*/ 0 h 192840"/>
              <a:gd name="connsiteX221" fmla="*/ 1112173 w 2582862"/>
              <a:gd name="connsiteY221" fmla="*/ 0 h 192840"/>
              <a:gd name="connsiteX222" fmla="*/ 1022250 w 2582862"/>
              <a:gd name="connsiteY222" fmla="*/ 192840 h 192840"/>
              <a:gd name="connsiteX223" fmla="*/ 1005751 w 2582862"/>
              <a:gd name="connsiteY223" fmla="*/ 192840 h 192840"/>
              <a:gd name="connsiteX224" fmla="*/ 1067099 w 2582862"/>
              <a:gd name="connsiteY224" fmla="*/ 0 h 192840"/>
              <a:gd name="connsiteX225" fmla="*/ 1083598 w 2582862"/>
              <a:gd name="connsiteY225" fmla="*/ 0 h 192840"/>
              <a:gd name="connsiteX226" fmla="*/ 993675 w 2582862"/>
              <a:gd name="connsiteY226" fmla="*/ 192840 h 192840"/>
              <a:gd name="connsiteX227" fmla="*/ 977176 w 2582862"/>
              <a:gd name="connsiteY227" fmla="*/ 192840 h 192840"/>
              <a:gd name="connsiteX228" fmla="*/ 1038523 w 2582862"/>
              <a:gd name="connsiteY228" fmla="*/ 0 h 192840"/>
              <a:gd name="connsiteX229" fmla="*/ 1055022 w 2582862"/>
              <a:gd name="connsiteY229" fmla="*/ 0 h 192840"/>
              <a:gd name="connsiteX230" fmla="*/ 965099 w 2582862"/>
              <a:gd name="connsiteY230" fmla="*/ 192840 h 192840"/>
              <a:gd name="connsiteX231" fmla="*/ 948601 w 2582862"/>
              <a:gd name="connsiteY231" fmla="*/ 192840 h 192840"/>
              <a:gd name="connsiteX232" fmla="*/ 1009949 w 2582862"/>
              <a:gd name="connsiteY232" fmla="*/ 0 h 192840"/>
              <a:gd name="connsiteX233" fmla="*/ 1026447 w 2582862"/>
              <a:gd name="connsiteY233" fmla="*/ 0 h 192840"/>
              <a:gd name="connsiteX234" fmla="*/ 936524 w 2582862"/>
              <a:gd name="connsiteY234" fmla="*/ 192840 h 192840"/>
              <a:gd name="connsiteX235" fmla="*/ 920026 w 2582862"/>
              <a:gd name="connsiteY235" fmla="*/ 192840 h 192840"/>
              <a:gd name="connsiteX236" fmla="*/ 981374 w 2582862"/>
              <a:gd name="connsiteY236" fmla="*/ 0 h 192840"/>
              <a:gd name="connsiteX237" fmla="*/ 997873 w 2582862"/>
              <a:gd name="connsiteY237" fmla="*/ 0 h 192840"/>
              <a:gd name="connsiteX238" fmla="*/ 907950 w 2582862"/>
              <a:gd name="connsiteY238" fmla="*/ 192840 h 192840"/>
              <a:gd name="connsiteX239" fmla="*/ 891451 w 2582862"/>
              <a:gd name="connsiteY239" fmla="*/ 192840 h 192840"/>
              <a:gd name="connsiteX240" fmla="*/ 952799 w 2582862"/>
              <a:gd name="connsiteY240" fmla="*/ 0 h 192840"/>
              <a:gd name="connsiteX241" fmla="*/ 969298 w 2582862"/>
              <a:gd name="connsiteY241" fmla="*/ 0 h 192840"/>
              <a:gd name="connsiteX242" fmla="*/ 879375 w 2582862"/>
              <a:gd name="connsiteY242" fmla="*/ 192840 h 192840"/>
              <a:gd name="connsiteX243" fmla="*/ 862876 w 2582862"/>
              <a:gd name="connsiteY243" fmla="*/ 192840 h 192840"/>
              <a:gd name="connsiteX244" fmla="*/ 924223 w 2582862"/>
              <a:gd name="connsiteY244" fmla="*/ 0 h 192840"/>
              <a:gd name="connsiteX245" fmla="*/ 940722 w 2582862"/>
              <a:gd name="connsiteY245" fmla="*/ 0 h 192840"/>
              <a:gd name="connsiteX246" fmla="*/ 850799 w 2582862"/>
              <a:gd name="connsiteY246" fmla="*/ 192840 h 192840"/>
              <a:gd name="connsiteX247" fmla="*/ 834301 w 2582862"/>
              <a:gd name="connsiteY247" fmla="*/ 192840 h 192840"/>
              <a:gd name="connsiteX248" fmla="*/ 895649 w 2582862"/>
              <a:gd name="connsiteY248" fmla="*/ 0 h 192840"/>
              <a:gd name="connsiteX249" fmla="*/ 912147 w 2582862"/>
              <a:gd name="connsiteY249" fmla="*/ 0 h 192840"/>
              <a:gd name="connsiteX250" fmla="*/ 822224 w 2582862"/>
              <a:gd name="connsiteY250" fmla="*/ 192840 h 192840"/>
              <a:gd name="connsiteX251" fmla="*/ 805726 w 2582862"/>
              <a:gd name="connsiteY251" fmla="*/ 192840 h 192840"/>
              <a:gd name="connsiteX252" fmla="*/ 867074 w 2582862"/>
              <a:gd name="connsiteY252" fmla="*/ 0 h 192840"/>
              <a:gd name="connsiteX253" fmla="*/ 883573 w 2582862"/>
              <a:gd name="connsiteY253" fmla="*/ 0 h 192840"/>
              <a:gd name="connsiteX254" fmla="*/ 793650 w 2582862"/>
              <a:gd name="connsiteY254" fmla="*/ 192840 h 192840"/>
              <a:gd name="connsiteX255" fmla="*/ 777151 w 2582862"/>
              <a:gd name="connsiteY255" fmla="*/ 192840 h 192840"/>
              <a:gd name="connsiteX256" fmla="*/ 838499 w 2582862"/>
              <a:gd name="connsiteY256" fmla="*/ 0 h 192840"/>
              <a:gd name="connsiteX257" fmla="*/ 854997 w 2582862"/>
              <a:gd name="connsiteY257" fmla="*/ 0 h 192840"/>
              <a:gd name="connsiteX258" fmla="*/ 765075 w 2582862"/>
              <a:gd name="connsiteY258" fmla="*/ 192840 h 192840"/>
              <a:gd name="connsiteX259" fmla="*/ 748576 w 2582862"/>
              <a:gd name="connsiteY259" fmla="*/ 192840 h 192840"/>
              <a:gd name="connsiteX260" fmla="*/ 809924 w 2582862"/>
              <a:gd name="connsiteY260" fmla="*/ 0 h 192840"/>
              <a:gd name="connsiteX261" fmla="*/ 826422 w 2582862"/>
              <a:gd name="connsiteY261" fmla="*/ 0 h 192840"/>
              <a:gd name="connsiteX262" fmla="*/ 736499 w 2582862"/>
              <a:gd name="connsiteY262" fmla="*/ 192840 h 192840"/>
              <a:gd name="connsiteX263" fmla="*/ 720002 w 2582862"/>
              <a:gd name="connsiteY263" fmla="*/ 192840 h 192840"/>
              <a:gd name="connsiteX264" fmla="*/ 781349 w 2582862"/>
              <a:gd name="connsiteY264" fmla="*/ 0 h 192840"/>
              <a:gd name="connsiteX265" fmla="*/ 797847 w 2582862"/>
              <a:gd name="connsiteY265" fmla="*/ 0 h 192840"/>
              <a:gd name="connsiteX266" fmla="*/ 707924 w 2582862"/>
              <a:gd name="connsiteY266" fmla="*/ 192840 h 192840"/>
              <a:gd name="connsiteX267" fmla="*/ 691426 w 2582862"/>
              <a:gd name="connsiteY267" fmla="*/ 192840 h 192840"/>
              <a:gd name="connsiteX268" fmla="*/ 752774 w 2582862"/>
              <a:gd name="connsiteY268" fmla="*/ 0 h 192840"/>
              <a:gd name="connsiteX269" fmla="*/ 769273 w 2582862"/>
              <a:gd name="connsiteY269" fmla="*/ 0 h 192840"/>
              <a:gd name="connsiteX270" fmla="*/ 679350 w 2582862"/>
              <a:gd name="connsiteY270" fmla="*/ 192840 h 192840"/>
              <a:gd name="connsiteX271" fmla="*/ 662851 w 2582862"/>
              <a:gd name="connsiteY271" fmla="*/ 192840 h 192840"/>
              <a:gd name="connsiteX272" fmla="*/ 724199 w 2582862"/>
              <a:gd name="connsiteY272" fmla="*/ 0 h 192840"/>
              <a:gd name="connsiteX273" fmla="*/ 740697 w 2582862"/>
              <a:gd name="connsiteY273" fmla="*/ 0 h 192840"/>
              <a:gd name="connsiteX274" fmla="*/ 650775 w 2582862"/>
              <a:gd name="connsiteY274" fmla="*/ 192840 h 192840"/>
              <a:gd name="connsiteX275" fmla="*/ 634276 w 2582862"/>
              <a:gd name="connsiteY275" fmla="*/ 192840 h 192840"/>
              <a:gd name="connsiteX276" fmla="*/ 695624 w 2582862"/>
              <a:gd name="connsiteY276" fmla="*/ 0 h 192840"/>
              <a:gd name="connsiteX277" fmla="*/ 712122 w 2582862"/>
              <a:gd name="connsiteY277" fmla="*/ 0 h 192840"/>
              <a:gd name="connsiteX278" fmla="*/ 622199 w 2582862"/>
              <a:gd name="connsiteY278" fmla="*/ 192840 h 192840"/>
              <a:gd name="connsiteX279" fmla="*/ 605702 w 2582862"/>
              <a:gd name="connsiteY279" fmla="*/ 192840 h 192840"/>
              <a:gd name="connsiteX280" fmla="*/ 667049 w 2582862"/>
              <a:gd name="connsiteY280" fmla="*/ 0 h 192840"/>
              <a:gd name="connsiteX281" fmla="*/ 683547 w 2582862"/>
              <a:gd name="connsiteY281" fmla="*/ 0 h 192840"/>
              <a:gd name="connsiteX282" fmla="*/ 593624 w 2582862"/>
              <a:gd name="connsiteY282" fmla="*/ 192840 h 192840"/>
              <a:gd name="connsiteX283" fmla="*/ 577126 w 2582862"/>
              <a:gd name="connsiteY283" fmla="*/ 192840 h 192840"/>
              <a:gd name="connsiteX284" fmla="*/ 638474 w 2582862"/>
              <a:gd name="connsiteY284" fmla="*/ 0 h 192840"/>
              <a:gd name="connsiteX285" fmla="*/ 654973 w 2582862"/>
              <a:gd name="connsiteY285" fmla="*/ 0 h 192840"/>
              <a:gd name="connsiteX286" fmla="*/ 565050 w 2582862"/>
              <a:gd name="connsiteY286" fmla="*/ 192840 h 192840"/>
              <a:gd name="connsiteX287" fmla="*/ 548551 w 2582862"/>
              <a:gd name="connsiteY287" fmla="*/ 192840 h 192840"/>
              <a:gd name="connsiteX288" fmla="*/ 609899 w 2582862"/>
              <a:gd name="connsiteY288" fmla="*/ 0 h 192840"/>
              <a:gd name="connsiteX289" fmla="*/ 626397 w 2582862"/>
              <a:gd name="connsiteY289" fmla="*/ 0 h 192840"/>
              <a:gd name="connsiteX290" fmla="*/ 536475 w 2582862"/>
              <a:gd name="connsiteY290" fmla="*/ 192840 h 192840"/>
              <a:gd name="connsiteX291" fmla="*/ 519976 w 2582862"/>
              <a:gd name="connsiteY291" fmla="*/ 192840 h 192840"/>
              <a:gd name="connsiteX292" fmla="*/ 581324 w 2582862"/>
              <a:gd name="connsiteY292" fmla="*/ 0 h 192840"/>
              <a:gd name="connsiteX293" fmla="*/ 597822 w 2582862"/>
              <a:gd name="connsiteY293" fmla="*/ 0 h 192840"/>
              <a:gd name="connsiteX294" fmla="*/ 507899 w 2582862"/>
              <a:gd name="connsiteY294" fmla="*/ 192840 h 192840"/>
              <a:gd name="connsiteX295" fmla="*/ 491402 w 2582862"/>
              <a:gd name="connsiteY295" fmla="*/ 192840 h 192840"/>
              <a:gd name="connsiteX296" fmla="*/ 552749 w 2582862"/>
              <a:gd name="connsiteY296" fmla="*/ 0 h 192840"/>
              <a:gd name="connsiteX297" fmla="*/ 569247 w 2582862"/>
              <a:gd name="connsiteY297" fmla="*/ 0 h 192840"/>
              <a:gd name="connsiteX298" fmla="*/ 479324 w 2582862"/>
              <a:gd name="connsiteY298" fmla="*/ 192840 h 192840"/>
              <a:gd name="connsiteX299" fmla="*/ 462826 w 2582862"/>
              <a:gd name="connsiteY299" fmla="*/ 192840 h 192840"/>
              <a:gd name="connsiteX300" fmla="*/ 524174 w 2582862"/>
              <a:gd name="connsiteY300" fmla="*/ 0 h 192840"/>
              <a:gd name="connsiteX301" fmla="*/ 540673 w 2582862"/>
              <a:gd name="connsiteY301" fmla="*/ 0 h 192840"/>
              <a:gd name="connsiteX302" fmla="*/ 450750 w 2582862"/>
              <a:gd name="connsiteY302" fmla="*/ 192840 h 192840"/>
              <a:gd name="connsiteX303" fmla="*/ 434251 w 2582862"/>
              <a:gd name="connsiteY303" fmla="*/ 192840 h 192840"/>
              <a:gd name="connsiteX304" fmla="*/ 495599 w 2582862"/>
              <a:gd name="connsiteY304" fmla="*/ 0 h 192840"/>
              <a:gd name="connsiteX305" fmla="*/ 512098 w 2582862"/>
              <a:gd name="connsiteY305" fmla="*/ 0 h 192840"/>
              <a:gd name="connsiteX306" fmla="*/ 422177 w 2582862"/>
              <a:gd name="connsiteY306" fmla="*/ 192840 h 192840"/>
              <a:gd name="connsiteX307" fmla="*/ 405677 w 2582862"/>
              <a:gd name="connsiteY307" fmla="*/ 192840 h 192840"/>
              <a:gd name="connsiteX308" fmla="*/ 467025 w 2582862"/>
              <a:gd name="connsiteY308" fmla="*/ 0 h 192840"/>
              <a:gd name="connsiteX309" fmla="*/ 483522 w 2582862"/>
              <a:gd name="connsiteY309" fmla="*/ 0 h 192840"/>
              <a:gd name="connsiteX310" fmla="*/ 393600 w 2582862"/>
              <a:gd name="connsiteY310" fmla="*/ 192840 h 192840"/>
              <a:gd name="connsiteX311" fmla="*/ 377103 w 2582862"/>
              <a:gd name="connsiteY311" fmla="*/ 192840 h 192840"/>
              <a:gd name="connsiteX312" fmla="*/ 438449 w 2582862"/>
              <a:gd name="connsiteY312" fmla="*/ 0 h 192840"/>
              <a:gd name="connsiteX313" fmla="*/ 454947 w 2582862"/>
              <a:gd name="connsiteY313" fmla="*/ 0 h 192840"/>
              <a:gd name="connsiteX314" fmla="*/ 365026 w 2582862"/>
              <a:gd name="connsiteY314" fmla="*/ 192840 h 192840"/>
              <a:gd name="connsiteX315" fmla="*/ 348527 w 2582862"/>
              <a:gd name="connsiteY315" fmla="*/ 192840 h 192840"/>
              <a:gd name="connsiteX316" fmla="*/ 409874 w 2582862"/>
              <a:gd name="connsiteY316" fmla="*/ 0 h 192840"/>
              <a:gd name="connsiteX317" fmla="*/ 426373 w 2582862"/>
              <a:gd name="connsiteY317" fmla="*/ 0 h 192840"/>
              <a:gd name="connsiteX318" fmla="*/ 336451 w 2582862"/>
              <a:gd name="connsiteY318" fmla="*/ 192840 h 192840"/>
              <a:gd name="connsiteX319" fmla="*/ 319952 w 2582862"/>
              <a:gd name="connsiteY319" fmla="*/ 192840 h 192840"/>
              <a:gd name="connsiteX320" fmla="*/ 381300 w 2582862"/>
              <a:gd name="connsiteY320" fmla="*/ 0 h 192840"/>
              <a:gd name="connsiteX321" fmla="*/ 397797 w 2582862"/>
              <a:gd name="connsiteY321" fmla="*/ 0 h 192840"/>
              <a:gd name="connsiteX322" fmla="*/ 307876 w 2582862"/>
              <a:gd name="connsiteY322" fmla="*/ 192840 h 192840"/>
              <a:gd name="connsiteX323" fmla="*/ 291377 w 2582862"/>
              <a:gd name="connsiteY323" fmla="*/ 192840 h 192840"/>
              <a:gd name="connsiteX324" fmla="*/ 352725 w 2582862"/>
              <a:gd name="connsiteY324" fmla="*/ 0 h 192840"/>
              <a:gd name="connsiteX325" fmla="*/ 369224 w 2582862"/>
              <a:gd name="connsiteY325" fmla="*/ 0 h 192840"/>
              <a:gd name="connsiteX326" fmla="*/ 279302 w 2582862"/>
              <a:gd name="connsiteY326" fmla="*/ 192840 h 192840"/>
              <a:gd name="connsiteX327" fmla="*/ 262803 w 2582862"/>
              <a:gd name="connsiteY327" fmla="*/ 192840 h 192840"/>
              <a:gd name="connsiteX328" fmla="*/ 324150 w 2582862"/>
              <a:gd name="connsiteY328" fmla="*/ 0 h 192840"/>
              <a:gd name="connsiteX329" fmla="*/ 340649 w 2582862"/>
              <a:gd name="connsiteY329" fmla="*/ 0 h 192840"/>
              <a:gd name="connsiteX330" fmla="*/ 250726 w 2582862"/>
              <a:gd name="connsiteY330" fmla="*/ 192840 h 192840"/>
              <a:gd name="connsiteX331" fmla="*/ 234227 w 2582862"/>
              <a:gd name="connsiteY331" fmla="*/ 192840 h 192840"/>
              <a:gd name="connsiteX332" fmla="*/ 295575 w 2582862"/>
              <a:gd name="connsiteY332" fmla="*/ 0 h 192840"/>
              <a:gd name="connsiteX333" fmla="*/ 312074 w 2582862"/>
              <a:gd name="connsiteY333" fmla="*/ 0 h 192840"/>
              <a:gd name="connsiteX334" fmla="*/ 222151 w 2582862"/>
              <a:gd name="connsiteY334" fmla="*/ 192840 h 192840"/>
              <a:gd name="connsiteX335" fmla="*/ 205653 w 2582862"/>
              <a:gd name="connsiteY335" fmla="*/ 192840 h 192840"/>
              <a:gd name="connsiteX336" fmla="*/ 267000 w 2582862"/>
              <a:gd name="connsiteY336" fmla="*/ 0 h 192840"/>
              <a:gd name="connsiteX337" fmla="*/ 283498 w 2582862"/>
              <a:gd name="connsiteY337" fmla="*/ 0 h 192840"/>
              <a:gd name="connsiteX338" fmla="*/ 193576 w 2582862"/>
              <a:gd name="connsiteY338" fmla="*/ 192840 h 192840"/>
              <a:gd name="connsiteX339" fmla="*/ 177077 w 2582862"/>
              <a:gd name="connsiteY339" fmla="*/ 192840 h 192840"/>
              <a:gd name="connsiteX340" fmla="*/ 238425 w 2582862"/>
              <a:gd name="connsiteY340" fmla="*/ 0 h 192840"/>
              <a:gd name="connsiteX341" fmla="*/ 254924 w 2582862"/>
              <a:gd name="connsiteY341" fmla="*/ 0 h 192840"/>
              <a:gd name="connsiteX342" fmla="*/ 165001 w 2582862"/>
              <a:gd name="connsiteY342" fmla="*/ 192840 h 192840"/>
              <a:gd name="connsiteX343" fmla="*/ 148503 w 2582862"/>
              <a:gd name="connsiteY343" fmla="*/ 192840 h 192840"/>
              <a:gd name="connsiteX344" fmla="*/ 209850 w 2582862"/>
              <a:gd name="connsiteY344" fmla="*/ 0 h 192840"/>
              <a:gd name="connsiteX345" fmla="*/ 226349 w 2582862"/>
              <a:gd name="connsiteY345" fmla="*/ 0 h 192840"/>
              <a:gd name="connsiteX346" fmla="*/ 136426 w 2582862"/>
              <a:gd name="connsiteY346" fmla="*/ 192840 h 192840"/>
              <a:gd name="connsiteX347" fmla="*/ 119927 w 2582862"/>
              <a:gd name="connsiteY347" fmla="*/ 192840 h 192840"/>
              <a:gd name="connsiteX348" fmla="*/ 181275 w 2582862"/>
              <a:gd name="connsiteY348" fmla="*/ 0 h 192840"/>
              <a:gd name="connsiteX349" fmla="*/ 197774 w 2582862"/>
              <a:gd name="connsiteY349" fmla="*/ 0 h 192840"/>
              <a:gd name="connsiteX350" fmla="*/ 107851 w 2582862"/>
              <a:gd name="connsiteY350" fmla="*/ 192840 h 192840"/>
              <a:gd name="connsiteX351" fmla="*/ 91352 w 2582862"/>
              <a:gd name="connsiteY351" fmla="*/ 192840 h 192840"/>
              <a:gd name="connsiteX352" fmla="*/ 152700 w 2582862"/>
              <a:gd name="connsiteY352" fmla="*/ 0 h 192840"/>
              <a:gd name="connsiteX353" fmla="*/ 169198 w 2582862"/>
              <a:gd name="connsiteY353" fmla="*/ 0 h 192840"/>
              <a:gd name="connsiteX354" fmla="*/ 79276 w 2582862"/>
              <a:gd name="connsiteY354" fmla="*/ 192840 h 192840"/>
              <a:gd name="connsiteX355" fmla="*/ 62778 w 2582862"/>
              <a:gd name="connsiteY355" fmla="*/ 192840 h 192840"/>
              <a:gd name="connsiteX356" fmla="*/ 124125 w 2582862"/>
              <a:gd name="connsiteY356" fmla="*/ 0 h 192840"/>
              <a:gd name="connsiteX357" fmla="*/ 140623 w 2582862"/>
              <a:gd name="connsiteY357" fmla="*/ 0 h 192840"/>
              <a:gd name="connsiteX358" fmla="*/ 50700 w 2582862"/>
              <a:gd name="connsiteY358" fmla="*/ 192840 h 192840"/>
              <a:gd name="connsiteX359" fmla="*/ 34202 w 2582862"/>
              <a:gd name="connsiteY359" fmla="*/ 192840 h 192840"/>
              <a:gd name="connsiteX360" fmla="*/ 95550 w 2582862"/>
              <a:gd name="connsiteY360" fmla="*/ 0 h 192840"/>
              <a:gd name="connsiteX361" fmla="*/ 112049 w 2582862"/>
              <a:gd name="connsiteY361" fmla="*/ 0 h 192840"/>
              <a:gd name="connsiteX362" fmla="*/ 22126 w 2582862"/>
              <a:gd name="connsiteY362" fmla="*/ 192840 h 192840"/>
              <a:gd name="connsiteX363" fmla="*/ 5627 w 2582862"/>
              <a:gd name="connsiteY363" fmla="*/ 192840 h 192840"/>
              <a:gd name="connsiteX364" fmla="*/ 66975 w 2582862"/>
              <a:gd name="connsiteY364" fmla="*/ 0 h 192840"/>
              <a:gd name="connsiteX365" fmla="*/ 83474 w 2582862"/>
              <a:gd name="connsiteY365" fmla="*/ 0 h 192840"/>
              <a:gd name="connsiteX366" fmla="*/ 0 w 2582862"/>
              <a:gd name="connsiteY366" fmla="*/ 179010 h 192840"/>
              <a:gd name="connsiteX367" fmla="*/ 0 w 2582862"/>
              <a:gd name="connsiteY367" fmla="*/ 143630 h 192840"/>
              <a:gd name="connsiteX368" fmla="*/ 38401 w 2582862"/>
              <a:gd name="connsiteY368" fmla="*/ 0 h 192840"/>
              <a:gd name="connsiteX369" fmla="*/ 54898 w 2582862"/>
              <a:gd name="connsiteY369" fmla="*/ 0 h 192840"/>
              <a:gd name="connsiteX370" fmla="*/ 0 w 2582862"/>
              <a:gd name="connsiteY370" fmla="*/ 117730 h 192840"/>
              <a:gd name="connsiteX371" fmla="*/ 0 w 2582862"/>
              <a:gd name="connsiteY371" fmla="*/ 82350 h 192840"/>
              <a:gd name="connsiteX372" fmla="*/ 12205 w 2582862"/>
              <a:gd name="connsiteY372" fmla="*/ 0 h 192840"/>
              <a:gd name="connsiteX373" fmla="*/ 26324 w 2582862"/>
              <a:gd name="connsiteY373" fmla="*/ 0 h 192840"/>
              <a:gd name="connsiteX374" fmla="*/ 0 w 2582862"/>
              <a:gd name="connsiteY374" fmla="*/ 56452 h 192840"/>
              <a:gd name="connsiteX375" fmla="*/ 0 w 2582862"/>
              <a:gd name="connsiteY375" fmla="*/ 26174 h 192840"/>
              <a:gd name="connsiteX376" fmla="*/ 0 w 2582862"/>
              <a:gd name="connsiteY376" fmla="*/ 0 h 192840"/>
              <a:gd name="connsiteX377" fmla="*/ 129 w 2582862"/>
              <a:gd name="connsiteY377" fmla="*/ 0 h 192840"/>
              <a:gd name="connsiteX378" fmla="*/ 0 w 2582862"/>
              <a:gd name="connsiteY378" fmla="*/ 276 h 1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2582862" h="192840">
                <a:moveTo>
                  <a:pt x="2582862" y="181076"/>
                </a:moveTo>
                <a:lnTo>
                  <a:pt x="2582862" y="192840"/>
                </a:lnTo>
                <a:lnTo>
                  <a:pt x="2577376" y="192840"/>
                </a:lnTo>
                <a:close/>
                <a:moveTo>
                  <a:pt x="2582862" y="119796"/>
                </a:moveTo>
                <a:lnTo>
                  <a:pt x="2582862" y="155178"/>
                </a:lnTo>
                <a:lnTo>
                  <a:pt x="2565300" y="192840"/>
                </a:lnTo>
                <a:lnTo>
                  <a:pt x="2548801" y="192840"/>
                </a:lnTo>
                <a:close/>
                <a:moveTo>
                  <a:pt x="2582862" y="58517"/>
                </a:moveTo>
                <a:lnTo>
                  <a:pt x="2582862" y="93897"/>
                </a:lnTo>
                <a:lnTo>
                  <a:pt x="2536724" y="192840"/>
                </a:lnTo>
                <a:lnTo>
                  <a:pt x="2520227" y="192840"/>
                </a:lnTo>
                <a:close/>
                <a:moveTo>
                  <a:pt x="2581574" y="0"/>
                </a:moveTo>
                <a:lnTo>
                  <a:pt x="2582862" y="0"/>
                </a:lnTo>
                <a:lnTo>
                  <a:pt x="2582862" y="32619"/>
                </a:lnTo>
                <a:lnTo>
                  <a:pt x="2508150" y="192840"/>
                </a:lnTo>
                <a:lnTo>
                  <a:pt x="2491651" y="192840"/>
                </a:lnTo>
                <a:close/>
                <a:moveTo>
                  <a:pt x="2552999" y="0"/>
                </a:moveTo>
                <a:lnTo>
                  <a:pt x="2569498" y="0"/>
                </a:lnTo>
                <a:lnTo>
                  <a:pt x="2479575" y="192840"/>
                </a:lnTo>
                <a:lnTo>
                  <a:pt x="2463076" y="192840"/>
                </a:lnTo>
                <a:close/>
                <a:moveTo>
                  <a:pt x="2524424" y="0"/>
                </a:moveTo>
                <a:lnTo>
                  <a:pt x="2540923" y="0"/>
                </a:lnTo>
                <a:lnTo>
                  <a:pt x="2451000" y="192840"/>
                </a:lnTo>
                <a:lnTo>
                  <a:pt x="2434501" y="192840"/>
                </a:lnTo>
                <a:close/>
                <a:moveTo>
                  <a:pt x="2495849" y="0"/>
                </a:moveTo>
                <a:lnTo>
                  <a:pt x="2512347" y="0"/>
                </a:lnTo>
                <a:lnTo>
                  <a:pt x="2422424" y="192840"/>
                </a:lnTo>
                <a:lnTo>
                  <a:pt x="2405927" y="192840"/>
                </a:lnTo>
                <a:close/>
                <a:moveTo>
                  <a:pt x="2467274" y="0"/>
                </a:moveTo>
                <a:lnTo>
                  <a:pt x="2483772" y="0"/>
                </a:lnTo>
                <a:lnTo>
                  <a:pt x="2393850" y="192840"/>
                </a:lnTo>
                <a:lnTo>
                  <a:pt x="2377351" y="192840"/>
                </a:lnTo>
                <a:close/>
                <a:moveTo>
                  <a:pt x="2438699" y="0"/>
                </a:moveTo>
                <a:lnTo>
                  <a:pt x="2455198" y="0"/>
                </a:lnTo>
                <a:lnTo>
                  <a:pt x="2365275" y="192840"/>
                </a:lnTo>
                <a:lnTo>
                  <a:pt x="2348776" y="192840"/>
                </a:lnTo>
                <a:close/>
                <a:moveTo>
                  <a:pt x="2410124" y="0"/>
                </a:moveTo>
                <a:lnTo>
                  <a:pt x="2426622" y="0"/>
                </a:lnTo>
                <a:lnTo>
                  <a:pt x="2336700" y="192840"/>
                </a:lnTo>
                <a:lnTo>
                  <a:pt x="2320201" y="192840"/>
                </a:lnTo>
                <a:close/>
                <a:moveTo>
                  <a:pt x="2381549" y="0"/>
                </a:moveTo>
                <a:lnTo>
                  <a:pt x="2398047" y="0"/>
                </a:lnTo>
                <a:lnTo>
                  <a:pt x="2308124" y="192840"/>
                </a:lnTo>
                <a:lnTo>
                  <a:pt x="2291627" y="192840"/>
                </a:lnTo>
                <a:close/>
                <a:moveTo>
                  <a:pt x="2352974" y="0"/>
                </a:moveTo>
                <a:lnTo>
                  <a:pt x="2369472" y="0"/>
                </a:lnTo>
                <a:lnTo>
                  <a:pt x="2279550" y="192840"/>
                </a:lnTo>
                <a:lnTo>
                  <a:pt x="2263051" y="192840"/>
                </a:lnTo>
                <a:close/>
                <a:moveTo>
                  <a:pt x="2324399" y="0"/>
                </a:moveTo>
                <a:lnTo>
                  <a:pt x="2340898" y="0"/>
                </a:lnTo>
                <a:lnTo>
                  <a:pt x="2250975" y="192840"/>
                </a:lnTo>
                <a:lnTo>
                  <a:pt x="2234476" y="192840"/>
                </a:lnTo>
                <a:close/>
                <a:moveTo>
                  <a:pt x="2295824" y="0"/>
                </a:moveTo>
                <a:lnTo>
                  <a:pt x="2312322" y="0"/>
                </a:lnTo>
                <a:lnTo>
                  <a:pt x="2222400" y="192840"/>
                </a:lnTo>
                <a:lnTo>
                  <a:pt x="2205901" y="192840"/>
                </a:lnTo>
                <a:close/>
                <a:moveTo>
                  <a:pt x="2267249" y="0"/>
                </a:moveTo>
                <a:lnTo>
                  <a:pt x="2283747" y="0"/>
                </a:lnTo>
                <a:lnTo>
                  <a:pt x="2193824" y="192840"/>
                </a:lnTo>
                <a:lnTo>
                  <a:pt x="2177327" y="192840"/>
                </a:lnTo>
                <a:close/>
                <a:moveTo>
                  <a:pt x="2238674" y="0"/>
                </a:moveTo>
                <a:lnTo>
                  <a:pt x="2255172" y="0"/>
                </a:lnTo>
                <a:lnTo>
                  <a:pt x="2165250" y="192840"/>
                </a:lnTo>
                <a:lnTo>
                  <a:pt x="2148751" y="192840"/>
                </a:lnTo>
                <a:close/>
                <a:moveTo>
                  <a:pt x="2210099" y="0"/>
                </a:moveTo>
                <a:lnTo>
                  <a:pt x="2226598" y="0"/>
                </a:lnTo>
                <a:lnTo>
                  <a:pt x="2136675" y="192840"/>
                </a:lnTo>
                <a:lnTo>
                  <a:pt x="2120176" y="192840"/>
                </a:lnTo>
                <a:close/>
                <a:moveTo>
                  <a:pt x="2181524" y="0"/>
                </a:moveTo>
                <a:lnTo>
                  <a:pt x="2198022" y="0"/>
                </a:lnTo>
                <a:lnTo>
                  <a:pt x="2108100" y="192840"/>
                </a:lnTo>
                <a:lnTo>
                  <a:pt x="2091601" y="192840"/>
                </a:lnTo>
                <a:close/>
                <a:moveTo>
                  <a:pt x="2152949" y="0"/>
                </a:moveTo>
                <a:lnTo>
                  <a:pt x="2169447" y="0"/>
                </a:lnTo>
                <a:lnTo>
                  <a:pt x="2079524" y="192840"/>
                </a:lnTo>
                <a:lnTo>
                  <a:pt x="2063027" y="192840"/>
                </a:lnTo>
                <a:close/>
                <a:moveTo>
                  <a:pt x="2124374" y="0"/>
                </a:moveTo>
                <a:lnTo>
                  <a:pt x="2140872" y="0"/>
                </a:lnTo>
                <a:lnTo>
                  <a:pt x="2050950" y="192840"/>
                </a:lnTo>
                <a:lnTo>
                  <a:pt x="2034451" y="192840"/>
                </a:lnTo>
                <a:close/>
                <a:moveTo>
                  <a:pt x="2095799" y="0"/>
                </a:moveTo>
                <a:lnTo>
                  <a:pt x="2112298" y="0"/>
                </a:lnTo>
                <a:lnTo>
                  <a:pt x="2022375" y="192840"/>
                </a:lnTo>
                <a:lnTo>
                  <a:pt x="2005876" y="192840"/>
                </a:lnTo>
                <a:close/>
                <a:moveTo>
                  <a:pt x="2067223" y="0"/>
                </a:moveTo>
                <a:lnTo>
                  <a:pt x="2083723" y="0"/>
                </a:lnTo>
                <a:lnTo>
                  <a:pt x="1993800" y="192840"/>
                </a:lnTo>
                <a:lnTo>
                  <a:pt x="1977301" y="192840"/>
                </a:lnTo>
                <a:close/>
                <a:moveTo>
                  <a:pt x="2038649" y="0"/>
                </a:moveTo>
                <a:lnTo>
                  <a:pt x="2055147" y="0"/>
                </a:lnTo>
                <a:lnTo>
                  <a:pt x="1965224" y="192840"/>
                </a:lnTo>
                <a:lnTo>
                  <a:pt x="1948727" y="192840"/>
                </a:lnTo>
                <a:close/>
                <a:moveTo>
                  <a:pt x="2010074" y="0"/>
                </a:moveTo>
                <a:lnTo>
                  <a:pt x="2026572" y="0"/>
                </a:lnTo>
                <a:lnTo>
                  <a:pt x="1936650" y="192840"/>
                </a:lnTo>
                <a:lnTo>
                  <a:pt x="1920151" y="192840"/>
                </a:lnTo>
                <a:close/>
                <a:moveTo>
                  <a:pt x="1981499" y="0"/>
                </a:moveTo>
                <a:lnTo>
                  <a:pt x="1997998" y="0"/>
                </a:lnTo>
                <a:lnTo>
                  <a:pt x="1908075" y="192840"/>
                </a:lnTo>
                <a:lnTo>
                  <a:pt x="1891576" y="192840"/>
                </a:lnTo>
                <a:close/>
                <a:moveTo>
                  <a:pt x="1952924" y="0"/>
                </a:moveTo>
                <a:lnTo>
                  <a:pt x="1969422" y="0"/>
                </a:lnTo>
                <a:lnTo>
                  <a:pt x="1879499" y="192840"/>
                </a:lnTo>
                <a:lnTo>
                  <a:pt x="1863001" y="192840"/>
                </a:lnTo>
                <a:close/>
                <a:moveTo>
                  <a:pt x="1924349" y="0"/>
                </a:moveTo>
                <a:lnTo>
                  <a:pt x="1940847" y="0"/>
                </a:lnTo>
                <a:lnTo>
                  <a:pt x="1850924" y="192840"/>
                </a:lnTo>
                <a:lnTo>
                  <a:pt x="1834427" y="192840"/>
                </a:lnTo>
                <a:close/>
                <a:moveTo>
                  <a:pt x="1895774" y="0"/>
                </a:moveTo>
                <a:lnTo>
                  <a:pt x="1912272" y="0"/>
                </a:lnTo>
                <a:lnTo>
                  <a:pt x="1822350" y="192840"/>
                </a:lnTo>
                <a:lnTo>
                  <a:pt x="1805851" y="192840"/>
                </a:lnTo>
                <a:close/>
                <a:moveTo>
                  <a:pt x="1867199" y="0"/>
                </a:moveTo>
                <a:lnTo>
                  <a:pt x="1883698" y="0"/>
                </a:lnTo>
                <a:lnTo>
                  <a:pt x="1793775" y="192840"/>
                </a:lnTo>
                <a:lnTo>
                  <a:pt x="1777276" y="192840"/>
                </a:lnTo>
                <a:close/>
                <a:moveTo>
                  <a:pt x="1838623" y="0"/>
                </a:moveTo>
                <a:lnTo>
                  <a:pt x="1855122" y="0"/>
                </a:lnTo>
                <a:lnTo>
                  <a:pt x="1765200" y="192840"/>
                </a:lnTo>
                <a:lnTo>
                  <a:pt x="1748701" y="192840"/>
                </a:lnTo>
                <a:close/>
                <a:moveTo>
                  <a:pt x="1810048" y="0"/>
                </a:moveTo>
                <a:lnTo>
                  <a:pt x="1826547" y="0"/>
                </a:lnTo>
                <a:lnTo>
                  <a:pt x="1736624" y="192840"/>
                </a:lnTo>
                <a:lnTo>
                  <a:pt x="1720126" y="192840"/>
                </a:lnTo>
                <a:close/>
                <a:moveTo>
                  <a:pt x="1781474" y="0"/>
                </a:moveTo>
                <a:lnTo>
                  <a:pt x="1797973" y="0"/>
                </a:lnTo>
                <a:lnTo>
                  <a:pt x="1708050" y="192840"/>
                </a:lnTo>
                <a:lnTo>
                  <a:pt x="1691551" y="192840"/>
                </a:lnTo>
                <a:close/>
                <a:moveTo>
                  <a:pt x="1752899" y="0"/>
                </a:moveTo>
                <a:lnTo>
                  <a:pt x="1769398" y="0"/>
                </a:lnTo>
                <a:lnTo>
                  <a:pt x="1679475" y="192840"/>
                </a:lnTo>
                <a:lnTo>
                  <a:pt x="1662976" y="192840"/>
                </a:lnTo>
                <a:close/>
                <a:moveTo>
                  <a:pt x="1724324" y="0"/>
                </a:moveTo>
                <a:lnTo>
                  <a:pt x="1740822" y="0"/>
                </a:lnTo>
                <a:lnTo>
                  <a:pt x="1650899" y="192840"/>
                </a:lnTo>
                <a:lnTo>
                  <a:pt x="1634401" y="192840"/>
                </a:lnTo>
                <a:close/>
                <a:moveTo>
                  <a:pt x="1695748" y="0"/>
                </a:moveTo>
                <a:lnTo>
                  <a:pt x="1712247" y="0"/>
                </a:lnTo>
                <a:lnTo>
                  <a:pt x="1622324" y="192840"/>
                </a:lnTo>
                <a:lnTo>
                  <a:pt x="1605826" y="192840"/>
                </a:lnTo>
                <a:close/>
                <a:moveTo>
                  <a:pt x="1667174" y="0"/>
                </a:moveTo>
                <a:lnTo>
                  <a:pt x="1683673" y="0"/>
                </a:lnTo>
                <a:lnTo>
                  <a:pt x="1593750" y="192840"/>
                </a:lnTo>
                <a:lnTo>
                  <a:pt x="1577251" y="192840"/>
                </a:lnTo>
                <a:close/>
                <a:moveTo>
                  <a:pt x="1638599" y="0"/>
                </a:moveTo>
                <a:lnTo>
                  <a:pt x="1655098" y="0"/>
                </a:lnTo>
                <a:lnTo>
                  <a:pt x="1565175" y="192840"/>
                </a:lnTo>
                <a:lnTo>
                  <a:pt x="1548676" y="192840"/>
                </a:lnTo>
                <a:close/>
                <a:moveTo>
                  <a:pt x="1610023" y="0"/>
                </a:moveTo>
                <a:lnTo>
                  <a:pt x="1626522" y="0"/>
                </a:lnTo>
                <a:lnTo>
                  <a:pt x="1536600" y="192840"/>
                </a:lnTo>
                <a:lnTo>
                  <a:pt x="1520101" y="192840"/>
                </a:lnTo>
                <a:close/>
                <a:moveTo>
                  <a:pt x="1581448" y="0"/>
                </a:moveTo>
                <a:lnTo>
                  <a:pt x="1597947" y="0"/>
                </a:lnTo>
                <a:lnTo>
                  <a:pt x="1508024" y="192840"/>
                </a:lnTo>
                <a:lnTo>
                  <a:pt x="1491527" y="192840"/>
                </a:lnTo>
                <a:close/>
                <a:moveTo>
                  <a:pt x="1552874" y="0"/>
                </a:moveTo>
                <a:lnTo>
                  <a:pt x="1569373" y="0"/>
                </a:lnTo>
                <a:lnTo>
                  <a:pt x="1479450" y="192840"/>
                </a:lnTo>
                <a:lnTo>
                  <a:pt x="1462951" y="192840"/>
                </a:lnTo>
                <a:close/>
                <a:moveTo>
                  <a:pt x="1524299" y="0"/>
                </a:moveTo>
                <a:lnTo>
                  <a:pt x="1540798" y="0"/>
                </a:lnTo>
                <a:lnTo>
                  <a:pt x="1450875" y="192840"/>
                </a:lnTo>
                <a:lnTo>
                  <a:pt x="1434376" y="192840"/>
                </a:lnTo>
                <a:close/>
                <a:moveTo>
                  <a:pt x="1495724" y="0"/>
                </a:moveTo>
                <a:lnTo>
                  <a:pt x="1512222" y="0"/>
                </a:lnTo>
                <a:lnTo>
                  <a:pt x="1422299" y="192840"/>
                </a:lnTo>
                <a:lnTo>
                  <a:pt x="1405801" y="192840"/>
                </a:lnTo>
                <a:close/>
                <a:moveTo>
                  <a:pt x="1467149" y="0"/>
                </a:moveTo>
                <a:lnTo>
                  <a:pt x="1483647" y="0"/>
                </a:lnTo>
                <a:lnTo>
                  <a:pt x="1393724" y="192840"/>
                </a:lnTo>
                <a:lnTo>
                  <a:pt x="1377226" y="192840"/>
                </a:lnTo>
                <a:close/>
                <a:moveTo>
                  <a:pt x="1438574" y="0"/>
                </a:moveTo>
                <a:lnTo>
                  <a:pt x="1455073" y="0"/>
                </a:lnTo>
                <a:lnTo>
                  <a:pt x="1365150" y="192840"/>
                </a:lnTo>
                <a:lnTo>
                  <a:pt x="1348651" y="192840"/>
                </a:lnTo>
                <a:close/>
                <a:moveTo>
                  <a:pt x="1409999" y="0"/>
                </a:moveTo>
                <a:lnTo>
                  <a:pt x="1426498" y="0"/>
                </a:lnTo>
                <a:lnTo>
                  <a:pt x="1336575" y="192840"/>
                </a:lnTo>
                <a:lnTo>
                  <a:pt x="1320076" y="192840"/>
                </a:lnTo>
                <a:close/>
                <a:moveTo>
                  <a:pt x="1381423" y="0"/>
                </a:moveTo>
                <a:lnTo>
                  <a:pt x="1397922" y="0"/>
                </a:lnTo>
                <a:lnTo>
                  <a:pt x="1307999" y="192840"/>
                </a:lnTo>
                <a:lnTo>
                  <a:pt x="1291501" y="192840"/>
                </a:lnTo>
                <a:close/>
                <a:moveTo>
                  <a:pt x="1352849" y="0"/>
                </a:moveTo>
                <a:lnTo>
                  <a:pt x="1369347" y="0"/>
                </a:lnTo>
                <a:lnTo>
                  <a:pt x="1279424" y="192840"/>
                </a:lnTo>
                <a:lnTo>
                  <a:pt x="1262926" y="192840"/>
                </a:lnTo>
                <a:close/>
                <a:moveTo>
                  <a:pt x="1324274" y="0"/>
                </a:moveTo>
                <a:lnTo>
                  <a:pt x="1340773" y="0"/>
                </a:lnTo>
                <a:lnTo>
                  <a:pt x="1250850" y="192840"/>
                </a:lnTo>
                <a:lnTo>
                  <a:pt x="1234351" y="192840"/>
                </a:lnTo>
                <a:close/>
                <a:moveTo>
                  <a:pt x="1295699" y="0"/>
                </a:moveTo>
                <a:lnTo>
                  <a:pt x="1312198" y="0"/>
                </a:lnTo>
                <a:lnTo>
                  <a:pt x="1222275" y="192840"/>
                </a:lnTo>
                <a:lnTo>
                  <a:pt x="1205776" y="192840"/>
                </a:lnTo>
                <a:close/>
                <a:moveTo>
                  <a:pt x="1267123" y="0"/>
                </a:moveTo>
                <a:lnTo>
                  <a:pt x="1283622" y="0"/>
                </a:lnTo>
                <a:lnTo>
                  <a:pt x="1193700" y="192840"/>
                </a:lnTo>
                <a:lnTo>
                  <a:pt x="1177201" y="192840"/>
                </a:lnTo>
                <a:close/>
                <a:moveTo>
                  <a:pt x="1238549" y="0"/>
                </a:moveTo>
                <a:lnTo>
                  <a:pt x="1255047" y="0"/>
                </a:lnTo>
                <a:lnTo>
                  <a:pt x="1165124" y="192840"/>
                </a:lnTo>
                <a:lnTo>
                  <a:pt x="1148626" y="192840"/>
                </a:lnTo>
                <a:close/>
                <a:moveTo>
                  <a:pt x="1209974" y="0"/>
                </a:moveTo>
                <a:lnTo>
                  <a:pt x="1226473" y="0"/>
                </a:lnTo>
                <a:lnTo>
                  <a:pt x="1136550" y="192840"/>
                </a:lnTo>
                <a:lnTo>
                  <a:pt x="1120051" y="192840"/>
                </a:lnTo>
                <a:close/>
                <a:moveTo>
                  <a:pt x="1181399" y="0"/>
                </a:moveTo>
                <a:lnTo>
                  <a:pt x="1197897" y="0"/>
                </a:lnTo>
                <a:lnTo>
                  <a:pt x="1107975" y="192840"/>
                </a:lnTo>
                <a:lnTo>
                  <a:pt x="1091476" y="192840"/>
                </a:lnTo>
                <a:close/>
                <a:moveTo>
                  <a:pt x="1152823" y="0"/>
                </a:moveTo>
                <a:lnTo>
                  <a:pt x="1169322" y="0"/>
                </a:lnTo>
                <a:lnTo>
                  <a:pt x="1079399" y="192840"/>
                </a:lnTo>
                <a:lnTo>
                  <a:pt x="1062901" y="192840"/>
                </a:lnTo>
                <a:close/>
                <a:moveTo>
                  <a:pt x="1124249" y="0"/>
                </a:moveTo>
                <a:lnTo>
                  <a:pt x="1140747" y="0"/>
                </a:lnTo>
                <a:lnTo>
                  <a:pt x="1050824" y="192840"/>
                </a:lnTo>
                <a:lnTo>
                  <a:pt x="1034326" y="192840"/>
                </a:lnTo>
                <a:close/>
                <a:moveTo>
                  <a:pt x="1095674" y="0"/>
                </a:moveTo>
                <a:lnTo>
                  <a:pt x="1112173" y="0"/>
                </a:lnTo>
                <a:lnTo>
                  <a:pt x="1022250" y="192840"/>
                </a:lnTo>
                <a:lnTo>
                  <a:pt x="1005751" y="192840"/>
                </a:lnTo>
                <a:close/>
                <a:moveTo>
                  <a:pt x="1067099" y="0"/>
                </a:moveTo>
                <a:lnTo>
                  <a:pt x="1083598" y="0"/>
                </a:lnTo>
                <a:lnTo>
                  <a:pt x="993675" y="192840"/>
                </a:lnTo>
                <a:lnTo>
                  <a:pt x="977176" y="192840"/>
                </a:lnTo>
                <a:close/>
                <a:moveTo>
                  <a:pt x="1038523" y="0"/>
                </a:moveTo>
                <a:lnTo>
                  <a:pt x="1055022" y="0"/>
                </a:lnTo>
                <a:lnTo>
                  <a:pt x="965099" y="192840"/>
                </a:lnTo>
                <a:lnTo>
                  <a:pt x="948601" y="192840"/>
                </a:lnTo>
                <a:close/>
                <a:moveTo>
                  <a:pt x="1009949" y="0"/>
                </a:moveTo>
                <a:lnTo>
                  <a:pt x="1026447" y="0"/>
                </a:lnTo>
                <a:lnTo>
                  <a:pt x="936524" y="192840"/>
                </a:lnTo>
                <a:lnTo>
                  <a:pt x="920026" y="192840"/>
                </a:lnTo>
                <a:close/>
                <a:moveTo>
                  <a:pt x="981374" y="0"/>
                </a:moveTo>
                <a:lnTo>
                  <a:pt x="997873" y="0"/>
                </a:lnTo>
                <a:lnTo>
                  <a:pt x="907950" y="192840"/>
                </a:lnTo>
                <a:lnTo>
                  <a:pt x="891451" y="192840"/>
                </a:lnTo>
                <a:close/>
                <a:moveTo>
                  <a:pt x="952799" y="0"/>
                </a:moveTo>
                <a:lnTo>
                  <a:pt x="969298" y="0"/>
                </a:lnTo>
                <a:lnTo>
                  <a:pt x="879375" y="192840"/>
                </a:lnTo>
                <a:lnTo>
                  <a:pt x="862876" y="192840"/>
                </a:lnTo>
                <a:close/>
                <a:moveTo>
                  <a:pt x="924223" y="0"/>
                </a:moveTo>
                <a:lnTo>
                  <a:pt x="940722" y="0"/>
                </a:lnTo>
                <a:lnTo>
                  <a:pt x="850799" y="192840"/>
                </a:lnTo>
                <a:lnTo>
                  <a:pt x="834301" y="192840"/>
                </a:lnTo>
                <a:close/>
                <a:moveTo>
                  <a:pt x="895649" y="0"/>
                </a:moveTo>
                <a:lnTo>
                  <a:pt x="912147" y="0"/>
                </a:lnTo>
                <a:lnTo>
                  <a:pt x="822224" y="192840"/>
                </a:lnTo>
                <a:lnTo>
                  <a:pt x="805726" y="192840"/>
                </a:lnTo>
                <a:close/>
                <a:moveTo>
                  <a:pt x="867074" y="0"/>
                </a:moveTo>
                <a:lnTo>
                  <a:pt x="883573" y="0"/>
                </a:lnTo>
                <a:lnTo>
                  <a:pt x="793650" y="192840"/>
                </a:lnTo>
                <a:lnTo>
                  <a:pt x="777151" y="192840"/>
                </a:lnTo>
                <a:close/>
                <a:moveTo>
                  <a:pt x="838499" y="0"/>
                </a:moveTo>
                <a:lnTo>
                  <a:pt x="854997" y="0"/>
                </a:lnTo>
                <a:lnTo>
                  <a:pt x="765075" y="192840"/>
                </a:lnTo>
                <a:lnTo>
                  <a:pt x="748576" y="192840"/>
                </a:lnTo>
                <a:close/>
                <a:moveTo>
                  <a:pt x="809924" y="0"/>
                </a:moveTo>
                <a:lnTo>
                  <a:pt x="826422" y="0"/>
                </a:lnTo>
                <a:lnTo>
                  <a:pt x="736499" y="192840"/>
                </a:lnTo>
                <a:lnTo>
                  <a:pt x="720002" y="192840"/>
                </a:lnTo>
                <a:close/>
                <a:moveTo>
                  <a:pt x="781349" y="0"/>
                </a:moveTo>
                <a:lnTo>
                  <a:pt x="797847" y="0"/>
                </a:lnTo>
                <a:lnTo>
                  <a:pt x="707924" y="192840"/>
                </a:lnTo>
                <a:lnTo>
                  <a:pt x="691426" y="192840"/>
                </a:lnTo>
                <a:close/>
                <a:moveTo>
                  <a:pt x="752774" y="0"/>
                </a:moveTo>
                <a:lnTo>
                  <a:pt x="769273" y="0"/>
                </a:lnTo>
                <a:lnTo>
                  <a:pt x="679350" y="192840"/>
                </a:lnTo>
                <a:lnTo>
                  <a:pt x="662851" y="192840"/>
                </a:lnTo>
                <a:close/>
                <a:moveTo>
                  <a:pt x="724199" y="0"/>
                </a:moveTo>
                <a:lnTo>
                  <a:pt x="740697" y="0"/>
                </a:lnTo>
                <a:lnTo>
                  <a:pt x="650775" y="192840"/>
                </a:lnTo>
                <a:lnTo>
                  <a:pt x="634276" y="192840"/>
                </a:lnTo>
                <a:close/>
                <a:moveTo>
                  <a:pt x="695624" y="0"/>
                </a:moveTo>
                <a:lnTo>
                  <a:pt x="712122" y="0"/>
                </a:lnTo>
                <a:lnTo>
                  <a:pt x="622199" y="192840"/>
                </a:lnTo>
                <a:lnTo>
                  <a:pt x="605702" y="192840"/>
                </a:lnTo>
                <a:close/>
                <a:moveTo>
                  <a:pt x="667049" y="0"/>
                </a:moveTo>
                <a:lnTo>
                  <a:pt x="683547" y="0"/>
                </a:lnTo>
                <a:lnTo>
                  <a:pt x="593624" y="192840"/>
                </a:lnTo>
                <a:lnTo>
                  <a:pt x="577126" y="192840"/>
                </a:lnTo>
                <a:close/>
                <a:moveTo>
                  <a:pt x="638474" y="0"/>
                </a:moveTo>
                <a:lnTo>
                  <a:pt x="654973" y="0"/>
                </a:lnTo>
                <a:lnTo>
                  <a:pt x="565050" y="192840"/>
                </a:lnTo>
                <a:lnTo>
                  <a:pt x="548551" y="192840"/>
                </a:lnTo>
                <a:close/>
                <a:moveTo>
                  <a:pt x="609899" y="0"/>
                </a:moveTo>
                <a:lnTo>
                  <a:pt x="626397" y="0"/>
                </a:lnTo>
                <a:lnTo>
                  <a:pt x="536475" y="192840"/>
                </a:lnTo>
                <a:lnTo>
                  <a:pt x="519976" y="192840"/>
                </a:lnTo>
                <a:close/>
                <a:moveTo>
                  <a:pt x="581324" y="0"/>
                </a:moveTo>
                <a:lnTo>
                  <a:pt x="597822" y="0"/>
                </a:lnTo>
                <a:lnTo>
                  <a:pt x="507899" y="192840"/>
                </a:lnTo>
                <a:lnTo>
                  <a:pt x="491402" y="192840"/>
                </a:lnTo>
                <a:close/>
                <a:moveTo>
                  <a:pt x="552749" y="0"/>
                </a:moveTo>
                <a:lnTo>
                  <a:pt x="569247" y="0"/>
                </a:lnTo>
                <a:lnTo>
                  <a:pt x="479324" y="192840"/>
                </a:lnTo>
                <a:lnTo>
                  <a:pt x="462826" y="192840"/>
                </a:lnTo>
                <a:close/>
                <a:moveTo>
                  <a:pt x="524174" y="0"/>
                </a:moveTo>
                <a:lnTo>
                  <a:pt x="540673" y="0"/>
                </a:lnTo>
                <a:lnTo>
                  <a:pt x="450750" y="192840"/>
                </a:lnTo>
                <a:lnTo>
                  <a:pt x="434251" y="192840"/>
                </a:lnTo>
                <a:close/>
                <a:moveTo>
                  <a:pt x="495599" y="0"/>
                </a:moveTo>
                <a:lnTo>
                  <a:pt x="512098" y="0"/>
                </a:lnTo>
                <a:lnTo>
                  <a:pt x="422177" y="192840"/>
                </a:lnTo>
                <a:lnTo>
                  <a:pt x="405677" y="192840"/>
                </a:lnTo>
                <a:close/>
                <a:moveTo>
                  <a:pt x="467025" y="0"/>
                </a:moveTo>
                <a:lnTo>
                  <a:pt x="483522" y="0"/>
                </a:lnTo>
                <a:lnTo>
                  <a:pt x="393600" y="192840"/>
                </a:lnTo>
                <a:lnTo>
                  <a:pt x="377103" y="192840"/>
                </a:lnTo>
                <a:close/>
                <a:moveTo>
                  <a:pt x="438449" y="0"/>
                </a:moveTo>
                <a:lnTo>
                  <a:pt x="454947" y="0"/>
                </a:lnTo>
                <a:lnTo>
                  <a:pt x="365026" y="192840"/>
                </a:lnTo>
                <a:lnTo>
                  <a:pt x="348527" y="192840"/>
                </a:lnTo>
                <a:close/>
                <a:moveTo>
                  <a:pt x="409874" y="0"/>
                </a:moveTo>
                <a:lnTo>
                  <a:pt x="426373" y="0"/>
                </a:lnTo>
                <a:lnTo>
                  <a:pt x="336451" y="192840"/>
                </a:lnTo>
                <a:lnTo>
                  <a:pt x="319952" y="192840"/>
                </a:lnTo>
                <a:close/>
                <a:moveTo>
                  <a:pt x="381300" y="0"/>
                </a:moveTo>
                <a:lnTo>
                  <a:pt x="397797" y="0"/>
                </a:lnTo>
                <a:lnTo>
                  <a:pt x="307876" y="192840"/>
                </a:lnTo>
                <a:lnTo>
                  <a:pt x="291377" y="192840"/>
                </a:lnTo>
                <a:close/>
                <a:moveTo>
                  <a:pt x="352725" y="0"/>
                </a:moveTo>
                <a:lnTo>
                  <a:pt x="369224" y="0"/>
                </a:lnTo>
                <a:lnTo>
                  <a:pt x="279302" y="192840"/>
                </a:lnTo>
                <a:lnTo>
                  <a:pt x="262803" y="192840"/>
                </a:lnTo>
                <a:close/>
                <a:moveTo>
                  <a:pt x="324150" y="0"/>
                </a:moveTo>
                <a:lnTo>
                  <a:pt x="340649" y="0"/>
                </a:lnTo>
                <a:lnTo>
                  <a:pt x="250726" y="192840"/>
                </a:lnTo>
                <a:lnTo>
                  <a:pt x="234227" y="192840"/>
                </a:lnTo>
                <a:close/>
                <a:moveTo>
                  <a:pt x="295575" y="0"/>
                </a:moveTo>
                <a:lnTo>
                  <a:pt x="312074" y="0"/>
                </a:lnTo>
                <a:lnTo>
                  <a:pt x="222151" y="192840"/>
                </a:lnTo>
                <a:lnTo>
                  <a:pt x="205653" y="192840"/>
                </a:lnTo>
                <a:close/>
                <a:moveTo>
                  <a:pt x="267000" y="0"/>
                </a:moveTo>
                <a:lnTo>
                  <a:pt x="283498" y="0"/>
                </a:lnTo>
                <a:lnTo>
                  <a:pt x="193576" y="192840"/>
                </a:lnTo>
                <a:lnTo>
                  <a:pt x="177077" y="192840"/>
                </a:lnTo>
                <a:close/>
                <a:moveTo>
                  <a:pt x="238425" y="0"/>
                </a:moveTo>
                <a:lnTo>
                  <a:pt x="254924" y="0"/>
                </a:lnTo>
                <a:lnTo>
                  <a:pt x="165001" y="192840"/>
                </a:lnTo>
                <a:lnTo>
                  <a:pt x="148503" y="192840"/>
                </a:lnTo>
                <a:close/>
                <a:moveTo>
                  <a:pt x="209850" y="0"/>
                </a:moveTo>
                <a:lnTo>
                  <a:pt x="226349" y="0"/>
                </a:lnTo>
                <a:lnTo>
                  <a:pt x="136426" y="192840"/>
                </a:lnTo>
                <a:lnTo>
                  <a:pt x="119927" y="192840"/>
                </a:lnTo>
                <a:close/>
                <a:moveTo>
                  <a:pt x="181275" y="0"/>
                </a:moveTo>
                <a:lnTo>
                  <a:pt x="197774" y="0"/>
                </a:lnTo>
                <a:lnTo>
                  <a:pt x="107851" y="192840"/>
                </a:lnTo>
                <a:lnTo>
                  <a:pt x="91352" y="192840"/>
                </a:lnTo>
                <a:close/>
                <a:moveTo>
                  <a:pt x="152700" y="0"/>
                </a:moveTo>
                <a:lnTo>
                  <a:pt x="169198" y="0"/>
                </a:lnTo>
                <a:lnTo>
                  <a:pt x="79276" y="192840"/>
                </a:lnTo>
                <a:lnTo>
                  <a:pt x="62778" y="192840"/>
                </a:lnTo>
                <a:close/>
                <a:moveTo>
                  <a:pt x="124125" y="0"/>
                </a:moveTo>
                <a:lnTo>
                  <a:pt x="140623" y="0"/>
                </a:lnTo>
                <a:lnTo>
                  <a:pt x="50700" y="192840"/>
                </a:lnTo>
                <a:lnTo>
                  <a:pt x="34202" y="192840"/>
                </a:lnTo>
                <a:close/>
                <a:moveTo>
                  <a:pt x="95550" y="0"/>
                </a:moveTo>
                <a:lnTo>
                  <a:pt x="112049" y="0"/>
                </a:lnTo>
                <a:lnTo>
                  <a:pt x="22126" y="192840"/>
                </a:lnTo>
                <a:lnTo>
                  <a:pt x="5627" y="192840"/>
                </a:lnTo>
                <a:close/>
                <a:moveTo>
                  <a:pt x="66975" y="0"/>
                </a:moveTo>
                <a:lnTo>
                  <a:pt x="83474" y="0"/>
                </a:lnTo>
                <a:lnTo>
                  <a:pt x="0" y="179010"/>
                </a:lnTo>
                <a:lnTo>
                  <a:pt x="0" y="143630"/>
                </a:lnTo>
                <a:close/>
                <a:moveTo>
                  <a:pt x="38401" y="0"/>
                </a:moveTo>
                <a:lnTo>
                  <a:pt x="54898" y="0"/>
                </a:lnTo>
                <a:lnTo>
                  <a:pt x="0" y="117730"/>
                </a:lnTo>
                <a:lnTo>
                  <a:pt x="0" y="82350"/>
                </a:lnTo>
                <a:close/>
                <a:moveTo>
                  <a:pt x="12205" y="0"/>
                </a:moveTo>
                <a:lnTo>
                  <a:pt x="26324" y="0"/>
                </a:lnTo>
                <a:lnTo>
                  <a:pt x="0" y="56452"/>
                </a:lnTo>
                <a:lnTo>
                  <a:pt x="0" y="26174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0" y="276"/>
                </a:lnTo>
                <a:close/>
              </a:path>
            </a:pathLst>
          </a:custGeom>
          <a:gradFill>
            <a:gsLst>
              <a:gs pos="0">
                <a:srgbClr val="EA473A"/>
              </a:gs>
              <a:gs pos="42000">
                <a:srgbClr val="EA473A"/>
              </a:gs>
              <a:gs pos="72000">
                <a:srgbClr val="EA473A">
                  <a:alpha val="89000"/>
                </a:srgbClr>
              </a:gs>
              <a:gs pos="100000">
                <a:srgbClr val="EA473A">
                  <a:alpha val="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印品黑体" panose="000005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E84BB909-82D3-441F-BC0F-364F2CADE0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5" y="201140"/>
            <a:ext cx="1077497" cy="83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564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1AC764D2-EDB7-4898-8399-47BB8A187FD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email">
            <a:alphaModFix amt="4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35" name="그룹 5">
            <a:extLst>
              <a:ext uri="{FF2B5EF4-FFF2-40B4-BE49-F238E27FC236}">
                <a16:creationId xmlns:a16="http://schemas.microsoft.com/office/drawing/2014/main" id="{E6B54834-21C3-F0EB-09D2-4F4796013463}"/>
              </a:ext>
            </a:extLst>
          </p:cNvPr>
          <p:cNvGrpSpPr/>
          <p:nvPr/>
        </p:nvGrpSpPr>
        <p:grpSpPr>
          <a:xfrm>
            <a:off x="1312846" y="4131753"/>
            <a:ext cx="5749900" cy="2183264"/>
            <a:chOff x="685826" y="1531388"/>
            <a:chExt cx="5749900" cy="1804351"/>
          </a:xfrm>
        </p:grpSpPr>
        <p:sp>
          <p:nvSpPr>
            <p:cNvPr id="136" name="Rectangle 3">
              <a:extLst>
                <a:ext uri="{FF2B5EF4-FFF2-40B4-BE49-F238E27FC236}">
                  <a16:creationId xmlns:a16="http://schemas.microsoft.com/office/drawing/2014/main" id="{6A5A90CB-E778-D117-CCAB-63517B49E9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6254" y="1531388"/>
              <a:ext cx="3600345" cy="5494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  <a:scene3d>
                <a:camera prst="orthographicFront"/>
                <a:lightRig rig="threePt" dir="t"/>
              </a:scene3d>
              <a:sp3d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eaLnBrk="1" hangingPunct="1">
                <a:lnSpc>
                  <a:spcPct val="90000"/>
                </a:lnSpc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Raleway" pitchFamily="2" charset="0"/>
                  <a:ea typeface="印品黑体" panose="00000500000000000000" pitchFamily="2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Second</a:t>
              </a:r>
              <a:r>
                <a:rPr lang="en-US" altLang="zh-CN" sz="4800" b="1" dirty="0">
                  <a:solidFill>
                    <a:srgbClr val="C4900E"/>
                  </a:solidFill>
                  <a:latin typeface="Raleway" pitchFamily="2" charset="0"/>
                  <a:ea typeface="印品黑体" panose="00000500000000000000" pitchFamily="2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 </a:t>
              </a:r>
              <a:r>
                <a:rPr lang="en-US" altLang="zh-CN" sz="4800" b="1" dirty="0">
                  <a:solidFill>
                    <a:srgbClr val="EA473A"/>
                  </a:solidFill>
                  <a:latin typeface="Raleway" pitchFamily="2" charset="0"/>
                  <a:ea typeface="印品黑体" panose="00000500000000000000" pitchFamily="2" charset="-122"/>
                  <a:cs typeface="Arial" panose="020B0604020202020204" pitchFamily="34" charset="0"/>
                  <a:sym typeface="微软雅黑" panose="020B0503020204020204" pitchFamily="34" charset="-122"/>
                </a:rPr>
                <a:t>part</a:t>
              </a:r>
              <a:endParaRPr lang="en-US" altLang="ko-KR" sz="4800" b="1" dirty="0">
                <a:solidFill>
                  <a:srgbClr val="EA473A"/>
                </a:solidFill>
                <a:latin typeface="Raleway" pitchFamily="2" charset="0"/>
                <a:ea typeface="印品黑体" panose="00000500000000000000" pitchFamily="2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137" name="그룹 24">
              <a:extLst>
                <a:ext uri="{FF2B5EF4-FFF2-40B4-BE49-F238E27FC236}">
                  <a16:creationId xmlns:a16="http://schemas.microsoft.com/office/drawing/2014/main" id="{161D8B63-17BD-ECAF-2852-92ECB5A85FD6}"/>
                </a:ext>
              </a:extLst>
            </p:cNvPr>
            <p:cNvGrpSpPr/>
            <p:nvPr/>
          </p:nvGrpSpPr>
          <p:grpSpPr>
            <a:xfrm>
              <a:off x="685826" y="2414353"/>
              <a:ext cx="5749900" cy="921386"/>
              <a:chOff x="2798996" y="4230847"/>
              <a:chExt cx="5749900" cy="921386"/>
            </a:xfrm>
          </p:grpSpPr>
          <p:sp>
            <p:nvSpPr>
              <p:cNvPr id="138" name="Rectangle 3">
                <a:extLst>
                  <a:ext uri="{FF2B5EF4-FFF2-40B4-BE49-F238E27FC236}">
                    <a16:creationId xmlns:a16="http://schemas.microsoft.com/office/drawing/2014/main" id="{7D1AD7B4-8227-EC1C-E393-90CE8146BC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798996" y="4230847"/>
                <a:ext cx="5158463" cy="2747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 anchor="ctr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0"/>
                  </a:spcBef>
                  <a:buClr>
                    <a:prstClr val="white"/>
                  </a:buClr>
                  <a:defRPr/>
                </a:pPr>
                <a:r>
                  <a:rPr lang="en-US" altLang="ko-KR" sz="2400" b="1">
                    <a:solidFill>
                      <a:schemeClr val="bg1">
                        <a:lumMod val="95000"/>
                      </a:schemeClr>
                    </a:solidFill>
                    <a:latin typeface="Raleway" pitchFamily="2" charset="0"/>
                    <a:ea typeface="印品黑体" panose="00000500000000000000" pitchFamily="2" charset="-122"/>
                    <a:cs typeface="Tahoma" panose="020B0604030504040204" pitchFamily="34" charset="0"/>
                    <a:sym typeface="微软雅黑" panose="020B0503020204020204" pitchFamily="34" charset="-122"/>
                  </a:rPr>
                  <a:t>Design inspiration For presentation</a:t>
                </a:r>
              </a:p>
            </p:txBody>
          </p:sp>
          <p:sp>
            <p:nvSpPr>
              <p:cNvPr id="139" name="Rectangle 3">
                <a:extLst>
                  <a:ext uri="{FF2B5EF4-FFF2-40B4-BE49-F238E27FC236}">
                    <a16:creationId xmlns:a16="http://schemas.microsoft.com/office/drawing/2014/main" id="{39C9B1C0-DD9D-37DA-D19E-BA7B6CC45C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17544" y="4618181"/>
                <a:ext cx="5731352" cy="53405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 anchor="ctr">
                <a:spAutoFit/>
                <a:scene3d>
                  <a:camera prst="orthographicFront"/>
                  <a:lightRig rig="threePt" dir="t"/>
                </a:scene3d>
                <a:sp3d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굴림" charset="-127"/>
                    <a:ea typeface="굴림" charset="-127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ko-KR" sz="1200">
                    <a:solidFill>
                      <a:schemeClr val="bg1"/>
                    </a:solidFill>
                    <a:latin typeface="Raleway" pitchFamily="2" charset="0"/>
                    <a:ea typeface="印品黑体" panose="00000500000000000000" pitchFamily="2" charset="-122"/>
                    <a:cs typeface="Vijaya" panose="020B0604020202020204" pitchFamily="34" charset="0"/>
                    <a:sym typeface="微软雅黑" panose="020B0503020204020204" pitchFamily="34" charset="-122"/>
                  </a:rPr>
                  <a:t>Lorem Ipsum has been the industry's standard dummy text ever since the 1500s, 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en-US" altLang="ko-KR" sz="1200">
                    <a:solidFill>
                      <a:schemeClr val="bg1"/>
                    </a:solidFill>
                    <a:latin typeface="Raleway" pitchFamily="2" charset="0"/>
                    <a:ea typeface="印品黑体" panose="00000500000000000000" pitchFamily="2" charset="-122"/>
                    <a:cs typeface="Vijaya" panose="020B0604020202020204" pitchFamily="34" charset="0"/>
                    <a:sym typeface="微软雅黑" panose="020B0503020204020204" pitchFamily="34" charset="-122"/>
                  </a:rPr>
                  <a:t>when an unknown printer took a galley of type and scrambled it to make a type specimen book </a:t>
                </a:r>
              </a:p>
            </p:txBody>
          </p:sp>
        </p:grpSp>
      </p:grpSp>
      <p:sp>
        <p:nvSpPr>
          <p:cNvPr id="11" name="자유형 222">
            <a:extLst>
              <a:ext uri="{FF2B5EF4-FFF2-40B4-BE49-F238E27FC236}">
                <a16:creationId xmlns:a16="http://schemas.microsoft.com/office/drawing/2014/main" id="{E37C0080-2047-4AD6-919A-EEF25E53BB62}"/>
              </a:ext>
            </a:extLst>
          </p:cNvPr>
          <p:cNvSpPr/>
          <p:nvPr/>
        </p:nvSpPr>
        <p:spPr>
          <a:xfrm>
            <a:off x="689104" y="4803053"/>
            <a:ext cx="7800242" cy="212819"/>
          </a:xfrm>
          <a:custGeom>
            <a:avLst/>
            <a:gdLst>
              <a:gd name="connsiteX0" fmla="*/ 2582862 w 2582862"/>
              <a:gd name="connsiteY0" fmla="*/ 181076 h 192840"/>
              <a:gd name="connsiteX1" fmla="*/ 2582862 w 2582862"/>
              <a:gd name="connsiteY1" fmla="*/ 192840 h 192840"/>
              <a:gd name="connsiteX2" fmla="*/ 2577376 w 2582862"/>
              <a:gd name="connsiteY2" fmla="*/ 192840 h 192840"/>
              <a:gd name="connsiteX3" fmla="*/ 2582862 w 2582862"/>
              <a:gd name="connsiteY3" fmla="*/ 119796 h 192840"/>
              <a:gd name="connsiteX4" fmla="*/ 2582862 w 2582862"/>
              <a:gd name="connsiteY4" fmla="*/ 155178 h 192840"/>
              <a:gd name="connsiteX5" fmla="*/ 2565300 w 2582862"/>
              <a:gd name="connsiteY5" fmla="*/ 192840 h 192840"/>
              <a:gd name="connsiteX6" fmla="*/ 2548801 w 2582862"/>
              <a:gd name="connsiteY6" fmla="*/ 192840 h 192840"/>
              <a:gd name="connsiteX7" fmla="*/ 2582862 w 2582862"/>
              <a:gd name="connsiteY7" fmla="*/ 58517 h 192840"/>
              <a:gd name="connsiteX8" fmla="*/ 2582862 w 2582862"/>
              <a:gd name="connsiteY8" fmla="*/ 93897 h 192840"/>
              <a:gd name="connsiteX9" fmla="*/ 2536724 w 2582862"/>
              <a:gd name="connsiteY9" fmla="*/ 192840 h 192840"/>
              <a:gd name="connsiteX10" fmla="*/ 2520227 w 2582862"/>
              <a:gd name="connsiteY10" fmla="*/ 192840 h 192840"/>
              <a:gd name="connsiteX11" fmla="*/ 2581574 w 2582862"/>
              <a:gd name="connsiteY11" fmla="*/ 0 h 192840"/>
              <a:gd name="connsiteX12" fmla="*/ 2582862 w 2582862"/>
              <a:gd name="connsiteY12" fmla="*/ 0 h 192840"/>
              <a:gd name="connsiteX13" fmla="*/ 2582862 w 2582862"/>
              <a:gd name="connsiteY13" fmla="*/ 32619 h 192840"/>
              <a:gd name="connsiteX14" fmla="*/ 2508150 w 2582862"/>
              <a:gd name="connsiteY14" fmla="*/ 192840 h 192840"/>
              <a:gd name="connsiteX15" fmla="*/ 2491651 w 2582862"/>
              <a:gd name="connsiteY15" fmla="*/ 192840 h 192840"/>
              <a:gd name="connsiteX16" fmla="*/ 2552999 w 2582862"/>
              <a:gd name="connsiteY16" fmla="*/ 0 h 192840"/>
              <a:gd name="connsiteX17" fmla="*/ 2569498 w 2582862"/>
              <a:gd name="connsiteY17" fmla="*/ 0 h 192840"/>
              <a:gd name="connsiteX18" fmla="*/ 2479575 w 2582862"/>
              <a:gd name="connsiteY18" fmla="*/ 192840 h 192840"/>
              <a:gd name="connsiteX19" fmla="*/ 2463076 w 2582862"/>
              <a:gd name="connsiteY19" fmla="*/ 192840 h 192840"/>
              <a:gd name="connsiteX20" fmla="*/ 2524424 w 2582862"/>
              <a:gd name="connsiteY20" fmla="*/ 0 h 192840"/>
              <a:gd name="connsiteX21" fmla="*/ 2540923 w 2582862"/>
              <a:gd name="connsiteY21" fmla="*/ 0 h 192840"/>
              <a:gd name="connsiteX22" fmla="*/ 2451000 w 2582862"/>
              <a:gd name="connsiteY22" fmla="*/ 192840 h 192840"/>
              <a:gd name="connsiteX23" fmla="*/ 2434501 w 2582862"/>
              <a:gd name="connsiteY23" fmla="*/ 192840 h 192840"/>
              <a:gd name="connsiteX24" fmla="*/ 2495849 w 2582862"/>
              <a:gd name="connsiteY24" fmla="*/ 0 h 192840"/>
              <a:gd name="connsiteX25" fmla="*/ 2512347 w 2582862"/>
              <a:gd name="connsiteY25" fmla="*/ 0 h 192840"/>
              <a:gd name="connsiteX26" fmla="*/ 2422424 w 2582862"/>
              <a:gd name="connsiteY26" fmla="*/ 192840 h 192840"/>
              <a:gd name="connsiteX27" fmla="*/ 2405927 w 2582862"/>
              <a:gd name="connsiteY27" fmla="*/ 192840 h 192840"/>
              <a:gd name="connsiteX28" fmla="*/ 2467274 w 2582862"/>
              <a:gd name="connsiteY28" fmla="*/ 0 h 192840"/>
              <a:gd name="connsiteX29" fmla="*/ 2483772 w 2582862"/>
              <a:gd name="connsiteY29" fmla="*/ 0 h 192840"/>
              <a:gd name="connsiteX30" fmla="*/ 2393850 w 2582862"/>
              <a:gd name="connsiteY30" fmla="*/ 192840 h 192840"/>
              <a:gd name="connsiteX31" fmla="*/ 2377351 w 2582862"/>
              <a:gd name="connsiteY31" fmla="*/ 192840 h 192840"/>
              <a:gd name="connsiteX32" fmla="*/ 2438699 w 2582862"/>
              <a:gd name="connsiteY32" fmla="*/ 0 h 192840"/>
              <a:gd name="connsiteX33" fmla="*/ 2455198 w 2582862"/>
              <a:gd name="connsiteY33" fmla="*/ 0 h 192840"/>
              <a:gd name="connsiteX34" fmla="*/ 2365275 w 2582862"/>
              <a:gd name="connsiteY34" fmla="*/ 192840 h 192840"/>
              <a:gd name="connsiteX35" fmla="*/ 2348776 w 2582862"/>
              <a:gd name="connsiteY35" fmla="*/ 192840 h 192840"/>
              <a:gd name="connsiteX36" fmla="*/ 2410124 w 2582862"/>
              <a:gd name="connsiteY36" fmla="*/ 0 h 192840"/>
              <a:gd name="connsiteX37" fmla="*/ 2426622 w 2582862"/>
              <a:gd name="connsiteY37" fmla="*/ 0 h 192840"/>
              <a:gd name="connsiteX38" fmla="*/ 2336700 w 2582862"/>
              <a:gd name="connsiteY38" fmla="*/ 192840 h 192840"/>
              <a:gd name="connsiteX39" fmla="*/ 2320201 w 2582862"/>
              <a:gd name="connsiteY39" fmla="*/ 192840 h 192840"/>
              <a:gd name="connsiteX40" fmla="*/ 2381549 w 2582862"/>
              <a:gd name="connsiteY40" fmla="*/ 0 h 192840"/>
              <a:gd name="connsiteX41" fmla="*/ 2398047 w 2582862"/>
              <a:gd name="connsiteY41" fmla="*/ 0 h 192840"/>
              <a:gd name="connsiteX42" fmla="*/ 2308124 w 2582862"/>
              <a:gd name="connsiteY42" fmla="*/ 192840 h 192840"/>
              <a:gd name="connsiteX43" fmla="*/ 2291627 w 2582862"/>
              <a:gd name="connsiteY43" fmla="*/ 192840 h 192840"/>
              <a:gd name="connsiteX44" fmla="*/ 2352974 w 2582862"/>
              <a:gd name="connsiteY44" fmla="*/ 0 h 192840"/>
              <a:gd name="connsiteX45" fmla="*/ 2369472 w 2582862"/>
              <a:gd name="connsiteY45" fmla="*/ 0 h 192840"/>
              <a:gd name="connsiteX46" fmla="*/ 2279550 w 2582862"/>
              <a:gd name="connsiteY46" fmla="*/ 192840 h 192840"/>
              <a:gd name="connsiteX47" fmla="*/ 2263051 w 2582862"/>
              <a:gd name="connsiteY47" fmla="*/ 192840 h 192840"/>
              <a:gd name="connsiteX48" fmla="*/ 2324399 w 2582862"/>
              <a:gd name="connsiteY48" fmla="*/ 0 h 192840"/>
              <a:gd name="connsiteX49" fmla="*/ 2340898 w 2582862"/>
              <a:gd name="connsiteY49" fmla="*/ 0 h 192840"/>
              <a:gd name="connsiteX50" fmla="*/ 2250975 w 2582862"/>
              <a:gd name="connsiteY50" fmla="*/ 192840 h 192840"/>
              <a:gd name="connsiteX51" fmla="*/ 2234476 w 2582862"/>
              <a:gd name="connsiteY51" fmla="*/ 192840 h 192840"/>
              <a:gd name="connsiteX52" fmla="*/ 2295824 w 2582862"/>
              <a:gd name="connsiteY52" fmla="*/ 0 h 192840"/>
              <a:gd name="connsiteX53" fmla="*/ 2312322 w 2582862"/>
              <a:gd name="connsiteY53" fmla="*/ 0 h 192840"/>
              <a:gd name="connsiteX54" fmla="*/ 2222400 w 2582862"/>
              <a:gd name="connsiteY54" fmla="*/ 192840 h 192840"/>
              <a:gd name="connsiteX55" fmla="*/ 2205901 w 2582862"/>
              <a:gd name="connsiteY55" fmla="*/ 192840 h 192840"/>
              <a:gd name="connsiteX56" fmla="*/ 2267249 w 2582862"/>
              <a:gd name="connsiteY56" fmla="*/ 0 h 192840"/>
              <a:gd name="connsiteX57" fmla="*/ 2283747 w 2582862"/>
              <a:gd name="connsiteY57" fmla="*/ 0 h 192840"/>
              <a:gd name="connsiteX58" fmla="*/ 2193824 w 2582862"/>
              <a:gd name="connsiteY58" fmla="*/ 192840 h 192840"/>
              <a:gd name="connsiteX59" fmla="*/ 2177327 w 2582862"/>
              <a:gd name="connsiteY59" fmla="*/ 192840 h 192840"/>
              <a:gd name="connsiteX60" fmla="*/ 2238674 w 2582862"/>
              <a:gd name="connsiteY60" fmla="*/ 0 h 192840"/>
              <a:gd name="connsiteX61" fmla="*/ 2255172 w 2582862"/>
              <a:gd name="connsiteY61" fmla="*/ 0 h 192840"/>
              <a:gd name="connsiteX62" fmla="*/ 2165250 w 2582862"/>
              <a:gd name="connsiteY62" fmla="*/ 192840 h 192840"/>
              <a:gd name="connsiteX63" fmla="*/ 2148751 w 2582862"/>
              <a:gd name="connsiteY63" fmla="*/ 192840 h 192840"/>
              <a:gd name="connsiteX64" fmla="*/ 2210099 w 2582862"/>
              <a:gd name="connsiteY64" fmla="*/ 0 h 192840"/>
              <a:gd name="connsiteX65" fmla="*/ 2226598 w 2582862"/>
              <a:gd name="connsiteY65" fmla="*/ 0 h 192840"/>
              <a:gd name="connsiteX66" fmla="*/ 2136675 w 2582862"/>
              <a:gd name="connsiteY66" fmla="*/ 192840 h 192840"/>
              <a:gd name="connsiteX67" fmla="*/ 2120176 w 2582862"/>
              <a:gd name="connsiteY67" fmla="*/ 192840 h 192840"/>
              <a:gd name="connsiteX68" fmla="*/ 2181524 w 2582862"/>
              <a:gd name="connsiteY68" fmla="*/ 0 h 192840"/>
              <a:gd name="connsiteX69" fmla="*/ 2198022 w 2582862"/>
              <a:gd name="connsiteY69" fmla="*/ 0 h 192840"/>
              <a:gd name="connsiteX70" fmla="*/ 2108100 w 2582862"/>
              <a:gd name="connsiteY70" fmla="*/ 192840 h 192840"/>
              <a:gd name="connsiteX71" fmla="*/ 2091601 w 2582862"/>
              <a:gd name="connsiteY71" fmla="*/ 192840 h 192840"/>
              <a:gd name="connsiteX72" fmla="*/ 2152949 w 2582862"/>
              <a:gd name="connsiteY72" fmla="*/ 0 h 192840"/>
              <a:gd name="connsiteX73" fmla="*/ 2169447 w 2582862"/>
              <a:gd name="connsiteY73" fmla="*/ 0 h 192840"/>
              <a:gd name="connsiteX74" fmla="*/ 2079524 w 2582862"/>
              <a:gd name="connsiteY74" fmla="*/ 192840 h 192840"/>
              <a:gd name="connsiteX75" fmla="*/ 2063027 w 2582862"/>
              <a:gd name="connsiteY75" fmla="*/ 192840 h 192840"/>
              <a:gd name="connsiteX76" fmla="*/ 2124374 w 2582862"/>
              <a:gd name="connsiteY76" fmla="*/ 0 h 192840"/>
              <a:gd name="connsiteX77" fmla="*/ 2140872 w 2582862"/>
              <a:gd name="connsiteY77" fmla="*/ 0 h 192840"/>
              <a:gd name="connsiteX78" fmla="*/ 2050950 w 2582862"/>
              <a:gd name="connsiteY78" fmla="*/ 192840 h 192840"/>
              <a:gd name="connsiteX79" fmla="*/ 2034451 w 2582862"/>
              <a:gd name="connsiteY79" fmla="*/ 192840 h 192840"/>
              <a:gd name="connsiteX80" fmla="*/ 2095799 w 2582862"/>
              <a:gd name="connsiteY80" fmla="*/ 0 h 192840"/>
              <a:gd name="connsiteX81" fmla="*/ 2112298 w 2582862"/>
              <a:gd name="connsiteY81" fmla="*/ 0 h 192840"/>
              <a:gd name="connsiteX82" fmla="*/ 2022375 w 2582862"/>
              <a:gd name="connsiteY82" fmla="*/ 192840 h 192840"/>
              <a:gd name="connsiteX83" fmla="*/ 2005876 w 2582862"/>
              <a:gd name="connsiteY83" fmla="*/ 192840 h 192840"/>
              <a:gd name="connsiteX84" fmla="*/ 2067223 w 2582862"/>
              <a:gd name="connsiteY84" fmla="*/ 0 h 192840"/>
              <a:gd name="connsiteX85" fmla="*/ 2083723 w 2582862"/>
              <a:gd name="connsiteY85" fmla="*/ 0 h 192840"/>
              <a:gd name="connsiteX86" fmla="*/ 1993800 w 2582862"/>
              <a:gd name="connsiteY86" fmla="*/ 192840 h 192840"/>
              <a:gd name="connsiteX87" fmla="*/ 1977301 w 2582862"/>
              <a:gd name="connsiteY87" fmla="*/ 192840 h 192840"/>
              <a:gd name="connsiteX88" fmla="*/ 2038649 w 2582862"/>
              <a:gd name="connsiteY88" fmla="*/ 0 h 192840"/>
              <a:gd name="connsiteX89" fmla="*/ 2055147 w 2582862"/>
              <a:gd name="connsiteY89" fmla="*/ 0 h 192840"/>
              <a:gd name="connsiteX90" fmla="*/ 1965224 w 2582862"/>
              <a:gd name="connsiteY90" fmla="*/ 192840 h 192840"/>
              <a:gd name="connsiteX91" fmla="*/ 1948727 w 2582862"/>
              <a:gd name="connsiteY91" fmla="*/ 192840 h 192840"/>
              <a:gd name="connsiteX92" fmla="*/ 2010074 w 2582862"/>
              <a:gd name="connsiteY92" fmla="*/ 0 h 192840"/>
              <a:gd name="connsiteX93" fmla="*/ 2026572 w 2582862"/>
              <a:gd name="connsiteY93" fmla="*/ 0 h 192840"/>
              <a:gd name="connsiteX94" fmla="*/ 1936650 w 2582862"/>
              <a:gd name="connsiteY94" fmla="*/ 192840 h 192840"/>
              <a:gd name="connsiteX95" fmla="*/ 1920151 w 2582862"/>
              <a:gd name="connsiteY95" fmla="*/ 192840 h 192840"/>
              <a:gd name="connsiteX96" fmla="*/ 1981499 w 2582862"/>
              <a:gd name="connsiteY96" fmla="*/ 0 h 192840"/>
              <a:gd name="connsiteX97" fmla="*/ 1997998 w 2582862"/>
              <a:gd name="connsiteY97" fmla="*/ 0 h 192840"/>
              <a:gd name="connsiteX98" fmla="*/ 1908075 w 2582862"/>
              <a:gd name="connsiteY98" fmla="*/ 192840 h 192840"/>
              <a:gd name="connsiteX99" fmla="*/ 1891576 w 2582862"/>
              <a:gd name="connsiteY99" fmla="*/ 192840 h 192840"/>
              <a:gd name="connsiteX100" fmla="*/ 1952924 w 2582862"/>
              <a:gd name="connsiteY100" fmla="*/ 0 h 192840"/>
              <a:gd name="connsiteX101" fmla="*/ 1969422 w 2582862"/>
              <a:gd name="connsiteY101" fmla="*/ 0 h 192840"/>
              <a:gd name="connsiteX102" fmla="*/ 1879499 w 2582862"/>
              <a:gd name="connsiteY102" fmla="*/ 192840 h 192840"/>
              <a:gd name="connsiteX103" fmla="*/ 1863001 w 2582862"/>
              <a:gd name="connsiteY103" fmla="*/ 192840 h 192840"/>
              <a:gd name="connsiteX104" fmla="*/ 1924349 w 2582862"/>
              <a:gd name="connsiteY104" fmla="*/ 0 h 192840"/>
              <a:gd name="connsiteX105" fmla="*/ 1940847 w 2582862"/>
              <a:gd name="connsiteY105" fmla="*/ 0 h 192840"/>
              <a:gd name="connsiteX106" fmla="*/ 1850924 w 2582862"/>
              <a:gd name="connsiteY106" fmla="*/ 192840 h 192840"/>
              <a:gd name="connsiteX107" fmla="*/ 1834427 w 2582862"/>
              <a:gd name="connsiteY107" fmla="*/ 192840 h 192840"/>
              <a:gd name="connsiteX108" fmla="*/ 1895774 w 2582862"/>
              <a:gd name="connsiteY108" fmla="*/ 0 h 192840"/>
              <a:gd name="connsiteX109" fmla="*/ 1912272 w 2582862"/>
              <a:gd name="connsiteY109" fmla="*/ 0 h 192840"/>
              <a:gd name="connsiteX110" fmla="*/ 1822350 w 2582862"/>
              <a:gd name="connsiteY110" fmla="*/ 192840 h 192840"/>
              <a:gd name="connsiteX111" fmla="*/ 1805851 w 2582862"/>
              <a:gd name="connsiteY111" fmla="*/ 192840 h 192840"/>
              <a:gd name="connsiteX112" fmla="*/ 1867199 w 2582862"/>
              <a:gd name="connsiteY112" fmla="*/ 0 h 192840"/>
              <a:gd name="connsiteX113" fmla="*/ 1883698 w 2582862"/>
              <a:gd name="connsiteY113" fmla="*/ 0 h 192840"/>
              <a:gd name="connsiteX114" fmla="*/ 1793775 w 2582862"/>
              <a:gd name="connsiteY114" fmla="*/ 192840 h 192840"/>
              <a:gd name="connsiteX115" fmla="*/ 1777276 w 2582862"/>
              <a:gd name="connsiteY115" fmla="*/ 192840 h 192840"/>
              <a:gd name="connsiteX116" fmla="*/ 1838623 w 2582862"/>
              <a:gd name="connsiteY116" fmla="*/ 0 h 192840"/>
              <a:gd name="connsiteX117" fmla="*/ 1855122 w 2582862"/>
              <a:gd name="connsiteY117" fmla="*/ 0 h 192840"/>
              <a:gd name="connsiteX118" fmla="*/ 1765200 w 2582862"/>
              <a:gd name="connsiteY118" fmla="*/ 192840 h 192840"/>
              <a:gd name="connsiteX119" fmla="*/ 1748701 w 2582862"/>
              <a:gd name="connsiteY119" fmla="*/ 192840 h 192840"/>
              <a:gd name="connsiteX120" fmla="*/ 1810048 w 2582862"/>
              <a:gd name="connsiteY120" fmla="*/ 0 h 192840"/>
              <a:gd name="connsiteX121" fmla="*/ 1826547 w 2582862"/>
              <a:gd name="connsiteY121" fmla="*/ 0 h 192840"/>
              <a:gd name="connsiteX122" fmla="*/ 1736624 w 2582862"/>
              <a:gd name="connsiteY122" fmla="*/ 192840 h 192840"/>
              <a:gd name="connsiteX123" fmla="*/ 1720126 w 2582862"/>
              <a:gd name="connsiteY123" fmla="*/ 192840 h 192840"/>
              <a:gd name="connsiteX124" fmla="*/ 1781474 w 2582862"/>
              <a:gd name="connsiteY124" fmla="*/ 0 h 192840"/>
              <a:gd name="connsiteX125" fmla="*/ 1797973 w 2582862"/>
              <a:gd name="connsiteY125" fmla="*/ 0 h 192840"/>
              <a:gd name="connsiteX126" fmla="*/ 1708050 w 2582862"/>
              <a:gd name="connsiteY126" fmla="*/ 192840 h 192840"/>
              <a:gd name="connsiteX127" fmla="*/ 1691551 w 2582862"/>
              <a:gd name="connsiteY127" fmla="*/ 192840 h 192840"/>
              <a:gd name="connsiteX128" fmla="*/ 1752899 w 2582862"/>
              <a:gd name="connsiteY128" fmla="*/ 0 h 192840"/>
              <a:gd name="connsiteX129" fmla="*/ 1769398 w 2582862"/>
              <a:gd name="connsiteY129" fmla="*/ 0 h 192840"/>
              <a:gd name="connsiteX130" fmla="*/ 1679475 w 2582862"/>
              <a:gd name="connsiteY130" fmla="*/ 192840 h 192840"/>
              <a:gd name="connsiteX131" fmla="*/ 1662976 w 2582862"/>
              <a:gd name="connsiteY131" fmla="*/ 192840 h 192840"/>
              <a:gd name="connsiteX132" fmla="*/ 1724324 w 2582862"/>
              <a:gd name="connsiteY132" fmla="*/ 0 h 192840"/>
              <a:gd name="connsiteX133" fmla="*/ 1740822 w 2582862"/>
              <a:gd name="connsiteY133" fmla="*/ 0 h 192840"/>
              <a:gd name="connsiteX134" fmla="*/ 1650899 w 2582862"/>
              <a:gd name="connsiteY134" fmla="*/ 192840 h 192840"/>
              <a:gd name="connsiteX135" fmla="*/ 1634401 w 2582862"/>
              <a:gd name="connsiteY135" fmla="*/ 192840 h 192840"/>
              <a:gd name="connsiteX136" fmla="*/ 1695748 w 2582862"/>
              <a:gd name="connsiteY136" fmla="*/ 0 h 192840"/>
              <a:gd name="connsiteX137" fmla="*/ 1712247 w 2582862"/>
              <a:gd name="connsiteY137" fmla="*/ 0 h 192840"/>
              <a:gd name="connsiteX138" fmla="*/ 1622324 w 2582862"/>
              <a:gd name="connsiteY138" fmla="*/ 192840 h 192840"/>
              <a:gd name="connsiteX139" fmla="*/ 1605826 w 2582862"/>
              <a:gd name="connsiteY139" fmla="*/ 192840 h 192840"/>
              <a:gd name="connsiteX140" fmla="*/ 1667174 w 2582862"/>
              <a:gd name="connsiteY140" fmla="*/ 0 h 192840"/>
              <a:gd name="connsiteX141" fmla="*/ 1683673 w 2582862"/>
              <a:gd name="connsiteY141" fmla="*/ 0 h 192840"/>
              <a:gd name="connsiteX142" fmla="*/ 1593750 w 2582862"/>
              <a:gd name="connsiteY142" fmla="*/ 192840 h 192840"/>
              <a:gd name="connsiteX143" fmla="*/ 1577251 w 2582862"/>
              <a:gd name="connsiteY143" fmla="*/ 192840 h 192840"/>
              <a:gd name="connsiteX144" fmla="*/ 1638599 w 2582862"/>
              <a:gd name="connsiteY144" fmla="*/ 0 h 192840"/>
              <a:gd name="connsiteX145" fmla="*/ 1655098 w 2582862"/>
              <a:gd name="connsiteY145" fmla="*/ 0 h 192840"/>
              <a:gd name="connsiteX146" fmla="*/ 1565175 w 2582862"/>
              <a:gd name="connsiteY146" fmla="*/ 192840 h 192840"/>
              <a:gd name="connsiteX147" fmla="*/ 1548676 w 2582862"/>
              <a:gd name="connsiteY147" fmla="*/ 192840 h 192840"/>
              <a:gd name="connsiteX148" fmla="*/ 1610023 w 2582862"/>
              <a:gd name="connsiteY148" fmla="*/ 0 h 192840"/>
              <a:gd name="connsiteX149" fmla="*/ 1626522 w 2582862"/>
              <a:gd name="connsiteY149" fmla="*/ 0 h 192840"/>
              <a:gd name="connsiteX150" fmla="*/ 1536600 w 2582862"/>
              <a:gd name="connsiteY150" fmla="*/ 192840 h 192840"/>
              <a:gd name="connsiteX151" fmla="*/ 1520101 w 2582862"/>
              <a:gd name="connsiteY151" fmla="*/ 192840 h 192840"/>
              <a:gd name="connsiteX152" fmla="*/ 1581448 w 2582862"/>
              <a:gd name="connsiteY152" fmla="*/ 0 h 192840"/>
              <a:gd name="connsiteX153" fmla="*/ 1597947 w 2582862"/>
              <a:gd name="connsiteY153" fmla="*/ 0 h 192840"/>
              <a:gd name="connsiteX154" fmla="*/ 1508024 w 2582862"/>
              <a:gd name="connsiteY154" fmla="*/ 192840 h 192840"/>
              <a:gd name="connsiteX155" fmla="*/ 1491527 w 2582862"/>
              <a:gd name="connsiteY155" fmla="*/ 192840 h 192840"/>
              <a:gd name="connsiteX156" fmla="*/ 1552874 w 2582862"/>
              <a:gd name="connsiteY156" fmla="*/ 0 h 192840"/>
              <a:gd name="connsiteX157" fmla="*/ 1569373 w 2582862"/>
              <a:gd name="connsiteY157" fmla="*/ 0 h 192840"/>
              <a:gd name="connsiteX158" fmla="*/ 1479450 w 2582862"/>
              <a:gd name="connsiteY158" fmla="*/ 192840 h 192840"/>
              <a:gd name="connsiteX159" fmla="*/ 1462951 w 2582862"/>
              <a:gd name="connsiteY159" fmla="*/ 192840 h 192840"/>
              <a:gd name="connsiteX160" fmla="*/ 1524299 w 2582862"/>
              <a:gd name="connsiteY160" fmla="*/ 0 h 192840"/>
              <a:gd name="connsiteX161" fmla="*/ 1540798 w 2582862"/>
              <a:gd name="connsiteY161" fmla="*/ 0 h 192840"/>
              <a:gd name="connsiteX162" fmla="*/ 1450875 w 2582862"/>
              <a:gd name="connsiteY162" fmla="*/ 192840 h 192840"/>
              <a:gd name="connsiteX163" fmla="*/ 1434376 w 2582862"/>
              <a:gd name="connsiteY163" fmla="*/ 192840 h 192840"/>
              <a:gd name="connsiteX164" fmla="*/ 1495724 w 2582862"/>
              <a:gd name="connsiteY164" fmla="*/ 0 h 192840"/>
              <a:gd name="connsiteX165" fmla="*/ 1512222 w 2582862"/>
              <a:gd name="connsiteY165" fmla="*/ 0 h 192840"/>
              <a:gd name="connsiteX166" fmla="*/ 1422299 w 2582862"/>
              <a:gd name="connsiteY166" fmla="*/ 192840 h 192840"/>
              <a:gd name="connsiteX167" fmla="*/ 1405801 w 2582862"/>
              <a:gd name="connsiteY167" fmla="*/ 192840 h 192840"/>
              <a:gd name="connsiteX168" fmla="*/ 1467149 w 2582862"/>
              <a:gd name="connsiteY168" fmla="*/ 0 h 192840"/>
              <a:gd name="connsiteX169" fmla="*/ 1483647 w 2582862"/>
              <a:gd name="connsiteY169" fmla="*/ 0 h 192840"/>
              <a:gd name="connsiteX170" fmla="*/ 1393724 w 2582862"/>
              <a:gd name="connsiteY170" fmla="*/ 192840 h 192840"/>
              <a:gd name="connsiteX171" fmla="*/ 1377226 w 2582862"/>
              <a:gd name="connsiteY171" fmla="*/ 192840 h 192840"/>
              <a:gd name="connsiteX172" fmla="*/ 1438574 w 2582862"/>
              <a:gd name="connsiteY172" fmla="*/ 0 h 192840"/>
              <a:gd name="connsiteX173" fmla="*/ 1455073 w 2582862"/>
              <a:gd name="connsiteY173" fmla="*/ 0 h 192840"/>
              <a:gd name="connsiteX174" fmla="*/ 1365150 w 2582862"/>
              <a:gd name="connsiteY174" fmla="*/ 192840 h 192840"/>
              <a:gd name="connsiteX175" fmla="*/ 1348651 w 2582862"/>
              <a:gd name="connsiteY175" fmla="*/ 192840 h 192840"/>
              <a:gd name="connsiteX176" fmla="*/ 1409999 w 2582862"/>
              <a:gd name="connsiteY176" fmla="*/ 0 h 192840"/>
              <a:gd name="connsiteX177" fmla="*/ 1426498 w 2582862"/>
              <a:gd name="connsiteY177" fmla="*/ 0 h 192840"/>
              <a:gd name="connsiteX178" fmla="*/ 1336575 w 2582862"/>
              <a:gd name="connsiteY178" fmla="*/ 192840 h 192840"/>
              <a:gd name="connsiteX179" fmla="*/ 1320076 w 2582862"/>
              <a:gd name="connsiteY179" fmla="*/ 192840 h 192840"/>
              <a:gd name="connsiteX180" fmla="*/ 1381423 w 2582862"/>
              <a:gd name="connsiteY180" fmla="*/ 0 h 192840"/>
              <a:gd name="connsiteX181" fmla="*/ 1397922 w 2582862"/>
              <a:gd name="connsiteY181" fmla="*/ 0 h 192840"/>
              <a:gd name="connsiteX182" fmla="*/ 1307999 w 2582862"/>
              <a:gd name="connsiteY182" fmla="*/ 192840 h 192840"/>
              <a:gd name="connsiteX183" fmla="*/ 1291501 w 2582862"/>
              <a:gd name="connsiteY183" fmla="*/ 192840 h 192840"/>
              <a:gd name="connsiteX184" fmla="*/ 1352849 w 2582862"/>
              <a:gd name="connsiteY184" fmla="*/ 0 h 192840"/>
              <a:gd name="connsiteX185" fmla="*/ 1369347 w 2582862"/>
              <a:gd name="connsiteY185" fmla="*/ 0 h 192840"/>
              <a:gd name="connsiteX186" fmla="*/ 1279424 w 2582862"/>
              <a:gd name="connsiteY186" fmla="*/ 192840 h 192840"/>
              <a:gd name="connsiteX187" fmla="*/ 1262926 w 2582862"/>
              <a:gd name="connsiteY187" fmla="*/ 192840 h 192840"/>
              <a:gd name="connsiteX188" fmla="*/ 1324274 w 2582862"/>
              <a:gd name="connsiteY188" fmla="*/ 0 h 192840"/>
              <a:gd name="connsiteX189" fmla="*/ 1340773 w 2582862"/>
              <a:gd name="connsiteY189" fmla="*/ 0 h 192840"/>
              <a:gd name="connsiteX190" fmla="*/ 1250850 w 2582862"/>
              <a:gd name="connsiteY190" fmla="*/ 192840 h 192840"/>
              <a:gd name="connsiteX191" fmla="*/ 1234351 w 2582862"/>
              <a:gd name="connsiteY191" fmla="*/ 192840 h 192840"/>
              <a:gd name="connsiteX192" fmla="*/ 1295699 w 2582862"/>
              <a:gd name="connsiteY192" fmla="*/ 0 h 192840"/>
              <a:gd name="connsiteX193" fmla="*/ 1312198 w 2582862"/>
              <a:gd name="connsiteY193" fmla="*/ 0 h 192840"/>
              <a:gd name="connsiteX194" fmla="*/ 1222275 w 2582862"/>
              <a:gd name="connsiteY194" fmla="*/ 192840 h 192840"/>
              <a:gd name="connsiteX195" fmla="*/ 1205776 w 2582862"/>
              <a:gd name="connsiteY195" fmla="*/ 192840 h 192840"/>
              <a:gd name="connsiteX196" fmla="*/ 1267123 w 2582862"/>
              <a:gd name="connsiteY196" fmla="*/ 0 h 192840"/>
              <a:gd name="connsiteX197" fmla="*/ 1283622 w 2582862"/>
              <a:gd name="connsiteY197" fmla="*/ 0 h 192840"/>
              <a:gd name="connsiteX198" fmla="*/ 1193700 w 2582862"/>
              <a:gd name="connsiteY198" fmla="*/ 192840 h 192840"/>
              <a:gd name="connsiteX199" fmla="*/ 1177201 w 2582862"/>
              <a:gd name="connsiteY199" fmla="*/ 192840 h 192840"/>
              <a:gd name="connsiteX200" fmla="*/ 1238549 w 2582862"/>
              <a:gd name="connsiteY200" fmla="*/ 0 h 192840"/>
              <a:gd name="connsiteX201" fmla="*/ 1255047 w 2582862"/>
              <a:gd name="connsiteY201" fmla="*/ 0 h 192840"/>
              <a:gd name="connsiteX202" fmla="*/ 1165124 w 2582862"/>
              <a:gd name="connsiteY202" fmla="*/ 192840 h 192840"/>
              <a:gd name="connsiteX203" fmla="*/ 1148626 w 2582862"/>
              <a:gd name="connsiteY203" fmla="*/ 192840 h 192840"/>
              <a:gd name="connsiteX204" fmla="*/ 1209974 w 2582862"/>
              <a:gd name="connsiteY204" fmla="*/ 0 h 192840"/>
              <a:gd name="connsiteX205" fmla="*/ 1226473 w 2582862"/>
              <a:gd name="connsiteY205" fmla="*/ 0 h 192840"/>
              <a:gd name="connsiteX206" fmla="*/ 1136550 w 2582862"/>
              <a:gd name="connsiteY206" fmla="*/ 192840 h 192840"/>
              <a:gd name="connsiteX207" fmla="*/ 1120051 w 2582862"/>
              <a:gd name="connsiteY207" fmla="*/ 192840 h 192840"/>
              <a:gd name="connsiteX208" fmla="*/ 1181399 w 2582862"/>
              <a:gd name="connsiteY208" fmla="*/ 0 h 192840"/>
              <a:gd name="connsiteX209" fmla="*/ 1197897 w 2582862"/>
              <a:gd name="connsiteY209" fmla="*/ 0 h 192840"/>
              <a:gd name="connsiteX210" fmla="*/ 1107975 w 2582862"/>
              <a:gd name="connsiteY210" fmla="*/ 192840 h 192840"/>
              <a:gd name="connsiteX211" fmla="*/ 1091476 w 2582862"/>
              <a:gd name="connsiteY211" fmla="*/ 192840 h 192840"/>
              <a:gd name="connsiteX212" fmla="*/ 1152823 w 2582862"/>
              <a:gd name="connsiteY212" fmla="*/ 0 h 192840"/>
              <a:gd name="connsiteX213" fmla="*/ 1169322 w 2582862"/>
              <a:gd name="connsiteY213" fmla="*/ 0 h 192840"/>
              <a:gd name="connsiteX214" fmla="*/ 1079399 w 2582862"/>
              <a:gd name="connsiteY214" fmla="*/ 192840 h 192840"/>
              <a:gd name="connsiteX215" fmla="*/ 1062901 w 2582862"/>
              <a:gd name="connsiteY215" fmla="*/ 192840 h 192840"/>
              <a:gd name="connsiteX216" fmla="*/ 1124249 w 2582862"/>
              <a:gd name="connsiteY216" fmla="*/ 0 h 192840"/>
              <a:gd name="connsiteX217" fmla="*/ 1140747 w 2582862"/>
              <a:gd name="connsiteY217" fmla="*/ 0 h 192840"/>
              <a:gd name="connsiteX218" fmla="*/ 1050824 w 2582862"/>
              <a:gd name="connsiteY218" fmla="*/ 192840 h 192840"/>
              <a:gd name="connsiteX219" fmla="*/ 1034326 w 2582862"/>
              <a:gd name="connsiteY219" fmla="*/ 192840 h 192840"/>
              <a:gd name="connsiteX220" fmla="*/ 1095674 w 2582862"/>
              <a:gd name="connsiteY220" fmla="*/ 0 h 192840"/>
              <a:gd name="connsiteX221" fmla="*/ 1112173 w 2582862"/>
              <a:gd name="connsiteY221" fmla="*/ 0 h 192840"/>
              <a:gd name="connsiteX222" fmla="*/ 1022250 w 2582862"/>
              <a:gd name="connsiteY222" fmla="*/ 192840 h 192840"/>
              <a:gd name="connsiteX223" fmla="*/ 1005751 w 2582862"/>
              <a:gd name="connsiteY223" fmla="*/ 192840 h 192840"/>
              <a:gd name="connsiteX224" fmla="*/ 1067099 w 2582862"/>
              <a:gd name="connsiteY224" fmla="*/ 0 h 192840"/>
              <a:gd name="connsiteX225" fmla="*/ 1083598 w 2582862"/>
              <a:gd name="connsiteY225" fmla="*/ 0 h 192840"/>
              <a:gd name="connsiteX226" fmla="*/ 993675 w 2582862"/>
              <a:gd name="connsiteY226" fmla="*/ 192840 h 192840"/>
              <a:gd name="connsiteX227" fmla="*/ 977176 w 2582862"/>
              <a:gd name="connsiteY227" fmla="*/ 192840 h 192840"/>
              <a:gd name="connsiteX228" fmla="*/ 1038523 w 2582862"/>
              <a:gd name="connsiteY228" fmla="*/ 0 h 192840"/>
              <a:gd name="connsiteX229" fmla="*/ 1055022 w 2582862"/>
              <a:gd name="connsiteY229" fmla="*/ 0 h 192840"/>
              <a:gd name="connsiteX230" fmla="*/ 965099 w 2582862"/>
              <a:gd name="connsiteY230" fmla="*/ 192840 h 192840"/>
              <a:gd name="connsiteX231" fmla="*/ 948601 w 2582862"/>
              <a:gd name="connsiteY231" fmla="*/ 192840 h 192840"/>
              <a:gd name="connsiteX232" fmla="*/ 1009949 w 2582862"/>
              <a:gd name="connsiteY232" fmla="*/ 0 h 192840"/>
              <a:gd name="connsiteX233" fmla="*/ 1026447 w 2582862"/>
              <a:gd name="connsiteY233" fmla="*/ 0 h 192840"/>
              <a:gd name="connsiteX234" fmla="*/ 936524 w 2582862"/>
              <a:gd name="connsiteY234" fmla="*/ 192840 h 192840"/>
              <a:gd name="connsiteX235" fmla="*/ 920026 w 2582862"/>
              <a:gd name="connsiteY235" fmla="*/ 192840 h 192840"/>
              <a:gd name="connsiteX236" fmla="*/ 981374 w 2582862"/>
              <a:gd name="connsiteY236" fmla="*/ 0 h 192840"/>
              <a:gd name="connsiteX237" fmla="*/ 997873 w 2582862"/>
              <a:gd name="connsiteY237" fmla="*/ 0 h 192840"/>
              <a:gd name="connsiteX238" fmla="*/ 907950 w 2582862"/>
              <a:gd name="connsiteY238" fmla="*/ 192840 h 192840"/>
              <a:gd name="connsiteX239" fmla="*/ 891451 w 2582862"/>
              <a:gd name="connsiteY239" fmla="*/ 192840 h 192840"/>
              <a:gd name="connsiteX240" fmla="*/ 952799 w 2582862"/>
              <a:gd name="connsiteY240" fmla="*/ 0 h 192840"/>
              <a:gd name="connsiteX241" fmla="*/ 969298 w 2582862"/>
              <a:gd name="connsiteY241" fmla="*/ 0 h 192840"/>
              <a:gd name="connsiteX242" fmla="*/ 879375 w 2582862"/>
              <a:gd name="connsiteY242" fmla="*/ 192840 h 192840"/>
              <a:gd name="connsiteX243" fmla="*/ 862876 w 2582862"/>
              <a:gd name="connsiteY243" fmla="*/ 192840 h 192840"/>
              <a:gd name="connsiteX244" fmla="*/ 924223 w 2582862"/>
              <a:gd name="connsiteY244" fmla="*/ 0 h 192840"/>
              <a:gd name="connsiteX245" fmla="*/ 940722 w 2582862"/>
              <a:gd name="connsiteY245" fmla="*/ 0 h 192840"/>
              <a:gd name="connsiteX246" fmla="*/ 850799 w 2582862"/>
              <a:gd name="connsiteY246" fmla="*/ 192840 h 192840"/>
              <a:gd name="connsiteX247" fmla="*/ 834301 w 2582862"/>
              <a:gd name="connsiteY247" fmla="*/ 192840 h 192840"/>
              <a:gd name="connsiteX248" fmla="*/ 895649 w 2582862"/>
              <a:gd name="connsiteY248" fmla="*/ 0 h 192840"/>
              <a:gd name="connsiteX249" fmla="*/ 912147 w 2582862"/>
              <a:gd name="connsiteY249" fmla="*/ 0 h 192840"/>
              <a:gd name="connsiteX250" fmla="*/ 822224 w 2582862"/>
              <a:gd name="connsiteY250" fmla="*/ 192840 h 192840"/>
              <a:gd name="connsiteX251" fmla="*/ 805726 w 2582862"/>
              <a:gd name="connsiteY251" fmla="*/ 192840 h 192840"/>
              <a:gd name="connsiteX252" fmla="*/ 867074 w 2582862"/>
              <a:gd name="connsiteY252" fmla="*/ 0 h 192840"/>
              <a:gd name="connsiteX253" fmla="*/ 883573 w 2582862"/>
              <a:gd name="connsiteY253" fmla="*/ 0 h 192840"/>
              <a:gd name="connsiteX254" fmla="*/ 793650 w 2582862"/>
              <a:gd name="connsiteY254" fmla="*/ 192840 h 192840"/>
              <a:gd name="connsiteX255" fmla="*/ 777151 w 2582862"/>
              <a:gd name="connsiteY255" fmla="*/ 192840 h 192840"/>
              <a:gd name="connsiteX256" fmla="*/ 838499 w 2582862"/>
              <a:gd name="connsiteY256" fmla="*/ 0 h 192840"/>
              <a:gd name="connsiteX257" fmla="*/ 854997 w 2582862"/>
              <a:gd name="connsiteY257" fmla="*/ 0 h 192840"/>
              <a:gd name="connsiteX258" fmla="*/ 765075 w 2582862"/>
              <a:gd name="connsiteY258" fmla="*/ 192840 h 192840"/>
              <a:gd name="connsiteX259" fmla="*/ 748576 w 2582862"/>
              <a:gd name="connsiteY259" fmla="*/ 192840 h 192840"/>
              <a:gd name="connsiteX260" fmla="*/ 809924 w 2582862"/>
              <a:gd name="connsiteY260" fmla="*/ 0 h 192840"/>
              <a:gd name="connsiteX261" fmla="*/ 826422 w 2582862"/>
              <a:gd name="connsiteY261" fmla="*/ 0 h 192840"/>
              <a:gd name="connsiteX262" fmla="*/ 736499 w 2582862"/>
              <a:gd name="connsiteY262" fmla="*/ 192840 h 192840"/>
              <a:gd name="connsiteX263" fmla="*/ 720002 w 2582862"/>
              <a:gd name="connsiteY263" fmla="*/ 192840 h 192840"/>
              <a:gd name="connsiteX264" fmla="*/ 781349 w 2582862"/>
              <a:gd name="connsiteY264" fmla="*/ 0 h 192840"/>
              <a:gd name="connsiteX265" fmla="*/ 797847 w 2582862"/>
              <a:gd name="connsiteY265" fmla="*/ 0 h 192840"/>
              <a:gd name="connsiteX266" fmla="*/ 707924 w 2582862"/>
              <a:gd name="connsiteY266" fmla="*/ 192840 h 192840"/>
              <a:gd name="connsiteX267" fmla="*/ 691426 w 2582862"/>
              <a:gd name="connsiteY267" fmla="*/ 192840 h 192840"/>
              <a:gd name="connsiteX268" fmla="*/ 752774 w 2582862"/>
              <a:gd name="connsiteY268" fmla="*/ 0 h 192840"/>
              <a:gd name="connsiteX269" fmla="*/ 769273 w 2582862"/>
              <a:gd name="connsiteY269" fmla="*/ 0 h 192840"/>
              <a:gd name="connsiteX270" fmla="*/ 679350 w 2582862"/>
              <a:gd name="connsiteY270" fmla="*/ 192840 h 192840"/>
              <a:gd name="connsiteX271" fmla="*/ 662851 w 2582862"/>
              <a:gd name="connsiteY271" fmla="*/ 192840 h 192840"/>
              <a:gd name="connsiteX272" fmla="*/ 724199 w 2582862"/>
              <a:gd name="connsiteY272" fmla="*/ 0 h 192840"/>
              <a:gd name="connsiteX273" fmla="*/ 740697 w 2582862"/>
              <a:gd name="connsiteY273" fmla="*/ 0 h 192840"/>
              <a:gd name="connsiteX274" fmla="*/ 650775 w 2582862"/>
              <a:gd name="connsiteY274" fmla="*/ 192840 h 192840"/>
              <a:gd name="connsiteX275" fmla="*/ 634276 w 2582862"/>
              <a:gd name="connsiteY275" fmla="*/ 192840 h 192840"/>
              <a:gd name="connsiteX276" fmla="*/ 695624 w 2582862"/>
              <a:gd name="connsiteY276" fmla="*/ 0 h 192840"/>
              <a:gd name="connsiteX277" fmla="*/ 712122 w 2582862"/>
              <a:gd name="connsiteY277" fmla="*/ 0 h 192840"/>
              <a:gd name="connsiteX278" fmla="*/ 622199 w 2582862"/>
              <a:gd name="connsiteY278" fmla="*/ 192840 h 192840"/>
              <a:gd name="connsiteX279" fmla="*/ 605702 w 2582862"/>
              <a:gd name="connsiteY279" fmla="*/ 192840 h 192840"/>
              <a:gd name="connsiteX280" fmla="*/ 667049 w 2582862"/>
              <a:gd name="connsiteY280" fmla="*/ 0 h 192840"/>
              <a:gd name="connsiteX281" fmla="*/ 683547 w 2582862"/>
              <a:gd name="connsiteY281" fmla="*/ 0 h 192840"/>
              <a:gd name="connsiteX282" fmla="*/ 593624 w 2582862"/>
              <a:gd name="connsiteY282" fmla="*/ 192840 h 192840"/>
              <a:gd name="connsiteX283" fmla="*/ 577126 w 2582862"/>
              <a:gd name="connsiteY283" fmla="*/ 192840 h 192840"/>
              <a:gd name="connsiteX284" fmla="*/ 638474 w 2582862"/>
              <a:gd name="connsiteY284" fmla="*/ 0 h 192840"/>
              <a:gd name="connsiteX285" fmla="*/ 654973 w 2582862"/>
              <a:gd name="connsiteY285" fmla="*/ 0 h 192840"/>
              <a:gd name="connsiteX286" fmla="*/ 565050 w 2582862"/>
              <a:gd name="connsiteY286" fmla="*/ 192840 h 192840"/>
              <a:gd name="connsiteX287" fmla="*/ 548551 w 2582862"/>
              <a:gd name="connsiteY287" fmla="*/ 192840 h 192840"/>
              <a:gd name="connsiteX288" fmla="*/ 609899 w 2582862"/>
              <a:gd name="connsiteY288" fmla="*/ 0 h 192840"/>
              <a:gd name="connsiteX289" fmla="*/ 626397 w 2582862"/>
              <a:gd name="connsiteY289" fmla="*/ 0 h 192840"/>
              <a:gd name="connsiteX290" fmla="*/ 536475 w 2582862"/>
              <a:gd name="connsiteY290" fmla="*/ 192840 h 192840"/>
              <a:gd name="connsiteX291" fmla="*/ 519976 w 2582862"/>
              <a:gd name="connsiteY291" fmla="*/ 192840 h 192840"/>
              <a:gd name="connsiteX292" fmla="*/ 581324 w 2582862"/>
              <a:gd name="connsiteY292" fmla="*/ 0 h 192840"/>
              <a:gd name="connsiteX293" fmla="*/ 597822 w 2582862"/>
              <a:gd name="connsiteY293" fmla="*/ 0 h 192840"/>
              <a:gd name="connsiteX294" fmla="*/ 507899 w 2582862"/>
              <a:gd name="connsiteY294" fmla="*/ 192840 h 192840"/>
              <a:gd name="connsiteX295" fmla="*/ 491402 w 2582862"/>
              <a:gd name="connsiteY295" fmla="*/ 192840 h 192840"/>
              <a:gd name="connsiteX296" fmla="*/ 552749 w 2582862"/>
              <a:gd name="connsiteY296" fmla="*/ 0 h 192840"/>
              <a:gd name="connsiteX297" fmla="*/ 569247 w 2582862"/>
              <a:gd name="connsiteY297" fmla="*/ 0 h 192840"/>
              <a:gd name="connsiteX298" fmla="*/ 479324 w 2582862"/>
              <a:gd name="connsiteY298" fmla="*/ 192840 h 192840"/>
              <a:gd name="connsiteX299" fmla="*/ 462826 w 2582862"/>
              <a:gd name="connsiteY299" fmla="*/ 192840 h 192840"/>
              <a:gd name="connsiteX300" fmla="*/ 524174 w 2582862"/>
              <a:gd name="connsiteY300" fmla="*/ 0 h 192840"/>
              <a:gd name="connsiteX301" fmla="*/ 540673 w 2582862"/>
              <a:gd name="connsiteY301" fmla="*/ 0 h 192840"/>
              <a:gd name="connsiteX302" fmla="*/ 450750 w 2582862"/>
              <a:gd name="connsiteY302" fmla="*/ 192840 h 192840"/>
              <a:gd name="connsiteX303" fmla="*/ 434251 w 2582862"/>
              <a:gd name="connsiteY303" fmla="*/ 192840 h 192840"/>
              <a:gd name="connsiteX304" fmla="*/ 495599 w 2582862"/>
              <a:gd name="connsiteY304" fmla="*/ 0 h 192840"/>
              <a:gd name="connsiteX305" fmla="*/ 512098 w 2582862"/>
              <a:gd name="connsiteY305" fmla="*/ 0 h 192840"/>
              <a:gd name="connsiteX306" fmla="*/ 422177 w 2582862"/>
              <a:gd name="connsiteY306" fmla="*/ 192840 h 192840"/>
              <a:gd name="connsiteX307" fmla="*/ 405677 w 2582862"/>
              <a:gd name="connsiteY307" fmla="*/ 192840 h 192840"/>
              <a:gd name="connsiteX308" fmla="*/ 467025 w 2582862"/>
              <a:gd name="connsiteY308" fmla="*/ 0 h 192840"/>
              <a:gd name="connsiteX309" fmla="*/ 483522 w 2582862"/>
              <a:gd name="connsiteY309" fmla="*/ 0 h 192840"/>
              <a:gd name="connsiteX310" fmla="*/ 393600 w 2582862"/>
              <a:gd name="connsiteY310" fmla="*/ 192840 h 192840"/>
              <a:gd name="connsiteX311" fmla="*/ 377103 w 2582862"/>
              <a:gd name="connsiteY311" fmla="*/ 192840 h 192840"/>
              <a:gd name="connsiteX312" fmla="*/ 438449 w 2582862"/>
              <a:gd name="connsiteY312" fmla="*/ 0 h 192840"/>
              <a:gd name="connsiteX313" fmla="*/ 454947 w 2582862"/>
              <a:gd name="connsiteY313" fmla="*/ 0 h 192840"/>
              <a:gd name="connsiteX314" fmla="*/ 365026 w 2582862"/>
              <a:gd name="connsiteY314" fmla="*/ 192840 h 192840"/>
              <a:gd name="connsiteX315" fmla="*/ 348527 w 2582862"/>
              <a:gd name="connsiteY315" fmla="*/ 192840 h 192840"/>
              <a:gd name="connsiteX316" fmla="*/ 409874 w 2582862"/>
              <a:gd name="connsiteY316" fmla="*/ 0 h 192840"/>
              <a:gd name="connsiteX317" fmla="*/ 426373 w 2582862"/>
              <a:gd name="connsiteY317" fmla="*/ 0 h 192840"/>
              <a:gd name="connsiteX318" fmla="*/ 336451 w 2582862"/>
              <a:gd name="connsiteY318" fmla="*/ 192840 h 192840"/>
              <a:gd name="connsiteX319" fmla="*/ 319952 w 2582862"/>
              <a:gd name="connsiteY319" fmla="*/ 192840 h 192840"/>
              <a:gd name="connsiteX320" fmla="*/ 381300 w 2582862"/>
              <a:gd name="connsiteY320" fmla="*/ 0 h 192840"/>
              <a:gd name="connsiteX321" fmla="*/ 397797 w 2582862"/>
              <a:gd name="connsiteY321" fmla="*/ 0 h 192840"/>
              <a:gd name="connsiteX322" fmla="*/ 307876 w 2582862"/>
              <a:gd name="connsiteY322" fmla="*/ 192840 h 192840"/>
              <a:gd name="connsiteX323" fmla="*/ 291377 w 2582862"/>
              <a:gd name="connsiteY323" fmla="*/ 192840 h 192840"/>
              <a:gd name="connsiteX324" fmla="*/ 352725 w 2582862"/>
              <a:gd name="connsiteY324" fmla="*/ 0 h 192840"/>
              <a:gd name="connsiteX325" fmla="*/ 369224 w 2582862"/>
              <a:gd name="connsiteY325" fmla="*/ 0 h 192840"/>
              <a:gd name="connsiteX326" fmla="*/ 279302 w 2582862"/>
              <a:gd name="connsiteY326" fmla="*/ 192840 h 192840"/>
              <a:gd name="connsiteX327" fmla="*/ 262803 w 2582862"/>
              <a:gd name="connsiteY327" fmla="*/ 192840 h 192840"/>
              <a:gd name="connsiteX328" fmla="*/ 324150 w 2582862"/>
              <a:gd name="connsiteY328" fmla="*/ 0 h 192840"/>
              <a:gd name="connsiteX329" fmla="*/ 340649 w 2582862"/>
              <a:gd name="connsiteY329" fmla="*/ 0 h 192840"/>
              <a:gd name="connsiteX330" fmla="*/ 250726 w 2582862"/>
              <a:gd name="connsiteY330" fmla="*/ 192840 h 192840"/>
              <a:gd name="connsiteX331" fmla="*/ 234227 w 2582862"/>
              <a:gd name="connsiteY331" fmla="*/ 192840 h 192840"/>
              <a:gd name="connsiteX332" fmla="*/ 295575 w 2582862"/>
              <a:gd name="connsiteY332" fmla="*/ 0 h 192840"/>
              <a:gd name="connsiteX333" fmla="*/ 312074 w 2582862"/>
              <a:gd name="connsiteY333" fmla="*/ 0 h 192840"/>
              <a:gd name="connsiteX334" fmla="*/ 222151 w 2582862"/>
              <a:gd name="connsiteY334" fmla="*/ 192840 h 192840"/>
              <a:gd name="connsiteX335" fmla="*/ 205653 w 2582862"/>
              <a:gd name="connsiteY335" fmla="*/ 192840 h 192840"/>
              <a:gd name="connsiteX336" fmla="*/ 267000 w 2582862"/>
              <a:gd name="connsiteY336" fmla="*/ 0 h 192840"/>
              <a:gd name="connsiteX337" fmla="*/ 283498 w 2582862"/>
              <a:gd name="connsiteY337" fmla="*/ 0 h 192840"/>
              <a:gd name="connsiteX338" fmla="*/ 193576 w 2582862"/>
              <a:gd name="connsiteY338" fmla="*/ 192840 h 192840"/>
              <a:gd name="connsiteX339" fmla="*/ 177077 w 2582862"/>
              <a:gd name="connsiteY339" fmla="*/ 192840 h 192840"/>
              <a:gd name="connsiteX340" fmla="*/ 238425 w 2582862"/>
              <a:gd name="connsiteY340" fmla="*/ 0 h 192840"/>
              <a:gd name="connsiteX341" fmla="*/ 254924 w 2582862"/>
              <a:gd name="connsiteY341" fmla="*/ 0 h 192840"/>
              <a:gd name="connsiteX342" fmla="*/ 165001 w 2582862"/>
              <a:gd name="connsiteY342" fmla="*/ 192840 h 192840"/>
              <a:gd name="connsiteX343" fmla="*/ 148503 w 2582862"/>
              <a:gd name="connsiteY343" fmla="*/ 192840 h 192840"/>
              <a:gd name="connsiteX344" fmla="*/ 209850 w 2582862"/>
              <a:gd name="connsiteY344" fmla="*/ 0 h 192840"/>
              <a:gd name="connsiteX345" fmla="*/ 226349 w 2582862"/>
              <a:gd name="connsiteY345" fmla="*/ 0 h 192840"/>
              <a:gd name="connsiteX346" fmla="*/ 136426 w 2582862"/>
              <a:gd name="connsiteY346" fmla="*/ 192840 h 192840"/>
              <a:gd name="connsiteX347" fmla="*/ 119927 w 2582862"/>
              <a:gd name="connsiteY347" fmla="*/ 192840 h 192840"/>
              <a:gd name="connsiteX348" fmla="*/ 181275 w 2582862"/>
              <a:gd name="connsiteY348" fmla="*/ 0 h 192840"/>
              <a:gd name="connsiteX349" fmla="*/ 197774 w 2582862"/>
              <a:gd name="connsiteY349" fmla="*/ 0 h 192840"/>
              <a:gd name="connsiteX350" fmla="*/ 107851 w 2582862"/>
              <a:gd name="connsiteY350" fmla="*/ 192840 h 192840"/>
              <a:gd name="connsiteX351" fmla="*/ 91352 w 2582862"/>
              <a:gd name="connsiteY351" fmla="*/ 192840 h 192840"/>
              <a:gd name="connsiteX352" fmla="*/ 152700 w 2582862"/>
              <a:gd name="connsiteY352" fmla="*/ 0 h 192840"/>
              <a:gd name="connsiteX353" fmla="*/ 169198 w 2582862"/>
              <a:gd name="connsiteY353" fmla="*/ 0 h 192840"/>
              <a:gd name="connsiteX354" fmla="*/ 79276 w 2582862"/>
              <a:gd name="connsiteY354" fmla="*/ 192840 h 192840"/>
              <a:gd name="connsiteX355" fmla="*/ 62778 w 2582862"/>
              <a:gd name="connsiteY355" fmla="*/ 192840 h 192840"/>
              <a:gd name="connsiteX356" fmla="*/ 124125 w 2582862"/>
              <a:gd name="connsiteY356" fmla="*/ 0 h 192840"/>
              <a:gd name="connsiteX357" fmla="*/ 140623 w 2582862"/>
              <a:gd name="connsiteY357" fmla="*/ 0 h 192840"/>
              <a:gd name="connsiteX358" fmla="*/ 50700 w 2582862"/>
              <a:gd name="connsiteY358" fmla="*/ 192840 h 192840"/>
              <a:gd name="connsiteX359" fmla="*/ 34202 w 2582862"/>
              <a:gd name="connsiteY359" fmla="*/ 192840 h 192840"/>
              <a:gd name="connsiteX360" fmla="*/ 95550 w 2582862"/>
              <a:gd name="connsiteY360" fmla="*/ 0 h 192840"/>
              <a:gd name="connsiteX361" fmla="*/ 112049 w 2582862"/>
              <a:gd name="connsiteY361" fmla="*/ 0 h 192840"/>
              <a:gd name="connsiteX362" fmla="*/ 22126 w 2582862"/>
              <a:gd name="connsiteY362" fmla="*/ 192840 h 192840"/>
              <a:gd name="connsiteX363" fmla="*/ 5627 w 2582862"/>
              <a:gd name="connsiteY363" fmla="*/ 192840 h 192840"/>
              <a:gd name="connsiteX364" fmla="*/ 66975 w 2582862"/>
              <a:gd name="connsiteY364" fmla="*/ 0 h 192840"/>
              <a:gd name="connsiteX365" fmla="*/ 83474 w 2582862"/>
              <a:gd name="connsiteY365" fmla="*/ 0 h 192840"/>
              <a:gd name="connsiteX366" fmla="*/ 0 w 2582862"/>
              <a:gd name="connsiteY366" fmla="*/ 179010 h 192840"/>
              <a:gd name="connsiteX367" fmla="*/ 0 w 2582862"/>
              <a:gd name="connsiteY367" fmla="*/ 143630 h 192840"/>
              <a:gd name="connsiteX368" fmla="*/ 38401 w 2582862"/>
              <a:gd name="connsiteY368" fmla="*/ 0 h 192840"/>
              <a:gd name="connsiteX369" fmla="*/ 54898 w 2582862"/>
              <a:gd name="connsiteY369" fmla="*/ 0 h 192840"/>
              <a:gd name="connsiteX370" fmla="*/ 0 w 2582862"/>
              <a:gd name="connsiteY370" fmla="*/ 117730 h 192840"/>
              <a:gd name="connsiteX371" fmla="*/ 0 w 2582862"/>
              <a:gd name="connsiteY371" fmla="*/ 82350 h 192840"/>
              <a:gd name="connsiteX372" fmla="*/ 12205 w 2582862"/>
              <a:gd name="connsiteY372" fmla="*/ 0 h 192840"/>
              <a:gd name="connsiteX373" fmla="*/ 26324 w 2582862"/>
              <a:gd name="connsiteY373" fmla="*/ 0 h 192840"/>
              <a:gd name="connsiteX374" fmla="*/ 0 w 2582862"/>
              <a:gd name="connsiteY374" fmla="*/ 56452 h 192840"/>
              <a:gd name="connsiteX375" fmla="*/ 0 w 2582862"/>
              <a:gd name="connsiteY375" fmla="*/ 26174 h 192840"/>
              <a:gd name="connsiteX376" fmla="*/ 0 w 2582862"/>
              <a:gd name="connsiteY376" fmla="*/ 0 h 192840"/>
              <a:gd name="connsiteX377" fmla="*/ 129 w 2582862"/>
              <a:gd name="connsiteY377" fmla="*/ 0 h 192840"/>
              <a:gd name="connsiteX378" fmla="*/ 0 w 2582862"/>
              <a:gd name="connsiteY378" fmla="*/ 276 h 1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2582862" h="192840">
                <a:moveTo>
                  <a:pt x="2582862" y="181076"/>
                </a:moveTo>
                <a:lnTo>
                  <a:pt x="2582862" y="192840"/>
                </a:lnTo>
                <a:lnTo>
                  <a:pt x="2577376" y="192840"/>
                </a:lnTo>
                <a:close/>
                <a:moveTo>
                  <a:pt x="2582862" y="119796"/>
                </a:moveTo>
                <a:lnTo>
                  <a:pt x="2582862" y="155178"/>
                </a:lnTo>
                <a:lnTo>
                  <a:pt x="2565300" y="192840"/>
                </a:lnTo>
                <a:lnTo>
                  <a:pt x="2548801" y="192840"/>
                </a:lnTo>
                <a:close/>
                <a:moveTo>
                  <a:pt x="2582862" y="58517"/>
                </a:moveTo>
                <a:lnTo>
                  <a:pt x="2582862" y="93897"/>
                </a:lnTo>
                <a:lnTo>
                  <a:pt x="2536724" y="192840"/>
                </a:lnTo>
                <a:lnTo>
                  <a:pt x="2520227" y="192840"/>
                </a:lnTo>
                <a:close/>
                <a:moveTo>
                  <a:pt x="2581574" y="0"/>
                </a:moveTo>
                <a:lnTo>
                  <a:pt x="2582862" y="0"/>
                </a:lnTo>
                <a:lnTo>
                  <a:pt x="2582862" y="32619"/>
                </a:lnTo>
                <a:lnTo>
                  <a:pt x="2508150" y="192840"/>
                </a:lnTo>
                <a:lnTo>
                  <a:pt x="2491651" y="192840"/>
                </a:lnTo>
                <a:close/>
                <a:moveTo>
                  <a:pt x="2552999" y="0"/>
                </a:moveTo>
                <a:lnTo>
                  <a:pt x="2569498" y="0"/>
                </a:lnTo>
                <a:lnTo>
                  <a:pt x="2479575" y="192840"/>
                </a:lnTo>
                <a:lnTo>
                  <a:pt x="2463076" y="192840"/>
                </a:lnTo>
                <a:close/>
                <a:moveTo>
                  <a:pt x="2524424" y="0"/>
                </a:moveTo>
                <a:lnTo>
                  <a:pt x="2540923" y="0"/>
                </a:lnTo>
                <a:lnTo>
                  <a:pt x="2451000" y="192840"/>
                </a:lnTo>
                <a:lnTo>
                  <a:pt x="2434501" y="192840"/>
                </a:lnTo>
                <a:close/>
                <a:moveTo>
                  <a:pt x="2495849" y="0"/>
                </a:moveTo>
                <a:lnTo>
                  <a:pt x="2512347" y="0"/>
                </a:lnTo>
                <a:lnTo>
                  <a:pt x="2422424" y="192840"/>
                </a:lnTo>
                <a:lnTo>
                  <a:pt x="2405927" y="192840"/>
                </a:lnTo>
                <a:close/>
                <a:moveTo>
                  <a:pt x="2467274" y="0"/>
                </a:moveTo>
                <a:lnTo>
                  <a:pt x="2483772" y="0"/>
                </a:lnTo>
                <a:lnTo>
                  <a:pt x="2393850" y="192840"/>
                </a:lnTo>
                <a:lnTo>
                  <a:pt x="2377351" y="192840"/>
                </a:lnTo>
                <a:close/>
                <a:moveTo>
                  <a:pt x="2438699" y="0"/>
                </a:moveTo>
                <a:lnTo>
                  <a:pt x="2455198" y="0"/>
                </a:lnTo>
                <a:lnTo>
                  <a:pt x="2365275" y="192840"/>
                </a:lnTo>
                <a:lnTo>
                  <a:pt x="2348776" y="192840"/>
                </a:lnTo>
                <a:close/>
                <a:moveTo>
                  <a:pt x="2410124" y="0"/>
                </a:moveTo>
                <a:lnTo>
                  <a:pt x="2426622" y="0"/>
                </a:lnTo>
                <a:lnTo>
                  <a:pt x="2336700" y="192840"/>
                </a:lnTo>
                <a:lnTo>
                  <a:pt x="2320201" y="192840"/>
                </a:lnTo>
                <a:close/>
                <a:moveTo>
                  <a:pt x="2381549" y="0"/>
                </a:moveTo>
                <a:lnTo>
                  <a:pt x="2398047" y="0"/>
                </a:lnTo>
                <a:lnTo>
                  <a:pt x="2308124" y="192840"/>
                </a:lnTo>
                <a:lnTo>
                  <a:pt x="2291627" y="192840"/>
                </a:lnTo>
                <a:close/>
                <a:moveTo>
                  <a:pt x="2352974" y="0"/>
                </a:moveTo>
                <a:lnTo>
                  <a:pt x="2369472" y="0"/>
                </a:lnTo>
                <a:lnTo>
                  <a:pt x="2279550" y="192840"/>
                </a:lnTo>
                <a:lnTo>
                  <a:pt x="2263051" y="192840"/>
                </a:lnTo>
                <a:close/>
                <a:moveTo>
                  <a:pt x="2324399" y="0"/>
                </a:moveTo>
                <a:lnTo>
                  <a:pt x="2340898" y="0"/>
                </a:lnTo>
                <a:lnTo>
                  <a:pt x="2250975" y="192840"/>
                </a:lnTo>
                <a:lnTo>
                  <a:pt x="2234476" y="192840"/>
                </a:lnTo>
                <a:close/>
                <a:moveTo>
                  <a:pt x="2295824" y="0"/>
                </a:moveTo>
                <a:lnTo>
                  <a:pt x="2312322" y="0"/>
                </a:lnTo>
                <a:lnTo>
                  <a:pt x="2222400" y="192840"/>
                </a:lnTo>
                <a:lnTo>
                  <a:pt x="2205901" y="192840"/>
                </a:lnTo>
                <a:close/>
                <a:moveTo>
                  <a:pt x="2267249" y="0"/>
                </a:moveTo>
                <a:lnTo>
                  <a:pt x="2283747" y="0"/>
                </a:lnTo>
                <a:lnTo>
                  <a:pt x="2193824" y="192840"/>
                </a:lnTo>
                <a:lnTo>
                  <a:pt x="2177327" y="192840"/>
                </a:lnTo>
                <a:close/>
                <a:moveTo>
                  <a:pt x="2238674" y="0"/>
                </a:moveTo>
                <a:lnTo>
                  <a:pt x="2255172" y="0"/>
                </a:lnTo>
                <a:lnTo>
                  <a:pt x="2165250" y="192840"/>
                </a:lnTo>
                <a:lnTo>
                  <a:pt x="2148751" y="192840"/>
                </a:lnTo>
                <a:close/>
                <a:moveTo>
                  <a:pt x="2210099" y="0"/>
                </a:moveTo>
                <a:lnTo>
                  <a:pt x="2226598" y="0"/>
                </a:lnTo>
                <a:lnTo>
                  <a:pt x="2136675" y="192840"/>
                </a:lnTo>
                <a:lnTo>
                  <a:pt x="2120176" y="192840"/>
                </a:lnTo>
                <a:close/>
                <a:moveTo>
                  <a:pt x="2181524" y="0"/>
                </a:moveTo>
                <a:lnTo>
                  <a:pt x="2198022" y="0"/>
                </a:lnTo>
                <a:lnTo>
                  <a:pt x="2108100" y="192840"/>
                </a:lnTo>
                <a:lnTo>
                  <a:pt x="2091601" y="192840"/>
                </a:lnTo>
                <a:close/>
                <a:moveTo>
                  <a:pt x="2152949" y="0"/>
                </a:moveTo>
                <a:lnTo>
                  <a:pt x="2169447" y="0"/>
                </a:lnTo>
                <a:lnTo>
                  <a:pt x="2079524" y="192840"/>
                </a:lnTo>
                <a:lnTo>
                  <a:pt x="2063027" y="192840"/>
                </a:lnTo>
                <a:close/>
                <a:moveTo>
                  <a:pt x="2124374" y="0"/>
                </a:moveTo>
                <a:lnTo>
                  <a:pt x="2140872" y="0"/>
                </a:lnTo>
                <a:lnTo>
                  <a:pt x="2050950" y="192840"/>
                </a:lnTo>
                <a:lnTo>
                  <a:pt x="2034451" y="192840"/>
                </a:lnTo>
                <a:close/>
                <a:moveTo>
                  <a:pt x="2095799" y="0"/>
                </a:moveTo>
                <a:lnTo>
                  <a:pt x="2112298" y="0"/>
                </a:lnTo>
                <a:lnTo>
                  <a:pt x="2022375" y="192840"/>
                </a:lnTo>
                <a:lnTo>
                  <a:pt x="2005876" y="192840"/>
                </a:lnTo>
                <a:close/>
                <a:moveTo>
                  <a:pt x="2067223" y="0"/>
                </a:moveTo>
                <a:lnTo>
                  <a:pt x="2083723" y="0"/>
                </a:lnTo>
                <a:lnTo>
                  <a:pt x="1993800" y="192840"/>
                </a:lnTo>
                <a:lnTo>
                  <a:pt x="1977301" y="192840"/>
                </a:lnTo>
                <a:close/>
                <a:moveTo>
                  <a:pt x="2038649" y="0"/>
                </a:moveTo>
                <a:lnTo>
                  <a:pt x="2055147" y="0"/>
                </a:lnTo>
                <a:lnTo>
                  <a:pt x="1965224" y="192840"/>
                </a:lnTo>
                <a:lnTo>
                  <a:pt x="1948727" y="192840"/>
                </a:lnTo>
                <a:close/>
                <a:moveTo>
                  <a:pt x="2010074" y="0"/>
                </a:moveTo>
                <a:lnTo>
                  <a:pt x="2026572" y="0"/>
                </a:lnTo>
                <a:lnTo>
                  <a:pt x="1936650" y="192840"/>
                </a:lnTo>
                <a:lnTo>
                  <a:pt x="1920151" y="192840"/>
                </a:lnTo>
                <a:close/>
                <a:moveTo>
                  <a:pt x="1981499" y="0"/>
                </a:moveTo>
                <a:lnTo>
                  <a:pt x="1997998" y="0"/>
                </a:lnTo>
                <a:lnTo>
                  <a:pt x="1908075" y="192840"/>
                </a:lnTo>
                <a:lnTo>
                  <a:pt x="1891576" y="192840"/>
                </a:lnTo>
                <a:close/>
                <a:moveTo>
                  <a:pt x="1952924" y="0"/>
                </a:moveTo>
                <a:lnTo>
                  <a:pt x="1969422" y="0"/>
                </a:lnTo>
                <a:lnTo>
                  <a:pt x="1879499" y="192840"/>
                </a:lnTo>
                <a:lnTo>
                  <a:pt x="1863001" y="192840"/>
                </a:lnTo>
                <a:close/>
                <a:moveTo>
                  <a:pt x="1924349" y="0"/>
                </a:moveTo>
                <a:lnTo>
                  <a:pt x="1940847" y="0"/>
                </a:lnTo>
                <a:lnTo>
                  <a:pt x="1850924" y="192840"/>
                </a:lnTo>
                <a:lnTo>
                  <a:pt x="1834427" y="192840"/>
                </a:lnTo>
                <a:close/>
                <a:moveTo>
                  <a:pt x="1895774" y="0"/>
                </a:moveTo>
                <a:lnTo>
                  <a:pt x="1912272" y="0"/>
                </a:lnTo>
                <a:lnTo>
                  <a:pt x="1822350" y="192840"/>
                </a:lnTo>
                <a:lnTo>
                  <a:pt x="1805851" y="192840"/>
                </a:lnTo>
                <a:close/>
                <a:moveTo>
                  <a:pt x="1867199" y="0"/>
                </a:moveTo>
                <a:lnTo>
                  <a:pt x="1883698" y="0"/>
                </a:lnTo>
                <a:lnTo>
                  <a:pt x="1793775" y="192840"/>
                </a:lnTo>
                <a:lnTo>
                  <a:pt x="1777276" y="192840"/>
                </a:lnTo>
                <a:close/>
                <a:moveTo>
                  <a:pt x="1838623" y="0"/>
                </a:moveTo>
                <a:lnTo>
                  <a:pt x="1855122" y="0"/>
                </a:lnTo>
                <a:lnTo>
                  <a:pt x="1765200" y="192840"/>
                </a:lnTo>
                <a:lnTo>
                  <a:pt x="1748701" y="192840"/>
                </a:lnTo>
                <a:close/>
                <a:moveTo>
                  <a:pt x="1810048" y="0"/>
                </a:moveTo>
                <a:lnTo>
                  <a:pt x="1826547" y="0"/>
                </a:lnTo>
                <a:lnTo>
                  <a:pt x="1736624" y="192840"/>
                </a:lnTo>
                <a:lnTo>
                  <a:pt x="1720126" y="192840"/>
                </a:lnTo>
                <a:close/>
                <a:moveTo>
                  <a:pt x="1781474" y="0"/>
                </a:moveTo>
                <a:lnTo>
                  <a:pt x="1797973" y="0"/>
                </a:lnTo>
                <a:lnTo>
                  <a:pt x="1708050" y="192840"/>
                </a:lnTo>
                <a:lnTo>
                  <a:pt x="1691551" y="192840"/>
                </a:lnTo>
                <a:close/>
                <a:moveTo>
                  <a:pt x="1752899" y="0"/>
                </a:moveTo>
                <a:lnTo>
                  <a:pt x="1769398" y="0"/>
                </a:lnTo>
                <a:lnTo>
                  <a:pt x="1679475" y="192840"/>
                </a:lnTo>
                <a:lnTo>
                  <a:pt x="1662976" y="192840"/>
                </a:lnTo>
                <a:close/>
                <a:moveTo>
                  <a:pt x="1724324" y="0"/>
                </a:moveTo>
                <a:lnTo>
                  <a:pt x="1740822" y="0"/>
                </a:lnTo>
                <a:lnTo>
                  <a:pt x="1650899" y="192840"/>
                </a:lnTo>
                <a:lnTo>
                  <a:pt x="1634401" y="192840"/>
                </a:lnTo>
                <a:close/>
                <a:moveTo>
                  <a:pt x="1695748" y="0"/>
                </a:moveTo>
                <a:lnTo>
                  <a:pt x="1712247" y="0"/>
                </a:lnTo>
                <a:lnTo>
                  <a:pt x="1622324" y="192840"/>
                </a:lnTo>
                <a:lnTo>
                  <a:pt x="1605826" y="192840"/>
                </a:lnTo>
                <a:close/>
                <a:moveTo>
                  <a:pt x="1667174" y="0"/>
                </a:moveTo>
                <a:lnTo>
                  <a:pt x="1683673" y="0"/>
                </a:lnTo>
                <a:lnTo>
                  <a:pt x="1593750" y="192840"/>
                </a:lnTo>
                <a:lnTo>
                  <a:pt x="1577251" y="192840"/>
                </a:lnTo>
                <a:close/>
                <a:moveTo>
                  <a:pt x="1638599" y="0"/>
                </a:moveTo>
                <a:lnTo>
                  <a:pt x="1655098" y="0"/>
                </a:lnTo>
                <a:lnTo>
                  <a:pt x="1565175" y="192840"/>
                </a:lnTo>
                <a:lnTo>
                  <a:pt x="1548676" y="192840"/>
                </a:lnTo>
                <a:close/>
                <a:moveTo>
                  <a:pt x="1610023" y="0"/>
                </a:moveTo>
                <a:lnTo>
                  <a:pt x="1626522" y="0"/>
                </a:lnTo>
                <a:lnTo>
                  <a:pt x="1536600" y="192840"/>
                </a:lnTo>
                <a:lnTo>
                  <a:pt x="1520101" y="192840"/>
                </a:lnTo>
                <a:close/>
                <a:moveTo>
                  <a:pt x="1581448" y="0"/>
                </a:moveTo>
                <a:lnTo>
                  <a:pt x="1597947" y="0"/>
                </a:lnTo>
                <a:lnTo>
                  <a:pt x="1508024" y="192840"/>
                </a:lnTo>
                <a:lnTo>
                  <a:pt x="1491527" y="192840"/>
                </a:lnTo>
                <a:close/>
                <a:moveTo>
                  <a:pt x="1552874" y="0"/>
                </a:moveTo>
                <a:lnTo>
                  <a:pt x="1569373" y="0"/>
                </a:lnTo>
                <a:lnTo>
                  <a:pt x="1479450" y="192840"/>
                </a:lnTo>
                <a:lnTo>
                  <a:pt x="1462951" y="192840"/>
                </a:lnTo>
                <a:close/>
                <a:moveTo>
                  <a:pt x="1524299" y="0"/>
                </a:moveTo>
                <a:lnTo>
                  <a:pt x="1540798" y="0"/>
                </a:lnTo>
                <a:lnTo>
                  <a:pt x="1450875" y="192840"/>
                </a:lnTo>
                <a:lnTo>
                  <a:pt x="1434376" y="192840"/>
                </a:lnTo>
                <a:close/>
                <a:moveTo>
                  <a:pt x="1495724" y="0"/>
                </a:moveTo>
                <a:lnTo>
                  <a:pt x="1512222" y="0"/>
                </a:lnTo>
                <a:lnTo>
                  <a:pt x="1422299" y="192840"/>
                </a:lnTo>
                <a:lnTo>
                  <a:pt x="1405801" y="192840"/>
                </a:lnTo>
                <a:close/>
                <a:moveTo>
                  <a:pt x="1467149" y="0"/>
                </a:moveTo>
                <a:lnTo>
                  <a:pt x="1483647" y="0"/>
                </a:lnTo>
                <a:lnTo>
                  <a:pt x="1393724" y="192840"/>
                </a:lnTo>
                <a:lnTo>
                  <a:pt x="1377226" y="192840"/>
                </a:lnTo>
                <a:close/>
                <a:moveTo>
                  <a:pt x="1438574" y="0"/>
                </a:moveTo>
                <a:lnTo>
                  <a:pt x="1455073" y="0"/>
                </a:lnTo>
                <a:lnTo>
                  <a:pt x="1365150" y="192840"/>
                </a:lnTo>
                <a:lnTo>
                  <a:pt x="1348651" y="192840"/>
                </a:lnTo>
                <a:close/>
                <a:moveTo>
                  <a:pt x="1409999" y="0"/>
                </a:moveTo>
                <a:lnTo>
                  <a:pt x="1426498" y="0"/>
                </a:lnTo>
                <a:lnTo>
                  <a:pt x="1336575" y="192840"/>
                </a:lnTo>
                <a:lnTo>
                  <a:pt x="1320076" y="192840"/>
                </a:lnTo>
                <a:close/>
                <a:moveTo>
                  <a:pt x="1381423" y="0"/>
                </a:moveTo>
                <a:lnTo>
                  <a:pt x="1397922" y="0"/>
                </a:lnTo>
                <a:lnTo>
                  <a:pt x="1307999" y="192840"/>
                </a:lnTo>
                <a:lnTo>
                  <a:pt x="1291501" y="192840"/>
                </a:lnTo>
                <a:close/>
                <a:moveTo>
                  <a:pt x="1352849" y="0"/>
                </a:moveTo>
                <a:lnTo>
                  <a:pt x="1369347" y="0"/>
                </a:lnTo>
                <a:lnTo>
                  <a:pt x="1279424" y="192840"/>
                </a:lnTo>
                <a:lnTo>
                  <a:pt x="1262926" y="192840"/>
                </a:lnTo>
                <a:close/>
                <a:moveTo>
                  <a:pt x="1324274" y="0"/>
                </a:moveTo>
                <a:lnTo>
                  <a:pt x="1340773" y="0"/>
                </a:lnTo>
                <a:lnTo>
                  <a:pt x="1250850" y="192840"/>
                </a:lnTo>
                <a:lnTo>
                  <a:pt x="1234351" y="192840"/>
                </a:lnTo>
                <a:close/>
                <a:moveTo>
                  <a:pt x="1295699" y="0"/>
                </a:moveTo>
                <a:lnTo>
                  <a:pt x="1312198" y="0"/>
                </a:lnTo>
                <a:lnTo>
                  <a:pt x="1222275" y="192840"/>
                </a:lnTo>
                <a:lnTo>
                  <a:pt x="1205776" y="192840"/>
                </a:lnTo>
                <a:close/>
                <a:moveTo>
                  <a:pt x="1267123" y="0"/>
                </a:moveTo>
                <a:lnTo>
                  <a:pt x="1283622" y="0"/>
                </a:lnTo>
                <a:lnTo>
                  <a:pt x="1193700" y="192840"/>
                </a:lnTo>
                <a:lnTo>
                  <a:pt x="1177201" y="192840"/>
                </a:lnTo>
                <a:close/>
                <a:moveTo>
                  <a:pt x="1238549" y="0"/>
                </a:moveTo>
                <a:lnTo>
                  <a:pt x="1255047" y="0"/>
                </a:lnTo>
                <a:lnTo>
                  <a:pt x="1165124" y="192840"/>
                </a:lnTo>
                <a:lnTo>
                  <a:pt x="1148626" y="192840"/>
                </a:lnTo>
                <a:close/>
                <a:moveTo>
                  <a:pt x="1209974" y="0"/>
                </a:moveTo>
                <a:lnTo>
                  <a:pt x="1226473" y="0"/>
                </a:lnTo>
                <a:lnTo>
                  <a:pt x="1136550" y="192840"/>
                </a:lnTo>
                <a:lnTo>
                  <a:pt x="1120051" y="192840"/>
                </a:lnTo>
                <a:close/>
                <a:moveTo>
                  <a:pt x="1181399" y="0"/>
                </a:moveTo>
                <a:lnTo>
                  <a:pt x="1197897" y="0"/>
                </a:lnTo>
                <a:lnTo>
                  <a:pt x="1107975" y="192840"/>
                </a:lnTo>
                <a:lnTo>
                  <a:pt x="1091476" y="192840"/>
                </a:lnTo>
                <a:close/>
                <a:moveTo>
                  <a:pt x="1152823" y="0"/>
                </a:moveTo>
                <a:lnTo>
                  <a:pt x="1169322" y="0"/>
                </a:lnTo>
                <a:lnTo>
                  <a:pt x="1079399" y="192840"/>
                </a:lnTo>
                <a:lnTo>
                  <a:pt x="1062901" y="192840"/>
                </a:lnTo>
                <a:close/>
                <a:moveTo>
                  <a:pt x="1124249" y="0"/>
                </a:moveTo>
                <a:lnTo>
                  <a:pt x="1140747" y="0"/>
                </a:lnTo>
                <a:lnTo>
                  <a:pt x="1050824" y="192840"/>
                </a:lnTo>
                <a:lnTo>
                  <a:pt x="1034326" y="192840"/>
                </a:lnTo>
                <a:close/>
                <a:moveTo>
                  <a:pt x="1095674" y="0"/>
                </a:moveTo>
                <a:lnTo>
                  <a:pt x="1112173" y="0"/>
                </a:lnTo>
                <a:lnTo>
                  <a:pt x="1022250" y="192840"/>
                </a:lnTo>
                <a:lnTo>
                  <a:pt x="1005751" y="192840"/>
                </a:lnTo>
                <a:close/>
                <a:moveTo>
                  <a:pt x="1067099" y="0"/>
                </a:moveTo>
                <a:lnTo>
                  <a:pt x="1083598" y="0"/>
                </a:lnTo>
                <a:lnTo>
                  <a:pt x="993675" y="192840"/>
                </a:lnTo>
                <a:lnTo>
                  <a:pt x="977176" y="192840"/>
                </a:lnTo>
                <a:close/>
                <a:moveTo>
                  <a:pt x="1038523" y="0"/>
                </a:moveTo>
                <a:lnTo>
                  <a:pt x="1055022" y="0"/>
                </a:lnTo>
                <a:lnTo>
                  <a:pt x="965099" y="192840"/>
                </a:lnTo>
                <a:lnTo>
                  <a:pt x="948601" y="192840"/>
                </a:lnTo>
                <a:close/>
                <a:moveTo>
                  <a:pt x="1009949" y="0"/>
                </a:moveTo>
                <a:lnTo>
                  <a:pt x="1026447" y="0"/>
                </a:lnTo>
                <a:lnTo>
                  <a:pt x="936524" y="192840"/>
                </a:lnTo>
                <a:lnTo>
                  <a:pt x="920026" y="192840"/>
                </a:lnTo>
                <a:close/>
                <a:moveTo>
                  <a:pt x="981374" y="0"/>
                </a:moveTo>
                <a:lnTo>
                  <a:pt x="997873" y="0"/>
                </a:lnTo>
                <a:lnTo>
                  <a:pt x="907950" y="192840"/>
                </a:lnTo>
                <a:lnTo>
                  <a:pt x="891451" y="192840"/>
                </a:lnTo>
                <a:close/>
                <a:moveTo>
                  <a:pt x="952799" y="0"/>
                </a:moveTo>
                <a:lnTo>
                  <a:pt x="969298" y="0"/>
                </a:lnTo>
                <a:lnTo>
                  <a:pt x="879375" y="192840"/>
                </a:lnTo>
                <a:lnTo>
                  <a:pt x="862876" y="192840"/>
                </a:lnTo>
                <a:close/>
                <a:moveTo>
                  <a:pt x="924223" y="0"/>
                </a:moveTo>
                <a:lnTo>
                  <a:pt x="940722" y="0"/>
                </a:lnTo>
                <a:lnTo>
                  <a:pt x="850799" y="192840"/>
                </a:lnTo>
                <a:lnTo>
                  <a:pt x="834301" y="192840"/>
                </a:lnTo>
                <a:close/>
                <a:moveTo>
                  <a:pt x="895649" y="0"/>
                </a:moveTo>
                <a:lnTo>
                  <a:pt x="912147" y="0"/>
                </a:lnTo>
                <a:lnTo>
                  <a:pt x="822224" y="192840"/>
                </a:lnTo>
                <a:lnTo>
                  <a:pt x="805726" y="192840"/>
                </a:lnTo>
                <a:close/>
                <a:moveTo>
                  <a:pt x="867074" y="0"/>
                </a:moveTo>
                <a:lnTo>
                  <a:pt x="883573" y="0"/>
                </a:lnTo>
                <a:lnTo>
                  <a:pt x="793650" y="192840"/>
                </a:lnTo>
                <a:lnTo>
                  <a:pt x="777151" y="192840"/>
                </a:lnTo>
                <a:close/>
                <a:moveTo>
                  <a:pt x="838499" y="0"/>
                </a:moveTo>
                <a:lnTo>
                  <a:pt x="854997" y="0"/>
                </a:lnTo>
                <a:lnTo>
                  <a:pt x="765075" y="192840"/>
                </a:lnTo>
                <a:lnTo>
                  <a:pt x="748576" y="192840"/>
                </a:lnTo>
                <a:close/>
                <a:moveTo>
                  <a:pt x="809924" y="0"/>
                </a:moveTo>
                <a:lnTo>
                  <a:pt x="826422" y="0"/>
                </a:lnTo>
                <a:lnTo>
                  <a:pt x="736499" y="192840"/>
                </a:lnTo>
                <a:lnTo>
                  <a:pt x="720002" y="192840"/>
                </a:lnTo>
                <a:close/>
                <a:moveTo>
                  <a:pt x="781349" y="0"/>
                </a:moveTo>
                <a:lnTo>
                  <a:pt x="797847" y="0"/>
                </a:lnTo>
                <a:lnTo>
                  <a:pt x="707924" y="192840"/>
                </a:lnTo>
                <a:lnTo>
                  <a:pt x="691426" y="192840"/>
                </a:lnTo>
                <a:close/>
                <a:moveTo>
                  <a:pt x="752774" y="0"/>
                </a:moveTo>
                <a:lnTo>
                  <a:pt x="769273" y="0"/>
                </a:lnTo>
                <a:lnTo>
                  <a:pt x="679350" y="192840"/>
                </a:lnTo>
                <a:lnTo>
                  <a:pt x="662851" y="192840"/>
                </a:lnTo>
                <a:close/>
                <a:moveTo>
                  <a:pt x="724199" y="0"/>
                </a:moveTo>
                <a:lnTo>
                  <a:pt x="740697" y="0"/>
                </a:lnTo>
                <a:lnTo>
                  <a:pt x="650775" y="192840"/>
                </a:lnTo>
                <a:lnTo>
                  <a:pt x="634276" y="192840"/>
                </a:lnTo>
                <a:close/>
                <a:moveTo>
                  <a:pt x="695624" y="0"/>
                </a:moveTo>
                <a:lnTo>
                  <a:pt x="712122" y="0"/>
                </a:lnTo>
                <a:lnTo>
                  <a:pt x="622199" y="192840"/>
                </a:lnTo>
                <a:lnTo>
                  <a:pt x="605702" y="192840"/>
                </a:lnTo>
                <a:close/>
                <a:moveTo>
                  <a:pt x="667049" y="0"/>
                </a:moveTo>
                <a:lnTo>
                  <a:pt x="683547" y="0"/>
                </a:lnTo>
                <a:lnTo>
                  <a:pt x="593624" y="192840"/>
                </a:lnTo>
                <a:lnTo>
                  <a:pt x="577126" y="192840"/>
                </a:lnTo>
                <a:close/>
                <a:moveTo>
                  <a:pt x="638474" y="0"/>
                </a:moveTo>
                <a:lnTo>
                  <a:pt x="654973" y="0"/>
                </a:lnTo>
                <a:lnTo>
                  <a:pt x="565050" y="192840"/>
                </a:lnTo>
                <a:lnTo>
                  <a:pt x="548551" y="192840"/>
                </a:lnTo>
                <a:close/>
                <a:moveTo>
                  <a:pt x="609899" y="0"/>
                </a:moveTo>
                <a:lnTo>
                  <a:pt x="626397" y="0"/>
                </a:lnTo>
                <a:lnTo>
                  <a:pt x="536475" y="192840"/>
                </a:lnTo>
                <a:lnTo>
                  <a:pt x="519976" y="192840"/>
                </a:lnTo>
                <a:close/>
                <a:moveTo>
                  <a:pt x="581324" y="0"/>
                </a:moveTo>
                <a:lnTo>
                  <a:pt x="597822" y="0"/>
                </a:lnTo>
                <a:lnTo>
                  <a:pt x="507899" y="192840"/>
                </a:lnTo>
                <a:lnTo>
                  <a:pt x="491402" y="192840"/>
                </a:lnTo>
                <a:close/>
                <a:moveTo>
                  <a:pt x="552749" y="0"/>
                </a:moveTo>
                <a:lnTo>
                  <a:pt x="569247" y="0"/>
                </a:lnTo>
                <a:lnTo>
                  <a:pt x="479324" y="192840"/>
                </a:lnTo>
                <a:lnTo>
                  <a:pt x="462826" y="192840"/>
                </a:lnTo>
                <a:close/>
                <a:moveTo>
                  <a:pt x="524174" y="0"/>
                </a:moveTo>
                <a:lnTo>
                  <a:pt x="540673" y="0"/>
                </a:lnTo>
                <a:lnTo>
                  <a:pt x="450750" y="192840"/>
                </a:lnTo>
                <a:lnTo>
                  <a:pt x="434251" y="192840"/>
                </a:lnTo>
                <a:close/>
                <a:moveTo>
                  <a:pt x="495599" y="0"/>
                </a:moveTo>
                <a:lnTo>
                  <a:pt x="512098" y="0"/>
                </a:lnTo>
                <a:lnTo>
                  <a:pt x="422177" y="192840"/>
                </a:lnTo>
                <a:lnTo>
                  <a:pt x="405677" y="192840"/>
                </a:lnTo>
                <a:close/>
                <a:moveTo>
                  <a:pt x="467025" y="0"/>
                </a:moveTo>
                <a:lnTo>
                  <a:pt x="483522" y="0"/>
                </a:lnTo>
                <a:lnTo>
                  <a:pt x="393600" y="192840"/>
                </a:lnTo>
                <a:lnTo>
                  <a:pt x="377103" y="192840"/>
                </a:lnTo>
                <a:close/>
                <a:moveTo>
                  <a:pt x="438449" y="0"/>
                </a:moveTo>
                <a:lnTo>
                  <a:pt x="454947" y="0"/>
                </a:lnTo>
                <a:lnTo>
                  <a:pt x="365026" y="192840"/>
                </a:lnTo>
                <a:lnTo>
                  <a:pt x="348527" y="192840"/>
                </a:lnTo>
                <a:close/>
                <a:moveTo>
                  <a:pt x="409874" y="0"/>
                </a:moveTo>
                <a:lnTo>
                  <a:pt x="426373" y="0"/>
                </a:lnTo>
                <a:lnTo>
                  <a:pt x="336451" y="192840"/>
                </a:lnTo>
                <a:lnTo>
                  <a:pt x="319952" y="192840"/>
                </a:lnTo>
                <a:close/>
                <a:moveTo>
                  <a:pt x="381300" y="0"/>
                </a:moveTo>
                <a:lnTo>
                  <a:pt x="397797" y="0"/>
                </a:lnTo>
                <a:lnTo>
                  <a:pt x="307876" y="192840"/>
                </a:lnTo>
                <a:lnTo>
                  <a:pt x="291377" y="192840"/>
                </a:lnTo>
                <a:close/>
                <a:moveTo>
                  <a:pt x="352725" y="0"/>
                </a:moveTo>
                <a:lnTo>
                  <a:pt x="369224" y="0"/>
                </a:lnTo>
                <a:lnTo>
                  <a:pt x="279302" y="192840"/>
                </a:lnTo>
                <a:lnTo>
                  <a:pt x="262803" y="192840"/>
                </a:lnTo>
                <a:close/>
                <a:moveTo>
                  <a:pt x="324150" y="0"/>
                </a:moveTo>
                <a:lnTo>
                  <a:pt x="340649" y="0"/>
                </a:lnTo>
                <a:lnTo>
                  <a:pt x="250726" y="192840"/>
                </a:lnTo>
                <a:lnTo>
                  <a:pt x="234227" y="192840"/>
                </a:lnTo>
                <a:close/>
                <a:moveTo>
                  <a:pt x="295575" y="0"/>
                </a:moveTo>
                <a:lnTo>
                  <a:pt x="312074" y="0"/>
                </a:lnTo>
                <a:lnTo>
                  <a:pt x="222151" y="192840"/>
                </a:lnTo>
                <a:lnTo>
                  <a:pt x="205653" y="192840"/>
                </a:lnTo>
                <a:close/>
                <a:moveTo>
                  <a:pt x="267000" y="0"/>
                </a:moveTo>
                <a:lnTo>
                  <a:pt x="283498" y="0"/>
                </a:lnTo>
                <a:lnTo>
                  <a:pt x="193576" y="192840"/>
                </a:lnTo>
                <a:lnTo>
                  <a:pt x="177077" y="192840"/>
                </a:lnTo>
                <a:close/>
                <a:moveTo>
                  <a:pt x="238425" y="0"/>
                </a:moveTo>
                <a:lnTo>
                  <a:pt x="254924" y="0"/>
                </a:lnTo>
                <a:lnTo>
                  <a:pt x="165001" y="192840"/>
                </a:lnTo>
                <a:lnTo>
                  <a:pt x="148503" y="192840"/>
                </a:lnTo>
                <a:close/>
                <a:moveTo>
                  <a:pt x="209850" y="0"/>
                </a:moveTo>
                <a:lnTo>
                  <a:pt x="226349" y="0"/>
                </a:lnTo>
                <a:lnTo>
                  <a:pt x="136426" y="192840"/>
                </a:lnTo>
                <a:lnTo>
                  <a:pt x="119927" y="192840"/>
                </a:lnTo>
                <a:close/>
                <a:moveTo>
                  <a:pt x="181275" y="0"/>
                </a:moveTo>
                <a:lnTo>
                  <a:pt x="197774" y="0"/>
                </a:lnTo>
                <a:lnTo>
                  <a:pt x="107851" y="192840"/>
                </a:lnTo>
                <a:lnTo>
                  <a:pt x="91352" y="192840"/>
                </a:lnTo>
                <a:close/>
                <a:moveTo>
                  <a:pt x="152700" y="0"/>
                </a:moveTo>
                <a:lnTo>
                  <a:pt x="169198" y="0"/>
                </a:lnTo>
                <a:lnTo>
                  <a:pt x="79276" y="192840"/>
                </a:lnTo>
                <a:lnTo>
                  <a:pt x="62778" y="192840"/>
                </a:lnTo>
                <a:close/>
                <a:moveTo>
                  <a:pt x="124125" y="0"/>
                </a:moveTo>
                <a:lnTo>
                  <a:pt x="140623" y="0"/>
                </a:lnTo>
                <a:lnTo>
                  <a:pt x="50700" y="192840"/>
                </a:lnTo>
                <a:lnTo>
                  <a:pt x="34202" y="192840"/>
                </a:lnTo>
                <a:close/>
                <a:moveTo>
                  <a:pt x="95550" y="0"/>
                </a:moveTo>
                <a:lnTo>
                  <a:pt x="112049" y="0"/>
                </a:lnTo>
                <a:lnTo>
                  <a:pt x="22126" y="192840"/>
                </a:lnTo>
                <a:lnTo>
                  <a:pt x="5627" y="192840"/>
                </a:lnTo>
                <a:close/>
                <a:moveTo>
                  <a:pt x="66975" y="0"/>
                </a:moveTo>
                <a:lnTo>
                  <a:pt x="83474" y="0"/>
                </a:lnTo>
                <a:lnTo>
                  <a:pt x="0" y="179010"/>
                </a:lnTo>
                <a:lnTo>
                  <a:pt x="0" y="143630"/>
                </a:lnTo>
                <a:close/>
                <a:moveTo>
                  <a:pt x="38401" y="0"/>
                </a:moveTo>
                <a:lnTo>
                  <a:pt x="54898" y="0"/>
                </a:lnTo>
                <a:lnTo>
                  <a:pt x="0" y="117730"/>
                </a:lnTo>
                <a:lnTo>
                  <a:pt x="0" y="82350"/>
                </a:lnTo>
                <a:close/>
                <a:moveTo>
                  <a:pt x="12205" y="0"/>
                </a:moveTo>
                <a:lnTo>
                  <a:pt x="26324" y="0"/>
                </a:lnTo>
                <a:lnTo>
                  <a:pt x="0" y="56452"/>
                </a:lnTo>
                <a:lnTo>
                  <a:pt x="0" y="26174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0" y="276"/>
                </a:lnTo>
                <a:close/>
              </a:path>
            </a:pathLst>
          </a:custGeom>
          <a:gradFill>
            <a:gsLst>
              <a:gs pos="0">
                <a:srgbClr val="EA473A"/>
              </a:gs>
              <a:gs pos="42000">
                <a:srgbClr val="EA473A"/>
              </a:gs>
              <a:gs pos="72000">
                <a:srgbClr val="EA473A">
                  <a:alpha val="89000"/>
                </a:srgbClr>
              </a:gs>
              <a:gs pos="100000">
                <a:srgbClr val="EA473A">
                  <a:alpha val="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印品黑体" panose="000005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48DF324-A0B5-405C-B71E-471CC00CDDD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5349" y="4180692"/>
            <a:ext cx="1077497" cy="83518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6620380F-A2D8-4FE4-AF3B-2A79DFC953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86459" y="456991"/>
            <a:ext cx="4481827" cy="61200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4AC56A1-08C0-40C7-9FF4-57FE7DB6991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953" y="1758343"/>
            <a:ext cx="6378234" cy="2733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912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73">
            <a:extLst>
              <a:ext uri="{FF2B5EF4-FFF2-40B4-BE49-F238E27FC236}">
                <a16:creationId xmlns:a16="http://schemas.microsoft.com/office/drawing/2014/main" id="{D5BD0909-D67E-7CBE-FA6C-92B43E652B71}"/>
              </a:ext>
            </a:extLst>
          </p:cNvPr>
          <p:cNvSpPr txBox="1"/>
          <p:nvPr/>
        </p:nvSpPr>
        <p:spPr>
          <a:xfrm>
            <a:off x="704852" y="2483232"/>
            <a:ext cx="55510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22" name="TextBox 74">
            <a:extLst>
              <a:ext uri="{FF2B5EF4-FFF2-40B4-BE49-F238E27FC236}">
                <a16:creationId xmlns:a16="http://schemas.microsoft.com/office/drawing/2014/main" id="{6D934D0F-DFD8-0095-FD6D-36D2C39EDF9A}"/>
              </a:ext>
            </a:extLst>
          </p:cNvPr>
          <p:cNvSpPr txBox="1"/>
          <p:nvPr/>
        </p:nvSpPr>
        <p:spPr>
          <a:xfrm>
            <a:off x="704852" y="1909142"/>
            <a:ext cx="5551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23" name="Oval 75">
            <a:extLst>
              <a:ext uri="{FF2B5EF4-FFF2-40B4-BE49-F238E27FC236}">
                <a16:creationId xmlns:a16="http://schemas.microsoft.com/office/drawing/2014/main" id="{B4DDFB2F-D120-2E71-FDB9-0661790F115E}"/>
              </a:ext>
            </a:extLst>
          </p:cNvPr>
          <p:cNvSpPr/>
          <p:nvPr/>
        </p:nvSpPr>
        <p:spPr>
          <a:xfrm>
            <a:off x="927036" y="3922126"/>
            <a:ext cx="589063" cy="589063"/>
          </a:xfrm>
          <a:prstGeom prst="ellipse">
            <a:avLst/>
          </a:prstGeom>
          <a:solidFill>
            <a:srgbClr val="C1283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4" name="Group 76">
            <a:extLst>
              <a:ext uri="{FF2B5EF4-FFF2-40B4-BE49-F238E27FC236}">
                <a16:creationId xmlns:a16="http://schemas.microsoft.com/office/drawing/2014/main" id="{5DE05C73-7FA7-A6FD-6D63-2F3BDC1A7006}"/>
              </a:ext>
            </a:extLst>
          </p:cNvPr>
          <p:cNvGrpSpPr/>
          <p:nvPr/>
        </p:nvGrpSpPr>
        <p:grpSpPr>
          <a:xfrm>
            <a:off x="1693863" y="3888444"/>
            <a:ext cx="4371491" cy="671824"/>
            <a:chOff x="-475010" y="1129567"/>
            <a:chExt cx="3859356" cy="671824"/>
          </a:xfrm>
        </p:grpSpPr>
        <p:sp>
          <p:nvSpPr>
            <p:cNvPr id="25" name="TextBox 77">
              <a:extLst>
                <a:ext uri="{FF2B5EF4-FFF2-40B4-BE49-F238E27FC236}">
                  <a16:creationId xmlns:a16="http://schemas.microsoft.com/office/drawing/2014/main" id="{82F12CF1-D98E-62FA-8D7C-E5B293FEC7E1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6" name="TextBox 78">
              <a:extLst>
                <a:ext uri="{FF2B5EF4-FFF2-40B4-BE49-F238E27FC236}">
                  <a16:creationId xmlns:a16="http://schemas.microsoft.com/office/drawing/2014/main" id="{861B9F6A-969C-F669-C056-9C511F0D600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7" name="Oval 79">
            <a:extLst>
              <a:ext uri="{FF2B5EF4-FFF2-40B4-BE49-F238E27FC236}">
                <a16:creationId xmlns:a16="http://schemas.microsoft.com/office/drawing/2014/main" id="{39039D7C-3C99-9439-0D91-3C41AEF466E4}"/>
              </a:ext>
            </a:extLst>
          </p:cNvPr>
          <p:cNvSpPr/>
          <p:nvPr/>
        </p:nvSpPr>
        <p:spPr>
          <a:xfrm>
            <a:off x="927036" y="4694643"/>
            <a:ext cx="589063" cy="589063"/>
          </a:xfrm>
          <a:prstGeom prst="ellipse">
            <a:avLst/>
          </a:prstGeom>
          <a:solidFill>
            <a:srgbClr val="9C2028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28" name="Group 80">
            <a:extLst>
              <a:ext uri="{FF2B5EF4-FFF2-40B4-BE49-F238E27FC236}">
                <a16:creationId xmlns:a16="http://schemas.microsoft.com/office/drawing/2014/main" id="{DDF08B40-4EEC-1DE2-FBAE-5925BC783B10}"/>
              </a:ext>
            </a:extLst>
          </p:cNvPr>
          <p:cNvGrpSpPr/>
          <p:nvPr/>
        </p:nvGrpSpPr>
        <p:grpSpPr>
          <a:xfrm>
            <a:off x="1693863" y="4660961"/>
            <a:ext cx="4371491" cy="671824"/>
            <a:chOff x="-475010" y="1129567"/>
            <a:chExt cx="3859356" cy="671824"/>
          </a:xfrm>
        </p:grpSpPr>
        <p:sp>
          <p:nvSpPr>
            <p:cNvPr id="29" name="TextBox 81">
              <a:extLst>
                <a:ext uri="{FF2B5EF4-FFF2-40B4-BE49-F238E27FC236}">
                  <a16:creationId xmlns:a16="http://schemas.microsoft.com/office/drawing/2014/main" id="{F08792C8-31B1-2423-A105-50513B248FF2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82">
              <a:extLst>
                <a:ext uri="{FF2B5EF4-FFF2-40B4-BE49-F238E27FC236}">
                  <a16:creationId xmlns:a16="http://schemas.microsoft.com/office/drawing/2014/main" id="{EB55B9DE-76D6-F8A8-78D9-E22FFA873F2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1" name="Oval 83">
            <a:extLst>
              <a:ext uri="{FF2B5EF4-FFF2-40B4-BE49-F238E27FC236}">
                <a16:creationId xmlns:a16="http://schemas.microsoft.com/office/drawing/2014/main" id="{8DD5588B-EF85-CAC4-BCBC-588F9B4C4AB9}"/>
              </a:ext>
            </a:extLst>
          </p:cNvPr>
          <p:cNvSpPr/>
          <p:nvPr/>
        </p:nvSpPr>
        <p:spPr>
          <a:xfrm>
            <a:off x="927036" y="5467159"/>
            <a:ext cx="589063" cy="589063"/>
          </a:xfrm>
          <a:prstGeom prst="ellipse">
            <a:avLst/>
          </a:prstGeom>
          <a:solidFill>
            <a:srgbClr val="C1283C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grpSp>
        <p:nvGrpSpPr>
          <p:cNvPr id="32" name="Group 84">
            <a:extLst>
              <a:ext uri="{FF2B5EF4-FFF2-40B4-BE49-F238E27FC236}">
                <a16:creationId xmlns:a16="http://schemas.microsoft.com/office/drawing/2014/main" id="{CAC19845-6F12-8667-FEE2-8A9332BAC0A8}"/>
              </a:ext>
            </a:extLst>
          </p:cNvPr>
          <p:cNvGrpSpPr/>
          <p:nvPr/>
        </p:nvGrpSpPr>
        <p:grpSpPr>
          <a:xfrm>
            <a:off x="1693863" y="5433478"/>
            <a:ext cx="4371491" cy="671824"/>
            <a:chOff x="-475010" y="1129567"/>
            <a:chExt cx="3859356" cy="671824"/>
          </a:xfrm>
        </p:grpSpPr>
        <p:sp>
          <p:nvSpPr>
            <p:cNvPr id="33" name="TextBox 85">
              <a:extLst>
                <a:ext uri="{FF2B5EF4-FFF2-40B4-BE49-F238E27FC236}">
                  <a16:creationId xmlns:a16="http://schemas.microsoft.com/office/drawing/2014/main" id="{563DD848-1AC9-605E-E409-96A64CD57630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Content  Here</a:t>
              </a:r>
              <a:endParaRPr lang="ko-KR" altLang="en-US" sz="1200" b="1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86">
              <a:extLst>
                <a:ext uri="{FF2B5EF4-FFF2-40B4-BE49-F238E27FC236}">
                  <a16:creationId xmlns:a16="http://schemas.microsoft.com/office/drawing/2014/main" id="{2CCB19B4-98D0-5C8E-6FC7-4527EE1E18D5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anose="020B0604020202020204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35" name="Chevron 60">
            <a:extLst>
              <a:ext uri="{FF2B5EF4-FFF2-40B4-BE49-F238E27FC236}">
                <a16:creationId xmlns:a16="http://schemas.microsoft.com/office/drawing/2014/main" id="{9212965C-ED37-5BA0-CD05-367A8C13C9D4}"/>
              </a:ext>
            </a:extLst>
          </p:cNvPr>
          <p:cNvSpPr/>
          <p:nvPr/>
        </p:nvSpPr>
        <p:spPr>
          <a:xfrm>
            <a:off x="1106698" y="4098603"/>
            <a:ext cx="239818" cy="276534"/>
          </a:xfrm>
          <a:prstGeom prst="chevron">
            <a:avLst>
              <a:gd name="adj" fmla="val 52868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400" kern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+mj-ea"/>
            </a:endParaRPr>
          </a:p>
        </p:txBody>
      </p:sp>
      <p:sp>
        <p:nvSpPr>
          <p:cNvPr id="36" name="Chevron 60">
            <a:extLst>
              <a:ext uri="{FF2B5EF4-FFF2-40B4-BE49-F238E27FC236}">
                <a16:creationId xmlns:a16="http://schemas.microsoft.com/office/drawing/2014/main" id="{BEDDA5B0-E4F2-50E2-F9DB-9F98C31369C0}"/>
              </a:ext>
            </a:extLst>
          </p:cNvPr>
          <p:cNvSpPr/>
          <p:nvPr/>
        </p:nvSpPr>
        <p:spPr>
          <a:xfrm>
            <a:off x="1101658" y="4850907"/>
            <a:ext cx="239818" cy="276534"/>
          </a:xfrm>
          <a:prstGeom prst="chevron">
            <a:avLst>
              <a:gd name="adj" fmla="val 52868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400" kern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+mj-ea"/>
            </a:endParaRPr>
          </a:p>
        </p:txBody>
      </p:sp>
      <p:sp>
        <p:nvSpPr>
          <p:cNvPr id="37" name="Chevron 60">
            <a:extLst>
              <a:ext uri="{FF2B5EF4-FFF2-40B4-BE49-F238E27FC236}">
                <a16:creationId xmlns:a16="http://schemas.microsoft.com/office/drawing/2014/main" id="{00F5B999-BBA5-10B8-9434-35FD5F2E425C}"/>
              </a:ext>
            </a:extLst>
          </p:cNvPr>
          <p:cNvSpPr/>
          <p:nvPr/>
        </p:nvSpPr>
        <p:spPr>
          <a:xfrm>
            <a:off x="1101658" y="5638465"/>
            <a:ext cx="239818" cy="276534"/>
          </a:xfrm>
          <a:prstGeom prst="chevron">
            <a:avLst>
              <a:gd name="adj" fmla="val 52868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spcBef>
                <a:spcPct val="0"/>
              </a:spcBef>
              <a:spcAft>
                <a:spcPct val="0"/>
              </a:spcAft>
              <a:defRPr/>
            </a:pPr>
            <a:endParaRPr lang="ko-KR" altLang="en-US" sz="1400" kern="0">
              <a:solidFill>
                <a:schemeClr val="tx1">
                  <a:lumMod val="85000"/>
                  <a:lumOff val="15000"/>
                </a:schemeClr>
              </a:solidFill>
              <a:latin typeface="Arial"/>
              <a:ea typeface="+mj-ea"/>
            </a:endParaRPr>
          </a:p>
        </p:txBody>
      </p:sp>
      <p:sp>
        <p:nvSpPr>
          <p:cNvPr id="47" name="TextBox 1">
            <a:extLst>
              <a:ext uri="{FF2B5EF4-FFF2-40B4-BE49-F238E27FC236}">
                <a16:creationId xmlns:a16="http://schemas.microsoft.com/office/drawing/2014/main" id="{02345711-C65C-4AED-A1F7-DAAC793425F5}"/>
              </a:ext>
            </a:extLst>
          </p:cNvPr>
          <p:cNvSpPr txBox="1"/>
          <p:nvPr/>
        </p:nvSpPr>
        <p:spPr>
          <a:xfrm>
            <a:off x="925072" y="115615"/>
            <a:ext cx="465128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EA473A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EA473A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48" name="TextBox 31">
            <a:extLst>
              <a:ext uri="{FF2B5EF4-FFF2-40B4-BE49-F238E27FC236}">
                <a16:creationId xmlns:a16="http://schemas.microsoft.com/office/drawing/2014/main" id="{794E9F77-93C4-401E-B430-913D3F175EB7}"/>
              </a:ext>
            </a:extLst>
          </p:cNvPr>
          <p:cNvSpPr txBox="1"/>
          <p:nvPr/>
        </p:nvSpPr>
        <p:spPr>
          <a:xfrm>
            <a:off x="925072" y="1200962"/>
            <a:ext cx="362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sp>
        <p:nvSpPr>
          <p:cNvPr id="38" name="자유형 222">
            <a:extLst>
              <a:ext uri="{FF2B5EF4-FFF2-40B4-BE49-F238E27FC236}">
                <a16:creationId xmlns:a16="http://schemas.microsoft.com/office/drawing/2014/main" id="{55C667AC-0BCC-403F-B033-9E089D4DA538}"/>
              </a:ext>
            </a:extLst>
          </p:cNvPr>
          <p:cNvSpPr/>
          <p:nvPr/>
        </p:nvSpPr>
        <p:spPr>
          <a:xfrm>
            <a:off x="552450" y="823501"/>
            <a:ext cx="7800242" cy="212819"/>
          </a:xfrm>
          <a:custGeom>
            <a:avLst/>
            <a:gdLst>
              <a:gd name="connsiteX0" fmla="*/ 2582862 w 2582862"/>
              <a:gd name="connsiteY0" fmla="*/ 181076 h 192840"/>
              <a:gd name="connsiteX1" fmla="*/ 2582862 w 2582862"/>
              <a:gd name="connsiteY1" fmla="*/ 192840 h 192840"/>
              <a:gd name="connsiteX2" fmla="*/ 2577376 w 2582862"/>
              <a:gd name="connsiteY2" fmla="*/ 192840 h 192840"/>
              <a:gd name="connsiteX3" fmla="*/ 2582862 w 2582862"/>
              <a:gd name="connsiteY3" fmla="*/ 119796 h 192840"/>
              <a:gd name="connsiteX4" fmla="*/ 2582862 w 2582862"/>
              <a:gd name="connsiteY4" fmla="*/ 155178 h 192840"/>
              <a:gd name="connsiteX5" fmla="*/ 2565300 w 2582862"/>
              <a:gd name="connsiteY5" fmla="*/ 192840 h 192840"/>
              <a:gd name="connsiteX6" fmla="*/ 2548801 w 2582862"/>
              <a:gd name="connsiteY6" fmla="*/ 192840 h 192840"/>
              <a:gd name="connsiteX7" fmla="*/ 2582862 w 2582862"/>
              <a:gd name="connsiteY7" fmla="*/ 58517 h 192840"/>
              <a:gd name="connsiteX8" fmla="*/ 2582862 w 2582862"/>
              <a:gd name="connsiteY8" fmla="*/ 93897 h 192840"/>
              <a:gd name="connsiteX9" fmla="*/ 2536724 w 2582862"/>
              <a:gd name="connsiteY9" fmla="*/ 192840 h 192840"/>
              <a:gd name="connsiteX10" fmla="*/ 2520227 w 2582862"/>
              <a:gd name="connsiteY10" fmla="*/ 192840 h 192840"/>
              <a:gd name="connsiteX11" fmla="*/ 2581574 w 2582862"/>
              <a:gd name="connsiteY11" fmla="*/ 0 h 192840"/>
              <a:gd name="connsiteX12" fmla="*/ 2582862 w 2582862"/>
              <a:gd name="connsiteY12" fmla="*/ 0 h 192840"/>
              <a:gd name="connsiteX13" fmla="*/ 2582862 w 2582862"/>
              <a:gd name="connsiteY13" fmla="*/ 32619 h 192840"/>
              <a:gd name="connsiteX14" fmla="*/ 2508150 w 2582862"/>
              <a:gd name="connsiteY14" fmla="*/ 192840 h 192840"/>
              <a:gd name="connsiteX15" fmla="*/ 2491651 w 2582862"/>
              <a:gd name="connsiteY15" fmla="*/ 192840 h 192840"/>
              <a:gd name="connsiteX16" fmla="*/ 2552999 w 2582862"/>
              <a:gd name="connsiteY16" fmla="*/ 0 h 192840"/>
              <a:gd name="connsiteX17" fmla="*/ 2569498 w 2582862"/>
              <a:gd name="connsiteY17" fmla="*/ 0 h 192840"/>
              <a:gd name="connsiteX18" fmla="*/ 2479575 w 2582862"/>
              <a:gd name="connsiteY18" fmla="*/ 192840 h 192840"/>
              <a:gd name="connsiteX19" fmla="*/ 2463076 w 2582862"/>
              <a:gd name="connsiteY19" fmla="*/ 192840 h 192840"/>
              <a:gd name="connsiteX20" fmla="*/ 2524424 w 2582862"/>
              <a:gd name="connsiteY20" fmla="*/ 0 h 192840"/>
              <a:gd name="connsiteX21" fmla="*/ 2540923 w 2582862"/>
              <a:gd name="connsiteY21" fmla="*/ 0 h 192840"/>
              <a:gd name="connsiteX22" fmla="*/ 2451000 w 2582862"/>
              <a:gd name="connsiteY22" fmla="*/ 192840 h 192840"/>
              <a:gd name="connsiteX23" fmla="*/ 2434501 w 2582862"/>
              <a:gd name="connsiteY23" fmla="*/ 192840 h 192840"/>
              <a:gd name="connsiteX24" fmla="*/ 2495849 w 2582862"/>
              <a:gd name="connsiteY24" fmla="*/ 0 h 192840"/>
              <a:gd name="connsiteX25" fmla="*/ 2512347 w 2582862"/>
              <a:gd name="connsiteY25" fmla="*/ 0 h 192840"/>
              <a:gd name="connsiteX26" fmla="*/ 2422424 w 2582862"/>
              <a:gd name="connsiteY26" fmla="*/ 192840 h 192840"/>
              <a:gd name="connsiteX27" fmla="*/ 2405927 w 2582862"/>
              <a:gd name="connsiteY27" fmla="*/ 192840 h 192840"/>
              <a:gd name="connsiteX28" fmla="*/ 2467274 w 2582862"/>
              <a:gd name="connsiteY28" fmla="*/ 0 h 192840"/>
              <a:gd name="connsiteX29" fmla="*/ 2483772 w 2582862"/>
              <a:gd name="connsiteY29" fmla="*/ 0 h 192840"/>
              <a:gd name="connsiteX30" fmla="*/ 2393850 w 2582862"/>
              <a:gd name="connsiteY30" fmla="*/ 192840 h 192840"/>
              <a:gd name="connsiteX31" fmla="*/ 2377351 w 2582862"/>
              <a:gd name="connsiteY31" fmla="*/ 192840 h 192840"/>
              <a:gd name="connsiteX32" fmla="*/ 2438699 w 2582862"/>
              <a:gd name="connsiteY32" fmla="*/ 0 h 192840"/>
              <a:gd name="connsiteX33" fmla="*/ 2455198 w 2582862"/>
              <a:gd name="connsiteY33" fmla="*/ 0 h 192840"/>
              <a:gd name="connsiteX34" fmla="*/ 2365275 w 2582862"/>
              <a:gd name="connsiteY34" fmla="*/ 192840 h 192840"/>
              <a:gd name="connsiteX35" fmla="*/ 2348776 w 2582862"/>
              <a:gd name="connsiteY35" fmla="*/ 192840 h 192840"/>
              <a:gd name="connsiteX36" fmla="*/ 2410124 w 2582862"/>
              <a:gd name="connsiteY36" fmla="*/ 0 h 192840"/>
              <a:gd name="connsiteX37" fmla="*/ 2426622 w 2582862"/>
              <a:gd name="connsiteY37" fmla="*/ 0 h 192840"/>
              <a:gd name="connsiteX38" fmla="*/ 2336700 w 2582862"/>
              <a:gd name="connsiteY38" fmla="*/ 192840 h 192840"/>
              <a:gd name="connsiteX39" fmla="*/ 2320201 w 2582862"/>
              <a:gd name="connsiteY39" fmla="*/ 192840 h 192840"/>
              <a:gd name="connsiteX40" fmla="*/ 2381549 w 2582862"/>
              <a:gd name="connsiteY40" fmla="*/ 0 h 192840"/>
              <a:gd name="connsiteX41" fmla="*/ 2398047 w 2582862"/>
              <a:gd name="connsiteY41" fmla="*/ 0 h 192840"/>
              <a:gd name="connsiteX42" fmla="*/ 2308124 w 2582862"/>
              <a:gd name="connsiteY42" fmla="*/ 192840 h 192840"/>
              <a:gd name="connsiteX43" fmla="*/ 2291627 w 2582862"/>
              <a:gd name="connsiteY43" fmla="*/ 192840 h 192840"/>
              <a:gd name="connsiteX44" fmla="*/ 2352974 w 2582862"/>
              <a:gd name="connsiteY44" fmla="*/ 0 h 192840"/>
              <a:gd name="connsiteX45" fmla="*/ 2369472 w 2582862"/>
              <a:gd name="connsiteY45" fmla="*/ 0 h 192840"/>
              <a:gd name="connsiteX46" fmla="*/ 2279550 w 2582862"/>
              <a:gd name="connsiteY46" fmla="*/ 192840 h 192840"/>
              <a:gd name="connsiteX47" fmla="*/ 2263051 w 2582862"/>
              <a:gd name="connsiteY47" fmla="*/ 192840 h 192840"/>
              <a:gd name="connsiteX48" fmla="*/ 2324399 w 2582862"/>
              <a:gd name="connsiteY48" fmla="*/ 0 h 192840"/>
              <a:gd name="connsiteX49" fmla="*/ 2340898 w 2582862"/>
              <a:gd name="connsiteY49" fmla="*/ 0 h 192840"/>
              <a:gd name="connsiteX50" fmla="*/ 2250975 w 2582862"/>
              <a:gd name="connsiteY50" fmla="*/ 192840 h 192840"/>
              <a:gd name="connsiteX51" fmla="*/ 2234476 w 2582862"/>
              <a:gd name="connsiteY51" fmla="*/ 192840 h 192840"/>
              <a:gd name="connsiteX52" fmla="*/ 2295824 w 2582862"/>
              <a:gd name="connsiteY52" fmla="*/ 0 h 192840"/>
              <a:gd name="connsiteX53" fmla="*/ 2312322 w 2582862"/>
              <a:gd name="connsiteY53" fmla="*/ 0 h 192840"/>
              <a:gd name="connsiteX54" fmla="*/ 2222400 w 2582862"/>
              <a:gd name="connsiteY54" fmla="*/ 192840 h 192840"/>
              <a:gd name="connsiteX55" fmla="*/ 2205901 w 2582862"/>
              <a:gd name="connsiteY55" fmla="*/ 192840 h 192840"/>
              <a:gd name="connsiteX56" fmla="*/ 2267249 w 2582862"/>
              <a:gd name="connsiteY56" fmla="*/ 0 h 192840"/>
              <a:gd name="connsiteX57" fmla="*/ 2283747 w 2582862"/>
              <a:gd name="connsiteY57" fmla="*/ 0 h 192840"/>
              <a:gd name="connsiteX58" fmla="*/ 2193824 w 2582862"/>
              <a:gd name="connsiteY58" fmla="*/ 192840 h 192840"/>
              <a:gd name="connsiteX59" fmla="*/ 2177327 w 2582862"/>
              <a:gd name="connsiteY59" fmla="*/ 192840 h 192840"/>
              <a:gd name="connsiteX60" fmla="*/ 2238674 w 2582862"/>
              <a:gd name="connsiteY60" fmla="*/ 0 h 192840"/>
              <a:gd name="connsiteX61" fmla="*/ 2255172 w 2582862"/>
              <a:gd name="connsiteY61" fmla="*/ 0 h 192840"/>
              <a:gd name="connsiteX62" fmla="*/ 2165250 w 2582862"/>
              <a:gd name="connsiteY62" fmla="*/ 192840 h 192840"/>
              <a:gd name="connsiteX63" fmla="*/ 2148751 w 2582862"/>
              <a:gd name="connsiteY63" fmla="*/ 192840 h 192840"/>
              <a:gd name="connsiteX64" fmla="*/ 2210099 w 2582862"/>
              <a:gd name="connsiteY64" fmla="*/ 0 h 192840"/>
              <a:gd name="connsiteX65" fmla="*/ 2226598 w 2582862"/>
              <a:gd name="connsiteY65" fmla="*/ 0 h 192840"/>
              <a:gd name="connsiteX66" fmla="*/ 2136675 w 2582862"/>
              <a:gd name="connsiteY66" fmla="*/ 192840 h 192840"/>
              <a:gd name="connsiteX67" fmla="*/ 2120176 w 2582862"/>
              <a:gd name="connsiteY67" fmla="*/ 192840 h 192840"/>
              <a:gd name="connsiteX68" fmla="*/ 2181524 w 2582862"/>
              <a:gd name="connsiteY68" fmla="*/ 0 h 192840"/>
              <a:gd name="connsiteX69" fmla="*/ 2198022 w 2582862"/>
              <a:gd name="connsiteY69" fmla="*/ 0 h 192840"/>
              <a:gd name="connsiteX70" fmla="*/ 2108100 w 2582862"/>
              <a:gd name="connsiteY70" fmla="*/ 192840 h 192840"/>
              <a:gd name="connsiteX71" fmla="*/ 2091601 w 2582862"/>
              <a:gd name="connsiteY71" fmla="*/ 192840 h 192840"/>
              <a:gd name="connsiteX72" fmla="*/ 2152949 w 2582862"/>
              <a:gd name="connsiteY72" fmla="*/ 0 h 192840"/>
              <a:gd name="connsiteX73" fmla="*/ 2169447 w 2582862"/>
              <a:gd name="connsiteY73" fmla="*/ 0 h 192840"/>
              <a:gd name="connsiteX74" fmla="*/ 2079524 w 2582862"/>
              <a:gd name="connsiteY74" fmla="*/ 192840 h 192840"/>
              <a:gd name="connsiteX75" fmla="*/ 2063027 w 2582862"/>
              <a:gd name="connsiteY75" fmla="*/ 192840 h 192840"/>
              <a:gd name="connsiteX76" fmla="*/ 2124374 w 2582862"/>
              <a:gd name="connsiteY76" fmla="*/ 0 h 192840"/>
              <a:gd name="connsiteX77" fmla="*/ 2140872 w 2582862"/>
              <a:gd name="connsiteY77" fmla="*/ 0 h 192840"/>
              <a:gd name="connsiteX78" fmla="*/ 2050950 w 2582862"/>
              <a:gd name="connsiteY78" fmla="*/ 192840 h 192840"/>
              <a:gd name="connsiteX79" fmla="*/ 2034451 w 2582862"/>
              <a:gd name="connsiteY79" fmla="*/ 192840 h 192840"/>
              <a:gd name="connsiteX80" fmla="*/ 2095799 w 2582862"/>
              <a:gd name="connsiteY80" fmla="*/ 0 h 192840"/>
              <a:gd name="connsiteX81" fmla="*/ 2112298 w 2582862"/>
              <a:gd name="connsiteY81" fmla="*/ 0 h 192840"/>
              <a:gd name="connsiteX82" fmla="*/ 2022375 w 2582862"/>
              <a:gd name="connsiteY82" fmla="*/ 192840 h 192840"/>
              <a:gd name="connsiteX83" fmla="*/ 2005876 w 2582862"/>
              <a:gd name="connsiteY83" fmla="*/ 192840 h 192840"/>
              <a:gd name="connsiteX84" fmla="*/ 2067223 w 2582862"/>
              <a:gd name="connsiteY84" fmla="*/ 0 h 192840"/>
              <a:gd name="connsiteX85" fmla="*/ 2083723 w 2582862"/>
              <a:gd name="connsiteY85" fmla="*/ 0 h 192840"/>
              <a:gd name="connsiteX86" fmla="*/ 1993800 w 2582862"/>
              <a:gd name="connsiteY86" fmla="*/ 192840 h 192840"/>
              <a:gd name="connsiteX87" fmla="*/ 1977301 w 2582862"/>
              <a:gd name="connsiteY87" fmla="*/ 192840 h 192840"/>
              <a:gd name="connsiteX88" fmla="*/ 2038649 w 2582862"/>
              <a:gd name="connsiteY88" fmla="*/ 0 h 192840"/>
              <a:gd name="connsiteX89" fmla="*/ 2055147 w 2582862"/>
              <a:gd name="connsiteY89" fmla="*/ 0 h 192840"/>
              <a:gd name="connsiteX90" fmla="*/ 1965224 w 2582862"/>
              <a:gd name="connsiteY90" fmla="*/ 192840 h 192840"/>
              <a:gd name="connsiteX91" fmla="*/ 1948727 w 2582862"/>
              <a:gd name="connsiteY91" fmla="*/ 192840 h 192840"/>
              <a:gd name="connsiteX92" fmla="*/ 2010074 w 2582862"/>
              <a:gd name="connsiteY92" fmla="*/ 0 h 192840"/>
              <a:gd name="connsiteX93" fmla="*/ 2026572 w 2582862"/>
              <a:gd name="connsiteY93" fmla="*/ 0 h 192840"/>
              <a:gd name="connsiteX94" fmla="*/ 1936650 w 2582862"/>
              <a:gd name="connsiteY94" fmla="*/ 192840 h 192840"/>
              <a:gd name="connsiteX95" fmla="*/ 1920151 w 2582862"/>
              <a:gd name="connsiteY95" fmla="*/ 192840 h 192840"/>
              <a:gd name="connsiteX96" fmla="*/ 1981499 w 2582862"/>
              <a:gd name="connsiteY96" fmla="*/ 0 h 192840"/>
              <a:gd name="connsiteX97" fmla="*/ 1997998 w 2582862"/>
              <a:gd name="connsiteY97" fmla="*/ 0 h 192840"/>
              <a:gd name="connsiteX98" fmla="*/ 1908075 w 2582862"/>
              <a:gd name="connsiteY98" fmla="*/ 192840 h 192840"/>
              <a:gd name="connsiteX99" fmla="*/ 1891576 w 2582862"/>
              <a:gd name="connsiteY99" fmla="*/ 192840 h 192840"/>
              <a:gd name="connsiteX100" fmla="*/ 1952924 w 2582862"/>
              <a:gd name="connsiteY100" fmla="*/ 0 h 192840"/>
              <a:gd name="connsiteX101" fmla="*/ 1969422 w 2582862"/>
              <a:gd name="connsiteY101" fmla="*/ 0 h 192840"/>
              <a:gd name="connsiteX102" fmla="*/ 1879499 w 2582862"/>
              <a:gd name="connsiteY102" fmla="*/ 192840 h 192840"/>
              <a:gd name="connsiteX103" fmla="*/ 1863001 w 2582862"/>
              <a:gd name="connsiteY103" fmla="*/ 192840 h 192840"/>
              <a:gd name="connsiteX104" fmla="*/ 1924349 w 2582862"/>
              <a:gd name="connsiteY104" fmla="*/ 0 h 192840"/>
              <a:gd name="connsiteX105" fmla="*/ 1940847 w 2582862"/>
              <a:gd name="connsiteY105" fmla="*/ 0 h 192840"/>
              <a:gd name="connsiteX106" fmla="*/ 1850924 w 2582862"/>
              <a:gd name="connsiteY106" fmla="*/ 192840 h 192840"/>
              <a:gd name="connsiteX107" fmla="*/ 1834427 w 2582862"/>
              <a:gd name="connsiteY107" fmla="*/ 192840 h 192840"/>
              <a:gd name="connsiteX108" fmla="*/ 1895774 w 2582862"/>
              <a:gd name="connsiteY108" fmla="*/ 0 h 192840"/>
              <a:gd name="connsiteX109" fmla="*/ 1912272 w 2582862"/>
              <a:gd name="connsiteY109" fmla="*/ 0 h 192840"/>
              <a:gd name="connsiteX110" fmla="*/ 1822350 w 2582862"/>
              <a:gd name="connsiteY110" fmla="*/ 192840 h 192840"/>
              <a:gd name="connsiteX111" fmla="*/ 1805851 w 2582862"/>
              <a:gd name="connsiteY111" fmla="*/ 192840 h 192840"/>
              <a:gd name="connsiteX112" fmla="*/ 1867199 w 2582862"/>
              <a:gd name="connsiteY112" fmla="*/ 0 h 192840"/>
              <a:gd name="connsiteX113" fmla="*/ 1883698 w 2582862"/>
              <a:gd name="connsiteY113" fmla="*/ 0 h 192840"/>
              <a:gd name="connsiteX114" fmla="*/ 1793775 w 2582862"/>
              <a:gd name="connsiteY114" fmla="*/ 192840 h 192840"/>
              <a:gd name="connsiteX115" fmla="*/ 1777276 w 2582862"/>
              <a:gd name="connsiteY115" fmla="*/ 192840 h 192840"/>
              <a:gd name="connsiteX116" fmla="*/ 1838623 w 2582862"/>
              <a:gd name="connsiteY116" fmla="*/ 0 h 192840"/>
              <a:gd name="connsiteX117" fmla="*/ 1855122 w 2582862"/>
              <a:gd name="connsiteY117" fmla="*/ 0 h 192840"/>
              <a:gd name="connsiteX118" fmla="*/ 1765200 w 2582862"/>
              <a:gd name="connsiteY118" fmla="*/ 192840 h 192840"/>
              <a:gd name="connsiteX119" fmla="*/ 1748701 w 2582862"/>
              <a:gd name="connsiteY119" fmla="*/ 192840 h 192840"/>
              <a:gd name="connsiteX120" fmla="*/ 1810048 w 2582862"/>
              <a:gd name="connsiteY120" fmla="*/ 0 h 192840"/>
              <a:gd name="connsiteX121" fmla="*/ 1826547 w 2582862"/>
              <a:gd name="connsiteY121" fmla="*/ 0 h 192840"/>
              <a:gd name="connsiteX122" fmla="*/ 1736624 w 2582862"/>
              <a:gd name="connsiteY122" fmla="*/ 192840 h 192840"/>
              <a:gd name="connsiteX123" fmla="*/ 1720126 w 2582862"/>
              <a:gd name="connsiteY123" fmla="*/ 192840 h 192840"/>
              <a:gd name="connsiteX124" fmla="*/ 1781474 w 2582862"/>
              <a:gd name="connsiteY124" fmla="*/ 0 h 192840"/>
              <a:gd name="connsiteX125" fmla="*/ 1797973 w 2582862"/>
              <a:gd name="connsiteY125" fmla="*/ 0 h 192840"/>
              <a:gd name="connsiteX126" fmla="*/ 1708050 w 2582862"/>
              <a:gd name="connsiteY126" fmla="*/ 192840 h 192840"/>
              <a:gd name="connsiteX127" fmla="*/ 1691551 w 2582862"/>
              <a:gd name="connsiteY127" fmla="*/ 192840 h 192840"/>
              <a:gd name="connsiteX128" fmla="*/ 1752899 w 2582862"/>
              <a:gd name="connsiteY128" fmla="*/ 0 h 192840"/>
              <a:gd name="connsiteX129" fmla="*/ 1769398 w 2582862"/>
              <a:gd name="connsiteY129" fmla="*/ 0 h 192840"/>
              <a:gd name="connsiteX130" fmla="*/ 1679475 w 2582862"/>
              <a:gd name="connsiteY130" fmla="*/ 192840 h 192840"/>
              <a:gd name="connsiteX131" fmla="*/ 1662976 w 2582862"/>
              <a:gd name="connsiteY131" fmla="*/ 192840 h 192840"/>
              <a:gd name="connsiteX132" fmla="*/ 1724324 w 2582862"/>
              <a:gd name="connsiteY132" fmla="*/ 0 h 192840"/>
              <a:gd name="connsiteX133" fmla="*/ 1740822 w 2582862"/>
              <a:gd name="connsiteY133" fmla="*/ 0 h 192840"/>
              <a:gd name="connsiteX134" fmla="*/ 1650899 w 2582862"/>
              <a:gd name="connsiteY134" fmla="*/ 192840 h 192840"/>
              <a:gd name="connsiteX135" fmla="*/ 1634401 w 2582862"/>
              <a:gd name="connsiteY135" fmla="*/ 192840 h 192840"/>
              <a:gd name="connsiteX136" fmla="*/ 1695748 w 2582862"/>
              <a:gd name="connsiteY136" fmla="*/ 0 h 192840"/>
              <a:gd name="connsiteX137" fmla="*/ 1712247 w 2582862"/>
              <a:gd name="connsiteY137" fmla="*/ 0 h 192840"/>
              <a:gd name="connsiteX138" fmla="*/ 1622324 w 2582862"/>
              <a:gd name="connsiteY138" fmla="*/ 192840 h 192840"/>
              <a:gd name="connsiteX139" fmla="*/ 1605826 w 2582862"/>
              <a:gd name="connsiteY139" fmla="*/ 192840 h 192840"/>
              <a:gd name="connsiteX140" fmla="*/ 1667174 w 2582862"/>
              <a:gd name="connsiteY140" fmla="*/ 0 h 192840"/>
              <a:gd name="connsiteX141" fmla="*/ 1683673 w 2582862"/>
              <a:gd name="connsiteY141" fmla="*/ 0 h 192840"/>
              <a:gd name="connsiteX142" fmla="*/ 1593750 w 2582862"/>
              <a:gd name="connsiteY142" fmla="*/ 192840 h 192840"/>
              <a:gd name="connsiteX143" fmla="*/ 1577251 w 2582862"/>
              <a:gd name="connsiteY143" fmla="*/ 192840 h 192840"/>
              <a:gd name="connsiteX144" fmla="*/ 1638599 w 2582862"/>
              <a:gd name="connsiteY144" fmla="*/ 0 h 192840"/>
              <a:gd name="connsiteX145" fmla="*/ 1655098 w 2582862"/>
              <a:gd name="connsiteY145" fmla="*/ 0 h 192840"/>
              <a:gd name="connsiteX146" fmla="*/ 1565175 w 2582862"/>
              <a:gd name="connsiteY146" fmla="*/ 192840 h 192840"/>
              <a:gd name="connsiteX147" fmla="*/ 1548676 w 2582862"/>
              <a:gd name="connsiteY147" fmla="*/ 192840 h 192840"/>
              <a:gd name="connsiteX148" fmla="*/ 1610023 w 2582862"/>
              <a:gd name="connsiteY148" fmla="*/ 0 h 192840"/>
              <a:gd name="connsiteX149" fmla="*/ 1626522 w 2582862"/>
              <a:gd name="connsiteY149" fmla="*/ 0 h 192840"/>
              <a:gd name="connsiteX150" fmla="*/ 1536600 w 2582862"/>
              <a:gd name="connsiteY150" fmla="*/ 192840 h 192840"/>
              <a:gd name="connsiteX151" fmla="*/ 1520101 w 2582862"/>
              <a:gd name="connsiteY151" fmla="*/ 192840 h 192840"/>
              <a:gd name="connsiteX152" fmla="*/ 1581448 w 2582862"/>
              <a:gd name="connsiteY152" fmla="*/ 0 h 192840"/>
              <a:gd name="connsiteX153" fmla="*/ 1597947 w 2582862"/>
              <a:gd name="connsiteY153" fmla="*/ 0 h 192840"/>
              <a:gd name="connsiteX154" fmla="*/ 1508024 w 2582862"/>
              <a:gd name="connsiteY154" fmla="*/ 192840 h 192840"/>
              <a:gd name="connsiteX155" fmla="*/ 1491527 w 2582862"/>
              <a:gd name="connsiteY155" fmla="*/ 192840 h 192840"/>
              <a:gd name="connsiteX156" fmla="*/ 1552874 w 2582862"/>
              <a:gd name="connsiteY156" fmla="*/ 0 h 192840"/>
              <a:gd name="connsiteX157" fmla="*/ 1569373 w 2582862"/>
              <a:gd name="connsiteY157" fmla="*/ 0 h 192840"/>
              <a:gd name="connsiteX158" fmla="*/ 1479450 w 2582862"/>
              <a:gd name="connsiteY158" fmla="*/ 192840 h 192840"/>
              <a:gd name="connsiteX159" fmla="*/ 1462951 w 2582862"/>
              <a:gd name="connsiteY159" fmla="*/ 192840 h 192840"/>
              <a:gd name="connsiteX160" fmla="*/ 1524299 w 2582862"/>
              <a:gd name="connsiteY160" fmla="*/ 0 h 192840"/>
              <a:gd name="connsiteX161" fmla="*/ 1540798 w 2582862"/>
              <a:gd name="connsiteY161" fmla="*/ 0 h 192840"/>
              <a:gd name="connsiteX162" fmla="*/ 1450875 w 2582862"/>
              <a:gd name="connsiteY162" fmla="*/ 192840 h 192840"/>
              <a:gd name="connsiteX163" fmla="*/ 1434376 w 2582862"/>
              <a:gd name="connsiteY163" fmla="*/ 192840 h 192840"/>
              <a:gd name="connsiteX164" fmla="*/ 1495724 w 2582862"/>
              <a:gd name="connsiteY164" fmla="*/ 0 h 192840"/>
              <a:gd name="connsiteX165" fmla="*/ 1512222 w 2582862"/>
              <a:gd name="connsiteY165" fmla="*/ 0 h 192840"/>
              <a:gd name="connsiteX166" fmla="*/ 1422299 w 2582862"/>
              <a:gd name="connsiteY166" fmla="*/ 192840 h 192840"/>
              <a:gd name="connsiteX167" fmla="*/ 1405801 w 2582862"/>
              <a:gd name="connsiteY167" fmla="*/ 192840 h 192840"/>
              <a:gd name="connsiteX168" fmla="*/ 1467149 w 2582862"/>
              <a:gd name="connsiteY168" fmla="*/ 0 h 192840"/>
              <a:gd name="connsiteX169" fmla="*/ 1483647 w 2582862"/>
              <a:gd name="connsiteY169" fmla="*/ 0 h 192840"/>
              <a:gd name="connsiteX170" fmla="*/ 1393724 w 2582862"/>
              <a:gd name="connsiteY170" fmla="*/ 192840 h 192840"/>
              <a:gd name="connsiteX171" fmla="*/ 1377226 w 2582862"/>
              <a:gd name="connsiteY171" fmla="*/ 192840 h 192840"/>
              <a:gd name="connsiteX172" fmla="*/ 1438574 w 2582862"/>
              <a:gd name="connsiteY172" fmla="*/ 0 h 192840"/>
              <a:gd name="connsiteX173" fmla="*/ 1455073 w 2582862"/>
              <a:gd name="connsiteY173" fmla="*/ 0 h 192840"/>
              <a:gd name="connsiteX174" fmla="*/ 1365150 w 2582862"/>
              <a:gd name="connsiteY174" fmla="*/ 192840 h 192840"/>
              <a:gd name="connsiteX175" fmla="*/ 1348651 w 2582862"/>
              <a:gd name="connsiteY175" fmla="*/ 192840 h 192840"/>
              <a:gd name="connsiteX176" fmla="*/ 1409999 w 2582862"/>
              <a:gd name="connsiteY176" fmla="*/ 0 h 192840"/>
              <a:gd name="connsiteX177" fmla="*/ 1426498 w 2582862"/>
              <a:gd name="connsiteY177" fmla="*/ 0 h 192840"/>
              <a:gd name="connsiteX178" fmla="*/ 1336575 w 2582862"/>
              <a:gd name="connsiteY178" fmla="*/ 192840 h 192840"/>
              <a:gd name="connsiteX179" fmla="*/ 1320076 w 2582862"/>
              <a:gd name="connsiteY179" fmla="*/ 192840 h 192840"/>
              <a:gd name="connsiteX180" fmla="*/ 1381423 w 2582862"/>
              <a:gd name="connsiteY180" fmla="*/ 0 h 192840"/>
              <a:gd name="connsiteX181" fmla="*/ 1397922 w 2582862"/>
              <a:gd name="connsiteY181" fmla="*/ 0 h 192840"/>
              <a:gd name="connsiteX182" fmla="*/ 1307999 w 2582862"/>
              <a:gd name="connsiteY182" fmla="*/ 192840 h 192840"/>
              <a:gd name="connsiteX183" fmla="*/ 1291501 w 2582862"/>
              <a:gd name="connsiteY183" fmla="*/ 192840 h 192840"/>
              <a:gd name="connsiteX184" fmla="*/ 1352849 w 2582862"/>
              <a:gd name="connsiteY184" fmla="*/ 0 h 192840"/>
              <a:gd name="connsiteX185" fmla="*/ 1369347 w 2582862"/>
              <a:gd name="connsiteY185" fmla="*/ 0 h 192840"/>
              <a:gd name="connsiteX186" fmla="*/ 1279424 w 2582862"/>
              <a:gd name="connsiteY186" fmla="*/ 192840 h 192840"/>
              <a:gd name="connsiteX187" fmla="*/ 1262926 w 2582862"/>
              <a:gd name="connsiteY187" fmla="*/ 192840 h 192840"/>
              <a:gd name="connsiteX188" fmla="*/ 1324274 w 2582862"/>
              <a:gd name="connsiteY188" fmla="*/ 0 h 192840"/>
              <a:gd name="connsiteX189" fmla="*/ 1340773 w 2582862"/>
              <a:gd name="connsiteY189" fmla="*/ 0 h 192840"/>
              <a:gd name="connsiteX190" fmla="*/ 1250850 w 2582862"/>
              <a:gd name="connsiteY190" fmla="*/ 192840 h 192840"/>
              <a:gd name="connsiteX191" fmla="*/ 1234351 w 2582862"/>
              <a:gd name="connsiteY191" fmla="*/ 192840 h 192840"/>
              <a:gd name="connsiteX192" fmla="*/ 1295699 w 2582862"/>
              <a:gd name="connsiteY192" fmla="*/ 0 h 192840"/>
              <a:gd name="connsiteX193" fmla="*/ 1312198 w 2582862"/>
              <a:gd name="connsiteY193" fmla="*/ 0 h 192840"/>
              <a:gd name="connsiteX194" fmla="*/ 1222275 w 2582862"/>
              <a:gd name="connsiteY194" fmla="*/ 192840 h 192840"/>
              <a:gd name="connsiteX195" fmla="*/ 1205776 w 2582862"/>
              <a:gd name="connsiteY195" fmla="*/ 192840 h 192840"/>
              <a:gd name="connsiteX196" fmla="*/ 1267123 w 2582862"/>
              <a:gd name="connsiteY196" fmla="*/ 0 h 192840"/>
              <a:gd name="connsiteX197" fmla="*/ 1283622 w 2582862"/>
              <a:gd name="connsiteY197" fmla="*/ 0 h 192840"/>
              <a:gd name="connsiteX198" fmla="*/ 1193700 w 2582862"/>
              <a:gd name="connsiteY198" fmla="*/ 192840 h 192840"/>
              <a:gd name="connsiteX199" fmla="*/ 1177201 w 2582862"/>
              <a:gd name="connsiteY199" fmla="*/ 192840 h 192840"/>
              <a:gd name="connsiteX200" fmla="*/ 1238549 w 2582862"/>
              <a:gd name="connsiteY200" fmla="*/ 0 h 192840"/>
              <a:gd name="connsiteX201" fmla="*/ 1255047 w 2582862"/>
              <a:gd name="connsiteY201" fmla="*/ 0 h 192840"/>
              <a:gd name="connsiteX202" fmla="*/ 1165124 w 2582862"/>
              <a:gd name="connsiteY202" fmla="*/ 192840 h 192840"/>
              <a:gd name="connsiteX203" fmla="*/ 1148626 w 2582862"/>
              <a:gd name="connsiteY203" fmla="*/ 192840 h 192840"/>
              <a:gd name="connsiteX204" fmla="*/ 1209974 w 2582862"/>
              <a:gd name="connsiteY204" fmla="*/ 0 h 192840"/>
              <a:gd name="connsiteX205" fmla="*/ 1226473 w 2582862"/>
              <a:gd name="connsiteY205" fmla="*/ 0 h 192840"/>
              <a:gd name="connsiteX206" fmla="*/ 1136550 w 2582862"/>
              <a:gd name="connsiteY206" fmla="*/ 192840 h 192840"/>
              <a:gd name="connsiteX207" fmla="*/ 1120051 w 2582862"/>
              <a:gd name="connsiteY207" fmla="*/ 192840 h 192840"/>
              <a:gd name="connsiteX208" fmla="*/ 1181399 w 2582862"/>
              <a:gd name="connsiteY208" fmla="*/ 0 h 192840"/>
              <a:gd name="connsiteX209" fmla="*/ 1197897 w 2582862"/>
              <a:gd name="connsiteY209" fmla="*/ 0 h 192840"/>
              <a:gd name="connsiteX210" fmla="*/ 1107975 w 2582862"/>
              <a:gd name="connsiteY210" fmla="*/ 192840 h 192840"/>
              <a:gd name="connsiteX211" fmla="*/ 1091476 w 2582862"/>
              <a:gd name="connsiteY211" fmla="*/ 192840 h 192840"/>
              <a:gd name="connsiteX212" fmla="*/ 1152823 w 2582862"/>
              <a:gd name="connsiteY212" fmla="*/ 0 h 192840"/>
              <a:gd name="connsiteX213" fmla="*/ 1169322 w 2582862"/>
              <a:gd name="connsiteY213" fmla="*/ 0 h 192840"/>
              <a:gd name="connsiteX214" fmla="*/ 1079399 w 2582862"/>
              <a:gd name="connsiteY214" fmla="*/ 192840 h 192840"/>
              <a:gd name="connsiteX215" fmla="*/ 1062901 w 2582862"/>
              <a:gd name="connsiteY215" fmla="*/ 192840 h 192840"/>
              <a:gd name="connsiteX216" fmla="*/ 1124249 w 2582862"/>
              <a:gd name="connsiteY216" fmla="*/ 0 h 192840"/>
              <a:gd name="connsiteX217" fmla="*/ 1140747 w 2582862"/>
              <a:gd name="connsiteY217" fmla="*/ 0 h 192840"/>
              <a:gd name="connsiteX218" fmla="*/ 1050824 w 2582862"/>
              <a:gd name="connsiteY218" fmla="*/ 192840 h 192840"/>
              <a:gd name="connsiteX219" fmla="*/ 1034326 w 2582862"/>
              <a:gd name="connsiteY219" fmla="*/ 192840 h 192840"/>
              <a:gd name="connsiteX220" fmla="*/ 1095674 w 2582862"/>
              <a:gd name="connsiteY220" fmla="*/ 0 h 192840"/>
              <a:gd name="connsiteX221" fmla="*/ 1112173 w 2582862"/>
              <a:gd name="connsiteY221" fmla="*/ 0 h 192840"/>
              <a:gd name="connsiteX222" fmla="*/ 1022250 w 2582862"/>
              <a:gd name="connsiteY222" fmla="*/ 192840 h 192840"/>
              <a:gd name="connsiteX223" fmla="*/ 1005751 w 2582862"/>
              <a:gd name="connsiteY223" fmla="*/ 192840 h 192840"/>
              <a:gd name="connsiteX224" fmla="*/ 1067099 w 2582862"/>
              <a:gd name="connsiteY224" fmla="*/ 0 h 192840"/>
              <a:gd name="connsiteX225" fmla="*/ 1083598 w 2582862"/>
              <a:gd name="connsiteY225" fmla="*/ 0 h 192840"/>
              <a:gd name="connsiteX226" fmla="*/ 993675 w 2582862"/>
              <a:gd name="connsiteY226" fmla="*/ 192840 h 192840"/>
              <a:gd name="connsiteX227" fmla="*/ 977176 w 2582862"/>
              <a:gd name="connsiteY227" fmla="*/ 192840 h 192840"/>
              <a:gd name="connsiteX228" fmla="*/ 1038523 w 2582862"/>
              <a:gd name="connsiteY228" fmla="*/ 0 h 192840"/>
              <a:gd name="connsiteX229" fmla="*/ 1055022 w 2582862"/>
              <a:gd name="connsiteY229" fmla="*/ 0 h 192840"/>
              <a:gd name="connsiteX230" fmla="*/ 965099 w 2582862"/>
              <a:gd name="connsiteY230" fmla="*/ 192840 h 192840"/>
              <a:gd name="connsiteX231" fmla="*/ 948601 w 2582862"/>
              <a:gd name="connsiteY231" fmla="*/ 192840 h 192840"/>
              <a:gd name="connsiteX232" fmla="*/ 1009949 w 2582862"/>
              <a:gd name="connsiteY232" fmla="*/ 0 h 192840"/>
              <a:gd name="connsiteX233" fmla="*/ 1026447 w 2582862"/>
              <a:gd name="connsiteY233" fmla="*/ 0 h 192840"/>
              <a:gd name="connsiteX234" fmla="*/ 936524 w 2582862"/>
              <a:gd name="connsiteY234" fmla="*/ 192840 h 192840"/>
              <a:gd name="connsiteX235" fmla="*/ 920026 w 2582862"/>
              <a:gd name="connsiteY235" fmla="*/ 192840 h 192840"/>
              <a:gd name="connsiteX236" fmla="*/ 981374 w 2582862"/>
              <a:gd name="connsiteY236" fmla="*/ 0 h 192840"/>
              <a:gd name="connsiteX237" fmla="*/ 997873 w 2582862"/>
              <a:gd name="connsiteY237" fmla="*/ 0 h 192840"/>
              <a:gd name="connsiteX238" fmla="*/ 907950 w 2582862"/>
              <a:gd name="connsiteY238" fmla="*/ 192840 h 192840"/>
              <a:gd name="connsiteX239" fmla="*/ 891451 w 2582862"/>
              <a:gd name="connsiteY239" fmla="*/ 192840 h 192840"/>
              <a:gd name="connsiteX240" fmla="*/ 952799 w 2582862"/>
              <a:gd name="connsiteY240" fmla="*/ 0 h 192840"/>
              <a:gd name="connsiteX241" fmla="*/ 969298 w 2582862"/>
              <a:gd name="connsiteY241" fmla="*/ 0 h 192840"/>
              <a:gd name="connsiteX242" fmla="*/ 879375 w 2582862"/>
              <a:gd name="connsiteY242" fmla="*/ 192840 h 192840"/>
              <a:gd name="connsiteX243" fmla="*/ 862876 w 2582862"/>
              <a:gd name="connsiteY243" fmla="*/ 192840 h 192840"/>
              <a:gd name="connsiteX244" fmla="*/ 924223 w 2582862"/>
              <a:gd name="connsiteY244" fmla="*/ 0 h 192840"/>
              <a:gd name="connsiteX245" fmla="*/ 940722 w 2582862"/>
              <a:gd name="connsiteY245" fmla="*/ 0 h 192840"/>
              <a:gd name="connsiteX246" fmla="*/ 850799 w 2582862"/>
              <a:gd name="connsiteY246" fmla="*/ 192840 h 192840"/>
              <a:gd name="connsiteX247" fmla="*/ 834301 w 2582862"/>
              <a:gd name="connsiteY247" fmla="*/ 192840 h 192840"/>
              <a:gd name="connsiteX248" fmla="*/ 895649 w 2582862"/>
              <a:gd name="connsiteY248" fmla="*/ 0 h 192840"/>
              <a:gd name="connsiteX249" fmla="*/ 912147 w 2582862"/>
              <a:gd name="connsiteY249" fmla="*/ 0 h 192840"/>
              <a:gd name="connsiteX250" fmla="*/ 822224 w 2582862"/>
              <a:gd name="connsiteY250" fmla="*/ 192840 h 192840"/>
              <a:gd name="connsiteX251" fmla="*/ 805726 w 2582862"/>
              <a:gd name="connsiteY251" fmla="*/ 192840 h 192840"/>
              <a:gd name="connsiteX252" fmla="*/ 867074 w 2582862"/>
              <a:gd name="connsiteY252" fmla="*/ 0 h 192840"/>
              <a:gd name="connsiteX253" fmla="*/ 883573 w 2582862"/>
              <a:gd name="connsiteY253" fmla="*/ 0 h 192840"/>
              <a:gd name="connsiteX254" fmla="*/ 793650 w 2582862"/>
              <a:gd name="connsiteY254" fmla="*/ 192840 h 192840"/>
              <a:gd name="connsiteX255" fmla="*/ 777151 w 2582862"/>
              <a:gd name="connsiteY255" fmla="*/ 192840 h 192840"/>
              <a:gd name="connsiteX256" fmla="*/ 838499 w 2582862"/>
              <a:gd name="connsiteY256" fmla="*/ 0 h 192840"/>
              <a:gd name="connsiteX257" fmla="*/ 854997 w 2582862"/>
              <a:gd name="connsiteY257" fmla="*/ 0 h 192840"/>
              <a:gd name="connsiteX258" fmla="*/ 765075 w 2582862"/>
              <a:gd name="connsiteY258" fmla="*/ 192840 h 192840"/>
              <a:gd name="connsiteX259" fmla="*/ 748576 w 2582862"/>
              <a:gd name="connsiteY259" fmla="*/ 192840 h 192840"/>
              <a:gd name="connsiteX260" fmla="*/ 809924 w 2582862"/>
              <a:gd name="connsiteY260" fmla="*/ 0 h 192840"/>
              <a:gd name="connsiteX261" fmla="*/ 826422 w 2582862"/>
              <a:gd name="connsiteY261" fmla="*/ 0 h 192840"/>
              <a:gd name="connsiteX262" fmla="*/ 736499 w 2582862"/>
              <a:gd name="connsiteY262" fmla="*/ 192840 h 192840"/>
              <a:gd name="connsiteX263" fmla="*/ 720002 w 2582862"/>
              <a:gd name="connsiteY263" fmla="*/ 192840 h 192840"/>
              <a:gd name="connsiteX264" fmla="*/ 781349 w 2582862"/>
              <a:gd name="connsiteY264" fmla="*/ 0 h 192840"/>
              <a:gd name="connsiteX265" fmla="*/ 797847 w 2582862"/>
              <a:gd name="connsiteY265" fmla="*/ 0 h 192840"/>
              <a:gd name="connsiteX266" fmla="*/ 707924 w 2582862"/>
              <a:gd name="connsiteY266" fmla="*/ 192840 h 192840"/>
              <a:gd name="connsiteX267" fmla="*/ 691426 w 2582862"/>
              <a:gd name="connsiteY267" fmla="*/ 192840 h 192840"/>
              <a:gd name="connsiteX268" fmla="*/ 752774 w 2582862"/>
              <a:gd name="connsiteY268" fmla="*/ 0 h 192840"/>
              <a:gd name="connsiteX269" fmla="*/ 769273 w 2582862"/>
              <a:gd name="connsiteY269" fmla="*/ 0 h 192840"/>
              <a:gd name="connsiteX270" fmla="*/ 679350 w 2582862"/>
              <a:gd name="connsiteY270" fmla="*/ 192840 h 192840"/>
              <a:gd name="connsiteX271" fmla="*/ 662851 w 2582862"/>
              <a:gd name="connsiteY271" fmla="*/ 192840 h 192840"/>
              <a:gd name="connsiteX272" fmla="*/ 724199 w 2582862"/>
              <a:gd name="connsiteY272" fmla="*/ 0 h 192840"/>
              <a:gd name="connsiteX273" fmla="*/ 740697 w 2582862"/>
              <a:gd name="connsiteY273" fmla="*/ 0 h 192840"/>
              <a:gd name="connsiteX274" fmla="*/ 650775 w 2582862"/>
              <a:gd name="connsiteY274" fmla="*/ 192840 h 192840"/>
              <a:gd name="connsiteX275" fmla="*/ 634276 w 2582862"/>
              <a:gd name="connsiteY275" fmla="*/ 192840 h 192840"/>
              <a:gd name="connsiteX276" fmla="*/ 695624 w 2582862"/>
              <a:gd name="connsiteY276" fmla="*/ 0 h 192840"/>
              <a:gd name="connsiteX277" fmla="*/ 712122 w 2582862"/>
              <a:gd name="connsiteY277" fmla="*/ 0 h 192840"/>
              <a:gd name="connsiteX278" fmla="*/ 622199 w 2582862"/>
              <a:gd name="connsiteY278" fmla="*/ 192840 h 192840"/>
              <a:gd name="connsiteX279" fmla="*/ 605702 w 2582862"/>
              <a:gd name="connsiteY279" fmla="*/ 192840 h 192840"/>
              <a:gd name="connsiteX280" fmla="*/ 667049 w 2582862"/>
              <a:gd name="connsiteY280" fmla="*/ 0 h 192840"/>
              <a:gd name="connsiteX281" fmla="*/ 683547 w 2582862"/>
              <a:gd name="connsiteY281" fmla="*/ 0 h 192840"/>
              <a:gd name="connsiteX282" fmla="*/ 593624 w 2582862"/>
              <a:gd name="connsiteY282" fmla="*/ 192840 h 192840"/>
              <a:gd name="connsiteX283" fmla="*/ 577126 w 2582862"/>
              <a:gd name="connsiteY283" fmla="*/ 192840 h 192840"/>
              <a:gd name="connsiteX284" fmla="*/ 638474 w 2582862"/>
              <a:gd name="connsiteY284" fmla="*/ 0 h 192840"/>
              <a:gd name="connsiteX285" fmla="*/ 654973 w 2582862"/>
              <a:gd name="connsiteY285" fmla="*/ 0 h 192840"/>
              <a:gd name="connsiteX286" fmla="*/ 565050 w 2582862"/>
              <a:gd name="connsiteY286" fmla="*/ 192840 h 192840"/>
              <a:gd name="connsiteX287" fmla="*/ 548551 w 2582862"/>
              <a:gd name="connsiteY287" fmla="*/ 192840 h 192840"/>
              <a:gd name="connsiteX288" fmla="*/ 609899 w 2582862"/>
              <a:gd name="connsiteY288" fmla="*/ 0 h 192840"/>
              <a:gd name="connsiteX289" fmla="*/ 626397 w 2582862"/>
              <a:gd name="connsiteY289" fmla="*/ 0 h 192840"/>
              <a:gd name="connsiteX290" fmla="*/ 536475 w 2582862"/>
              <a:gd name="connsiteY290" fmla="*/ 192840 h 192840"/>
              <a:gd name="connsiteX291" fmla="*/ 519976 w 2582862"/>
              <a:gd name="connsiteY291" fmla="*/ 192840 h 192840"/>
              <a:gd name="connsiteX292" fmla="*/ 581324 w 2582862"/>
              <a:gd name="connsiteY292" fmla="*/ 0 h 192840"/>
              <a:gd name="connsiteX293" fmla="*/ 597822 w 2582862"/>
              <a:gd name="connsiteY293" fmla="*/ 0 h 192840"/>
              <a:gd name="connsiteX294" fmla="*/ 507899 w 2582862"/>
              <a:gd name="connsiteY294" fmla="*/ 192840 h 192840"/>
              <a:gd name="connsiteX295" fmla="*/ 491402 w 2582862"/>
              <a:gd name="connsiteY295" fmla="*/ 192840 h 192840"/>
              <a:gd name="connsiteX296" fmla="*/ 552749 w 2582862"/>
              <a:gd name="connsiteY296" fmla="*/ 0 h 192840"/>
              <a:gd name="connsiteX297" fmla="*/ 569247 w 2582862"/>
              <a:gd name="connsiteY297" fmla="*/ 0 h 192840"/>
              <a:gd name="connsiteX298" fmla="*/ 479324 w 2582862"/>
              <a:gd name="connsiteY298" fmla="*/ 192840 h 192840"/>
              <a:gd name="connsiteX299" fmla="*/ 462826 w 2582862"/>
              <a:gd name="connsiteY299" fmla="*/ 192840 h 192840"/>
              <a:gd name="connsiteX300" fmla="*/ 524174 w 2582862"/>
              <a:gd name="connsiteY300" fmla="*/ 0 h 192840"/>
              <a:gd name="connsiteX301" fmla="*/ 540673 w 2582862"/>
              <a:gd name="connsiteY301" fmla="*/ 0 h 192840"/>
              <a:gd name="connsiteX302" fmla="*/ 450750 w 2582862"/>
              <a:gd name="connsiteY302" fmla="*/ 192840 h 192840"/>
              <a:gd name="connsiteX303" fmla="*/ 434251 w 2582862"/>
              <a:gd name="connsiteY303" fmla="*/ 192840 h 192840"/>
              <a:gd name="connsiteX304" fmla="*/ 495599 w 2582862"/>
              <a:gd name="connsiteY304" fmla="*/ 0 h 192840"/>
              <a:gd name="connsiteX305" fmla="*/ 512098 w 2582862"/>
              <a:gd name="connsiteY305" fmla="*/ 0 h 192840"/>
              <a:gd name="connsiteX306" fmla="*/ 422177 w 2582862"/>
              <a:gd name="connsiteY306" fmla="*/ 192840 h 192840"/>
              <a:gd name="connsiteX307" fmla="*/ 405677 w 2582862"/>
              <a:gd name="connsiteY307" fmla="*/ 192840 h 192840"/>
              <a:gd name="connsiteX308" fmla="*/ 467025 w 2582862"/>
              <a:gd name="connsiteY308" fmla="*/ 0 h 192840"/>
              <a:gd name="connsiteX309" fmla="*/ 483522 w 2582862"/>
              <a:gd name="connsiteY309" fmla="*/ 0 h 192840"/>
              <a:gd name="connsiteX310" fmla="*/ 393600 w 2582862"/>
              <a:gd name="connsiteY310" fmla="*/ 192840 h 192840"/>
              <a:gd name="connsiteX311" fmla="*/ 377103 w 2582862"/>
              <a:gd name="connsiteY311" fmla="*/ 192840 h 192840"/>
              <a:gd name="connsiteX312" fmla="*/ 438449 w 2582862"/>
              <a:gd name="connsiteY312" fmla="*/ 0 h 192840"/>
              <a:gd name="connsiteX313" fmla="*/ 454947 w 2582862"/>
              <a:gd name="connsiteY313" fmla="*/ 0 h 192840"/>
              <a:gd name="connsiteX314" fmla="*/ 365026 w 2582862"/>
              <a:gd name="connsiteY314" fmla="*/ 192840 h 192840"/>
              <a:gd name="connsiteX315" fmla="*/ 348527 w 2582862"/>
              <a:gd name="connsiteY315" fmla="*/ 192840 h 192840"/>
              <a:gd name="connsiteX316" fmla="*/ 409874 w 2582862"/>
              <a:gd name="connsiteY316" fmla="*/ 0 h 192840"/>
              <a:gd name="connsiteX317" fmla="*/ 426373 w 2582862"/>
              <a:gd name="connsiteY317" fmla="*/ 0 h 192840"/>
              <a:gd name="connsiteX318" fmla="*/ 336451 w 2582862"/>
              <a:gd name="connsiteY318" fmla="*/ 192840 h 192840"/>
              <a:gd name="connsiteX319" fmla="*/ 319952 w 2582862"/>
              <a:gd name="connsiteY319" fmla="*/ 192840 h 192840"/>
              <a:gd name="connsiteX320" fmla="*/ 381300 w 2582862"/>
              <a:gd name="connsiteY320" fmla="*/ 0 h 192840"/>
              <a:gd name="connsiteX321" fmla="*/ 397797 w 2582862"/>
              <a:gd name="connsiteY321" fmla="*/ 0 h 192840"/>
              <a:gd name="connsiteX322" fmla="*/ 307876 w 2582862"/>
              <a:gd name="connsiteY322" fmla="*/ 192840 h 192840"/>
              <a:gd name="connsiteX323" fmla="*/ 291377 w 2582862"/>
              <a:gd name="connsiteY323" fmla="*/ 192840 h 192840"/>
              <a:gd name="connsiteX324" fmla="*/ 352725 w 2582862"/>
              <a:gd name="connsiteY324" fmla="*/ 0 h 192840"/>
              <a:gd name="connsiteX325" fmla="*/ 369224 w 2582862"/>
              <a:gd name="connsiteY325" fmla="*/ 0 h 192840"/>
              <a:gd name="connsiteX326" fmla="*/ 279302 w 2582862"/>
              <a:gd name="connsiteY326" fmla="*/ 192840 h 192840"/>
              <a:gd name="connsiteX327" fmla="*/ 262803 w 2582862"/>
              <a:gd name="connsiteY327" fmla="*/ 192840 h 192840"/>
              <a:gd name="connsiteX328" fmla="*/ 324150 w 2582862"/>
              <a:gd name="connsiteY328" fmla="*/ 0 h 192840"/>
              <a:gd name="connsiteX329" fmla="*/ 340649 w 2582862"/>
              <a:gd name="connsiteY329" fmla="*/ 0 h 192840"/>
              <a:gd name="connsiteX330" fmla="*/ 250726 w 2582862"/>
              <a:gd name="connsiteY330" fmla="*/ 192840 h 192840"/>
              <a:gd name="connsiteX331" fmla="*/ 234227 w 2582862"/>
              <a:gd name="connsiteY331" fmla="*/ 192840 h 192840"/>
              <a:gd name="connsiteX332" fmla="*/ 295575 w 2582862"/>
              <a:gd name="connsiteY332" fmla="*/ 0 h 192840"/>
              <a:gd name="connsiteX333" fmla="*/ 312074 w 2582862"/>
              <a:gd name="connsiteY333" fmla="*/ 0 h 192840"/>
              <a:gd name="connsiteX334" fmla="*/ 222151 w 2582862"/>
              <a:gd name="connsiteY334" fmla="*/ 192840 h 192840"/>
              <a:gd name="connsiteX335" fmla="*/ 205653 w 2582862"/>
              <a:gd name="connsiteY335" fmla="*/ 192840 h 192840"/>
              <a:gd name="connsiteX336" fmla="*/ 267000 w 2582862"/>
              <a:gd name="connsiteY336" fmla="*/ 0 h 192840"/>
              <a:gd name="connsiteX337" fmla="*/ 283498 w 2582862"/>
              <a:gd name="connsiteY337" fmla="*/ 0 h 192840"/>
              <a:gd name="connsiteX338" fmla="*/ 193576 w 2582862"/>
              <a:gd name="connsiteY338" fmla="*/ 192840 h 192840"/>
              <a:gd name="connsiteX339" fmla="*/ 177077 w 2582862"/>
              <a:gd name="connsiteY339" fmla="*/ 192840 h 192840"/>
              <a:gd name="connsiteX340" fmla="*/ 238425 w 2582862"/>
              <a:gd name="connsiteY340" fmla="*/ 0 h 192840"/>
              <a:gd name="connsiteX341" fmla="*/ 254924 w 2582862"/>
              <a:gd name="connsiteY341" fmla="*/ 0 h 192840"/>
              <a:gd name="connsiteX342" fmla="*/ 165001 w 2582862"/>
              <a:gd name="connsiteY342" fmla="*/ 192840 h 192840"/>
              <a:gd name="connsiteX343" fmla="*/ 148503 w 2582862"/>
              <a:gd name="connsiteY343" fmla="*/ 192840 h 192840"/>
              <a:gd name="connsiteX344" fmla="*/ 209850 w 2582862"/>
              <a:gd name="connsiteY344" fmla="*/ 0 h 192840"/>
              <a:gd name="connsiteX345" fmla="*/ 226349 w 2582862"/>
              <a:gd name="connsiteY345" fmla="*/ 0 h 192840"/>
              <a:gd name="connsiteX346" fmla="*/ 136426 w 2582862"/>
              <a:gd name="connsiteY346" fmla="*/ 192840 h 192840"/>
              <a:gd name="connsiteX347" fmla="*/ 119927 w 2582862"/>
              <a:gd name="connsiteY347" fmla="*/ 192840 h 192840"/>
              <a:gd name="connsiteX348" fmla="*/ 181275 w 2582862"/>
              <a:gd name="connsiteY348" fmla="*/ 0 h 192840"/>
              <a:gd name="connsiteX349" fmla="*/ 197774 w 2582862"/>
              <a:gd name="connsiteY349" fmla="*/ 0 h 192840"/>
              <a:gd name="connsiteX350" fmla="*/ 107851 w 2582862"/>
              <a:gd name="connsiteY350" fmla="*/ 192840 h 192840"/>
              <a:gd name="connsiteX351" fmla="*/ 91352 w 2582862"/>
              <a:gd name="connsiteY351" fmla="*/ 192840 h 192840"/>
              <a:gd name="connsiteX352" fmla="*/ 152700 w 2582862"/>
              <a:gd name="connsiteY352" fmla="*/ 0 h 192840"/>
              <a:gd name="connsiteX353" fmla="*/ 169198 w 2582862"/>
              <a:gd name="connsiteY353" fmla="*/ 0 h 192840"/>
              <a:gd name="connsiteX354" fmla="*/ 79276 w 2582862"/>
              <a:gd name="connsiteY354" fmla="*/ 192840 h 192840"/>
              <a:gd name="connsiteX355" fmla="*/ 62778 w 2582862"/>
              <a:gd name="connsiteY355" fmla="*/ 192840 h 192840"/>
              <a:gd name="connsiteX356" fmla="*/ 124125 w 2582862"/>
              <a:gd name="connsiteY356" fmla="*/ 0 h 192840"/>
              <a:gd name="connsiteX357" fmla="*/ 140623 w 2582862"/>
              <a:gd name="connsiteY357" fmla="*/ 0 h 192840"/>
              <a:gd name="connsiteX358" fmla="*/ 50700 w 2582862"/>
              <a:gd name="connsiteY358" fmla="*/ 192840 h 192840"/>
              <a:gd name="connsiteX359" fmla="*/ 34202 w 2582862"/>
              <a:gd name="connsiteY359" fmla="*/ 192840 h 192840"/>
              <a:gd name="connsiteX360" fmla="*/ 95550 w 2582862"/>
              <a:gd name="connsiteY360" fmla="*/ 0 h 192840"/>
              <a:gd name="connsiteX361" fmla="*/ 112049 w 2582862"/>
              <a:gd name="connsiteY361" fmla="*/ 0 h 192840"/>
              <a:gd name="connsiteX362" fmla="*/ 22126 w 2582862"/>
              <a:gd name="connsiteY362" fmla="*/ 192840 h 192840"/>
              <a:gd name="connsiteX363" fmla="*/ 5627 w 2582862"/>
              <a:gd name="connsiteY363" fmla="*/ 192840 h 192840"/>
              <a:gd name="connsiteX364" fmla="*/ 66975 w 2582862"/>
              <a:gd name="connsiteY364" fmla="*/ 0 h 192840"/>
              <a:gd name="connsiteX365" fmla="*/ 83474 w 2582862"/>
              <a:gd name="connsiteY365" fmla="*/ 0 h 192840"/>
              <a:gd name="connsiteX366" fmla="*/ 0 w 2582862"/>
              <a:gd name="connsiteY366" fmla="*/ 179010 h 192840"/>
              <a:gd name="connsiteX367" fmla="*/ 0 w 2582862"/>
              <a:gd name="connsiteY367" fmla="*/ 143630 h 192840"/>
              <a:gd name="connsiteX368" fmla="*/ 38401 w 2582862"/>
              <a:gd name="connsiteY368" fmla="*/ 0 h 192840"/>
              <a:gd name="connsiteX369" fmla="*/ 54898 w 2582862"/>
              <a:gd name="connsiteY369" fmla="*/ 0 h 192840"/>
              <a:gd name="connsiteX370" fmla="*/ 0 w 2582862"/>
              <a:gd name="connsiteY370" fmla="*/ 117730 h 192840"/>
              <a:gd name="connsiteX371" fmla="*/ 0 w 2582862"/>
              <a:gd name="connsiteY371" fmla="*/ 82350 h 192840"/>
              <a:gd name="connsiteX372" fmla="*/ 12205 w 2582862"/>
              <a:gd name="connsiteY372" fmla="*/ 0 h 192840"/>
              <a:gd name="connsiteX373" fmla="*/ 26324 w 2582862"/>
              <a:gd name="connsiteY373" fmla="*/ 0 h 192840"/>
              <a:gd name="connsiteX374" fmla="*/ 0 w 2582862"/>
              <a:gd name="connsiteY374" fmla="*/ 56452 h 192840"/>
              <a:gd name="connsiteX375" fmla="*/ 0 w 2582862"/>
              <a:gd name="connsiteY375" fmla="*/ 26174 h 192840"/>
              <a:gd name="connsiteX376" fmla="*/ 0 w 2582862"/>
              <a:gd name="connsiteY376" fmla="*/ 0 h 192840"/>
              <a:gd name="connsiteX377" fmla="*/ 129 w 2582862"/>
              <a:gd name="connsiteY377" fmla="*/ 0 h 192840"/>
              <a:gd name="connsiteX378" fmla="*/ 0 w 2582862"/>
              <a:gd name="connsiteY378" fmla="*/ 276 h 1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2582862" h="192840">
                <a:moveTo>
                  <a:pt x="2582862" y="181076"/>
                </a:moveTo>
                <a:lnTo>
                  <a:pt x="2582862" y="192840"/>
                </a:lnTo>
                <a:lnTo>
                  <a:pt x="2577376" y="192840"/>
                </a:lnTo>
                <a:close/>
                <a:moveTo>
                  <a:pt x="2582862" y="119796"/>
                </a:moveTo>
                <a:lnTo>
                  <a:pt x="2582862" y="155178"/>
                </a:lnTo>
                <a:lnTo>
                  <a:pt x="2565300" y="192840"/>
                </a:lnTo>
                <a:lnTo>
                  <a:pt x="2548801" y="192840"/>
                </a:lnTo>
                <a:close/>
                <a:moveTo>
                  <a:pt x="2582862" y="58517"/>
                </a:moveTo>
                <a:lnTo>
                  <a:pt x="2582862" y="93897"/>
                </a:lnTo>
                <a:lnTo>
                  <a:pt x="2536724" y="192840"/>
                </a:lnTo>
                <a:lnTo>
                  <a:pt x="2520227" y="192840"/>
                </a:lnTo>
                <a:close/>
                <a:moveTo>
                  <a:pt x="2581574" y="0"/>
                </a:moveTo>
                <a:lnTo>
                  <a:pt x="2582862" y="0"/>
                </a:lnTo>
                <a:lnTo>
                  <a:pt x="2582862" y="32619"/>
                </a:lnTo>
                <a:lnTo>
                  <a:pt x="2508150" y="192840"/>
                </a:lnTo>
                <a:lnTo>
                  <a:pt x="2491651" y="192840"/>
                </a:lnTo>
                <a:close/>
                <a:moveTo>
                  <a:pt x="2552999" y="0"/>
                </a:moveTo>
                <a:lnTo>
                  <a:pt x="2569498" y="0"/>
                </a:lnTo>
                <a:lnTo>
                  <a:pt x="2479575" y="192840"/>
                </a:lnTo>
                <a:lnTo>
                  <a:pt x="2463076" y="192840"/>
                </a:lnTo>
                <a:close/>
                <a:moveTo>
                  <a:pt x="2524424" y="0"/>
                </a:moveTo>
                <a:lnTo>
                  <a:pt x="2540923" y="0"/>
                </a:lnTo>
                <a:lnTo>
                  <a:pt x="2451000" y="192840"/>
                </a:lnTo>
                <a:lnTo>
                  <a:pt x="2434501" y="192840"/>
                </a:lnTo>
                <a:close/>
                <a:moveTo>
                  <a:pt x="2495849" y="0"/>
                </a:moveTo>
                <a:lnTo>
                  <a:pt x="2512347" y="0"/>
                </a:lnTo>
                <a:lnTo>
                  <a:pt x="2422424" y="192840"/>
                </a:lnTo>
                <a:lnTo>
                  <a:pt x="2405927" y="192840"/>
                </a:lnTo>
                <a:close/>
                <a:moveTo>
                  <a:pt x="2467274" y="0"/>
                </a:moveTo>
                <a:lnTo>
                  <a:pt x="2483772" y="0"/>
                </a:lnTo>
                <a:lnTo>
                  <a:pt x="2393850" y="192840"/>
                </a:lnTo>
                <a:lnTo>
                  <a:pt x="2377351" y="192840"/>
                </a:lnTo>
                <a:close/>
                <a:moveTo>
                  <a:pt x="2438699" y="0"/>
                </a:moveTo>
                <a:lnTo>
                  <a:pt x="2455198" y="0"/>
                </a:lnTo>
                <a:lnTo>
                  <a:pt x="2365275" y="192840"/>
                </a:lnTo>
                <a:lnTo>
                  <a:pt x="2348776" y="192840"/>
                </a:lnTo>
                <a:close/>
                <a:moveTo>
                  <a:pt x="2410124" y="0"/>
                </a:moveTo>
                <a:lnTo>
                  <a:pt x="2426622" y="0"/>
                </a:lnTo>
                <a:lnTo>
                  <a:pt x="2336700" y="192840"/>
                </a:lnTo>
                <a:lnTo>
                  <a:pt x="2320201" y="192840"/>
                </a:lnTo>
                <a:close/>
                <a:moveTo>
                  <a:pt x="2381549" y="0"/>
                </a:moveTo>
                <a:lnTo>
                  <a:pt x="2398047" y="0"/>
                </a:lnTo>
                <a:lnTo>
                  <a:pt x="2308124" y="192840"/>
                </a:lnTo>
                <a:lnTo>
                  <a:pt x="2291627" y="192840"/>
                </a:lnTo>
                <a:close/>
                <a:moveTo>
                  <a:pt x="2352974" y="0"/>
                </a:moveTo>
                <a:lnTo>
                  <a:pt x="2369472" y="0"/>
                </a:lnTo>
                <a:lnTo>
                  <a:pt x="2279550" y="192840"/>
                </a:lnTo>
                <a:lnTo>
                  <a:pt x="2263051" y="192840"/>
                </a:lnTo>
                <a:close/>
                <a:moveTo>
                  <a:pt x="2324399" y="0"/>
                </a:moveTo>
                <a:lnTo>
                  <a:pt x="2340898" y="0"/>
                </a:lnTo>
                <a:lnTo>
                  <a:pt x="2250975" y="192840"/>
                </a:lnTo>
                <a:lnTo>
                  <a:pt x="2234476" y="192840"/>
                </a:lnTo>
                <a:close/>
                <a:moveTo>
                  <a:pt x="2295824" y="0"/>
                </a:moveTo>
                <a:lnTo>
                  <a:pt x="2312322" y="0"/>
                </a:lnTo>
                <a:lnTo>
                  <a:pt x="2222400" y="192840"/>
                </a:lnTo>
                <a:lnTo>
                  <a:pt x="2205901" y="192840"/>
                </a:lnTo>
                <a:close/>
                <a:moveTo>
                  <a:pt x="2267249" y="0"/>
                </a:moveTo>
                <a:lnTo>
                  <a:pt x="2283747" y="0"/>
                </a:lnTo>
                <a:lnTo>
                  <a:pt x="2193824" y="192840"/>
                </a:lnTo>
                <a:lnTo>
                  <a:pt x="2177327" y="192840"/>
                </a:lnTo>
                <a:close/>
                <a:moveTo>
                  <a:pt x="2238674" y="0"/>
                </a:moveTo>
                <a:lnTo>
                  <a:pt x="2255172" y="0"/>
                </a:lnTo>
                <a:lnTo>
                  <a:pt x="2165250" y="192840"/>
                </a:lnTo>
                <a:lnTo>
                  <a:pt x="2148751" y="192840"/>
                </a:lnTo>
                <a:close/>
                <a:moveTo>
                  <a:pt x="2210099" y="0"/>
                </a:moveTo>
                <a:lnTo>
                  <a:pt x="2226598" y="0"/>
                </a:lnTo>
                <a:lnTo>
                  <a:pt x="2136675" y="192840"/>
                </a:lnTo>
                <a:lnTo>
                  <a:pt x="2120176" y="192840"/>
                </a:lnTo>
                <a:close/>
                <a:moveTo>
                  <a:pt x="2181524" y="0"/>
                </a:moveTo>
                <a:lnTo>
                  <a:pt x="2198022" y="0"/>
                </a:lnTo>
                <a:lnTo>
                  <a:pt x="2108100" y="192840"/>
                </a:lnTo>
                <a:lnTo>
                  <a:pt x="2091601" y="192840"/>
                </a:lnTo>
                <a:close/>
                <a:moveTo>
                  <a:pt x="2152949" y="0"/>
                </a:moveTo>
                <a:lnTo>
                  <a:pt x="2169447" y="0"/>
                </a:lnTo>
                <a:lnTo>
                  <a:pt x="2079524" y="192840"/>
                </a:lnTo>
                <a:lnTo>
                  <a:pt x="2063027" y="192840"/>
                </a:lnTo>
                <a:close/>
                <a:moveTo>
                  <a:pt x="2124374" y="0"/>
                </a:moveTo>
                <a:lnTo>
                  <a:pt x="2140872" y="0"/>
                </a:lnTo>
                <a:lnTo>
                  <a:pt x="2050950" y="192840"/>
                </a:lnTo>
                <a:lnTo>
                  <a:pt x="2034451" y="192840"/>
                </a:lnTo>
                <a:close/>
                <a:moveTo>
                  <a:pt x="2095799" y="0"/>
                </a:moveTo>
                <a:lnTo>
                  <a:pt x="2112298" y="0"/>
                </a:lnTo>
                <a:lnTo>
                  <a:pt x="2022375" y="192840"/>
                </a:lnTo>
                <a:lnTo>
                  <a:pt x="2005876" y="192840"/>
                </a:lnTo>
                <a:close/>
                <a:moveTo>
                  <a:pt x="2067223" y="0"/>
                </a:moveTo>
                <a:lnTo>
                  <a:pt x="2083723" y="0"/>
                </a:lnTo>
                <a:lnTo>
                  <a:pt x="1993800" y="192840"/>
                </a:lnTo>
                <a:lnTo>
                  <a:pt x="1977301" y="192840"/>
                </a:lnTo>
                <a:close/>
                <a:moveTo>
                  <a:pt x="2038649" y="0"/>
                </a:moveTo>
                <a:lnTo>
                  <a:pt x="2055147" y="0"/>
                </a:lnTo>
                <a:lnTo>
                  <a:pt x="1965224" y="192840"/>
                </a:lnTo>
                <a:lnTo>
                  <a:pt x="1948727" y="192840"/>
                </a:lnTo>
                <a:close/>
                <a:moveTo>
                  <a:pt x="2010074" y="0"/>
                </a:moveTo>
                <a:lnTo>
                  <a:pt x="2026572" y="0"/>
                </a:lnTo>
                <a:lnTo>
                  <a:pt x="1936650" y="192840"/>
                </a:lnTo>
                <a:lnTo>
                  <a:pt x="1920151" y="192840"/>
                </a:lnTo>
                <a:close/>
                <a:moveTo>
                  <a:pt x="1981499" y="0"/>
                </a:moveTo>
                <a:lnTo>
                  <a:pt x="1997998" y="0"/>
                </a:lnTo>
                <a:lnTo>
                  <a:pt x="1908075" y="192840"/>
                </a:lnTo>
                <a:lnTo>
                  <a:pt x="1891576" y="192840"/>
                </a:lnTo>
                <a:close/>
                <a:moveTo>
                  <a:pt x="1952924" y="0"/>
                </a:moveTo>
                <a:lnTo>
                  <a:pt x="1969422" y="0"/>
                </a:lnTo>
                <a:lnTo>
                  <a:pt x="1879499" y="192840"/>
                </a:lnTo>
                <a:lnTo>
                  <a:pt x="1863001" y="192840"/>
                </a:lnTo>
                <a:close/>
                <a:moveTo>
                  <a:pt x="1924349" y="0"/>
                </a:moveTo>
                <a:lnTo>
                  <a:pt x="1940847" y="0"/>
                </a:lnTo>
                <a:lnTo>
                  <a:pt x="1850924" y="192840"/>
                </a:lnTo>
                <a:lnTo>
                  <a:pt x="1834427" y="192840"/>
                </a:lnTo>
                <a:close/>
                <a:moveTo>
                  <a:pt x="1895774" y="0"/>
                </a:moveTo>
                <a:lnTo>
                  <a:pt x="1912272" y="0"/>
                </a:lnTo>
                <a:lnTo>
                  <a:pt x="1822350" y="192840"/>
                </a:lnTo>
                <a:lnTo>
                  <a:pt x="1805851" y="192840"/>
                </a:lnTo>
                <a:close/>
                <a:moveTo>
                  <a:pt x="1867199" y="0"/>
                </a:moveTo>
                <a:lnTo>
                  <a:pt x="1883698" y="0"/>
                </a:lnTo>
                <a:lnTo>
                  <a:pt x="1793775" y="192840"/>
                </a:lnTo>
                <a:lnTo>
                  <a:pt x="1777276" y="192840"/>
                </a:lnTo>
                <a:close/>
                <a:moveTo>
                  <a:pt x="1838623" y="0"/>
                </a:moveTo>
                <a:lnTo>
                  <a:pt x="1855122" y="0"/>
                </a:lnTo>
                <a:lnTo>
                  <a:pt x="1765200" y="192840"/>
                </a:lnTo>
                <a:lnTo>
                  <a:pt x="1748701" y="192840"/>
                </a:lnTo>
                <a:close/>
                <a:moveTo>
                  <a:pt x="1810048" y="0"/>
                </a:moveTo>
                <a:lnTo>
                  <a:pt x="1826547" y="0"/>
                </a:lnTo>
                <a:lnTo>
                  <a:pt x="1736624" y="192840"/>
                </a:lnTo>
                <a:lnTo>
                  <a:pt x="1720126" y="192840"/>
                </a:lnTo>
                <a:close/>
                <a:moveTo>
                  <a:pt x="1781474" y="0"/>
                </a:moveTo>
                <a:lnTo>
                  <a:pt x="1797973" y="0"/>
                </a:lnTo>
                <a:lnTo>
                  <a:pt x="1708050" y="192840"/>
                </a:lnTo>
                <a:lnTo>
                  <a:pt x="1691551" y="192840"/>
                </a:lnTo>
                <a:close/>
                <a:moveTo>
                  <a:pt x="1752899" y="0"/>
                </a:moveTo>
                <a:lnTo>
                  <a:pt x="1769398" y="0"/>
                </a:lnTo>
                <a:lnTo>
                  <a:pt x="1679475" y="192840"/>
                </a:lnTo>
                <a:lnTo>
                  <a:pt x="1662976" y="192840"/>
                </a:lnTo>
                <a:close/>
                <a:moveTo>
                  <a:pt x="1724324" y="0"/>
                </a:moveTo>
                <a:lnTo>
                  <a:pt x="1740822" y="0"/>
                </a:lnTo>
                <a:lnTo>
                  <a:pt x="1650899" y="192840"/>
                </a:lnTo>
                <a:lnTo>
                  <a:pt x="1634401" y="192840"/>
                </a:lnTo>
                <a:close/>
                <a:moveTo>
                  <a:pt x="1695748" y="0"/>
                </a:moveTo>
                <a:lnTo>
                  <a:pt x="1712247" y="0"/>
                </a:lnTo>
                <a:lnTo>
                  <a:pt x="1622324" y="192840"/>
                </a:lnTo>
                <a:lnTo>
                  <a:pt x="1605826" y="192840"/>
                </a:lnTo>
                <a:close/>
                <a:moveTo>
                  <a:pt x="1667174" y="0"/>
                </a:moveTo>
                <a:lnTo>
                  <a:pt x="1683673" y="0"/>
                </a:lnTo>
                <a:lnTo>
                  <a:pt x="1593750" y="192840"/>
                </a:lnTo>
                <a:lnTo>
                  <a:pt x="1577251" y="192840"/>
                </a:lnTo>
                <a:close/>
                <a:moveTo>
                  <a:pt x="1638599" y="0"/>
                </a:moveTo>
                <a:lnTo>
                  <a:pt x="1655098" y="0"/>
                </a:lnTo>
                <a:lnTo>
                  <a:pt x="1565175" y="192840"/>
                </a:lnTo>
                <a:lnTo>
                  <a:pt x="1548676" y="192840"/>
                </a:lnTo>
                <a:close/>
                <a:moveTo>
                  <a:pt x="1610023" y="0"/>
                </a:moveTo>
                <a:lnTo>
                  <a:pt x="1626522" y="0"/>
                </a:lnTo>
                <a:lnTo>
                  <a:pt x="1536600" y="192840"/>
                </a:lnTo>
                <a:lnTo>
                  <a:pt x="1520101" y="192840"/>
                </a:lnTo>
                <a:close/>
                <a:moveTo>
                  <a:pt x="1581448" y="0"/>
                </a:moveTo>
                <a:lnTo>
                  <a:pt x="1597947" y="0"/>
                </a:lnTo>
                <a:lnTo>
                  <a:pt x="1508024" y="192840"/>
                </a:lnTo>
                <a:lnTo>
                  <a:pt x="1491527" y="192840"/>
                </a:lnTo>
                <a:close/>
                <a:moveTo>
                  <a:pt x="1552874" y="0"/>
                </a:moveTo>
                <a:lnTo>
                  <a:pt x="1569373" y="0"/>
                </a:lnTo>
                <a:lnTo>
                  <a:pt x="1479450" y="192840"/>
                </a:lnTo>
                <a:lnTo>
                  <a:pt x="1462951" y="192840"/>
                </a:lnTo>
                <a:close/>
                <a:moveTo>
                  <a:pt x="1524299" y="0"/>
                </a:moveTo>
                <a:lnTo>
                  <a:pt x="1540798" y="0"/>
                </a:lnTo>
                <a:lnTo>
                  <a:pt x="1450875" y="192840"/>
                </a:lnTo>
                <a:lnTo>
                  <a:pt x="1434376" y="192840"/>
                </a:lnTo>
                <a:close/>
                <a:moveTo>
                  <a:pt x="1495724" y="0"/>
                </a:moveTo>
                <a:lnTo>
                  <a:pt x="1512222" y="0"/>
                </a:lnTo>
                <a:lnTo>
                  <a:pt x="1422299" y="192840"/>
                </a:lnTo>
                <a:lnTo>
                  <a:pt x="1405801" y="192840"/>
                </a:lnTo>
                <a:close/>
                <a:moveTo>
                  <a:pt x="1467149" y="0"/>
                </a:moveTo>
                <a:lnTo>
                  <a:pt x="1483647" y="0"/>
                </a:lnTo>
                <a:lnTo>
                  <a:pt x="1393724" y="192840"/>
                </a:lnTo>
                <a:lnTo>
                  <a:pt x="1377226" y="192840"/>
                </a:lnTo>
                <a:close/>
                <a:moveTo>
                  <a:pt x="1438574" y="0"/>
                </a:moveTo>
                <a:lnTo>
                  <a:pt x="1455073" y="0"/>
                </a:lnTo>
                <a:lnTo>
                  <a:pt x="1365150" y="192840"/>
                </a:lnTo>
                <a:lnTo>
                  <a:pt x="1348651" y="192840"/>
                </a:lnTo>
                <a:close/>
                <a:moveTo>
                  <a:pt x="1409999" y="0"/>
                </a:moveTo>
                <a:lnTo>
                  <a:pt x="1426498" y="0"/>
                </a:lnTo>
                <a:lnTo>
                  <a:pt x="1336575" y="192840"/>
                </a:lnTo>
                <a:lnTo>
                  <a:pt x="1320076" y="192840"/>
                </a:lnTo>
                <a:close/>
                <a:moveTo>
                  <a:pt x="1381423" y="0"/>
                </a:moveTo>
                <a:lnTo>
                  <a:pt x="1397922" y="0"/>
                </a:lnTo>
                <a:lnTo>
                  <a:pt x="1307999" y="192840"/>
                </a:lnTo>
                <a:lnTo>
                  <a:pt x="1291501" y="192840"/>
                </a:lnTo>
                <a:close/>
                <a:moveTo>
                  <a:pt x="1352849" y="0"/>
                </a:moveTo>
                <a:lnTo>
                  <a:pt x="1369347" y="0"/>
                </a:lnTo>
                <a:lnTo>
                  <a:pt x="1279424" y="192840"/>
                </a:lnTo>
                <a:lnTo>
                  <a:pt x="1262926" y="192840"/>
                </a:lnTo>
                <a:close/>
                <a:moveTo>
                  <a:pt x="1324274" y="0"/>
                </a:moveTo>
                <a:lnTo>
                  <a:pt x="1340773" y="0"/>
                </a:lnTo>
                <a:lnTo>
                  <a:pt x="1250850" y="192840"/>
                </a:lnTo>
                <a:lnTo>
                  <a:pt x="1234351" y="192840"/>
                </a:lnTo>
                <a:close/>
                <a:moveTo>
                  <a:pt x="1295699" y="0"/>
                </a:moveTo>
                <a:lnTo>
                  <a:pt x="1312198" y="0"/>
                </a:lnTo>
                <a:lnTo>
                  <a:pt x="1222275" y="192840"/>
                </a:lnTo>
                <a:lnTo>
                  <a:pt x="1205776" y="192840"/>
                </a:lnTo>
                <a:close/>
                <a:moveTo>
                  <a:pt x="1267123" y="0"/>
                </a:moveTo>
                <a:lnTo>
                  <a:pt x="1283622" y="0"/>
                </a:lnTo>
                <a:lnTo>
                  <a:pt x="1193700" y="192840"/>
                </a:lnTo>
                <a:lnTo>
                  <a:pt x="1177201" y="192840"/>
                </a:lnTo>
                <a:close/>
                <a:moveTo>
                  <a:pt x="1238549" y="0"/>
                </a:moveTo>
                <a:lnTo>
                  <a:pt x="1255047" y="0"/>
                </a:lnTo>
                <a:lnTo>
                  <a:pt x="1165124" y="192840"/>
                </a:lnTo>
                <a:lnTo>
                  <a:pt x="1148626" y="192840"/>
                </a:lnTo>
                <a:close/>
                <a:moveTo>
                  <a:pt x="1209974" y="0"/>
                </a:moveTo>
                <a:lnTo>
                  <a:pt x="1226473" y="0"/>
                </a:lnTo>
                <a:lnTo>
                  <a:pt x="1136550" y="192840"/>
                </a:lnTo>
                <a:lnTo>
                  <a:pt x="1120051" y="192840"/>
                </a:lnTo>
                <a:close/>
                <a:moveTo>
                  <a:pt x="1181399" y="0"/>
                </a:moveTo>
                <a:lnTo>
                  <a:pt x="1197897" y="0"/>
                </a:lnTo>
                <a:lnTo>
                  <a:pt x="1107975" y="192840"/>
                </a:lnTo>
                <a:lnTo>
                  <a:pt x="1091476" y="192840"/>
                </a:lnTo>
                <a:close/>
                <a:moveTo>
                  <a:pt x="1152823" y="0"/>
                </a:moveTo>
                <a:lnTo>
                  <a:pt x="1169322" y="0"/>
                </a:lnTo>
                <a:lnTo>
                  <a:pt x="1079399" y="192840"/>
                </a:lnTo>
                <a:lnTo>
                  <a:pt x="1062901" y="192840"/>
                </a:lnTo>
                <a:close/>
                <a:moveTo>
                  <a:pt x="1124249" y="0"/>
                </a:moveTo>
                <a:lnTo>
                  <a:pt x="1140747" y="0"/>
                </a:lnTo>
                <a:lnTo>
                  <a:pt x="1050824" y="192840"/>
                </a:lnTo>
                <a:lnTo>
                  <a:pt x="1034326" y="192840"/>
                </a:lnTo>
                <a:close/>
                <a:moveTo>
                  <a:pt x="1095674" y="0"/>
                </a:moveTo>
                <a:lnTo>
                  <a:pt x="1112173" y="0"/>
                </a:lnTo>
                <a:lnTo>
                  <a:pt x="1022250" y="192840"/>
                </a:lnTo>
                <a:lnTo>
                  <a:pt x="1005751" y="192840"/>
                </a:lnTo>
                <a:close/>
                <a:moveTo>
                  <a:pt x="1067099" y="0"/>
                </a:moveTo>
                <a:lnTo>
                  <a:pt x="1083598" y="0"/>
                </a:lnTo>
                <a:lnTo>
                  <a:pt x="993675" y="192840"/>
                </a:lnTo>
                <a:lnTo>
                  <a:pt x="977176" y="192840"/>
                </a:lnTo>
                <a:close/>
                <a:moveTo>
                  <a:pt x="1038523" y="0"/>
                </a:moveTo>
                <a:lnTo>
                  <a:pt x="1055022" y="0"/>
                </a:lnTo>
                <a:lnTo>
                  <a:pt x="965099" y="192840"/>
                </a:lnTo>
                <a:lnTo>
                  <a:pt x="948601" y="192840"/>
                </a:lnTo>
                <a:close/>
                <a:moveTo>
                  <a:pt x="1009949" y="0"/>
                </a:moveTo>
                <a:lnTo>
                  <a:pt x="1026447" y="0"/>
                </a:lnTo>
                <a:lnTo>
                  <a:pt x="936524" y="192840"/>
                </a:lnTo>
                <a:lnTo>
                  <a:pt x="920026" y="192840"/>
                </a:lnTo>
                <a:close/>
                <a:moveTo>
                  <a:pt x="981374" y="0"/>
                </a:moveTo>
                <a:lnTo>
                  <a:pt x="997873" y="0"/>
                </a:lnTo>
                <a:lnTo>
                  <a:pt x="907950" y="192840"/>
                </a:lnTo>
                <a:lnTo>
                  <a:pt x="891451" y="192840"/>
                </a:lnTo>
                <a:close/>
                <a:moveTo>
                  <a:pt x="952799" y="0"/>
                </a:moveTo>
                <a:lnTo>
                  <a:pt x="969298" y="0"/>
                </a:lnTo>
                <a:lnTo>
                  <a:pt x="879375" y="192840"/>
                </a:lnTo>
                <a:lnTo>
                  <a:pt x="862876" y="192840"/>
                </a:lnTo>
                <a:close/>
                <a:moveTo>
                  <a:pt x="924223" y="0"/>
                </a:moveTo>
                <a:lnTo>
                  <a:pt x="940722" y="0"/>
                </a:lnTo>
                <a:lnTo>
                  <a:pt x="850799" y="192840"/>
                </a:lnTo>
                <a:lnTo>
                  <a:pt x="834301" y="192840"/>
                </a:lnTo>
                <a:close/>
                <a:moveTo>
                  <a:pt x="895649" y="0"/>
                </a:moveTo>
                <a:lnTo>
                  <a:pt x="912147" y="0"/>
                </a:lnTo>
                <a:lnTo>
                  <a:pt x="822224" y="192840"/>
                </a:lnTo>
                <a:lnTo>
                  <a:pt x="805726" y="192840"/>
                </a:lnTo>
                <a:close/>
                <a:moveTo>
                  <a:pt x="867074" y="0"/>
                </a:moveTo>
                <a:lnTo>
                  <a:pt x="883573" y="0"/>
                </a:lnTo>
                <a:lnTo>
                  <a:pt x="793650" y="192840"/>
                </a:lnTo>
                <a:lnTo>
                  <a:pt x="777151" y="192840"/>
                </a:lnTo>
                <a:close/>
                <a:moveTo>
                  <a:pt x="838499" y="0"/>
                </a:moveTo>
                <a:lnTo>
                  <a:pt x="854997" y="0"/>
                </a:lnTo>
                <a:lnTo>
                  <a:pt x="765075" y="192840"/>
                </a:lnTo>
                <a:lnTo>
                  <a:pt x="748576" y="192840"/>
                </a:lnTo>
                <a:close/>
                <a:moveTo>
                  <a:pt x="809924" y="0"/>
                </a:moveTo>
                <a:lnTo>
                  <a:pt x="826422" y="0"/>
                </a:lnTo>
                <a:lnTo>
                  <a:pt x="736499" y="192840"/>
                </a:lnTo>
                <a:lnTo>
                  <a:pt x="720002" y="192840"/>
                </a:lnTo>
                <a:close/>
                <a:moveTo>
                  <a:pt x="781349" y="0"/>
                </a:moveTo>
                <a:lnTo>
                  <a:pt x="797847" y="0"/>
                </a:lnTo>
                <a:lnTo>
                  <a:pt x="707924" y="192840"/>
                </a:lnTo>
                <a:lnTo>
                  <a:pt x="691426" y="192840"/>
                </a:lnTo>
                <a:close/>
                <a:moveTo>
                  <a:pt x="752774" y="0"/>
                </a:moveTo>
                <a:lnTo>
                  <a:pt x="769273" y="0"/>
                </a:lnTo>
                <a:lnTo>
                  <a:pt x="679350" y="192840"/>
                </a:lnTo>
                <a:lnTo>
                  <a:pt x="662851" y="192840"/>
                </a:lnTo>
                <a:close/>
                <a:moveTo>
                  <a:pt x="724199" y="0"/>
                </a:moveTo>
                <a:lnTo>
                  <a:pt x="740697" y="0"/>
                </a:lnTo>
                <a:lnTo>
                  <a:pt x="650775" y="192840"/>
                </a:lnTo>
                <a:lnTo>
                  <a:pt x="634276" y="192840"/>
                </a:lnTo>
                <a:close/>
                <a:moveTo>
                  <a:pt x="695624" y="0"/>
                </a:moveTo>
                <a:lnTo>
                  <a:pt x="712122" y="0"/>
                </a:lnTo>
                <a:lnTo>
                  <a:pt x="622199" y="192840"/>
                </a:lnTo>
                <a:lnTo>
                  <a:pt x="605702" y="192840"/>
                </a:lnTo>
                <a:close/>
                <a:moveTo>
                  <a:pt x="667049" y="0"/>
                </a:moveTo>
                <a:lnTo>
                  <a:pt x="683547" y="0"/>
                </a:lnTo>
                <a:lnTo>
                  <a:pt x="593624" y="192840"/>
                </a:lnTo>
                <a:lnTo>
                  <a:pt x="577126" y="192840"/>
                </a:lnTo>
                <a:close/>
                <a:moveTo>
                  <a:pt x="638474" y="0"/>
                </a:moveTo>
                <a:lnTo>
                  <a:pt x="654973" y="0"/>
                </a:lnTo>
                <a:lnTo>
                  <a:pt x="565050" y="192840"/>
                </a:lnTo>
                <a:lnTo>
                  <a:pt x="548551" y="192840"/>
                </a:lnTo>
                <a:close/>
                <a:moveTo>
                  <a:pt x="609899" y="0"/>
                </a:moveTo>
                <a:lnTo>
                  <a:pt x="626397" y="0"/>
                </a:lnTo>
                <a:lnTo>
                  <a:pt x="536475" y="192840"/>
                </a:lnTo>
                <a:lnTo>
                  <a:pt x="519976" y="192840"/>
                </a:lnTo>
                <a:close/>
                <a:moveTo>
                  <a:pt x="581324" y="0"/>
                </a:moveTo>
                <a:lnTo>
                  <a:pt x="597822" y="0"/>
                </a:lnTo>
                <a:lnTo>
                  <a:pt x="507899" y="192840"/>
                </a:lnTo>
                <a:lnTo>
                  <a:pt x="491402" y="192840"/>
                </a:lnTo>
                <a:close/>
                <a:moveTo>
                  <a:pt x="552749" y="0"/>
                </a:moveTo>
                <a:lnTo>
                  <a:pt x="569247" y="0"/>
                </a:lnTo>
                <a:lnTo>
                  <a:pt x="479324" y="192840"/>
                </a:lnTo>
                <a:lnTo>
                  <a:pt x="462826" y="192840"/>
                </a:lnTo>
                <a:close/>
                <a:moveTo>
                  <a:pt x="524174" y="0"/>
                </a:moveTo>
                <a:lnTo>
                  <a:pt x="540673" y="0"/>
                </a:lnTo>
                <a:lnTo>
                  <a:pt x="450750" y="192840"/>
                </a:lnTo>
                <a:lnTo>
                  <a:pt x="434251" y="192840"/>
                </a:lnTo>
                <a:close/>
                <a:moveTo>
                  <a:pt x="495599" y="0"/>
                </a:moveTo>
                <a:lnTo>
                  <a:pt x="512098" y="0"/>
                </a:lnTo>
                <a:lnTo>
                  <a:pt x="422177" y="192840"/>
                </a:lnTo>
                <a:lnTo>
                  <a:pt x="405677" y="192840"/>
                </a:lnTo>
                <a:close/>
                <a:moveTo>
                  <a:pt x="467025" y="0"/>
                </a:moveTo>
                <a:lnTo>
                  <a:pt x="483522" y="0"/>
                </a:lnTo>
                <a:lnTo>
                  <a:pt x="393600" y="192840"/>
                </a:lnTo>
                <a:lnTo>
                  <a:pt x="377103" y="192840"/>
                </a:lnTo>
                <a:close/>
                <a:moveTo>
                  <a:pt x="438449" y="0"/>
                </a:moveTo>
                <a:lnTo>
                  <a:pt x="454947" y="0"/>
                </a:lnTo>
                <a:lnTo>
                  <a:pt x="365026" y="192840"/>
                </a:lnTo>
                <a:lnTo>
                  <a:pt x="348527" y="192840"/>
                </a:lnTo>
                <a:close/>
                <a:moveTo>
                  <a:pt x="409874" y="0"/>
                </a:moveTo>
                <a:lnTo>
                  <a:pt x="426373" y="0"/>
                </a:lnTo>
                <a:lnTo>
                  <a:pt x="336451" y="192840"/>
                </a:lnTo>
                <a:lnTo>
                  <a:pt x="319952" y="192840"/>
                </a:lnTo>
                <a:close/>
                <a:moveTo>
                  <a:pt x="381300" y="0"/>
                </a:moveTo>
                <a:lnTo>
                  <a:pt x="397797" y="0"/>
                </a:lnTo>
                <a:lnTo>
                  <a:pt x="307876" y="192840"/>
                </a:lnTo>
                <a:lnTo>
                  <a:pt x="291377" y="192840"/>
                </a:lnTo>
                <a:close/>
                <a:moveTo>
                  <a:pt x="352725" y="0"/>
                </a:moveTo>
                <a:lnTo>
                  <a:pt x="369224" y="0"/>
                </a:lnTo>
                <a:lnTo>
                  <a:pt x="279302" y="192840"/>
                </a:lnTo>
                <a:lnTo>
                  <a:pt x="262803" y="192840"/>
                </a:lnTo>
                <a:close/>
                <a:moveTo>
                  <a:pt x="324150" y="0"/>
                </a:moveTo>
                <a:lnTo>
                  <a:pt x="340649" y="0"/>
                </a:lnTo>
                <a:lnTo>
                  <a:pt x="250726" y="192840"/>
                </a:lnTo>
                <a:lnTo>
                  <a:pt x="234227" y="192840"/>
                </a:lnTo>
                <a:close/>
                <a:moveTo>
                  <a:pt x="295575" y="0"/>
                </a:moveTo>
                <a:lnTo>
                  <a:pt x="312074" y="0"/>
                </a:lnTo>
                <a:lnTo>
                  <a:pt x="222151" y="192840"/>
                </a:lnTo>
                <a:lnTo>
                  <a:pt x="205653" y="192840"/>
                </a:lnTo>
                <a:close/>
                <a:moveTo>
                  <a:pt x="267000" y="0"/>
                </a:moveTo>
                <a:lnTo>
                  <a:pt x="283498" y="0"/>
                </a:lnTo>
                <a:lnTo>
                  <a:pt x="193576" y="192840"/>
                </a:lnTo>
                <a:lnTo>
                  <a:pt x="177077" y="192840"/>
                </a:lnTo>
                <a:close/>
                <a:moveTo>
                  <a:pt x="238425" y="0"/>
                </a:moveTo>
                <a:lnTo>
                  <a:pt x="254924" y="0"/>
                </a:lnTo>
                <a:lnTo>
                  <a:pt x="165001" y="192840"/>
                </a:lnTo>
                <a:lnTo>
                  <a:pt x="148503" y="192840"/>
                </a:lnTo>
                <a:close/>
                <a:moveTo>
                  <a:pt x="209850" y="0"/>
                </a:moveTo>
                <a:lnTo>
                  <a:pt x="226349" y="0"/>
                </a:lnTo>
                <a:lnTo>
                  <a:pt x="136426" y="192840"/>
                </a:lnTo>
                <a:lnTo>
                  <a:pt x="119927" y="192840"/>
                </a:lnTo>
                <a:close/>
                <a:moveTo>
                  <a:pt x="181275" y="0"/>
                </a:moveTo>
                <a:lnTo>
                  <a:pt x="197774" y="0"/>
                </a:lnTo>
                <a:lnTo>
                  <a:pt x="107851" y="192840"/>
                </a:lnTo>
                <a:lnTo>
                  <a:pt x="91352" y="192840"/>
                </a:lnTo>
                <a:close/>
                <a:moveTo>
                  <a:pt x="152700" y="0"/>
                </a:moveTo>
                <a:lnTo>
                  <a:pt x="169198" y="0"/>
                </a:lnTo>
                <a:lnTo>
                  <a:pt x="79276" y="192840"/>
                </a:lnTo>
                <a:lnTo>
                  <a:pt x="62778" y="192840"/>
                </a:lnTo>
                <a:close/>
                <a:moveTo>
                  <a:pt x="124125" y="0"/>
                </a:moveTo>
                <a:lnTo>
                  <a:pt x="140623" y="0"/>
                </a:lnTo>
                <a:lnTo>
                  <a:pt x="50700" y="192840"/>
                </a:lnTo>
                <a:lnTo>
                  <a:pt x="34202" y="192840"/>
                </a:lnTo>
                <a:close/>
                <a:moveTo>
                  <a:pt x="95550" y="0"/>
                </a:moveTo>
                <a:lnTo>
                  <a:pt x="112049" y="0"/>
                </a:lnTo>
                <a:lnTo>
                  <a:pt x="22126" y="192840"/>
                </a:lnTo>
                <a:lnTo>
                  <a:pt x="5627" y="192840"/>
                </a:lnTo>
                <a:close/>
                <a:moveTo>
                  <a:pt x="66975" y="0"/>
                </a:moveTo>
                <a:lnTo>
                  <a:pt x="83474" y="0"/>
                </a:lnTo>
                <a:lnTo>
                  <a:pt x="0" y="179010"/>
                </a:lnTo>
                <a:lnTo>
                  <a:pt x="0" y="143630"/>
                </a:lnTo>
                <a:close/>
                <a:moveTo>
                  <a:pt x="38401" y="0"/>
                </a:moveTo>
                <a:lnTo>
                  <a:pt x="54898" y="0"/>
                </a:lnTo>
                <a:lnTo>
                  <a:pt x="0" y="117730"/>
                </a:lnTo>
                <a:lnTo>
                  <a:pt x="0" y="82350"/>
                </a:lnTo>
                <a:close/>
                <a:moveTo>
                  <a:pt x="12205" y="0"/>
                </a:moveTo>
                <a:lnTo>
                  <a:pt x="26324" y="0"/>
                </a:lnTo>
                <a:lnTo>
                  <a:pt x="0" y="56452"/>
                </a:lnTo>
                <a:lnTo>
                  <a:pt x="0" y="26174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0" y="276"/>
                </a:lnTo>
                <a:close/>
              </a:path>
            </a:pathLst>
          </a:custGeom>
          <a:gradFill>
            <a:gsLst>
              <a:gs pos="0">
                <a:srgbClr val="EA473A"/>
              </a:gs>
              <a:gs pos="42000">
                <a:srgbClr val="EA473A"/>
              </a:gs>
              <a:gs pos="72000">
                <a:srgbClr val="EA473A">
                  <a:alpha val="89000"/>
                </a:srgbClr>
              </a:gs>
              <a:gs pos="100000">
                <a:srgbClr val="EA473A">
                  <a:alpha val="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印品黑体" panose="000005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D2EC027A-480C-467F-B7E3-01C07E7007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5" y="201140"/>
            <a:ext cx="1077497" cy="83518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1318BC3-4EE6-405C-AAB9-A87F79DFFBF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40846" y="847351"/>
            <a:ext cx="5852754" cy="601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984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16">
            <a:extLst>
              <a:ext uri="{FF2B5EF4-FFF2-40B4-BE49-F238E27FC236}">
                <a16:creationId xmlns:a16="http://schemas.microsoft.com/office/drawing/2014/main" id="{78C0D078-74B2-4F7C-CA7A-750680557D95}"/>
              </a:ext>
            </a:extLst>
          </p:cNvPr>
          <p:cNvSpPr/>
          <p:nvPr/>
        </p:nvSpPr>
        <p:spPr>
          <a:xfrm>
            <a:off x="7446516" y="3638500"/>
            <a:ext cx="136188" cy="136188"/>
          </a:xfrm>
          <a:prstGeom prst="ellipse">
            <a:avLst/>
          </a:prstGeom>
          <a:noFill/>
          <a:ln w="25400">
            <a:solidFill>
              <a:srgbClr val="525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grpSp>
        <p:nvGrpSpPr>
          <p:cNvPr id="42" name="Group 1">
            <a:extLst>
              <a:ext uri="{FF2B5EF4-FFF2-40B4-BE49-F238E27FC236}">
                <a16:creationId xmlns:a16="http://schemas.microsoft.com/office/drawing/2014/main" id="{65B2B9AE-F10C-609D-08C8-1E30B056C958}"/>
              </a:ext>
            </a:extLst>
          </p:cNvPr>
          <p:cNvGrpSpPr/>
          <p:nvPr/>
        </p:nvGrpSpPr>
        <p:grpSpPr>
          <a:xfrm>
            <a:off x="7496503" y="2085731"/>
            <a:ext cx="36214" cy="1552769"/>
            <a:chOff x="6077893" y="2108487"/>
            <a:chExt cx="36214" cy="1552769"/>
          </a:xfrm>
        </p:grpSpPr>
        <p:cxnSp>
          <p:nvCxnSpPr>
            <p:cNvPr id="104" name="Straight Connector 14">
              <a:extLst>
                <a:ext uri="{FF2B5EF4-FFF2-40B4-BE49-F238E27FC236}">
                  <a16:creationId xmlns:a16="http://schemas.microsoft.com/office/drawing/2014/main" id="{4300B3D5-CD1E-230A-51A2-CEC6775F9118}"/>
                </a:ext>
              </a:extLst>
            </p:cNvPr>
            <p:cNvCxnSpPr/>
            <p:nvPr/>
          </p:nvCxnSpPr>
          <p:spPr>
            <a:xfrm flipH="1">
              <a:off x="6114107" y="2108487"/>
              <a:ext cx="0" cy="1552769"/>
            </a:xfrm>
            <a:prstGeom prst="line">
              <a:avLst/>
            </a:prstGeom>
            <a:ln w="9525" cmpd="sng">
              <a:solidFill>
                <a:srgbClr val="52506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24">
              <a:extLst>
                <a:ext uri="{FF2B5EF4-FFF2-40B4-BE49-F238E27FC236}">
                  <a16:creationId xmlns:a16="http://schemas.microsoft.com/office/drawing/2014/main" id="{DE36F53E-3C69-1B0D-5965-3381DB8ADA65}"/>
                </a:ext>
              </a:extLst>
            </p:cNvPr>
            <p:cNvCxnSpPr/>
            <p:nvPr/>
          </p:nvCxnSpPr>
          <p:spPr>
            <a:xfrm flipH="1">
              <a:off x="6077893" y="2108487"/>
              <a:ext cx="0" cy="1552769"/>
            </a:xfrm>
            <a:prstGeom prst="line">
              <a:avLst/>
            </a:prstGeom>
            <a:ln w="9525" cmpd="sng">
              <a:solidFill>
                <a:srgbClr val="52506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2">
            <a:extLst>
              <a:ext uri="{FF2B5EF4-FFF2-40B4-BE49-F238E27FC236}">
                <a16:creationId xmlns:a16="http://schemas.microsoft.com/office/drawing/2014/main" id="{D438ACE6-2167-518E-857A-1A3F7918CF49}"/>
              </a:ext>
            </a:extLst>
          </p:cNvPr>
          <p:cNvGrpSpPr/>
          <p:nvPr/>
        </p:nvGrpSpPr>
        <p:grpSpPr>
          <a:xfrm>
            <a:off x="7496503" y="3774688"/>
            <a:ext cx="36214" cy="1371599"/>
            <a:chOff x="6077893" y="3797444"/>
            <a:chExt cx="36214" cy="1371599"/>
          </a:xfrm>
        </p:grpSpPr>
        <p:cxnSp>
          <p:nvCxnSpPr>
            <p:cNvPr id="102" name="Straight Connector 19">
              <a:extLst>
                <a:ext uri="{FF2B5EF4-FFF2-40B4-BE49-F238E27FC236}">
                  <a16:creationId xmlns:a16="http://schemas.microsoft.com/office/drawing/2014/main" id="{42BA77DC-A822-B734-9A1E-EB12825DF942}"/>
                </a:ext>
              </a:extLst>
            </p:cNvPr>
            <p:cNvCxnSpPr/>
            <p:nvPr/>
          </p:nvCxnSpPr>
          <p:spPr>
            <a:xfrm flipH="1">
              <a:off x="6114107" y="3797444"/>
              <a:ext cx="0" cy="1371599"/>
            </a:xfrm>
            <a:prstGeom prst="line">
              <a:avLst/>
            </a:prstGeom>
            <a:ln w="9525" cmpd="sng">
              <a:solidFill>
                <a:srgbClr val="52506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25">
              <a:extLst>
                <a:ext uri="{FF2B5EF4-FFF2-40B4-BE49-F238E27FC236}">
                  <a16:creationId xmlns:a16="http://schemas.microsoft.com/office/drawing/2014/main" id="{1DD81ECE-70D1-9A3C-4EAA-8EDC1BE50E80}"/>
                </a:ext>
              </a:extLst>
            </p:cNvPr>
            <p:cNvCxnSpPr/>
            <p:nvPr/>
          </p:nvCxnSpPr>
          <p:spPr>
            <a:xfrm flipH="1">
              <a:off x="6077893" y="3797444"/>
              <a:ext cx="0" cy="1371599"/>
            </a:xfrm>
            <a:prstGeom prst="line">
              <a:avLst/>
            </a:prstGeom>
            <a:ln w="9525" cmpd="sng">
              <a:solidFill>
                <a:srgbClr val="52506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3">
            <a:extLst>
              <a:ext uri="{FF2B5EF4-FFF2-40B4-BE49-F238E27FC236}">
                <a16:creationId xmlns:a16="http://schemas.microsoft.com/office/drawing/2014/main" id="{27E5E9EF-D879-ACE9-1F87-DC06D3F102A7}"/>
              </a:ext>
            </a:extLst>
          </p:cNvPr>
          <p:cNvGrpSpPr/>
          <p:nvPr/>
        </p:nvGrpSpPr>
        <p:grpSpPr>
          <a:xfrm>
            <a:off x="7496503" y="5282475"/>
            <a:ext cx="36214" cy="1552769"/>
            <a:chOff x="6077893" y="5305231"/>
            <a:chExt cx="36214" cy="1552769"/>
          </a:xfrm>
        </p:grpSpPr>
        <p:cxnSp>
          <p:nvCxnSpPr>
            <p:cNvPr id="100" name="Straight Connector 21">
              <a:extLst>
                <a:ext uri="{FF2B5EF4-FFF2-40B4-BE49-F238E27FC236}">
                  <a16:creationId xmlns:a16="http://schemas.microsoft.com/office/drawing/2014/main" id="{3561A9EE-BD0A-B8B8-E370-4C050695AEA9}"/>
                </a:ext>
              </a:extLst>
            </p:cNvPr>
            <p:cNvCxnSpPr/>
            <p:nvPr/>
          </p:nvCxnSpPr>
          <p:spPr>
            <a:xfrm flipH="1">
              <a:off x="6114107" y="5305231"/>
              <a:ext cx="0" cy="1552769"/>
            </a:xfrm>
            <a:prstGeom prst="line">
              <a:avLst/>
            </a:prstGeom>
            <a:ln w="9525" cmpd="sng">
              <a:solidFill>
                <a:srgbClr val="52506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26">
              <a:extLst>
                <a:ext uri="{FF2B5EF4-FFF2-40B4-BE49-F238E27FC236}">
                  <a16:creationId xmlns:a16="http://schemas.microsoft.com/office/drawing/2014/main" id="{EFFB4A0C-CAA3-861E-0234-5D6FB16866FB}"/>
                </a:ext>
              </a:extLst>
            </p:cNvPr>
            <p:cNvCxnSpPr/>
            <p:nvPr/>
          </p:nvCxnSpPr>
          <p:spPr>
            <a:xfrm flipH="1">
              <a:off x="6077893" y="5305231"/>
              <a:ext cx="0" cy="1552769"/>
            </a:xfrm>
            <a:prstGeom prst="line">
              <a:avLst/>
            </a:prstGeom>
            <a:ln w="9525" cmpd="sng">
              <a:solidFill>
                <a:srgbClr val="525068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Oval 40">
            <a:extLst>
              <a:ext uri="{FF2B5EF4-FFF2-40B4-BE49-F238E27FC236}">
                <a16:creationId xmlns:a16="http://schemas.microsoft.com/office/drawing/2014/main" id="{035707F8-806A-3FDF-18F1-43BBA3E23453}"/>
              </a:ext>
            </a:extLst>
          </p:cNvPr>
          <p:cNvSpPr/>
          <p:nvPr/>
        </p:nvSpPr>
        <p:spPr>
          <a:xfrm>
            <a:off x="7446516" y="1958772"/>
            <a:ext cx="136188" cy="136188"/>
          </a:xfrm>
          <a:prstGeom prst="ellipse">
            <a:avLst/>
          </a:prstGeom>
          <a:noFill/>
          <a:ln w="25400">
            <a:solidFill>
              <a:srgbClr val="525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sp>
        <p:nvSpPr>
          <p:cNvPr id="46" name="Oval 41">
            <a:extLst>
              <a:ext uri="{FF2B5EF4-FFF2-40B4-BE49-F238E27FC236}">
                <a16:creationId xmlns:a16="http://schemas.microsoft.com/office/drawing/2014/main" id="{270293F0-08D6-340E-81A6-131D4FDC1004}"/>
              </a:ext>
            </a:extLst>
          </p:cNvPr>
          <p:cNvSpPr/>
          <p:nvPr/>
        </p:nvSpPr>
        <p:spPr>
          <a:xfrm>
            <a:off x="7446516" y="5145802"/>
            <a:ext cx="136188" cy="136188"/>
          </a:xfrm>
          <a:prstGeom prst="ellipse">
            <a:avLst/>
          </a:prstGeom>
          <a:noFill/>
          <a:ln w="25400">
            <a:solidFill>
              <a:srgbClr val="525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sp>
        <p:nvSpPr>
          <p:cNvPr id="47" name="TextBox 44">
            <a:extLst>
              <a:ext uri="{FF2B5EF4-FFF2-40B4-BE49-F238E27FC236}">
                <a16:creationId xmlns:a16="http://schemas.microsoft.com/office/drawing/2014/main" id="{4BC94A48-C62D-CF06-7053-44E2C2970BD8}"/>
              </a:ext>
            </a:extLst>
          </p:cNvPr>
          <p:cNvSpPr txBox="1"/>
          <p:nvPr/>
        </p:nvSpPr>
        <p:spPr>
          <a:xfrm>
            <a:off x="7248825" y="1582901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0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20</a:t>
            </a:r>
            <a:r>
              <a:rPr lang="es-MX" sz="1400">
                <a:solidFill>
                  <a:schemeClr val="bg1">
                    <a:lumMod val="65000"/>
                  </a:schemeClr>
                </a:solidFill>
                <a:latin typeface="Raleway" panose="020B0003030101060003" pitchFamily="34" charset="0"/>
              </a:rPr>
              <a:t>23</a:t>
            </a:r>
            <a:endParaRPr lang="id-ID" sz="1400">
              <a:solidFill>
                <a:schemeClr val="bg1">
                  <a:lumMod val="6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48" name="Isosceles Triangle 45">
            <a:extLst>
              <a:ext uri="{FF2B5EF4-FFF2-40B4-BE49-F238E27FC236}">
                <a16:creationId xmlns:a16="http://schemas.microsoft.com/office/drawing/2014/main" id="{9EB97ECC-121F-6721-3630-F319746166D2}"/>
              </a:ext>
            </a:extLst>
          </p:cNvPr>
          <p:cNvSpPr/>
          <p:nvPr/>
        </p:nvSpPr>
        <p:spPr>
          <a:xfrm rot="5400000">
            <a:off x="7653826" y="1976169"/>
            <a:ext cx="69259" cy="116210"/>
          </a:xfrm>
          <a:prstGeom prst="triangle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sp>
        <p:nvSpPr>
          <p:cNvPr id="49" name="TextBox 46">
            <a:extLst>
              <a:ext uri="{FF2B5EF4-FFF2-40B4-BE49-F238E27FC236}">
                <a16:creationId xmlns:a16="http://schemas.microsoft.com/office/drawing/2014/main" id="{2C248E7B-660C-99CD-FA98-D6F0A493F147}"/>
              </a:ext>
            </a:extLst>
          </p:cNvPr>
          <p:cNvSpPr txBox="1"/>
          <p:nvPr/>
        </p:nvSpPr>
        <p:spPr>
          <a:xfrm>
            <a:off x="7816609" y="2318263"/>
            <a:ext cx="23579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10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003030101060003" pitchFamily="34" charset="0"/>
              </a:rPr>
              <a:t>Suitable for all category</a:t>
            </a:r>
            <a:r>
              <a:rPr lang="en-US" sz="1100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003030101060003" pitchFamily="34" charset="0"/>
              </a:rPr>
              <a:t>, Lorem Ipsum is not simply random text.</a:t>
            </a:r>
            <a:endParaRPr lang="en-US" sz="1100" b="1">
              <a:solidFill>
                <a:schemeClr val="tx1">
                  <a:lumMod val="85000"/>
                  <a:lumOff val="1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50" name="Isosceles Triangle 48">
            <a:extLst>
              <a:ext uri="{FF2B5EF4-FFF2-40B4-BE49-F238E27FC236}">
                <a16:creationId xmlns:a16="http://schemas.microsoft.com/office/drawing/2014/main" id="{35AA8D52-6932-2264-B789-5AAC06768985}"/>
              </a:ext>
            </a:extLst>
          </p:cNvPr>
          <p:cNvSpPr/>
          <p:nvPr/>
        </p:nvSpPr>
        <p:spPr>
          <a:xfrm rot="16200000" flipH="1">
            <a:off x="7321878" y="3648490"/>
            <a:ext cx="69259" cy="116210"/>
          </a:xfrm>
          <a:prstGeom prst="triangle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02F6B9D-34C8-5A28-A4D7-2BF2401EA50F}"/>
              </a:ext>
            </a:extLst>
          </p:cNvPr>
          <p:cNvSpPr txBox="1"/>
          <p:nvPr/>
        </p:nvSpPr>
        <p:spPr>
          <a:xfrm>
            <a:off x="6644999" y="2615253"/>
            <a:ext cx="5677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00">
                <a:solidFill>
                  <a:srgbClr val="525068"/>
                </a:solidFill>
                <a:latin typeface="Raleway" panose="020B0003030101060003" pitchFamily="34" charset="0"/>
              </a:rPr>
              <a:t>2014</a:t>
            </a:r>
          </a:p>
        </p:txBody>
      </p:sp>
      <p:sp>
        <p:nvSpPr>
          <p:cNvPr id="52" name="Isosceles Triangle 69">
            <a:extLst>
              <a:ext uri="{FF2B5EF4-FFF2-40B4-BE49-F238E27FC236}">
                <a16:creationId xmlns:a16="http://schemas.microsoft.com/office/drawing/2014/main" id="{DE34AC61-295A-B445-E059-63868DE7579B}"/>
              </a:ext>
            </a:extLst>
          </p:cNvPr>
          <p:cNvSpPr/>
          <p:nvPr/>
        </p:nvSpPr>
        <p:spPr>
          <a:xfrm rot="5400000">
            <a:off x="7653826" y="5155791"/>
            <a:ext cx="69259" cy="116210"/>
          </a:xfrm>
          <a:prstGeom prst="triangle">
            <a:avLst/>
          </a:prstGeom>
          <a:solidFill>
            <a:srgbClr val="525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sp>
        <p:nvSpPr>
          <p:cNvPr id="53" name="Rectangle 70">
            <a:extLst>
              <a:ext uri="{FF2B5EF4-FFF2-40B4-BE49-F238E27FC236}">
                <a16:creationId xmlns:a16="http://schemas.microsoft.com/office/drawing/2014/main" id="{BAE0217D-243E-0FC1-7CE3-20E8DA0FE965}"/>
              </a:ext>
            </a:extLst>
          </p:cNvPr>
          <p:cNvSpPr/>
          <p:nvPr/>
        </p:nvSpPr>
        <p:spPr>
          <a:xfrm>
            <a:off x="7902304" y="3087935"/>
            <a:ext cx="3216172" cy="3183308"/>
          </a:xfrm>
          <a:prstGeom prst="rect">
            <a:avLst/>
          </a:prstGeom>
          <a:noFill/>
          <a:ln w="38100">
            <a:solidFill>
              <a:srgbClr val="EA473A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sp>
        <p:nvSpPr>
          <p:cNvPr id="54" name="Oval 71">
            <a:extLst>
              <a:ext uri="{FF2B5EF4-FFF2-40B4-BE49-F238E27FC236}">
                <a16:creationId xmlns:a16="http://schemas.microsoft.com/office/drawing/2014/main" id="{692E90DD-3C44-5261-7B88-4A3EDFDE6FBF}"/>
              </a:ext>
            </a:extLst>
          </p:cNvPr>
          <p:cNvSpPr/>
          <p:nvPr/>
        </p:nvSpPr>
        <p:spPr>
          <a:xfrm>
            <a:off x="10692651" y="2726658"/>
            <a:ext cx="851649" cy="8516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EA47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grpSp>
        <p:nvGrpSpPr>
          <p:cNvPr id="55" name="Group 78">
            <a:extLst>
              <a:ext uri="{FF2B5EF4-FFF2-40B4-BE49-F238E27FC236}">
                <a16:creationId xmlns:a16="http://schemas.microsoft.com/office/drawing/2014/main" id="{3A761266-2306-1AA0-1FE5-5E4013A2D133}"/>
              </a:ext>
            </a:extLst>
          </p:cNvPr>
          <p:cNvGrpSpPr/>
          <p:nvPr/>
        </p:nvGrpSpPr>
        <p:grpSpPr>
          <a:xfrm>
            <a:off x="10925959" y="2942865"/>
            <a:ext cx="385031" cy="410257"/>
            <a:chOff x="6350" y="4763"/>
            <a:chExt cx="460375" cy="490537"/>
          </a:xfrm>
          <a:solidFill>
            <a:srgbClr val="081419"/>
          </a:solidFill>
        </p:grpSpPr>
        <p:sp>
          <p:nvSpPr>
            <p:cNvPr id="97" name="Freeform 10">
              <a:extLst>
                <a:ext uri="{FF2B5EF4-FFF2-40B4-BE49-F238E27FC236}">
                  <a16:creationId xmlns:a16="http://schemas.microsoft.com/office/drawing/2014/main" id="{8697F70B-A6EF-1E71-3B88-DE009FD48E9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" y="4763"/>
              <a:ext cx="460375" cy="490537"/>
            </a:xfrm>
            <a:custGeom>
              <a:avLst/>
              <a:gdLst>
                <a:gd name="T0" fmla="*/ 104 w 120"/>
                <a:gd name="T1" fmla="*/ 0 h 128"/>
                <a:gd name="T2" fmla="*/ 16 w 120"/>
                <a:gd name="T3" fmla="*/ 0 h 128"/>
                <a:gd name="T4" fmla="*/ 0 w 120"/>
                <a:gd name="T5" fmla="*/ 16 h 128"/>
                <a:gd name="T6" fmla="*/ 0 w 120"/>
                <a:gd name="T7" fmla="*/ 112 h 128"/>
                <a:gd name="T8" fmla="*/ 16 w 120"/>
                <a:gd name="T9" fmla="*/ 128 h 128"/>
                <a:gd name="T10" fmla="*/ 104 w 120"/>
                <a:gd name="T11" fmla="*/ 128 h 128"/>
                <a:gd name="T12" fmla="*/ 120 w 120"/>
                <a:gd name="T13" fmla="*/ 112 h 128"/>
                <a:gd name="T14" fmla="*/ 120 w 120"/>
                <a:gd name="T15" fmla="*/ 16 h 128"/>
                <a:gd name="T16" fmla="*/ 104 w 120"/>
                <a:gd name="T17" fmla="*/ 0 h 128"/>
                <a:gd name="T18" fmla="*/ 112 w 120"/>
                <a:gd name="T19" fmla="*/ 112 h 128"/>
                <a:gd name="T20" fmla="*/ 104 w 120"/>
                <a:gd name="T21" fmla="*/ 120 h 128"/>
                <a:gd name="T22" fmla="*/ 16 w 120"/>
                <a:gd name="T23" fmla="*/ 120 h 128"/>
                <a:gd name="T24" fmla="*/ 8 w 120"/>
                <a:gd name="T25" fmla="*/ 112 h 128"/>
                <a:gd name="T26" fmla="*/ 8 w 120"/>
                <a:gd name="T27" fmla="*/ 16 h 128"/>
                <a:gd name="T28" fmla="*/ 16 w 120"/>
                <a:gd name="T29" fmla="*/ 8 h 128"/>
                <a:gd name="T30" fmla="*/ 104 w 120"/>
                <a:gd name="T31" fmla="*/ 8 h 128"/>
                <a:gd name="T32" fmla="*/ 112 w 120"/>
                <a:gd name="T33" fmla="*/ 16 h 128"/>
                <a:gd name="T34" fmla="*/ 112 w 120"/>
                <a:gd name="T35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0" h="128">
                  <a:moveTo>
                    <a:pt x="104" y="0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21"/>
                    <a:pt x="7" y="128"/>
                    <a:pt x="16" y="128"/>
                  </a:cubicBezTo>
                  <a:cubicBezTo>
                    <a:pt x="104" y="128"/>
                    <a:pt x="104" y="128"/>
                    <a:pt x="104" y="128"/>
                  </a:cubicBezTo>
                  <a:cubicBezTo>
                    <a:pt x="113" y="128"/>
                    <a:pt x="120" y="121"/>
                    <a:pt x="120" y="112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7"/>
                    <a:pt x="113" y="0"/>
                    <a:pt x="104" y="0"/>
                  </a:cubicBezTo>
                  <a:close/>
                  <a:moveTo>
                    <a:pt x="112" y="112"/>
                  </a:moveTo>
                  <a:cubicBezTo>
                    <a:pt x="112" y="116"/>
                    <a:pt x="108" y="120"/>
                    <a:pt x="104" y="120"/>
                  </a:cubicBezTo>
                  <a:cubicBezTo>
                    <a:pt x="16" y="120"/>
                    <a:pt x="16" y="120"/>
                    <a:pt x="16" y="120"/>
                  </a:cubicBezTo>
                  <a:cubicBezTo>
                    <a:pt x="12" y="120"/>
                    <a:pt x="8" y="116"/>
                    <a:pt x="8" y="112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2"/>
                    <a:pt x="12" y="8"/>
                    <a:pt x="16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8" y="8"/>
                    <a:pt x="112" y="12"/>
                    <a:pt x="112" y="16"/>
                  </a:cubicBezTo>
                  <a:lnTo>
                    <a:pt x="112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98" name="Freeform 11">
              <a:extLst>
                <a:ext uri="{FF2B5EF4-FFF2-40B4-BE49-F238E27FC236}">
                  <a16:creationId xmlns:a16="http://schemas.microsoft.com/office/drawing/2014/main" id="{5D57BCB2-7BAC-CFCC-8563-CB2D1A6BC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63" y="66675"/>
              <a:ext cx="338138" cy="306387"/>
            </a:xfrm>
            <a:custGeom>
              <a:avLst/>
              <a:gdLst>
                <a:gd name="T0" fmla="*/ 84 w 88"/>
                <a:gd name="T1" fmla="*/ 0 h 80"/>
                <a:gd name="T2" fmla="*/ 4 w 88"/>
                <a:gd name="T3" fmla="*/ 0 h 80"/>
                <a:gd name="T4" fmla="*/ 0 w 88"/>
                <a:gd name="T5" fmla="*/ 4 h 80"/>
                <a:gd name="T6" fmla="*/ 0 w 88"/>
                <a:gd name="T7" fmla="*/ 76 h 80"/>
                <a:gd name="T8" fmla="*/ 4 w 88"/>
                <a:gd name="T9" fmla="*/ 80 h 80"/>
                <a:gd name="T10" fmla="*/ 84 w 88"/>
                <a:gd name="T11" fmla="*/ 80 h 80"/>
                <a:gd name="T12" fmla="*/ 88 w 88"/>
                <a:gd name="T13" fmla="*/ 76 h 80"/>
                <a:gd name="T14" fmla="*/ 88 w 88"/>
                <a:gd name="T15" fmla="*/ 4 h 80"/>
                <a:gd name="T16" fmla="*/ 84 w 88"/>
                <a:gd name="T17" fmla="*/ 0 h 80"/>
                <a:gd name="T18" fmla="*/ 84 w 88"/>
                <a:gd name="T19" fmla="*/ 4 h 80"/>
                <a:gd name="T20" fmla="*/ 84 w 88"/>
                <a:gd name="T21" fmla="*/ 59 h 80"/>
                <a:gd name="T22" fmla="*/ 71 w 88"/>
                <a:gd name="T23" fmla="*/ 45 h 80"/>
                <a:gd name="T24" fmla="*/ 68 w 88"/>
                <a:gd name="T25" fmla="*/ 44 h 80"/>
                <a:gd name="T26" fmla="*/ 65 w 88"/>
                <a:gd name="T27" fmla="*/ 45 h 80"/>
                <a:gd name="T28" fmla="*/ 55 w 88"/>
                <a:gd name="T29" fmla="*/ 57 h 80"/>
                <a:gd name="T30" fmla="*/ 23 w 88"/>
                <a:gd name="T31" fmla="*/ 21 h 80"/>
                <a:gd name="T32" fmla="*/ 20 w 88"/>
                <a:gd name="T33" fmla="*/ 20 h 80"/>
                <a:gd name="T34" fmla="*/ 17 w 88"/>
                <a:gd name="T35" fmla="*/ 21 h 80"/>
                <a:gd name="T36" fmla="*/ 4 w 88"/>
                <a:gd name="T37" fmla="*/ 36 h 80"/>
                <a:gd name="T38" fmla="*/ 4 w 88"/>
                <a:gd name="T39" fmla="*/ 4 h 80"/>
                <a:gd name="T40" fmla="*/ 84 w 88"/>
                <a:gd name="T41" fmla="*/ 4 h 80"/>
                <a:gd name="T42" fmla="*/ 4 w 88"/>
                <a:gd name="T43" fmla="*/ 42 h 80"/>
                <a:gd name="T44" fmla="*/ 20 w 88"/>
                <a:gd name="T45" fmla="*/ 24 h 80"/>
                <a:gd name="T46" fmla="*/ 52 w 88"/>
                <a:gd name="T47" fmla="*/ 61 h 80"/>
                <a:gd name="T48" fmla="*/ 55 w 88"/>
                <a:gd name="T49" fmla="*/ 63 h 80"/>
                <a:gd name="T50" fmla="*/ 66 w 88"/>
                <a:gd name="T51" fmla="*/ 76 h 80"/>
                <a:gd name="T52" fmla="*/ 4 w 88"/>
                <a:gd name="T53" fmla="*/ 76 h 80"/>
                <a:gd name="T54" fmla="*/ 4 w 88"/>
                <a:gd name="T55" fmla="*/ 42 h 80"/>
                <a:gd name="T56" fmla="*/ 71 w 88"/>
                <a:gd name="T57" fmla="*/ 76 h 80"/>
                <a:gd name="T58" fmla="*/ 57 w 88"/>
                <a:gd name="T59" fmla="*/ 60 h 80"/>
                <a:gd name="T60" fmla="*/ 68 w 88"/>
                <a:gd name="T61" fmla="*/ 48 h 80"/>
                <a:gd name="T62" fmla="*/ 84 w 88"/>
                <a:gd name="T63" fmla="*/ 66 h 80"/>
                <a:gd name="T64" fmla="*/ 84 w 88"/>
                <a:gd name="T65" fmla="*/ 76 h 80"/>
                <a:gd name="T66" fmla="*/ 71 w 88"/>
                <a:gd name="T67" fmla="*/ 7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8" h="80">
                  <a:moveTo>
                    <a:pt x="8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84" y="80"/>
                    <a:pt x="84" y="80"/>
                    <a:pt x="84" y="80"/>
                  </a:cubicBezTo>
                  <a:cubicBezTo>
                    <a:pt x="86" y="80"/>
                    <a:pt x="88" y="78"/>
                    <a:pt x="88" y="76"/>
                  </a:cubicBezTo>
                  <a:cubicBezTo>
                    <a:pt x="88" y="4"/>
                    <a:pt x="88" y="4"/>
                    <a:pt x="88" y="4"/>
                  </a:cubicBezTo>
                  <a:cubicBezTo>
                    <a:pt x="88" y="2"/>
                    <a:pt x="86" y="0"/>
                    <a:pt x="84" y="0"/>
                  </a:cubicBezTo>
                  <a:close/>
                  <a:moveTo>
                    <a:pt x="84" y="4"/>
                  </a:moveTo>
                  <a:cubicBezTo>
                    <a:pt x="84" y="59"/>
                    <a:pt x="84" y="59"/>
                    <a:pt x="84" y="59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70" y="44"/>
                    <a:pt x="69" y="44"/>
                    <a:pt x="68" y="44"/>
                  </a:cubicBezTo>
                  <a:cubicBezTo>
                    <a:pt x="67" y="44"/>
                    <a:pt x="66" y="44"/>
                    <a:pt x="65" y="45"/>
                  </a:cubicBezTo>
                  <a:cubicBezTo>
                    <a:pt x="55" y="57"/>
                    <a:pt x="55" y="57"/>
                    <a:pt x="55" y="57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0"/>
                    <a:pt x="21" y="20"/>
                    <a:pt x="20" y="20"/>
                  </a:cubicBezTo>
                  <a:cubicBezTo>
                    <a:pt x="19" y="20"/>
                    <a:pt x="18" y="20"/>
                    <a:pt x="17" y="21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84" y="4"/>
                  </a:lnTo>
                  <a:close/>
                  <a:moveTo>
                    <a:pt x="4" y="42"/>
                  </a:moveTo>
                  <a:cubicBezTo>
                    <a:pt x="20" y="24"/>
                    <a:pt x="20" y="24"/>
                    <a:pt x="20" y="24"/>
                  </a:cubicBezTo>
                  <a:cubicBezTo>
                    <a:pt x="52" y="61"/>
                    <a:pt x="52" y="61"/>
                    <a:pt x="52" y="61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6" y="76"/>
                    <a:pt x="66" y="76"/>
                    <a:pt x="66" y="76"/>
                  </a:cubicBezTo>
                  <a:cubicBezTo>
                    <a:pt x="4" y="76"/>
                    <a:pt x="4" y="76"/>
                    <a:pt x="4" y="76"/>
                  </a:cubicBezTo>
                  <a:lnTo>
                    <a:pt x="4" y="42"/>
                  </a:lnTo>
                  <a:close/>
                  <a:moveTo>
                    <a:pt x="71" y="76"/>
                  </a:moveTo>
                  <a:cubicBezTo>
                    <a:pt x="57" y="60"/>
                    <a:pt x="57" y="60"/>
                    <a:pt x="57" y="60"/>
                  </a:cubicBezTo>
                  <a:cubicBezTo>
                    <a:pt x="68" y="48"/>
                    <a:pt x="68" y="48"/>
                    <a:pt x="68" y="48"/>
                  </a:cubicBezTo>
                  <a:cubicBezTo>
                    <a:pt x="84" y="66"/>
                    <a:pt x="84" y="66"/>
                    <a:pt x="84" y="66"/>
                  </a:cubicBezTo>
                  <a:cubicBezTo>
                    <a:pt x="84" y="76"/>
                    <a:pt x="84" y="76"/>
                    <a:pt x="84" y="76"/>
                  </a:cubicBezTo>
                  <a:lnTo>
                    <a:pt x="71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99" name="Freeform 12">
              <a:extLst>
                <a:ext uri="{FF2B5EF4-FFF2-40B4-BE49-F238E27FC236}">
                  <a16:creationId xmlns:a16="http://schemas.microsoft.com/office/drawing/2014/main" id="{3FCAAC54-F931-2DA3-0B7C-AB78E25A35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2413" y="112713"/>
              <a:ext cx="92075" cy="92075"/>
            </a:xfrm>
            <a:custGeom>
              <a:avLst/>
              <a:gdLst>
                <a:gd name="T0" fmla="*/ 12 w 24"/>
                <a:gd name="T1" fmla="*/ 24 h 24"/>
                <a:gd name="T2" fmla="*/ 24 w 24"/>
                <a:gd name="T3" fmla="*/ 12 h 24"/>
                <a:gd name="T4" fmla="*/ 12 w 24"/>
                <a:gd name="T5" fmla="*/ 0 h 24"/>
                <a:gd name="T6" fmla="*/ 0 w 24"/>
                <a:gd name="T7" fmla="*/ 12 h 24"/>
                <a:gd name="T8" fmla="*/ 12 w 24"/>
                <a:gd name="T9" fmla="*/ 24 h 24"/>
                <a:gd name="T10" fmla="*/ 12 w 24"/>
                <a:gd name="T11" fmla="*/ 4 h 24"/>
                <a:gd name="T12" fmla="*/ 20 w 24"/>
                <a:gd name="T13" fmla="*/ 12 h 24"/>
                <a:gd name="T14" fmla="*/ 12 w 24"/>
                <a:gd name="T15" fmla="*/ 20 h 24"/>
                <a:gd name="T16" fmla="*/ 4 w 24"/>
                <a:gd name="T17" fmla="*/ 12 h 24"/>
                <a:gd name="T18" fmla="*/ 12 w 24"/>
                <a:gd name="T19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9" y="24"/>
                    <a:pt x="24" y="19"/>
                    <a:pt x="24" y="12"/>
                  </a:cubicBezTo>
                  <a:cubicBezTo>
                    <a:pt x="24" y="5"/>
                    <a:pt x="19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9"/>
                    <a:pt x="5" y="24"/>
                    <a:pt x="12" y="24"/>
                  </a:cubicBezTo>
                  <a:close/>
                  <a:moveTo>
                    <a:pt x="12" y="4"/>
                  </a:moveTo>
                  <a:cubicBezTo>
                    <a:pt x="16" y="4"/>
                    <a:pt x="20" y="8"/>
                    <a:pt x="20" y="12"/>
                  </a:cubicBezTo>
                  <a:cubicBezTo>
                    <a:pt x="20" y="16"/>
                    <a:pt x="16" y="20"/>
                    <a:pt x="12" y="20"/>
                  </a:cubicBezTo>
                  <a:cubicBezTo>
                    <a:pt x="8" y="20"/>
                    <a:pt x="4" y="16"/>
                    <a:pt x="4" y="12"/>
                  </a:cubicBezTo>
                  <a:cubicBezTo>
                    <a:pt x="4" y="8"/>
                    <a:pt x="8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</p:grpSp>
      <p:sp>
        <p:nvSpPr>
          <p:cNvPr id="56" name="TextBox 79">
            <a:extLst>
              <a:ext uri="{FF2B5EF4-FFF2-40B4-BE49-F238E27FC236}">
                <a16:creationId xmlns:a16="http://schemas.microsoft.com/office/drawing/2014/main" id="{4273E506-E444-A92C-412E-EDC9A3907974}"/>
              </a:ext>
            </a:extLst>
          </p:cNvPr>
          <p:cNvSpPr txBox="1"/>
          <p:nvPr/>
        </p:nvSpPr>
        <p:spPr>
          <a:xfrm>
            <a:off x="7954850" y="3110360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140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20</a:t>
            </a:r>
            <a:r>
              <a:rPr lang="es-MX" sz="140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2</a:t>
            </a:r>
            <a:r>
              <a:rPr lang="id-ID" sz="1400">
                <a:solidFill>
                  <a:schemeClr val="bg1">
                    <a:lumMod val="50000"/>
                  </a:schemeClr>
                </a:solidFill>
                <a:latin typeface="Raleway" panose="020B0003030101060003" pitchFamily="34" charset="0"/>
              </a:rPr>
              <a:t>3</a:t>
            </a:r>
          </a:p>
        </p:txBody>
      </p:sp>
      <p:sp>
        <p:nvSpPr>
          <p:cNvPr id="57" name="TextBox 82">
            <a:extLst>
              <a:ext uri="{FF2B5EF4-FFF2-40B4-BE49-F238E27FC236}">
                <a16:creationId xmlns:a16="http://schemas.microsoft.com/office/drawing/2014/main" id="{0013EE81-7852-6AE9-A854-1A1B4FB91C3A}"/>
              </a:ext>
            </a:extLst>
          </p:cNvPr>
          <p:cNvSpPr txBox="1"/>
          <p:nvPr/>
        </p:nvSpPr>
        <p:spPr>
          <a:xfrm>
            <a:off x="8001864" y="3454395"/>
            <a:ext cx="3073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You will not believe Paragraph </a:t>
            </a:r>
            <a:r>
              <a:rPr 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Latin literature from 45 BC. It has roots in a piece of classical Latin literature the</a:t>
            </a:r>
            <a:endParaRPr lang="id-ID" sz="140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8" name="TextBox 83">
            <a:extLst>
              <a:ext uri="{FF2B5EF4-FFF2-40B4-BE49-F238E27FC236}">
                <a16:creationId xmlns:a16="http://schemas.microsoft.com/office/drawing/2014/main" id="{A4BE4325-B4A2-0764-6439-317EFED6DB2A}"/>
              </a:ext>
            </a:extLst>
          </p:cNvPr>
          <p:cNvSpPr txBox="1"/>
          <p:nvPr/>
        </p:nvSpPr>
        <p:spPr>
          <a:xfrm>
            <a:off x="8779698" y="3200136"/>
            <a:ext cx="1517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d-ID" sz="14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003030101060003" pitchFamily="34" charset="0"/>
              </a:rPr>
              <a:t>Documentation</a:t>
            </a:r>
          </a:p>
        </p:txBody>
      </p:sp>
      <p:pic>
        <p:nvPicPr>
          <p:cNvPr id="59" name="Picture 85">
            <a:extLst>
              <a:ext uri="{FF2B5EF4-FFF2-40B4-BE49-F238E27FC236}">
                <a16:creationId xmlns:a16="http://schemas.microsoft.com/office/drawing/2014/main" id="{45FF5C95-7A57-7286-5DA3-9506AD3FB40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5177" y="4247408"/>
            <a:ext cx="2898209" cy="1924411"/>
          </a:xfrm>
          <a:prstGeom prst="rect">
            <a:avLst/>
          </a:prstGeom>
        </p:spPr>
      </p:pic>
      <p:grpSp>
        <p:nvGrpSpPr>
          <p:cNvPr id="60" name="Group 5">
            <a:extLst>
              <a:ext uri="{FF2B5EF4-FFF2-40B4-BE49-F238E27FC236}">
                <a16:creationId xmlns:a16="http://schemas.microsoft.com/office/drawing/2014/main" id="{2F4E7749-CDBB-2A2A-3353-24016F6A1BD7}"/>
              </a:ext>
            </a:extLst>
          </p:cNvPr>
          <p:cNvGrpSpPr/>
          <p:nvPr/>
        </p:nvGrpSpPr>
        <p:grpSpPr>
          <a:xfrm>
            <a:off x="7952846" y="1807294"/>
            <a:ext cx="2413296" cy="523220"/>
            <a:chOff x="9746246" y="1065991"/>
            <a:chExt cx="2413296" cy="523220"/>
          </a:xfrm>
        </p:grpSpPr>
        <p:sp>
          <p:nvSpPr>
            <p:cNvPr id="61" name="TextBox 53">
              <a:extLst>
                <a:ext uri="{FF2B5EF4-FFF2-40B4-BE49-F238E27FC236}">
                  <a16:creationId xmlns:a16="http://schemas.microsoft.com/office/drawing/2014/main" id="{51C0EF43-8DA8-BADB-E859-FE5B1D91A4CA}"/>
                </a:ext>
              </a:extLst>
            </p:cNvPr>
            <p:cNvSpPr txBox="1"/>
            <p:nvPr/>
          </p:nvSpPr>
          <p:spPr>
            <a:xfrm>
              <a:off x="9801569" y="1065991"/>
              <a:ext cx="235797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2800">
                  <a:solidFill>
                    <a:schemeClr val="bg1">
                      <a:lumMod val="50000"/>
                    </a:schemeClr>
                  </a:solidFill>
                  <a:latin typeface="Sansation" panose="02000000000000000000" pitchFamily="2" charset="0"/>
                </a:rPr>
                <a:t>Alcoholism</a:t>
              </a:r>
              <a:endParaRPr lang="id-ID" sz="2800">
                <a:solidFill>
                  <a:schemeClr val="bg1">
                    <a:lumMod val="50000"/>
                  </a:schemeClr>
                </a:solidFill>
                <a:latin typeface="Sansation" panose="02000000000000000000" pitchFamily="2" charset="0"/>
              </a:endParaRPr>
            </a:p>
          </p:txBody>
        </p:sp>
        <p:grpSp>
          <p:nvGrpSpPr>
            <p:cNvPr id="62" name="Group 58">
              <a:extLst>
                <a:ext uri="{FF2B5EF4-FFF2-40B4-BE49-F238E27FC236}">
                  <a16:creationId xmlns:a16="http://schemas.microsoft.com/office/drawing/2014/main" id="{47A09775-4FE7-2467-E54A-39F4D87B7042}"/>
                </a:ext>
              </a:extLst>
            </p:cNvPr>
            <p:cNvGrpSpPr/>
            <p:nvPr/>
          </p:nvGrpSpPr>
          <p:grpSpPr>
            <a:xfrm rot="1800000">
              <a:off x="9746246" y="1206437"/>
              <a:ext cx="307290" cy="295961"/>
              <a:chOff x="3640138" y="596901"/>
              <a:chExt cx="2109787" cy="2031999"/>
            </a:xfrm>
          </p:grpSpPr>
          <p:sp>
            <p:nvSpPr>
              <p:cNvPr id="63" name="Freeform 5">
                <a:extLst>
                  <a:ext uri="{FF2B5EF4-FFF2-40B4-BE49-F238E27FC236}">
                    <a16:creationId xmlns:a16="http://schemas.microsoft.com/office/drawing/2014/main" id="{FC7195E8-366E-9A54-FFDD-EAE8733AE805}"/>
                  </a:ext>
                </a:extLst>
              </p:cNvPr>
              <p:cNvSpPr/>
              <p:nvPr/>
            </p:nvSpPr>
            <p:spPr bwMode="auto">
              <a:xfrm>
                <a:off x="4770438" y="1077913"/>
                <a:ext cx="638175" cy="298450"/>
              </a:xfrm>
              <a:custGeom>
                <a:avLst/>
                <a:gdLst>
                  <a:gd name="T0" fmla="*/ 0 w 402"/>
                  <a:gd name="T1" fmla="*/ 0 h 188"/>
                  <a:gd name="T2" fmla="*/ 264 w 402"/>
                  <a:gd name="T3" fmla="*/ 188 h 188"/>
                  <a:gd name="T4" fmla="*/ 402 w 402"/>
                  <a:gd name="T5" fmla="*/ 0 h 188"/>
                  <a:gd name="T6" fmla="*/ 0 w 402"/>
                  <a:gd name="T7" fmla="*/ 0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2" h="188">
                    <a:moveTo>
                      <a:pt x="0" y="0"/>
                    </a:moveTo>
                    <a:lnTo>
                      <a:pt x="264" y="188"/>
                    </a:lnTo>
                    <a:lnTo>
                      <a:pt x="4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899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64" name="Freeform 6">
                <a:extLst>
                  <a:ext uri="{FF2B5EF4-FFF2-40B4-BE49-F238E27FC236}">
                    <a16:creationId xmlns:a16="http://schemas.microsoft.com/office/drawing/2014/main" id="{33E6324F-A969-7D0C-8A98-0C578F5B6EE3}"/>
                  </a:ext>
                </a:extLst>
              </p:cNvPr>
              <p:cNvSpPr/>
              <p:nvPr/>
            </p:nvSpPr>
            <p:spPr bwMode="auto">
              <a:xfrm>
                <a:off x="3771900" y="990600"/>
                <a:ext cx="411163" cy="542925"/>
              </a:xfrm>
              <a:custGeom>
                <a:avLst/>
                <a:gdLst>
                  <a:gd name="T0" fmla="*/ 248 w 259"/>
                  <a:gd name="T1" fmla="*/ 0 h 342"/>
                  <a:gd name="T2" fmla="*/ 0 w 259"/>
                  <a:gd name="T3" fmla="*/ 342 h 342"/>
                  <a:gd name="T4" fmla="*/ 259 w 259"/>
                  <a:gd name="T5" fmla="*/ 221 h 342"/>
                  <a:gd name="T6" fmla="*/ 248 w 259"/>
                  <a:gd name="T7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9" h="342">
                    <a:moveTo>
                      <a:pt x="248" y="0"/>
                    </a:moveTo>
                    <a:lnTo>
                      <a:pt x="0" y="342"/>
                    </a:lnTo>
                    <a:lnTo>
                      <a:pt x="259" y="221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FAA42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65" name="Freeform 7">
                <a:extLst>
                  <a:ext uri="{FF2B5EF4-FFF2-40B4-BE49-F238E27FC236}">
                    <a16:creationId xmlns:a16="http://schemas.microsoft.com/office/drawing/2014/main" id="{C56BCFAB-A71B-AC03-6F86-51F244FBE48F}"/>
                  </a:ext>
                </a:extLst>
              </p:cNvPr>
              <p:cNvSpPr/>
              <p:nvPr/>
            </p:nvSpPr>
            <p:spPr bwMode="auto">
              <a:xfrm>
                <a:off x="3771900" y="1341438"/>
                <a:ext cx="438150" cy="508000"/>
              </a:xfrm>
              <a:custGeom>
                <a:avLst/>
                <a:gdLst>
                  <a:gd name="T0" fmla="*/ 0 w 276"/>
                  <a:gd name="T1" fmla="*/ 121 h 320"/>
                  <a:gd name="T2" fmla="*/ 276 w 276"/>
                  <a:gd name="T3" fmla="*/ 320 h 320"/>
                  <a:gd name="T4" fmla="*/ 259 w 276"/>
                  <a:gd name="T5" fmla="*/ 0 h 320"/>
                  <a:gd name="T6" fmla="*/ 0 w 276"/>
                  <a:gd name="T7" fmla="*/ 121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6" h="320">
                    <a:moveTo>
                      <a:pt x="0" y="121"/>
                    </a:moveTo>
                    <a:lnTo>
                      <a:pt x="276" y="320"/>
                    </a:lnTo>
                    <a:lnTo>
                      <a:pt x="259" y="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F7B9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66" name="Freeform 8">
                <a:extLst>
                  <a:ext uri="{FF2B5EF4-FFF2-40B4-BE49-F238E27FC236}">
                    <a16:creationId xmlns:a16="http://schemas.microsoft.com/office/drawing/2014/main" id="{27757EDC-7FA6-E5E6-67E0-BB8A28AF9EFF}"/>
                  </a:ext>
                </a:extLst>
              </p:cNvPr>
              <p:cNvSpPr/>
              <p:nvPr/>
            </p:nvSpPr>
            <p:spPr bwMode="auto">
              <a:xfrm>
                <a:off x="4621213" y="2155825"/>
                <a:ext cx="403225" cy="473075"/>
              </a:xfrm>
              <a:custGeom>
                <a:avLst/>
                <a:gdLst>
                  <a:gd name="T0" fmla="*/ 0 w 254"/>
                  <a:gd name="T1" fmla="*/ 0 h 298"/>
                  <a:gd name="T2" fmla="*/ 198 w 254"/>
                  <a:gd name="T3" fmla="*/ 298 h 298"/>
                  <a:gd name="T4" fmla="*/ 254 w 254"/>
                  <a:gd name="T5" fmla="*/ 39 h 298"/>
                  <a:gd name="T6" fmla="*/ 0 w 254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4" h="298">
                    <a:moveTo>
                      <a:pt x="0" y="0"/>
                    </a:moveTo>
                    <a:lnTo>
                      <a:pt x="198" y="298"/>
                    </a:lnTo>
                    <a:lnTo>
                      <a:pt x="254" y="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7D2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67" name="Freeform 9">
                <a:extLst>
                  <a:ext uri="{FF2B5EF4-FFF2-40B4-BE49-F238E27FC236}">
                    <a16:creationId xmlns:a16="http://schemas.microsoft.com/office/drawing/2014/main" id="{6171CADE-099C-8614-7569-87E9A48AFD8C}"/>
                  </a:ext>
                </a:extLst>
              </p:cNvPr>
              <p:cNvSpPr/>
              <p:nvPr/>
            </p:nvSpPr>
            <p:spPr bwMode="auto">
              <a:xfrm>
                <a:off x="4935538" y="2217738"/>
                <a:ext cx="288925" cy="411162"/>
              </a:xfrm>
              <a:custGeom>
                <a:avLst/>
                <a:gdLst>
                  <a:gd name="T0" fmla="*/ 56 w 182"/>
                  <a:gd name="T1" fmla="*/ 0 h 259"/>
                  <a:gd name="T2" fmla="*/ 0 w 182"/>
                  <a:gd name="T3" fmla="*/ 259 h 259"/>
                  <a:gd name="T4" fmla="*/ 182 w 182"/>
                  <a:gd name="T5" fmla="*/ 16 h 259"/>
                  <a:gd name="T6" fmla="*/ 56 w 182"/>
                  <a:gd name="T7" fmla="*/ 0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" h="259">
                    <a:moveTo>
                      <a:pt x="56" y="0"/>
                    </a:moveTo>
                    <a:lnTo>
                      <a:pt x="0" y="259"/>
                    </a:lnTo>
                    <a:lnTo>
                      <a:pt x="182" y="16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2EB8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68" name="Freeform 10">
                <a:extLst>
                  <a:ext uri="{FF2B5EF4-FFF2-40B4-BE49-F238E27FC236}">
                    <a16:creationId xmlns:a16="http://schemas.microsoft.com/office/drawing/2014/main" id="{99AB7D31-C5D0-B6E6-3F28-F71A614D48CD}"/>
                  </a:ext>
                </a:extLst>
              </p:cNvPr>
              <p:cNvSpPr/>
              <p:nvPr/>
            </p:nvSpPr>
            <p:spPr bwMode="auto">
              <a:xfrm>
                <a:off x="4621213" y="1376363"/>
                <a:ext cx="568325" cy="779462"/>
              </a:xfrm>
              <a:custGeom>
                <a:avLst/>
                <a:gdLst>
                  <a:gd name="T0" fmla="*/ 358 w 358"/>
                  <a:gd name="T1" fmla="*/ 0 h 491"/>
                  <a:gd name="T2" fmla="*/ 0 w 358"/>
                  <a:gd name="T3" fmla="*/ 491 h 491"/>
                  <a:gd name="T4" fmla="*/ 287 w 358"/>
                  <a:gd name="T5" fmla="*/ 359 h 491"/>
                  <a:gd name="T6" fmla="*/ 358 w 358"/>
                  <a:gd name="T7" fmla="*/ 0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8" h="491">
                    <a:moveTo>
                      <a:pt x="358" y="0"/>
                    </a:moveTo>
                    <a:lnTo>
                      <a:pt x="0" y="491"/>
                    </a:lnTo>
                    <a:lnTo>
                      <a:pt x="287" y="359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rgbClr val="0553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69" name="Freeform 11">
                <a:extLst>
                  <a:ext uri="{FF2B5EF4-FFF2-40B4-BE49-F238E27FC236}">
                    <a16:creationId xmlns:a16="http://schemas.microsoft.com/office/drawing/2014/main" id="{8EAE451C-E765-4801-B25D-ED6B661B3C46}"/>
                  </a:ext>
                </a:extLst>
              </p:cNvPr>
              <p:cNvSpPr/>
              <p:nvPr/>
            </p:nvSpPr>
            <p:spPr bwMode="auto">
              <a:xfrm>
                <a:off x="4621213" y="1946275"/>
                <a:ext cx="455613" cy="271462"/>
              </a:xfrm>
              <a:custGeom>
                <a:avLst/>
                <a:gdLst>
                  <a:gd name="T0" fmla="*/ 0 w 287"/>
                  <a:gd name="T1" fmla="*/ 132 h 171"/>
                  <a:gd name="T2" fmla="*/ 254 w 287"/>
                  <a:gd name="T3" fmla="*/ 171 h 171"/>
                  <a:gd name="T4" fmla="*/ 287 w 287"/>
                  <a:gd name="T5" fmla="*/ 0 h 171"/>
                  <a:gd name="T6" fmla="*/ 0 w 287"/>
                  <a:gd name="T7" fmla="*/ 132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7" h="171">
                    <a:moveTo>
                      <a:pt x="0" y="132"/>
                    </a:moveTo>
                    <a:lnTo>
                      <a:pt x="254" y="171"/>
                    </a:lnTo>
                    <a:lnTo>
                      <a:pt x="287" y="0"/>
                    </a:lnTo>
                    <a:lnTo>
                      <a:pt x="0" y="132"/>
                    </a:lnTo>
                    <a:close/>
                  </a:path>
                </a:pathLst>
              </a:custGeom>
              <a:solidFill>
                <a:srgbClr val="2A8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70" name="Freeform 12">
                <a:extLst>
                  <a:ext uri="{FF2B5EF4-FFF2-40B4-BE49-F238E27FC236}">
                    <a16:creationId xmlns:a16="http://schemas.microsoft.com/office/drawing/2014/main" id="{F29E49A4-1D0C-B0DD-BE3D-BC56BED39EE5}"/>
                  </a:ext>
                </a:extLst>
              </p:cNvPr>
              <p:cNvSpPr/>
              <p:nvPr/>
            </p:nvSpPr>
            <p:spPr bwMode="auto">
              <a:xfrm>
                <a:off x="5076825" y="1376363"/>
                <a:ext cx="130175" cy="569912"/>
              </a:xfrm>
              <a:custGeom>
                <a:avLst/>
                <a:gdLst>
                  <a:gd name="T0" fmla="*/ 71 w 82"/>
                  <a:gd name="T1" fmla="*/ 0 h 359"/>
                  <a:gd name="T2" fmla="*/ 71 w 82"/>
                  <a:gd name="T3" fmla="*/ 0 h 359"/>
                  <a:gd name="T4" fmla="*/ 0 w 82"/>
                  <a:gd name="T5" fmla="*/ 359 h 359"/>
                  <a:gd name="T6" fmla="*/ 82 w 82"/>
                  <a:gd name="T7" fmla="*/ 320 h 359"/>
                  <a:gd name="T8" fmla="*/ 71 w 82"/>
                  <a:gd name="T9" fmla="*/ 0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359">
                    <a:moveTo>
                      <a:pt x="71" y="0"/>
                    </a:moveTo>
                    <a:lnTo>
                      <a:pt x="71" y="0"/>
                    </a:lnTo>
                    <a:lnTo>
                      <a:pt x="0" y="359"/>
                    </a:lnTo>
                    <a:lnTo>
                      <a:pt x="82" y="32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203C7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71" name="Freeform 13">
                <a:extLst>
                  <a:ext uri="{FF2B5EF4-FFF2-40B4-BE49-F238E27FC236}">
                    <a16:creationId xmlns:a16="http://schemas.microsoft.com/office/drawing/2014/main" id="{4BB1FB90-E46C-7CBF-9098-CCBE38359849}"/>
                  </a:ext>
                </a:extLst>
              </p:cNvPr>
              <p:cNvSpPr/>
              <p:nvPr/>
            </p:nvSpPr>
            <p:spPr bwMode="auto">
              <a:xfrm>
                <a:off x="5024438" y="1884363"/>
                <a:ext cx="200025" cy="358775"/>
              </a:xfrm>
              <a:custGeom>
                <a:avLst/>
                <a:gdLst>
                  <a:gd name="T0" fmla="*/ 33 w 126"/>
                  <a:gd name="T1" fmla="*/ 39 h 226"/>
                  <a:gd name="T2" fmla="*/ 0 w 126"/>
                  <a:gd name="T3" fmla="*/ 210 h 226"/>
                  <a:gd name="T4" fmla="*/ 126 w 126"/>
                  <a:gd name="T5" fmla="*/ 226 h 226"/>
                  <a:gd name="T6" fmla="*/ 115 w 126"/>
                  <a:gd name="T7" fmla="*/ 0 h 226"/>
                  <a:gd name="T8" fmla="*/ 33 w 126"/>
                  <a:gd name="T9" fmla="*/ 39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226">
                    <a:moveTo>
                      <a:pt x="33" y="39"/>
                    </a:moveTo>
                    <a:lnTo>
                      <a:pt x="0" y="210"/>
                    </a:lnTo>
                    <a:lnTo>
                      <a:pt x="126" y="226"/>
                    </a:lnTo>
                    <a:lnTo>
                      <a:pt x="115" y="0"/>
                    </a:lnTo>
                    <a:lnTo>
                      <a:pt x="33" y="39"/>
                    </a:lnTo>
                    <a:close/>
                  </a:path>
                </a:pathLst>
              </a:custGeom>
              <a:solidFill>
                <a:srgbClr val="1D9B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72" name="Freeform 14">
                <a:extLst>
                  <a:ext uri="{FF2B5EF4-FFF2-40B4-BE49-F238E27FC236}">
                    <a16:creationId xmlns:a16="http://schemas.microsoft.com/office/drawing/2014/main" id="{EA815E3D-1F57-ED18-6CEB-829657CCC105}"/>
                  </a:ext>
                </a:extLst>
              </p:cNvPr>
              <p:cNvSpPr/>
              <p:nvPr/>
            </p:nvSpPr>
            <p:spPr bwMode="auto">
              <a:xfrm>
                <a:off x="5189538" y="1376363"/>
                <a:ext cx="430213" cy="508000"/>
              </a:xfrm>
              <a:custGeom>
                <a:avLst/>
                <a:gdLst>
                  <a:gd name="T0" fmla="*/ 0 w 271"/>
                  <a:gd name="T1" fmla="*/ 0 h 320"/>
                  <a:gd name="T2" fmla="*/ 11 w 271"/>
                  <a:gd name="T3" fmla="*/ 320 h 320"/>
                  <a:gd name="T4" fmla="*/ 271 w 271"/>
                  <a:gd name="T5" fmla="*/ 204 h 320"/>
                  <a:gd name="T6" fmla="*/ 0 w 271"/>
                  <a:gd name="T7" fmla="*/ 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1" h="320">
                    <a:moveTo>
                      <a:pt x="0" y="0"/>
                    </a:moveTo>
                    <a:lnTo>
                      <a:pt x="11" y="320"/>
                    </a:lnTo>
                    <a:lnTo>
                      <a:pt x="271" y="2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42E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73" name="Freeform 15">
                <a:extLst>
                  <a:ext uri="{FF2B5EF4-FFF2-40B4-BE49-F238E27FC236}">
                    <a16:creationId xmlns:a16="http://schemas.microsoft.com/office/drawing/2014/main" id="{F6E7E950-A051-6B40-7F61-48E8A62486F2}"/>
                  </a:ext>
                </a:extLst>
              </p:cNvPr>
              <p:cNvSpPr/>
              <p:nvPr/>
            </p:nvSpPr>
            <p:spPr bwMode="auto">
              <a:xfrm>
                <a:off x="5207000" y="1700213"/>
                <a:ext cx="412750" cy="542925"/>
              </a:xfrm>
              <a:custGeom>
                <a:avLst/>
                <a:gdLst>
                  <a:gd name="T0" fmla="*/ 260 w 260"/>
                  <a:gd name="T1" fmla="*/ 0 h 342"/>
                  <a:gd name="T2" fmla="*/ 0 w 260"/>
                  <a:gd name="T3" fmla="*/ 116 h 342"/>
                  <a:gd name="T4" fmla="*/ 11 w 260"/>
                  <a:gd name="T5" fmla="*/ 342 h 342"/>
                  <a:gd name="T6" fmla="*/ 260 w 260"/>
                  <a:gd name="T7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0" h="342">
                    <a:moveTo>
                      <a:pt x="260" y="0"/>
                    </a:moveTo>
                    <a:lnTo>
                      <a:pt x="0" y="116"/>
                    </a:lnTo>
                    <a:lnTo>
                      <a:pt x="11" y="342"/>
                    </a:lnTo>
                    <a:lnTo>
                      <a:pt x="260" y="0"/>
                    </a:lnTo>
                    <a:close/>
                  </a:path>
                </a:pathLst>
              </a:custGeom>
              <a:solidFill>
                <a:srgbClr val="243C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74" name="Freeform 16">
                <a:extLst>
                  <a:ext uri="{FF2B5EF4-FFF2-40B4-BE49-F238E27FC236}">
                    <a16:creationId xmlns:a16="http://schemas.microsoft.com/office/drawing/2014/main" id="{A038ACE0-03DC-ACE0-4597-37A40E113D76}"/>
                  </a:ext>
                </a:extLst>
              </p:cNvPr>
              <p:cNvSpPr/>
              <p:nvPr/>
            </p:nvSpPr>
            <p:spPr bwMode="auto">
              <a:xfrm>
                <a:off x="3990975" y="1849438"/>
                <a:ext cx="254000" cy="306387"/>
              </a:xfrm>
              <a:custGeom>
                <a:avLst/>
                <a:gdLst>
                  <a:gd name="T0" fmla="*/ 0 w 160"/>
                  <a:gd name="T1" fmla="*/ 193 h 193"/>
                  <a:gd name="T2" fmla="*/ 160 w 160"/>
                  <a:gd name="T3" fmla="*/ 193 h 193"/>
                  <a:gd name="T4" fmla="*/ 138 w 160"/>
                  <a:gd name="T5" fmla="*/ 0 h 193"/>
                  <a:gd name="T6" fmla="*/ 0 w 160"/>
                  <a:gd name="T7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0" h="193">
                    <a:moveTo>
                      <a:pt x="0" y="193"/>
                    </a:moveTo>
                    <a:lnTo>
                      <a:pt x="160" y="193"/>
                    </a:lnTo>
                    <a:lnTo>
                      <a:pt x="138" y="0"/>
                    </a:lnTo>
                    <a:lnTo>
                      <a:pt x="0" y="193"/>
                    </a:lnTo>
                    <a:close/>
                  </a:path>
                </a:pathLst>
              </a:custGeom>
              <a:solidFill>
                <a:srgbClr val="C01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75" name="Freeform 17">
                <a:extLst>
                  <a:ext uri="{FF2B5EF4-FFF2-40B4-BE49-F238E27FC236}">
                    <a16:creationId xmlns:a16="http://schemas.microsoft.com/office/drawing/2014/main" id="{65F1C322-73FF-1B41-6B19-3BDB777BA698}"/>
                  </a:ext>
                </a:extLst>
              </p:cNvPr>
              <p:cNvSpPr/>
              <p:nvPr/>
            </p:nvSpPr>
            <p:spPr bwMode="auto">
              <a:xfrm>
                <a:off x="4210050" y="1849438"/>
                <a:ext cx="411163" cy="306387"/>
              </a:xfrm>
              <a:custGeom>
                <a:avLst/>
                <a:gdLst>
                  <a:gd name="T0" fmla="*/ 0 w 259"/>
                  <a:gd name="T1" fmla="*/ 0 h 193"/>
                  <a:gd name="T2" fmla="*/ 22 w 259"/>
                  <a:gd name="T3" fmla="*/ 193 h 193"/>
                  <a:gd name="T4" fmla="*/ 259 w 259"/>
                  <a:gd name="T5" fmla="*/ 193 h 193"/>
                  <a:gd name="T6" fmla="*/ 0 w 259"/>
                  <a:gd name="T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9" h="193">
                    <a:moveTo>
                      <a:pt x="0" y="0"/>
                    </a:moveTo>
                    <a:lnTo>
                      <a:pt x="22" y="193"/>
                    </a:lnTo>
                    <a:lnTo>
                      <a:pt x="259" y="1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5D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76" name="Freeform 18">
                <a:extLst>
                  <a:ext uri="{FF2B5EF4-FFF2-40B4-BE49-F238E27FC236}">
                    <a16:creationId xmlns:a16="http://schemas.microsoft.com/office/drawing/2014/main" id="{CF98F65E-5EAD-A73F-70D9-0BB79ABEEF41}"/>
                  </a:ext>
                </a:extLst>
              </p:cNvPr>
              <p:cNvSpPr/>
              <p:nvPr/>
            </p:nvSpPr>
            <p:spPr bwMode="auto">
              <a:xfrm>
                <a:off x="3990975" y="2155825"/>
                <a:ext cx="271463" cy="236537"/>
              </a:xfrm>
              <a:custGeom>
                <a:avLst/>
                <a:gdLst>
                  <a:gd name="T0" fmla="*/ 160 w 171"/>
                  <a:gd name="T1" fmla="*/ 0 h 149"/>
                  <a:gd name="T2" fmla="*/ 0 w 171"/>
                  <a:gd name="T3" fmla="*/ 0 h 149"/>
                  <a:gd name="T4" fmla="*/ 94 w 171"/>
                  <a:gd name="T5" fmla="*/ 149 h 149"/>
                  <a:gd name="T6" fmla="*/ 171 w 171"/>
                  <a:gd name="T7" fmla="*/ 111 h 149"/>
                  <a:gd name="T8" fmla="*/ 160 w 171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149">
                    <a:moveTo>
                      <a:pt x="160" y="0"/>
                    </a:moveTo>
                    <a:lnTo>
                      <a:pt x="0" y="0"/>
                    </a:lnTo>
                    <a:lnTo>
                      <a:pt x="94" y="149"/>
                    </a:lnTo>
                    <a:lnTo>
                      <a:pt x="171" y="111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E41C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77" name="Freeform 19">
                <a:extLst>
                  <a:ext uri="{FF2B5EF4-FFF2-40B4-BE49-F238E27FC236}">
                    <a16:creationId xmlns:a16="http://schemas.microsoft.com/office/drawing/2014/main" id="{DD569790-193F-2C47-219D-84AB395396BC}"/>
                  </a:ext>
                </a:extLst>
              </p:cNvPr>
              <p:cNvSpPr/>
              <p:nvPr/>
            </p:nvSpPr>
            <p:spPr bwMode="auto">
              <a:xfrm>
                <a:off x="4140200" y="2332038"/>
                <a:ext cx="157163" cy="296862"/>
              </a:xfrm>
              <a:custGeom>
                <a:avLst/>
                <a:gdLst>
                  <a:gd name="T0" fmla="*/ 77 w 99"/>
                  <a:gd name="T1" fmla="*/ 0 h 187"/>
                  <a:gd name="T2" fmla="*/ 0 w 99"/>
                  <a:gd name="T3" fmla="*/ 38 h 187"/>
                  <a:gd name="T4" fmla="*/ 99 w 99"/>
                  <a:gd name="T5" fmla="*/ 187 h 187"/>
                  <a:gd name="T6" fmla="*/ 77 w 99"/>
                  <a:gd name="T7" fmla="*/ 0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9" h="187">
                    <a:moveTo>
                      <a:pt x="77" y="0"/>
                    </a:moveTo>
                    <a:lnTo>
                      <a:pt x="0" y="38"/>
                    </a:lnTo>
                    <a:lnTo>
                      <a:pt x="99" y="187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C8232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id="{AA9303F4-CE67-7CF0-16F6-B82BE7E6091A}"/>
                  </a:ext>
                </a:extLst>
              </p:cNvPr>
              <p:cNvSpPr/>
              <p:nvPr/>
            </p:nvSpPr>
            <p:spPr bwMode="auto">
              <a:xfrm>
                <a:off x="3640138" y="2155825"/>
                <a:ext cx="500063" cy="473075"/>
              </a:xfrm>
              <a:custGeom>
                <a:avLst/>
                <a:gdLst>
                  <a:gd name="T0" fmla="*/ 221 w 315"/>
                  <a:gd name="T1" fmla="*/ 0 h 298"/>
                  <a:gd name="T2" fmla="*/ 0 w 315"/>
                  <a:gd name="T3" fmla="*/ 298 h 298"/>
                  <a:gd name="T4" fmla="*/ 315 w 315"/>
                  <a:gd name="T5" fmla="*/ 149 h 298"/>
                  <a:gd name="T6" fmla="*/ 221 w 315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5" h="298">
                    <a:moveTo>
                      <a:pt x="221" y="0"/>
                    </a:moveTo>
                    <a:lnTo>
                      <a:pt x="0" y="298"/>
                    </a:lnTo>
                    <a:lnTo>
                      <a:pt x="315" y="149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791D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79" name="Freeform 21">
                <a:extLst>
                  <a:ext uri="{FF2B5EF4-FFF2-40B4-BE49-F238E27FC236}">
                    <a16:creationId xmlns:a16="http://schemas.microsoft.com/office/drawing/2014/main" id="{E0A00984-8AB2-84D4-E338-EE1D9960C28B}"/>
                  </a:ext>
                </a:extLst>
              </p:cNvPr>
              <p:cNvSpPr/>
              <p:nvPr/>
            </p:nvSpPr>
            <p:spPr bwMode="auto">
              <a:xfrm>
                <a:off x="3640138" y="2392363"/>
                <a:ext cx="657225" cy="236537"/>
              </a:xfrm>
              <a:custGeom>
                <a:avLst/>
                <a:gdLst>
                  <a:gd name="T0" fmla="*/ 0 w 414"/>
                  <a:gd name="T1" fmla="*/ 149 h 149"/>
                  <a:gd name="T2" fmla="*/ 414 w 414"/>
                  <a:gd name="T3" fmla="*/ 149 h 149"/>
                  <a:gd name="T4" fmla="*/ 315 w 414"/>
                  <a:gd name="T5" fmla="*/ 0 h 149"/>
                  <a:gd name="T6" fmla="*/ 0 w 414"/>
                  <a:gd name="T7" fmla="*/ 14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3" h="149">
                    <a:moveTo>
                      <a:pt x="0" y="149"/>
                    </a:moveTo>
                    <a:lnTo>
                      <a:pt x="414" y="149"/>
                    </a:lnTo>
                    <a:lnTo>
                      <a:pt x="315" y="0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E42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80" name="Freeform 22">
                <a:extLst>
                  <a:ext uri="{FF2B5EF4-FFF2-40B4-BE49-F238E27FC236}">
                    <a16:creationId xmlns:a16="http://schemas.microsoft.com/office/drawing/2014/main" id="{38A293C5-07E5-F480-C90D-622872AB25CC}"/>
                  </a:ext>
                </a:extLst>
              </p:cNvPr>
              <p:cNvSpPr/>
              <p:nvPr/>
            </p:nvSpPr>
            <p:spPr bwMode="auto">
              <a:xfrm>
                <a:off x="4244975" y="2155825"/>
                <a:ext cx="376238" cy="176212"/>
              </a:xfrm>
              <a:custGeom>
                <a:avLst/>
                <a:gdLst>
                  <a:gd name="T0" fmla="*/ 237 w 237"/>
                  <a:gd name="T1" fmla="*/ 0 h 111"/>
                  <a:gd name="T2" fmla="*/ 0 w 237"/>
                  <a:gd name="T3" fmla="*/ 0 h 111"/>
                  <a:gd name="T4" fmla="*/ 160 w 237"/>
                  <a:gd name="T5" fmla="*/ 111 h 111"/>
                  <a:gd name="T6" fmla="*/ 237 w 237"/>
                  <a:gd name="T7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110">
                    <a:moveTo>
                      <a:pt x="237" y="0"/>
                    </a:moveTo>
                    <a:lnTo>
                      <a:pt x="0" y="0"/>
                    </a:lnTo>
                    <a:lnTo>
                      <a:pt x="160" y="111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6E11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81" name="Freeform 23">
                <a:extLst>
                  <a:ext uri="{FF2B5EF4-FFF2-40B4-BE49-F238E27FC236}">
                    <a16:creationId xmlns:a16="http://schemas.microsoft.com/office/drawing/2014/main" id="{425A0392-300C-ACCA-4091-6386E8CF8A4B}"/>
                  </a:ext>
                </a:extLst>
              </p:cNvPr>
              <p:cNvSpPr/>
              <p:nvPr/>
            </p:nvSpPr>
            <p:spPr bwMode="auto">
              <a:xfrm>
                <a:off x="4244975" y="2155825"/>
                <a:ext cx="254000" cy="473075"/>
              </a:xfrm>
              <a:custGeom>
                <a:avLst/>
                <a:gdLst>
                  <a:gd name="T0" fmla="*/ 0 w 160"/>
                  <a:gd name="T1" fmla="*/ 0 h 298"/>
                  <a:gd name="T2" fmla="*/ 33 w 160"/>
                  <a:gd name="T3" fmla="*/ 298 h 298"/>
                  <a:gd name="T4" fmla="*/ 160 w 160"/>
                  <a:gd name="T5" fmla="*/ 111 h 298"/>
                  <a:gd name="T6" fmla="*/ 0 w 160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0" h="298">
                    <a:moveTo>
                      <a:pt x="0" y="0"/>
                    </a:moveTo>
                    <a:lnTo>
                      <a:pt x="33" y="298"/>
                    </a:lnTo>
                    <a:lnTo>
                      <a:pt x="160" y="1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120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82" name="Freeform 24">
                <a:extLst>
                  <a:ext uri="{FF2B5EF4-FFF2-40B4-BE49-F238E27FC236}">
                    <a16:creationId xmlns:a16="http://schemas.microsoft.com/office/drawing/2014/main" id="{C3D79879-D13A-4BDA-6607-A0D154B0A01F}"/>
                  </a:ext>
                </a:extLst>
              </p:cNvPr>
              <p:cNvSpPr/>
              <p:nvPr/>
            </p:nvSpPr>
            <p:spPr bwMode="auto">
              <a:xfrm>
                <a:off x="4498975" y="2155825"/>
                <a:ext cx="436563" cy="473075"/>
              </a:xfrm>
              <a:custGeom>
                <a:avLst/>
                <a:gdLst>
                  <a:gd name="T0" fmla="*/ 77 w 275"/>
                  <a:gd name="T1" fmla="*/ 0 h 298"/>
                  <a:gd name="T2" fmla="*/ 0 w 275"/>
                  <a:gd name="T3" fmla="*/ 111 h 298"/>
                  <a:gd name="T4" fmla="*/ 275 w 275"/>
                  <a:gd name="T5" fmla="*/ 298 h 298"/>
                  <a:gd name="T6" fmla="*/ 77 w 275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5" h="298">
                    <a:moveTo>
                      <a:pt x="77" y="0"/>
                    </a:moveTo>
                    <a:lnTo>
                      <a:pt x="0" y="111"/>
                    </a:lnTo>
                    <a:lnTo>
                      <a:pt x="275" y="29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590C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83" name="Freeform 25">
                <a:extLst>
                  <a:ext uri="{FF2B5EF4-FFF2-40B4-BE49-F238E27FC236}">
                    <a16:creationId xmlns:a16="http://schemas.microsoft.com/office/drawing/2014/main" id="{80BF598D-4001-B4D5-30CD-0208F8662419}"/>
                  </a:ext>
                </a:extLst>
              </p:cNvPr>
              <p:cNvSpPr/>
              <p:nvPr/>
            </p:nvSpPr>
            <p:spPr bwMode="auto">
              <a:xfrm>
                <a:off x="4297363" y="2332038"/>
                <a:ext cx="638175" cy="296862"/>
              </a:xfrm>
              <a:custGeom>
                <a:avLst/>
                <a:gdLst>
                  <a:gd name="T0" fmla="*/ 402 w 402"/>
                  <a:gd name="T1" fmla="*/ 187 h 187"/>
                  <a:gd name="T2" fmla="*/ 127 w 402"/>
                  <a:gd name="T3" fmla="*/ 0 h 187"/>
                  <a:gd name="T4" fmla="*/ 0 w 402"/>
                  <a:gd name="T5" fmla="*/ 187 h 187"/>
                  <a:gd name="T6" fmla="*/ 402 w 402"/>
                  <a:gd name="T7" fmla="*/ 187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2" h="187">
                    <a:moveTo>
                      <a:pt x="402" y="187"/>
                    </a:moveTo>
                    <a:lnTo>
                      <a:pt x="127" y="0"/>
                    </a:lnTo>
                    <a:lnTo>
                      <a:pt x="0" y="187"/>
                    </a:lnTo>
                    <a:lnTo>
                      <a:pt x="402" y="187"/>
                    </a:lnTo>
                    <a:close/>
                  </a:path>
                </a:pathLst>
              </a:custGeom>
              <a:solidFill>
                <a:srgbClr val="6C151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84" name="Freeform 26">
                <a:extLst>
                  <a:ext uri="{FF2B5EF4-FFF2-40B4-BE49-F238E27FC236}">
                    <a16:creationId xmlns:a16="http://schemas.microsoft.com/office/drawing/2014/main" id="{6852AA9E-E421-6BDD-97F4-35F240FB9BC7}"/>
                  </a:ext>
                </a:extLst>
              </p:cNvPr>
              <p:cNvSpPr/>
              <p:nvPr/>
            </p:nvSpPr>
            <p:spPr bwMode="auto">
              <a:xfrm>
                <a:off x="4454525" y="596901"/>
                <a:ext cx="647700" cy="341312"/>
              </a:xfrm>
              <a:custGeom>
                <a:avLst/>
                <a:gdLst>
                  <a:gd name="T0" fmla="*/ 0 w 408"/>
                  <a:gd name="T1" fmla="*/ 0 h 215"/>
                  <a:gd name="T2" fmla="*/ 144 w 408"/>
                  <a:gd name="T3" fmla="*/ 215 h 215"/>
                  <a:gd name="T4" fmla="*/ 408 w 408"/>
                  <a:gd name="T5" fmla="*/ 0 h 215"/>
                  <a:gd name="T6" fmla="*/ 0 w 408"/>
                  <a:gd name="T7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8" h="215">
                    <a:moveTo>
                      <a:pt x="0" y="0"/>
                    </a:moveTo>
                    <a:lnTo>
                      <a:pt x="144" y="215"/>
                    </a:lnTo>
                    <a:lnTo>
                      <a:pt x="4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FD13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85" name="Freeform 27">
                <a:extLst>
                  <a:ext uri="{FF2B5EF4-FFF2-40B4-BE49-F238E27FC236}">
                    <a16:creationId xmlns:a16="http://schemas.microsoft.com/office/drawing/2014/main" id="{9579B30D-19FD-8C01-938C-4699FE58E9D5}"/>
                  </a:ext>
                </a:extLst>
              </p:cNvPr>
              <p:cNvSpPr/>
              <p:nvPr/>
            </p:nvSpPr>
            <p:spPr bwMode="auto">
              <a:xfrm>
                <a:off x="4683125" y="596901"/>
                <a:ext cx="419100" cy="481012"/>
              </a:xfrm>
              <a:custGeom>
                <a:avLst/>
                <a:gdLst>
                  <a:gd name="T0" fmla="*/ 264 w 264"/>
                  <a:gd name="T1" fmla="*/ 0 h 303"/>
                  <a:gd name="T2" fmla="*/ 0 w 264"/>
                  <a:gd name="T3" fmla="*/ 215 h 303"/>
                  <a:gd name="T4" fmla="*/ 55 w 264"/>
                  <a:gd name="T5" fmla="*/ 303 h 303"/>
                  <a:gd name="T6" fmla="*/ 264 w 264"/>
                  <a:gd name="T7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4" h="303">
                    <a:moveTo>
                      <a:pt x="264" y="0"/>
                    </a:moveTo>
                    <a:lnTo>
                      <a:pt x="0" y="215"/>
                    </a:lnTo>
                    <a:lnTo>
                      <a:pt x="55" y="303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40A95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86" name="Freeform 28">
                <a:extLst>
                  <a:ext uri="{FF2B5EF4-FFF2-40B4-BE49-F238E27FC236}">
                    <a16:creationId xmlns:a16="http://schemas.microsoft.com/office/drawing/2014/main" id="{952461F7-506E-2CF3-1B59-4DB1967C40C2}"/>
                  </a:ext>
                </a:extLst>
              </p:cNvPr>
              <p:cNvSpPr/>
              <p:nvPr/>
            </p:nvSpPr>
            <p:spPr bwMode="auto">
              <a:xfrm>
                <a:off x="4551363" y="938213"/>
                <a:ext cx="219075" cy="139700"/>
              </a:xfrm>
              <a:custGeom>
                <a:avLst/>
                <a:gdLst>
                  <a:gd name="T0" fmla="*/ 83 w 138"/>
                  <a:gd name="T1" fmla="*/ 0 h 88"/>
                  <a:gd name="T2" fmla="*/ 0 w 138"/>
                  <a:gd name="T3" fmla="*/ 66 h 88"/>
                  <a:gd name="T4" fmla="*/ 138 w 138"/>
                  <a:gd name="T5" fmla="*/ 88 h 88"/>
                  <a:gd name="T6" fmla="*/ 83 w 138"/>
                  <a:gd name="T7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88">
                    <a:moveTo>
                      <a:pt x="83" y="0"/>
                    </a:moveTo>
                    <a:lnTo>
                      <a:pt x="0" y="66"/>
                    </a:lnTo>
                    <a:lnTo>
                      <a:pt x="138" y="88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F7B9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87" name="Freeform 29">
                <a:extLst>
                  <a:ext uri="{FF2B5EF4-FFF2-40B4-BE49-F238E27FC236}">
                    <a16:creationId xmlns:a16="http://schemas.microsoft.com/office/drawing/2014/main" id="{78278088-F31F-35FF-2E58-F214F202763E}"/>
                  </a:ext>
                </a:extLst>
              </p:cNvPr>
              <p:cNvSpPr/>
              <p:nvPr/>
            </p:nvSpPr>
            <p:spPr bwMode="auto">
              <a:xfrm>
                <a:off x="4165600" y="990600"/>
                <a:ext cx="385763" cy="350837"/>
              </a:xfrm>
              <a:custGeom>
                <a:avLst/>
                <a:gdLst>
                  <a:gd name="T0" fmla="*/ 0 w 243"/>
                  <a:gd name="T1" fmla="*/ 0 h 221"/>
                  <a:gd name="T2" fmla="*/ 11 w 243"/>
                  <a:gd name="T3" fmla="*/ 221 h 221"/>
                  <a:gd name="T4" fmla="*/ 243 w 243"/>
                  <a:gd name="T5" fmla="*/ 33 h 221"/>
                  <a:gd name="T6" fmla="*/ 0 w 243"/>
                  <a:gd name="T7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3" h="221">
                    <a:moveTo>
                      <a:pt x="0" y="0"/>
                    </a:moveTo>
                    <a:lnTo>
                      <a:pt x="11" y="221"/>
                    </a:lnTo>
                    <a:lnTo>
                      <a:pt x="243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70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88" name="Freeform 30">
                <a:extLst>
                  <a:ext uri="{FF2B5EF4-FFF2-40B4-BE49-F238E27FC236}">
                    <a16:creationId xmlns:a16="http://schemas.microsoft.com/office/drawing/2014/main" id="{CE659822-8E80-1AF6-9EBD-60E188AA5795}"/>
                  </a:ext>
                </a:extLst>
              </p:cNvPr>
              <p:cNvSpPr/>
              <p:nvPr/>
            </p:nvSpPr>
            <p:spPr bwMode="auto">
              <a:xfrm>
                <a:off x="4183063" y="1042988"/>
                <a:ext cx="587375" cy="298450"/>
              </a:xfrm>
              <a:custGeom>
                <a:avLst/>
                <a:gdLst>
                  <a:gd name="T0" fmla="*/ 0 w 370"/>
                  <a:gd name="T1" fmla="*/ 188 h 188"/>
                  <a:gd name="T2" fmla="*/ 370 w 370"/>
                  <a:gd name="T3" fmla="*/ 22 h 188"/>
                  <a:gd name="T4" fmla="*/ 232 w 370"/>
                  <a:gd name="T5" fmla="*/ 0 h 188"/>
                  <a:gd name="T6" fmla="*/ 0 w 370"/>
                  <a:gd name="T7" fmla="*/ 18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0" h="188">
                    <a:moveTo>
                      <a:pt x="0" y="188"/>
                    </a:moveTo>
                    <a:lnTo>
                      <a:pt x="370" y="22"/>
                    </a:lnTo>
                    <a:lnTo>
                      <a:pt x="232" y="0"/>
                    </a:lnTo>
                    <a:lnTo>
                      <a:pt x="0" y="188"/>
                    </a:lnTo>
                    <a:close/>
                  </a:path>
                </a:pathLst>
              </a:custGeom>
              <a:solidFill>
                <a:srgbClr val="F1572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89" name="Freeform 31">
                <a:extLst>
                  <a:ext uri="{FF2B5EF4-FFF2-40B4-BE49-F238E27FC236}">
                    <a16:creationId xmlns:a16="http://schemas.microsoft.com/office/drawing/2014/main" id="{3CF4F77C-812E-7016-C51D-798F21F43CA8}"/>
                  </a:ext>
                </a:extLst>
              </p:cNvPr>
              <p:cNvSpPr/>
              <p:nvPr/>
            </p:nvSpPr>
            <p:spPr bwMode="auto">
              <a:xfrm>
                <a:off x="4787900" y="596901"/>
                <a:ext cx="463550" cy="455612"/>
              </a:xfrm>
              <a:custGeom>
                <a:avLst/>
                <a:gdLst>
                  <a:gd name="T0" fmla="*/ 198 w 292"/>
                  <a:gd name="T1" fmla="*/ 0 h 287"/>
                  <a:gd name="T2" fmla="*/ 0 w 292"/>
                  <a:gd name="T3" fmla="*/ 287 h 287"/>
                  <a:gd name="T4" fmla="*/ 292 w 292"/>
                  <a:gd name="T5" fmla="*/ 149 h 287"/>
                  <a:gd name="T6" fmla="*/ 198 w 292"/>
                  <a:gd name="T7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2" h="287">
                    <a:moveTo>
                      <a:pt x="198" y="0"/>
                    </a:moveTo>
                    <a:lnTo>
                      <a:pt x="0" y="287"/>
                    </a:lnTo>
                    <a:lnTo>
                      <a:pt x="292" y="149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8FC8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90" name="Freeform 32">
                <a:extLst>
                  <a:ext uri="{FF2B5EF4-FFF2-40B4-BE49-F238E27FC236}">
                    <a16:creationId xmlns:a16="http://schemas.microsoft.com/office/drawing/2014/main" id="{93AB657E-0FC5-CE4E-BB6C-D082EE87F492}"/>
                  </a:ext>
                </a:extLst>
              </p:cNvPr>
              <p:cNvSpPr/>
              <p:nvPr/>
            </p:nvSpPr>
            <p:spPr bwMode="auto">
              <a:xfrm>
                <a:off x="4770438" y="833438"/>
                <a:ext cx="638175" cy="244475"/>
              </a:xfrm>
              <a:custGeom>
                <a:avLst/>
                <a:gdLst>
                  <a:gd name="T0" fmla="*/ 11 w 402"/>
                  <a:gd name="T1" fmla="*/ 138 h 154"/>
                  <a:gd name="T2" fmla="*/ 0 w 402"/>
                  <a:gd name="T3" fmla="*/ 154 h 154"/>
                  <a:gd name="T4" fmla="*/ 402 w 402"/>
                  <a:gd name="T5" fmla="*/ 154 h 154"/>
                  <a:gd name="T6" fmla="*/ 303 w 402"/>
                  <a:gd name="T7" fmla="*/ 0 h 154"/>
                  <a:gd name="T8" fmla="*/ 11 w 402"/>
                  <a:gd name="T9" fmla="*/ 138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02" h="154">
                    <a:moveTo>
                      <a:pt x="11" y="138"/>
                    </a:moveTo>
                    <a:lnTo>
                      <a:pt x="0" y="154"/>
                    </a:lnTo>
                    <a:lnTo>
                      <a:pt x="402" y="154"/>
                    </a:lnTo>
                    <a:lnTo>
                      <a:pt x="303" y="0"/>
                    </a:lnTo>
                    <a:lnTo>
                      <a:pt x="11" y="138"/>
                    </a:lnTo>
                    <a:close/>
                  </a:path>
                </a:pathLst>
              </a:custGeom>
              <a:solidFill>
                <a:srgbClr val="56A54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91" name="Freeform 33">
                <a:extLst>
                  <a:ext uri="{FF2B5EF4-FFF2-40B4-BE49-F238E27FC236}">
                    <a16:creationId xmlns:a16="http://schemas.microsoft.com/office/drawing/2014/main" id="{A776C00F-18B0-F109-1658-9CE854668E6A}"/>
                  </a:ext>
                </a:extLst>
              </p:cNvPr>
              <p:cNvSpPr/>
              <p:nvPr/>
            </p:nvSpPr>
            <p:spPr bwMode="auto">
              <a:xfrm>
                <a:off x="5102225" y="596901"/>
                <a:ext cx="647700" cy="236537"/>
              </a:xfrm>
              <a:custGeom>
                <a:avLst/>
                <a:gdLst>
                  <a:gd name="T0" fmla="*/ 0 w 408"/>
                  <a:gd name="T1" fmla="*/ 0 h 149"/>
                  <a:gd name="T2" fmla="*/ 94 w 408"/>
                  <a:gd name="T3" fmla="*/ 149 h 149"/>
                  <a:gd name="T4" fmla="*/ 408 w 408"/>
                  <a:gd name="T5" fmla="*/ 0 h 149"/>
                  <a:gd name="T6" fmla="*/ 0 w 408"/>
                  <a:gd name="T7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08" h="149">
                    <a:moveTo>
                      <a:pt x="0" y="0"/>
                    </a:moveTo>
                    <a:lnTo>
                      <a:pt x="94" y="149"/>
                    </a:lnTo>
                    <a:lnTo>
                      <a:pt x="40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3B54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92" name="Freeform 34">
                <a:extLst>
                  <a:ext uri="{FF2B5EF4-FFF2-40B4-BE49-F238E27FC236}">
                    <a16:creationId xmlns:a16="http://schemas.microsoft.com/office/drawing/2014/main" id="{B1673A5A-6941-1661-8749-D22274C86A7A}"/>
                  </a:ext>
                </a:extLst>
              </p:cNvPr>
              <p:cNvSpPr/>
              <p:nvPr/>
            </p:nvSpPr>
            <p:spPr bwMode="auto">
              <a:xfrm>
                <a:off x="5251450" y="596901"/>
                <a:ext cx="498475" cy="481012"/>
              </a:xfrm>
              <a:custGeom>
                <a:avLst/>
                <a:gdLst>
                  <a:gd name="T0" fmla="*/ 314 w 314"/>
                  <a:gd name="T1" fmla="*/ 0 h 303"/>
                  <a:gd name="T2" fmla="*/ 0 w 314"/>
                  <a:gd name="T3" fmla="*/ 149 h 303"/>
                  <a:gd name="T4" fmla="*/ 99 w 314"/>
                  <a:gd name="T5" fmla="*/ 303 h 303"/>
                  <a:gd name="T6" fmla="*/ 314 w 314"/>
                  <a:gd name="T7" fmla="*/ 0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4" h="303">
                    <a:moveTo>
                      <a:pt x="314" y="0"/>
                    </a:moveTo>
                    <a:lnTo>
                      <a:pt x="0" y="149"/>
                    </a:lnTo>
                    <a:lnTo>
                      <a:pt x="99" y="303"/>
                    </a:lnTo>
                    <a:lnTo>
                      <a:pt x="314" y="0"/>
                    </a:lnTo>
                    <a:close/>
                  </a:path>
                </a:pathLst>
              </a:custGeom>
              <a:solidFill>
                <a:srgbClr val="60BB4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93" name="Freeform 35">
                <a:extLst>
                  <a:ext uri="{FF2B5EF4-FFF2-40B4-BE49-F238E27FC236}">
                    <a16:creationId xmlns:a16="http://schemas.microsoft.com/office/drawing/2014/main" id="{4D803AEE-428A-292E-C273-210048F9654F}"/>
                  </a:ext>
                </a:extLst>
              </p:cNvPr>
              <p:cNvSpPr/>
              <p:nvPr/>
            </p:nvSpPr>
            <p:spPr bwMode="auto">
              <a:xfrm>
                <a:off x="4376738" y="596901"/>
                <a:ext cx="306388" cy="446087"/>
              </a:xfrm>
              <a:custGeom>
                <a:avLst/>
                <a:gdLst>
                  <a:gd name="T0" fmla="*/ 193 w 193"/>
                  <a:gd name="T1" fmla="*/ 215 h 281"/>
                  <a:gd name="T2" fmla="*/ 49 w 193"/>
                  <a:gd name="T3" fmla="*/ 0 h 281"/>
                  <a:gd name="T4" fmla="*/ 0 w 193"/>
                  <a:gd name="T5" fmla="*/ 265 h 281"/>
                  <a:gd name="T6" fmla="*/ 110 w 193"/>
                  <a:gd name="T7" fmla="*/ 281 h 281"/>
                  <a:gd name="T8" fmla="*/ 193 w 193"/>
                  <a:gd name="T9" fmla="*/ 215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" h="281">
                    <a:moveTo>
                      <a:pt x="193" y="215"/>
                    </a:moveTo>
                    <a:lnTo>
                      <a:pt x="49" y="0"/>
                    </a:lnTo>
                    <a:lnTo>
                      <a:pt x="0" y="265"/>
                    </a:lnTo>
                    <a:lnTo>
                      <a:pt x="110" y="281"/>
                    </a:lnTo>
                    <a:lnTo>
                      <a:pt x="193" y="215"/>
                    </a:lnTo>
                    <a:close/>
                  </a:path>
                </a:pathLst>
              </a:custGeom>
              <a:solidFill>
                <a:srgbClr val="FEBD1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94" name="Freeform 36">
                <a:extLst>
                  <a:ext uri="{FF2B5EF4-FFF2-40B4-BE49-F238E27FC236}">
                    <a16:creationId xmlns:a16="http://schemas.microsoft.com/office/drawing/2014/main" id="{F44680E4-4249-F09F-2A1F-124E21BC4AD9}"/>
                  </a:ext>
                </a:extLst>
              </p:cNvPr>
              <p:cNvSpPr/>
              <p:nvPr/>
            </p:nvSpPr>
            <p:spPr bwMode="auto">
              <a:xfrm>
                <a:off x="4165600" y="596901"/>
                <a:ext cx="288925" cy="420687"/>
              </a:xfrm>
              <a:custGeom>
                <a:avLst/>
                <a:gdLst>
                  <a:gd name="T0" fmla="*/ 0 w 182"/>
                  <a:gd name="T1" fmla="*/ 248 h 265"/>
                  <a:gd name="T2" fmla="*/ 133 w 182"/>
                  <a:gd name="T3" fmla="*/ 265 h 265"/>
                  <a:gd name="T4" fmla="*/ 182 w 182"/>
                  <a:gd name="T5" fmla="*/ 0 h 265"/>
                  <a:gd name="T6" fmla="*/ 0 w 182"/>
                  <a:gd name="T7" fmla="*/ 248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2" h="265">
                    <a:moveTo>
                      <a:pt x="0" y="248"/>
                    </a:moveTo>
                    <a:lnTo>
                      <a:pt x="133" y="265"/>
                    </a:lnTo>
                    <a:lnTo>
                      <a:pt x="182" y="0"/>
                    </a:lnTo>
                    <a:lnTo>
                      <a:pt x="0" y="248"/>
                    </a:lnTo>
                    <a:close/>
                  </a:path>
                </a:pathLst>
              </a:custGeom>
              <a:solidFill>
                <a:srgbClr val="F158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95" name="Freeform 37">
                <a:extLst>
                  <a:ext uri="{FF2B5EF4-FFF2-40B4-BE49-F238E27FC236}">
                    <a16:creationId xmlns:a16="http://schemas.microsoft.com/office/drawing/2014/main" id="{721E5FC9-D94D-9C6E-8954-D2794A2D8E8F}"/>
                  </a:ext>
                </a:extLst>
              </p:cNvPr>
              <p:cNvSpPr/>
              <p:nvPr/>
            </p:nvSpPr>
            <p:spPr bwMode="auto">
              <a:xfrm>
                <a:off x="4183063" y="1279525"/>
                <a:ext cx="139700" cy="569912"/>
              </a:xfrm>
              <a:custGeom>
                <a:avLst/>
                <a:gdLst>
                  <a:gd name="T0" fmla="*/ 0 w 88"/>
                  <a:gd name="T1" fmla="*/ 39 h 359"/>
                  <a:gd name="T2" fmla="*/ 17 w 88"/>
                  <a:gd name="T3" fmla="*/ 359 h 359"/>
                  <a:gd name="T4" fmla="*/ 88 w 88"/>
                  <a:gd name="T5" fmla="*/ 0 h 359"/>
                  <a:gd name="T6" fmla="*/ 0 w 88"/>
                  <a:gd name="T7" fmla="*/ 3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8" h="359">
                    <a:moveTo>
                      <a:pt x="0" y="39"/>
                    </a:moveTo>
                    <a:lnTo>
                      <a:pt x="17" y="359"/>
                    </a:lnTo>
                    <a:lnTo>
                      <a:pt x="88" y="0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99F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  <p:sp>
            <p:nvSpPr>
              <p:cNvPr id="96" name="Freeform 38">
                <a:extLst>
                  <a:ext uri="{FF2B5EF4-FFF2-40B4-BE49-F238E27FC236}">
                    <a16:creationId xmlns:a16="http://schemas.microsoft.com/office/drawing/2014/main" id="{CB2F0310-4824-C108-38A5-6EDC0C99AE9A}"/>
                  </a:ext>
                </a:extLst>
              </p:cNvPr>
              <p:cNvSpPr/>
              <p:nvPr/>
            </p:nvSpPr>
            <p:spPr bwMode="auto">
              <a:xfrm>
                <a:off x="4210050" y="1077913"/>
                <a:ext cx="560388" cy="771525"/>
              </a:xfrm>
              <a:custGeom>
                <a:avLst/>
                <a:gdLst>
                  <a:gd name="T0" fmla="*/ 71 w 353"/>
                  <a:gd name="T1" fmla="*/ 127 h 486"/>
                  <a:gd name="T2" fmla="*/ 0 w 353"/>
                  <a:gd name="T3" fmla="*/ 486 h 486"/>
                  <a:gd name="T4" fmla="*/ 353 w 353"/>
                  <a:gd name="T5" fmla="*/ 0 h 486"/>
                  <a:gd name="T6" fmla="*/ 71 w 353"/>
                  <a:gd name="T7" fmla="*/ 127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3" h="486">
                    <a:moveTo>
                      <a:pt x="71" y="127"/>
                    </a:moveTo>
                    <a:lnTo>
                      <a:pt x="0" y="486"/>
                    </a:lnTo>
                    <a:lnTo>
                      <a:pt x="353" y="0"/>
                    </a:lnTo>
                    <a:lnTo>
                      <a:pt x="71" y="127"/>
                    </a:lnTo>
                    <a:close/>
                  </a:path>
                </a:pathLst>
              </a:custGeom>
              <a:solidFill>
                <a:srgbClr val="F274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id-ID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id-ID" sz="1000"/>
              </a:p>
            </p:txBody>
          </p:sp>
        </p:grpSp>
      </p:grpSp>
      <p:sp>
        <p:nvSpPr>
          <p:cNvPr id="106" name="Oval 57">
            <a:extLst>
              <a:ext uri="{FF2B5EF4-FFF2-40B4-BE49-F238E27FC236}">
                <a16:creationId xmlns:a16="http://schemas.microsoft.com/office/drawing/2014/main" id="{5AB2E635-A85B-E5F7-51EB-CDB95A69EF7F}"/>
              </a:ext>
            </a:extLst>
          </p:cNvPr>
          <p:cNvSpPr/>
          <p:nvPr/>
        </p:nvSpPr>
        <p:spPr>
          <a:xfrm>
            <a:off x="4772012" y="1822039"/>
            <a:ext cx="851649" cy="851649"/>
          </a:xfrm>
          <a:prstGeom prst="ellipse">
            <a:avLst/>
          </a:prstGeom>
          <a:solidFill>
            <a:srgbClr val="081419"/>
          </a:solidFill>
          <a:ln w="730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grpSp>
        <p:nvGrpSpPr>
          <p:cNvPr id="107" name="Group 56">
            <a:extLst>
              <a:ext uri="{FF2B5EF4-FFF2-40B4-BE49-F238E27FC236}">
                <a16:creationId xmlns:a16="http://schemas.microsoft.com/office/drawing/2014/main" id="{EF0BCB6F-B78A-3373-0228-7049B6EA5AB3}"/>
              </a:ext>
            </a:extLst>
          </p:cNvPr>
          <p:cNvGrpSpPr/>
          <p:nvPr/>
        </p:nvGrpSpPr>
        <p:grpSpPr>
          <a:xfrm>
            <a:off x="5028581" y="2058942"/>
            <a:ext cx="403140" cy="377865"/>
            <a:chOff x="10280549" y="2492063"/>
            <a:chExt cx="506412" cy="474662"/>
          </a:xfrm>
          <a:solidFill>
            <a:srgbClr val="EA473A"/>
          </a:solidFill>
        </p:grpSpPr>
        <p:sp>
          <p:nvSpPr>
            <p:cNvPr id="108" name="Oval 5">
              <a:extLst>
                <a:ext uri="{FF2B5EF4-FFF2-40B4-BE49-F238E27FC236}">
                  <a16:creationId xmlns:a16="http://schemas.microsoft.com/office/drawing/2014/main" id="{F9E3975E-0284-DCFE-572F-50639598CF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6611" y="275241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109" name="Freeform 6">
              <a:extLst>
                <a:ext uri="{FF2B5EF4-FFF2-40B4-BE49-F238E27FC236}">
                  <a16:creationId xmlns:a16="http://schemas.microsoft.com/office/drawing/2014/main" id="{68D1734D-7530-9E2B-5230-ED9164F655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0549" y="2492063"/>
              <a:ext cx="506412" cy="474662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</p:grpSp>
      <p:sp>
        <p:nvSpPr>
          <p:cNvPr id="110" name="Oval 57">
            <a:extLst>
              <a:ext uri="{FF2B5EF4-FFF2-40B4-BE49-F238E27FC236}">
                <a16:creationId xmlns:a16="http://schemas.microsoft.com/office/drawing/2014/main" id="{538DAF43-4824-E6FC-E8A4-13A40678EE5D}"/>
              </a:ext>
            </a:extLst>
          </p:cNvPr>
          <p:cNvSpPr/>
          <p:nvPr/>
        </p:nvSpPr>
        <p:spPr>
          <a:xfrm>
            <a:off x="4798639" y="3028570"/>
            <a:ext cx="851649" cy="851649"/>
          </a:xfrm>
          <a:prstGeom prst="ellipse">
            <a:avLst/>
          </a:prstGeom>
          <a:solidFill>
            <a:srgbClr val="081419"/>
          </a:solidFill>
          <a:ln w="730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grpSp>
        <p:nvGrpSpPr>
          <p:cNvPr id="111" name="Group 56">
            <a:extLst>
              <a:ext uri="{FF2B5EF4-FFF2-40B4-BE49-F238E27FC236}">
                <a16:creationId xmlns:a16="http://schemas.microsoft.com/office/drawing/2014/main" id="{1F87133F-096B-1A61-A244-621B7C90696A}"/>
              </a:ext>
            </a:extLst>
          </p:cNvPr>
          <p:cNvGrpSpPr/>
          <p:nvPr/>
        </p:nvGrpSpPr>
        <p:grpSpPr>
          <a:xfrm>
            <a:off x="5055208" y="3265473"/>
            <a:ext cx="403140" cy="377865"/>
            <a:chOff x="10280549" y="2492063"/>
            <a:chExt cx="506412" cy="474662"/>
          </a:xfrm>
          <a:solidFill>
            <a:srgbClr val="EA473A"/>
          </a:solidFill>
        </p:grpSpPr>
        <p:sp>
          <p:nvSpPr>
            <p:cNvPr id="112" name="Oval 5">
              <a:extLst>
                <a:ext uri="{FF2B5EF4-FFF2-40B4-BE49-F238E27FC236}">
                  <a16:creationId xmlns:a16="http://schemas.microsoft.com/office/drawing/2014/main" id="{FE2D71F0-30F6-35A6-6ADD-642CAF7B7D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6611" y="275241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113" name="Freeform 6">
              <a:extLst>
                <a:ext uri="{FF2B5EF4-FFF2-40B4-BE49-F238E27FC236}">
                  <a16:creationId xmlns:a16="http://schemas.microsoft.com/office/drawing/2014/main" id="{780BF0A4-39F9-02C0-388A-C7D31022B9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0549" y="2492063"/>
              <a:ext cx="506412" cy="474662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</p:grpSp>
      <p:sp>
        <p:nvSpPr>
          <p:cNvPr id="114" name="TextBox 68">
            <a:extLst>
              <a:ext uri="{FF2B5EF4-FFF2-40B4-BE49-F238E27FC236}">
                <a16:creationId xmlns:a16="http://schemas.microsoft.com/office/drawing/2014/main" id="{9B4BC6FB-857D-535F-DC2A-855F75819EA7}"/>
              </a:ext>
            </a:extLst>
          </p:cNvPr>
          <p:cNvSpPr txBox="1"/>
          <p:nvPr/>
        </p:nvSpPr>
        <p:spPr>
          <a:xfrm>
            <a:off x="5705108" y="2043416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003030101060003" pitchFamily="34" charset="0"/>
              </a:rPr>
              <a:t>Insert text</a:t>
            </a:r>
            <a:endParaRPr lang="id-ID" sz="1400" b="1">
              <a:solidFill>
                <a:schemeClr val="tx1">
                  <a:lumMod val="85000"/>
                  <a:lumOff val="1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15" name="TextBox 68">
            <a:extLst>
              <a:ext uri="{FF2B5EF4-FFF2-40B4-BE49-F238E27FC236}">
                <a16:creationId xmlns:a16="http://schemas.microsoft.com/office/drawing/2014/main" id="{D21AE239-DA8D-9012-197C-8E69002E5B95}"/>
              </a:ext>
            </a:extLst>
          </p:cNvPr>
          <p:cNvSpPr txBox="1"/>
          <p:nvPr/>
        </p:nvSpPr>
        <p:spPr>
          <a:xfrm>
            <a:off x="5753483" y="3250890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003030101060003" pitchFamily="34" charset="0"/>
              </a:rPr>
              <a:t>Insert text</a:t>
            </a:r>
            <a:endParaRPr lang="id-ID" sz="1400" b="1">
              <a:solidFill>
                <a:schemeClr val="tx1">
                  <a:lumMod val="85000"/>
                  <a:lumOff val="1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24" name="Oval 57">
            <a:extLst>
              <a:ext uri="{FF2B5EF4-FFF2-40B4-BE49-F238E27FC236}">
                <a16:creationId xmlns:a16="http://schemas.microsoft.com/office/drawing/2014/main" id="{EBAEA7F0-B170-4C1C-9573-72113353D146}"/>
              </a:ext>
            </a:extLst>
          </p:cNvPr>
          <p:cNvSpPr/>
          <p:nvPr/>
        </p:nvSpPr>
        <p:spPr>
          <a:xfrm>
            <a:off x="4770565" y="4215018"/>
            <a:ext cx="851649" cy="851649"/>
          </a:xfrm>
          <a:prstGeom prst="ellipse">
            <a:avLst/>
          </a:prstGeom>
          <a:solidFill>
            <a:srgbClr val="081419"/>
          </a:solidFill>
          <a:ln w="730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grpSp>
        <p:nvGrpSpPr>
          <p:cNvPr id="125" name="Group 56">
            <a:extLst>
              <a:ext uri="{FF2B5EF4-FFF2-40B4-BE49-F238E27FC236}">
                <a16:creationId xmlns:a16="http://schemas.microsoft.com/office/drawing/2014/main" id="{134BA941-F9AA-48C1-A081-F153044F3B30}"/>
              </a:ext>
            </a:extLst>
          </p:cNvPr>
          <p:cNvGrpSpPr/>
          <p:nvPr/>
        </p:nvGrpSpPr>
        <p:grpSpPr>
          <a:xfrm>
            <a:off x="5027134" y="4451921"/>
            <a:ext cx="403140" cy="377865"/>
            <a:chOff x="10280549" y="2492063"/>
            <a:chExt cx="506412" cy="474662"/>
          </a:xfrm>
          <a:solidFill>
            <a:srgbClr val="EA473A"/>
          </a:solidFill>
        </p:grpSpPr>
        <p:sp>
          <p:nvSpPr>
            <p:cNvPr id="126" name="Oval 5">
              <a:extLst>
                <a:ext uri="{FF2B5EF4-FFF2-40B4-BE49-F238E27FC236}">
                  <a16:creationId xmlns:a16="http://schemas.microsoft.com/office/drawing/2014/main" id="{FACF065A-E31A-4C12-B6D9-9691F710C7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6611" y="275241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127" name="Freeform 6">
              <a:extLst>
                <a:ext uri="{FF2B5EF4-FFF2-40B4-BE49-F238E27FC236}">
                  <a16:creationId xmlns:a16="http://schemas.microsoft.com/office/drawing/2014/main" id="{4BC8BCD6-B201-43A7-A28B-2963ED8B85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0549" y="2492063"/>
              <a:ext cx="506412" cy="474662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</p:grpSp>
      <p:sp>
        <p:nvSpPr>
          <p:cNvPr id="128" name="TextBox 68">
            <a:extLst>
              <a:ext uri="{FF2B5EF4-FFF2-40B4-BE49-F238E27FC236}">
                <a16:creationId xmlns:a16="http://schemas.microsoft.com/office/drawing/2014/main" id="{10B6804A-5848-44D0-87CC-33B418159AF3}"/>
              </a:ext>
            </a:extLst>
          </p:cNvPr>
          <p:cNvSpPr txBox="1"/>
          <p:nvPr/>
        </p:nvSpPr>
        <p:spPr>
          <a:xfrm>
            <a:off x="5725409" y="4437338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003030101060003" pitchFamily="34" charset="0"/>
              </a:rPr>
              <a:t>Insert text</a:t>
            </a:r>
            <a:endParaRPr lang="id-ID" sz="1400" b="1">
              <a:solidFill>
                <a:schemeClr val="tx1">
                  <a:lumMod val="85000"/>
                  <a:lumOff val="1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29" name="Oval 57">
            <a:extLst>
              <a:ext uri="{FF2B5EF4-FFF2-40B4-BE49-F238E27FC236}">
                <a16:creationId xmlns:a16="http://schemas.microsoft.com/office/drawing/2014/main" id="{2307CDDD-FBBD-418B-A249-2DE1EE5C6343}"/>
              </a:ext>
            </a:extLst>
          </p:cNvPr>
          <p:cNvSpPr/>
          <p:nvPr/>
        </p:nvSpPr>
        <p:spPr>
          <a:xfrm>
            <a:off x="4770565" y="5496919"/>
            <a:ext cx="851649" cy="851649"/>
          </a:xfrm>
          <a:prstGeom prst="ellipse">
            <a:avLst/>
          </a:prstGeom>
          <a:solidFill>
            <a:srgbClr val="081419"/>
          </a:solidFill>
          <a:ln w="7302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/>
          </a:p>
        </p:txBody>
      </p:sp>
      <p:grpSp>
        <p:nvGrpSpPr>
          <p:cNvPr id="130" name="Group 56">
            <a:extLst>
              <a:ext uri="{FF2B5EF4-FFF2-40B4-BE49-F238E27FC236}">
                <a16:creationId xmlns:a16="http://schemas.microsoft.com/office/drawing/2014/main" id="{FB629409-E433-42E0-9A85-43F4836F4815}"/>
              </a:ext>
            </a:extLst>
          </p:cNvPr>
          <p:cNvGrpSpPr/>
          <p:nvPr/>
        </p:nvGrpSpPr>
        <p:grpSpPr>
          <a:xfrm>
            <a:off x="5027134" y="5733822"/>
            <a:ext cx="403140" cy="377865"/>
            <a:chOff x="10280549" y="2492063"/>
            <a:chExt cx="506412" cy="474662"/>
          </a:xfrm>
          <a:solidFill>
            <a:srgbClr val="EA473A"/>
          </a:solidFill>
        </p:grpSpPr>
        <p:sp>
          <p:nvSpPr>
            <p:cNvPr id="131" name="Oval 5">
              <a:extLst>
                <a:ext uri="{FF2B5EF4-FFF2-40B4-BE49-F238E27FC236}">
                  <a16:creationId xmlns:a16="http://schemas.microsoft.com/office/drawing/2014/main" id="{7C5CAEF9-9944-42C0-BF83-B144DBBE1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26611" y="2752413"/>
              <a:ext cx="60325" cy="603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132" name="Freeform 6">
              <a:extLst>
                <a:ext uri="{FF2B5EF4-FFF2-40B4-BE49-F238E27FC236}">
                  <a16:creationId xmlns:a16="http://schemas.microsoft.com/office/drawing/2014/main" id="{DA74FD66-A402-4A46-83EE-66F6EAAE2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80549" y="2492063"/>
              <a:ext cx="506412" cy="474662"/>
            </a:xfrm>
            <a:custGeom>
              <a:avLst/>
              <a:gdLst>
                <a:gd name="T0" fmla="*/ 116 w 132"/>
                <a:gd name="T1" fmla="*/ 48 h 124"/>
                <a:gd name="T2" fmla="*/ 116 w 132"/>
                <a:gd name="T3" fmla="*/ 22 h 124"/>
                <a:gd name="T4" fmla="*/ 104 w 132"/>
                <a:gd name="T5" fmla="*/ 0 h 124"/>
                <a:gd name="T6" fmla="*/ 22 w 132"/>
                <a:gd name="T7" fmla="*/ 0 h 124"/>
                <a:gd name="T8" fmla="*/ 0 w 132"/>
                <a:gd name="T9" fmla="*/ 102 h 124"/>
                <a:gd name="T10" fmla="*/ 94 w 132"/>
                <a:gd name="T11" fmla="*/ 124 h 124"/>
                <a:gd name="T12" fmla="*/ 116 w 132"/>
                <a:gd name="T13" fmla="*/ 96 h 124"/>
                <a:gd name="T14" fmla="*/ 116 w 132"/>
                <a:gd name="T15" fmla="*/ 48 h 124"/>
                <a:gd name="T16" fmla="*/ 88 w 132"/>
                <a:gd name="T17" fmla="*/ 8 h 124"/>
                <a:gd name="T18" fmla="*/ 108 w 132"/>
                <a:gd name="T19" fmla="*/ 12 h 124"/>
                <a:gd name="T20" fmla="*/ 108 w 132"/>
                <a:gd name="T21" fmla="*/ 24 h 124"/>
                <a:gd name="T22" fmla="*/ 104 w 132"/>
                <a:gd name="T23" fmla="*/ 36 h 124"/>
                <a:gd name="T24" fmla="*/ 104 w 132"/>
                <a:gd name="T25" fmla="*/ 32 h 124"/>
                <a:gd name="T26" fmla="*/ 104 w 132"/>
                <a:gd name="T27" fmla="*/ 16 h 124"/>
                <a:gd name="T28" fmla="*/ 16 w 132"/>
                <a:gd name="T29" fmla="*/ 12 h 124"/>
                <a:gd name="T30" fmla="*/ 12 w 132"/>
                <a:gd name="T31" fmla="*/ 24 h 124"/>
                <a:gd name="T32" fmla="*/ 8 w 132"/>
                <a:gd name="T33" fmla="*/ 22 h 124"/>
                <a:gd name="T34" fmla="*/ 100 w 132"/>
                <a:gd name="T35" fmla="*/ 20 h 124"/>
                <a:gd name="T36" fmla="*/ 16 w 132"/>
                <a:gd name="T37" fmla="*/ 16 h 124"/>
                <a:gd name="T38" fmla="*/ 100 w 132"/>
                <a:gd name="T39" fmla="*/ 20 h 124"/>
                <a:gd name="T40" fmla="*/ 100 w 132"/>
                <a:gd name="T41" fmla="*/ 28 h 124"/>
                <a:gd name="T42" fmla="*/ 16 w 132"/>
                <a:gd name="T43" fmla="*/ 24 h 124"/>
                <a:gd name="T44" fmla="*/ 100 w 132"/>
                <a:gd name="T45" fmla="*/ 32 h 124"/>
                <a:gd name="T46" fmla="*/ 88 w 132"/>
                <a:gd name="T47" fmla="*/ 36 h 124"/>
                <a:gd name="T48" fmla="*/ 16 w 132"/>
                <a:gd name="T49" fmla="*/ 35 h 124"/>
                <a:gd name="T50" fmla="*/ 100 w 132"/>
                <a:gd name="T51" fmla="*/ 32 h 124"/>
                <a:gd name="T52" fmla="*/ 94 w 132"/>
                <a:gd name="T53" fmla="*/ 116 h 124"/>
                <a:gd name="T54" fmla="*/ 8 w 132"/>
                <a:gd name="T55" fmla="*/ 102 h 124"/>
                <a:gd name="T56" fmla="*/ 22 w 132"/>
                <a:gd name="T57" fmla="*/ 44 h 124"/>
                <a:gd name="T58" fmla="*/ 104 w 132"/>
                <a:gd name="T59" fmla="*/ 44 h 124"/>
                <a:gd name="T60" fmla="*/ 108 w 132"/>
                <a:gd name="T61" fmla="*/ 56 h 124"/>
                <a:gd name="T62" fmla="*/ 52 w 132"/>
                <a:gd name="T63" fmla="*/ 76 h 124"/>
                <a:gd name="T64" fmla="*/ 108 w 132"/>
                <a:gd name="T65" fmla="*/ 96 h 124"/>
                <a:gd name="T66" fmla="*/ 113 w 132"/>
                <a:gd name="T67" fmla="*/ 88 h 124"/>
                <a:gd name="T68" fmla="*/ 60 w 132"/>
                <a:gd name="T69" fmla="*/ 76 h 124"/>
                <a:gd name="T70" fmla="*/ 108 w 132"/>
                <a:gd name="T71" fmla="*/ 64 h 124"/>
                <a:gd name="T72" fmla="*/ 115 w 132"/>
                <a:gd name="T73" fmla="*/ 59 h 124"/>
                <a:gd name="T74" fmla="*/ 120 w 132"/>
                <a:gd name="T75" fmla="*/ 7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32" h="124">
                  <a:moveTo>
                    <a:pt x="116" y="48"/>
                  </a:moveTo>
                  <a:cubicBezTo>
                    <a:pt x="116" y="48"/>
                    <a:pt x="116" y="48"/>
                    <a:pt x="116" y="48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6" y="22"/>
                    <a:pt x="116" y="22"/>
                    <a:pt x="116" y="22"/>
                  </a:cubicBezTo>
                  <a:cubicBezTo>
                    <a:pt x="116" y="12"/>
                    <a:pt x="116" y="12"/>
                    <a:pt x="116" y="12"/>
                  </a:cubicBezTo>
                  <a:cubicBezTo>
                    <a:pt x="116" y="5"/>
                    <a:pt x="111" y="0"/>
                    <a:pt x="10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2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4"/>
                    <a:pt x="10" y="124"/>
                    <a:pt x="22" y="124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106" y="124"/>
                    <a:pt x="116" y="114"/>
                    <a:pt x="116" y="102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16" y="96"/>
                    <a:pt x="116" y="96"/>
                    <a:pt x="116" y="96"/>
                  </a:cubicBezTo>
                  <a:cubicBezTo>
                    <a:pt x="132" y="84"/>
                    <a:pt x="132" y="60"/>
                    <a:pt x="116" y="48"/>
                  </a:cubicBezTo>
                  <a:close/>
                  <a:moveTo>
                    <a:pt x="22" y="8"/>
                  </a:moveTo>
                  <a:cubicBezTo>
                    <a:pt x="88" y="8"/>
                    <a:pt x="88" y="8"/>
                    <a:pt x="88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06" y="8"/>
                    <a:pt x="108" y="10"/>
                    <a:pt x="108" y="12"/>
                  </a:cubicBezTo>
                  <a:cubicBezTo>
                    <a:pt x="108" y="22"/>
                    <a:pt x="108" y="22"/>
                    <a:pt x="108" y="22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107" y="36"/>
                    <a:pt x="105" y="36"/>
                    <a:pt x="104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4" y="24"/>
                    <a:pt x="104" y="24"/>
                    <a:pt x="104" y="24"/>
                  </a:cubicBezTo>
                  <a:cubicBezTo>
                    <a:pt x="104" y="16"/>
                    <a:pt x="104" y="16"/>
                    <a:pt x="104" y="16"/>
                  </a:cubicBezTo>
                  <a:cubicBezTo>
                    <a:pt x="104" y="14"/>
                    <a:pt x="102" y="12"/>
                    <a:pt x="100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4" y="12"/>
                    <a:pt x="12" y="14"/>
                    <a:pt x="12" y="16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0" y="29"/>
                    <a:pt x="8" y="26"/>
                    <a:pt x="8" y="22"/>
                  </a:cubicBezTo>
                  <a:cubicBezTo>
                    <a:pt x="8" y="14"/>
                    <a:pt x="14" y="8"/>
                    <a:pt x="22" y="8"/>
                  </a:cubicBezTo>
                  <a:close/>
                  <a:moveTo>
                    <a:pt x="100" y="20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00" y="16"/>
                    <a:pt x="100" y="16"/>
                    <a:pt x="100" y="16"/>
                  </a:cubicBezTo>
                  <a:lnTo>
                    <a:pt x="100" y="20"/>
                  </a:lnTo>
                  <a:close/>
                  <a:moveTo>
                    <a:pt x="100" y="24"/>
                  </a:moveTo>
                  <a:cubicBezTo>
                    <a:pt x="100" y="28"/>
                    <a:pt x="100" y="28"/>
                    <a:pt x="100" y="28"/>
                  </a:cubicBez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lnTo>
                    <a:pt x="100" y="24"/>
                  </a:lnTo>
                  <a:close/>
                  <a:moveTo>
                    <a:pt x="100" y="32"/>
                  </a:moveTo>
                  <a:cubicBezTo>
                    <a:pt x="100" y="36"/>
                    <a:pt x="100" y="36"/>
                    <a:pt x="100" y="3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22" y="36"/>
                    <a:pt x="22" y="36"/>
                    <a:pt x="22" y="36"/>
                  </a:cubicBezTo>
                  <a:cubicBezTo>
                    <a:pt x="20" y="36"/>
                    <a:pt x="18" y="35"/>
                    <a:pt x="16" y="35"/>
                  </a:cubicBezTo>
                  <a:cubicBezTo>
                    <a:pt x="16" y="32"/>
                    <a:pt x="16" y="32"/>
                    <a:pt x="16" y="32"/>
                  </a:cubicBezTo>
                  <a:lnTo>
                    <a:pt x="100" y="32"/>
                  </a:lnTo>
                  <a:close/>
                  <a:moveTo>
                    <a:pt x="108" y="102"/>
                  </a:moveTo>
                  <a:cubicBezTo>
                    <a:pt x="108" y="110"/>
                    <a:pt x="102" y="116"/>
                    <a:pt x="94" y="116"/>
                  </a:cubicBezTo>
                  <a:cubicBezTo>
                    <a:pt x="22" y="116"/>
                    <a:pt x="22" y="116"/>
                    <a:pt x="22" y="116"/>
                  </a:cubicBezTo>
                  <a:cubicBezTo>
                    <a:pt x="14" y="116"/>
                    <a:pt x="8" y="110"/>
                    <a:pt x="8" y="102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2" y="42"/>
                    <a:pt x="17" y="44"/>
                    <a:pt x="22" y="44"/>
                  </a:cubicBezTo>
                  <a:cubicBezTo>
                    <a:pt x="88" y="44"/>
                    <a:pt x="88" y="44"/>
                    <a:pt x="88" y="44"/>
                  </a:cubicBezTo>
                  <a:cubicBezTo>
                    <a:pt x="104" y="44"/>
                    <a:pt x="104" y="44"/>
                    <a:pt x="104" y="44"/>
                  </a:cubicBezTo>
                  <a:cubicBezTo>
                    <a:pt x="106" y="44"/>
                    <a:pt x="108" y="46"/>
                    <a:pt x="108" y="48"/>
                  </a:cubicBezTo>
                  <a:cubicBezTo>
                    <a:pt x="108" y="56"/>
                    <a:pt x="108" y="56"/>
                    <a:pt x="108" y="56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61" y="56"/>
                    <a:pt x="52" y="65"/>
                    <a:pt x="52" y="76"/>
                  </a:cubicBezTo>
                  <a:cubicBezTo>
                    <a:pt x="52" y="87"/>
                    <a:pt x="61" y="96"/>
                    <a:pt x="72" y="96"/>
                  </a:cubicBezTo>
                  <a:cubicBezTo>
                    <a:pt x="108" y="96"/>
                    <a:pt x="108" y="96"/>
                    <a:pt x="108" y="96"/>
                  </a:cubicBezTo>
                  <a:lnTo>
                    <a:pt x="108" y="102"/>
                  </a:lnTo>
                  <a:close/>
                  <a:moveTo>
                    <a:pt x="113" y="88"/>
                  </a:moveTo>
                  <a:cubicBezTo>
                    <a:pt x="72" y="88"/>
                    <a:pt x="72" y="88"/>
                    <a:pt x="72" y="88"/>
                  </a:cubicBezTo>
                  <a:cubicBezTo>
                    <a:pt x="65" y="88"/>
                    <a:pt x="60" y="83"/>
                    <a:pt x="60" y="76"/>
                  </a:cubicBezTo>
                  <a:cubicBezTo>
                    <a:pt x="60" y="69"/>
                    <a:pt x="65" y="64"/>
                    <a:pt x="72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0" y="64"/>
                    <a:pt x="113" y="63"/>
                    <a:pt x="114" y="61"/>
                  </a:cubicBezTo>
                  <a:cubicBezTo>
                    <a:pt x="115" y="60"/>
                    <a:pt x="115" y="60"/>
                    <a:pt x="115" y="59"/>
                  </a:cubicBezTo>
                  <a:cubicBezTo>
                    <a:pt x="115" y="59"/>
                    <a:pt x="116" y="59"/>
                    <a:pt x="116" y="59"/>
                  </a:cubicBezTo>
                  <a:cubicBezTo>
                    <a:pt x="118" y="62"/>
                    <a:pt x="120" y="67"/>
                    <a:pt x="120" y="72"/>
                  </a:cubicBezTo>
                  <a:cubicBezTo>
                    <a:pt x="120" y="78"/>
                    <a:pt x="118" y="84"/>
                    <a:pt x="113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id-ID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</p:grpSp>
      <p:sp>
        <p:nvSpPr>
          <p:cNvPr id="133" name="TextBox 68">
            <a:extLst>
              <a:ext uri="{FF2B5EF4-FFF2-40B4-BE49-F238E27FC236}">
                <a16:creationId xmlns:a16="http://schemas.microsoft.com/office/drawing/2014/main" id="{64B67344-63F4-40AC-A3F9-56C84E86BB11}"/>
              </a:ext>
            </a:extLst>
          </p:cNvPr>
          <p:cNvSpPr txBox="1"/>
          <p:nvPr/>
        </p:nvSpPr>
        <p:spPr>
          <a:xfrm>
            <a:off x="5725409" y="5719239"/>
            <a:ext cx="1061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id-ID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14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anose="020B0003030101060003" pitchFamily="34" charset="0"/>
              </a:rPr>
              <a:t>Insert text</a:t>
            </a:r>
            <a:endParaRPr lang="id-ID" sz="1400" b="1">
              <a:solidFill>
                <a:schemeClr val="tx1">
                  <a:lumMod val="85000"/>
                  <a:lumOff val="15000"/>
                </a:schemeClr>
              </a:solidFill>
              <a:latin typeface="Raleway" panose="020B0003030101060003" pitchFamily="34" charset="0"/>
            </a:endParaRPr>
          </a:p>
        </p:txBody>
      </p:sp>
      <p:sp>
        <p:nvSpPr>
          <p:cNvPr id="135" name="TextBox 1">
            <a:extLst>
              <a:ext uri="{FF2B5EF4-FFF2-40B4-BE49-F238E27FC236}">
                <a16:creationId xmlns:a16="http://schemas.microsoft.com/office/drawing/2014/main" id="{17FE895A-FDBE-4C58-915A-511631BB7F94}"/>
              </a:ext>
            </a:extLst>
          </p:cNvPr>
          <p:cNvSpPr txBox="1"/>
          <p:nvPr/>
        </p:nvSpPr>
        <p:spPr>
          <a:xfrm>
            <a:off x="925072" y="115615"/>
            <a:ext cx="4651288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000" b="1">
                <a:solidFill>
                  <a:schemeClr val="tx1">
                    <a:lumMod val="85000"/>
                    <a:lumOff val="15000"/>
                  </a:schemeClr>
                </a:solidFill>
                <a:latin typeface="Raleway" pitchFamily="2" charset="0"/>
                <a:cs typeface="Arial" panose="020B0604020202020204" pitchFamily="34" charset="0"/>
              </a:rPr>
              <a:t>Infographic </a:t>
            </a:r>
            <a:r>
              <a:rPr lang="en-US" altLang="ko-KR" sz="4000" b="1">
                <a:solidFill>
                  <a:srgbClr val="EA473A"/>
                </a:solidFill>
                <a:latin typeface="Raleway" pitchFamily="2" charset="0"/>
                <a:cs typeface="Arial" panose="020B0604020202020204" pitchFamily="34" charset="0"/>
              </a:rPr>
              <a:t>Style</a:t>
            </a:r>
            <a:endParaRPr lang="ko-KR" altLang="en-US" sz="4000" b="1">
              <a:solidFill>
                <a:srgbClr val="EA473A"/>
              </a:solidFill>
              <a:latin typeface="Raleway" pitchFamily="2" charset="0"/>
              <a:cs typeface="Arial" panose="020B0604020202020204" pitchFamily="34" charset="0"/>
            </a:endParaRPr>
          </a:p>
        </p:txBody>
      </p:sp>
      <p:sp>
        <p:nvSpPr>
          <p:cNvPr id="136" name="TextBox 31">
            <a:extLst>
              <a:ext uri="{FF2B5EF4-FFF2-40B4-BE49-F238E27FC236}">
                <a16:creationId xmlns:a16="http://schemas.microsoft.com/office/drawing/2014/main" id="{124DAEE4-7D92-4531-964F-59BA466EEC10}"/>
              </a:ext>
            </a:extLst>
          </p:cNvPr>
          <p:cNvSpPr txBox="1"/>
          <p:nvPr/>
        </p:nvSpPr>
        <p:spPr>
          <a:xfrm>
            <a:off x="925072" y="1200962"/>
            <a:ext cx="36293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Get a modern PowerPoint  Presentation that is beautifully designed.</a:t>
            </a:r>
          </a:p>
        </p:txBody>
      </p:sp>
      <p:sp>
        <p:nvSpPr>
          <p:cNvPr id="116" name="자유형 222">
            <a:extLst>
              <a:ext uri="{FF2B5EF4-FFF2-40B4-BE49-F238E27FC236}">
                <a16:creationId xmlns:a16="http://schemas.microsoft.com/office/drawing/2014/main" id="{74048938-51BA-4C30-BDFA-C4C0ED556CA1}"/>
              </a:ext>
            </a:extLst>
          </p:cNvPr>
          <p:cNvSpPr/>
          <p:nvPr/>
        </p:nvSpPr>
        <p:spPr>
          <a:xfrm>
            <a:off x="552450" y="823501"/>
            <a:ext cx="7800242" cy="212819"/>
          </a:xfrm>
          <a:custGeom>
            <a:avLst/>
            <a:gdLst>
              <a:gd name="connsiteX0" fmla="*/ 2582862 w 2582862"/>
              <a:gd name="connsiteY0" fmla="*/ 181076 h 192840"/>
              <a:gd name="connsiteX1" fmla="*/ 2582862 w 2582862"/>
              <a:gd name="connsiteY1" fmla="*/ 192840 h 192840"/>
              <a:gd name="connsiteX2" fmla="*/ 2577376 w 2582862"/>
              <a:gd name="connsiteY2" fmla="*/ 192840 h 192840"/>
              <a:gd name="connsiteX3" fmla="*/ 2582862 w 2582862"/>
              <a:gd name="connsiteY3" fmla="*/ 119796 h 192840"/>
              <a:gd name="connsiteX4" fmla="*/ 2582862 w 2582862"/>
              <a:gd name="connsiteY4" fmla="*/ 155178 h 192840"/>
              <a:gd name="connsiteX5" fmla="*/ 2565300 w 2582862"/>
              <a:gd name="connsiteY5" fmla="*/ 192840 h 192840"/>
              <a:gd name="connsiteX6" fmla="*/ 2548801 w 2582862"/>
              <a:gd name="connsiteY6" fmla="*/ 192840 h 192840"/>
              <a:gd name="connsiteX7" fmla="*/ 2582862 w 2582862"/>
              <a:gd name="connsiteY7" fmla="*/ 58517 h 192840"/>
              <a:gd name="connsiteX8" fmla="*/ 2582862 w 2582862"/>
              <a:gd name="connsiteY8" fmla="*/ 93897 h 192840"/>
              <a:gd name="connsiteX9" fmla="*/ 2536724 w 2582862"/>
              <a:gd name="connsiteY9" fmla="*/ 192840 h 192840"/>
              <a:gd name="connsiteX10" fmla="*/ 2520227 w 2582862"/>
              <a:gd name="connsiteY10" fmla="*/ 192840 h 192840"/>
              <a:gd name="connsiteX11" fmla="*/ 2581574 w 2582862"/>
              <a:gd name="connsiteY11" fmla="*/ 0 h 192840"/>
              <a:gd name="connsiteX12" fmla="*/ 2582862 w 2582862"/>
              <a:gd name="connsiteY12" fmla="*/ 0 h 192840"/>
              <a:gd name="connsiteX13" fmla="*/ 2582862 w 2582862"/>
              <a:gd name="connsiteY13" fmla="*/ 32619 h 192840"/>
              <a:gd name="connsiteX14" fmla="*/ 2508150 w 2582862"/>
              <a:gd name="connsiteY14" fmla="*/ 192840 h 192840"/>
              <a:gd name="connsiteX15" fmla="*/ 2491651 w 2582862"/>
              <a:gd name="connsiteY15" fmla="*/ 192840 h 192840"/>
              <a:gd name="connsiteX16" fmla="*/ 2552999 w 2582862"/>
              <a:gd name="connsiteY16" fmla="*/ 0 h 192840"/>
              <a:gd name="connsiteX17" fmla="*/ 2569498 w 2582862"/>
              <a:gd name="connsiteY17" fmla="*/ 0 h 192840"/>
              <a:gd name="connsiteX18" fmla="*/ 2479575 w 2582862"/>
              <a:gd name="connsiteY18" fmla="*/ 192840 h 192840"/>
              <a:gd name="connsiteX19" fmla="*/ 2463076 w 2582862"/>
              <a:gd name="connsiteY19" fmla="*/ 192840 h 192840"/>
              <a:gd name="connsiteX20" fmla="*/ 2524424 w 2582862"/>
              <a:gd name="connsiteY20" fmla="*/ 0 h 192840"/>
              <a:gd name="connsiteX21" fmla="*/ 2540923 w 2582862"/>
              <a:gd name="connsiteY21" fmla="*/ 0 h 192840"/>
              <a:gd name="connsiteX22" fmla="*/ 2451000 w 2582862"/>
              <a:gd name="connsiteY22" fmla="*/ 192840 h 192840"/>
              <a:gd name="connsiteX23" fmla="*/ 2434501 w 2582862"/>
              <a:gd name="connsiteY23" fmla="*/ 192840 h 192840"/>
              <a:gd name="connsiteX24" fmla="*/ 2495849 w 2582862"/>
              <a:gd name="connsiteY24" fmla="*/ 0 h 192840"/>
              <a:gd name="connsiteX25" fmla="*/ 2512347 w 2582862"/>
              <a:gd name="connsiteY25" fmla="*/ 0 h 192840"/>
              <a:gd name="connsiteX26" fmla="*/ 2422424 w 2582862"/>
              <a:gd name="connsiteY26" fmla="*/ 192840 h 192840"/>
              <a:gd name="connsiteX27" fmla="*/ 2405927 w 2582862"/>
              <a:gd name="connsiteY27" fmla="*/ 192840 h 192840"/>
              <a:gd name="connsiteX28" fmla="*/ 2467274 w 2582862"/>
              <a:gd name="connsiteY28" fmla="*/ 0 h 192840"/>
              <a:gd name="connsiteX29" fmla="*/ 2483772 w 2582862"/>
              <a:gd name="connsiteY29" fmla="*/ 0 h 192840"/>
              <a:gd name="connsiteX30" fmla="*/ 2393850 w 2582862"/>
              <a:gd name="connsiteY30" fmla="*/ 192840 h 192840"/>
              <a:gd name="connsiteX31" fmla="*/ 2377351 w 2582862"/>
              <a:gd name="connsiteY31" fmla="*/ 192840 h 192840"/>
              <a:gd name="connsiteX32" fmla="*/ 2438699 w 2582862"/>
              <a:gd name="connsiteY32" fmla="*/ 0 h 192840"/>
              <a:gd name="connsiteX33" fmla="*/ 2455198 w 2582862"/>
              <a:gd name="connsiteY33" fmla="*/ 0 h 192840"/>
              <a:gd name="connsiteX34" fmla="*/ 2365275 w 2582862"/>
              <a:gd name="connsiteY34" fmla="*/ 192840 h 192840"/>
              <a:gd name="connsiteX35" fmla="*/ 2348776 w 2582862"/>
              <a:gd name="connsiteY35" fmla="*/ 192840 h 192840"/>
              <a:gd name="connsiteX36" fmla="*/ 2410124 w 2582862"/>
              <a:gd name="connsiteY36" fmla="*/ 0 h 192840"/>
              <a:gd name="connsiteX37" fmla="*/ 2426622 w 2582862"/>
              <a:gd name="connsiteY37" fmla="*/ 0 h 192840"/>
              <a:gd name="connsiteX38" fmla="*/ 2336700 w 2582862"/>
              <a:gd name="connsiteY38" fmla="*/ 192840 h 192840"/>
              <a:gd name="connsiteX39" fmla="*/ 2320201 w 2582862"/>
              <a:gd name="connsiteY39" fmla="*/ 192840 h 192840"/>
              <a:gd name="connsiteX40" fmla="*/ 2381549 w 2582862"/>
              <a:gd name="connsiteY40" fmla="*/ 0 h 192840"/>
              <a:gd name="connsiteX41" fmla="*/ 2398047 w 2582862"/>
              <a:gd name="connsiteY41" fmla="*/ 0 h 192840"/>
              <a:gd name="connsiteX42" fmla="*/ 2308124 w 2582862"/>
              <a:gd name="connsiteY42" fmla="*/ 192840 h 192840"/>
              <a:gd name="connsiteX43" fmla="*/ 2291627 w 2582862"/>
              <a:gd name="connsiteY43" fmla="*/ 192840 h 192840"/>
              <a:gd name="connsiteX44" fmla="*/ 2352974 w 2582862"/>
              <a:gd name="connsiteY44" fmla="*/ 0 h 192840"/>
              <a:gd name="connsiteX45" fmla="*/ 2369472 w 2582862"/>
              <a:gd name="connsiteY45" fmla="*/ 0 h 192840"/>
              <a:gd name="connsiteX46" fmla="*/ 2279550 w 2582862"/>
              <a:gd name="connsiteY46" fmla="*/ 192840 h 192840"/>
              <a:gd name="connsiteX47" fmla="*/ 2263051 w 2582862"/>
              <a:gd name="connsiteY47" fmla="*/ 192840 h 192840"/>
              <a:gd name="connsiteX48" fmla="*/ 2324399 w 2582862"/>
              <a:gd name="connsiteY48" fmla="*/ 0 h 192840"/>
              <a:gd name="connsiteX49" fmla="*/ 2340898 w 2582862"/>
              <a:gd name="connsiteY49" fmla="*/ 0 h 192840"/>
              <a:gd name="connsiteX50" fmla="*/ 2250975 w 2582862"/>
              <a:gd name="connsiteY50" fmla="*/ 192840 h 192840"/>
              <a:gd name="connsiteX51" fmla="*/ 2234476 w 2582862"/>
              <a:gd name="connsiteY51" fmla="*/ 192840 h 192840"/>
              <a:gd name="connsiteX52" fmla="*/ 2295824 w 2582862"/>
              <a:gd name="connsiteY52" fmla="*/ 0 h 192840"/>
              <a:gd name="connsiteX53" fmla="*/ 2312322 w 2582862"/>
              <a:gd name="connsiteY53" fmla="*/ 0 h 192840"/>
              <a:gd name="connsiteX54" fmla="*/ 2222400 w 2582862"/>
              <a:gd name="connsiteY54" fmla="*/ 192840 h 192840"/>
              <a:gd name="connsiteX55" fmla="*/ 2205901 w 2582862"/>
              <a:gd name="connsiteY55" fmla="*/ 192840 h 192840"/>
              <a:gd name="connsiteX56" fmla="*/ 2267249 w 2582862"/>
              <a:gd name="connsiteY56" fmla="*/ 0 h 192840"/>
              <a:gd name="connsiteX57" fmla="*/ 2283747 w 2582862"/>
              <a:gd name="connsiteY57" fmla="*/ 0 h 192840"/>
              <a:gd name="connsiteX58" fmla="*/ 2193824 w 2582862"/>
              <a:gd name="connsiteY58" fmla="*/ 192840 h 192840"/>
              <a:gd name="connsiteX59" fmla="*/ 2177327 w 2582862"/>
              <a:gd name="connsiteY59" fmla="*/ 192840 h 192840"/>
              <a:gd name="connsiteX60" fmla="*/ 2238674 w 2582862"/>
              <a:gd name="connsiteY60" fmla="*/ 0 h 192840"/>
              <a:gd name="connsiteX61" fmla="*/ 2255172 w 2582862"/>
              <a:gd name="connsiteY61" fmla="*/ 0 h 192840"/>
              <a:gd name="connsiteX62" fmla="*/ 2165250 w 2582862"/>
              <a:gd name="connsiteY62" fmla="*/ 192840 h 192840"/>
              <a:gd name="connsiteX63" fmla="*/ 2148751 w 2582862"/>
              <a:gd name="connsiteY63" fmla="*/ 192840 h 192840"/>
              <a:gd name="connsiteX64" fmla="*/ 2210099 w 2582862"/>
              <a:gd name="connsiteY64" fmla="*/ 0 h 192840"/>
              <a:gd name="connsiteX65" fmla="*/ 2226598 w 2582862"/>
              <a:gd name="connsiteY65" fmla="*/ 0 h 192840"/>
              <a:gd name="connsiteX66" fmla="*/ 2136675 w 2582862"/>
              <a:gd name="connsiteY66" fmla="*/ 192840 h 192840"/>
              <a:gd name="connsiteX67" fmla="*/ 2120176 w 2582862"/>
              <a:gd name="connsiteY67" fmla="*/ 192840 h 192840"/>
              <a:gd name="connsiteX68" fmla="*/ 2181524 w 2582862"/>
              <a:gd name="connsiteY68" fmla="*/ 0 h 192840"/>
              <a:gd name="connsiteX69" fmla="*/ 2198022 w 2582862"/>
              <a:gd name="connsiteY69" fmla="*/ 0 h 192840"/>
              <a:gd name="connsiteX70" fmla="*/ 2108100 w 2582862"/>
              <a:gd name="connsiteY70" fmla="*/ 192840 h 192840"/>
              <a:gd name="connsiteX71" fmla="*/ 2091601 w 2582862"/>
              <a:gd name="connsiteY71" fmla="*/ 192840 h 192840"/>
              <a:gd name="connsiteX72" fmla="*/ 2152949 w 2582862"/>
              <a:gd name="connsiteY72" fmla="*/ 0 h 192840"/>
              <a:gd name="connsiteX73" fmla="*/ 2169447 w 2582862"/>
              <a:gd name="connsiteY73" fmla="*/ 0 h 192840"/>
              <a:gd name="connsiteX74" fmla="*/ 2079524 w 2582862"/>
              <a:gd name="connsiteY74" fmla="*/ 192840 h 192840"/>
              <a:gd name="connsiteX75" fmla="*/ 2063027 w 2582862"/>
              <a:gd name="connsiteY75" fmla="*/ 192840 h 192840"/>
              <a:gd name="connsiteX76" fmla="*/ 2124374 w 2582862"/>
              <a:gd name="connsiteY76" fmla="*/ 0 h 192840"/>
              <a:gd name="connsiteX77" fmla="*/ 2140872 w 2582862"/>
              <a:gd name="connsiteY77" fmla="*/ 0 h 192840"/>
              <a:gd name="connsiteX78" fmla="*/ 2050950 w 2582862"/>
              <a:gd name="connsiteY78" fmla="*/ 192840 h 192840"/>
              <a:gd name="connsiteX79" fmla="*/ 2034451 w 2582862"/>
              <a:gd name="connsiteY79" fmla="*/ 192840 h 192840"/>
              <a:gd name="connsiteX80" fmla="*/ 2095799 w 2582862"/>
              <a:gd name="connsiteY80" fmla="*/ 0 h 192840"/>
              <a:gd name="connsiteX81" fmla="*/ 2112298 w 2582862"/>
              <a:gd name="connsiteY81" fmla="*/ 0 h 192840"/>
              <a:gd name="connsiteX82" fmla="*/ 2022375 w 2582862"/>
              <a:gd name="connsiteY82" fmla="*/ 192840 h 192840"/>
              <a:gd name="connsiteX83" fmla="*/ 2005876 w 2582862"/>
              <a:gd name="connsiteY83" fmla="*/ 192840 h 192840"/>
              <a:gd name="connsiteX84" fmla="*/ 2067223 w 2582862"/>
              <a:gd name="connsiteY84" fmla="*/ 0 h 192840"/>
              <a:gd name="connsiteX85" fmla="*/ 2083723 w 2582862"/>
              <a:gd name="connsiteY85" fmla="*/ 0 h 192840"/>
              <a:gd name="connsiteX86" fmla="*/ 1993800 w 2582862"/>
              <a:gd name="connsiteY86" fmla="*/ 192840 h 192840"/>
              <a:gd name="connsiteX87" fmla="*/ 1977301 w 2582862"/>
              <a:gd name="connsiteY87" fmla="*/ 192840 h 192840"/>
              <a:gd name="connsiteX88" fmla="*/ 2038649 w 2582862"/>
              <a:gd name="connsiteY88" fmla="*/ 0 h 192840"/>
              <a:gd name="connsiteX89" fmla="*/ 2055147 w 2582862"/>
              <a:gd name="connsiteY89" fmla="*/ 0 h 192840"/>
              <a:gd name="connsiteX90" fmla="*/ 1965224 w 2582862"/>
              <a:gd name="connsiteY90" fmla="*/ 192840 h 192840"/>
              <a:gd name="connsiteX91" fmla="*/ 1948727 w 2582862"/>
              <a:gd name="connsiteY91" fmla="*/ 192840 h 192840"/>
              <a:gd name="connsiteX92" fmla="*/ 2010074 w 2582862"/>
              <a:gd name="connsiteY92" fmla="*/ 0 h 192840"/>
              <a:gd name="connsiteX93" fmla="*/ 2026572 w 2582862"/>
              <a:gd name="connsiteY93" fmla="*/ 0 h 192840"/>
              <a:gd name="connsiteX94" fmla="*/ 1936650 w 2582862"/>
              <a:gd name="connsiteY94" fmla="*/ 192840 h 192840"/>
              <a:gd name="connsiteX95" fmla="*/ 1920151 w 2582862"/>
              <a:gd name="connsiteY95" fmla="*/ 192840 h 192840"/>
              <a:gd name="connsiteX96" fmla="*/ 1981499 w 2582862"/>
              <a:gd name="connsiteY96" fmla="*/ 0 h 192840"/>
              <a:gd name="connsiteX97" fmla="*/ 1997998 w 2582862"/>
              <a:gd name="connsiteY97" fmla="*/ 0 h 192840"/>
              <a:gd name="connsiteX98" fmla="*/ 1908075 w 2582862"/>
              <a:gd name="connsiteY98" fmla="*/ 192840 h 192840"/>
              <a:gd name="connsiteX99" fmla="*/ 1891576 w 2582862"/>
              <a:gd name="connsiteY99" fmla="*/ 192840 h 192840"/>
              <a:gd name="connsiteX100" fmla="*/ 1952924 w 2582862"/>
              <a:gd name="connsiteY100" fmla="*/ 0 h 192840"/>
              <a:gd name="connsiteX101" fmla="*/ 1969422 w 2582862"/>
              <a:gd name="connsiteY101" fmla="*/ 0 h 192840"/>
              <a:gd name="connsiteX102" fmla="*/ 1879499 w 2582862"/>
              <a:gd name="connsiteY102" fmla="*/ 192840 h 192840"/>
              <a:gd name="connsiteX103" fmla="*/ 1863001 w 2582862"/>
              <a:gd name="connsiteY103" fmla="*/ 192840 h 192840"/>
              <a:gd name="connsiteX104" fmla="*/ 1924349 w 2582862"/>
              <a:gd name="connsiteY104" fmla="*/ 0 h 192840"/>
              <a:gd name="connsiteX105" fmla="*/ 1940847 w 2582862"/>
              <a:gd name="connsiteY105" fmla="*/ 0 h 192840"/>
              <a:gd name="connsiteX106" fmla="*/ 1850924 w 2582862"/>
              <a:gd name="connsiteY106" fmla="*/ 192840 h 192840"/>
              <a:gd name="connsiteX107" fmla="*/ 1834427 w 2582862"/>
              <a:gd name="connsiteY107" fmla="*/ 192840 h 192840"/>
              <a:gd name="connsiteX108" fmla="*/ 1895774 w 2582862"/>
              <a:gd name="connsiteY108" fmla="*/ 0 h 192840"/>
              <a:gd name="connsiteX109" fmla="*/ 1912272 w 2582862"/>
              <a:gd name="connsiteY109" fmla="*/ 0 h 192840"/>
              <a:gd name="connsiteX110" fmla="*/ 1822350 w 2582862"/>
              <a:gd name="connsiteY110" fmla="*/ 192840 h 192840"/>
              <a:gd name="connsiteX111" fmla="*/ 1805851 w 2582862"/>
              <a:gd name="connsiteY111" fmla="*/ 192840 h 192840"/>
              <a:gd name="connsiteX112" fmla="*/ 1867199 w 2582862"/>
              <a:gd name="connsiteY112" fmla="*/ 0 h 192840"/>
              <a:gd name="connsiteX113" fmla="*/ 1883698 w 2582862"/>
              <a:gd name="connsiteY113" fmla="*/ 0 h 192840"/>
              <a:gd name="connsiteX114" fmla="*/ 1793775 w 2582862"/>
              <a:gd name="connsiteY114" fmla="*/ 192840 h 192840"/>
              <a:gd name="connsiteX115" fmla="*/ 1777276 w 2582862"/>
              <a:gd name="connsiteY115" fmla="*/ 192840 h 192840"/>
              <a:gd name="connsiteX116" fmla="*/ 1838623 w 2582862"/>
              <a:gd name="connsiteY116" fmla="*/ 0 h 192840"/>
              <a:gd name="connsiteX117" fmla="*/ 1855122 w 2582862"/>
              <a:gd name="connsiteY117" fmla="*/ 0 h 192840"/>
              <a:gd name="connsiteX118" fmla="*/ 1765200 w 2582862"/>
              <a:gd name="connsiteY118" fmla="*/ 192840 h 192840"/>
              <a:gd name="connsiteX119" fmla="*/ 1748701 w 2582862"/>
              <a:gd name="connsiteY119" fmla="*/ 192840 h 192840"/>
              <a:gd name="connsiteX120" fmla="*/ 1810048 w 2582862"/>
              <a:gd name="connsiteY120" fmla="*/ 0 h 192840"/>
              <a:gd name="connsiteX121" fmla="*/ 1826547 w 2582862"/>
              <a:gd name="connsiteY121" fmla="*/ 0 h 192840"/>
              <a:gd name="connsiteX122" fmla="*/ 1736624 w 2582862"/>
              <a:gd name="connsiteY122" fmla="*/ 192840 h 192840"/>
              <a:gd name="connsiteX123" fmla="*/ 1720126 w 2582862"/>
              <a:gd name="connsiteY123" fmla="*/ 192840 h 192840"/>
              <a:gd name="connsiteX124" fmla="*/ 1781474 w 2582862"/>
              <a:gd name="connsiteY124" fmla="*/ 0 h 192840"/>
              <a:gd name="connsiteX125" fmla="*/ 1797973 w 2582862"/>
              <a:gd name="connsiteY125" fmla="*/ 0 h 192840"/>
              <a:gd name="connsiteX126" fmla="*/ 1708050 w 2582862"/>
              <a:gd name="connsiteY126" fmla="*/ 192840 h 192840"/>
              <a:gd name="connsiteX127" fmla="*/ 1691551 w 2582862"/>
              <a:gd name="connsiteY127" fmla="*/ 192840 h 192840"/>
              <a:gd name="connsiteX128" fmla="*/ 1752899 w 2582862"/>
              <a:gd name="connsiteY128" fmla="*/ 0 h 192840"/>
              <a:gd name="connsiteX129" fmla="*/ 1769398 w 2582862"/>
              <a:gd name="connsiteY129" fmla="*/ 0 h 192840"/>
              <a:gd name="connsiteX130" fmla="*/ 1679475 w 2582862"/>
              <a:gd name="connsiteY130" fmla="*/ 192840 h 192840"/>
              <a:gd name="connsiteX131" fmla="*/ 1662976 w 2582862"/>
              <a:gd name="connsiteY131" fmla="*/ 192840 h 192840"/>
              <a:gd name="connsiteX132" fmla="*/ 1724324 w 2582862"/>
              <a:gd name="connsiteY132" fmla="*/ 0 h 192840"/>
              <a:gd name="connsiteX133" fmla="*/ 1740822 w 2582862"/>
              <a:gd name="connsiteY133" fmla="*/ 0 h 192840"/>
              <a:gd name="connsiteX134" fmla="*/ 1650899 w 2582862"/>
              <a:gd name="connsiteY134" fmla="*/ 192840 h 192840"/>
              <a:gd name="connsiteX135" fmla="*/ 1634401 w 2582862"/>
              <a:gd name="connsiteY135" fmla="*/ 192840 h 192840"/>
              <a:gd name="connsiteX136" fmla="*/ 1695748 w 2582862"/>
              <a:gd name="connsiteY136" fmla="*/ 0 h 192840"/>
              <a:gd name="connsiteX137" fmla="*/ 1712247 w 2582862"/>
              <a:gd name="connsiteY137" fmla="*/ 0 h 192840"/>
              <a:gd name="connsiteX138" fmla="*/ 1622324 w 2582862"/>
              <a:gd name="connsiteY138" fmla="*/ 192840 h 192840"/>
              <a:gd name="connsiteX139" fmla="*/ 1605826 w 2582862"/>
              <a:gd name="connsiteY139" fmla="*/ 192840 h 192840"/>
              <a:gd name="connsiteX140" fmla="*/ 1667174 w 2582862"/>
              <a:gd name="connsiteY140" fmla="*/ 0 h 192840"/>
              <a:gd name="connsiteX141" fmla="*/ 1683673 w 2582862"/>
              <a:gd name="connsiteY141" fmla="*/ 0 h 192840"/>
              <a:gd name="connsiteX142" fmla="*/ 1593750 w 2582862"/>
              <a:gd name="connsiteY142" fmla="*/ 192840 h 192840"/>
              <a:gd name="connsiteX143" fmla="*/ 1577251 w 2582862"/>
              <a:gd name="connsiteY143" fmla="*/ 192840 h 192840"/>
              <a:gd name="connsiteX144" fmla="*/ 1638599 w 2582862"/>
              <a:gd name="connsiteY144" fmla="*/ 0 h 192840"/>
              <a:gd name="connsiteX145" fmla="*/ 1655098 w 2582862"/>
              <a:gd name="connsiteY145" fmla="*/ 0 h 192840"/>
              <a:gd name="connsiteX146" fmla="*/ 1565175 w 2582862"/>
              <a:gd name="connsiteY146" fmla="*/ 192840 h 192840"/>
              <a:gd name="connsiteX147" fmla="*/ 1548676 w 2582862"/>
              <a:gd name="connsiteY147" fmla="*/ 192840 h 192840"/>
              <a:gd name="connsiteX148" fmla="*/ 1610023 w 2582862"/>
              <a:gd name="connsiteY148" fmla="*/ 0 h 192840"/>
              <a:gd name="connsiteX149" fmla="*/ 1626522 w 2582862"/>
              <a:gd name="connsiteY149" fmla="*/ 0 h 192840"/>
              <a:gd name="connsiteX150" fmla="*/ 1536600 w 2582862"/>
              <a:gd name="connsiteY150" fmla="*/ 192840 h 192840"/>
              <a:gd name="connsiteX151" fmla="*/ 1520101 w 2582862"/>
              <a:gd name="connsiteY151" fmla="*/ 192840 h 192840"/>
              <a:gd name="connsiteX152" fmla="*/ 1581448 w 2582862"/>
              <a:gd name="connsiteY152" fmla="*/ 0 h 192840"/>
              <a:gd name="connsiteX153" fmla="*/ 1597947 w 2582862"/>
              <a:gd name="connsiteY153" fmla="*/ 0 h 192840"/>
              <a:gd name="connsiteX154" fmla="*/ 1508024 w 2582862"/>
              <a:gd name="connsiteY154" fmla="*/ 192840 h 192840"/>
              <a:gd name="connsiteX155" fmla="*/ 1491527 w 2582862"/>
              <a:gd name="connsiteY155" fmla="*/ 192840 h 192840"/>
              <a:gd name="connsiteX156" fmla="*/ 1552874 w 2582862"/>
              <a:gd name="connsiteY156" fmla="*/ 0 h 192840"/>
              <a:gd name="connsiteX157" fmla="*/ 1569373 w 2582862"/>
              <a:gd name="connsiteY157" fmla="*/ 0 h 192840"/>
              <a:gd name="connsiteX158" fmla="*/ 1479450 w 2582862"/>
              <a:gd name="connsiteY158" fmla="*/ 192840 h 192840"/>
              <a:gd name="connsiteX159" fmla="*/ 1462951 w 2582862"/>
              <a:gd name="connsiteY159" fmla="*/ 192840 h 192840"/>
              <a:gd name="connsiteX160" fmla="*/ 1524299 w 2582862"/>
              <a:gd name="connsiteY160" fmla="*/ 0 h 192840"/>
              <a:gd name="connsiteX161" fmla="*/ 1540798 w 2582862"/>
              <a:gd name="connsiteY161" fmla="*/ 0 h 192840"/>
              <a:gd name="connsiteX162" fmla="*/ 1450875 w 2582862"/>
              <a:gd name="connsiteY162" fmla="*/ 192840 h 192840"/>
              <a:gd name="connsiteX163" fmla="*/ 1434376 w 2582862"/>
              <a:gd name="connsiteY163" fmla="*/ 192840 h 192840"/>
              <a:gd name="connsiteX164" fmla="*/ 1495724 w 2582862"/>
              <a:gd name="connsiteY164" fmla="*/ 0 h 192840"/>
              <a:gd name="connsiteX165" fmla="*/ 1512222 w 2582862"/>
              <a:gd name="connsiteY165" fmla="*/ 0 h 192840"/>
              <a:gd name="connsiteX166" fmla="*/ 1422299 w 2582862"/>
              <a:gd name="connsiteY166" fmla="*/ 192840 h 192840"/>
              <a:gd name="connsiteX167" fmla="*/ 1405801 w 2582862"/>
              <a:gd name="connsiteY167" fmla="*/ 192840 h 192840"/>
              <a:gd name="connsiteX168" fmla="*/ 1467149 w 2582862"/>
              <a:gd name="connsiteY168" fmla="*/ 0 h 192840"/>
              <a:gd name="connsiteX169" fmla="*/ 1483647 w 2582862"/>
              <a:gd name="connsiteY169" fmla="*/ 0 h 192840"/>
              <a:gd name="connsiteX170" fmla="*/ 1393724 w 2582862"/>
              <a:gd name="connsiteY170" fmla="*/ 192840 h 192840"/>
              <a:gd name="connsiteX171" fmla="*/ 1377226 w 2582862"/>
              <a:gd name="connsiteY171" fmla="*/ 192840 h 192840"/>
              <a:gd name="connsiteX172" fmla="*/ 1438574 w 2582862"/>
              <a:gd name="connsiteY172" fmla="*/ 0 h 192840"/>
              <a:gd name="connsiteX173" fmla="*/ 1455073 w 2582862"/>
              <a:gd name="connsiteY173" fmla="*/ 0 h 192840"/>
              <a:gd name="connsiteX174" fmla="*/ 1365150 w 2582862"/>
              <a:gd name="connsiteY174" fmla="*/ 192840 h 192840"/>
              <a:gd name="connsiteX175" fmla="*/ 1348651 w 2582862"/>
              <a:gd name="connsiteY175" fmla="*/ 192840 h 192840"/>
              <a:gd name="connsiteX176" fmla="*/ 1409999 w 2582862"/>
              <a:gd name="connsiteY176" fmla="*/ 0 h 192840"/>
              <a:gd name="connsiteX177" fmla="*/ 1426498 w 2582862"/>
              <a:gd name="connsiteY177" fmla="*/ 0 h 192840"/>
              <a:gd name="connsiteX178" fmla="*/ 1336575 w 2582862"/>
              <a:gd name="connsiteY178" fmla="*/ 192840 h 192840"/>
              <a:gd name="connsiteX179" fmla="*/ 1320076 w 2582862"/>
              <a:gd name="connsiteY179" fmla="*/ 192840 h 192840"/>
              <a:gd name="connsiteX180" fmla="*/ 1381423 w 2582862"/>
              <a:gd name="connsiteY180" fmla="*/ 0 h 192840"/>
              <a:gd name="connsiteX181" fmla="*/ 1397922 w 2582862"/>
              <a:gd name="connsiteY181" fmla="*/ 0 h 192840"/>
              <a:gd name="connsiteX182" fmla="*/ 1307999 w 2582862"/>
              <a:gd name="connsiteY182" fmla="*/ 192840 h 192840"/>
              <a:gd name="connsiteX183" fmla="*/ 1291501 w 2582862"/>
              <a:gd name="connsiteY183" fmla="*/ 192840 h 192840"/>
              <a:gd name="connsiteX184" fmla="*/ 1352849 w 2582862"/>
              <a:gd name="connsiteY184" fmla="*/ 0 h 192840"/>
              <a:gd name="connsiteX185" fmla="*/ 1369347 w 2582862"/>
              <a:gd name="connsiteY185" fmla="*/ 0 h 192840"/>
              <a:gd name="connsiteX186" fmla="*/ 1279424 w 2582862"/>
              <a:gd name="connsiteY186" fmla="*/ 192840 h 192840"/>
              <a:gd name="connsiteX187" fmla="*/ 1262926 w 2582862"/>
              <a:gd name="connsiteY187" fmla="*/ 192840 h 192840"/>
              <a:gd name="connsiteX188" fmla="*/ 1324274 w 2582862"/>
              <a:gd name="connsiteY188" fmla="*/ 0 h 192840"/>
              <a:gd name="connsiteX189" fmla="*/ 1340773 w 2582862"/>
              <a:gd name="connsiteY189" fmla="*/ 0 h 192840"/>
              <a:gd name="connsiteX190" fmla="*/ 1250850 w 2582862"/>
              <a:gd name="connsiteY190" fmla="*/ 192840 h 192840"/>
              <a:gd name="connsiteX191" fmla="*/ 1234351 w 2582862"/>
              <a:gd name="connsiteY191" fmla="*/ 192840 h 192840"/>
              <a:gd name="connsiteX192" fmla="*/ 1295699 w 2582862"/>
              <a:gd name="connsiteY192" fmla="*/ 0 h 192840"/>
              <a:gd name="connsiteX193" fmla="*/ 1312198 w 2582862"/>
              <a:gd name="connsiteY193" fmla="*/ 0 h 192840"/>
              <a:gd name="connsiteX194" fmla="*/ 1222275 w 2582862"/>
              <a:gd name="connsiteY194" fmla="*/ 192840 h 192840"/>
              <a:gd name="connsiteX195" fmla="*/ 1205776 w 2582862"/>
              <a:gd name="connsiteY195" fmla="*/ 192840 h 192840"/>
              <a:gd name="connsiteX196" fmla="*/ 1267123 w 2582862"/>
              <a:gd name="connsiteY196" fmla="*/ 0 h 192840"/>
              <a:gd name="connsiteX197" fmla="*/ 1283622 w 2582862"/>
              <a:gd name="connsiteY197" fmla="*/ 0 h 192840"/>
              <a:gd name="connsiteX198" fmla="*/ 1193700 w 2582862"/>
              <a:gd name="connsiteY198" fmla="*/ 192840 h 192840"/>
              <a:gd name="connsiteX199" fmla="*/ 1177201 w 2582862"/>
              <a:gd name="connsiteY199" fmla="*/ 192840 h 192840"/>
              <a:gd name="connsiteX200" fmla="*/ 1238549 w 2582862"/>
              <a:gd name="connsiteY200" fmla="*/ 0 h 192840"/>
              <a:gd name="connsiteX201" fmla="*/ 1255047 w 2582862"/>
              <a:gd name="connsiteY201" fmla="*/ 0 h 192840"/>
              <a:gd name="connsiteX202" fmla="*/ 1165124 w 2582862"/>
              <a:gd name="connsiteY202" fmla="*/ 192840 h 192840"/>
              <a:gd name="connsiteX203" fmla="*/ 1148626 w 2582862"/>
              <a:gd name="connsiteY203" fmla="*/ 192840 h 192840"/>
              <a:gd name="connsiteX204" fmla="*/ 1209974 w 2582862"/>
              <a:gd name="connsiteY204" fmla="*/ 0 h 192840"/>
              <a:gd name="connsiteX205" fmla="*/ 1226473 w 2582862"/>
              <a:gd name="connsiteY205" fmla="*/ 0 h 192840"/>
              <a:gd name="connsiteX206" fmla="*/ 1136550 w 2582862"/>
              <a:gd name="connsiteY206" fmla="*/ 192840 h 192840"/>
              <a:gd name="connsiteX207" fmla="*/ 1120051 w 2582862"/>
              <a:gd name="connsiteY207" fmla="*/ 192840 h 192840"/>
              <a:gd name="connsiteX208" fmla="*/ 1181399 w 2582862"/>
              <a:gd name="connsiteY208" fmla="*/ 0 h 192840"/>
              <a:gd name="connsiteX209" fmla="*/ 1197897 w 2582862"/>
              <a:gd name="connsiteY209" fmla="*/ 0 h 192840"/>
              <a:gd name="connsiteX210" fmla="*/ 1107975 w 2582862"/>
              <a:gd name="connsiteY210" fmla="*/ 192840 h 192840"/>
              <a:gd name="connsiteX211" fmla="*/ 1091476 w 2582862"/>
              <a:gd name="connsiteY211" fmla="*/ 192840 h 192840"/>
              <a:gd name="connsiteX212" fmla="*/ 1152823 w 2582862"/>
              <a:gd name="connsiteY212" fmla="*/ 0 h 192840"/>
              <a:gd name="connsiteX213" fmla="*/ 1169322 w 2582862"/>
              <a:gd name="connsiteY213" fmla="*/ 0 h 192840"/>
              <a:gd name="connsiteX214" fmla="*/ 1079399 w 2582862"/>
              <a:gd name="connsiteY214" fmla="*/ 192840 h 192840"/>
              <a:gd name="connsiteX215" fmla="*/ 1062901 w 2582862"/>
              <a:gd name="connsiteY215" fmla="*/ 192840 h 192840"/>
              <a:gd name="connsiteX216" fmla="*/ 1124249 w 2582862"/>
              <a:gd name="connsiteY216" fmla="*/ 0 h 192840"/>
              <a:gd name="connsiteX217" fmla="*/ 1140747 w 2582862"/>
              <a:gd name="connsiteY217" fmla="*/ 0 h 192840"/>
              <a:gd name="connsiteX218" fmla="*/ 1050824 w 2582862"/>
              <a:gd name="connsiteY218" fmla="*/ 192840 h 192840"/>
              <a:gd name="connsiteX219" fmla="*/ 1034326 w 2582862"/>
              <a:gd name="connsiteY219" fmla="*/ 192840 h 192840"/>
              <a:gd name="connsiteX220" fmla="*/ 1095674 w 2582862"/>
              <a:gd name="connsiteY220" fmla="*/ 0 h 192840"/>
              <a:gd name="connsiteX221" fmla="*/ 1112173 w 2582862"/>
              <a:gd name="connsiteY221" fmla="*/ 0 h 192840"/>
              <a:gd name="connsiteX222" fmla="*/ 1022250 w 2582862"/>
              <a:gd name="connsiteY222" fmla="*/ 192840 h 192840"/>
              <a:gd name="connsiteX223" fmla="*/ 1005751 w 2582862"/>
              <a:gd name="connsiteY223" fmla="*/ 192840 h 192840"/>
              <a:gd name="connsiteX224" fmla="*/ 1067099 w 2582862"/>
              <a:gd name="connsiteY224" fmla="*/ 0 h 192840"/>
              <a:gd name="connsiteX225" fmla="*/ 1083598 w 2582862"/>
              <a:gd name="connsiteY225" fmla="*/ 0 h 192840"/>
              <a:gd name="connsiteX226" fmla="*/ 993675 w 2582862"/>
              <a:gd name="connsiteY226" fmla="*/ 192840 h 192840"/>
              <a:gd name="connsiteX227" fmla="*/ 977176 w 2582862"/>
              <a:gd name="connsiteY227" fmla="*/ 192840 h 192840"/>
              <a:gd name="connsiteX228" fmla="*/ 1038523 w 2582862"/>
              <a:gd name="connsiteY228" fmla="*/ 0 h 192840"/>
              <a:gd name="connsiteX229" fmla="*/ 1055022 w 2582862"/>
              <a:gd name="connsiteY229" fmla="*/ 0 h 192840"/>
              <a:gd name="connsiteX230" fmla="*/ 965099 w 2582862"/>
              <a:gd name="connsiteY230" fmla="*/ 192840 h 192840"/>
              <a:gd name="connsiteX231" fmla="*/ 948601 w 2582862"/>
              <a:gd name="connsiteY231" fmla="*/ 192840 h 192840"/>
              <a:gd name="connsiteX232" fmla="*/ 1009949 w 2582862"/>
              <a:gd name="connsiteY232" fmla="*/ 0 h 192840"/>
              <a:gd name="connsiteX233" fmla="*/ 1026447 w 2582862"/>
              <a:gd name="connsiteY233" fmla="*/ 0 h 192840"/>
              <a:gd name="connsiteX234" fmla="*/ 936524 w 2582862"/>
              <a:gd name="connsiteY234" fmla="*/ 192840 h 192840"/>
              <a:gd name="connsiteX235" fmla="*/ 920026 w 2582862"/>
              <a:gd name="connsiteY235" fmla="*/ 192840 h 192840"/>
              <a:gd name="connsiteX236" fmla="*/ 981374 w 2582862"/>
              <a:gd name="connsiteY236" fmla="*/ 0 h 192840"/>
              <a:gd name="connsiteX237" fmla="*/ 997873 w 2582862"/>
              <a:gd name="connsiteY237" fmla="*/ 0 h 192840"/>
              <a:gd name="connsiteX238" fmla="*/ 907950 w 2582862"/>
              <a:gd name="connsiteY238" fmla="*/ 192840 h 192840"/>
              <a:gd name="connsiteX239" fmla="*/ 891451 w 2582862"/>
              <a:gd name="connsiteY239" fmla="*/ 192840 h 192840"/>
              <a:gd name="connsiteX240" fmla="*/ 952799 w 2582862"/>
              <a:gd name="connsiteY240" fmla="*/ 0 h 192840"/>
              <a:gd name="connsiteX241" fmla="*/ 969298 w 2582862"/>
              <a:gd name="connsiteY241" fmla="*/ 0 h 192840"/>
              <a:gd name="connsiteX242" fmla="*/ 879375 w 2582862"/>
              <a:gd name="connsiteY242" fmla="*/ 192840 h 192840"/>
              <a:gd name="connsiteX243" fmla="*/ 862876 w 2582862"/>
              <a:gd name="connsiteY243" fmla="*/ 192840 h 192840"/>
              <a:gd name="connsiteX244" fmla="*/ 924223 w 2582862"/>
              <a:gd name="connsiteY244" fmla="*/ 0 h 192840"/>
              <a:gd name="connsiteX245" fmla="*/ 940722 w 2582862"/>
              <a:gd name="connsiteY245" fmla="*/ 0 h 192840"/>
              <a:gd name="connsiteX246" fmla="*/ 850799 w 2582862"/>
              <a:gd name="connsiteY246" fmla="*/ 192840 h 192840"/>
              <a:gd name="connsiteX247" fmla="*/ 834301 w 2582862"/>
              <a:gd name="connsiteY247" fmla="*/ 192840 h 192840"/>
              <a:gd name="connsiteX248" fmla="*/ 895649 w 2582862"/>
              <a:gd name="connsiteY248" fmla="*/ 0 h 192840"/>
              <a:gd name="connsiteX249" fmla="*/ 912147 w 2582862"/>
              <a:gd name="connsiteY249" fmla="*/ 0 h 192840"/>
              <a:gd name="connsiteX250" fmla="*/ 822224 w 2582862"/>
              <a:gd name="connsiteY250" fmla="*/ 192840 h 192840"/>
              <a:gd name="connsiteX251" fmla="*/ 805726 w 2582862"/>
              <a:gd name="connsiteY251" fmla="*/ 192840 h 192840"/>
              <a:gd name="connsiteX252" fmla="*/ 867074 w 2582862"/>
              <a:gd name="connsiteY252" fmla="*/ 0 h 192840"/>
              <a:gd name="connsiteX253" fmla="*/ 883573 w 2582862"/>
              <a:gd name="connsiteY253" fmla="*/ 0 h 192840"/>
              <a:gd name="connsiteX254" fmla="*/ 793650 w 2582862"/>
              <a:gd name="connsiteY254" fmla="*/ 192840 h 192840"/>
              <a:gd name="connsiteX255" fmla="*/ 777151 w 2582862"/>
              <a:gd name="connsiteY255" fmla="*/ 192840 h 192840"/>
              <a:gd name="connsiteX256" fmla="*/ 838499 w 2582862"/>
              <a:gd name="connsiteY256" fmla="*/ 0 h 192840"/>
              <a:gd name="connsiteX257" fmla="*/ 854997 w 2582862"/>
              <a:gd name="connsiteY257" fmla="*/ 0 h 192840"/>
              <a:gd name="connsiteX258" fmla="*/ 765075 w 2582862"/>
              <a:gd name="connsiteY258" fmla="*/ 192840 h 192840"/>
              <a:gd name="connsiteX259" fmla="*/ 748576 w 2582862"/>
              <a:gd name="connsiteY259" fmla="*/ 192840 h 192840"/>
              <a:gd name="connsiteX260" fmla="*/ 809924 w 2582862"/>
              <a:gd name="connsiteY260" fmla="*/ 0 h 192840"/>
              <a:gd name="connsiteX261" fmla="*/ 826422 w 2582862"/>
              <a:gd name="connsiteY261" fmla="*/ 0 h 192840"/>
              <a:gd name="connsiteX262" fmla="*/ 736499 w 2582862"/>
              <a:gd name="connsiteY262" fmla="*/ 192840 h 192840"/>
              <a:gd name="connsiteX263" fmla="*/ 720002 w 2582862"/>
              <a:gd name="connsiteY263" fmla="*/ 192840 h 192840"/>
              <a:gd name="connsiteX264" fmla="*/ 781349 w 2582862"/>
              <a:gd name="connsiteY264" fmla="*/ 0 h 192840"/>
              <a:gd name="connsiteX265" fmla="*/ 797847 w 2582862"/>
              <a:gd name="connsiteY265" fmla="*/ 0 h 192840"/>
              <a:gd name="connsiteX266" fmla="*/ 707924 w 2582862"/>
              <a:gd name="connsiteY266" fmla="*/ 192840 h 192840"/>
              <a:gd name="connsiteX267" fmla="*/ 691426 w 2582862"/>
              <a:gd name="connsiteY267" fmla="*/ 192840 h 192840"/>
              <a:gd name="connsiteX268" fmla="*/ 752774 w 2582862"/>
              <a:gd name="connsiteY268" fmla="*/ 0 h 192840"/>
              <a:gd name="connsiteX269" fmla="*/ 769273 w 2582862"/>
              <a:gd name="connsiteY269" fmla="*/ 0 h 192840"/>
              <a:gd name="connsiteX270" fmla="*/ 679350 w 2582862"/>
              <a:gd name="connsiteY270" fmla="*/ 192840 h 192840"/>
              <a:gd name="connsiteX271" fmla="*/ 662851 w 2582862"/>
              <a:gd name="connsiteY271" fmla="*/ 192840 h 192840"/>
              <a:gd name="connsiteX272" fmla="*/ 724199 w 2582862"/>
              <a:gd name="connsiteY272" fmla="*/ 0 h 192840"/>
              <a:gd name="connsiteX273" fmla="*/ 740697 w 2582862"/>
              <a:gd name="connsiteY273" fmla="*/ 0 h 192840"/>
              <a:gd name="connsiteX274" fmla="*/ 650775 w 2582862"/>
              <a:gd name="connsiteY274" fmla="*/ 192840 h 192840"/>
              <a:gd name="connsiteX275" fmla="*/ 634276 w 2582862"/>
              <a:gd name="connsiteY275" fmla="*/ 192840 h 192840"/>
              <a:gd name="connsiteX276" fmla="*/ 695624 w 2582862"/>
              <a:gd name="connsiteY276" fmla="*/ 0 h 192840"/>
              <a:gd name="connsiteX277" fmla="*/ 712122 w 2582862"/>
              <a:gd name="connsiteY277" fmla="*/ 0 h 192840"/>
              <a:gd name="connsiteX278" fmla="*/ 622199 w 2582862"/>
              <a:gd name="connsiteY278" fmla="*/ 192840 h 192840"/>
              <a:gd name="connsiteX279" fmla="*/ 605702 w 2582862"/>
              <a:gd name="connsiteY279" fmla="*/ 192840 h 192840"/>
              <a:gd name="connsiteX280" fmla="*/ 667049 w 2582862"/>
              <a:gd name="connsiteY280" fmla="*/ 0 h 192840"/>
              <a:gd name="connsiteX281" fmla="*/ 683547 w 2582862"/>
              <a:gd name="connsiteY281" fmla="*/ 0 h 192840"/>
              <a:gd name="connsiteX282" fmla="*/ 593624 w 2582862"/>
              <a:gd name="connsiteY282" fmla="*/ 192840 h 192840"/>
              <a:gd name="connsiteX283" fmla="*/ 577126 w 2582862"/>
              <a:gd name="connsiteY283" fmla="*/ 192840 h 192840"/>
              <a:gd name="connsiteX284" fmla="*/ 638474 w 2582862"/>
              <a:gd name="connsiteY284" fmla="*/ 0 h 192840"/>
              <a:gd name="connsiteX285" fmla="*/ 654973 w 2582862"/>
              <a:gd name="connsiteY285" fmla="*/ 0 h 192840"/>
              <a:gd name="connsiteX286" fmla="*/ 565050 w 2582862"/>
              <a:gd name="connsiteY286" fmla="*/ 192840 h 192840"/>
              <a:gd name="connsiteX287" fmla="*/ 548551 w 2582862"/>
              <a:gd name="connsiteY287" fmla="*/ 192840 h 192840"/>
              <a:gd name="connsiteX288" fmla="*/ 609899 w 2582862"/>
              <a:gd name="connsiteY288" fmla="*/ 0 h 192840"/>
              <a:gd name="connsiteX289" fmla="*/ 626397 w 2582862"/>
              <a:gd name="connsiteY289" fmla="*/ 0 h 192840"/>
              <a:gd name="connsiteX290" fmla="*/ 536475 w 2582862"/>
              <a:gd name="connsiteY290" fmla="*/ 192840 h 192840"/>
              <a:gd name="connsiteX291" fmla="*/ 519976 w 2582862"/>
              <a:gd name="connsiteY291" fmla="*/ 192840 h 192840"/>
              <a:gd name="connsiteX292" fmla="*/ 581324 w 2582862"/>
              <a:gd name="connsiteY292" fmla="*/ 0 h 192840"/>
              <a:gd name="connsiteX293" fmla="*/ 597822 w 2582862"/>
              <a:gd name="connsiteY293" fmla="*/ 0 h 192840"/>
              <a:gd name="connsiteX294" fmla="*/ 507899 w 2582862"/>
              <a:gd name="connsiteY294" fmla="*/ 192840 h 192840"/>
              <a:gd name="connsiteX295" fmla="*/ 491402 w 2582862"/>
              <a:gd name="connsiteY295" fmla="*/ 192840 h 192840"/>
              <a:gd name="connsiteX296" fmla="*/ 552749 w 2582862"/>
              <a:gd name="connsiteY296" fmla="*/ 0 h 192840"/>
              <a:gd name="connsiteX297" fmla="*/ 569247 w 2582862"/>
              <a:gd name="connsiteY297" fmla="*/ 0 h 192840"/>
              <a:gd name="connsiteX298" fmla="*/ 479324 w 2582862"/>
              <a:gd name="connsiteY298" fmla="*/ 192840 h 192840"/>
              <a:gd name="connsiteX299" fmla="*/ 462826 w 2582862"/>
              <a:gd name="connsiteY299" fmla="*/ 192840 h 192840"/>
              <a:gd name="connsiteX300" fmla="*/ 524174 w 2582862"/>
              <a:gd name="connsiteY300" fmla="*/ 0 h 192840"/>
              <a:gd name="connsiteX301" fmla="*/ 540673 w 2582862"/>
              <a:gd name="connsiteY301" fmla="*/ 0 h 192840"/>
              <a:gd name="connsiteX302" fmla="*/ 450750 w 2582862"/>
              <a:gd name="connsiteY302" fmla="*/ 192840 h 192840"/>
              <a:gd name="connsiteX303" fmla="*/ 434251 w 2582862"/>
              <a:gd name="connsiteY303" fmla="*/ 192840 h 192840"/>
              <a:gd name="connsiteX304" fmla="*/ 495599 w 2582862"/>
              <a:gd name="connsiteY304" fmla="*/ 0 h 192840"/>
              <a:gd name="connsiteX305" fmla="*/ 512098 w 2582862"/>
              <a:gd name="connsiteY305" fmla="*/ 0 h 192840"/>
              <a:gd name="connsiteX306" fmla="*/ 422177 w 2582862"/>
              <a:gd name="connsiteY306" fmla="*/ 192840 h 192840"/>
              <a:gd name="connsiteX307" fmla="*/ 405677 w 2582862"/>
              <a:gd name="connsiteY307" fmla="*/ 192840 h 192840"/>
              <a:gd name="connsiteX308" fmla="*/ 467025 w 2582862"/>
              <a:gd name="connsiteY308" fmla="*/ 0 h 192840"/>
              <a:gd name="connsiteX309" fmla="*/ 483522 w 2582862"/>
              <a:gd name="connsiteY309" fmla="*/ 0 h 192840"/>
              <a:gd name="connsiteX310" fmla="*/ 393600 w 2582862"/>
              <a:gd name="connsiteY310" fmla="*/ 192840 h 192840"/>
              <a:gd name="connsiteX311" fmla="*/ 377103 w 2582862"/>
              <a:gd name="connsiteY311" fmla="*/ 192840 h 192840"/>
              <a:gd name="connsiteX312" fmla="*/ 438449 w 2582862"/>
              <a:gd name="connsiteY312" fmla="*/ 0 h 192840"/>
              <a:gd name="connsiteX313" fmla="*/ 454947 w 2582862"/>
              <a:gd name="connsiteY313" fmla="*/ 0 h 192840"/>
              <a:gd name="connsiteX314" fmla="*/ 365026 w 2582862"/>
              <a:gd name="connsiteY314" fmla="*/ 192840 h 192840"/>
              <a:gd name="connsiteX315" fmla="*/ 348527 w 2582862"/>
              <a:gd name="connsiteY315" fmla="*/ 192840 h 192840"/>
              <a:gd name="connsiteX316" fmla="*/ 409874 w 2582862"/>
              <a:gd name="connsiteY316" fmla="*/ 0 h 192840"/>
              <a:gd name="connsiteX317" fmla="*/ 426373 w 2582862"/>
              <a:gd name="connsiteY317" fmla="*/ 0 h 192840"/>
              <a:gd name="connsiteX318" fmla="*/ 336451 w 2582862"/>
              <a:gd name="connsiteY318" fmla="*/ 192840 h 192840"/>
              <a:gd name="connsiteX319" fmla="*/ 319952 w 2582862"/>
              <a:gd name="connsiteY319" fmla="*/ 192840 h 192840"/>
              <a:gd name="connsiteX320" fmla="*/ 381300 w 2582862"/>
              <a:gd name="connsiteY320" fmla="*/ 0 h 192840"/>
              <a:gd name="connsiteX321" fmla="*/ 397797 w 2582862"/>
              <a:gd name="connsiteY321" fmla="*/ 0 h 192840"/>
              <a:gd name="connsiteX322" fmla="*/ 307876 w 2582862"/>
              <a:gd name="connsiteY322" fmla="*/ 192840 h 192840"/>
              <a:gd name="connsiteX323" fmla="*/ 291377 w 2582862"/>
              <a:gd name="connsiteY323" fmla="*/ 192840 h 192840"/>
              <a:gd name="connsiteX324" fmla="*/ 352725 w 2582862"/>
              <a:gd name="connsiteY324" fmla="*/ 0 h 192840"/>
              <a:gd name="connsiteX325" fmla="*/ 369224 w 2582862"/>
              <a:gd name="connsiteY325" fmla="*/ 0 h 192840"/>
              <a:gd name="connsiteX326" fmla="*/ 279302 w 2582862"/>
              <a:gd name="connsiteY326" fmla="*/ 192840 h 192840"/>
              <a:gd name="connsiteX327" fmla="*/ 262803 w 2582862"/>
              <a:gd name="connsiteY327" fmla="*/ 192840 h 192840"/>
              <a:gd name="connsiteX328" fmla="*/ 324150 w 2582862"/>
              <a:gd name="connsiteY328" fmla="*/ 0 h 192840"/>
              <a:gd name="connsiteX329" fmla="*/ 340649 w 2582862"/>
              <a:gd name="connsiteY329" fmla="*/ 0 h 192840"/>
              <a:gd name="connsiteX330" fmla="*/ 250726 w 2582862"/>
              <a:gd name="connsiteY330" fmla="*/ 192840 h 192840"/>
              <a:gd name="connsiteX331" fmla="*/ 234227 w 2582862"/>
              <a:gd name="connsiteY331" fmla="*/ 192840 h 192840"/>
              <a:gd name="connsiteX332" fmla="*/ 295575 w 2582862"/>
              <a:gd name="connsiteY332" fmla="*/ 0 h 192840"/>
              <a:gd name="connsiteX333" fmla="*/ 312074 w 2582862"/>
              <a:gd name="connsiteY333" fmla="*/ 0 h 192840"/>
              <a:gd name="connsiteX334" fmla="*/ 222151 w 2582862"/>
              <a:gd name="connsiteY334" fmla="*/ 192840 h 192840"/>
              <a:gd name="connsiteX335" fmla="*/ 205653 w 2582862"/>
              <a:gd name="connsiteY335" fmla="*/ 192840 h 192840"/>
              <a:gd name="connsiteX336" fmla="*/ 267000 w 2582862"/>
              <a:gd name="connsiteY336" fmla="*/ 0 h 192840"/>
              <a:gd name="connsiteX337" fmla="*/ 283498 w 2582862"/>
              <a:gd name="connsiteY337" fmla="*/ 0 h 192840"/>
              <a:gd name="connsiteX338" fmla="*/ 193576 w 2582862"/>
              <a:gd name="connsiteY338" fmla="*/ 192840 h 192840"/>
              <a:gd name="connsiteX339" fmla="*/ 177077 w 2582862"/>
              <a:gd name="connsiteY339" fmla="*/ 192840 h 192840"/>
              <a:gd name="connsiteX340" fmla="*/ 238425 w 2582862"/>
              <a:gd name="connsiteY340" fmla="*/ 0 h 192840"/>
              <a:gd name="connsiteX341" fmla="*/ 254924 w 2582862"/>
              <a:gd name="connsiteY341" fmla="*/ 0 h 192840"/>
              <a:gd name="connsiteX342" fmla="*/ 165001 w 2582862"/>
              <a:gd name="connsiteY342" fmla="*/ 192840 h 192840"/>
              <a:gd name="connsiteX343" fmla="*/ 148503 w 2582862"/>
              <a:gd name="connsiteY343" fmla="*/ 192840 h 192840"/>
              <a:gd name="connsiteX344" fmla="*/ 209850 w 2582862"/>
              <a:gd name="connsiteY344" fmla="*/ 0 h 192840"/>
              <a:gd name="connsiteX345" fmla="*/ 226349 w 2582862"/>
              <a:gd name="connsiteY345" fmla="*/ 0 h 192840"/>
              <a:gd name="connsiteX346" fmla="*/ 136426 w 2582862"/>
              <a:gd name="connsiteY346" fmla="*/ 192840 h 192840"/>
              <a:gd name="connsiteX347" fmla="*/ 119927 w 2582862"/>
              <a:gd name="connsiteY347" fmla="*/ 192840 h 192840"/>
              <a:gd name="connsiteX348" fmla="*/ 181275 w 2582862"/>
              <a:gd name="connsiteY348" fmla="*/ 0 h 192840"/>
              <a:gd name="connsiteX349" fmla="*/ 197774 w 2582862"/>
              <a:gd name="connsiteY349" fmla="*/ 0 h 192840"/>
              <a:gd name="connsiteX350" fmla="*/ 107851 w 2582862"/>
              <a:gd name="connsiteY350" fmla="*/ 192840 h 192840"/>
              <a:gd name="connsiteX351" fmla="*/ 91352 w 2582862"/>
              <a:gd name="connsiteY351" fmla="*/ 192840 h 192840"/>
              <a:gd name="connsiteX352" fmla="*/ 152700 w 2582862"/>
              <a:gd name="connsiteY352" fmla="*/ 0 h 192840"/>
              <a:gd name="connsiteX353" fmla="*/ 169198 w 2582862"/>
              <a:gd name="connsiteY353" fmla="*/ 0 h 192840"/>
              <a:gd name="connsiteX354" fmla="*/ 79276 w 2582862"/>
              <a:gd name="connsiteY354" fmla="*/ 192840 h 192840"/>
              <a:gd name="connsiteX355" fmla="*/ 62778 w 2582862"/>
              <a:gd name="connsiteY355" fmla="*/ 192840 h 192840"/>
              <a:gd name="connsiteX356" fmla="*/ 124125 w 2582862"/>
              <a:gd name="connsiteY356" fmla="*/ 0 h 192840"/>
              <a:gd name="connsiteX357" fmla="*/ 140623 w 2582862"/>
              <a:gd name="connsiteY357" fmla="*/ 0 h 192840"/>
              <a:gd name="connsiteX358" fmla="*/ 50700 w 2582862"/>
              <a:gd name="connsiteY358" fmla="*/ 192840 h 192840"/>
              <a:gd name="connsiteX359" fmla="*/ 34202 w 2582862"/>
              <a:gd name="connsiteY359" fmla="*/ 192840 h 192840"/>
              <a:gd name="connsiteX360" fmla="*/ 95550 w 2582862"/>
              <a:gd name="connsiteY360" fmla="*/ 0 h 192840"/>
              <a:gd name="connsiteX361" fmla="*/ 112049 w 2582862"/>
              <a:gd name="connsiteY361" fmla="*/ 0 h 192840"/>
              <a:gd name="connsiteX362" fmla="*/ 22126 w 2582862"/>
              <a:gd name="connsiteY362" fmla="*/ 192840 h 192840"/>
              <a:gd name="connsiteX363" fmla="*/ 5627 w 2582862"/>
              <a:gd name="connsiteY363" fmla="*/ 192840 h 192840"/>
              <a:gd name="connsiteX364" fmla="*/ 66975 w 2582862"/>
              <a:gd name="connsiteY364" fmla="*/ 0 h 192840"/>
              <a:gd name="connsiteX365" fmla="*/ 83474 w 2582862"/>
              <a:gd name="connsiteY365" fmla="*/ 0 h 192840"/>
              <a:gd name="connsiteX366" fmla="*/ 0 w 2582862"/>
              <a:gd name="connsiteY366" fmla="*/ 179010 h 192840"/>
              <a:gd name="connsiteX367" fmla="*/ 0 w 2582862"/>
              <a:gd name="connsiteY367" fmla="*/ 143630 h 192840"/>
              <a:gd name="connsiteX368" fmla="*/ 38401 w 2582862"/>
              <a:gd name="connsiteY368" fmla="*/ 0 h 192840"/>
              <a:gd name="connsiteX369" fmla="*/ 54898 w 2582862"/>
              <a:gd name="connsiteY369" fmla="*/ 0 h 192840"/>
              <a:gd name="connsiteX370" fmla="*/ 0 w 2582862"/>
              <a:gd name="connsiteY370" fmla="*/ 117730 h 192840"/>
              <a:gd name="connsiteX371" fmla="*/ 0 w 2582862"/>
              <a:gd name="connsiteY371" fmla="*/ 82350 h 192840"/>
              <a:gd name="connsiteX372" fmla="*/ 12205 w 2582862"/>
              <a:gd name="connsiteY372" fmla="*/ 0 h 192840"/>
              <a:gd name="connsiteX373" fmla="*/ 26324 w 2582862"/>
              <a:gd name="connsiteY373" fmla="*/ 0 h 192840"/>
              <a:gd name="connsiteX374" fmla="*/ 0 w 2582862"/>
              <a:gd name="connsiteY374" fmla="*/ 56452 h 192840"/>
              <a:gd name="connsiteX375" fmla="*/ 0 w 2582862"/>
              <a:gd name="connsiteY375" fmla="*/ 26174 h 192840"/>
              <a:gd name="connsiteX376" fmla="*/ 0 w 2582862"/>
              <a:gd name="connsiteY376" fmla="*/ 0 h 192840"/>
              <a:gd name="connsiteX377" fmla="*/ 129 w 2582862"/>
              <a:gd name="connsiteY377" fmla="*/ 0 h 192840"/>
              <a:gd name="connsiteX378" fmla="*/ 0 w 2582862"/>
              <a:gd name="connsiteY378" fmla="*/ 276 h 192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</a:cxnLst>
            <a:rect l="l" t="t" r="r" b="b"/>
            <a:pathLst>
              <a:path w="2582862" h="192840">
                <a:moveTo>
                  <a:pt x="2582862" y="181076"/>
                </a:moveTo>
                <a:lnTo>
                  <a:pt x="2582862" y="192840"/>
                </a:lnTo>
                <a:lnTo>
                  <a:pt x="2577376" y="192840"/>
                </a:lnTo>
                <a:close/>
                <a:moveTo>
                  <a:pt x="2582862" y="119796"/>
                </a:moveTo>
                <a:lnTo>
                  <a:pt x="2582862" y="155178"/>
                </a:lnTo>
                <a:lnTo>
                  <a:pt x="2565300" y="192840"/>
                </a:lnTo>
                <a:lnTo>
                  <a:pt x="2548801" y="192840"/>
                </a:lnTo>
                <a:close/>
                <a:moveTo>
                  <a:pt x="2582862" y="58517"/>
                </a:moveTo>
                <a:lnTo>
                  <a:pt x="2582862" y="93897"/>
                </a:lnTo>
                <a:lnTo>
                  <a:pt x="2536724" y="192840"/>
                </a:lnTo>
                <a:lnTo>
                  <a:pt x="2520227" y="192840"/>
                </a:lnTo>
                <a:close/>
                <a:moveTo>
                  <a:pt x="2581574" y="0"/>
                </a:moveTo>
                <a:lnTo>
                  <a:pt x="2582862" y="0"/>
                </a:lnTo>
                <a:lnTo>
                  <a:pt x="2582862" y="32619"/>
                </a:lnTo>
                <a:lnTo>
                  <a:pt x="2508150" y="192840"/>
                </a:lnTo>
                <a:lnTo>
                  <a:pt x="2491651" y="192840"/>
                </a:lnTo>
                <a:close/>
                <a:moveTo>
                  <a:pt x="2552999" y="0"/>
                </a:moveTo>
                <a:lnTo>
                  <a:pt x="2569498" y="0"/>
                </a:lnTo>
                <a:lnTo>
                  <a:pt x="2479575" y="192840"/>
                </a:lnTo>
                <a:lnTo>
                  <a:pt x="2463076" y="192840"/>
                </a:lnTo>
                <a:close/>
                <a:moveTo>
                  <a:pt x="2524424" y="0"/>
                </a:moveTo>
                <a:lnTo>
                  <a:pt x="2540923" y="0"/>
                </a:lnTo>
                <a:lnTo>
                  <a:pt x="2451000" y="192840"/>
                </a:lnTo>
                <a:lnTo>
                  <a:pt x="2434501" y="192840"/>
                </a:lnTo>
                <a:close/>
                <a:moveTo>
                  <a:pt x="2495849" y="0"/>
                </a:moveTo>
                <a:lnTo>
                  <a:pt x="2512347" y="0"/>
                </a:lnTo>
                <a:lnTo>
                  <a:pt x="2422424" y="192840"/>
                </a:lnTo>
                <a:lnTo>
                  <a:pt x="2405927" y="192840"/>
                </a:lnTo>
                <a:close/>
                <a:moveTo>
                  <a:pt x="2467274" y="0"/>
                </a:moveTo>
                <a:lnTo>
                  <a:pt x="2483772" y="0"/>
                </a:lnTo>
                <a:lnTo>
                  <a:pt x="2393850" y="192840"/>
                </a:lnTo>
                <a:lnTo>
                  <a:pt x="2377351" y="192840"/>
                </a:lnTo>
                <a:close/>
                <a:moveTo>
                  <a:pt x="2438699" y="0"/>
                </a:moveTo>
                <a:lnTo>
                  <a:pt x="2455198" y="0"/>
                </a:lnTo>
                <a:lnTo>
                  <a:pt x="2365275" y="192840"/>
                </a:lnTo>
                <a:lnTo>
                  <a:pt x="2348776" y="192840"/>
                </a:lnTo>
                <a:close/>
                <a:moveTo>
                  <a:pt x="2410124" y="0"/>
                </a:moveTo>
                <a:lnTo>
                  <a:pt x="2426622" y="0"/>
                </a:lnTo>
                <a:lnTo>
                  <a:pt x="2336700" y="192840"/>
                </a:lnTo>
                <a:lnTo>
                  <a:pt x="2320201" y="192840"/>
                </a:lnTo>
                <a:close/>
                <a:moveTo>
                  <a:pt x="2381549" y="0"/>
                </a:moveTo>
                <a:lnTo>
                  <a:pt x="2398047" y="0"/>
                </a:lnTo>
                <a:lnTo>
                  <a:pt x="2308124" y="192840"/>
                </a:lnTo>
                <a:lnTo>
                  <a:pt x="2291627" y="192840"/>
                </a:lnTo>
                <a:close/>
                <a:moveTo>
                  <a:pt x="2352974" y="0"/>
                </a:moveTo>
                <a:lnTo>
                  <a:pt x="2369472" y="0"/>
                </a:lnTo>
                <a:lnTo>
                  <a:pt x="2279550" y="192840"/>
                </a:lnTo>
                <a:lnTo>
                  <a:pt x="2263051" y="192840"/>
                </a:lnTo>
                <a:close/>
                <a:moveTo>
                  <a:pt x="2324399" y="0"/>
                </a:moveTo>
                <a:lnTo>
                  <a:pt x="2340898" y="0"/>
                </a:lnTo>
                <a:lnTo>
                  <a:pt x="2250975" y="192840"/>
                </a:lnTo>
                <a:lnTo>
                  <a:pt x="2234476" y="192840"/>
                </a:lnTo>
                <a:close/>
                <a:moveTo>
                  <a:pt x="2295824" y="0"/>
                </a:moveTo>
                <a:lnTo>
                  <a:pt x="2312322" y="0"/>
                </a:lnTo>
                <a:lnTo>
                  <a:pt x="2222400" y="192840"/>
                </a:lnTo>
                <a:lnTo>
                  <a:pt x="2205901" y="192840"/>
                </a:lnTo>
                <a:close/>
                <a:moveTo>
                  <a:pt x="2267249" y="0"/>
                </a:moveTo>
                <a:lnTo>
                  <a:pt x="2283747" y="0"/>
                </a:lnTo>
                <a:lnTo>
                  <a:pt x="2193824" y="192840"/>
                </a:lnTo>
                <a:lnTo>
                  <a:pt x="2177327" y="192840"/>
                </a:lnTo>
                <a:close/>
                <a:moveTo>
                  <a:pt x="2238674" y="0"/>
                </a:moveTo>
                <a:lnTo>
                  <a:pt x="2255172" y="0"/>
                </a:lnTo>
                <a:lnTo>
                  <a:pt x="2165250" y="192840"/>
                </a:lnTo>
                <a:lnTo>
                  <a:pt x="2148751" y="192840"/>
                </a:lnTo>
                <a:close/>
                <a:moveTo>
                  <a:pt x="2210099" y="0"/>
                </a:moveTo>
                <a:lnTo>
                  <a:pt x="2226598" y="0"/>
                </a:lnTo>
                <a:lnTo>
                  <a:pt x="2136675" y="192840"/>
                </a:lnTo>
                <a:lnTo>
                  <a:pt x="2120176" y="192840"/>
                </a:lnTo>
                <a:close/>
                <a:moveTo>
                  <a:pt x="2181524" y="0"/>
                </a:moveTo>
                <a:lnTo>
                  <a:pt x="2198022" y="0"/>
                </a:lnTo>
                <a:lnTo>
                  <a:pt x="2108100" y="192840"/>
                </a:lnTo>
                <a:lnTo>
                  <a:pt x="2091601" y="192840"/>
                </a:lnTo>
                <a:close/>
                <a:moveTo>
                  <a:pt x="2152949" y="0"/>
                </a:moveTo>
                <a:lnTo>
                  <a:pt x="2169447" y="0"/>
                </a:lnTo>
                <a:lnTo>
                  <a:pt x="2079524" y="192840"/>
                </a:lnTo>
                <a:lnTo>
                  <a:pt x="2063027" y="192840"/>
                </a:lnTo>
                <a:close/>
                <a:moveTo>
                  <a:pt x="2124374" y="0"/>
                </a:moveTo>
                <a:lnTo>
                  <a:pt x="2140872" y="0"/>
                </a:lnTo>
                <a:lnTo>
                  <a:pt x="2050950" y="192840"/>
                </a:lnTo>
                <a:lnTo>
                  <a:pt x="2034451" y="192840"/>
                </a:lnTo>
                <a:close/>
                <a:moveTo>
                  <a:pt x="2095799" y="0"/>
                </a:moveTo>
                <a:lnTo>
                  <a:pt x="2112298" y="0"/>
                </a:lnTo>
                <a:lnTo>
                  <a:pt x="2022375" y="192840"/>
                </a:lnTo>
                <a:lnTo>
                  <a:pt x="2005876" y="192840"/>
                </a:lnTo>
                <a:close/>
                <a:moveTo>
                  <a:pt x="2067223" y="0"/>
                </a:moveTo>
                <a:lnTo>
                  <a:pt x="2083723" y="0"/>
                </a:lnTo>
                <a:lnTo>
                  <a:pt x="1993800" y="192840"/>
                </a:lnTo>
                <a:lnTo>
                  <a:pt x="1977301" y="192840"/>
                </a:lnTo>
                <a:close/>
                <a:moveTo>
                  <a:pt x="2038649" y="0"/>
                </a:moveTo>
                <a:lnTo>
                  <a:pt x="2055147" y="0"/>
                </a:lnTo>
                <a:lnTo>
                  <a:pt x="1965224" y="192840"/>
                </a:lnTo>
                <a:lnTo>
                  <a:pt x="1948727" y="192840"/>
                </a:lnTo>
                <a:close/>
                <a:moveTo>
                  <a:pt x="2010074" y="0"/>
                </a:moveTo>
                <a:lnTo>
                  <a:pt x="2026572" y="0"/>
                </a:lnTo>
                <a:lnTo>
                  <a:pt x="1936650" y="192840"/>
                </a:lnTo>
                <a:lnTo>
                  <a:pt x="1920151" y="192840"/>
                </a:lnTo>
                <a:close/>
                <a:moveTo>
                  <a:pt x="1981499" y="0"/>
                </a:moveTo>
                <a:lnTo>
                  <a:pt x="1997998" y="0"/>
                </a:lnTo>
                <a:lnTo>
                  <a:pt x="1908075" y="192840"/>
                </a:lnTo>
                <a:lnTo>
                  <a:pt x="1891576" y="192840"/>
                </a:lnTo>
                <a:close/>
                <a:moveTo>
                  <a:pt x="1952924" y="0"/>
                </a:moveTo>
                <a:lnTo>
                  <a:pt x="1969422" y="0"/>
                </a:lnTo>
                <a:lnTo>
                  <a:pt x="1879499" y="192840"/>
                </a:lnTo>
                <a:lnTo>
                  <a:pt x="1863001" y="192840"/>
                </a:lnTo>
                <a:close/>
                <a:moveTo>
                  <a:pt x="1924349" y="0"/>
                </a:moveTo>
                <a:lnTo>
                  <a:pt x="1940847" y="0"/>
                </a:lnTo>
                <a:lnTo>
                  <a:pt x="1850924" y="192840"/>
                </a:lnTo>
                <a:lnTo>
                  <a:pt x="1834427" y="192840"/>
                </a:lnTo>
                <a:close/>
                <a:moveTo>
                  <a:pt x="1895774" y="0"/>
                </a:moveTo>
                <a:lnTo>
                  <a:pt x="1912272" y="0"/>
                </a:lnTo>
                <a:lnTo>
                  <a:pt x="1822350" y="192840"/>
                </a:lnTo>
                <a:lnTo>
                  <a:pt x="1805851" y="192840"/>
                </a:lnTo>
                <a:close/>
                <a:moveTo>
                  <a:pt x="1867199" y="0"/>
                </a:moveTo>
                <a:lnTo>
                  <a:pt x="1883698" y="0"/>
                </a:lnTo>
                <a:lnTo>
                  <a:pt x="1793775" y="192840"/>
                </a:lnTo>
                <a:lnTo>
                  <a:pt x="1777276" y="192840"/>
                </a:lnTo>
                <a:close/>
                <a:moveTo>
                  <a:pt x="1838623" y="0"/>
                </a:moveTo>
                <a:lnTo>
                  <a:pt x="1855122" y="0"/>
                </a:lnTo>
                <a:lnTo>
                  <a:pt x="1765200" y="192840"/>
                </a:lnTo>
                <a:lnTo>
                  <a:pt x="1748701" y="192840"/>
                </a:lnTo>
                <a:close/>
                <a:moveTo>
                  <a:pt x="1810048" y="0"/>
                </a:moveTo>
                <a:lnTo>
                  <a:pt x="1826547" y="0"/>
                </a:lnTo>
                <a:lnTo>
                  <a:pt x="1736624" y="192840"/>
                </a:lnTo>
                <a:lnTo>
                  <a:pt x="1720126" y="192840"/>
                </a:lnTo>
                <a:close/>
                <a:moveTo>
                  <a:pt x="1781474" y="0"/>
                </a:moveTo>
                <a:lnTo>
                  <a:pt x="1797973" y="0"/>
                </a:lnTo>
                <a:lnTo>
                  <a:pt x="1708050" y="192840"/>
                </a:lnTo>
                <a:lnTo>
                  <a:pt x="1691551" y="192840"/>
                </a:lnTo>
                <a:close/>
                <a:moveTo>
                  <a:pt x="1752899" y="0"/>
                </a:moveTo>
                <a:lnTo>
                  <a:pt x="1769398" y="0"/>
                </a:lnTo>
                <a:lnTo>
                  <a:pt x="1679475" y="192840"/>
                </a:lnTo>
                <a:lnTo>
                  <a:pt x="1662976" y="192840"/>
                </a:lnTo>
                <a:close/>
                <a:moveTo>
                  <a:pt x="1724324" y="0"/>
                </a:moveTo>
                <a:lnTo>
                  <a:pt x="1740822" y="0"/>
                </a:lnTo>
                <a:lnTo>
                  <a:pt x="1650899" y="192840"/>
                </a:lnTo>
                <a:lnTo>
                  <a:pt x="1634401" y="192840"/>
                </a:lnTo>
                <a:close/>
                <a:moveTo>
                  <a:pt x="1695748" y="0"/>
                </a:moveTo>
                <a:lnTo>
                  <a:pt x="1712247" y="0"/>
                </a:lnTo>
                <a:lnTo>
                  <a:pt x="1622324" y="192840"/>
                </a:lnTo>
                <a:lnTo>
                  <a:pt x="1605826" y="192840"/>
                </a:lnTo>
                <a:close/>
                <a:moveTo>
                  <a:pt x="1667174" y="0"/>
                </a:moveTo>
                <a:lnTo>
                  <a:pt x="1683673" y="0"/>
                </a:lnTo>
                <a:lnTo>
                  <a:pt x="1593750" y="192840"/>
                </a:lnTo>
                <a:lnTo>
                  <a:pt x="1577251" y="192840"/>
                </a:lnTo>
                <a:close/>
                <a:moveTo>
                  <a:pt x="1638599" y="0"/>
                </a:moveTo>
                <a:lnTo>
                  <a:pt x="1655098" y="0"/>
                </a:lnTo>
                <a:lnTo>
                  <a:pt x="1565175" y="192840"/>
                </a:lnTo>
                <a:lnTo>
                  <a:pt x="1548676" y="192840"/>
                </a:lnTo>
                <a:close/>
                <a:moveTo>
                  <a:pt x="1610023" y="0"/>
                </a:moveTo>
                <a:lnTo>
                  <a:pt x="1626522" y="0"/>
                </a:lnTo>
                <a:lnTo>
                  <a:pt x="1536600" y="192840"/>
                </a:lnTo>
                <a:lnTo>
                  <a:pt x="1520101" y="192840"/>
                </a:lnTo>
                <a:close/>
                <a:moveTo>
                  <a:pt x="1581448" y="0"/>
                </a:moveTo>
                <a:lnTo>
                  <a:pt x="1597947" y="0"/>
                </a:lnTo>
                <a:lnTo>
                  <a:pt x="1508024" y="192840"/>
                </a:lnTo>
                <a:lnTo>
                  <a:pt x="1491527" y="192840"/>
                </a:lnTo>
                <a:close/>
                <a:moveTo>
                  <a:pt x="1552874" y="0"/>
                </a:moveTo>
                <a:lnTo>
                  <a:pt x="1569373" y="0"/>
                </a:lnTo>
                <a:lnTo>
                  <a:pt x="1479450" y="192840"/>
                </a:lnTo>
                <a:lnTo>
                  <a:pt x="1462951" y="192840"/>
                </a:lnTo>
                <a:close/>
                <a:moveTo>
                  <a:pt x="1524299" y="0"/>
                </a:moveTo>
                <a:lnTo>
                  <a:pt x="1540798" y="0"/>
                </a:lnTo>
                <a:lnTo>
                  <a:pt x="1450875" y="192840"/>
                </a:lnTo>
                <a:lnTo>
                  <a:pt x="1434376" y="192840"/>
                </a:lnTo>
                <a:close/>
                <a:moveTo>
                  <a:pt x="1495724" y="0"/>
                </a:moveTo>
                <a:lnTo>
                  <a:pt x="1512222" y="0"/>
                </a:lnTo>
                <a:lnTo>
                  <a:pt x="1422299" y="192840"/>
                </a:lnTo>
                <a:lnTo>
                  <a:pt x="1405801" y="192840"/>
                </a:lnTo>
                <a:close/>
                <a:moveTo>
                  <a:pt x="1467149" y="0"/>
                </a:moveTo>
                <a:lnTo>
                  <a:pt x="1483647" y="0"/>
                </a:lnTo>
                <a:lnTo>
                  <a:pt x="1393724" y="192840"/>
                </a:lnTo>
                <a:lnTo>
                  <a:pt x="1377226" y="192840"/>
                </a:lnTo>
                <a:close/>
                <a:moveTo>
                  <a:pt x="1438574" y="0"/>
                </a:moveTo>
                <a:lnTo>
                  <a:pt x="1455073" y="0"/>
                </a:lnTo>
                <a:lnTo>
                  <a:pt x="1365150" y="192840"/>
                </a:lnTo>
                <a:lnTo>
                  <a:pt x="1348651" y="192840"/>
                </a:lnTo>
                <a:close/>
                <a:moveTo>
                  <a:pt x="1409999" y="0"/>
                </a:moveTo>
                <a:lnTo>
                  <a:pt x="1426498" y="0"/>
                </a:lnTo>
                <a:lnTo>
                  <a:pt x="1336575" y="192840"/>
                </a:lnTo>
                <a:lnTo>
                  <a:pt x="1320076" y="192840"/>
                </a:lnTo>
                <a:close/>
                <a:moveTo>
                  <a:pt x="1381423" y="0"/>
                </a:moveTo>
                <a:lnTo>
                  <a:pt x="1397922" y="0"/>
                </a:lnTo>
                <a:lnTo>
                  <a:pt x="1307999" y="192840"/>
                </a:lnTo>
                <a:lnTo>
                  <a:pt x="1291501" y="192840"/>
                </a:lnTo>
                <a:close/>
                <a:moveTo>
                  <a:pt x="1352849" y="0"/>
                </a:moveTo>
                <a:lnTo>
                  <a:pt x="1369347" y="0"/>
                </a:lnTo>
                <a:lnTo>
                  <a:pt x="1279424" y="192840"/>
                </a:lnTo>
                <a:lnTo>
                  <a:pt x="1262926" y="192840"/>
                </a:lnTo>
                <a:close/>
                <a:moveTo>
                  <a:pt x="1324274" y="0"/>
                </a:moveTo>
                <a:lnTo>
                  <a:pt x="1340773" y="0"/>
                </a:lnTo>
                <a:lnTo>
                  <a:pt x="1250850" y="192840"/>
                </a:lnTo>
                <a:lnTo>
                  <a:pt x="1234351" y="192840"/>
                </a:lnTo>
                <a:close/>
                <a:moveTo>
                  <a:pt x="1295699" y="0"/>
                </a:moveTo>
                <a:lnTo>
                  <a:pt x="1312198" y="0"/>
                </a:lnTo>
                <a:lnTo>
                  <a:pt x="1222275" y="192840"/>
                </a:lnTo>
                <a:lnTo>
                  <a:pt x="1205776" y="192840"/>
                </a:lnTo>
                <a:close/>
                <a:moveTo>
                  <a:pt x="1267123" y="0"/>
                </a:moveTo>
                <a:lnTo>
                  <a:pt x="1283622" y="0"/>
                </a:lnTo>
                <a:lnTo>
                  <a:pt x="1193700" y="192840"/>
                </a:lnTo>
                <a:lnTo>
                  <a:pt x="1177201" y="192840"/>
                </a:lnTo>
                <a:close/>
                <a:moveTo>
                  <a:pt x="1238549" y="0"/>
                </a:moveTo>
                <a:lnTo>
                  <a:pt x="1255047" y="0"/>
                </a:lnTo>
                <a:lnTo>
                  <a:pt x="1165124" y="192840"/>
                </a:lnTo>
                <a:lnTo>
                  <a:pt x="1148626" y="192840"/>
                </a:lnTo>
                <a:close/>
                <a:moveTo>
                  <a:pt x="1209974" y="0"/>
                </a:moveTo>
                <a:lnTo>
                  <a:pt x="1226473" y="0"/>
                </a:lnTo>
                <a:lnTo>
                  <a:pt x="1136550" y="192840"/>
                </a:lnTo>
                <a:lnTo>
                  <a:pt x="1120051" y="192840"/>
                </a:lnTo>
                <a:close/>
                <a:moveTo>
                  <a:pt x="1181399" y="0"/>
                </a:moveTo>
                <a:lnTo>
                  <a:pt x="1197897" y="0"/>
                </a:lnTo>
                <a:lnTo>
                  <a:pt x="1107975" y="192840"/>
                </a:lnTo>
                <a:lnTo>
                  <a:pt x="1091476" y="192840"/>
                </a:lnTo>
                <a:close/>
                <a:moveTo>
                  <a:pt x="1152823" y="0"/>
                </a:moveTo>
                <a:lnTo>
                  <a:pt x="1169322" y="0"/>
                </a:lnTo>
                <a:lnTo>
                  <a:pt x="1079399" y="192840"/>
                </a:lnTo>
                <a:lnTo>
                  <a:pt x="1062901" y="192840"/>
                </a:lnTo>
                <a:close/>
                <a:moveTo>
                  <a:pt x="1124249" y="0"/>
                </a:moveTo>
                <a:lnTo>
                  <a:pt x="1140747" y="0"/>
                </a:lnTo>
                <a:lnTo>
                  <a:pt x="1050824" y="192840"/>
                </a:lnTo>
                <a:lnTo>
                  <a:pt x="1034326" y="192840"/>
                </a:lnTo>
                <a:close/>
                <a:moveTo>
                  <a:pt x="1095674" y="0"/>
                </a:moveTo>
                <a:lnTo>
                  <a:pt x="1112173" y="0"/>
                </a:lnTo>
                <a:lnTo>
                  <a:pt x="1022250" y="192840"/>
                </a:lnTo>
                <a:lnTo>
                  <a:pt x="1005751" y="192840"/>
                </a:lnTo>
                <a:close/>
                <a:moveTo>
                  <a:pt x="1067099" y="0"/>
                </a:moveTo>
                <a:lnTo>
                  <a:pt x="1083598" y="0"/>
                </a:lnTo>
                <a:lnTo>
                  <a:pt x="993675" y="192840"/>
                </a:lnTo>
                <a:lnTo>
                  <a:pt x="977176" y="192840"/>
                </a:lnTo>
                <a:close/>
                <a:moveTo>
                  <a:pt x="1038523" y="0"/>
                </a:moveTo>
                <a:lnTo>
                  <a:pt x="1055022" y="0"/>
                </a:lnTo>
                <a:lnTo>
                  <a:pt x="965099" y="192840"/>
                </a:lnTo>
                <a:lnTo>
                  <a:pt x="948601" y="192840"/>
                </a:lnTo>
                <a:close/>
                <a:moveTo>
                  <a:pt x="1009949" y="0"/>
                </a:moveTo>
                <a:lnTo>
                  <a:pt x="1026447" y="0"/>
                </a:lnTo>
                <a:lnTo>
                  <a:pt x="936524" y="192840"/>
                </a:lnTo>
                <a:lnTo>
                  <a:pt x="920026" y="192840"/>
                </a:lnTo>
                <a:close/>
                <a:moveTo>
                  <a:pt x="981374" y="0"/>
                </a:moveTo>
                <a:lnTo>
                  <a:pt x="997873" y="0"/>
                </a:lnTo>
                <a:lnTo>
                  <a:pt x="907950" y="192840"/>
                </a:lnTo>
                <a:lnTo>
                  <a:pt x="891451" y="192840"/>
                </a:lnTo>
                <a:close/>
                <a:moveTo>
                  <a:pt x="952799" y="0"/>
                </a:moveTo>
                <a:lnTo>
                  <a:pt x="969298" y="0"/>
                </a:lnTo>
                <a:lnTo>
                  <a:pt x="879375" y="192840"/>
                </a:lnTo>
                <a:lnTo>
                  <a:pt x="862876" y="192840"/>
                </a:lnTo>
                <a:close/>
                <a:moveTo>
                  <a:pt x="924223" y="0"/>
                </a:moveTo>
                <a:lnTo>
                  <a:pt x="940722" y="0"/>
                </a:lnTo>
                <a:lnTo>
                  <a:pt x="850799" y="192840"/>
                </a:lnTo>
                <a:lnTo>
                  <a:pt x="834301" y="192840"/>
                </a:lnTo>
                <a:close/>
                <a:moveTo>
                  <a:pt x="895649" y="0"/>
                </a:moveTo>
                <a:lnTo>
                  <a:pt x="912147" y="0"/>
                </a:lnTo>
                <a:lnTo>
                  <a:pt x="822224" y="192840"/>
                </a:lnTo>
                <a:lnTo>
                  <a:pt x="805726" y="192840"/>
                </a:lnTo>
                <a:close/>
                <a:moveTo>
                  <a:pt x="867074" y="0"/>
                </a:moveTo>
                <a:lnTo>
                  <a:pt x="883573" y="0"/>
                </a:lnTo>
                <a:lnTo>
                  <a:pt x="793650" y="192840"/>
                </a:lnTo>
                <a:lnTo>
                  <a:pt x="777151" y="192840"/>
                </a:lnTo>
                <a:close/>
                <a:moveTo>
                  <a:pt x="838499" y="0"/>
                </a:moveTo>
                <a:lnTo>
                  <a:pt x="854997" y="0"/>
                </a:lnTo>
                <a:lnTo>
                  <a:pt x="765075" y="192840"/>
                </a:lnTo>
                <a:lnTo>
                  <a:pt x="748576" y="192840"/>
                </a:lnTo>
                <a:close/>
                <a:moveTo>
                  <a:pt x="809924" y="0"/>
                </a:moveTo>
                <a:lnTo>
                  <a:pt x="826422" y="0"/>
                </a:lnTo>
                <a:lnTo>
                  <a:pt x="736499" y="192840"/>
                </a:lnTo>
                <a:lnTo>
                  <a:pt x="720002" y="192840"/>
                </a:lnTo>
                <a:close/>
                <a:moveTo>
                  <a:pt x="781349" y="0"/>
                </a:moveTo>
                <a:lnTo>
                  <a:pt x="797847" y="0"/>
                </a:lnTo>
                <a:lnTo>
                  <a:pt x="707924" y="192840"/>
                </a:lnTo>
                <a:lnTo>
                  <a:pt x="691426" y="192840"/>
                </a:lnTo>
                <a:close/>
                <a:moveTo>
                  <a:pt x="752774" y="0"/>
                </a:moveTo>
                <a:lnTo>
                  <a:pt x="769273" y="0"/>
                </a:lnTo>
                <a:lnTo>
                  <a:pt x="679350" y="192840"/>
                </a:lnTo>
                <a:lnTo>
                  <a:pt x="662851" y="192840"/>
                </a:lnTo>
                <a:close/>
                <a:moveTo>
                  <a:pt x="724199" y="0"/>
                </a:moveTo>
                <a:lnTo>
                  <a:pt x="740697" y="0"/>
                </a:lnTo>
                <a:lnTo>
                  <a:pt x="650775" y="192840"/>
                </a:lnTo>
                <a:lnTo>
                  <a:pt x="634276" y="192840"/>
                </a:lnTo>
                <a:close/>
                <a:moveTo>
                  <a:pt x="695624" y="0"/>
                </a:moveTo>
                <a:lnTo>
                  <a:pt x="712122" y="0"/>
                </a:lnTo>
                <a:lnTo>
                  <a:pt x="622199" y="192840"/>
                </a:lnTo>
                <a:lnTo>
                  <a:pt x="605702" y="192840"/>
                </a:lnTo>
                <a:close/>
                <a:moveTo>
                  <a:pt x="667049" y="0"/>
                </a:moveTo>
                <a:lnTo>
                  <a:pt x="683547" y="0"/>
                </a:lnTo>
                <a:lnTo>
                  <a:pt x="593624" y="192840"/>
                </a:lnTo>
                <a:lnTo>
                  <a:pt x="577126" y="192840"/>
                </a:lnTo>
                <a:close/>
                <a:moveTo>
                  <a:pt x="638474" y="0"/>
                </a:moveTo>
                <a:lnTo>
                  <a:pt x="654973" y="0"/>
                </a:lnTo>
                <a:lnTo>
                  <a:pt x="565050" y="192840"/>
                </a:lnTo>
                <a:lnTo>
                  <a:pt x="548551" y="192840"/>
                </a:lnTo>
                <a:close/>
                <a:moveTo>
                  <a:pt x="609899" y="0"/>
                </a:moveTo>
                <a:lnTo>
                  <a:pt x="626397" y="0"/>
                </a:lnTo>
                <a:lnTo>
                  <a:pt x="536475" y="192840"/>
                </a:lnTo>
                <a:lnTo>
                  <a:pt x="519976" y="192840"/>
                </a:lnTo>
                <a:close/>
                <a:moveTo>
                  <a:pt x="581324" y="0"/>
                </a:moveTo>
                <a:lnTo>
                  <a:pt x="597822" y="0"/>
                </a:lnTo>
                <a:lnTo>
                  <a:pt x="507899" y="192840"/>
                </a:lnTo>
                <a:lnTo>
                  <a:pt x="491402" y="192840"/>
                </a:lnTo>
                <a:close/>
                <a:moveTo>
                  <a:pt x="552749" y="0"/>
                </a:moveTo>
                <a:lnTo>
                  <a:pt x="569247" y="0"/>
                </a:lnTo>
                <a:lnTo>
                  <a:pt x="479324" y="192840"/>
                </a:lnTo>
                <a:lnTo>
                  <a:pt x="462826" y="192840"/>
                </a:lnTo>
                <a:close/>
                <a:moveTo>
                  <a:pt x="524174" y="0"/>
                </a:moveTo>
                <a:lnTo>
                  <a:pt x="540673" y="0"/>
                </a:lnTo>
                <a:lnTo>
                  <a:pt x="450750" y="192840"/>
                </a:lnTo>
                <a:lnTo>
                  <a:pt x="434251" y="192840"/>
                </a:lnTo>
                <a:close/>
                <a:moveTo>
                  <a:pt x="495599" y="0"/>
                </a:moveTo>
                <a:lnTo>
                  <a:pt x="512098" y="0"/>
                </a:lnTo>
                <a:lnTo>
                  <a:pt x="422177" y="192840"/>
                </a:lnTo>
                <a:lnTo>
                  <a:pt x="405677" y="192840"/>
                </a:lnTo>
                <a:close/>
                <a:moveTo>
                  <a:pt x="467025" y="0"/>
                </a:moveTo>
                <a:lnTo>
                  <a:pt x="483522" y="0"/>
                </a:lnTo>
                <a:lnTo>
                  <a:pt x="393600" y="192840"/>
                </a:lnTo>
                <a:lnTo>
                  <a:pt x="377103" y="192840"/>
                </a:lnTo>
                <a:close/>
                <a:moveTo>
                  <a:pt x="438449" y="0"/>
                </a:moveTo>
                <a:lnTo>
                  <a:pt x="454947" y="0"/>
                </a:lnTo>
                <a:lnTo>
                  <a:pt x="365026" y="192840"/>
                </a:lnTo>
                <a:lnTo>
                  <a:pt x="348527" y="192840"/>
                </a:lnTo>
                <a:close/>
                <a:moveTo>
                  <a:pt x="409874" y="0"/>
                </a:moveTo>
                <a:lnTo>
                  <a:pt x="426373" y="0"/>
                </a:lnTo>
                <a:lnTo>
                  <a:pt x="336451" y="192840"/>
                </a:lnTo>
                <a:lnTo>
                  <a:pt x="319952" y="192840"/>
                </a:lnTo>
                <a:close/>
                <a:moveTo>
                  <a:pt x="381300" y="0"/>
                </a:moveTo>
                <a:lnTo>
                  <a:pt x="397797" y="0"/>
                </a:lnTo>
                <a:lnTo>
                  <a:pt x="307876" y="192840"/>
                </a:lnTo>
                <a:lnTo>
                  <a:pt x="291377" y="192840"/>
                </a:lnTo>
                <a:close/>
                <a:moveTo>
                  <a:pt x="352725" y="0"/>
                </a:moveTo>
                <a:lnTo>
                  <a:pt x="369224" y="0"/>
                </a:lnTo>
                <a:lnTo>
                  <a:pt x="279302" y="192840"/>
                </a:lnTo>
                <a:lnTo>
                  <a:pt x="262803" y="192840"/>
                </a:lnTo>
                <a:close/>
                <a:moveTo>
                  <a:pt x="324150" y="0"/>
                </a:moveTo>
                <a:lnTo>
                  <a:pt x="340649" y="0"/>
                </a:lnTo>
                <a:lnTo>
                  <a:pt x="250726" y="192840"/>
                </a:lnTo>
                <a:lnTo>
                  <a:pt x="234227" y="192840"/>
                </a:lnTo>
                <a:close/>
                <a:moveTo>
                  <a:pt x="295575" y="0"/>
                </a:moveTo>
                <a:lnTo>
                  <a:pt x="312074" y="0"/>
                </a:lnTo>
                <a:lnTo>
                  <a:pt x="222151" y="192840"/>
                </a:lnTo>
                <a:lnTo>
                  <a:pt x="205653" y="192840"/>
                </a:lnTo>
                <a:close/>
                <a:moveTo>
                  <a:pt x="267000" y="0"/>
                </a:moveTo>
                <a:lnTo>
                  <a:pt x="283498" y="0"/>
                </a:lnTo>
                <a:lnTo>
                  <a:pt x="193576" y="192840"/>
                </a:lnTo>
                <a:lnTo>
                  <a:pt x="177077" y="192840"/>
                </a:lnTo>
                <a:close/>
                <a:moveTo>
                  <a:pt x="238425" y="0"/>
                </a:moveTo>
                <a:lnTo>
                  <a:pt x="254924" y="0"/>
                </a:lnTo>
                <a:lnTo>
                  <a:pt x="165001" y="192840"/>
                </a:lnTo>
                <a:lnTo>
                  <a:pt x="148503" y="192840"/>
                </a:lnTo>
                <a:close/>
                <a:moveTo>
                  <a:pt x="209850" y="0"/>
                </a:moveTo>
                <a:lnTo>
                  <a:pt x="226349" y="0"/>
                </a:lnTo>
                <a:lnTo>
                  <a:pt x="136426" y="192840"/>
                </a:lnTo>
                <a:lnTo>
                  <a:pt x="119927" y="192840"/>
                </a:lnTo>
                <a:close/>
                <a:moveTo>
                  <a:pt x="181275" y="0"/>
                </a:moveTo>
                <a:lnTo>
                  <a:pt x="197774" y="0"/>
                </a:lnTo>
                <a:lnTo>
                  <a:pt x="107851" y="192840"/>
                </a:lnTo>
                <a:lnTo>
                  <a:pt x="91352" y="192840"/>
                </a:lnTo>
                <a:close/>
                <a:moveTo>
                  <a:pt x="152700" y="0"/>
                </a:moveTo>
                <a:lnTo>
                  <a:pt x="169198" y="0"/>
                </a:lnTo>
                <a:lnTo>
                  <a:pt x="79276" y="192840"/>
                </a:lnTo>
                <a:lnTo>
                  <a:pt x="62778" y="192840"/>
                </a:lnTo>
                <a:close/>
                <a:moveTo>
                  <a:pt x="124125" y="0"/>
                </a:moveTo>
                <a:lnTo>
                  <a:pt x="140623" y="0"/>
                </a:lnTo>
                <a:lnTo>
                  <a:pt x="50700" y="192840"/>
                </a:lnTo>
                <a:lnTo>
                  <a:pt x="34202" y="192840"/>
                </a:lnTo>
                <a:close/>
                <a:moveTo>
                  <a:pt x="95550" y="0"/>
                </a:moveTo>
                <a:lnTo>
                  <a:pt x="112049" y="0"/>
                </a:lnTo>
                <a:lnTo>
                  <a:pt x="22126" y="192840"/>
                </a:lnTo>
                <a:lnTo>
                  <a:pt x="5627" y="192840"/>
                </a:lnTo>
                <a:close/>
                <a:moveTo>
                  <a:pt x="66975" y="0"/>
                </a:moveTo>
                <a:lnTo>
                  <a:pt x="83474" y="0"/>
                </a:lnTo>
                <a:lnTo>
                  <a:pt x="0" y="179010"/>
                </a:lnTo>
                <a:lnTo>
                  <a:pt x="0" y="143630"/>
                </a:lnTo>
                <a:close/>
                <a:moveTo>
                  <a:pt x="38401" y="0"/>
                </a:moveTo>
                <a:lnTo>
                  <a:pt x="54898" y="0"/>
                </a:lnTo>
                <a:lnTo>
                  <a:pt x="0" y="117730"/>
                </a:lnTo>
                <a:lnTo>
                  <a:pt x="0" y="82350"/>
                </a:lnTo>
                <a:close/>
                <a:moveTo>
                  <a:pt x="12205" y="0"/>
                </a:moveTo>
                <a:lnTo>
                  <a:pt x="26324" y="0"/>
                </a:lnTo>
                <a:lnTo>
                  <a:pt x="0" y="56452"/>
                </a:lnTo>
                <a:lnTo>
                  <a:pt x="0" y="26174"/>
                </a:lnTo>
                <a:close/>
                <a:moveTo>
                  <a:pt x="0" y="0"/>
                </a:moveTo>
                <a:lnTo>
                  <a:pt x="129" y="0"/>
                </a:lnTo>
                <a:lnTo>
                  <a:pt x="0" y="276"/>
                </a:lnTo>
                <a:close/>
              </a:path>
            </a:pathLst>
          </a:custGeom>
          <a:gradFill>
            <a:gsLst>
              <a:gs pos="0">
                <a:srgbClr val="EA473A"/>
              </a:gs>
              <a:gs pos="42000">
                <a:srgbClr val="EA473A"/>
              </a:gs>
              <a:gs pos="72000">
                <a:srgbClr val="EA473A">
                  <a:alpha val="89000"/>
                </a:srgbClr>
              </a:gs>
              <a:gs pos="100000">
                <a:srgbClr val="EA473A">
                  <a:alpha val="5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>
              <a:latin typeface="印品黑体" panose="00000500000000000000" pitchFamily="2" charset="-122"/>
              <a:sym typeface="微软雅黑" panose="020B0503020204020204" pitchFamily="34" charset="-122"/>
            </a:endParaRPr>
          </a:p>
        </p:txBody>
      </p:sp>
      <p:pic>
        <p:nvPicPr>
          <p:cNvPr id="117" name="Imagen 116">
            <a:extLst>
              <a:ext uri="{FF2B5EF4-FFF2-40B4-BE49-F238E27FC236}">
                <a16:creationId xmlns:a16="http://schemas.microsoft.com/office/drawing/2014/main" id="{9A596B59-48B5-4E43-82A0-3AE3CC6C8E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695" y="201140"/>
            <a:ext cx="1077497" cy="83518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091D1D0-B5E2-4812-B168-AC4D61F520A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5278" y="1948407"/>
            <a:ext cx="4647207" cy="45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985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a="http://schemas.openxmlformats.org/drawingml/2006/main" name="Cover and End Slide Master">
  <a:themeElements>
    <a:clrScheme name="ALLPPT-COLOR-A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5679D"/>
      </a:accent1>
      <a:accent2>
        <a:srgbClr val="B754BA"/>
      </a:accent2>
      <a:accent3>
        <a:srgbClr val="F5679D"/>
      </a:accent3>
      <a:accent4>
        <a:srgbClr val="B754BA"/>
      </a:accent4>
      <a:accent5>
        <a:srgbClr val="F5679D"/>
      </a:accent5>
      <a:accent6>
        <a:srgbClr val="B754BA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Arial"/>
      </a:majorFont>
      <a:minorFont>
        <a:latin typeface="Arial"/>
        <a:ea typeface="Arial Unicode M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3949</TotalTime>
  <Words>1898</Words>
  <Application>Microsoft Office PowerPoint</Application>
  <PresentationFormat>Panorámica</PresentationFormat>
  <Paragraphs>238</Paragraphs>
  <Slides>24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40" baseType="lpstr">
      <vt:lpstr>Agency FB</vt:lpstr>
      <vt:lpstr>Arial</vt:lpstr>
      <vt:lpstr>Arial Black</vt:lpstr>
      <vt:lpstr>Bahnschrift</vt:lpstr>
      <vt:lpstr>Barlow</vt:lpstr>
      <vt:lpstr>Calibri</vt:lpstr>
      <vt:lpstr>Calibri Light</vt:lpstr>
      <vt:lpstr>Century Gothic</vt:lpstr>
      <vt:lpstr>HY견명조</vt:lpstr>
      <vt:lpstr>Montserrat Light</vt:lpstr>
      <vt:lpstr>Raleway</vt:lpstr>
      <vt:lpstr>Roboto</vt:lpstr>
      <vt:lpstr>Sansation</vt:lpstr>
      <vt:lpstr>Source Sans Pro</vt:lpstr>
      <vt:lpstr>印品黑体</vt:lpstr>
      <vt:lpstr>Cover and End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>slidesppt.net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costumbres canada</dc:title>
  <dc:creator>slidesppt</dc:creator>
  <cp:lastModifiedBy>Franklin</cp:lastModifiedBy>
  <cp:revision>165</cp:revision>
  <dcterms:created xsi:type="dcterms:W3CDTF">2019-01-14T06:35:35Z</dcterms:created>
  <dcterms:modified xsi:type="dcterms:W3CDTF">2024-03-05T18:41:18Z</dcterms:modified>
  <cp:category>slidesppt.net</cp:category>
</cp:coreProperties>
</file>