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48" r:id="rId2"/>
    <p:sldMasterId id="2147483658" r:id="rId3"/>
  </p:sldMasterIdLst>
  <p:notesMasterIdLst>
    <p:notesMasterId r:id="rId28"/>
  </p:notesMasterIdLst>
  <p:handoutMasterIdLst>
    <p:handoutMasterId r:id="rId29"/>
  </p:handoutMasterIdLst>
  <p:sldIdLst>
    <p:sldId id="256" r:id="rId4"/>
    <p:sldId id="257" r:id="rId5"/>
    <p:sldId id="259" r:id="rId6"/>
    <p:sldId id="258" r:id="rId7"/>
    <p:sldId id="262" r:id="rId8"/>
    <p:sldId id="263" r:id="rId9"/>
    <p:sldId id="290" r:id="rId10"/>
    <p:sldId id="270" r:id="rId11"/>
    <p:sldId id="286" r:id="rId12"/>
    <p:sldId id="272" r:id="rId13"/>
    <p:sldId id="283" r:id="rId14"/>
    <p:sldId id="271" r:id="rId15"/>
    <p:sldId id="268" r:id="rId16"/>
    <p:sldId id="331" r:id="rId17"/>
    <p:sldId id="332" r:id="rId18"/>
    <p:sldId id="334" r:id="rId19"/>
    <p:sldId id="276" r:id="rId20"/>
    <p:sldId id="278" r:id="rId21"/>
    <p:sldId id="1079" r:id="rId22"/>
    <p:sldId id="317" r:id="rId23"/>
    <p:sldId id="323" r:id="rId24"/>
    <p:sldId id="320" r:id="rId25"/>
    <p:sldId id="321" r:id="rId26"/>
    <p:sldId id="1078" r:id="rId27"/>
  </p:sldIdLst>
  <p:sldSz cx="9144000" cy="5143500" type="screen16x9"/>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ntiago casavilca" initials="sc" lastIdx="1" clrIdx="0">
    <p:extLst>
      <p:ext uri="{19B8F6BF-5375-455C-9EA6-DF929625EA0E}">
        <p15:presenceInfo xmlns:p15="http://schemas.microsoft.com/office/powerpoint/2012/main" userId="acbb3b7ab5e5add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2906"/>
    <a:srgbClr val="D92B0D"/>
    <a:srgbClr val="004249"/>
    <a:srgbClr val="F54527"/>
    <a:srgbClr val="E546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79" d="100"/>
          <a:sy n="79" d="100"/>
        </p:scale>
        <p:origin x="1062" y="90"/>
      </p:cViewPr>
      <p:guideLst>
        <p:guide orient="horz" pos="1620"/>
        <p:guide pos="2880"/>
      </p:guideLst>
    </p:cSldViewPr>
  </p:slideViewPr>
  <p:notesTextViewPr>
    <p:cViewPr>
      <p:scale>
        <a:sx n="1" d="1"/>
        <a:sy n="1" d="1"/>
      </p:scale>
      <p:origin x="0" y="0"/>
    </p:cViewPr>
  </p:notesTextViewPr>
  <p:notesViewPr>
    <p:cSldViewPr showGuides="1">
      <p:cViewPr varScale="1">
        <p:scale>
          <a:sx n="83" d="100"/>
          <a:sy n="83" d="100"/>
        </p:scale>
        <p:origin x="-319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commentAuthors" Target="commentAuthors.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FC6207E-9F80-47E6-9D9F-8EC0BA78C7CB}" type="datetimeFigureOut">
              <a:rPr lang="ko-KR" altLang="en-US" smtClean="0"/>
              <a:t>2024-03-04</a:t>
            </a:fld>
            <a:endParaRPr lang="ko-KR" alt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504DD82-1994-47EE-ADA5-627A24E117C3}" type="slidenum">
              <a:rPr lang="ko-KR" altLang="en-US" smtClean="0"/>
              <a:t>‹Nº›</a:t>
            </a:fld>
            <a:endParaRPr lang="ko-KR" altLang="en-US" dirty="0"/>
          </a:p>
        </p:txBody>
      </p:sp>
    </p:spTree>
    <p:extLst>
      <p:ext uri="{BB962C8B-B14F-4D97-AF65-F5344CB8AC3E}">
        <p14:creationId xmlns:p14="http://schemas.microsoft.com/office/powerpoint/2010/main" val="7441649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72F8E3-F72F-48F2-B73C-026D264A6E5A}" type="datetimeFigureOut">
              <a:rPr lang="es-ES" smtClean="0"/>
              <a:t>04/03/2024</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F89158-BA77-4C49-AAF1-1E9B9ADFF1C7}" type="slidenum">
              <a:rPr lang="es-ES" smtClean="0"/>
              <a:t>‹Nº›</a:t>
            </a:fld>
            <a:endParaRPr lang="es-ES"/>
          </a:p>
        </p:txBody>
      </p:sp>
    </p:spTree>
    <p:extLst>
      <p:ext uri="{BB962C8B-B14F-4D97-AF65-F5344CB8AC3E}">
        <p14:creationId xmlns:p14="http://schemas.microsoft.com/office/powerpoint/2010/main" val="431517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dirty="0"/>
              <a:t>slidesppt.net</a:t>
            </a:r>
            <a:endParaRPr lang="es-PE" dirty="0"/>
          </a:p>
          <a:p>
            <a:endParaRPr lang="es-ES" dirty="0"/>
          </a:p>
        </p:txBody>
      </p:sp>
      <p:sp>
        <p:nvSpPr>
          <p:cNvPr id="4" name="Marcador de número de diapositiva 3"/>
          <p:cNvSpPr>
            <a:spLocks noGrp="1"/>
          </p:cNvSpPr>
          <p:nvPr>
            <p:ph type="sldNum" sz="quarter" idx="5"/>
          </p:nvPr>
        </p:nvSpPr>
        <p:spPr/>
        <p:txBody>
          <a:bodyPr/>
          <a:lstStyle/>
          <a:p>
            <a:fld id="{22F89158-BA77-4C49-AAF1-1E9B9ADFF1C7}" type="slidenum">
              <a:rPr lang="es-ES" smtClean="0"/>
              <a:t>1</a:t>
            </a:fld>
            <a:endParaRPr lang="es-ES"/>
          </a:p>
        </p:txBody>
      </p:sp>
    </p:spTree>
    <p:extLst>
      <p:ext uri="{BB962C8B-B14F-4D97-AF65-F5344CB8AC3E}">
        <p14:creationId xmlns:p14="http://schemas.microsoft.com/office/powerpoint/2010/main" val="2306309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dirty="0"/>
              <a:t>slidesppt.net</a:t>
            </a:r>
            <a:endParaRPr lang="es-PE" dirty="0"/>
          </a:p>
          <a:p>
            <a:endParaRPr lang="LID4096" dirty="0"/>
          </a:p>
        </p:txBody>
      </p:sp>
      <p:sp>
        <p:nvSpPr>
          <p:cNvPr id="4" name="Marcador de número de diapositiva 3"/>
          <p:cNvSpPr>
            <a:spLocks noGrp="1"/>
          </p:cNvSpPr>
          <p:nvPr>
            <p:ph type="sldNum" sz="quarter" idx="5"/>
          </p:nvPr>
        </p:nvSpPr>
        <p:spPr/>
        <p:txBody>
          <a:bodyPr/>
          <a:lstStyle/>
          <a:p>
            <a:fld id="{22F89158-BA77-4C49-AAF1-1E9B9ADFF1C7}" type="slidenum">
              <a:rPr lang="es-ES" smtClean="0"/>
              <a:t>13</a:t>
            </a:fld>
            <a:endParaRPr lang="es-ES"/>
          </a:p>
        </p:txBody>
      </p:sp>
    </p:spTree>
    <p:extLst>
      <p:ext uri="{BB962C8B-B14F-4D97-AF65-F5344CB8AC3E}">
        <p14:creationId xmlns:p14="http://schemas.microsoft.com/office/powerpoint/2010/main" val="4466316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5"/>
        <p:cNvGrpSpPr/>
        <p:nvPr/>
      </p:nvGrpSpPr>
      <p:grpSpPr>
        <a:xfrm>
          <a:off x="0" y="0"/>
          <a:ext cx="0" cy="0"/>
          <a:chOff x="0" y="0"/>
          <a:chExt cx="0" cy="0"/>
        </a:xfrm>
      </p:grpSpPr>
      <p:sp>
        <p:nvSpPr>
          <p:cNvPr id="1456" name="Google Shape;1456;g895460ef75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7" name="Google Shape;1457;g895460ef75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72597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51"/>
        <p:cNvGrpSpPr/>
        <p:nvPr/>
      </p:nvGrpSpPr>
      <p:grpSpPr>
        <a:xfrm>
          <a:off x="0" y="0"/>
          <a:ext cx="0" cy="0"/>
          <a:chOff x="0" y="0"/>
          <a:chExt cx="0" cy="0"/>
        </a:xfrm>
      </p:grpSpPr>
      <p:sp>
        <p:nvSpPr>
          <p:cNvPr id="11052" name="Google Shape;11052;g102c67ce48c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53" name="Google Shape;11053;g102c67ce48c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dirty="0"/>
              <a:t>slidesppt.net</a:t>
            </a:r>
            <a:endParaRPr lang="es-PE"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3230727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7"/>
        <p:cNvGrpSpPr/>
        <p:nvPr/>
      </p:nvGrpSpPr>
      <p:grpSpPr>
        <a:xfrm>
          <a:off x="0" y="0"/>
          <a:ext cx="0" cy="0"/>
          <a:chOff x="0" y="0"/>
          <a:chExt cx="0" cy="0"/>
        </a:xfrm>
      </p:grpSpPr>
      <p:sp>
        <p:nvSpPr>
          <p:cNvPr id="1848" name="Google Shape;1848;gc993b435f6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9" name="Google Shape;1849;gc993b435f6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PE" dirty="0"/>
              <a:t>slidesppt.net</a:t>
            </a:r>
            <a:endParaRPr dirty="0"/>
          </a:p>
        </p:txBody>
      </p:sp>
    </p:spTree>
    <p:extLst>
      <p:ext uri="{BB962C8B-B14F-4D97-AF65-F5344CB8AC3E}">
        <p14:creationId xmlns:p14="http://schemas.microsoft.com/office/powerpoint/2010/main" val="24049028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dirty="0"/>
              <a:t>slidesppt.net</a:t>
            </a:r>
            <a:endParaRPr lang="es-PE" dirty="0"/>
          </a:p>
          <a:p>
            <a:endParaRPr lang="LID4096" dirty="0"/>
          </a:p>
        </p:txBody>
      </p:sp>
      <p:sp>
        <p:nvSpPr>
          <p:cNvPr id="4" name="Marcador de número de diapositiva 3"/>
          <p:cNvSpPr>
            <a:spLocks noGrp="1"/>
          </p:cNvSpPr>
          <p:nvPr>
            <p:ph type="sldNum" sz="quarter" idx="5"/>
          </p:nvPr>
        </p:nvSpPr>
        <p:spPr/>
        <p:txBody>
          <a:bodyPr/>
          <a:lstStyle/>
          <a:p>
            <a:fld id="{22F89158-BA77-4C49-AAF1-1E9B9ADFF1C7}" type="slidenum">
              <a:rPr lang="es-ES" smtClean="0"/>
              <a:t>17</a:t>
            </a:fld>
            <a:endParaRPr lang="es-ES"/>
          </a:p>
        </p:txBody>
      </p:sp>
    </p:spTree>
    <p:extLst>
      <p:ext uri="{BB962C8B-B14F-4D97-AF65-F5344CB8AC3E}">
        <p14:creationId xmlns:p14="http://schemas.microsoft.com/office/powerpoint/2010/main" val="3037333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5FDF5A09-2C90-4A75-8C82-0927125E3D3C}"/>
              </a:ext>
            </a:extLst>
          </p:cNvPr>
          <p:cNvSpPr>
            <a:spLocks noGrp="1" noRot="1" noChangeAspect="1"/>
          </p:cNvSpPr>
          <p:nvPr>
            <p:ph type="sldImg"/>
          </p:nvPr>
        </p:nvSpPr>
        <p:spPr>
          <a:xfrm>
            <a:off x="381000" y="685800"/>
            <a:ext cx="6096000" cy="3429000"/>
          </a:xfrm>
        </p:spPr>
      </p:sp>
      <p:sp>
        <p:nvSpPr>
          <p:cNvPr id="3" name="备注占位符 2">
            <a:extLst>
              <a:ext uri="{FF2B5EF4-FFF2-40B4-BE49-F238E27FC236}">
                <a16:creationId xmlns:a16="http://schemas.microsoft.com/office/drawing/2014/main" id="{9BFCF265-F332-4B77-99E8-85A2AF51AF84}"/>
              </a:ext>
            </a:extLst>
          </p:cNvPr>
          <p:cNvSpPr txBox="1">
            <a:spLocks noGrp="1"/>
          </p:cNvSpPr>
          <p:nvPr>
            <p:ph type="body" sz="quarter" idx="1"/>
          </p:nvPr>
        </p:nvSpPr>
        <p:spPr/>
        <p:txBody>
          <a:bodyPr/>
          <a:lstStyle/>
          <a:p>
            <a:pPr marL="158749" marR="0" lvl="0" indent="0" algn="l" defTabSz="914400" rtl="0" eaLnBrk="1" fontAlgn="auto" latinLnBrk="0" hangingPunct="1">
              <a:lnSpc>
                <a:spcPct val="100000"/>
              </a:lnSpc>
              <a:spcBef>
                <a:spcPct val="0"/>
              </a:spcBef>
              <a:spcAft>
                <a:spcPct val="0"/>
              </a:spcAft>
              <a:buClr>
                <a:srgbClr val="000000"/>
              </a:buClr>
              <a:buSzPts val="1100"/>
              <a:buFont typeface="Arial"/>
              <a:buNone/>
              <a:tabLst/>
              <a:defRPr/>
            </a:pPr>
            <a:r>
              <a:rPr lang="en-US" sz="1100" b="0" i="0" u="none" strike="noStrike" kern="0" cap="none" spc="0" baseline="0" dirty="0">
                <a:solidFill>
                  <a:srgbClr val="FFFFFF"/>
                </a:solidFill>
                <a:uFillTx/>
                <a:latin typeface="Arial" panose="020B0604020202020204" pitchFamily="34" charset="0"/>
                <a:ea typeface="Arial"/>
                <a:cs typeface="Arial" panose="020B0604020202020204" pitchFamily="34" charset="0"/>
              </a:rPr>
              <a:t>slidesppt.net</a:t>
            </a:r>
          </a:p>
          <a:p>
            <a:pPr marL="158749" indent="0">
              <a:buNone/>
            </a:pPr>
            <a:endParaRPr lang="LID4096" dirty="0"/>
          </a:p>
        </p:txBody>
      </p:sp>
    </p:spTree>
    <p:extLst>
      <p:ext uri="{BB962C8B-B14F-4D97-AF65-F5344CB8AC3E}">
        <p14:creationId xmlns:p14="http://schemas.microsoft.com/office/powerpoint/2010/main" val="8262929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PE" dirty="0"/>
              <a:t>slidesppt.net</a:t>
            </a:r>
          </a:p>
        </p:txBody>
      </p:sp>
    </p:spTree>
    <p:extLst>
      <p:ext uri="{BB962C8B-B14F-4D97-AF65-F5344CB8AC3E}">
        <p14:creationId xmlns:p14="http://schemas.microsoft.com/office/powerpoint/2010/main" val="27378967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dirty="0"/>
              <a:t>slidesppt.net</a:t>
            </a:r>
            <a:endParaRPr lang="es-PE" dirty="0"/>
          </a:p>
          <a:p>
            <a:endParaRPr lang="LID4096" dirty="0"/>
          </a:p>
        </p:txBody>
      </p:sp>
      <p:sp>
        <p:nvSpPr>
          <p:cNvPr id="4" name="Marcador de número de diapositiva 3"/>
          <p:cNvSpPr>
            <a:spLocks noGrp="1"/>
          </p:cNvSpPr>
          <p:nvPr>
            <p:ph type="sldNum" sz="quarter" idx="5"/>
          </p:nvPr>
        </p:nvSpPr>
        <p:spPr/>
        <p:txBody>
          <a:bodyPr/>
          <a:lstStyle/>
          <a:p>
            <a:fld id="{22F89158-BA77-4C49-AAF1-1E9B9ADFF1C7}" type="slidenum">
              <a:rPr lang="es-ES" smtClean="0"/>
              <a:t>21</a:t>
            </a:fld>
            <a:endParaRPr lang="es-ES"/>
          </a:p>
        </p:txBody>
      </p:sp>
    </p:spTree>
    <p:extLst>
      <p:ext uri="{BB962C8B-B14F-4D97-AF65-F5344CB8AC3E}">
        <p14:creationId xmlns:p14="http://schemas.microsoft.com/office/powerpoint/2010/main" val="7897877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dirty="0"/>
              <a:t>slidesppt.net</a:t>
            </a:r>
            <a:endParaRPr lang="es-PE" dirty="0"/>
          </a:p>
          <a:p>
            <a:endParaRPr lang="LID4096" dirty="0"/>
          </a:p>
        </p:txBody>
      </p:sp>
      <p:sp>
        <p:nvSpPr>
          <p:cNvPr id="4" name="Marcador de número de diapositiva 3"/>
          <p:cNvSpPr>
            <a:spLocks noGrp="1"/>
          </p:cNvSpPr>
          <p:nvPr>
            <p:ph type="sldNum" sz="quarter" idx="5"/>
          </p:nvPr>
        </p:nvSpPr>
        <p:spPr/>
        <p:txBody>
          <a:bodyPr/>
          <a:lstStyle/>
          <a:p>
            <a:fld id="{22F89158-BA77-4C49-AAF1-1E9B9ADFF1C7}" type="slidenum">
              <a:rPr lang="es-ES" smtClean="0"/>
              <a:t>23</a:t>
            </a:fld>
            <a:endParaRPr lang="es-ES"/>
          </a:p>
        </p:txBody>
      </p:sp>
    </p:spTree>
    <p:extLst>
      <p:ext uri="{BB962C8B-B14F-4D97-AF65-F5344CB8AC3E}">
        <p14:creationId xmlns:p14="http://schemas.microsoft.com/office/powerpoint/2010/main" val="13011252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9CADC41E-BE2F-4D3F-A25D-1063776F390C}"/>
              </a:ext>
            </a:extLst>
          </p:cNvPr>
          <p:cNvSpPr>
            <a:spLocks noGrp="1" noRot="1" noChangeAspect="1"/>
          </p:cNvSpPr>
          <p:nvPr>
            <p:ph type="sldImg"/>
          </p:nvPr>
        </p:nvSpPr>
        <p:spPr>
          <a:xfrm>
            <a:off x="381000" y="685800"/>
            <a:ext cx="6096000" cy="3429000"/>
          </a:xfrm>
        </p:spPr>
      </p:sp>
      <p:sp>
        <p:nvSpPr>
          <p:cNvPr id="3" name="备注占位符 2">
            <a:extLst>
              <a:ext uri="{FF2B5EF4-FFF2-40B4-BE49-F238E27FC236}">
                <a16:creationId xmlns:a16="http://schemas.microsoft.com/office/drawing/2014/main" id="{57D7C90E-7D32-48BC-9288-30528210EE06}"/>
              </a:ext>
            </a:extLst>
          </p:cNvPr>
          <p:cNvSpPr txBox="1">
            <a:spLocks noGrp="1"/>
          </p:cNvSpPr>
          <p:nvPr>
            <p:ph type="body" sz="quarter" idx="1"/>
          </p:nvPr>
        </p:nvSpPr>
        <p:spPr/>
        <p:txBody>
          <a:bodyPr/>
          <a:lstStyle/>
          <a:p>
            <a:pPr marL="158749" marR="0" lvl="0" indent="0" algn="l" defTabSz="914400" rtl="0" eaLnBrk="1" fontAlgn="auto" latinLnBrk="0" hangingPunct="1">
              <a:lnSpc>
                <a:spcPct val="100000"/>
              </a:lnSpc>
              <a:spcBef>
                <a:spcPct val="0"/>
              </a:spcBef>
              <a:spcAft>
                <a:spcPct val="0"/>
              </a:spcAft>
              <a:buClr>
                <a:srgbClr val="000000"/>
              </a:buClr>
              <a:buSzPts val="1100"/>
              <a:buFont typeface="Arial"/>
              <a:buNone/>
              <a:tabLst/>
              <a:defRPr/>
            </a:pPr>
            <a:r>
              <a:rPr lang="en-US" sz="1100" b="0" i="0" u="none" strike="noStrike" kern="0" cap="none" spc="0" baseline="0" dirty="0">
                <a:solidFill>
                  <a:srgbClr val="FFFFFF"/>
                </a:solidFill>
                <a:uFillTx/>
                <a:latin typeface="Arial" panose="020B0604020202020204" pitchFamily="34" charset="0"/>
                <a:ea typeface="Arial"/>
                <a:cs typeface="Arial" panose="020B0604020202020204" pitchFamily="34" charset="0"/>
              </a:rPr>
              <a:t>slidesppt.net</a:t>
            </a:r>
          </a:p>
          <a:p>
            <a:pPr marL="158749" indent="0">
              <a:buNone/>
            </a:pPr>
            <a:endParaRPr lang="LID4096" dirty="0"/>
          </a:p>
        </p:txBody>
      </p:sp>
    </p:spTree>
    <p:extLst>
      <p:ext uri="{BB962C8B-B14F-4D97-AF65-F5344CB8AC3E}">
        <p14:creationId xmlns:p14="http://schemas.microsoft.com/office/powerpoint/2010/main" val="2535569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PE" dirty="0"/>
              <a:t>slidesppt.net</a:t>
            </a:r>
          </a:p>
        </p:txBody>
      </p:sp>
      <p:sp>
        <p:nvSpPr>
          <p:cNvPr id="4" name="Marcador de número de diapositiva 3"/>
          <p:cNvSpPr>
            <a:spLocks noGrp="1"/>
          </p:cNvSpPr>
          <p:nvPr>
            <p:ph type="sldNum" sz="quarter" idx="5"/>
          </p:nvPr>
        </p:nvSpPr>
        <p:spPr/>
        <p:txBody>
          <a:bodyPr/>
          <a:lstStyle/>
          <a:p>
            <a:fld id="{22F89158-BA77-4C49-AAF1-1E9B9ADFF1C7}" type="slidenum">
              <a:rPr lang="es-ES" smtClean="0"/>
              <a:t>2</a:t>
            </a:fld>
            <a:endParaRPr lang="es-ES"/>
          </a:p>
        </p:txBody>
      </p:sp>
    </p:spTree>
    <p:extLst>
      <p:ext uri="{BB962C8B-B14F-4D97-AF65-F5344CB8AC3E}">
        <p14:creationId xmlns:p14="http://schemas.microsoft.com/office/powerpoint/2010/main" val="2165765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dirty="0"/>
              <a:t>slidesppt.net</a:t>
            </a:r>
            <a:endParaRPr lang="es-PE" dirty="0"/>
          </a:p>
          <a:p>
            <a:endParaRPr lang="LID4096" dirty="0"/>
          </a:p>
        </p:txBody>
      </p:sp>
      <p:sp>
        <p:nvSpPr>
          <p:cNvPr id="4" name="Marcador de número de diapositiva 3"/>
          <p:cNvSpPr>
            <a:spLocks noGrp="1"/>
          </p:cNvSpPr>
          <p:nvPr>
            <p:ph type="sldNum" sz="quarter" idx="5"/>
          </p:nvPr>
        </p:nvSpPr>
        <p:spPr/>
        <p:txBody>
          <a:bodyPr/>
          <a:lstStyle/>
          <a:p>
            <a:fld id="{22F89158-BA77-4C49-AAF1-1E9B9ADFF1C7}" type="slidenum">
              <a:rPr lang="es-ES" smtClean="0"/>
              <a:t>3</a:t>
            </a:fld>
            <a:endParaRPr lang="es-ES"/>
          </a:p>
        </p:txBody>
      </p:sp>
    </p:spTree>
    <p:extLst>
      <p:ext uri="{BB962C8B-B14F-4D97-AF65-F5344CB8AC3E}">
        <p14:creationId xmlns:p14="http://schemas.microsoft.com/office/powerpoint/2010/main" val="1211016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dirty="0"/>
              <a:t>slidesppt.net</a:t>
            </a:r>
            <a:endParaRPr lang="es-PE" dirty="0"/>
          </a:p>
          <a:p>
            <a:endParaRPr lang="LID4096" dirty="0"/>
          </a:p>
        </p:txBody>
      </p:sp>
      <p:sp>
        <p:nvSpPr>
          <p:cNvPr id="4" name="Marcador de número de diapositiva 3"/>
          <p:cNvSpPr>
            <a:spLocks noGrp="1"/>
          </p:cNvSpPr>
          <p:nvPr>
            <p:ph type="sldNum" sz="quarter" idx="5"/>
          </p:nvPr>
        </p:nvSpPr>
        <p:spPr/>
        <p:txBody>
          <a:bodyPr/>
          <a:lstStyle/>
          <a:p>
            <a:fld id="{22F89158-BA77-4C49-AAF1-1E9B9ADFF1C7}" type="slidenum">
              <a:rPr lang="es-ES" smtClean="0"/>
              <a:t>5</a:t>
            </a:fld>
            <a:endParaRPr lang="es-ES"/>
          </a:p>
        </p:txBody>
      </p:sp>
    </p:spTree>
    <p:extLst>
      <p:ext uri="{BB962C8B-B14F-4D97-AF65-F5344CB8AC3E}">
        <p14:creationId xmlns:p14="http://schemas.microsoft.com/office/powerpoint/2010/main" val="2252794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dirty="0"/>
              <a:t>slidesppt.net</a:t>
            </a:r>
            <a:endParaRPr lang="es-PE" dirty="0"/>
          </a:p>
          <a:p>
            <a:endParaRPr lang="LID4096" dirty="0"/>
          </a:p>
        </p:txBody>
      </p:sp>
      <p:sp>
        <p:nvSpPr>
          <p:cNvPr id="4" name="Marcador de número de diapositiva 3"/>
          <p:cNvSpPr>
            <a:spLocks noGrp="1"/>
          </p:cNvSpPr>
          <p:nvPr>
            <p:ph type="sldNum" sz="quarter" idx="5"/>
          </p:nvPr>
        </p:nvSpPr>
        <p:spPr/>
        <p:txBody>
          <a:bodyPr/>
          <a:lstStyle/>
          <a:p>
            <a:fld id="{22F89158-BA77-4C49-AAF1-1E9B9ADFF1C7}" type="slidenum">
              <a:rPr lang="es-ES" smtClean="0"/>
              <a:t>7</a:t>
            </a:fld>
            <a:endParaRPr lang="es-ES"/>
          </a:p>
        </p:txBody>
      </p:sp>
    </p:spTree>
    <p:extLst>
      <p:ext uri="{BB962C8B-B14F-4D97-AF65-F5344CB8AC3E}">
        <p14:creationId xmlns:p14="http://schemas.microsoft.com/office/powerpoint/2010/main" val="17916416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PE" dirty="0"/>
              <a:t>slidesppt.net</a:t>
            </a:r>
          </a:p>
        </p:txBody>
      </p:sp>
      <p:sp>
        <p:nvSpPr>
          <p:cNvPr id="4" name="Marcador de número de diapositiva 3"/>
          <p:cNvSpPr>
            <a:spLocks noGrp="1"/>
          </p:cNvSpPr>
          <p:nvPr>
            <p:ph type="sldNum" sz="quarter" idx="5"/>
          </p:nvPr>
        </p:nvSpPr>
        <p:spPr/>
        <p:txBody>
          <a:bodyPr/>
          <a:lstStyle/>
          <a:p>
            <a:fld id="{22F89158-BA77-4C49-AAF1-1E9B9ADFF1C7}" type="slidenum">
              <a:rPr lang="es-ES" smtClean="0"/>
              <a:t>8</a:t>
            </a:fld>
            <a:endParaRPr lang="es-ES"/>
          </a:p>
        </p:txBody>
      </p:sp>
    </p:spTree>
    <p:extLst>
      <p:ext uri="{BB962C8B-B14F-4D97-AF65-F5344CB8AC3E}">
        <p14:creationId xmlns:p14="http://schemas.microsoft.com/office/powerpoint/2010/main" val="1812818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dirty="0"/>
              <a:t>slidesppt.net</a:t>
            </a:r>
            <a:endParaRPr lang="es-PE" dirty="0"/>
          </a:p>
          <a:p>
            <a:endParaRPr lang="LID4096" dirty="0"/>
          </a:p>
        </p:txBody>
      </p:sp>
      <p:sp>
        <p:nvSpPr>
          <p:cNvPr id="4" name="Marcador de número de diapositiva 3"/>
          <p:cNvSpPr>
            <a:spLocks noGrp="1"/>
          </p:cNvSpPr>
          <p:nvPr>
            <p:ph type="sldNum" sz="quarter" idx="5"/>
          </p:nvPr>
        </p:nvSpPr>
        <p:spPr/>
        <p:txBody>
          <a:bodyPr/>
          <a:lstStyle/>
          <a:p>
            <a:fld id="{22F89158-BA77-4C49-AAF1-1E9B9ADFF1C7}" type="slidenum">
              <a:rPr lang="es-ES" smtClean="0"/>
              <a:t>9</a:t>
            </a:fld>
            <a:endParaRPr lang="es-ES"/>
          </a:p>
        </p:txBody>
      </p:sp>
    </p:spTree>
    <p:extLst>
      <p:ext uri="{BB962C8B-B14F-4D97-AF65-F5344CB8AC3E}">
        <p14:creationId xmlns:p14="http://schemas.microsoft.com/office/powerpoint/2010/main" val="2260195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dirty="0"/>
              <a:t>slidesppt.net</a:t>
            </a:r>
            <a:endParaRPr lang="es-PE" dirty="0"/>
          </a:p>
          <a:p>
            <a:endParaRPr lang="LID4096" dirty="0"/>
          </a:p>
        </p:txBody>
      </p:sp>
      <p:sp>
        <p:nvSpPr>
          <p:cNvPr id="4" name="Marcador de número de diapositiva 3"/>
          <p:cNvSpPr>
            <a:spLocks noGrp="1"/>
          </p:cNvSpPr>
          <p:nvPr>
            <p:ph type="sldNum" sz="quarter" idx="5"/>
          </p:nvPr>
        </p:nvSpPr>
        <p:spPr/>
        <p:txBody>
          <a:bodyPr/>
          <a:lstStyle/>
          <a:p>
            <a:fld id="{22F89158-BA77-4C49-AAF1-1E9B9ADFF1C7}" type="slidenum">
              <a:rPr lang="es-ES" smtClean="0"/>
              <a:t>11</a:t>
            </a:fld>
            <a:endParaRPr lang="es-ES"/>
          </a:p>
        </p:txBody>
      </p:sp>
    </p:spTree>
    <p:extLst>
      <p:ext uri="{BB962C8B-B14F-4D97-AF65-F5344CB8AC3E}">
        <p14:creationId xmlns:p14="http://schemas.microsoft.com/office/powerpoint/2010/main" val="24755855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PE" dirty="0"/>
              <a:t>slidesppt.net</a:t>
            </a:r>
          </a:p>
        </p:txBody>
      </p:sp>
      <p:sp>
        <p:nvSpPr>
          <p:cNvPr id="4" name="Marcador de número de diapositiva 3"/>
          <p:cNvSpPr>
            <a:spLocks noGrp="1"/>
          </p:cNvSpPr>
          <p:nvPr>
            <p:ph type="sldNum" sz="quarter" idx="5"/>
          </p:nvPr>
        </p:nvSpPr>
        <p:spPr/>
        <p:txBody>
          <a:bodyPr/>
          <a:lstStyle/>
          <a:p>
            <a:fld id="{22F89158-BA77-4C49-AAF1-1E9B9ADFF1C7}" type="slidenum">
              <a:rPr lang="es-ES" smtClean="0"/>
              <a:t>12</a:t>
            </a:fld>
            <a:endParaRPr lang="es-ES"/>
          </a:p>
        </p:txBody>
      </p:sp>
    </p:spTree>
    <p:extLst>
      <p:ext uri="{BB962C8B-B14F-4D97-AF65-F5344CB8AC3E}">
        <p14:creationId xmlns:p14="http://schemas.microsoft.com/office/powerpoint/2010/main" val="1653854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12" name="Text Placeholder 3"/>
          <p:cNvSpPr>
            <a:spLocks noGrp="1"/>
          </p:cNvSpPr>
          <p:nvPr>
            <p:ph type="body" sz="quarter" idx="12" hasCustomPrompt="1"/>
          </p:nvPr>
        </p:nvSpPr>
        <p:spPr>
          <a:xfrm>
            <a:off x="467544" y="3795437"/>
            <a:ext cx="4320480" cy="288032"/>
          </a:xfrm>
          <a:prstGeom prst="rect">
            <a:avLst/>
          </a:prstGeom>
        </p:spPr>
        <p:txBody>
          <a:bodyPr/>
          <a:lstStyle>
            <a:lvl1pPr marL="0" indent="0" algn="l">
              <a:buFontTx/>
              <a:buNone/>
              <a:defRPr sz="1200">
                <a:solidFill>
                  <a:schemeClr val="bg1"/>
                </a:solidFill>
                <a:latin typeface="+mn-lt"/>
                <a:cs typeface="Arial" pitchFamily="34" charset="0"/>
              </a:defRPr>
            </a:lvl1pPr>
          </a:lstStyle>
          <a:p>
            <a:pPr lvl="0"/>
            <a:r>
              <a:rPr lang="en-US" altLang="ko-KR" dirty="0"/>
              <a:t>Insert the title of your subtitle Here</a:t>
            </a:r>
          </a:p>
        </p:txBody>
      </p:sp>
      <p:sp>
        <p:nvSpPr>
          <p:cNvPr id="7" name="Text Placeholder 9">
            <a:extLst>
              <a:ext uri="{FF2B5EF4-FFF2-40B4-BE49-F238E27FC236}">
                <a16:creationId xmlns:a16="http://schemas.microsoft.com/office/drawing/2014/main" id="{89F8A4B7-E6C8-4208-8AC6-ED1D61D10B7F}"/>
              </a:ext>
            </a:extLst>
          </p:cNvPr>
          <p:cNvSpPr>
            <a:spLocks noGrp="1"/>
          </p:cNvSpPr>
          <p:nvPr>
            <p:ph type="body" sz="quarter" idx="10" hasCustomPrompt="1"/>
          </p:nvPr>
        </p:nvSpPr>
        <p:spPr>
          <a:xfrm>
            <a:off x="467544" y="2715766"/>
            <a:ext cx="4320480" cy="1080120"/>
          </a:xfrm>
          <a:prstGeom prst="rect">
            <a:avLst/>
          </a:prstGeom>
        </p:spPr>
        <p:txBody>
          <a:bodyPr anchor="ctr"/>
          <a:lstStyle>
            <a:lvl1pPr marL="0" indent="0" algn="l">
              <a:lnSpc>
                <a:spcPct val="100000"/>
              </a:lnSpc>
              <a:buNone/>
              <a:defRPr sz="3600" b="0" baseline="0">
                <a:solidFill>
                  <a:schemeClr val="bg1"/>
                </a:solidFill>
                <a:latin typeface="+mj-lt"/>
                <a:cs typeface="Arial" pitchFamily="34" charset="0"/>
              </a:defRPr>
            </a:lvl1pPr>
          </a:lstStyle>
          <a:p>
            <a:pPr lvl="0"/>
            <a:r>
              <a:rPr lang="en-US" altLang="ko-KR" dirty="0"/>
              <a:t>FREE</a:t>
            </a:r>
          </a:p>
          <a:p>
            <a:pPr lvl="0"/>
            <a:r>
              <a:rPr lang="en-US" altLang="ko-KR" dirty="0"/>
              <a:t>PPT TEMPLATES</a:t>
            </a:r>
          </a:p>
        </p:txBody>
      </p:sp>
    </p:spTree>
    <p:extLst>
      <p:ext uri="{BB962C8B-B14F-4D97-AF65-F5344CB8AC3E}">
        <p14:creationId xmlns:p14="http://schemas.microsoft.com/office/powerpoint/2010/main" val="1936268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6" name="Picture Placeholder 2"/>
          <p:cNvSpPr>
            <a:spLocks noGrp="1"/>
          </p:cNvSpPr>
          <p:nvPr>
            <p:ph type="pic" idx="1" hasCustomPrompt="1"/>
          </p:nvPr>
        </p:nvSpPr>
        <p:spPr>
          <a:xfrm>
            <a:off x="0" y="-1"/>
            <a:ext cx="9144000" cy="5143499"/>
          </a:xfrm>
          <a:prstGeom prst="rect">
            <a:avLst/>
          </a:prstGeom>
          <a:solidFill>
            <a:schemeClr val="bg1">
              <a:lumMod val="95000"/>
            </a:schemeClr>
          </a:solidFill>
        </p:spPr>
        <p:txBody>
          <a:bodyPr tIns="540000" anchor="t"/>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3462219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9" name="Picture Placeholder 2"/>
          <p:cNvSpPr>
            <a:spLocks noGrp="1"/>
          </p:cNvSpPr>
          <p:nvPr>
            <p:ph type="pic" idx="1" hasCustomPrompt="1"/>
          </p:nvPr>
        </p:nvSpPr>
        <p:spPr>
          <a:xfrm>
            <a:off x="125760" y="151587"/>
            <a:ext cx="8892480" cy="484032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3" name="Title 2"/>
          <p:cNvSpPr>
            <a:spLocks noGrp="1"/>
          </p:cNvSpPr>
          <p:nvPr>
            <p:ph type="title"/>
          </p:nvPr>
        </p:nvSpPr>
        <p:spPr>
          <a:xfrm>
            <a:off x="0" y="143118"/>
            <a:ext cx="9144000" cy="884466"/>
          </a:xfrm>
          <a:prstGeom prst="rect">
            <a:avLst/>
          </a:prstGeom>
        </p:spPr>
        <p:txBody>
          <a:bodyPr anchor="ctr"/>
          <a:lstStyle>
            <a:lvl1pPr algn="ctr">
              <a:defRPr sz="3600" b="1">
                <a:solidFill>
                  <a:schemeClr val="tx1">
                    <a:lumMod val="75000"/>
                    <a:lumOff val="25000"/>
                  </a:schemeClr>
                </a:solidFill>
                <a:latin typeface="+mj-lt"/>
                <a:cs typeface="Arial" pitchFamily="34" charset="0"/>
              </a:defRPr>
            </a:lvl1pPr>
          </a:lstStyle>
          <a:p>
            <a:r>
              <a:rPr lang="en-US" dirty="0"/>
              <a:t> </a:t>
            </a:r>
            <a:r>
              <a:rPr lang="en-US" altLang="ko-KR" dirty="0"/>
              <a:t>Free PPT _ Click to add title</a:t>
            </a:r>
            <a:endParaRPr lang="en-US" dirty="0"/>
          </a:p>
        </p:txBody>
      </p:sp>
    </p:spTree>
    <p:extLst>
      <p:ext uri="{BB962C8B-B14F-4D97-AF65-F5344CB8AC3E}">
        <p14:creationId xmlns:p14="http://schemas.microsoft.com/office/powerpoint/2010/main" val="42383909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4603500"/>
            <a:ext cx="914400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3" name="Title 2"/>
          <p:cNvSpPr>
            <a:spLocks noGrp="1"/>
          </p:cNvSpPr>
          <p:nvPr>
            <p:ph type="title"/>
          </p:nvPr>
        </p:nvSpPr>
        <p:spPr>
          <a:xfrm>
            <a:off x="0" y="119010"/>
            <a:ext cx="9144000" cy="884466"/>
          </a:xfrm>
          <a:prstGeom prst="rect">
            <a:avLst/>
          </a:prstGeom>
        </p:spPr>
        <p:txBody>
          <a:bodyPr anchor="ctr"/>
          <a:lstStyle>
            <a:lvl1pPr algn="ctr">
              <a:defRPr sz="3600" b="1">
                <a:solidFill>
                  <a:schemeClr val="tx1">
                    <a:lumMod val="75000"/>
                    <a:lumOff val="25000"/>
                  </a:schemeClr>
                </a:solidFill>
                <a:latin typeface="+mj-lt"/>
                <a:cs typeface="Arial" pitchFamily="34" charset="0"/>
              </a:defRPr>
            </a:lvl1pPr>
          </a:lstStyle>
          <a:p>
            <a:r>
              <a:rPr lang="en-US" dirty="0"/>
              <a:t> </a:t>
            </a:r>
            <a:r>
              <a:rPr lang="en-US" altLang="ko-KR" dirty="0"/>
              <a:t>Free PPT _ Click to add title</a:t>
            </a:r>
            <a:endParaRPr lang="en-US" dirty="0"/>
          </a:p>
        </p:txBody>
      </p:sp>
      <p:grpSp>
        <p:nvGrpSpPr>
          <p:cNvPr id="6" name="Group 5"/>
          <p:cNvGrpSpPr/>
          <p:nvPr userDrawn="1"/>
        </p:nvGrpSpPr>
        <p:grpSpPr>
          <a:xfrm>
            <a:off x="0" y="0"/>
            <a:ext cx="9144000" cy="248304"/>
            <a:chOff x="0" y="0"/>
            <a:chExt cx="9144000" cy="248304"/>
          </a:xfrm>
          <a:solidFill>
            <a:schemeClr val="accent1"/>
          </a:solidFill>
        </p:grpSpPr>
        <p:sp>
          <p:nvSpPr>
            <p:cNvPr id="4" name="Rectangle 3"/>
            <p:cNvSpPr/>
            <p:nvPr userDrawn="1"/>
          </p:nvSpPr>
          <p:spPr>
            <a:xfrm>
              <a:off x="0" y="0"/>
              <a:ext cx="9144000" cy="10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5" name="Isosceles Triangle 4"/>
            <p:cNvSpPr/>
            <p:nvPr userDrawn="1"/>
          </p:nvSpPr>
          <p:spPr>
            <a:xfrm rot="10800000">
              <a:off x="4427984" y="1"/>
              <a:ext cx="288032" cy="24830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spTree>
    <p:extLst>
      <p:ext uri="{BB962C8B-B14F-4D97-AF65-F5344CB8AC3E}">
        <p14:creationId xmlns:p14="http://schemas.microsoft.com/office/powerpoint/2010/main" val="25190459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Title Slide">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0" y="4603500"/>
            <a:ext cx="914400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3" name="Title 2"/>
          <p:cNvSpPr>
            <a:spLocks noGrp="1"/>
          </p:cNvSpPr>
          <p:nvPr>
            <p:ph type="title"/>
          </p:nvPr>
        </p:nvSpPr>
        <p:spPr>
          <a:xfrm>
            <a:off x="0" y="119010"/>
            <a:ext cx="9144000" cy="884466"/>
          </a:xfrm>
          <a:prstGeom prst="rect">
            <a:avLst/>
          </a:prstGeom>
        </p:spPr>
        <p:txBody>
          <a:bodyPr anchor="ctr"/>
          <a:lstStyle>
            <a:lvl1pPr algn="ctr">
              <a:defRPr sz="3600" b="1">
                <a:solidFill>
                  <a:schemeClr val="tx1">
                    <a:lumMod val="75000"/>
                    <a:lumOff val="25000"/>
                  </a:schemeClr>
                </a:solidFill>
                <a:latin typeface="+mj-lt"/>
                <a:cs typeface="Arial" pitchFamily="34" charset="0"/>
              </a:defRPr>
            </a:lvl1pPr>
          </a:lstStyle>
          <a:p>
            <a:r>
              <a:rPr lang="en-US" dirty="0"/>
              <a:t> </a:t>
            </a:r>
            <a:r>
              <a:rPr lang="en-US" altLang="ko-KR" dirty="0"/>
              <a:t>Free PPT _ Click to add title</a:t>
            </a:r>
            <a:endParaRPr lang="en-US" dirty="0"/>
          </a:p>
        </p:txBody>
      </p:sp>
      <p:sp>
        <p:nvSpPr>
          <p:cNvPr id="12" name="Rectangle 11"/>
          <p:cNvSpPr/>
          <p:nvPr userDrawn="1"/>
        </p:nvSpPr>
        <p:spPr>
          <a:xfrm>
            <a:off x="527931" y="1248643"/>
            <a:ext cx="1008000" cy="10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3" name="Picture Placeholder 2"/>
          <p:cNvSpPr>
            <a:spLocks noGrp="1"/>
          </p:cNvSpPr>
          <p:nvPr>
            <p:ph type="pic" idx="1" hasCustomPrompt="1"/>
          </p:nvPr>
        </p:nvSpPr>
        <p:spPr>
          <a:xfrm>
            <a:off x="1535931" y="1248643"/>
            <a:ext cx="2880000" cy="1008000"/>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14" name="Rectangle 13"/>
          <p:cNvSpPr/>
          <p:nvPr userDrawn="1"/>
        </p:nvSpPr>
        <p:spPr>
          <a:xfrm>
            <a:off x="540032" y="2725713"/>
            <a:ext cx="1008000" cy="1008000"/>
          </a:xfrm>
          <a:prstGeom prst="rect">
            <a:avLst/>
          </a:prstGeom>
          <a:solidFill>
            <a:srgbClr val="00424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5" name="Picture Placeholder 2"/>
          <p:cNvSpPr>
            <a:spLocks noGrp="1"/>
          </p:cNvSpPr>
          <p:nvPr>
            <p:ph type="pic" idx="10" hasCustomPrompt="1"/>
          </p:nvPr>
        </p:nvSpPr>
        <p:spPr>
          <a:xfrm>
            <a:off x="1548032" y="2725713"/>
            <a:ext cx="2880000" cy="1008000"/>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16" name="Rectangle 15"/>
          <p:cNvSpPr/>
          <p:nvPr userDrawn="1"/>
        </p:nvSpPr>
        <p:spPr>
          <a:xfrm>
            <a:off x="4703947" y="1248643"/>
            <a:ext cx="1008000" cy="1008000"/>
          </a:xfrm>
          <a:prstGeom prst="rect">
            <a:avLst/>
          </a:prstGeom>
          <a:solidFill>
            <a:srgbClr val="00424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7" name="Picture Placeholder 2"/>
          <p:cNvSpPr>
            <a:spLocks noGrp="1"/>
          </p:cNvSpPr>
          <p:nvPr>
            <p:ph type="pic" idx="11" hasCustomPrompt="1"/>
          </p:nvPr>
        </p:nvSpPr>
        <p:spPr>
          <a:xfrm>
            <a:off x="5711947" y="1248643"/>
            <a:ext cx="2880000" cy="1008000"/>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18" name="Rectangle 17"/>
          <p:cNvSpPr/>
          <p:nvPr userDrawn="1"/>
        </p:nvSpPr>
        <p:spPr>
          <a:xfrm>
            <a:off x="4718450" y="2725713"/>
            <a:ext cx="1008000" cy="10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9" name="Picture Placeholder 2"/>
          <p:cNvSpPr>
            <a:spLocks noGrp="1"/>
          </p:cNvSpPr>
          <p:nvPr>
            <p:ph type="pic" idx="12" hasCustomPrompt="1"/>
          </p:nvPr>
        </p:nvSpPr>
        <p:spPr>
          <a:xfrm>
            <a:off x="5726450" y="2725713"/>
            <a:ext cx="2880000" cy="1008000"/>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31145238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Picture with Caption">
    <p:spTree>
      <p:nvGrpSpPr>
        <p:cNvPr id="1" name=""/>
        <p:cNvGrpSpPr/>
        <p:nvPr/>
      </p:nvGrpSpPr>
      <p:grpSpPr>
        <a:xfrm>
          <a:off x="0" y="0"/>
          <a:ext cx="0" cy="0"/>
          <a:chOff x="0" y="0"/>
          <a:chExt cx="0" cy="0"/>
        </a:xfrm>
      </p:grpSpPr>
      <p:sp>
        <p:nvSpPr>
          <p:cNvPr id="4" name="Title 2"/>
          <p:cNvSpPr>
            <a:spLocks noGrp="1"/>
          </p:cNvSpPr>
          <p:nvPr>
            <p:ph type="title"/>
          </p:nvPr>
        </p:nvSpPr>
        <p:spPr>
          <a:xfrm>
            <a:off x="0" y="0"/>
            <a:ext cx="9144000" cy="771550"/>
          </a:xfrm>
          <a:prstGeom prst="rect">
            <a:avLst/>
          </a:prstGeom>
        </p:spPr>
        <p:txBody>
          <a:bodyPr anchor="ctr"/>
          <a:lstStyle>
            <a:lvl1pPr algn="ctr">
              <a:defRPr sz="3600" b="1">
                <a:solidFill>
                  <a:schemeClr val="tx1">
                    <a:lumMod val="75000"/>
                    <a:lumOff val="25000"/>
                  </a:schemeClr>
                </a:solidFill>
                <a:latin typeface="+mj-lt"/>
                <a:cs typeface="Arial" pitchFamily="34" charset="0"/>
              </a:defRPr>
            </a:lvl1pPr>
          </a:lstStyle>
          <a:p>
            <a:r>
              <a:rPr lang="en-US" dirty="0"/>
              <a:t> </a:t>
            </a:r>
            <a:r>
              <a:rPr lang="en-US" altLang="ko-KR" dirty="0"/>
              <a:t>Free PPT _ Click to add title</a:t>
            </a:r>
            <a:endParaRPr lang="en-US" dirty="0"/>
          </a:p>
        </p:txBody>
      </p:sp>
      <p:sp>
        <p:nvSpPr>
          <p:cNvPr id="5" name="Picture Placeholder 2"/>
          <p:cNvSpPr>
            <a:spLocks noGrp="1"/>
          </p:cNvSpPr>
          <p:nvPr>
            <p:ph type="pic" idx="1" hasCustomPrompt="1"/>
          </p:nvPr>
        </p:nvSpPr>
        <p:spPr>
          <a:xfrm>
            <a:off x="533116" y="843558"/>
            <a:ext cx="8077768" cy="2160240"/>
          </a:xfrm>
          <a:prstGeom prst="rect">
            <a:avLst/>
          </a:prstGeom>
          <a:solidFill>
            <a:schemeClr val="bg1">
              <a:lumMod val="95000"/>
            </a:schemeClr>
          </a:solidFill>
        </p:spPr>
        <p:txBody>
          <a:bodyPr anchor="ctr"/>
          <a:lstStyle>
            <a:lvl1pPr marL="0" indent="0" algn="ctr">
              <a:buNone/>
              <a:defRPr sz="14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2734246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539552" y="1448650"/>
            <a:ext cx="4680520" cy="3240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2" name="Rectangle 1"/>
          <p:cNvSpPr/>
          <p:nvPr userDrawn="1"/>
        </p:nvSpPr>
        <p:spPr>
          <a:xfrm>
            <a:off x="539552" y="476651"/>
            <a:ext cx="4680072" cy="972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2" name="Picture Placeholder 2"/>
          <p:cNvSpPr>
            <a:spLocks noGrp="1"/>
          </p:cNvSpPr>
          <p:nvPr>
            <p:ph type="pic" idx="10" hasCustomPrompt="1"/>
          </p:nvPr>
        </p:nvSpPr>
        <p:spPr>
          <a:xfrm>
            <a:off x="5219624" y="475565"/>
            <a:ext cx="3384000" cy="97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25568006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Picture with Caption">
    <p:spTree>
      <p:nvGrpSpPr>
        <p:cNvPr id="1" name=""/>
        <p:cNvGrpSpPr/>
        <p:nvPr/>
      </p:nvGrpSpPr>
      <p:grpSpPr>
        <a:xfrm>
          <a:off x="0" y="0"/>
          <a:ext cx="0" cy="0"/>
          <a:chOff x="0" y="0"/>
          <a:chExt cx="0" cy="0"/>
        </a:xfrm>
      </p:grpSpPr>
      <p:sp>
        <p:nvSpPr>
          <p:cNvPr id="8" name="Picture Placeholder 2"/>
          <p:cNvSpPr>
            <a:spLocks noGrp="1"/>
          </p:cNvSpPr>
          <p:nvPr>
            <p:ph type="pic" idx="1" hasCustomPrompt="1"/>
          </p:nvPr>
        </p:nvSpPr>
        <p:spPr>
          <a:xfrm>
            <a:off x="539552" y="1082651"/>
            <a:ext cx="1944216" cy="360793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9" name="Title 2"/>
          <p:cNvSpPr>
            <a:spLocks noGrp="1"/>
          </p:cNvSpPr>
          <p:nvPr>
            <p:ph type="title"/>
          </p:nvPr>
        </p:nvSpPr>
        <p:spPr>
          <a:xfrm>
            <a:off x="0" y="0"/>
            <a:ext cx="9144000" cy="884466"/>
          </a:xfrm>
          <a:prstGeom prst="rect">
            <a:avLst/>
          </a:prstGeom>
        </p:spPr>
        <p:txBody>
          <a:bodyPr anchor="ctr"/>
          <a:lstStyle>
            <a:lvl1pPr algn="ctr">
              <a:defRPr sz="3600" b="1">
                <a:solidFill>
                  <a:schemeClr val="tx1">
                    <a:lumMod val="75000"/>
                    <a:lumOff val="25000"/>
                  </a:schemeClr>
                </a:solidFill>
                <a:latin typeface="+mj-lt"/>
                <a:cs typeface="Arial" pitchFamily="34" charset="0"/>
              </a:defRPr>
            </a:lvl1pPr>
          </a:lstStyle>
          <a:p>
            <a:r>
              <a:rPr lang="en-US" dirty="0"/>
              <a:t> </a:t>
            </a:r>
            <a:r>
              <a:rPr lang="en-US" altLang="ko-KR" dirty="0"/>
              <a:t>Free PPT _ Click to add title</a:t>
            </a:r>
            <a:endParaRPr lang="en-US" dirty="0"/>
          </a:p>
        </p:txBody>
      </p:sp>
      <p:sp>
        <p:nvSpPr>
          <p:cNvPr id="10" name="Picture Placeholder 2"/>
          <p:cNvSpPr>
            <a:spLocks noGrp="1"/>
          </p:cNvSpPr>
          <p:nvPr>
            <p:ph type="pic" idx="10" hasCustomPrompt="1"/>
          </p:nvPr>
        </p:nvSpPr>
        <p:spPr>
          <a:xfrm>
            <a:off x="2549263" y="1089965"/>
            <a:ext cx="1944216" cy="2405584"/>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11" name="Picture Placeholder 2"/>
          <p:cNvSpPr>
            <a:spLocks noGrp="1"/>
          </p:cNvSpPr>
          <p:nvPr>
            <p:ph type="pic" idx="11" hasCustomPrompt="1"/>
          </p:nvPr>
        </p:nvSpPr>
        <p:spPr>
          <a:xfrm>
            <a:off x="4558974" y="1089965"/>
            <a:ext cx="1944216" cy="154647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12" name="Picture Placeholder 2"/>
          <p:cNvSpPr>
            <a:spLocks noGrp="1"/>
          </p:cNvSpPr>
          <p:nvPr>
            <p:ph type="pic" idx="12" hasCustomPrompt="1"/>
          </p:nvPr>
        </p:nvSpPr>
        <p:spPr>
          <a:xfrm>
            <a:off x="6568685" y="1089965"/>
            <a:ext cx="1944216" cy="3600623"/>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2" name="Rectangle 1"/>
          <p:cNvSpPr/>
          <p:nvPr userDrawn="1"/>
        </p:nvSpPr>
        <p:spPr>
          <a:xfrm>
            <a:off x="2549263" y="3547872"/>
            <a:ext cx="1944000" cy="1142716"/>
          </a:xfrm>
          <a:prstGeom prst="rect">
            <a:avLst/>
          </a:prstGeom>
          <a:solidFill>
            <a:srgbClr val="00424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4" name="Rectangle 13"/>
          <p:cNvSpPr/>
          <p:nvPr userDrawn="1"/>
        </p:nvSpPr>
        <p:spPr>
          <a:xfrm>
            <a:off x="4558974" y="2677363"/>
            <a:ext cx="1944000" cy="20132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Tree>
    <p:extLst>
      <p:ext uri="{BB962C8B-B14F-4D97-AF65-F5344CB8AC3E}">
        <p14:creationId xmlns:p14="http://schemas.microsoft.com/office/powerpoint/2010/main" val="26101941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Picture with Caption">
    <p:spTree>
      <p:nvGrpSpPr>
        <p:cNvPr id="1" name=""/>
        <p:cNvGrpSpPr/>
        <p:nvPr/>
      </p:nvGrpSpPr>
      <p:grpSpPr>
        <a:xfrm>
          <a:off x="0" y="0"/>
          <a:ext cx="0" cy="0"/>
          <a:chOff x="0" y="0"/>
          <a:chExt cx="0" cy="0"/>
        </a:xfrm>
      </p:grpSpPr>
      <p:sp>
        <p:nvSpPr>
          <p:cNvPr id="8" name="Title 2"/>
          <p:cNvSpPr>
            <a:spLocks noGrp="1"/>
          </p:cNvSpPr>
          <p:nvPr>
            <p:ph type="title"/>
          </p:nvPr>
        </p:nvSpPr>
        <p:spPr>
          <a:xfrm>
            <a:off x="0" y="0"/>
            <a:ext cx="9144000" cy="884466"/>
          </a:xfrm>
          <a:prstGeom prst="rect">
            <a:avLst/>
          </a:prstGeom>
        </p:spPr>
        <p:txBody>
          <a:bodyPr anchor="ctr"/>
          <a:lstStyle>
            <a:lvl1pPr algn="ctr">
              <a:defRPr sz="3600" b="1">
                <a:solidFill>
                  <a:schemeClr val="tx1">
                    <a:lumMod val="75000"/>
                    <a:lumOff val="25000"/>
                  </a:schemeClr>
                </a:solidFill>
                <a:latin typeface="+mj-lt"/>
                <a:cs typeface="Arial" pitchFamily="34" charset="0"/>
              </a:defRPr>
            </a:lvl1pPr>
          </a:lstStyle>
          <a:p>
            <a:r>
              <a:rPr lang="en-US" dirty="0"/>
              <a:t> </a:t>
            </a:r>
            <a:r>
              <a:rPr lang="en-US" altLang="ko-KR" dirty="0"/>
              <a:t>Free PPT _ Click to add title</a:t>
            </a:r>
            <a:endParaRPr lang="en-US" dirty="0"/>
          </a:p>
        </p:txBody>
      </p:sp>
      <p:pic>
        <p:nvPicPr>
          <p:cNvPr id="9" name="Picture 2" descr="D:\KBM-정애\014-Fullppt\PNG이미지\노트북.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80528" y="2458791"/>
            <a:ext cx="4752528" cy="2417215"/>
          </a:xfrm>
          <a:prstGeom prst="rect">
            <a:avLst/>
          </a:prstGeom>
          <a:noFill/>
          <a:extLst>
            <a:ext uri="{909E8E84-426E-40DD-AFC4-6F175D3DCCD1}">
              <a14:hiddenFill xmlns:a14="http://schemas.microsoft.com/office/drawing/2010/main">
                <a:solidFill>
                  <a:srgbClr val="FFFFFF"/>
                </a:solidFill>
              </a14:hiddenFill>
            </a:ext>
          </a:extLst>
        </p:spPr>
      </p:pic>
      <p:sp>
        <p:nvSpPr>
          <p:cNvPr id="10" name="Picture Placeholder 2"/>
          <p:cNvSpPr>
            <a:spLocks noGrp="1"/>
          </p:cNvSpPr>
          <p:nvPr>
            <p:ph type="pic" idx="1" hasCustomPrompt="1"/>
          </p:nvPr>
        </p:nvSpPr>
        <p:spPr>
          <a:xfrm>
            <a:off x="1119211" y="2765639"/>
            <a:ext cx="2255849" cy="1683433"/>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pic>
        <p:nvPicPr>
          <p:cNvPr id="12" name="Picture 2" descr="D:\KBM-정애\014-Fullppt\PNG이미지\노트북.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573704" y="1036588"/>
            <a:ext cx="4752528" cy="2417215"/>
          </a:xfrm>
          <a:prstGeom prst="rect">
            <a:avLst/>
          </a:prstGeom>
          <a:noFill/>
          <a:extLst>
            <a:ext uri="{909E8E84-426E-40DD-AFC4-6F175D3DCCD1}">
              <a14:hiddenFill xmlns:a14="http://schemas.microsoft.com/office/drawing/2010/main">
                <a:solidFill>
                  <a:srgbClr val="FFFFFF"/>
                </a:solidFill>
              </a14:hiddenFill>
            </a:ext>
          </a:extLst>
        </p:spPr>
      </p:pic>
      <p:sp>
        <p:nvSpPr>
          <p:cNvPr id="13" name="Picture Placeholder 2"/>
          <p:cNvSpPr>
            <a:spLocks noGrp="1"/>
          </p:cNvSpPr>
          <p:nvPr>
            <p:ph type="pic" idx="10" hasCustomPrompt="1"/>
          </p:nvPr>
        </p:nvSpPr>
        <p:spPr>
          <a:xfrm>
            <a:off x="5873443" y="1335136"/>
            <a:ext cx="2255849" cy="1691733"/>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261496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Picture with Caption">
    <p:spTree>
      <p:nvGrpSpPr>
        <p:cNvPr id="1" name=""/>
        <p:cNvGrpSpPr/>
        <p:nvPr/>
      </p:nvGrpSpPr>
      <p:grpSpPr>
        <a:xfrm>
          <a:off x="0" y="0"/>
          <a:ext cx="0" cy="0"/>
          <a:chOff x="0" y="0"/>
          <a:chExt cx="0" cy="0"/>
        </a:xfrm>
      </p:grpSpPr>
      <p:sp>
        <p:nvSpPr>
          <p:cNvPr id="11" name="그림 개체 틀 10">
            <a:extLst>
              <a:ext uri="{FF2B5EF4-FFF2-40B4-BE49-F238E27FC236}">
                <a16:creationId xmlns:a16="http://schemas.microsoft.com/office/drawing/2014/main" id="{081DBF75-458C-441B-A489-6D6FCA166165}"/>
              </a:ext>
            </a:extLst>
          </p:cNvPr>
          <p:cNvSpPr>
            <a:spLocks noGrp="1"/>
          </p:cNvSpPr>
          <p:nvPr>
            <p:ph type="pic" idx="12" hasCustomPrompt="1"/>
          </p:nvPr>
        </p:nvSpPr>
        <p:spPr>
          <a:xfrm>
            <a:off x="4898085" y="0"/>
            <a:ext cx="4245915" cy="1995686"/>
          </a:xfrm>
          <a:custGeom>
            <a:avLst/>
            <a:gdLst>
              <a:gd name="connsiteX0" fmla="*/ 970059 w 4245915"/>
              <a:gd name="connsiteY0" fmla="*/ 0 h 1995686"/>
              <a:gd name="connsiteX1" fmla="*/ 4245915 w 4245915"/>
              <a:gd name="connsiteY1" fmla="*/ 0 h 1995686"/>
              <a:gd name="connsiteX2" fmla="*/ 4245915 w 4245915"/>
              <a:gd name="connsiteY2" fmla="*/ 1995686 h 1995686"/>
              <a:gd name="connsiteX3" fmla="*/ 0 w 4245915"/>
              <a:gd name="connsiteY3" fmla="*/ 1987734 h 1995686"/>
            </a:gdLst>
            <a:ahLst/>
            <a:cxnLst>
              <a:cxn ang="0">
                <a:pos x="connsiteX0" y="connsiteY0"/>
              </a:cxn>
              <a:cxn ang="0">
                <a:pos x="connsiteX1" y="connsiteY1"/>
              </a:cxn>
              <a:cxn ang="0">
                <a:pos x="connsiteX2" y="connsiteY2"/>
              </a:cxn>
              <a:cxn ang="0">
                <a:pos x="connsiteX3" y="connsiteY3"/>
              </a:cxn>
            </a:cxnLst>
            <a:rect l="l" t="t" r="r" b="b"/>
            <a:pathLst>
              <a:path w="4245915" h="1995686">
                <a:moveTo>
                  <a:pt x="970059" y="0"/>
                </a:moveTo>
                <a:lnTo>
                  <a:pt x="4245915" y="0"/>
                </a:lnTo>
                <a:lnTo>
                  <a:pt x="4245915" y="1995686"/>
                </a:lnTo>
                <a:lnTo>
                  <a:pt x="0" y="1987734"/>
                </a:lnTo>
                <a:close/>
              </a:path>
            </a:pathLst>
          </a:custGeom>
          <a:solidFill>
            <a:schemeClr val="bg1">
              <a:lumMod val="95000"/>
            </a:schemeClr>
          </a:solidFill>
        </p:spPr>
        <p:txBody>
          <a:bodyPr wrap="square" anchor="ctr">
            <a:noAutofit/>
          </a:bodyP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12" name="그림 개체 틀 11">
            <a:extLst>
              <a:ext uri="{FF2B5EF4-FFF2-40B4-BE49-F238E27FC236}">
                <a16:creationId xmlns:a16="http://schemas.microsoft.com/office/drawing/2014/main" id="{0659651E-89BE-4ED6-8279-2A076B50460A}"/>
              </a:ext>
            </a:extLst>
          </p:cNvPr>
          <p:cNvSpPr>
            <a:spLocks noGrp="1"/>
          </p:cNvSpPr>
          <p:nvPr>
            <p:ph type="pic" idx="11" hasCustomPrompt="1"/>
          </p:nvPr>
        </p:nvSpPr>
        <p:spPr>
          <a:xfrm>
            <a:off x="0" y="0"/>
            <a:ext cx="5737154" cy="5143500"/>
          </a:xfrm>
          <a:custGeom>
            <a:avLst/>
            <a:gdLst>
              <a:gd name="connsiteX0" fmla="*/ 0 w 5737154"/>
              <a:gd name="connsiteY0" fmla="*/ 0 h 5143500"/>
              <a:gd name="connsiteX1" fmla="*/ 5737154 w 5737154"/>
              <a:gd name="connsiteY1" fmla="*/ 0 h 5143500"/>
              <a:gd name="connsiteX2" fmla="*/ 3168882 w 5737154"/>
              <a:gd name="connsiteY2" fmla="*/ 5143500 h 5143500"/>
              <a:gd name="connsiteX3" fmla="*/ 0 w 5737154"/>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5737154" h="5143500">
                <a:moveTo>
                  <a:pt x="0" y="0"/>
                </a:moveTo>
                <a:lnTo>
                  <a:pt x="5737154" y="0"/>
                </a:lnTo>
                <a:lnTo>
                  <a:pt x="3168882" y="5143500"/>
                </a:lnTo>
                <a:lnTo>
                  <a:pt x="0" y="5143500"/>
                </a:lnTo>
                <a:close/>
              </a:path>
            </a:pathLst>
          </a:custGeom>
          <a:solidFill>
            <a:schemeClr val="bg1">
              <a:lumMod val="95000"/>
            </a:schemeClr>
          </a:solidFill>
        </p:spPr>
        <p:txBody>
          <a:bodyPr wrap="square" anchor="ctr">
            <a:noAutofit/>
          </a:bodyP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20017180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Title Slide">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8244000" y="0"/>
            <a:ext cx="900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9" name="Picture Placeholder 2"/>
          <p:cNvSpPr>
            <a:spLocks noGrp="1"/>
          </p:cNvSpPr>
          <p:nvPr>
            <p:ph type="pic" idx="12" hasCustomPrompt="1"/>
          </p:nvPr>
        </p:nvSpPr>
        <p:spPr>
          <a:xfrm>
            <a:off x="5811908" y="0"/>
            <a:ext cx="2448000" cy="51435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11" name="Picture Placeholder 2"/>
          <p:cNvSpPr>
            <a:spLocks noGrp="1"/>
          </p:cNvSpPr>
          <p:nvPr>
            <p:ph type="pic" idx="13" hasCustomPrompt="1"/>
          </p:nvPr>
        </p:nvSpPr>
        <p:spPr>
          <a:xfrm>
            <a:off x="2477595" y="0"/>
            <a:ext cx="2448000" cy="51435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12" name="Picture Placeholder 2"/>
          <p:cNvSpPr>
            <a:spLocks noGrp="1"/>
          </p:cNvSpPr>
          <p:nvPr>
            <p:ph type="pic" idx="10" hasCustomPrompt="1"/>
          </p:nvPr>
        </p:nvSpPr>
        <p:spPr>
          <a:xfrm>
            <a:off x="0" y="0"/>
            <a:ext cx="2483768" cy="3579862"/>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13" name="Rectangle 12"/>
          <p:cNvSpPr/>
          <p:nvPr userDrawn="1"/>
        </p:nvSpPr>
        <p:spPr>
          <a:xfrm>
            <a:off x="4916268" y="0"/>
            <a:ext cx="900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Tree>
    <p:extLst>
      <p:ext uri="{BB962C8B-B14F-4D97-AF65-F5344CB8AC3E}">
        <p14:creationId xmlns:p14="http://schemas.microsoft.com/office/powerpoint/2010/main" val="2770629510"/>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bg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hasCustomPrompt="1"/>
          </p:nvPr>
        </p:nvSpPr>
        <p:spPr>
          <a:xfrm>
            <a:off x="2001657" y="3407728"/>
            <a:ext cx="5148064" cy="576064"/>
          </a:xfrm>
          <a:prstGeom prst="rect">
            <a:avLst/>
          </a:prstGeom>
        </p:spPr>
        <p:txBody>
          <a:bodyPr anchor="ctr"/>
          <a:lstStyle>
            <a:lvl1pPr marL="0" indent="0" algn="ctr">
              <a:buFontTx/>
              <a:buNone/>
              <a:defRPr b="1">
                <a:solidFill>
                  <a:schemeClr val="tx1">
                    <a:lumMod val="75000"/>
                    <a:lumOff val="25000"/>
                  </a:schemeClr>
                </a:solidFill>
                <a:latin typeface="+mj-lt"/>
                <a:cs typeface="Arial" pitchFamily="34" charset="0"/>
              </a:defRPr>
            </a:lvl1pPr>
          </a:lstStyle>
          <a:p>
            <a:r>
              <a:rPr lang="en-US" altLang="ko-KR" dirty="0"/>
              <a:t>Thank you</a:t>
            </a:r>
            <a:endParaRPr lang="ko-KR" altLang="en-US" dirty="0"/>
          </a:p>
        </p:txBody>
      </p:sp>
      <p:sp>
        <p:nvSpPr>
          <p:cNvPr id="3" name="Text Placeholder 2"/>
          <p:cNvSpPr>
            <a:spLocks noGrp="1"/>
          </p:cNvSpPr>
          <p:nvPr>
            <p:ph type="body" sz="quarter" idx="11" hasCustomPrompt="1"/>
          </p:nvPr>
        </p:nvSpPr>
        <p:spPr>
          <a:xfrm>
            <a:off x="2001657" y="3939902"/>
            <a:ext cx="5148064" cy="288032"/>
          </a:xfrm>
          <a:prstGeom prst="rect">
            <a:avLst/>
          </a:prstGeom>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3079579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Picture with Caption">
    <p:spTree>
      <p:nvGrpSpPr>
        <p:cNvPr id="1" name=""/>
        <p:cNvGrpSpPr/>
        <p:nvPr/>
      </p:nvGrpSpPr>
      <p:grpSpPr>
        <a:xfrm>
          <a:off x="0" y="0"/>
          <a:ext cx="0" cy="0"/>
          <a:chOff x="0" y="0"/>
          <a:chExt cx="0" cy="0"/>
        </a:xfrm>
      </p:grpSpPr>
      <p:sp>
        <p:nvSpPr>
          <p:cNvPr id="8" name="Picture Placeholder 2"/>
          <p:cNvSpPr>
            <a:spLocks noGrp="1"/>
          </p:cNvSpPr>
          <p:nvPr>
            <p:ph type="pic" idx="1" hasCustomPrompt="1"/>
          </p:nvPr>
        </p:nvSpPr>
        <p:spPr>
          <a:xfrm>
            <a:off x="539999" y="2849094"/>
            <a:ext cx="4680520" cy="1819322"/>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9" name="Picture Placeholder 2"/>
          <p:cNvSpPr>
            <a:spLocks noGrp="1"/>
          </p:cNvSpPr>
          <p:nvPr>
            <p:ph type="pic" idx="10" hasCustomPrompt="1"/>
          </p:nvPr>
        </p:nvSpPr>
        <p:spPr>
          <a:xfrm>
            <a:off x="539999" y="468000"/>
            <a:ext cx="4680520" cy="232861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16740419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8_Picture with Caption">
    <p:spTree>
      <p:nvGrpSpPr>
        <p:cNvPr id="1" name=""/>
        <p:cNvGrpSpPr/>
        <p:nvPr/>
      </p:nvGrpSpPr>
      <p:grpSpPr>
        <a:xfrm>
          <a:off x="0" y="0"/>
          <a:ext cx="0" cy="0"/>
          <a:chOff x="0" y="0"/>
          <a:chExt cx="0" cy="0"/>
        </a:xfrm>
      </p:grpSpPr>
      <p:sp>
        <p:nvSpPr>
          <p:cNvPr id="8" name="Title 2"/>
          <p:cNvSpPr>
            <a:spLocks noGrp="1"/>
          </p:cNvSpPr>
          <p:nvPr>
            <p:ph type="title"/>
          </p:nvPr>
        </p:nvSpPr>
        <p:spPr>
          <a:xfrm>
            <a:off x="0" y="0"/>
            <a:ext cx="9144000" cy="884466"/>
          </a:xfrm>
          <a:prstGeom prst="rect">
            <a:avLst/>
          </a:prstGeom>
        </p:spPr>
        <p:txBody>
          <a:bodyPr anchor="ctr"/>
          <a:lstStyle>
            <a:lvl1pPr algn="ctr">
              <a:defRPr sz="3600" b="1">
                <a:solidFill>
                  <a:schemeClr val="tx1">
                    <a:lumMod val="75000"/>
                    <a:lumOff val="25000"/>
                  </a:schemeClr>
                </a:solidFill>
                <a:latin typeface="+mj-lt"/>
                <a:cs typeface="Arial" pitchFamily="34" charset="0"/>
              </a:defRPr>
            </a:lvl1pPr>
          </a:lstStyle>
          <a:p>
            <a:r>
              <a:rPr lang="en-US" dirty="0"/>
              <a:t> </a:t>
            </a:r>
            <a:r>
              <a:rPr lang="en-US" altLang="ko-KR" dirty="0"/>
              <a:t>Free PPT _ Click to add title</a:t>
            </a:r>
            <a:endParaRPr lang="en-US" dirty="0"/>
          </a:p>
        </p:txBody>
      </p:sp>
      <p:sp>
        <p:nvSpPr>
          <p:cNvPr id="2" name="Rectangle 1"/>
          <p:cNvSpPr/>
          <p:nvPr userDrawn="1"/>
        </p:nvSpPr>
        <p:spPr>
          <a:xfrm>
            <a:off x="540000" y="2570956"/>
            <a:ext cx="8064000" cy="72087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0" name="Picture Placeholder 2"/>
          <p:cNvSpPr>
            <a:spLocks noGrp="1"/>
          </p:cNvSpPr>
          <p:nvPr>
            <p:ph type="pic" idx="1" hasCustomPrompt="1"/>
          </p:nvPr>
        </p:nvSpPr>
        <p:spPr>
          <a:xfrm>
            <a:off x="540000" y="1167542"/>
            <a:ext cx="4032000" cy="140420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11" name="Picture Placeholder 2"/>
          <p:cNvSpPr>
            <a:spLocks noGrp="1"/>
          </p:cNvSpPr>
          <p:nvPr>
            <p:ph type="pic" idx="10" hasCustomPrompt="1"/>
          </p:nvPr>
        </p:nvSpPr>
        <p:spPr>
          <a:xfrm>
            <a:off x="4572000" y="3291830"/>
            <a:ext cx="4032000" cy="140420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13244561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4000" b="0" strike="noStrike" baseline="0">
                <a:solidFill>
                  <a:schemeClr val="tx1">
                    <a:lumMod val="75000"/>
                    <a:lumOff val="25000"/>
                  </a:schemeClr>
                </a:solidFill>
                <a:latin typeface="+mj-lt"/>
                <a:cs typeface="Arial" pitchFamily="34" charset="0"/>
              </a:defRPr>
            </a:lvl1pPr>
          </a:lstStyle>
          <a:p>
            <a:pPr lvl="0"/>
            <a:r>
              <a:rPr lang="en-US" altLang="ko-KR" dirty="0"/>
              <a:t>ICON SETS LAYOUT</a:t>
            </a:r>
          </a:p>
        </p:txBody>
      </p:sp>
      <p:sp>
        <p:nvSpPr>
          <p:cNvPr id="12" name="Rounded Rectangle 11"/>
          <p:cNvSpPr/>
          <p:nvPr userDrawn="1"/>
        </p:nvSpPr>
        <p:spPr>
          <a:xfrm>
            <a:off x="354008" y="1131589"/>
            <a:ext cx="2849840" cy="364917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mn-lt"/>
            </a:endParaRPr>
          </a:p>
        </p:txBody>
      </p:sp>
      <p:sp>
        <p:nvSpPr>
          <p:cNvPr id="15" name="Rounded Rectangle 14"/>
          <p:cNvSpPr/>
          <p:nvPr userDrawn="1"/>
        </p:nvSpPr>
        <p:spPr>
          <a:xfrm>
            <a:off x="531932" y="1347500"/>
            <a:ext cx="108520" cy="3240473"/>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bg1"/>
              </a:solidFill>
              <a:latin typeface="+mn-lt"/>
            </a:endParaRPr>
          </a:p>
        </p:txBody>
      </p:sp>
      <p:sp>
        <p:nvSpPr>
          <p:cNvPr id="16" name="Half Frame 15"/>
          <p:cNvSpPr/>
          <p:nvPr userDrawn="1"/>
        </p:nvSpPr>
        <p:spPr>
          <a:xfrm rot="5400000">
            <a:off x="2592642" y="1238201"/>
            <a:ext cx="502331" cy="50233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latin typeface="+mn-lt"/>
            </a:endParaRPr>
          </a:p>
        </p:txBody>
      </p:sp>
    </p:spTree>
    <p:extLst>
      <p:ext uri="{BB962C8B-B14F-4D97-AF65-F5344CB8AC3E}">
        <p14:creationId xmlns:p14="http://schemas.microsoft.com/office/powerpoint/2010/main" val="2294496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577"/>
        <p:cNvGrpSpPr/>
        <p:nvPr/>
      </p:nvGrpSpPr>
      <p:grpSpPr>
        <a:xfrm>
          <a:off x="0" y="0"/>
          <a:ext cx="0" cy="0"/>
          <a:chOff x="0" y="0"/>
          <a:chExt cx="0" cy="0"/>
        </a:xfrm>
      </p:grpSpPr>
      <p:sp>
        <p:nvSpPr>
          <p:cNvPr id="1708" name="Google Shape;1708;p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9737118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2680"/>
        <p:cNvGrpSpPr/>
        <p:nvPr/>
      </p:nvGrpSpPr>
      <p:grpSpPr>
        <a:xfrm>
          <a:off x="0" y="0"/>
          <a:ext cx="0" cy="0"/>
          <a:chOff x="0" y="0"/>
          <a:chExt cx="0" cy="0"/>
        </a:xfrm>
      </p:grpSpPr>
      <p:sp>
        <p:nvSpPr>
          <p:cNvPr id="2681" name="Google Shape;2681;p10"/>
          <p:cNvSpPr txBox="1">
            <a:spLocks noGrp="1"/>
          </p:cNvSpPr>
          <p:nvPr>
            <p:ph type="title"/>
          </p:nvPr>
        </p:nvSpPr>
        <p:spPr>
          <a:xfrm>
            <a:off x="1800000" y="756000"/>
            <a:ext cx="5544000" cy="122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45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extLst>
      <p:ext uri="{BB962C8B-B14F-4D97-AF65-F5344CB8AC3E}">
        <p14:creationId xmlns:p14="http://schemas.microsoft.com/office/powerpoint/2010/main" val="996223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827"/>
        <p:cNvGrpSpPr/>
        <p:nvPr/>
      </p:nvGrpSpPr>
      <p:grpSpPr>
        <a:xfrm>
          <a:off x="0" y="0"/>
          <a:ext cx="0" cy="0"/>
          <a:chOff x="0" y="0"/>
          <a:chExt cx="0" cy="0"/>
        </a:xfrm>
      </p:grpSpPr>
      <p:sp>
        <p:nvSpPr>
          <p:cNvPr id="840" name="Google Shape;840;p29"/>
          <p:cNvSpPr txBox="1">
            <a:spLocks noGrp="1"/>
          </p:cNvSpPr>
          <p:nvPr>
            <p:ph type="title"/>
          </p:nvPr>
        </p:nvSpPr>
        <p:spPr>
          <a:xfrm>
            <a:off x="713225" y="372390"/>
            <a:ext cx="7699200" cy="478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Tree>
    <p:extLst>
      <p:ext uri="{BB962C8B-B14F-4D97-AF65-F5344CB8AC3E}">
        <p14:creationId xmlns:p14="http://schemas.microsoft.com/office/powerpoint/2010/main" val="15544816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Picture Placeholder 2"/>
          <p:cNvSpPr>
            <a:spLocks noGrp="1"/>
          </p:cNvSpPr>
          <p:nvPr>
            <p:ph type="pic" idx="1" hasCustomPrompt="1"/>
          </p:nvPr>
        </p:nvSpPr>
        <p:spPr>
          <a:xfrm>
            <a:off x="0" y="-1"/>
            <a:ext cx="9144000" cy="5143499"/>
          </a:xfrm>
          <a:prstGeom prst="rect">
            <a:avLst/>
          </a:prstGeom>
          <a:solidFill>
            <a:schemeClr val="bg1">
              <a:lumMod val="95000"/>
            </a:schemeClr>
          </a:solidFill>
        </p:spPr>
        <p:txBody>
          <a:bodyPr anchor="ctr"/>
          <a:lstStyle>
            <a:lvl1pPr marL="0" indent="0" algn="ctr">
              <a:buNone/>
              <a:defRPr sz="14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3" name="Text Placeholder 9"/>
          <p:cNvSpPr txBox="1">
            <a:spLocks/>
          </p:cNvSpPr>
          <p:nvPr userDrawn="1"/>
        </p:nvSpPr>
        <p:spPr>
          <a:xfrm>
            <a:off x="3995936" y="3291830"/>
            <a:ext cx="5148064" cy="576064"/>
          </a:xfrm>
          <a:prstGeom prst="rect">
            <a:avLst/>
          </a:prstGeom>
        </p:spPr>
        <p:txBody>
          <a:bodyPr anchor="ctr"/>
          <a:lstStyle>
            <a:lvl1pPr marL="0" indent="0" algn="l" defTabSz="914400" rtl="0" eaLnBrk="1" latinLnBrk="1" hangingPunct="1">
              <a:spcBef>
                <a:spcPct val="20000"/>
              </a:spcBef>
              <a:buFont typeface="Arial" pitchFamily="34" charset="0"/>
              <a:buNone/>
              <a:defRPr sz="3200" b="0" kern="1200" baseline="0">
                <a:solidFill>
                  <a:schemeClr val="bg1"/>
                </a:solidFill>
                <a:latin typeface="Arial" pitchFamily="34" charset="0"/>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sz="3600" dirty="0">
                <a:solidFill>
                  <a:schemeClr val="tx1">
                    <a:lumMod val="75000"/>
                    <a:lumOff val="25000"/>
                  </a:schemeClr>
                </a:solidFill>
                <a:latin typeface="+mj-lt"/>
              </a:rPr>
              <a:t>SECTION BREAK</a:t>
            </a:r>
          </a:p>
        </p:txBody>
      </p:sp>
      <p:sp>
        <p:nvSpPr>
          <p:cNvPr id="4" name="Text Placeholder 9"/>
          <p:cNvSpPr txBox="1">
            <a:spLocks/>
          </p:cNvSpPr>
          <p:nvPr userDrawn="1"/>
        </p:nvSpPr>
        <p:spPr>
          <a:xfrm>
            <a:off x="3995936" y="3867894"/>
            <a:ext cx="5148064" cy="288032"/>
          </a:xfrm>
          <a:prstGeom prst="rect">
            <a:avLst/>
          </a:prstGeom>
        </p:spPr>
        <p:txBody>
          <a:bodyPr anchor="ctr"/>
          <a:lstStyle>
            <a:lvl1pPr marL="0" indent="0" algn="l" defTabSz="914400" rtl="0" eaLnBrk="1" latinLnBrk="1" hangingPunct="1">
              <a:spcBef>
                <a:spcPct val="20000"/>
              </a:spcBef>
              <a:buFont typeface="Arial" pitchFamily="34" charset="0"/>
              <a:buNone/>
              <a:defRPr sz="1400" b="0" kern="1200" baseline="0">
                <a:solidFill>
                  <a:schemeClr val="bg1"/>
                </a:solidFill>
                <a:latin typeface="Arial" pitchFamily="34" charset="0"/>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sz="1200" dirty="0">
                <a:solidFill>
                  <a:schemeClr val="tx1">
                    <a:lumMod val="75000"/>
                    <a:lumOff val="25000"/>
                  </a:schemeClr>
                </a:solidFill>
                <a:latin typeface="+mn-lt"/>
              </a:rPr>
              <a:t>Insert the title of your subtitle Here</a:t>
            </a:r>
          </a:p>
        </p:txBody>
      </p:sp>
    </p:spTree>
    <p:extLst>
      <p:ext uri="{BB962C8B-B14F-4D97-AF65-F5344CB8AC3E}">
        <p14:creationId xmlns:p14="http://schemas.microsoft.com/office/powerpoint/2010/main" val="746314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userDrawn="1">
  <p:cSld name="Title + 1 column">
    <p:spTree>
      <p:nvGrpSpPr>
        <p:cNvPr id="1" name="Shape 24"/>
        <p:cNvGrpSpPr/>
        <p:nvPr/>
      </p:nvGrpSpPr>
      <p:grpSpPr>
        <a:xfrm>
          <a:off x="0" y="0"/>
          <a:ext cx="0" cy="0"/>
          <a:chOff x="0" y="0"/>
          <a:chExt cx="0" cy="0"/>
        </a:xfrm>
      </p:grpSpPr>
      <p:sp>
        <p:nvSpPr>
          <p:cNvPr id="2" name="Google Shape;12;p2"/>
          <p:cNvSpPr txBox="1">
            <a:spLocks noGrp="1"/>
          </p:cNvSpPr>
          <p:nvPr>
            <p:ph type="ctrTitle"/>
          </p:nvPr>
        </p:nvSpPr>
        <p:spPr>
          <a:xfrm>
            <a:off x="988068" y="98856"/>
            <a:ext cx="7169308" cy="649291"/>
          </a:xfrm>
          <a:prstGeom prst="rect">
            <a:avLst/>
          </a:prstGeom>
        </p:spPr>
        <p:txBody>
          <a:bodyPr spcFirstLastPara="1" wrap="square" lIns="0" tIns="0" rIns="0" bIns="0" anchor="ctr" anchorCtr="0">
            <a:noAutofit/>
          </a:bodyPr>
          <a:lstStyle>
            <a:lvl1pPr lvl="0" algn="ctr">
              <a:lnSpc>
                <a:spcPct val="80000"/>
              </a:lnSpc>
              <a:spcBef>
                <a:spcPts val="0"/>
              </a:spcBef>
              <a:spcAft>
                <a:spcPts val="0"/>
              </a:spcAft>
              <a:buSzPts val="4800"/>
              <a:buNone/>
              <a:defRPr sz="3600">
                <a:solidFill>
                  <a:srgbClr val="27348B"/>
                </a:solidFill>
              </a:defRPr>
            </a:lvl1pPr>
            <a:lvl2pPr lvl="1">
              <a:lnSpc>
                <a:spcPct val="80000"/>
              </a:lnSpc>
              <a:spcBef>
                <a:spcPts val="0"/>
              </a:spcBef>
              <a:spcAft>
                <a:spcPts val="0"/>
              </a:spcAft>
              <a:buSzPts val="4800"/>
              <a:buNone/>
              <a:defRPr sz="4800"/>
            </a:lvl2pPr>
            <a:lvl3pPr lvl="2">
              <a:lnSpc>
                <a:spcPct val="80000"/>
              </a:lnSpc>
              <a:spcBef>
                <a:spcPts val="0"/>
              </a:spcBef>
              <a:spcAft>
                <a:spcPts val="0"/>
              </a:spcAft>
              <a:buSzPts val="4800"/>
              <a:buNone/>
              <a:defRPr sz="4800"/>
            </a:lvl3pPr>
            <a:lvl4pPr lvl="3">
              <a:lnSpc>
                <a:spcPct val="80000"/>
              </a:lnSpc>
              <a:spcBef>
                <a:spcPts val="0"/>
              </a:spcBef>
              <a:spcAft>
                <a:spcPts val="0"/>
              </a:spcAft>
              <a:buSzPts val="4800"/>
              <a:buNone/>
              <a:defRPr sz="4800"/>
            </a:lvl4pPr>
            <a:lvl5pPr lvl="4">
              <a:lnSpc>
                <a:spcPct val="80000"/>
              </a:lnSpc>
              <a:spcBef>
                <a:spcPts val="0"/>
              </a:spcBef>
              <a:spcAft>
                <a:spcPts val="0"/>
              </a:spcAft>
              <a:buSzPts val="4800"/>
              <a:buNone/>
              <a:defRPr sz="4800"/>
            </a:lvl5pPr>
            <a:lvl6pPr lvl="5">
              <a:lnSpc>
                <a:spcPct val="80000"/>
              </a:lnSpc>
              <a:spcBef>
                <a:spcPts val="0"/>
              </a:spcBef>
              <a:spcAft>
                <a:spcPts val="0"/>
              </a:spcAft>
              <a:buSzPts val="4800"/>
              <a:buNone/>
              <a:defRPr sz="4800"/>
            </a:lvl6pPr>
            <a:lvl7pPr lvl="6">
              <a:lnSpc>
                <a:spcPct val="80000"/>
              </a:lnSpc>
              <a:spcBef>
                <a:spcPts val="0"/>
              </a:spcBef>
              <a:spcAft>
                <a:spcPts val="0"/>
              </a:spcAft>
              <a:buSzPts val="4800"/>
              <a:buNone/>
              <a:defRPr sz="4800"/>
            </a:lvl7pPr>
            <a:lvl8pPr lvl="7">
              <a:lnSpc>
                <a:spcPct val="80000"/>
              </a:lnSpc>
              <a:spcBef>
                <a:spcPts val="0"/>
              </a:spcBef>
              <a:spcAft>
                <a:spcPts val="0"/>
              </a:spcAft>
              <a:buSzPts val="4800"/>
              <a:buNone/>
              <a:defRPr sz="4800"/>
            </a:lvl8pPr>
            <a:lvl9pPr lvl="8">
              <a:lnSpc>
                <a:spcPct val="80000"/>
              </a:lnSpc>
              <a:spcBef>
                <a:spcPts val="0"/>
              </a:spcBef>
              <a:spcAft>
                <a:spcPts val="0"/>
              </a:spcAft>
              <a:buSzPts val="4800"/>
              <a:buNone/>
              <a:defRPr sz="4800"/>
            </a:lvl9pPr>
          </a:lstStyle>
          <a:p>
            <a:endParaRPr dirty="0"/>
          </a:p>
        </p:txBody>
      </p:sp>
    </p:spTree>
    <p:extLst>
      <p:ext uri="{BB962C8B-B14F-4D97-AF65-F5344CB8AC3E}">
        <p14:creationId xmlns:p14="http://schemas.microsoft.com/office/powerpoint/2010/main" val="3864200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9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6" y="92610"/>
            <a:ext cx="8679898" cy="543185"/>
          </a:xfrm>
          <a:prstGeom prst="rect">
            <a:avLst/>
          </a:prstGeom>
        </p:spPr>
        <p:txBody>
          <a:bodyPr anchor="ctr"/>
          <a:lstStyle>
            <a:lvl1pPr marL="0" indent="0" algn="ctr">
              <a:buNone/>
              <a:defRPr sz="4050" b="0" baseline="0">
                <a:solidFill>
                  <a:srgbClr val="000000"/>
                </a:solidFill>
                <a:latin typeface="+mj-lt"/>
                <a:cs typeface="Arial" pitchFamily="34" charset="0"/>
              </a:defRPr>
            </a:lvl1pPr>
          </a:lstStyle>
          <a:p>
            <a:pPr lvl="0"/>
            <a:r>
              <a:rPr lang="en-US" altLang="ko-KR" dirty="0"/>
              <a:t>BASIC LAYOUT</a:t>
            </a:r>
          </a:p>
        </p:txBody>
      </p:sp>
      <p:sp>
        <p:nvSpPr>
          <p:cNvPr id="3" name="Rounded Rectangle 2"/>
          <p:cNvSpPr/>
          <p:nvPr userDrawn="1"/>
        </p:nvSpPr>
        <p:spPr>
          <a:xfrm>
            <a:off x="265508" y="848694"/>
            <a:ext cx="2670575" cy="4051921"/>
          </a:xfrm>
          <a:prstGeom prst="roundRect">
            <a:avLst>
              <a:gd name="adj" fmla="val 3968"/>
            </a:avLst>
          </a:prstGeom>
          <a:solidFill>
            <a:srgbClr val="FD29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13" dirty="0">
              <a:solidFill>
                <a:srgbClr val="5E4028"/>
              </a:solidFill>
            </a:endParaRPr>
          </a:p>
        </p:txBody>
      </p:sp>
      <p:sp>
        <p:nvSpPr>
          <p:cNvPr id="4" name="Rounded Rectangle 3"/>
          <p:cNvSpPr/>
          <p:nvPr userDrawn="1"/>
        </p:nvSpPr>
        <p:spPr>
          <a:xfrm>
            <a:off x="342358" y="972505"/>
            <a:ext cx="98156" cy="3199323"/>
          </a:xfrm>
          <a:prstGeom prst="roundRect">
            <a:avLst>
              <a:gd name="adj" fmla="val 50000"/>
            </a:avLst>
          </a:prstGeom>
          <a:solidFill>
            <a:srgbClr val="FFFFFF">
              <a:alpha val="7764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13">
              <a:solidFill>
                <a:schemeClr val="bg1"/>
              </a:solidFill>
            </a:endParaRPr>
          </a:p>
        </p:txBody>
      </p:sp>
      <p:grpSp>
        <p:nvGrpSpPr>
          <p:cNvPr id="6" name="Grupo 5"/>
          <p:cNvGrpSpPr/>
          <p:nvPr userDrawn="1"/>
        </p:nvGrpSpPr>
        <p:grpSpPr>
          <a:xfrm>
            <a:off x="1047037" y="1366628"/>
            <a:ext cx="1674186" cy="1419105"/>
            <a:chOff x="1476865" y="1865995"/>
            <a:chExt cx="2232248" cy="1337880"/>
          </a:xfrm>
        </p:grpSpPr>
        <p:sp>
          <p:nvSpPr>
            <p:cNvPr id="58" name="TextBox 57">
              <a:extLst>
                <a:ext uri="{FF2B5EF4-FFF2-40B4-BE49-F238E27FC236}">
                  <a16:creationId xmlns:a16="http://schemas.microsoft.com/office/drawing/2014/main" id="{5644E8BB-F13A-4AE0-889E-633DE4143787}"/>
                </a:ext>
              </a:extLst>
            </p:cNvPr>
            <p:cNvSpPr txBox="1"/>
            <p:nvPr userDrawn="1"/>
          </p:nvSpPr>
          <p:spPr>
            <a:xfrm>
              <a:off x="1476865" y="1865995"/>
              <a:ext cx="2232248" cy="739909"/>
            </a:xfrm>
            <a:prstGeom prst="rect">
              <a:avLst/>
            </a:prstGeom>
            <a:noFill/>
          </p:spPr>
          <p:txBody>
            <a:bodyPr wrap="square" rtlCol="0" anchor="ctr">
              <a:spAutoFit/>
            </a:bodyPr>
            <a:lstStyle/>
            <a:p>
              <a:pPr algn="r"/>
              <a:r>
                <a:rPr lang="en-US" altLang="ko-KR" sz="1500" b="1" dirty="0">
                  <a:solidFill>
                    <a:srgbClr val="FFFFFF"/>
                  </a:solidFill>
                  <a:latin typeface="Arial" pitchFamily="34" charset="0"/>
                  <a:cs typeface="Arial" pitchFamily="34" charset="0"/>
                </a:rPr>
                <a:t>You can Resize without losing quality</a:t>
              </a:r>
              <a:endParaRPr lang="ko-KR" altLang="en-US" sz="1500" b="1" dirty="0">
                <a:solidFill>
                  <a:srgbClr val="FFFFFF"/>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1476865" y="2463966"/>
              <a:ext cx="2232248" cy="739909"/>
            </a:xfrm>
            <a:prstGeom prst="rect">
              <a:avLst/>
            </a:prstGeom>
            <a:noFill/>
          </p:spPr>
          <p:txBody>
            <a:bodyPr wrap="square" rtlCol="0" anchor="ctr">
              <a:spAutoFit/>
            </a:bodyPr>
            <a:lstStyle/>
            <a:p>
              <a:pPr algn="r"/>
              <a:r>
                <a:rPr lang="en-US" altLang="ko-KR" sz="1500" b="1" dirty="0">
                  <a:solidFill>
                    <a:srgbClr val="FFFFFF"/>
                  </a:solidFill>
                  <a:latin typeface="Arial" pitchFamily="34" charset="0"/>
                  <a:cs typeface="Arial" pitchFamily="34" charset="0"/>
                </a:rPr>
                <a:t>You can Change Fill Color &amp;</a:t>
              </a:r>
            </a:p>
            <a:p>
              <a:pPr algn="r"/>
              <a:r>
                <a:rPr lang="en-US" altLang="ko-KR" sz="1500" b="1" dirty="0">
                  <a:solidFill>
                    <a:srgbClr val="FFFFFF"/>
                  </a:solidFill>
                  <a:latin typeface="Arial" pitchFamily="34" charset="0"/>
                  <a:cs typeface="Arial" pitchFamily="34" charset="0"/>
                </a:rPr>
                <a:t>Line Color</a:t>
              </a:r>
              <a:endParaRPr lang="ko-KR" altLang="en-US" sz="1500" b="1" dirty="0">
                <a:solidFill>
                  <a:srgbClr val="FFFFFF"/>
                </a:solidFill>
                <a:latin typeface="Arial" pitchFamily="34" charset="0"/>
                <a:cs typeface="Arial" pitchFamily="34" charset="0"/>
              </a:endParaRPr>
            </a:p>
          </p:txBody>
        </p:sp>
      </p:grpSp>
      <p:sp>
        <p:nvSpPr>
          <p:cNvPr id="60" name="TextBox 59">
            <a:extLst>
              <a:ext uri="{FF2B5EF4-FFF2-40B4-BE49-F238E27FC236}">
                <a16:creationId xmlns:a16="http://schemas.microsoft.com/office/drawing/2014/main" id="{962A52DF-2523-4479-BFA3-B5ACE9887E1C}"/>
              </a:ext>
            </a:extLst>
          </p:cNvPr>
          <p:cNvSpPr txBox="1"/>
          <p:nvPr userDrawn="1"/>
        </p:nvSpPr>
        <p:spPr>
          <a:xfrm>
            <a:off x="1209895" y="4375423"/>
            <a:ext cx="1674000" cy="300082"/>
          </a:xfrm>
          <a:prstGeom prst="rect">
            <a:avLst/>
          </a:prstGeom>
          <a:noFill/>
        </p:spPr>
        <p:txBody>
          <a:bodyPr wrap="square" rtlCol="0" anchor="ctr">
            <a:spAutoFit/>
          </a:bodyPr>
          <a:lstStyle/>
          <a:p>
            <a:r>
              <a:rPr lang="en-US" altLang="ko-KR" sz="1350" dirty="0">
                <a:solidFill>
                  <a:srgbClr val="FFFFFF"/>
                </a:solidFill>
                <a:latin typeface="Arial" pitchFamily="34" charset="0"/>
                <a:cs typeface="Arial" pitchFamily="34" charset="0"/>
              </a:rPr>
              <a:t>www.slidesppt.net</a:t>
            </a:r>
            <a:endParaRPr lang="ko-KR" altLang="en-US" sz="1350" dirty="0">
              <a:solidFill>
                <a:srgbClr val="FFFFFF"/>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683251" y="3016435"/>
            <a:ext cx="2037972" cy="1477328"/>
          </a:xfrm>
          <a:prstGeom prst="rect">
            <a:avLst/>
          </a:prstGeom>
          <a:noFill/>
        </p:spPr>
        <p:txBody>
          <a:bodyPr wrap="square" rtlCol="0" anchor="ctr">
            <a:spAutoFit/>
          </a:bodyPr>
          <a:lstStyle/>
          <a:p>
            <a:pPr algn="r"/>
            <a:r>
              <a:rPr lang="en-US" altLang="ko-KR" sz="1800" b="1" dirty="0">
                <a:solidFill>
                  <a:srgbClr val="FFFFFF"/>
                </a:solidFill>
                <a:latin typeface="+mn-lt"/>
                <a:ea typeface="+mn-ea"/>
                <a:cs typeface="Arial" pitchFamily="34" charset="0"/>
              </a:rPr>
              <a:t>GOOGLE </a:t>
            </a:r>
            <a:r>
              <a:rPr lang="en-US" altLang="ko-KR" sz="1800" b="1" baseline="0" dirty="0">
                <a:solidFill>
                  <a:srgbClr val="FFFFFF"/>
                </a:solidFill>
                <a:latin typeface="+mn-lt"/>
                <a:ea typeface="+mn-ea"/>
                <a:cs typeface="Arial" pitchFamily="34" charset="0"/>
              </a:rPr>
              <a:t>SLIDES AND </a:t>
            </a:r>
            <a:r>
              <a:rPr lang="en-US" altLang="ko-KR" sz="1800" b="1" dirty="0">
                <a:solidFill>
                  <a:srgbClr val="FFFFFF"/>
                </a:solidFill>
                <a:latin typeface="+mn-lt"/>
                <a:ea typeface="+mn-ea"/>
                <a:cs typeface="Arial" pitchFamily="34" charset="0"/>
              </a:rPr>
              <a:t>FREE </a:t>
            </a:r>
          </a:p>
          <a:p>
            <a:pPr algn="r"/>
            <a:r>
              <a:rPr lang="en-US" altLang="ko-KR" sz="1800" b="1" dirty="0">
                <a:solidFill>
                  <a:srgbClr val="FFFFFF"/>
                </a:solidFill>
                <a:latin typeface="+mn-lt"/>
                <a:ea typeface="+mn-ea"/>
                <a:cs typeface="Arial" pitchFamily="34" charset="0"/>
              </a:rPr>
              <a:t>PPT </a:t>
            </a:r>
          </a:p>
          <a:p>
            <a:pPr algn="r"/>
            <a:r>
              <a:rPr lang="en-US" altLang="ko-KR" sz="1800" b="1" dirty="0">
                <a:solidFill>
                  <a:srgbClr val="FFFFFF"/>
                </a:solidFill>
                <a:latin typeface="+mn-lt"/>
                <a:ea typeface="+mn-ea"/>
                <a:cs typeface="Arial" pitchFamily="34" charset="0"/>
              </a:rPr>
              <a:t>TEMPLATES  </a:t>
            </a:r>
          </a:p>
        </p:txBody>
      </p:sp>
      <p:grpSp>
        <p:nvGrpSpPr>
          <p:cNvPr id="7" name="Grupo 6"/>
          <p:cNvGrpSpPr/>
          <p:nvPr userDrawn="1"/>
        </p:nvGrpSpPr>
        <p:grpSpPr>
          <a:xfrm>
            <a:off x="425369" y="4052569"/>
            <a:ext cx="732341" cy="732341"/>
            <a:chOff x="732029" y="4897834"/>
            <a:chExt cx="1307592" cy="1307592"/>
          </a:xfrm>
        </p:grpSpPr>
        <p:sp>
          <p:nvSpPr>
            <p:cNvPr id="16" name="Lágrima 15"/>
            <p:cNvSpPr/>
            <p:nvPr userDrawn="1"/>
          </p:nvSpPr>
          <p:spPr>
            <a:xfrm rot="10800000">
              <a:off x="732029" y="4897834"/>
              <a:ext cx="1307592" cy="1307592"/>
            </a:xfrm>
            <a:prstGeom prst="teardrop">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50"/>
            </a:p>
          </p:txBody>
        </p:sp>
        <p:grpSp>
          <p:nvGrpSpPr>
            <p:cNvPr id="17" name="Grupo 16"/>
            <p:cNvGrpSpPr/>
            <p:nvPr userDrawn="1"/>
          </p:nvGrpSpPr>
          <p:grpSpPr>
            <a:xfrm>
              <a:off x="958579" y="5110772"/>
              <a:ext cx="887548" cy="859140"/>
              <a:chOff x="5915025" y="2417763"/>
              <a:chExt cx="3471863" cy="3360738"/>
            </a:xfrm>
          </p:grpSpPr>
          <p:sp>
            <p:nvSpPr>
              <p:cNvPr id="19" name="Freeform 14"/>
              <p:cNvSpPr>
                <a:spLocks/>
              </p:cNvSpPr>
              <p:nvPr userDrawn="1"/>
            </p:nvSpPr>
            <p:spPr bwMode="auto">
              <a:xfrm>
                <a:off x="5915025" y="2417763"/>
                <a:ext cx="2009775" cy="3360738"/>
              </a:xfrm>
              <a:custGeom>
                <a:avLst/>
                <a:gdLst>
                  <a:gd name="T0" fmla="*/ 0 w 669"/>
                  <a:gd name="T1" fmla="*/ 112 h 1118"/>
                  <a:gd name="T2" fmla="*/ 0 w 669"/>
                  <a:gd name="T3" fmla="*/ 1005 h 1118"/>
                  <a:gd name="T4" fmla="*/ 669 w 669"/>
                  <a:gd name="T5" fmla="*/ 1118 h 1118"/>
                  <a:gd name="T6" fmla="*/ 669 w 669"/>
                  <a:gd name="T7" fmla="*/ 0 h 1118"/>
                  <a:gd name="T8" fmla="*/ 0 w 669"/>
                  <a:gd name="T9" fmla="*/ 112 h 1118"/>
                </a:gdLst>
                <a:ahLst/>
                <a:cxnLst>
                  <a:cxn ang="0">
                    <a:pos x="T0" y="T1"/>
                  </a:cxn>
                  <a:cxn ang="0">
                    <a:pos x="T2" y="T3"/>
                  </a:cxn>
                  <a:cxn ang="0">
                    <a:pos x="T4" y="T5"/>
                  </a:cxn>
                  <a:cxn ang="0">
                    <a:pos x="T6" y="T7"/>
                  </a:cxn>
                  <a:cxn ang="0">
                    <a:pos x="T8" y="T9"/>
                  </a:cxn>
                </a:cxnLst>
                <a:rect l="0" t="0" r="r" b="b"/>
                <a:pathLst>
                  <a:path w="669" h="1118">
                    <a:moveTo>
                      <a:pt x="0" y="112"/>
                    </a:moveTo>
                    <a:cubicBezTo>
                      <a:pt x="0" y="410"/>
                      <a:pt x="0" y="707"/>
                      <a:pt x="0" y="1005"/>
                    </a:cubicBezTo>
                    <a:cubicBezTo>
                      <a:pt x="223" y="1043"/>
                      <a:pt x="446" y="1080"/>
                      <a:pt x="669" y="1118"/>
                    </a:cubicBezTo>
                    <a:cubicBezTo>
                      <a:pt x="669" y="745"/>
                      <a:pt x="669" y="372"/>
                      <a:pt x="669" y="0"/>
                    </a:cubicBezTo>
                    <a:cubicBezTo>
                      <a:pt x="446" y="37"/>
                      <a:pt x="223" y="74"/>
                      <a:pt x="0" y="1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050"/>
              </a:p>
            </p:txBody>
          </p:sp>
          <p:sp>
            <p:nvSpPr>
              <p:cNvPr id="20" name="Freeform 15"/>
              <p:cNvSpPr>
                <a:spLocks/>
              </p:cNvSpPr>
              <p:nvPr userDrawn="1"/>
            </p:nvSpPr>
            <p:spPr bwMode="auto">
              <a:xfrm>
                <a:off x="8004175" y="3059113"/>
                <a:ext cx="1382713" cy="1671638"/>
              </a:xfrm>
              <a:custGeom>
                <a:avLst/>
                <a:gdLst>
                  <a:gd name="T0" fmla="*/ 0 w 460"/>
                  <a:gd name="T1" fmla="*/ 0 h 556"/>
                  <a:gd name="T2" fmla="*/ 0 w 460"/>
                  <a:gd name="T3" fmla="*/ 53 h 556"/>
                  <a:gd name="T4" fmla="*/ 406 w 460"/>
                  <a:gd name="T5" fmla="*/ 53 h 556"/>
                  <a:gd name="T6" fmla="*/ 406 w 460"/>
                  <a:gd name="T7" fmla="*/ 556 h 556"/>
                  <a:gd name="T8" fmla="*/ 460 w 460"/>
                  <a:gd name="T9" fmla="*/ 556 h 556"/>
                  <a:gd name="T10" fmla="*/ 460 w 460"/>
                  <a:gd name="T11" fmla="*/ 0 h 556"/>
                  <a:gd name="T12" fmla="*/ 0 w 460"/>
                  <a:gd name="T13" fmla="*/ 0 h 556"/>
                </a:gdLst>
                <a:ahLst/>
                <a:cxnLst>
                  <a:cxn ang="0">
                    <a:pos x="T0" y="T1"/>
                  </a:cxn>
                  <a:cxn ang="0">
                    <a:pos x="T2" y="T3"/>
                  </a:cxn>
                  <a:cxn ang="0">
                    <a:pos x="T4" y="T5"/>
                  </a:cxn>
                  <a:cxn ang="0">
                    <a:pos x="T6" y="T7"/>
                  </a:cxn>
                  <a:cxn ang="0">
                    <a:pos x="T8" y="T9"/>
                  </a:cxn>
                  <a:cxn ang="0">
                    <a:pos x="T10" y="T11"/>
                  </a:cxn>
                  <a:cxn ang="0">
                    <a:pos x="T12" y="T13"/>
                  </a:cxn>
                </a:cxnLst>
                <a:rect l="0" t="0" r="r" b="b"/>
                <a:pathLst>
                  <a:path w="460" h="556">
                    <a:moveTo>
                      <a:pt x="0" y="0"/>
                    </a:moveTo>
                    <a:cubicBezTo>
                      <a:pt x="0" y="17"/>
                      <a:pt x="0" y="35"/>
                      <a:pt x="0" y="53"/>
                    </a:cubicBezTo>
                    <a:cubicBezTo>
                      <a:pt x="135" y="53"/>
                      <a:pt x="270" y="53"/>
                      <a:pt x="406" y="53"/>
                    </a:cubicBezTo>
                    <a:cubicBezTo>
                      <a:pt x="406" y="221"/>
                      <a:pt x="406" y="388"/>
                      <a:pt x="406" y="556"/>
                    </a:cubicBezTo>
                    <a:cubicBezTo>
                      <a:pt x="424" y="556"/>
                      <a:pt x="442" y="556"/>
                      <a:pt x="460" y="556"/>
                    </a:cubicBezTo>
                    <a:cubicBezTo>
                      <a:pt x="460" y="370"/>
                      <a:pt x="460" y="185"/>
                      <a:pt x="460" y="0"/>
                    </a:cubicBezTo>
                    <a:cubicBezTo>
                      <a:pt x="307" y="0"/>
                      <a:pt x="153" y="0"/>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050"/>
              </a:p>
            </p:txBody>
          </p:sp>
          <p:sp>
            <p:nvSpPr>
              <p:cNvPr id="21" name="Freeform 16"/>
              <p:cNvSpPr>
                <a:spLocks/>
              </p:cNvSpPr>
              <p:nvPr userDrawn="1"/>
            </p:nvSpPr>
            <p:spPr bwMode="auto">
              <a:xfrm>
                <a:off x="8004175" y="3298826"/>
                <a:ext cx="1135063" cy="1822450"/>
              </a:xfrm>
              <a:custGeom>
                <a:avLst/>
                <a:gdLst>
                  <a:gd name="T0" fmla="*/ 0 w 378"/>
                  <a:gd name="T1" fmla="*/ 0 h 606"/>
                  <a:gd name="T2" fmla="*/ 0 w 378"/>
                  <a:gd name="T3" fmla="*/ 70 h 606"/>
                  <a:gd name="T4" fmla="*/ 26 w 378"/>
                  <a:gd name="T5" fmla="*/ 67 h 606"/>
                  <a:gd name="T6" fmla="*/ 51 w 378"/>
                  <a:gd name="T7" fmla="*/ 65 h 606"/>
                  <a:gd name="T8" fmla="*/ 51 w 378"/>
                  <a:gd name="T9" fmla="*/ 208 h 606"/>
                  <a:gd name="T10" fmla="*/ 198 w 378"/>
                  <a:gd name="T11" fmla="*/ 208 h 606"/>
                  <a:gd name="T12" fmla="*/ 173 w 378"/>
                  <a:gd name="T13" fmla="*/ 289 h 606"/>
                  <a:gd name="T14" fmla="*/ 101 w 378"/>
                  <a:gd name="T15" fmla="*/ 340 h 606"/>
                  <a:gd name="T16" fmla="*/ 41 w 378"/>
                  <a:gd name="T17" fmla="*/ 347 h 606"/>
                  <a:gd name="T18" fmla="*/ 0 w 378"/>
                  <a:gd name="T19" fmla="*/ 342 h 606"/>
                  <a:gd name="T20" fmla="*/ 0 w 378"/>
                  <a:gd name="T21" fmla="*/ 395 h 606"/>
                  <a:gd name="T22" fmla="*/ 262 w 378"/>
                  <a:gd name="T23" fmla="*/ 395 h 606"/>
                  <a:gd name="T24" fmla="*/ 262 w 378"/>
                  <a:gd name="T25" fmla="*/ 445 h 606"/>
                  <a:gd name="T26" fmla="*/ 0 w 378"/>
                  <a:gd name="T27" fmla="*/ 445 h 606"/>
                  <a:gd name="T28" fmla="*/ 0 w 378"/>
                  <a:gd name="T29" fmla="*/ 492 h 606"/>
                  <a:gd name="T30" fmla="*/ 261 w 378"/>
                  <a:gd name="T31" fmla="*/ 492 h 606"/>
                  <a:gd name="T32" fmla="*/ 261 w 378"/>
                  <a:gd name="T33" fmla="*/ 545 h 606"/>
                  <a:gd name="T34" fmla="*/ 0 w 378"/>
                  <a:gd name="T35" fmla="*/ 545 h 606"/>
                  <a:gd name="T36" fmla="*/ 0 w 378"/>
                  <a:gd name="T37" fmla="*/ 606 h 606"/>
                  <a:gd name="T38" fmla="*/ 378 w 378"/>
                  <a:gd name="T39" fmla="*/ 606 h 606"/>
                  <a:gd name="T40" fmla="*/ 378 w 378"/>
                  <a:gd name="T41" fmla="*/ 0 h 606"/>
                  <a:gd name="T42" fmla="*/ 0 w 378"/>
                  <a:gd name="T43" fmla="*/ 0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8" h="606">
                    <a:moveTo>
                      <a:pt x="0" y="0"/>
                    </a:moveTo>
                    <a:cubicBezTo>
                      <a:pt x="0" y="23"/>
                      <a:pt x="0" y="47"/>
                      <a:pt x="0" y="70"/>
                    </a:cubicBezTo>
                    <a:cubicBezTo>
                      <a:pt x="4" y="69"/>
                      <a:pt x="16" y="68"/>
                      <a:pt x="26" y="67"/>
                    </a:cubicBezTo>
                    <a:cubicBezTo>
                      <a:pt x="37" y="66"/>
                      <a:pt x="47" y="65"/>
                      <a:pt x="51" y="65"/>
                    </a:cubicBezTo>
                    <a:cubicBezTo>
                      <a:pt x="51" y="113"/>
                      <a:pt x="51" y="160"/>
                      <a:pt x="51" y="208"/>
                    </a:cubicBezTo>
                    <a:cubicBezTo>
                      <a:pt x="100" y="208"/>
                      <a:pt x="149" y="208"/>
                      <a:pt x="198" y="208"/>
                    </a:cubicBezTo>
                    <a:cubicBezTo>
                      <a:pt x="198" y="221"/>
                      <a:pt x="197" y="255"/>
                      <a:pt x="173" y="289"/>
                    </a:cubicBezTo>
                    <a:cubicBezTo>
                      <a:pt x="170" y="293"/>
                      <a:pt x="146" y="326"/>
                      <a:pt x="101" y="340"/>
                    </a:cubicBezTo>
                    <a:cubicBezTo>
                      <a:pt x="78" y="347"/>
                      <a:pt x="57" y="347"/>
                      <a:pt x="41" y="347"/>
                    </a:cubicBezTo>
                    <a:cubicBezTo>
                      <a:pt x="24" y="346"/>
                      <a:pt x="10" y="344"/>
                      <a:pt x="0" y="342"/>
                    </a:cubicBezTo>
                    <a:cubicBezTo>
                      <a:pt x="0" y="360"/>
                      <a:pt x="0" y="377"/>
                      <a:pt x="0" y="395"/>
                    </a:cubicBezTo>
                    <a:cubicBezTo>
                      <a:pt x="87" y="395"/>
                      <a:pt x="175" y="395"/>
                      <a:pt x="262" y="395"/>
                    </a:cubicBezTo>
                    <a:cubicBezTo>
                      <a:pt x="262" y="412"/>
                      <a:pt x="262" y="428"/>
                      <a:pt x="262" y="445"/>
                    </a:cubicBezTo>
                    <a:cubicBezTo>
                      <a:pt x="175" y="445"/>
                      <a:pt x="87" y="445"/>
                      <a:pt x="0" y="445"/>
                    </a:cubicBezTo>
                    <a:cubicBezTo>
                      <a:pt x="0" y="461"/>
                      <a:pt x="0" y="476"/>
                      <a:pt x="0" y="492"/>
                    </a:cubicBezTo>
                    <a:cubicBezTo>
                      <a:pt x="87" y="492"/>
                      <a:pt x="174" y="492"/>
                      <a:pt x="261" y="492"/>
                    </a:cubicBezTo>
                    <a:cubicBezTo>
                      <a:pt x="261" y="509"/>
                      <a:pt x="261" y="527"/>
                      <a:pt x="261" y="545"/>
                    </a:cubicBezTo>
                    <a:cubicBezTo>
                      <a:pt x="174" y="545"/>
                      <a:pt x="87" y="545"/>
                      <a:pt x="0" y="545"/>
                    </a:cubicBezTo>
                    <a:cubicBezTo>
                      <a:pt x="0" y="565"/>
                      <a:pt x="0" y="586"/>
                      <a:pt x="0" y="606"/>
                    </a:cubicBezTo>
                    <a:cubicBezTo>
                      <a:pt x="126" y="606"/>
                      <a:pt x="252" y="606"/>
                      <a:pt x="378" y="606"/>
                    </a:cubicBezTo>
                    <a:cubicBezTo>
                      <a:pt x="378" y="404"/>
                      <a:pt x="378" y="202"/>
                      <a:pt x="378" y="0"/>
                    </a:cubicBezTo>
                    <a:cubicBezTo>
                      <a:pt x="252" y="0"/>
                      <a:pt x="126" y="0"/>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050"/>
              </a:p>
            </p:txBody>
          </p:sp>
        </p:grpSp>
      </p:grpSp>
      <p:sp>
        <p:nvSpPr>
          <p:cNvPr id="25" name="Rounded Rectangle 3"/>
          <p:cNvSpPr/>
          <p:nvPr userDrawn="1"/>
        </p:nvSpPr>
        <p:spPr>
          <a:xfrm rot="5400000">
            <a:off x="1948930" y="3912558"/>
            <a:ext cx="76235" cy="1668469"/>
          </a:xfrm>
          <a:prstGeom prst="roundRect">
            <a:avLst>
              <a:gd name="adj" fmla="val 50000"/>
            </a:avLst>
          </a:prstGeom>
          <a:solidFill>
            <a:srgbClr val="FFFFFF">
              <a:alpha val="7764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13">
              <a:solidFill>
                <a:schemeClr val="bg1"/>
              </a:solidFill>
            </a:endParaRPr>
          </a:p>
        </p:txBody>
      </p:sp>
      <p:grpSp>
        <p:nvGrpSpPr>
          <p:cNvPr id="15" name="Grupo 14">
            <a:extLst>
              <a:ext uri="{FF2B5EF4-FFF2-40B4-BE49-F238E27FC236}">
                <a16:creationId xmlns:a16="http://schemas.microsoft.com/office/drawing/2014/main" id="{7EDC76E3-3725-C0E3-A193-518C5F245457}"/>
              </a:ext>
            </a:extLst>
          </p:cNvPr>
          <p:cNvGrpSpPr/>
          <p:nvPr userDrawn="1"/>
        </p:nvGrpSpPr>
        <p:grpSpPr>
          <a:xfrm>
            <a:off x="2141950" y="972505"/>
            <a:ext cx="679333" cy="682777"/>
            <a:chOff x="2844390" y="1337313"/>
            <a:chExt cx="905777" cy="910369"/>
          </a:xfrm>
          <a:solidFill>
            <a:srgbClr val="FFFFFF">
              <a:alpha val="77647"/>
            </a:srgbClr>
          </a:solidFill>
        </p:grpSpPr>
        <p:sp>
          <p:nvSpPr>
            <p:cNvPr id="34" name="Rounded Rectangle 3"/>
            <p:cNvSpPr/>
            <p:nvPr userDrawn="1"/>
          </p:nvSpPr>
          <p:spPr>
            <a:xfrm rot="10800000">
              <a:off x="3620828" y="1341905"/>
              <a:ext cx="129339" cy="90577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13">
                <a:solidFill>
                  <a:schemeClr val="bg1"/>
                </a:solidFill>
              </a:endParaRPr>
            </a:p>
          </p:txBody>
        </p:sp>
        <p:sp>
          <p:nvSpPr>
            <p:cNvPr id="35" name="Rounded Rectangle 3"/>
            <p:cNvSpPr/>
            <p:nvPr userDrawn="1"/>
          </p:nvSpPr>
          <p:spPr>
            <a:xfrm rot="5400000">
              <a:off x="3232609" y="949094"/>
              <a:ext cx="129339" cy="90577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13">
                <a:solidFill>
                  <a:schemeClr val="bg1"/>
                </a:solidFill>
              </a:endParaRPr>
            </a:p>
          </p:txBody>
        </p:sp>
      </p:grpSp>
      <p:grpSp>
        <p:nvGrpSpPr>
          <p:cNvPr id="30" name="Gráfico 10">
            <a:extLst>
              <a:ext uri="{FF2B5EF4-FFF2-40B4-BE49-F238E27FC236}">
                <a16:creationId xmlns:a16="http://schemas.microsoft.com/office/drawing/2014/main" id="{82FAC501-FB66-3E3F-60D9-EA0A65847E86}"/>
              </a:ext>
            </a:extLst>
          </p:cNvPr>
          <p:cNvGrpSpPr/>
          <p:nvPr userDrawn="1"/>
        </p:nvGrpSpPr>
        <p:grpSpPr>
          <a:xfrm>
            <a:off x="470428" y="4093526"/>
            <a:ext cx="637025" cy="637025"/>
            <a:chOff x="627235" y="5458033"/>
            <a:chExt cx="849367" cy="849367"/>
          </a:xfrm>
          <a:solidFill>
            <a:srgbClr val="00BFF3"/>
          </a:solidFill>
        </p:grpSpPr>
        <p:sp>
          <p:nvSpPr>
            <p:cNvPr id="31" name="Forma libre: forma 30">
              <a:extLst>
                <a:ext uri="{FF2B5EF4-FFF2-40B4-BE49-F238E27FC236}">
                  <a16:creationId xmlns:a16="http://schemas.microsoft.com/office/drawing/2014/main" id="{7022B209-1E5D-0665-E040-D2BA4E84999B}"/>
                </a:ext>
              </a:extLst>
            </p:cNvPr>
            <p:cNvSpPr/>
            <p:nvPr userDrawn="1"/>
          </p:nvSpPr>
          <p:spPr>
            <a:xfrm>
              <a:off x="627235" y="5458033"/>
              <a:ext cx="849367" cy="849367"/>
            </a:xfrm>
            <a:custGeom>
              <a:avLst/>
              <a:gdLst>
                <a:gd name="connsiteX0" fmla="*/ 849367 w 849367"/>
                <a:gd name="connsiteY0" fmla="*/ 424684 h 849367"/>
                <a:gd name="connsiteX1" fmla="*/ 424684 w 849367"/>
                <a:gd name="connsiteY1" fmla="*/ 849367 h 849367"/>
                <a:gd name="connsiteX2" fmla="*/ 0 w 849367"/>
                <a:gd name="connsiteY2" fmla="*/ 424684 h 849367"/>
                <a:gd name="connsiteX3" fmla="*/ 424684 w 849367"/>
                <a:gd name="connsiteY3" fmla="*/ 0 h 849367"/>
                <a:gd name="connsiteX4" fmla="*/ 849367 w 849367"/>
                <a:gd name="connsiteY4" fmla="*/ 424684 h 849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367" h="849367">
                  <a:moveTo>
                    <a:pt x="849367" y="424684"/>
                  </a:moveTo>
                  <a:cubicBezTo>
                    <a:pt x="849367" y="659230"/>
                    <a:pt x="659230" y="849367"/>
                    <a:pt x="424684" y="849367"/>
                  </a:cubicBezTo>
                  <a:cubicBezTo>
                    <a:pt x="190137" y="849367"/>
                    <a:pt x="0" y="659230"/>
                    <a:pt x="0" y="424684"/>
                  </a:cubicBezTo>
                  <a:cubicBezTo>
                    <a:pt x="0" y="190137"/>
                    <a:pt x="190137" y="0"/>
                    <a:pt x="424684" y="0"/>
                  </a:cubicBezTo>
                  <a:cubicBezTo>
                    <a:pt x="659230" y="0"/>
                    <a:pt x="849367" y="190137"/>
                    <a:pt x="849367" y="424684"/>
                  </a:cubicBezTo>
                  <a:close/>
                </a:path>
              </a:pathLst>
            </a:custGeom>
            <a:solidFill>
              <a:srgbClr val="FD2906"/>
            </a:solidFill>
            <a:ln w="2285" cap="flat">
              <a:noFill/>
              <a:prstDash val="solid"/>
              <a:miter/>
            </a:ln>
          </p:spPr>
          <p:txBody>
            <a:bodyPr rtlCol="0" anchor="ctr"/>
            <a:lstStyle/>
            <a:p>
              <a:endParaRPr lang="es-PE" sz="1050" dirty="0"/>
            </a:p>
          </p:txBody>
        </p:sp>
        <p:sp>
          <p:nvSpPr>
            <p:cNvPr id="32" name="Forma libre: forma 31">
              <a:extLst>
                <a:ext uri="{FF2B5EF4-FFF2-40B4-BE49-F238E27FC236}">
                  <a16:creationId xmlns:a16="http://schemas.microsoft.com/office/drawing/2014/main" id="{8B0D07CF-E8E0-010A-8592-7A5C1AEE458B}"/>
                </a:ext>
              </a:extLst>
            </p:cNvPr>
            <p:cNvSpPr/>
            <p:nvPr/>
          </p:nvSpPr>
          <p:spPr>
            <a:xfrm>
              <a:off x="736500" y="5562370"/>
              <a:ext cx="662009" cy="640647"/>
            </a:xfrm>
            <a:custGeom>
              <a:avLst/>
              <a:gdLst>
                <a:gd name="connsiteX0" fmla="*/ 398577 w 662009"/>
                <a:gd name="connsiteY0" fmla="*/ 121941 h 640647"/>
                <a:gd name="connsiteX1" fmla="*/ 398577 w 662009"/>
                <a:gd name="connsiteY1" fmla="*/ 121941 h 640647"/>
                <a:gd name="connsiteX2" fmla="*/ 383196 w 662009"/>
                <a:gd name="connsiteY2" fmla="*/ 121941 h 640647"/>
                <a:gd name="connsiteX3" fmla="*/ 383219 w 662009"/>
                <a:gd name="connsiteY3" fmla="*/ 0 h 640647"/>
                <a:gd name="connsiteX4" fmla="*/ 0 w 662009"/>
                <a:gd name="connsiteY4" fmla="*/ 64133 h 640647"/>
                <a:gd name="connsiteX5" fmla="*/ 0 w 662009"/>
                <a:gd name="connsiteY5" fmla="*/ 576124 h 640647"/>
                <a:gd name="connsiteX6" fmla="*/ 383128 w 662009"/>
                <a:gd name="connsiteY6" fmla="*/ 640647 h 640647"/>
                <a:gd name="connsiteX7" fmla="*/ 383219 w 662009"/>
                <a:gd name="connsiteY7" fmla="*/ 122514 h 640647"/>
                <a:gd name="connsiteX8" fmla="*/ 398072 w 662009"/>
                <a:gd name="connsiteY8" fmla="*/ 122514 h 640647"/>
                <a:gd name="connsiteX9" fmla="*/ 398049 w 662009"/>
                <a:gd name="connsiteY9" fmla="*/ 152655 h 640647"/>
                <a:gd name="connsiteX10" fmla="*/ 630608 w 662009"/>
                <a:gd name="connsiteY10" fmla="*/ 152655 h 640647"/>
                <a:gd name="connsiteX11" fmla="*/ 630608 w 662009"/>
                <a:gd name="connsiteY11" fmla="*/ 440087 h 640647"/>
                <a:gd name="connsiteX12" fmla="*/ 614907 w 662009"/>
                <a:gd name="connsiteY12" fmla="*/ 440087 h 640647"/>
                <a:gd name="connsiteX13" fmla="*/ 614907 w 662009"/>
                <a:gd name="connsiteY13" fmla="*/ 168264 h 640647"/>
                <a:gd name="connsiteX14" fmla="*/ 397958 w 662009"/>
                <a:gd name="connsiteY14" fmla="*/ 168242 h 640647"/>
                <a:gd name="connsiteX15" fmla="*/ 397958 w 662009"/>
                <a:gd name="connsiteY15" fmla="*/ 208010 h 640647"/>
                <a:gd name="connsiteX16" fmla="*/ 413177 w 662009"/>
                <a:gd name="connsiteY16" fmla="*/ 206337 h 640647"/>
                <a:gd name="connsiteX17" fmla="*/ 427457 w 662009"/>
                <a:gd name="connsiteY17" fmla="*/ 205236 h 640647"/>
                <a:gd name="connsiteX18" fmla="*/ 427457 w 662009"/>
                <a:gd name="connsiteY18" fmla="*/ 287340 h 640647"/>
                <a:gd name="connsiteX19" fmla="*/ 511509 w 662009"/>
                <a:gd name="connsiteY19" fmla="*/ 287340 h 640647"/>
                <a:gd name="connsiteX20" fmla="*/ 497298 w 662009"/>
                <a:gd name="connsiteY20" fmla="*/ 333435 h 640647"/>
                <a:gd name="connsiteX21" fmla="*/ 455879 w 662009"/>
                <a:gd name="connsiteY21" fmla="*/ 363003 h 640647"/>
                <a:gd name="connsiteX22" fmla="*/ 421933 w 662009"/>
                <a:gd name="connsiteY22" fmla="*/ 366624 h 640647"/>
                <a:gd name="connsiteX23" fmla="*/ 397958 w 662009"/>
                <a:gd name="connsiteY23" fmla="*/ 363988 h 640647"/>
                <a:gd name="connsiteX24" fmla="*/ 397958 w 662009"/>
                <a:gd name="connsiteY24" fmla="*/ 394428 h 640647"/>
                <a:gd name="connsiteX25" fmla="*/ 548412 w 662009"/>
                <a:gd name="connsiteY25" fmla="*/ 394428 h 640647"/>
                <a:gd name="connsiteX26" fmla="*/ 548412 w 662009"/>
                <a:gd name="connsiteY26" fmla="*/ 423079 h 640647"/>
                <a:gd name="connsiteX27" fmla="*/ 397935 w 662009"/>
                <a:gd name="connsiteY27" fmla="*/ 423079 h 640647"/>
                <a:gd name="connsiteX28" fmla="*/ 397935 w 662009"/>
                <a:gd name="connsiteY28" fmla="*/ 449851 h 640647"/>
                <a:gd name="connsiteX29" fmla="*/ 547518 w 662009"/>
                <a:gd name="connsiteY29" fmla="*/ 449851 h 640647"/>
                <a:gd name="connsiteX30" fmla="*/ 547518 w 662009"/>
                <a:gd name="connsiteY30" fmla="*/ 480313 h 640647"/>
                <a:gd name="connsiteX31" fmla="*/ 397912 w 662009"/>
                <a:gd name="connsiteY31" fmla="*/ 480313 h 640647"/>
                <a:gd name="connsiteX32" fmla="*/ 397912 w 662009"/>
                <a:gd name="connsiteY32" fmla="*/ 515406 h 640647"/>
                <a:gd name="connsiteX33" fmla="*/ 614907 w 662009"/>
                <a:gd name="connsiteY33" fmla="*/ 515406 h 640647"/>
                <a:gd name="connsiteX34" fmla="*/ 614907 w 662009"/>
                <a:gd name="connsiteY34" fmla="*/ 440591 h 640647"/>
                <a:gd name="connsiteX35" fmla="*/ 630608 w 662009"/>
                <a:gd name="connsiteY35" fmla="*/ 440591 h 640647"/>
                <a:gd name="connsiteX36" fmla="*/ 630608 w 662009"/>
                <a:gd name="connsiteY36" fmla="*/ 440591 h 640647"/>
                <a:gd name="connsiteX37" fmla="*/ 662010 w 662009"/>
                <a:gd name="connsiteY37" fmla="*/ 440591 h 640647"/>
                <a:gd name="connsiteX38" fmla="*/ 662010 w 662009"/>
                <a:gd name="connsiteY38" fmla="*/ 122101 h 640647"/>
                <a:gd name="connsiteX39" fmla="*/ 398577 w 662009"/>
                <a:gd name="connsiteY39" fmla="*/ 121941 h 640647"/>
                <a:gd name="connsiteX40" fmla="*/ 267834 w 662009"/>
                <a:gd name="connsiteY40" fmla="*/ 452946 h 640647"/>
                <a:gd name="connsiteX41" fmla="*/ 177387 w 662009"/>
                <a:gd name="connsiteY41" fmla="*/ 482743 h 640647"/>
                <a:gd name="connsiteX42" fmla="*/ 90470 w 662009"/>
                <a:gd name="connsiteY42" fmla="*/ 460808 h 640647"/>
                <a:gd name="connsiteX43" fmla="*/ 86230 w 662009"/>
                <a:gd name="connsiteY43" fmla="*/ 457988 h 640647"/>
                <a:gd name="connsiteX44" fmla="*/ 100899 w 662009"/>
                <a:gd name="connsiteY44" fmla="*/ 409281 h 640647"/>
                <a:gd name="connsiteX45" fmla="*/ 108509 w 662009"/>
                <a:gd name="connsiteY45" fmla="*/ 413957 h 640647"/>
                <a:gd name="connsiteX46" fmla="*/ 180275 w 662009"/>
                <a:gd name="connsiteY46" fmla="*/ 434196 h 640647"/>
                <a:gd name="connsiteX47" fmla="*/ 241521 w 662009"/>
                <a:gd name="connsiteY47" fmla="*/ 385511 h 640647"/>
                <a:gd name="connsiteX48" fmla="*/ 184561 w 662009"/>
                <a:gd name="connsiteY48" fmla="*/ 327177 h 640647"/>
                <a:gd name="connsiteX49" fmla="*/ 94160 w 662009"/>
                <a:gd name="connsiteY49" fmla="*/ 228478 h 640647"/>
                <a:gd name="connsiteX50" fmla="*/ 206359 w 662009"/>
                <a:gd name="connsiteY50" fmla="*/ 133195 h 640647"/>
                <a:gd name="connsiteX51" fmla="*/ 281747 w 662009"/>
                <a:gd name="connsiteY51" fmla="*/ 150042 h 640647"/>
                <a:gd name="connsiteX52" fmla="*/ 286698 w 662009"/>
                <a:gd name="connsiteY52" fmla="*/ 152838 h 640647"/>
                <a:gd name="connsiteX53" fmla="*/ 270653 w 662009"/>
                <a:gd name="connsiteY53" fmla="*/ 200285 h 640647"/>
                <a:gd name="connsiteX54" fmla="*/ 263479 w 662009"/>
                <a:gd name="connsiteY54" fmla="*/ 196366 h 640647"/>
                <a:gd name="connsiteX55" fmla="*/ 204938 w 662009"/>
                <a:gd name="connsiteY55" fmla="*/ 181742 h 640647"/>
                <a:gd name="connsiteX56" fmla="*/ 150455 w 662009"/>
                <a:gd name="connsiteY56" fmla="*/ 223665 h 640647"/>
                <a:gd name="connsiteX57" fmla="*/ 210806 w 662009"/>
                <a:gd name="connsiteY57" fmla="*/ 280051 h 640647"/>
                <a:gd name="connsiteX58" fmla="*/ 298296 w 662009"/>
                <a:gd name="connsiteY58" fmla="*/ 382119 h 640647"/>
                <a:gd name="connsiteX59" fmla="*/ 267834 w 662009"/>
                <a:gd name="connsiteY59" fmla="*/ 452946 h 64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62009" h="640647">
                  <a:moveTo>
                    <a:pt x="398577" y="121941"/>
                  </a:moveTo>
                  <a:lnTo>
                    <a:pt x="398577" y="121941"/>
                  </a:lnTo>
                  <a:lnTo>
                    <a:pt x="383196" y="121941"/>
                  </a:lnTo>
                  <a:cubicBezTo>
                    <a:pt x="383196" y="81301"/>
                    <a:pt x="383219" y="40662"/>
                    <a:pt x="383219" y="0"/>
                  </a:cubicBezTo>
                  <a:cubicBezTo>
                    <a:pt x="255480" y="21385"/>
                    <a:pt x="127740" y="42748"/>
                    <a:pt x="0" y="64133"/>
                  </a:cubicBezTo>
                  <a:cubicBezTo>
                    <a:pt x="0" y="234805"/>
                    <a:pt x="0" y="405476"/>
                    <a:pt x="0" y="576124"/>
                  </a:cubicBezTo>
                  <a:cubicBezTo>
                    <a:pt x="127717" y="597624"/>
                    <a:pt x="255411" y="619147"/>
                    <a:pt x="383128" y="640647"/>
                  </a:cubicBezTo>
                  <a:cubicBezTo>
                    <a:pt x="383151" y="467982"/>
                    <a:pt x="383196" y="295179"/>
                    <a:pt x="383219" y="122514"/>
                  </a:cubicBezTo>
                  <a:lnTo>
                    <a:pt x="398072" y="122514"/>
                  </a:lnTo>
                  <a:cubicBezTo>
                    <a:pt x="398072" y="132530"/>
                    <a:pt x="398049" y="142639"/>
                    <a:pt x="398049" y="152655"/>
                  </a:cubicBezTo>
                  <a:cubicBezTo>
                    <a:pt x="475569" y="152655"/>
                    <a:pt x="553088" y="152655"/>
                    <a:pt x="630608" y="152655"/>
                  </a:cubicBezTo>
                  <a:cubicBezTo>
                    <a:pt x="630608" y="248397"/>
                    <a:pt x="630608" y="344322"/>
                    <a:pt x="630608" y="440087"/>
                  </a:cubicBezTo>
                  <a:lnTo>
                    <a:pt x="614907" y="440087"/>
                  </a:lnTo>
                  <a:cubicBezTo>
                    <a:pt x="614907" y="349548"/>
                    <a:pt x="614907" y="258803"/>
                    <a:pt x="614907" y="168264"/>
                  </a:cubicBezTo>
                  <a:cubicBezTo>
                    <a:pt x="542590" y="168264"/>
                    <a:pt x="470274" y="168242"/>
                    <a:pt x="397958" y="168242"/>
                  </a:cubicBezTo>
                  <a:cubicBezTo>
                    <a:pt x="397958" y="181490"/>
                    <a:pt x="397958" y="194761"/>
                    <a:pt x="397958" y="208010"/>
                  </a:cubicBezTo>
                  <a:cubicBezTo>
                    <a:pt x="400296" y="207781"/>
                    <a:pt x="407149" y="206910"/>
                    <a:pt x="413177" y="206337"/>
                  </a:cubicBezTo>
                  <a:cubicBezTo>
                    <a:pt x="419435" y="205741"/>
                    <a:pt x="424890" y="205488"/>
                    <a:pt x="427457" y="205236"/>
                  </a:cubicBezTo>
                  <a:cubicBezTo>
                    <a:pt x="427457" y="232604"/>
                    <a:pt x="427457" y="259972"/>
                    <a:pt x="427457" y="287340"/>
                  </a:cubicBezTo>
                  <a:cubicBezTo>
                    <a:pt x="455467" y="287340"/>
                    <a:pt x="483499" y="287340"/>
                    <a:pt x="511509" y="287340"/>
                  </a:cubicBezTo>
                  <a:cubicBezTo>
                    <a:pt x="511601" y="294491"/>
                    <a:pt x="510867" y="314272"/>
                    <a:pt x="497298" y="333435"/>
                  </a:cubicBezTo>
                  <a:cubicBezTo>
                    <a:pt x="495648" y="335772"/>
                    <a:pt x="481551" y="355118"/>
                    <a:pt x="455879" y="363003"/>
                  </a:cubicBezTo>
                  <a:cubicBezTo>
                    <a:pt x="442677" y="367060"/>
                    <a:pt x="430597" y="366808"/>
                    <a:pt x="421933" y="366624"/>
                  </a:cubicBezTo>
                  <a:cubicBezTo>
                    <a:pt x="412100" y="366418"/>
                    <a:pt x="403894" y="365180"/>
                    <a:pt x="397958" y="363988"/>
                  </a:cubicBezTo>
                  <a:cubicBezTo>
                    <a:pt x="397958" y="374143"/>
                    <a:pt x="397958" y="384274"/>
                    <a:pt x="397958" y="394428"/>
                  </a:cubicBezTo>
                  <a:cubicBezTo>
                    <a:pt x="448109" y="394428"/>
                    <a:pt x="498261" y="394428"/>
                    <a:pt x="548412" y="394428"/>
                  </a:cubicBezTo>
                  <a:cubicBezTo>
                    <a:pt x="548412" y="403986"/>
                    <a:pt x="548412" y="413521"/>
                    <a:pt x="548412" y="423079"/>
                  </a:cubicBezTo>
                  <a:cubicBezTo>
                    <a:pt x="498261" y="423079"/>
                    <a:pt x="448086" y="423079"/>
                    <a:pt x="397935" y="423079"/>
                  </a:cubicBezTo>
                  <a:cubicBezTo>
                    <a:pt x="397935" y="431996"/>
                    <a:pt x="397935" y="440935"/>
                    <a:pt x="397935" y="449851"/>
                  </a:cubicBezTo>
                  <a:cubicBezTo>
                    <a:pt x="447788" y="449851"/>
                    <a:pt x="497665" y="449851"/>
                    <a:pt x="547518" y="449851"/>
                  </a:cubicBezTo>
                  <a:cubicBezTo>
                    <a:pt x="547518" y="460005"/>
                    <a:pt x="547518" y="470159"/>
                    <a:pt x="547518" y="480313"/>
                  </a:cubicBezTo>
                  <a:cubicBezTo>
                    <a:pt x="497642" y="480313"/>
                    <a:pt x="447765" y="480313"/>
                    <a:pt x="397912" y="480313"/>
                  </a:cubicBezTo>
                  <a:cubicBezTo>
                    <a:pt x="397912" y="492003"/>
                    <a:pt x="397912" y="503693"/>
                    <a:pt x="397912" y="515406"/>
                  </a:cubicBezTo>
                  <a:cubicBezTo>
                    <a:pt x="470251" y="515406"/>
                    <a:pt x="542567" y="515406"/>
                    <a:pt x="614907" y="515406"/>
                  </a:cubicBezTo>
                  <a:cubicBezTo>
                    <a:pt x="614907" y="490468"/>
                    <a:pt x="614907" y="465529"/>
                    <a:pt x="614907" y="440591"/>
                  </a:cubicBezTo>
                  <a:lnTo>
                    <a:pt x="630608" y="440591"/>
                  </a:lnTo>
                  <a:cubicBezTo>
                    <a:pt x="630608" y="440591"/>
                    <a:pt x="630608" y="440591"/>
                    <a:pt x="630608" y="440591"/>
                  </a:cubicBezTo>
                  <a:cubicBezTo>
                    <a:pt x="641083" y="440591"/>
                    <a:pt x="651535" y="440591"/>
                    <a:pt x="662010" y="440591"/>
                  </a:cubicBezTo>
                  <a:cubicBezTo>
                    <a:pt x="662010" y="334420"/>
                    <a:pt x="662010" y="228249"/>
                    <a:pt x="662010" y="122101"/>
                  </a:cubicBezTo>
                  <a:cubicBezTo>
                    <a:pt x="574199" y="122032"/>
                    <a:pt x="486388" y="121987"/>
                    <a:pt x="398577" y="121941"/>
                  </a:cubicBezTo>
                  <a:close/>
                  <a:moveTo>
                    <a:pt x="267834" y="452946"/>
                  </a:moveTo>
                  <a:cubicBezTo>
                    <a:pt x="246334" y="472451"/>
                    <a:pt x="215070" y="482743"/>
                    <a:pt x="177387" y="482743"/>
                  </a:cubicBezTo>
                  <a:cubicBezTo>
                    <a:pt x="145572" y="482743"/>
                    <a:pt x="109838" y="473735"/>
                    <a:pt x="90470" y="460808"/>
                  </a:cubicBezTo>
                  <a:lnTo>
                    <a:pt x="86230" y="457988"/>
                  </a:lnTo>
                  <a:lnTo>
                    <a:pt x="100899" y="409281"/>
                  </a:lnTo>
                  <a:lnTo>
                    <a:pt x="108509" y="413957"/>
                  </a:lnTo>
                  <a:cubicBezTo>
                    <a:pt x="129092" y="426632"/>
                    <a:pt x="155933" y="434196"/>
                    <a:pt x="180275" y="434196"/>
                  </a:cubicBezTo>
                  <a:cubicBezTo>
                    <a:pt x="218049" y="434196"/>
                    <a:pt x="241521" y="415538"/>
                    <a:pt x="241521" y="385511"/>
                  </a:cubicBezTo>
                  <a:cubicBezTo>
                    <a:pt x="241521" y="358625"/>
                    <a:pt x="226622" y="343359"/>
                    <a:pt x="184561" y="327177"/>
                  </a:cubicBezTo>
                  <a:cubicBezTo>
                    <a:pt x="122926" y="305333"/>
                    <a:pt x="94160" y="273954"/>
                    <a:pt x="94160" y="228478"/>
                  </a:cubicBezTo>
                  <a:cubicBezTo>
                    <a:pt x="94160" y="172367"/>
                    <a:pt x="140301" y="133195"/>
                    <a:pt x="206359" y="133195"/>
                  </a:cubicBezTo>
                  <a:cubicBezTo>
                    <a:pt x="246082" y="133195"/>
                    <a:pt x="270630" y="143739"/>
                    <a:pt x="281747" y="150042"/>
                  </a:cubicBezTo>
                  <a:lnTo>
                    <a:pt x="286698" y="152838"/>
                  </a:lnTo>
                  <a:lnTo>
                    <a:pt x="270653" y="200285"/>
                  </a:lnTo>
                  <a:lnTo>
                    <a:pt x="263479" y="196366"/>
                  </a:lnTo>
                  <a:cubicBezTo>
                    <a:pt x="251262" y="189696"/>
                    <a:pt x="231160" y="181742"/>
                    <a:pt x="204938" y="181742"/>
                  </a:cubicBezTo>
                  <a:cubicBezTo>
                    <a:pt x="167302" y="181742"/>
                    <a:pt x="150455" y="202807"/>
                    <a:pt x="150455" y="223665"/>
                  </a:cubicBezTo>
                  <a:cubicBezTo>
                    <a:pt x="150455" y="248672"/>
                    <a:pt x="165124" y="262379"/>
                    <a:pt x="210806" y="280051"/>
                  </a:cubicBezTo>
                  <a:cubicBezTo>
                    <a:pt x="272143" y="303729"/>
                    <a:pt x="298296" y="334260"/>
                    <a:pt x="298296" y="382119"/>
                  </a:cubicBezTo>
                  <a:cubicBezTo>
                    <a:pt x="298296" y="409968"/>
                    <a:pt x="287478" y="435113"/>
                    <a:pt x="267834" y="452946"/>
                  </a:cubicBezTo>
                  <a:close/>
                </a:path>
              </a:pathLst>
            </a:custGeom>
            <a:solidFill>
              <a:srgbClr val="FFFFFF"/>
            </a:solidFill>
            <a:ln w="2285" cap="flat">
              <a:noFill/>
              <a:prstDash val="solid"/>
              <a:miter/>
            </a:ln>
          </p:spPr>
          <p:txBody>
            <a:bodyPr rtlCol="0" anchor="ctr"/>
            <a:lstStyle/>
            <a:p>
              <a:endParaRPr lang="es-PE" sz="1050"/>
            </a:p>
          </p:txBody>
        </p:sp>
      </p:grpSp>
    </p:spTree>
    <p:extLst>
      <p:ext uri="{BB962C8B-B14F-4D97-AF65-F5344CB8AC3E}">
        <p14:creationId xmlns:p14="http://schemas.microsoft.com/office/powerpoint/2010/main" val="1473272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962345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24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4603500"/>
            <a:ext cx="914400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3" name="Title 2"/>
          <p:cNvSpPr>
            <a:spLocks noGrp="1"/>
          </p:cNvSpPr>
          <p:nvPr>
            <p:ph type="title"/>
          </p:nvPr>
        </p:nvSpPr>
        <p:spPr>
          <a:xfrm>
            <a:off x="0" y="553999"/>
            <a:ext cx="9144000" cy="884466"/>
          </a:xfrm>
          <a:prstGeom prst="rect">
            <a:avLst/>
          </a:prstGeom>
        </p:spPr>
        <p:txBody>
          <a:bodyPr anchor="ctr"/>
          <a:lstStyle>
            <a:lvl1pPr algn="l">
              <a:defRPr sz="3600" b="1">
                <a:solidFill>
                  <a:schemeClr val="tx1">
                    <a:lumMod val="75000"/>
                    <a:lumOff val="25000"/>
                  </a:schemeClr>
                </a:solidFill>
                <a:latin typeface="+mj-lt"/>
                <a:cs typeface="Arial" pitchFamily="34" charset="0"/>
              </a:defRPr>
            </a:lvl1pPr>
          </a:lstStyle>
          <a:p>
            <a:r>
              <a:rPr lang="en-US" dirty="0"/>
              <a:t> </a:t>
            </a:r>
            <a:r>
              <a:rPr lang="en-US" altLang="ko-KR" dirty="0"/>
              <a:t>Free PPT _ Click to add title</a:t>
            </a:r>
            <a:endParaRPr lang="en-US" dirty="0"/>
          </a:p>
        </p:txBody>
      </p:sp>
      <p:sp>
        <p:nvSpPr>
          <p:cNvPr id="4" name="Rectangle 3"/>
          <p:cNvSpPr/>
          <p:nvPr userDrawn="1"/>
        </p:nvSpPr>
        <p:spPr>
          <a:xfrm>
            <a:off x="0" y="0"/>
            <a:ext cx="914400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Tree>
    <p:extLst>
      <p:ext uri="{BB962C8B-B14F-4D97-AF65-F5344CB8AC3E}">
        <p14:creationId xmlns:p14="http://schemas.microsoft.com/office/powerpoint/2010/main" val="2668003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Title 2"/>
          <p:cNvSpPr>
            <a:spLocks noGrp="1"/>
          </p:cNvSpPr>
          <p:nvPr>
            <p:ph type="title"/>
          </p:nvPr>
        </p:nvSpPr>
        <p:spPr>
          <a:xfrm>
            <a:off x="251520" y="0"/>
            <a:ext cx="8892480" cy="884466"/>
          </a:xfrm>
          <a:prstGeom prst="rect">
            <a:avLst/>
          </a:prstGeom>
        </p:spPr>
        <p:txBody>
          <a:bodyPr anchor="ctr"/>
          <a:lstStyle>
            <a:lvl1pPr algn="l">
              <a:defRPr sz="3600" b="1">
                <a:solidFill>
                  <a:schemeClr val="tx1">
                    <a:lumMod val="75000"/>
                    <a:lumOff val="25000"/>
                  </a:schemeClr>
                </a:solidFill>
                <a:latin typeface="+mj-lt"/>
                <a:cs typeface="Arial" pitchFamily="34" charset="0"/>
              </a:defRPr>
            </a:lvl1pPr>
          </a:lstStyle>
          <a:p>
            <a:r>
              <a:rPr lang="en-US" dirty="0"/>
              <a:t> </a:t>
            </a:r>
            <a:r>
              <a:rPr lang="en-US" altLang="ko-KR" dirty="0"/>
              <a:t>Free PPT _ Click to add title</a:t>
            </a:r>
            <a:endParaRPr lang="en-US" dirty="0"/>
          </a:p>
        </p:txBody>
      </p:sp>
    </p:spTree>
    <p:extLst>
      <p:ext uri="{BB962C8B-B14F-4D97-AF65-F5344CB8AC3E}">
        <p14:creationId xmlns:p14="http://schemas.microsoft.com/office/powerpoint/2010/main" val="1636227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2" name="Rectangle 1"/>
          <p:cNvSpPr/>
          <p:nvPr userDrawn="1"/>
        </p:nvSpPr>
        <p:spPr>
          <a:xfrm>
            <a:off x="0" y="3435846"/>
            <a:ext cx="9144000" cy="17076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3" name="Title 2"/>
          <p:cNvSpPr>
            <a:spLocks noGrp="1"/>
          </p:cNvSpPr>
          <p:nvPr>
            <p:ph type="title"/>
          </p:nvPr>
        </p:nvSpPr>
        <p:spPr>
          <a:xfrm>
            <a:off x="0" y="0"/>
            <a:ext cx="9144000" cy="884466"/>
          </a:xfrm>
          <a:prstGeom prst="rect">
            <a:avLst/>
          </a:prstGeom>
        </p:spPr>
        <p:txBody>
          <a:bodyPr anchor="ctr"/>
          <a:lstStyle>
            <a:lvl1pPr algn="ctr">
              <a:defRPr sz="3600" b="1">
                <a:solidFill>
                  <a:schemeClr val="tx1">
                    <a:lumMod val="75000"/>
                    <a:lumOff val="25000"/>
                  </a:schemeClr>
                </a:solidFill>
                <a:latin typeface="+mj-lt"/>
                <a:cs typeface="Arial" pitchFamily="34" charset="0"/>
              </a:defRPr>
            </a:lvl1pPr>
          </a:lstStyle>
          <a:p>
            <a:r>
              <a:rPr lang="en-US" dirty="0"/>
              <a:t> </a:t>
            </a:r>
            <a:r>
              <a:rPr lang="en-US" altLang="ko-KR" dirty="0"/>
              <a:t>Free PPT _ Click to add title</a:t>
            </a:r>
            <a:endParaRPr lang="en-US" dirty="0"/>
          </a:p>
        </p:txBody>
      </p:sp>
    </p:spTree>
    <p:extLst>
      <p:ext uri="{BB962C8B-B14F-4D97-AF65-F5344CB8AC3E}">
        <p14:creationId xmlns:p14="http://schemas.microsoft.com/office/powerpoint/2010/main" val="22030778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slideLayout" Target="../slideLayouts/slideLayout23.xml"/><Relationship Id="rId3" Type="http://schemas.openxmlformats.org/officeDocument/2006/relationships/slideLayout" Target="../slideLayouts/slideLayout8.xml"/><Relationship Id="rId21" Type="http://schemas.openxmlformats.org/officeDocument/2006/relationships/theme" Target="../theme/theme2.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 Type="http://schemas.openxmlformats.org/officeDocument/2006/relationships/slideLayout" Target="../slideLayouts/slideLayout7.xml"/><Relationship Id="rId16" Type="http://schemas.openxmlformats.org/officeDocument/2006/relationships/slideLayout" Target="../slideLayouts/slideLayout21.xml"/><Relationship Id="rId20" Type="http://schemas.openxmlformats.org/officeDocument/2006/relationships/slideLayout" Target="../slideLayouts/slideLayout25.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10" Type="http://schemas.openxmlformats.org/officeDocument/2006/relationships/slideLayout" Target="../slideLayouts/slideLayout15.xml"/><Relationship Id="rId19" Type="http://schemas.openxmlformats.org/officeDocument/2006/relationships/slideLayout" Target="../slideLayouts/slideLayout24.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9749557"/>
      </p:ext>
    </p:extLst>
  </p:cSld>
  <p:clrMap bg1="lt1" tx1="dk1" bg2="lt2" tx2="dk2" accent1="accent1" accent2="accent2" accent3="accent3" accent4="accent4" accent5="accent5" accent6="accent6" hlink="hlink" folHlink="folHlink"/>
  <p:sldLayoutIdLst>
    <p:sldLayoutId id="2147483662" r:id="rId1"/>
    <p:sldLayoutId id="2147483669" r:id="rId2"/>
    <p:sldLayoutId id="2147483691" r:id="rId3"/>
    <p:sldLayoutId id="2147483693" r:id="rId4"/>
    <p:sldLayoutId id="2147483698" r:id="rId5"/>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1634490"/>
      </p:ext>
    </p:extLst>
  </p:cSld>
  <p:clrMap bg1="lt1" tx1="dk1" bg2="lt2" tx2="dk2" accent1="accent1" accent2="accent2" accent3="accent3" accent4="accent4" accent5="accent5" accent6="accent6" hlink="hlink" folHlink="folHlink"/>
  <p:sldLayoutIdLst>
    <p:sldLayoutId id="2147483649" r:id="rId1"/>
    <p:sldLayoutId id="2147483681" r:id="rId2"/>
    <p:sldLayoutId id="2147483665" r:id="rId3"/>
    <p:sldLayoutId id="2147483687" r:id="rId4"/>
    <p:sldLayoutId id="2147483668" r:id="rId5"/>
    <p:sldLayoutId id="2147483688" r:id="rId6"/>
    <p:sldLayoutId id="2147483684" r:id="rId7"/>
    <p:sldLayoutId id="2147483686" r:id="rId8"/>
    <p:sldLayoutId id="2147483683" r:id="rId9"/>
    <p:sldLayoutId id="2147483670" r:id="rId10"/>
    <p:sldLayoutId id="2147483673" r:id="rId11"/>
    <p:sldLayoutId id="2147483674" r:id="rId12"/>
    <p:sldLayoutId id="2147483675" r:id="rId13"/>
    <p:sldLayoutId id="2147483679" r:id="rId14"/>
    <p:sldLayoutId id="2147483676" r:id="rId15"/>
    <p:sldLayoutId id="2147483677" r:id="rId16"/>
    <p:sldLayoutId id="2147483690" r:id="rId17"/>
    <p:sldLayoutId id="2147483694" r:id="rId18"/>
    <p:sldLayoutId id="2147483695" r:id="rId19"/>
    <p:sldLayoutId id="2147483697" r:id="rId20"/>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0305565"/>
      </p:ext>
    </p:extLst>
  </p:cSld>
  <p:clrMap bg1="lt1" tx1="dk1" bg2="lt2" tx2="dk2" accent1="accent1" accent2="accent2" accent3="accent3" accent4="accent4" accent5="accent5" accent6="accent6" hlink="hlink" folHlink="folHlink"/>
  <p:sldLayoutIdLst>
    <p:sldLayoutId id="2147483689" r:id="rId1"/>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19.xml"/><Relationship Id="rId5" Type="http://schemas.openxmlformats.org/officeDocument/2006/relationships/image" Target="../media/image23.pn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3.xml"/><Relationship Id="rId5" Type="http://schemas.openxmlformats.org/officeDocument/2006/relationships/image" Target="../media/image30.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24.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5.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slidesppt.net/what-you-can-and-cannot-do-with-our-templates/"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hyperlink" Target="https://www.slidesppt.net/tutorials-and-tips/" TargetMode="External"/><Relationship Id="rId4" Type="http://schemas.openxmlformats.org/officeDocument/2006/relationships/hyperlink" Target="https://www.slidesppt.net/frequently-asked-question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s://www.slidesppt.net/"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6.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27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Rectángulo 18">
            <a:extLst>
              <a:ext uri="{FF2B5EF4-FFF2-40B4-BE49-F238E27FC236}">
                <a16:creationId xmlns:a16="http://schemas.microsoft.com/office/drawing/2014/main" id="{4A02DABF-EBAC-45BB-9FAB-9C92538D2102}"/>
              </a:ext>
            </a:extLst>
          </p:cNvPr>
          <p:cNvSpPr/>
          <p:nvPr/>
        </p:nvSpPr>
        <p:spPr>
          <a:xfrm>
            <a:off x="0" y="2915769"/>
            <a:ext cx="9144000" cy="1296145"/>
          </a:xfrm>
          <a:prstGeom prst="rect">
            <a:avLst/>
          </a:prstGeom>
          <a:solidFill>
            <a:srgbClr val="C00000">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텍스트 개체 틀 9">
            <a:extLst>
              <a:ext uri="{FF2B5EF4-FFF2-40B4-BE49-F238E27FC236}">
                <a16:creationId xmlns:a16="http://schemas.microsoft.com/office/drawing/2014/main" id="{FB0CF524-033F-4347-91D3-CAC81C28494A}"/>
              </a:ext>
            </a:extLst>
          </p:cNvPr>
          <p:cNvSpPr>
            <a:spLocks noGrp="1"/>
          </p:cNvSpPr>
          <p:nvPr>
            <p:ph type="body" sz="quarter" idx="12"/>
          </p:nvPr>
        </p:nvSpPr>
        <p:spPr>
          <a:xfrm>
            <a:off x="1073371" y="3638180"/>
            <a:ext cx="4320480" cy="288032"/>
          </a:xfrm>
        </p:spPr>
        <p:txBody>
          <a:bodyPr/>
          <a:lstStyle/>
          <a:p>
            <a:pPr algn="ctr" fontAlgn="auto">
              <a:spcBef>
                <a:spcPts val="0"/>
              </a:spcBef>
              <a:spcAft>
                <a:spcPts val="0"/>
              </a:spcAft>
              <a:defRPr/>
            </a:pPr>
            <a:r>
              <a:rPr lang="en-US" altLang="ko-KR" sz="2400" b="1" dirty="0"/>
              <a:t>Free Template</a:t>
            </a:r>
          </a:p>
        </p:txBody>
      </p:sp>
      <p:sp>
        <p:nvSpPr>
          <p:cNvPr id="3" name="Text Placeholder 2"/>
          <p:cNvSpPr>
            <a:spLocks noGrp="1"/>
          </p:cNvSpPr>
          <p:nvPr>
            <p:ph type="body" sz="quarter" idx="10"/>
          </p:nvPr>
        </p:nvSpPr>
        <p:spPr>
          <a:xfrm>
            <a:off x="-275226" y="3117606"/>
            <a:ext cx="7200800" cy="652075"/>
          </a:xfrm>
        </p:spPr>
        <p:txBody>
          <a:bodyPr/>
          <a:lstStyle/>
          <a:p>
            <a:pPr algn="ctr" fontAlgn="auto">
              <a:lnSpc>
                <a:spcPct val="100000"/>
              </a:lnSpc>
              <a:spcBef>
                <a:spcPts val="0"/>
              </a:spcBef>
              <a:spcAft>
                <a:spcPts val="0"/>
              </a:spcAft>
              <a:defRPr/>
            </a:pPr>
            <a:r>
              <a:rPr lang="en-US" altLang="ko-KR" sz="3200" b="1" dirty="0">
                <a:ea typeface="맑은 고딕" pitchFamily="50" charset="-127"/>
              </a:rPr>
              <a:t>GASTRONOMY OF CANADA</a:t>
            </a:r>
            <a:endParaRPr lang="en-US" altLang="ko-KR" sz="3200" b="1" dirty="0">
              <a:solidFill>
                <a:schemeClr val="tx1">
                  <a:lumMod val="75000"/>
                  <a:lumOff val="25000"/>
                </a:schemeClr>
              </a:solidFill>
            </a:endParaRPr>
          </a:p>
        </p:txBody>
      </p:sp>
      <p:sp>
        <p:nvSpPr>
          <p:cNvPr id="11" name="Rectangle 1">
            <a:extLst>
              <a:ext uri="{FF2B5EF4-FFF2-40B4-BE49-F238E27FC236}">
                <a16:creationId xmlns:a16="http://schemas.microsoft.com/office/drawing/2014/main" id="{52978F8C-FACE-47BA-BFDA-0A2961FBA315}"/>
              </a:ext>
            </a:extLst>
          </p:cNvPr>
          <p:cNvSpPr/>
          <p:nvPr/>
        </p:nvSpPr>
        <p:spPr>
          <a:xfrm>
            <a:off x="0" y="5020022"/>
            <a:ext cx="9144000" cy="1234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12" name="Rectangle 1">
            <a:extLst>
              <a:ext uri="{FF2B5EF4-FFF2-40B4-BE49-F238E27FC236}">
                <a16:creationId xmlns:a16="http://schemas.microsoft.com/office/drawing/2014/main" id="{348EC532-0CAA-452F-A2F7-32A17D834B8E}"/>
              </a:ext>
            </a:extLst>
          </p:cNvPr>
          <p:cNvSpPr/>
          <p:nvPr/>
        </p:nvSpPr>
        <p:spPr>
          <a:xfrm rot="10800000">
            <a:off x="0" y="2697499"/>
            <a:ext cx="9144000" cy="1234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20" name="TextBox 59">
            <a:extLst>
              <a:ext uri="{FF2B5EF4-FFF2-40B4-BE49-F238E27FC236}">
                <a16:creationId xmlns:a16="http://schemas.microsoft.com/office/drawing/2014/main" id="{3BA62733-C77D-45C1-A371-31D6A14D947F}"/>
              </a:ext>
            </a:extLst>
          </p:cNvPr>
          <p:cNvSpPr txBox="1"/>
          <p:nvPr/>
        </p:nvSpPr>
        <p:spPr>
          <a:xfrm>
            <a:off x="6156176" y="24156"/>
            <a:ext cx="2987824" cy="461665"/>
          </a:xfrm>
          <a:prstGeom prst="rect">
            <a:avLst/>
          </a:prstGeom>
          <a:noFill/>
        </p:spPr>
        <p:txBody>
          <a:bodyPr wrap="square" rtlCol="0" anchor="ctr">
            <a:spAutoFit/>
          </a:bodyPr>
          <a:lstStyle/>
          <a:p>
            <a:pPr algn="r"/>
            <a:r>
              <a:rPr lang="en-US" altLang="ko-KR" sz="2400" b="1" dirty="0">
                <a:solidFill>
                  <a:schemeClr val="accent6"/>
                </a:solidFill>
                <a:latin typeface="Arial" pitchFamily="34" charset="0"/>
                <a:cs typeface="Arial" pitchFamily="34" charset="0"/>
              </a:rPr>
              <a:t>slidesppt.net</a:t>
            </a:r>
            <a:endParaRPr lang="ko-KR" altLang="en-US" sz="2400" b="1" dirty="0">
              <a:solidFill>
                <a:schemeClr val="accent6"/>
              </a:solidFill>
              <a:latin typeface="Arial" pitchFamily="34" charset="0"/>
              <a:cs typeface="Arial" pitchFamily="34" charset="0"/>
            </a:endParaRPr>
          </a:p>
        </p:txBody>
      </p:sp>
      <p:pic>
        <p:nvPicPr>
          <p:cNvPr id="4" name="Imagen 3">
            <a:extLst>
              <a:ext uri="{FF2B5EF4-FFF2-40B4-BE49-F238E27FC236}">
                <a16:creationId xmlns:a16="http://schemas.microsoft.com/office/drawing/2014/main" id="{8F9DF86F-308F-40EA-B32A-695958B49AE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3233611" y="313241"/>
            <a:ext cx="6207110" cy="5456748"/>
          </a:xfrm>
          <a:prstGeom prst="rect">
            <a:avLst/>
          </a:prstGeom>
        </p:spPr>
      </p:pic>
      <p:pic>
        <p:nvPicPr>
          <p:cNvPr id="6" name="Imagen 5">
            <a:extLst>
              <a:ext uri="{FF2B5EF4-FFF2-40B4-BE49-F238E27FC236}">
                <a16:creationId xmlns:a16="http://schemas.microsoft.com/office/drawing/2014/main" id="{52ECBD99-3637-46F5-A3CF-9BF69F889E7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b="21167"/>
          <a:stretch/>
        </p:blipFill>
        <p:spPr>
          <a:xfrm>
            <a:off x="189793" y="-211472"/>
            <a:ext cx="6027807" cy="3563950"/>
          </a:xfrm>
          <a:prstGeom prst="rect">
            <a:avLst/>
          </a:prstGeom>
        </p:spPr>
      </p:pic>
      <p:grpSp>
        <p:nvGrpSpPr>
          <p:cNvPr id="21" name="Gráfico 10">
            <a:extLst>
              <a:ext uri="{FF2B5EF4-FFF2-40B4-BE49-F238E27FC236}">
                <a16:creationId xmlns:a16="http://schemas.microsoft.com/office/drawing/2014/main" id="{0138435A-9CE4-4B1D-B7C5-298CB24916D0}"/>
              </a:ext>
            </a:extLst>
          </p:cNvPr>
          <p:cNvGrpSpPr/>
          <p:nvPr/>
        </p:nvGrpSpPr>
        <p:grpSpPr>
          <a:xfrm>
            <a:off x="76682" y="148847"/>
            <a:ext cx="996689" cy="996689"/>
            <a:chOff x="627235" y="5458033"/>
            <a:chExt cx="849367" cy="849367"/>
          </a:xfrm>
          <a:solidFill>
            <a:srgbClr val="00BFF3"/>
          </a:solidFill>
        </p:grpSpPr>
        <p:sp>
          <p:nvSpPr>
            <p:cNvPr id="22" name="Forma libre: forma 30">
              <a:extLst>
                <a:ext uri="{FF2B5EF4-FFF2-40B4-BE49-F238E27FC236}">
                  <a16:creationId xmlns:a16="http://schemas.microsoft.com/office/drawing/2014/main" id="{B9B66F7C-96CE-47B2-A037-2E2A82EE9C34}"/>
                </a:ext>
              </a:extLst>
            </p:cNvPr>
            <p:cNvSpPr/>
            <p:nvPr userDrawn="1"/>
          </p:nvSpPr>
          <p:spPr>
            <a:xfrm>
              <a:off x="627235" y="5458033"/>
              <a:ext cx="849367" cy="849367"/>
            </a:xfrm>
            <a:custGeom>
              <a:avLst/>
              <a:gdLst>
                <a:gd name="connsiteX0" fmla="*/ 849367 w 849367"/>
                <a:gd name="connsiteY0" fmla="*/ 424684 h 849367"/>
                <a:gd name="connsiteX1" fmla="*/ 424684 w 849367"/>
                <a:gd name="connsiteY1" fmla="*/ 849367 h 849367"/>
                <a:gd name="connsiteX2" fmla="*/ 0 w 849367"/>
                <a:gd name="connsiteY2" fmla="*/ 424684 h 849367"/>
                <a:gd name="connsiteX3" fmla="*/ 424684 w 849367"/>
                <a:gd name="connsiteY3" fmla="*/ 0 h 849367"/>
                <a:gd name="connsiteX4" fmla="*/ 849367 w 849367"/>
                <a:gd name="connsiteY4" fmla="*/ 424684 h 849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367" h="849367">
                  <a:moveTo>
                    <a:pt x="849367" y="424684"/>
                  </a:moveTo>
                  <a:cubicBezTo>
                    <a:pt x="849367" y="659230"/>
                    <a:pt x="659230" y="849367"/>
                    <a:pt x="424684" y="849367"/>
                  </a:cubicBezTo>
                  <a:cubicBezTo>
                    <a:pt x="190137" y="849367"/>
                    <a:pt x="0" y="659230"/>
                    <a:pt x="0" y="424684"/>
                  </a:cubicBezTo>
                  <a:cubicBezTo>
                    <a:pt x="0" y="190137"/>
                    <a:pt x="190137" y="0"/>
                    <a:pt x="424684" y="0"/>
                  </a:cubicBezTo>
                  <a:cubicBezTo>
                    <a:pt x="659230" y="0"/>
                    <a:pt x="849367" y="190137"/>
                    <a:pt x="849367" y="424684"/>
                  </a:cubicBezTo>
                  <a:close/>
                </a:path>
              </a:pathLst>
            </a:custGeom>
            <a:solidFill>
              <a:srgbClr val="CE1126"/>
            </a:solidFill>
            <a:ln w="2285" cap="flat">
              <a:noFill/>
              <a:prstDash val="solid"/>
              <a:miter/>
            </a:ln>
          </p:spPr>
          <p:txBody>
            <a:bodyPr rtlCol="0" anchor="ctr"/>
            <a:lstStyle/>
            <a:p>
              <a:endParaRPr lang="es-PE" sz="1050" dirty="0"/>
            </a:p>
          </p:txBody>
        </p:sp>
        <p:sp>
          <p:nvSpPr>
            <p:cNvPr id="23" name="Forma libre: forma 31">
              <a:extLst>
                <a:ext uri="{FF2B5EF4-FFF2-40B4-BE49-F238E27FC236}">
                  <a16:creationId xmlns:a16="http://schemas.microsoft.com/office/drawing/2014/main" id="{29BAE042-C02D-498D-914C-9C7542241493}"/>
                </a:ext>
              </a:extLst>
            </p:cNvPr>
            <p:cNvSpPr/>
            <p:nvPr/>
          </p:nvSpPr>
          <p:spPr>
            <a:xfrm>
              <a:off x="736500" y="5562370"/>
              <a:ext cx="662009" cy="640647"/>
            </a:xfrm>
            <a:custGeom>
              <a:avLst/>
              <a:gdLst>
                <a:gd name="connsiteX0" fmla="*/ 398577 w 662009"/>
                <a:gd name="connsiteY0" fmla="*/ 121941 h 640647"/>
                <a:gd name="connsiteX1" fmla="*/ 398577 w 662009"/>
                <a:gd name="connsiteY1" fmla="*/ 121941 h 640647"/>
                <a:gd name="connsiteX2" fmla="*/ 383196 w 662009"/>
                <a:gd name="connsiteY2" fmla="*/ 121941 h 640647"/>
                <a:gd name="connsiteX3" fmla="*/ 383219 w 662009"/>
                <a:gd name="connsiteY3" fmla="*/ 0 h 640647"/>
                <a:gd name="connsiteX4" fmla="*/ 0 w 662009"/>
                <a:gd name="connsiteY4" fmla="*/ 64133 h 640647"/>
                <a:gd name="connsiteX5" fmla="*/ 0 w 662009"/>
                <a:gd name="connsiteY5" fmla="*/ 576124 h 640647"/>
                <a:gd name="connsiteX6" fmla="*/ 383128 w 662009"/>
                <a:gd name="connsiteY6" fmla="*/ 640647 h 640647"/>
                <a:gd name="connsiteX7" fmla="*/ 383219 w 662009"/>
                <a:gd name="connsiteY7" fmla="*/ 122514 h 640647"/>
                <a:gd name="connsiteX8" fmla="*/ 398072 w 662009"/>
                <a:gd name="connsiteY8" fmla="*/ 122514 h 640647"/>
                <a:gd name="connsiteX9" fmla="*/ 398049 w 662009"/>
                <a:gd name="connsiteY9" fmla="*/ 152655 h 640647"/>
                <a:gd name="connsiteX10" fmla="*/ 630608 w 662009"/>
                <a:gd name="connsiteY10" fmla="*/ 152655 h 640647"/>
                <a:gd name="connsiteX11" fmla="*/ 630608 w 662009"/>
                <a:gd name="connsiteY11" fmla="*/ 440087 h 640647"/>
                <a:gd name="connsiteX12" fmla="*/ 614907 w 662009"/>
                <a:gd name="connsiteY12" fmla="*/ 440087 h 640647"/>
                <a:gd name="connsiteX13" fmla="*/ 614907 w 662009"/>
                <a:gd name="connsiteY13" fmla="*/ 168264 h 640647"/>
                <a:gd name="connsiteX14" fmla="*/ 397958 w 662009"/>
                <a:gd name="connsiteY14" fmla="*/ 168242 h 640647"/>
                <a:gd name="connsiteX15" fmla="*/ 397958 w 662009"/>
                <a:gd name="connsiteY15" fmla="*/ 208010 h 640647"/>
                <a:gd name="connsiteX16" fmla="*/ 413177 w 662009"/>
                <a:gd name="connsiteY16" fmla="*/ 206337 h 640647"/>
                <a:gd name="connsiteX17" fmla="*/ 427457 w 662009"/>
                <a:gd name="connsiteY17" fmla="*/ 205236 h 640647"/>
                <a:gd name="connsiteX18" fmla="*/ 427457 w 662009"/>
                <a:gd name="connsiteY18" fmla="*/ 287340 h 640647"/>
                <a:gd name="connsiteX19" fmla="*/ 511509 w 662009"/>
                <a:gd name="connsiteY19" fmla="*/ 287340 h 640647"/>
                <a:gd name="connsiteX20" fmla="*/ 497298 w 662009"/>
                <a:gd name="connsiteY20" fmla="*/ 333435 h 640647"/>
                <a:gd name="connsiteX21" fmla="*/ 455879 w 662009"/>
                <a:gd name="connsiteY21" fmla="*/ 363003 h 640647"/>
                <a:gd name="connsiteX22" fmla="*/ 421933 w 662009"/>
                <a:gd name="connsiteY22" fmla="*/ 366624 h 640647"/>
                <a:gd name="connsiteX23" fmla="*/ 397958 w 662009"/>
                <a:gd name="connsiteY23" fmla="*/ 363988 h 640647"/>
                <a:gd name="connsiteX24" fmla="*/ 397958 w 662009"/>
                <a:gd name="connsiteY24" fmla="*/ 394428 h 640647"/>
                <a:gd name="connsiteX25" fmla="*/ 548412 w 662009"/>
                <a:gd name="connsiteY25" fmla="*/ 394428 h 640647"/>
                <a:gd name="connsiteX26" fmla="*/ 548412 w 662009"/>
                <a:gd name="connsiteY26" fmla="*/ 423079 h 640647"/>
                <a:gd name="connsiteX27" fmla="*/ 397935 w 662009"/>
                <a:gd name="connsiteY27" fmla="*/ 423079 h 640647"/>
                <a:gd name="connsiteX28" fmla="*/ 397935 w 662009"/>
                <a:gd name="connsiteY28" fmla="*/ 449851 h 640647"/>
                <a:gd name="connsiteX29" fmla="*/ 547518 w 662009"/>
                <a:gd name="connsiteY29" fmla="*/ 449851 h 640647"/>
                <a:gd name="connsiteX30" fmla="*/ 547518 w 662009"/>
                <a:gd name="connsiteY30" fmla="*/ 480313 h 640647"/>
                <a:gd name="connsiteX31" fmla="*/ 397912 w 662009"/>
                <a:gd name="connsiteY31" fmla="*/ 480313 h 640647"/>
                <a:gd name="connsiteX32" fmla="*/ 397912 w 662009"/>
                <a:gd name="connsiteY32" fmla="*/ 515406 h 640647"/>
                <a:gd name="connsiteX33" fmla="*/ 614907 w 662009"/>
                <a:gd name="connsiteY33" fmla="*/ 515406 h 640647"/>
                <a:gd name="connsiteX34" fmla="*/ 614907 w 662009"/>
                <a:gd name="connsiteY34" fmla="*/ 440591 h 640647"/>
                <a:gd name="connsiteX35" fmla="*/ 630608 w 662009"/>
                <a:gd name="connsiteY35" fmla="*/ 440591 h 640647"/>
                <a:gd name="connsiteX36" fmla="*/ 630608 w 662009"/>
                <a:gd name="connsiteY36" fmla="*/ 440591 h 640647"/>
                <a:gd name="connsiteX37" fmla="*/ 662010 w 662009"/>
                <a:gd name="connsiteY37" fmla="*/ 440591 h 640647"/>
                <a:gd name="connsiteX38" fmla="*/ 662010 w 662009"/>
                <a:gd name="connsiteY38" fmla="*/ 122101 h 640647"/>
                <a:gd name="connsiteX39" fmla="*/ 398577 w 662009"/>
                <a:gd name="connsiteY39" fmla="*/ 121941 h 640647"/>
                <a:gd name="connsiteX40" fmla="*/ 267834 w 662009"/>
                <a:gd name="connsiteY40" fmla="*/ 452946 h 640647"/>
                <a:gd name="connsiteX41" fmla="*/ 177387 w 662009"/>
                <a:gd name="connsiteY41" fmla="*/ 482743 h 640647"/>
                <a:gd name="connsiteX42" fmla="*/ 90470 w 662009"/>
                <a:gd name="connsiteY42" fmla="*/ 460808 h 640647"/>
                <a:gd name="connsiteX43" fmla="*/ 86230 w 662009"/>
                <a:gd name="connsiteY43" fmla="*/ 457988 h 640647"/>
                <a:gd name="connsiteX44" fmla="*/ 100899 w 662009"/>
                <a:gd name="connsiteY44" fmla="*/ 409281 h 640647"/>
                <a:gd name="connsiteX45" fmla="*/ 108509 w 662009"/>
                <a:gd name="connsiteY45" fmla="*/ 413957 h 640647"/>
                <a:gd name="connsiteX46" fmla="*/ 180275 w 662009"/>
                <a:gd name="connsiteY46" fmla="*/ 434196 h 640647"/>
                <a:gd name="connsiteX47" fmla="*/ 241521 w 662009"/>
                <a:gd name="connsiteY47" fmla="*/ 385511 h 640647"/>
                <a:gd name="connsiteX48" fmla="*/ 184561 w 662009"/>
                <a:gd name="connsiteY48" fmla="*/ 327177 h 640647"/>
                <a:gd name="connsiteX49" fmla="*/ 94160 w 662009"/>
                <a:gd name="connsiteY49" fmla="*/ 228478 h 640647"/>
                <a:gd name="connsiteX50" fmla="*/ 206359 w 662009"/>
                <a:gd name="connsiteY50" fmla="*/ 133195 h 640647"/>
                <a:gd name="connsiteX51" fmla="*/ 281747 w 662009"/>
                <a:gd name="connsiteY51" fmla="*/ 150042 h 640647"/>
                <a:gd name="connsiteX52" fmla="*/ 286698 w 662009"/>
                <a:gd name="connsiteY52" fmla="*/ 152838 h 640647"/>
                <a:gd name="connsiteX53" fmla="*/ 270653 w 662009"/>
                <a:gd name="connsiteY53" fmla="*/ 200285 h 640647"/>
                <a:gd name="connsiteX54" fmla="*/ 263479 w 662009"/>
                <a:gd name="connsiteY54" fmla="*/ 196366 h 640647"/>
                <a:gd name="connsiteX55" fmla="*/ 204938 w 662009"/>
                <a:gd name="connsiteY55" fmla="*/ 181742 h 640647"/>
                <a:gd name="connsiteX56" fmla="*/ 150455 w 662009"/>
                <a:gd name="connsiteY56" fmla="*/ 223665 h 640647"/>
                <a:gd name="connsiteX57" fmla="*/ 210806 w 662009"/>
                <a:gd name="connsiteY57" fmla="*/ 280051 h 640647"/>
                <a:gd name="connsiteX58" fmla="*/ 298296 w 662009"/>
                <a:gd name="connsiteY58" fmla="*/ 382119 h 640647"/>
                <a:gd name="connsiteX59" fmla="*/ 267834 w 662009"/>
                <a:gd name="connsiteY59" fmla="*/ 452946 h 64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62009" h="640647">
                  <a:moveTo>
                    <a:pt x="398577" y="121941"/>
                  </a:moveTo>
                  <a:lnTo>
                    <a:pt x="398577" y="121941"/>
                  </a:lnTo>
                  <a:lnTo>
                    <a:pt x="383196" y="121941"/>
                  </a:lnTo>
                  <a:cubicBezTo>
                    <a:pt x="383196" y="81301"/>
                    <a:pt x="383219" y="40662"/>
                    <a:pt x="383219" y="0"/>
                  </a:cubicBezTo>
                  <a:cubicBezTo>
                    <a:pt x="255480" y="21385"/>
                    <a:pt x="127740" y="42748"/>
                    <a:pt x="0" y="64133"/>
                  </a:cubicBezTo>
                  <a:cubicBezTo>
                    <a:pt x="0" y="234805"/>
                    <a:pt x="0" y="405476"/>
                    <a:pt x="0" y="576124"/>
                  </a:cubicBezTo>
                  <a:cubicBezTo>
                    <a:pt x="127717" y="597624"/>
                    <a:pt x="255411" y="619147"/>
                    <a:pt x="383128" y="640647"/>
                  </a:cubicBezTo>
                  <a:cubicBezTo>
                    <a:pt x="383151" y="467982"/>
                    <a:pt x="383196" y="295179"/>
                    <a:pt x="383219" y="122514"/>
                  </a:cubicBezTo>
                  <a:lnTo>
                    <a:pt x="398072" y="122514"/>
                  </a:lnTo>
                  <a:cubicBezTo>
                    <a:pt x="398072" y="132530"/>
                    <a:pt x="398049" y="142639"/>
                    <a:pt x="398049" y="152655"/>
                  </a:cubicBezTo>
                  <a:cubicBezTo>
                    <a:pt x="475569" y="152655"/>
                    <a:pt x="553088" y="152655"/>
                    <a:pt x="630608" y="152655"/>
                  </a:cubicBezTo>
                  <a:cubicBezTo>
                    <a:pt x="630608" y="248397"/>
                    <a:pt x="630608" y="344322"/>
                    <a:pt x="630608" y="440087"/>
                  </a:cubicBezTo>
                  <a:lnTo>
                    <a:pt x="614907" y="440087"/>
                  </a:lnTo>
                  <a:cubicBezTo>
                    <a:pt x="614907" y="349548"/>
                    <a:pt x="614907" y="258803"/>
                    <a:pt x="614907" y="168264"/>
                  </a:cubicBezTo>
                  <a:cubicBezTo>
                    <a:pt x="542590" y="168264"/>
                    <a:pt x="470274" y="168242"/>
                    <a:pt x="397958" y="168242"/>
                  </a:cubicBezTo>
                  <a:cubicBezTo>
                    <a:pt x="397958" y="181490"/>
                    <a:pt x="397958" y="194761"/>
                    <a:pt x="397958" y="208010"/>
                  </a:cubicBezTo>
                  <a:cubicBezTo>
                    <a:pt x="400296" y="207781"/>
                    <a:pt x="407149" y="206910"/>
                    <a:pt x="413177" y="206337"/>
                  </a:cubicBezTo>
                  <a:cubicBezTo>
                    <a:pt x="419435" y="205741"/>
                    <a:pt x="424890" y="205488"/>
                    <a:pt x="427457" y="205236"/>
                  </a:cubicBezTo>
                  <a:cubicBezTo>
                    <a:pt x="427457" y="232604"/>
                    <a:pt x="427457" y="259972"/>
                    <a:pt x="427457" y="287340"/>
                  </a:cubicBezTo>
                  <a:cubicBezTo>
                    <a:pt x="455467" y="287340"/>
                    <a:pt x="483499" y="287340"/>
                    <a:pt x="511509" y="287340"/>
                  </a:cubicBezTo>
                  <a:cubicBezTo>
                    <a:pt x="511601" y="294491"/>
                    <a:pt x="510867" y="314272"/>
                    <a:pt x="497298" y="333435"/>
                  </a:cubicBezTo>
                  <a:cubicBezTo>
                    <a:pt x="495648" y="335772"/>
                    <a:pt x="481551" y="355118"/>
                    <a:pt x="455879" y="363003"/>
                  </a:cubicBezTo>
                  <a:cubicBezTo>
                    <a:pt x="442677" y="367060"/>
                    <a:pt x="430597" y="366808"/>
                    <a:pt x="421933" y="366624"/>
                  </a:cubicBezTo>
                  <a:cubicBezTo>
                    <a:pt x="412100" y="366418"/>
                    <a:pt x="403894" y="365180"/>
                    <a:pt x="397958" y="363988"/>
                  </a:cubicBezTo>
                  <a:cubicBezTo>
                    <a:pt x="397958" y="374143"/>
                    <a:pt x="397958" y="384274"/>
                    <a:pt x="397958" y="394428"/>
                  </a:cubicBezTo>
                  <a:cubicBezTo>
                    <a:pt x="448109" y="394428"/>
                    <a:pt x="498261" y="394428"/>
                    <a:pt x="548412" y="394428"/>
                  </a:cubicBezTo>
                  <a:cubicBezTo>
                    <a:pt x="548412" y="403986"/>
                    <a:pt x="548412" y="413521"/>
                    <a:pt x="548412" y="423079"/>
                  </a:cubicBezTo>
                  <a:cubicBezTo>
                    <a:pt x="498261" y="423079"/>
                    <a:pt x="448086" y="423079"/>
                    <a:pt x="397935" y="423079"/>
                  </a:cubicBezTo>
                  <a:cubicBezTo>
                    <a:pt x="397935" y="431996"/>
                    <a:pt x="397935" y="440935"/>
                    <a:pt x="397935" y="449851"/>
                  </a:cubicBezTo>
                  <a:cubicBezTo>
                    <a:pt x="447788" y="449851"/>
                    <a:pt x="497665" y="449851"/>
                    <a:pt x="547518" y="449851"/>
                  </a:cubicBezTo>
                  <a:cubicBezTo>
                    <a:pt x="547518" y="460005"/>
                    <a:pt x="547518" y="470159"/>
                    <a:pt x="547518" y="480313"/>
                  </a:cubicBezTo>
                  <a:cubicBezTo>
                    <a:pt x="497642" y="480313"/>
                    <a:pt x="447765" y="480313"/>
                    <a:pt x="397912" y="480313"/>
                  </a:cubicBezTo>
                  <a:cubicBezTo>
                    <a:pt x="397912" y="492003"/>
                    <a:pt x="397912" y="503693"/>
                    <a:pt x="397912" y="515406"/>
                  </a:cubicBezTo>
                  <a:cubicBezTo>
                    <a:pt x="470251" y="515406"/>
                    <a:pt x="542567" y="515406"/>
                    <a:pt x="614907" y="515406"/>
                  </a:cubicBezTo>
                  <a:cubicBezTo>
                    <a:pt x="614907" y="490468"/>
                    <a:pt x="614907" y="465529"/>
                    <a:pt x="614907" y="440591"/>
                  </a:cubicBezTo>
                  <a:lnTo>
                    <a:pt x="630608" y="440591"/>
                  </a:lnTo>
                  <a:cubicBezTo>
                    <a:pt x="630608" y="440591"/>
                    <a:pt x="630608" y="440591"/>
                    <a:pt x="630608" y="440591"/>
                  </a:cubicBezTo>
                  <a:cubicBezTo>
                    <a:pt x="641083" y="440591"/>
                    <a:pt x="651535" y="440591"/>
                    <a:pt x="662010" y="440591"/>
                  </a:cubicBezTo>
                  <a:cubicBezTo>
                    <a:pt x="662010" y="334420"/>
                    <a:pt x="662010" y="228249"/>
                    <a:pt x="662010" y="122101"/>
                  </a:cubicBezTo>
                  <a:cubicBezTo>
                    <a:pt x="574199" y="122032"/>
                    <a:pt x="486388" y="121987"/>
                    <a:pt x="398577" y="121941"/>
                  </a:cubicBezTo>
                  <a:close/>
                  <a:moveTo>
                    <a:pt x="267834" y="452946"/>
                  </a:moveTo>
                  <a:cubicBezTo>
                    <a:pt x="246334" y="472451"/>
                    <a:pt x="215070" y="482743"/>
                    <a:pt x="177387" y="482743"/>
                  </a:cubicBezTo>
                  <a:cubicBezTo>
                    <a:pt x="145572" y="482743"/>
                    <a:pt x="109838" y="473735"/>
                    <a:pt x="90470" y="460808"/>
                  </a:cubicBezTo>
                  <a:lnTo>
                    <a:pt x="86230" y="457988"/>
                  </a:lnTo>
                  <a:lnTo>
                    <a:pt x="100899" y="409281"/>
                  </a:lnTo>
                  <a:lnTo>
                    <a:pt x="108509" y="413957"/>
                  </a:lnTo>
                  <a:cubicBezTo>
                    <a:pt x="129092" y="426632"/>
                    <a:pt x="155933" y="434196"/>
                    <a:pt x="180275" y="434196"/>
                  </a:cubicBezTo>
                  <a:cubicBezTo>
                    <a:pt x="218049" y="434196"/>
                    <a:pt x="241521" y="415538"/>
                    <a:pt x="241521" y="385511"/>
                  </a:cubicBezTo>
                  <a:cubicBezTo>
                    <a:pt x="241521" y="358625"/>
                    <a:pt x="226622" y="343359"/>
                    <a:pt x="184561" y="327177"/>
                  </a:cubicBezTo>
                  <a:cubicBezTo>
                    <a:pt x="122926" y="305333"/>
                    <a:pt x="94160" y="273954"/>
                    <a:pt x="94160" y="228478"/>
                  </a:cubicBezTo>
                  <a:cubicBezTo>
                    <a:pt x="94160" y="172367"/>
                    <a:pt x="140301" y="133195"/>
                    <a:pt x="206359" y="133195"/>
                  </a:cubicBezTo>
                  <a:cubicBezTo>
                    <a:pt x="246082" y="133195"/>
                    <a:pt x="270630" y="143739"/>
                    <a:pt x="281747" y="150042"/>
                  </a:cubicBezTo>
                  <a:lnTo>
                    <a:pt x="286698" y="152838"/>
                  </a:lnTo>
                  <a:lnTo>
                    <a:pt x="270653" y="200285"/>
                  </a:lnTo>
                  <a:lnTo>
                    <a:pt x="263479" y="196366"/>
                  </a:lnTo>
                  <a:cubicBezTo>
                    <a:pt x="251262" y="189696"/>
                    <a:pt x="231160" y="181742"/>
                    <a:pt x="204938" y="181742"/>
                  </a:cubicBezTo>
                  <a:cubicBezTo>
                    <a:pt x="167302" y="181742"/>
                    <a:pt x="150455" y="202807"/>
                    <a:pt x="150455" y="223665"/>
                  </a:cubicBezTo>
                  <a:cubicBezTo>
                    <a:pt x="150455" y="248672"/>
                    <a:pt x="165124" y="262379"/>
                    <a:pt x="210806" y="280051"/>
                  </a:cubicBezTo>
                  <a:cubicBezTo>
                    <a:pt x="272143" y="303729"/>
                    <a:pt x="298296" y="334260"/>
                    <a:pt x="298296" y="382119"/>
                  </a:cubicBezTo>
                  <a:cubicBezTo>
                    <a:pt x="298296" y="409968"/>
                    <a:pt x="287478" y="435113"/>
                    <a:pt x="267834" y="452946"/>
                  </a:cubicBezTo>
                  <a:close/>
                </a:path>
              </a:pathLst>
            </a:custGeom>
            <a:solidFill>
              <a:srgbClr val="FFFFFF"/>
            </a:solidFill>
            <a:ln w="2285" cap="flat">
              <a:noFill/>
              <a:prstDash val="solid"/>
              <a:miter/>
            </a:ln>
          </p:spPr>
          <p:txBody>
            <a:bodyPr rtlCol="0" anchor="ctr"/>
            <a:lstStyle/>
            <a:p>
              <a:endParaRPr lang="es-PE" sz="1050"/>
            </a:p>
          </p:txBody>
        </p:sp>
      </p:grpSp>
    </p:spTree>
    <p:extLst>
      <p:ext uri="{BB962C8B-B14F-4D97-AF65-F5344CB8AC3E}">
        <p14:creationId xmlns:p14="http://schemas.microsoft.com/office/powerpoint/2010/main" val="1464163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Marcador de posición de imagen 4">
            <a:extLst>
              <a:ext uri="{FF2B5EF4-FFF2-40B4-BE49-F238E27FC236}">
                <a16:creationId xmlns:a16="http://schemas.microsoft.com/office/drawing/2014/main" id="{A0B8E895-F8A2-4D67-9997-5CA38D984B08}"/>
              </a:ext>
            </a:extLst>
          </p:cNvPr>
          <p:cNvPicPr>
            <a:picLocks noGrp="1" noChangeAspect="1"/>
          </p:cNvPicPr>
          <p:nvPr>
            <p:ph type="pic" idx="10"/>
          </p:nvPr>
        </p:nvPicPr>
        <p:blipFill>
          <a:blip r:embed="rId2" cstate="email">
            <a:extLst>
              <a:ext uri="{28A0092B-C50C-407E-A947-70E740481C1C}">
                <a14:useLocalDpi xmlns:a14="http://schemas.microsoft.com/office/drawing/2010/main"/>
              </a:ext>
            </a:extLst>
          </a:blip>
          <a:srcRect/>
          <a:stretch>
            <a:fillRect/>
          </a:stretch>
        </p:blipFill>
        <p:spPr/>
      </p:pic>
      <p:sp>
        <p:nvSpPr>
          <p:cNvPr id="6" name="Rectangle 5"/>
          <p:cNvSpPr/>
          <p:nvPr/>
        </p:nvSpPr>
        <p:spPr>
          <a:xfrm>
            <a:off x="539552" y="1794292"/>
            <a:ext cx="2880320" cy="1008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3" name="Text Placeholder 13"/>
          <p:cNvSpPr txBox="1">
            <a:spLocks/>
          </p:cNvSpPr>
          <p:nvPr/>
        </p:nvSpPr>
        <p:spPr>
          <a:xfrm>
            <a:off x="612670" y="1835171"/>
            <a:ext cx="2793714" cy="926353"/>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buNone/>
            </a:pPr>
            <a:r>
              <a:rPr lang="en-US" sz="2400" b="1" dirty="0">
                <a:solidFill>
                  <a:schemeClr val="bg1"/>
                </a:solidFill>
                <a:latin typeface="+mj-lt"/>
                <a:cs typeface="Arial" pitchFamily="34" charset="0"/>
              </a:rPr>
              <a:t>Simple </a:t>
            </a:r>
            <a:r>
              <a:rPr lang="en-US" altLang="ko-KR" sz="2400" b="1" dirty="0">
                <a:solidFill>
                  <a:schemeClr val="bg1"/>
                </a:solidFill>
                <a:latin typeface="+mj-lt"/>
                <a:cs typeface="Arial" pitchFamily="34" charset="0"/>
              </a:rPr>
              <a:t>Portfolio</a:t>
            </a:r>
            <a:r>
              <a:rPr lang="en-US" altLang="ko-KR" sz="2400" b="1" dirty="0">
                <a:solidFill>
                  <a:schemeClr val="tx1">
                    <a:lumMod val="75000"/>
                    <a:lumOff val="25000"/>
                  </a:schemeClr>
                </a:solidFill>
                <a:latin typeface="+mj-lt"/>
                <a:cs typeface="Arial" pitchFamily="34" charset="0"/>
              </a:rPr>
              <a:t> </a:t>
            </a:r>
            <a:r>
              <a:rPr lang="en-US" altLang="ko-KR" sz="2400" b="1" dirty="0">
                <a:solidFill>
                  <a:schemeClr val="bg1"/>
                </a:solidFill>
                <a:latin typeface="+mj-lt"/>
                <a:cs typeface="Arial" pitchFamily="34" charset="0"/>
              </a:rPr>
              <a:t>Presentation</a:t>
            </a:r>
          </a:p>
        </p:txBody>
      </p:sp>
      <p:sp>
        <p:nvSpPr>
          <p:cNvPr id="14" name="Text Placeholder 13"/>
          <p:cNvSpPr txBox="1">
            <a:spLocks/>
          </p:cNvSpPr>
          <p:nvPr/>
        </p:nvSpPr>
        <p:spPr>
          <a:xfrm>
            <a:off x="5724128" y="624174"/>
            <a:ext cx="2160240" cy="1478316"/>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buNone/>
            </a:pPr>
            <a:r>
              <a:rPr lang="en-US" sz="2400" b="1" dirty="0">
                <a:solidFill>
                  <a:schemeClr val="tx1">
                    <a:lumMod val="75000"/>
                    <a:lumOff val="25000"/>
                  </a:schemeClr>
                </a:solidFill>
                <a:cs typeface="Arial" pitchFamily="34" charset="0"/>
              </a:rPr>
              <a:t>Simple </a:t>
            </a:r>
            <a:r>
              <a:rPr lang="en-US" altLang="ko-KR" sz="2400" b="1" dirty="0">
                <a:solidFill>
                  <a:schemeClr val="accent1"/>
                </a:solidFill>
                <a:cs typeface="Arial" pitchFamily="34" charset="0"/>
              </a:rPr>
              <a:t>Portfolio</a:t>
            </a:r>
            <a:r>
              <a:rPr lang="en-US" altLang="ko-KR" sz="2400" b="1" dirty="0">
                <a:solidFill>
                  <a:schemeClr val="tx1">
                    <a:lumMod val="75000"/>
                    <a:lumOff val="25000"/>
                  </a:schemeClr>
                </a:solidFill>
                <a:cs typeface="Arial" pitchFamily="34" charset="0"/>
              </a:rPr>
              <a:t> Presentation</a:t>
            </a:r>
          </a:p>
        </p:txBody>
      </p:sp>
      <p:sp>
        <p:nvSpPr>
          <p:cNvPr id="15" name="TextBox 14"/>
          <p:cNvSpPr txBox="1"/>
          <p:nvPr/>
        </p:nvSpPr>
        <p:spPr>
          <a:xfrm>
            <a:off x="5724128" y="2749294"/>
            <a:ext cx="2880319" cy="1754326"/>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and appeal to your Reports and Presentations with our Templates. Get a modern PowerPoint  Presentation that is beautifully designed. I hope and I believe that this Template will your Time, Money and Reputation. Get a modern PowerPoint  Presentation that is beautifully designed.      </a:t>
            </a:r>
            <a:endParaRPr lang="ko-KR" altLang="en-US" sz="1200" dirty="0">
              <a:solidFill>
                <a:schemeClr val="tx1">
                  <a:lumMod val="75000"/>
                  <a:lumOff val="25000"/>
                </a:schemeClr>
              </a:solidFill>
              <a:cs typeface="Arial" pitchFamily="34" charset="0"/>
            </a:endParaRPr>
          </a:p>
        </p:txBody>
      </p:sp>
      <p:sp>
        <p:nvSpPr>
          <p:cNvPr id="16" name="TextBox 15"/>
          <p:cNvSpPr txBox="1"/>
          <p:nvPr/>
        </p:nvSpPr>
        <p:spPr>
          <a:xfrm>
            <a:off x="5724128" y="2241755"/>
            <a:ext cx="2844646" cy="461665"/>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You can simply impress your audience and add a unique zing.        </a:t>
            </a:r>
            <a:endParaRPr lang="ko-KR" altLang="en-US" sz="1200" b="1" dirty="0">
              <a:solidFill>
                <a:schemeClr val="tx1">
                  <a:lumMod val="75000"/>
                  <a:lumOff val="25000"/>
                </a:schemeClr>
              </a:solidFill>
              <a:cs typeface="Arial" pitchFamily="34" charset="0"/>
            </a:endParaRPr>
          </a:p>
        </p:txBody>
      </p:sp>
      <p:sp>
        <p:nvSpPr>
          <p:cNvPr id="9" name="Freeform 5">
            <a:extLst>
              <a:ext uri="{FF2B5EF4-FFF2-40B4-BE49-F238E27FC236}">
                <a16:creationId xmlns:a16="http://schemas.microsoft.com/office/drawing/2014/main" id="{9D4DBC75-8C67-427A-BE3E-28488D542CD0}"/>
              </a:ext>
            </a:extLst>
          </p:cNvPr>
          <p:cNvSpPr>
            <a:spLocks/>
          </p:cNvSpPr>
          <p:nvPr/>
        </p:nvSpPr>
        <p:spPr bwMode="auto">
          <a:xfrm>
            <a:off x="3318560" y="2856279"/>
            <a:ext cx="2304528" cy="2906647"/>
          </a:xfrm>
          <a:custGeom>
            <a:avLst/>
            <a:gdLst>
              <a:gd name="T0" fmla="*/ 107 w 305"/>
              <a:gd name="T1" fmla="*/ 177 h 383"/>
              <a:gd name="T2" fmla="*/ 88 w 305"/>
              <a:gd name="T3" fmla="*/ 36 h 383"/>
              <a:gd name="T4" fmla="*/ 215 w 305"/>
              <a:gd name="T5" fmla="*/ 35 h 383"/>
              <a:gd name="T6" fmla="*/ 196 w 305"/>
              <a:gd name="T7" fmla="*/ 177 h 383"/>
              <a:gd name="T8" fmla="*/ 301 w 305"/>
              <a:gd name="T9" fmla="*/ 326 h 383"/>
              <a:gd name="T10" fmla="*/ 256 w 305"/>
              <a:gd name="T11" fmla="*/ 382 h 383"/>
              <a:gd name="T12" fmla="*/ 46 w 305"/>
              <a:gd name="T13" fmla="*/ 382 h 383"/>
              <a:gd name="T14" fmla="*/ 2 w 305"/>
              <a:gd name="T15" fmla="*/ 333 h 383"/>
              <a:gd name="T16" fmla="*/ 107 w 305"/>
              <a:gd name="T17" fmla="*/ 177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383">
                <a:moveTo>
                  <a:pt x="107" y="177"/>
                </a:moveTo>
                <a:cubicBezTo>
                  <a:pt x="55" y="132"/>
                  <a:pt x="48" y="78"/>
                  <a:pt x="88" y="36"/>
                </a:cubicBezTo>
                <a:cubicBezTo>
                  <a:pt x="122" y="0"/>
                  <a:pt x="179" y="1"/>
                  <a:pt x="215" y="35"/>
                </a:cubicBezTo>
                <a:cubicBezTo>
                  <a:pt x="245" y="65"/>
                  <a:pt x="258" y="130"/>
                  <a:pt x="196" y="177"/>
                </a:cubicBezTo>
                <a:cubicBezTo>
                  <a:pt x="265" y="203"/>
                  <a:pt x="292" y="259"/>
                  <a:pt x="301" y="326"/>
                </a:cubicBezTo>
                <a:cubicBezTo>
                  <a:pt x="305" y="356"/>
                  <a:pt x="287" y="381"/>
                  <a:pt x="256" y="382"/>
                </a:cubicBezTo>
                <a:cubicBezTo>
                  <a:pt x="186" y="383"/>
                  <a:pt x="116" y="383"/>
                  <a:pt x="46" y="382"/>
                </a:cubicBezTo>
                <a:cubicBezTo>
                  <a:pt x="18" y="381"/>
                  <a:pt x="0" y="361"/>
                  <a:pt x="2" y="333"/>
                </a:cubicBezTo>
                <a:cubicBezTo>
                  <a:pt x="8" y="262"/>
                  <a:pt x="36" y="205"/>
                  <a:pt x="107" y="177"/>
                </a:cubicBezTo>
                <a:close/>
              </a:path>
            </a:pathLst>
          </a:custGeom>
          <a:solidFill>
            <a:srgbClr val="DB1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9" name="Rectangle 1">
            <a:extLst>
              <a:ext uri="{FF2B5EF4-FFF2-40B4-BE49-F238E27FC236}">
                <a16:creationId xmlns:a16="http://schemas.microsoft.com/office/drawing/2014/main" id="{BDA62E9B-6743-45D1-A253-1CA20EDA91E0}"/>
              </a:ext>
            </a:extLst>
          </p:cNvPr>
          <p:cNvSpPr/>
          <p:nvPr/>
        </p:nvSpPr>
        <p:spPr>
          <a:xfrm>
            <a:off x="0" y="4844478"/>
            <a:ext cx="9144000" cy="299021"/>
          </a:xfrm>
          <a:prstGeom prst="rect">
            <a:avLst/>
          </a:prstGeom>
          <a:solidFill>
            <a:srgbClr val="004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pic>
        <p:nvPicPr>
          <p:cNvPr id="21" name="Imagen 20">
            <a:extLst>
              <a:ext uri="{FF2B5EF4-FFF2-40B4-BE49-F238E27FC236}">
                <a16:creationId xmlns:a16="http://schemas.microsoft.com/office/drawing/2014/main" id="{CB0B2603-3493-4B0E-B293-CF6049720E8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7716" y="2982710"/>
            <a:ext cx="2968668" cy="1669876"/>
          </a:xfrm>
          <a:prstGeom prst="rect">
            <a:avLst/>
          </a:prstGeom>
        </p:spPr>
      </p:pic>
    </p:spTree>
    <p:extLst>
      <p:ext uri="{BB962C8B-B14F-4D97-AF65-F5344CB8AC3E}">
        <p14:creationId xmlns:p14="http://schemas.microsoft.com/office/powerpoint/2010/main" val="67027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a:solidFill>
                  <a:schemeClr val="accent1"/>
                </a:solidFill>
              </a:rPr>
              <a:t>Chart</a:t>
            </a:r>
            <a:r>
              <a:rPr lang="en-US" altLang="ko-KR" dirty="0">
                <a:solidFill>
                  <a:srgbClr val="0DD2D9"/>
                </a:solidFill>
              </a:rPr>
              <a:t> </a:t>
            </a:r>
            <a:r>
              <a:rPr lang="en-US" altLang="ko-KR" dirty="0"/>
              <a:t>Layout</a:t>
            </a:r>
            <a:endParaRPr lang="ko-KR" altLang="en-US" dirty="0"/>
          </a:p>
        </p:txBody>
      </p:sp>
      <p:sp>
        <p:nvSpPr>
          <p:cNvPr id="11" name="TextBox 10"/>
          <p:cNvSpPr txBox="1"/>
          <p:nvPr/>
        </p:nvSpPr>
        <p:spPr>
          <a:xfrm>
            <a:off x="540000" y="1307410"/>
            <a:ext cx="3815976" cy="138499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Easy to change colors, photos and Text. Get a modern PowerPoint  Presentation that is beautifully designed. I hope and I believe that this Template will your Time, Money and Reputation.</a:t>
            </a:r>
          </a:p>
          <a:p>
            <a:endParaRPr lang="en-US" altLang="ko-KR" sz="1200" dirty="0">
              <a:solidFill>
                <a:schemeClr val="tx1">
                  <a:lumMod val="75000"/>
                  <a:lumOff val="25000"/>
                </a:schemeClr>
              </a:solidFill>
              <a:cs typeface="Arial" pitchFamily="34" charset="0"/>
            </a:endParaRPr>
          </a:p>
          <a:p>
            <a:r>
              <a:rPr lang="en-US" altLang="ko-KR" sz="1200" dirty="0">
                <a:solidFill>
                  <a:schemeClr val="tx1">
                    <a:lumMod val="75000"/>
                    <a:lumOff val="25000"/>
                  </a:schemeClr>
                </a:solidFill>
                <a:cs typeface="Arial" pitchFamily="34" charset="0"/>
              </a:rPr>
              <a:t>I hope and I believe that this Template will your Time, Money and Reputation.  </a:t>
            </a:r>
          </a:p>
        </p:txBody>
      </p:sp>
      <p:sp>
        <p:nvSpPr>
          <p:cNvPr id="13" name="Rectangle 9"/>
          <p:cNvSpPr/>
          <p:nvPr/>
        </p:nvSpPr>
        <p:spPr>
          <a:xfrm>
            <a:off x="3513658" y="2936273"/>
            <a:ext cx="387977" cy="363180"/>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4" name="Oval 7"/>
          <p:cNvSpPr/>
          <p:nvPr/>
        </p:nvSpPr>
        <p:spPr>
          <a:xfrm>
            <a:off x="941131" y="2911741"/>
            <a:ext cx="412245" cy="412245"/>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00424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5" name="Oval 21"/>
          <p:cNvSpPr>
            <a:spLocks noChangeAspect="1"/>
          </p:cNvSpPr>
          <p:nvPr/>
        </p:nvSpPr>
        <p:spPr>
          <a:xfrm>
            <a:off x="2197890" y="2887406"/>
            <a:ext cx="457096" cy="460915"/>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pSp>
        <p:nvGrpSpPr>
          <p:cNvPr id="16" name="Group 15"/>
          <p:cNvGrpSpPr/>
          <p:nvPr/>
        </p:nvGrpSpPr>
        <p:grpSpPr>
          <a:xfrm>
            <a:off x="1746728" y="3491503"/>
            <a:ext cx="1363470" cy="823652"/>
            <a:chOff x="2079598" y="4324401"/>
            <a:chExt cx="3303211" cy="823652"/>
          </a:xfrm>
        </p:grpSpPr>
        <p:sp>
          <p:nvSpPr>
            <p:cNvPr id="17" name="TextBox 16"/>
            <p:cNvSpPr txBox="1"/>
            <p:nvPr/>
          </p:nvSpPr>
          <p:spPr>
            <a:xfrm>
              <a:off x="2098435" y="4501722"/>
              <a:ext cx="3255728" cy="646331"/>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Easy to change colors, photos and Text.</a:t>
              </a:r>
            </a:p>
          </p:txBody>
        </p:sp>
        <p:sp>
          <p:nvSpPr>
            <p:cNvPr id="18" name="TextBox 17"/>
            <p:cNvSpPr txBox="1"/>
            <p:nvPr/>
          </p:nvSpPr>
          <p:spPr>
            <a:xfrm>
              <a:off x="2079598" y="4324401"/>
              <a:ext cx="3303211" cy="276999"/>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Content  Here</a:t>
              </a:r>
              <a:endParaRPr lang="ko-KR" altLang="en-US" sz="1200" b="1" dirty="0">
                <a:solidFill>
                  <a:schemeClr val="tx1">
                    <a:lumMod val="75000"/>
                    <a:lumOff val="25000"/>
                  </a:schemeClr>
                </a:solidFill>
                <a:cs typeface="Arial" pitchFamily="34" charset="0"/>
              </a:endParaRPr>
            </a:p>
          </p:txBody>
        </p:sp>
      </p:grpSp>
      <p:grpSp>
        <p:nvGrpSpPr>
          <p:cNvPr id="19" name="Group 18"/>
          <p:cNvGrpSpPr/>
          <p:nvPr/>
        </p:nvGrpSpPr>
        <p:grpSpPr>
          <a:xfrm>
            <a:off x="467544" y="3491503"/>
            <a:ext cx="1363470" cy="823652"/>
            <a:chOff x="2079598" y="4324401"/>
            <a:chExt cx="3303211" cy="823652"/>
          </a:xfrm>
        </p:grpSpPr>
        <p:sp>
          <p:nvSpPr>
            <p:cNvPr id="20" name="TextBox 19"/>
            <p:cNvSpPr txBox="1"/>
            <p:nvPr/>
          </p:nvSpPr>
          <p:spPr>
            <a:xfrm>
              <a:off x="2098435" y="4501722"/>
              <a:ext cx="3255728" cy="646331"/>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Easy to change colors, photos and Text.</a:t>
              </a:r>
            </a:p>
          </p:txBody>
        </p:sp>
        <p:sp>
          <p:nvSpPr>
            <p:cNvPr id="21" name="TextBox 20"/>
            <p:cNvSpPr txBox="1"/>
            <p:nvPr/>
          </p:nvSpPr>
          <p:spPr>
            <a:xfrm>
              <a:off x="2079598" y="4324401"/>
              <a:ext cx="3303211" cy="276999"/>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Content  Here</a:t>
              </a:r>
              <a:endParaRPr lang="ko-KR" altLang="en-US" sz="1200" b="1" dirty="0">
                <a:solidFill>
                  <a:schemeClr val="tx1">
                    <a:lumMod val="75000"/>
                    <a:lumOff val="25000"/>
                  </a:schemeClr>
                </a:solidFill>
                <a:cs typeface="Arial" pitchFamily="34" charset="0"/>
              </a:endParaRPr>
            </a:p>
          </p:txBody>
        </p:sp>
      </p:grpSp>
      <p:grpSp>
        <p:nvGrpSpPr>
          <p:cNvPr id="22" name="Group 21"/>
          <p:cNvGrpSpPr/>
          <p:nvPr/>
        </p:nvGrpSpPr>
        <p:grpSpPr>
          <a:xfrm>
            <a:off x="3025912" y="3491503"/>
            <a:ext cx="1363470" cy="823652"/>
            <a:chOff x="2079598" y="4324401"/>
            <a:chExt cx="3303211" cy="823652"/>
          </a:xfrm>
        </p:grpSpPr>
        <p:sp>
          <p:nvSpPr>
            <p:cNvPr id="23" name="TextBox 22"/>
            <p:cNvSpPr txBox="1"/>
            <p:nvPr/>
          </p:nvSpPr>
          <p:spPr>
            <a:xfrm>
              <a:off x="2098435" y="4501722"/>
              <a:ext cx="3255728" cy="646331"/>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Easy to change colors, photos and Text.</a:t>
              </a:r>
            </a:p>
          </p:txBody>
        </p:sp>
        <p:sp>
          <p:nvSpPr>
            <p:cNvPr id="24" name="TextBox 23"/>
            <p:cNvSpPr txBox="1"/>
            <p:nvPr/>
          </p:nvSpPr>
          <p:spPr>
            <a:xfrm>
              <a:off x="2079598" y="4324401"/>
              <a:ext cx="3303211" cy="276999"/>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Content  Here</a:t>
              </a:r>
              <a:endParaRPr lang="ko-KR" altLang="en-US" sz="1200" b="1" dirty="0">
                <a:solidFill>
                  <a:schemeClr val="tx1">
                    <a:lumMod val="75000"/>
                    <a:lumOff val="25000"/>
                  </a:schemeClr>
                </a:solidFill>
                <a:cs typeface="Arial" pitchFamily="34" charset="0"/>
              </a:endParaRPr>
            </a:p>
          </p:txBody>
        </p:sp>
      </p:grpSp>
      <p:sp>
        <p:nvSpPr>
          <p:cNvPr id="28" name="Rectangle 1">
            <a:extLst>
              <a:ext uri="{FF2B5EF4-FFF2-40B4-BE49-F238E27FC236}">
                <a16:creationId xmlns:a16="http://schemas.microsoft.com/office/drawing/2014/main" id="{F4FF7CB1-7138-4BFA-8F6A-FE8D5B819474}"/>
              </a:ext>
            </a:extLst>
          </p:cNvPr>
          <p:cNvSpPr/>
          <p:nvPr/>
        </p:nvSpPr>
        <p:spPr>
          <a:xfrm>
            <a:off x="0" y="4929492"/>
            <a:ext cx="9144000" cy="214008"/>
          </a:xfrm>
          <a:prstGeom prst="rect">
            <a:avLst/>
          </a:prstGeom>
          <a:solidFill>
            <a:srgbClr val="FD29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32" name="Flecha: a la derecha 31">
            <a:extLst>
              <a:ext uri="{FF2B5EF4-FFF2-40B4-BE49-F238E27FC236}">
                <a16:creationId xmlns:a16="http://schemas.microsoft.com/office/drawing/2014/main" id="{315395AA-EFE0-483F-91F6-582CC2509B29}"/>
              </a:ext>
            </a:extLst>
          </p:cNvPr>
          <p:cNvSpPr/>
          <p:nvPr/>
        </p:nvSpPr>
        <p:spPr>
          <a:xfrm rot="10800000">
            <a:off x="66532" y="747336"/>
            <a:ext cx="8810574" cy="162765"/>
          </a:xfrm>
          <a:prstGeom prst="rightArrow">
            <a:avLst/>
          </a:prstGeom>
          <a:solidFill>
            <a:srgbClr val="D92B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p>
        </p:txBody>
      </p:sp>
      <p:pic>
        <p:nvPicPr>
          <p:cNvPr id="33" name="Imagen 32">
            <a:extLst>
              <a:ext uri="{FF2B5EF4-FFF2-40B4-BE49-F238E27FC236}">
                <a16:creationId xmlns:a16="http://schemas.microsoft.com/office/drawing/2014/main" id="{E8076C23-90D7-4798-9172-0A1C51547BF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05452" y="375254"/>
            <a:ext cx="638367" cy="671965"/>
          </a:xfrm>
          <a:prstGeom prst="rect">
            <a:avLst/>
          </a:prstGeom>
        </p:spPr>
      </p:pic>
      <p:pic>
        <p:nvPicPr>
          <p:cNvPr id="6" name="Imagen 5">
            <a:extLst>
              <a:ext uri="{FF2B5EF4-FFF2-40B4-BE49-F238E27FC236}">
                <a16:creationId xmlns:a16="http://schemas.microsoft.com/office/drawing/2014/main" id="{E12C2493-6B00-45F6-9AD9-8BAA98C54C8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974833" y="0"/>
            <a:ext cx="5261419" cy="5143500"/>
          </a:xfrm>
          <a:prstGeom prst="rect">
            <a:avLst/>
          </a:prstGeom>
        </p:spPr>
      </p:pic>
    </p:spTree>
    <p:extLst>
      <p:ext uri="{BB962C8B-B14F-4D97-AF65-F5344CB8AC3E}">
        <p14:creationId xmlns:p14="http://schemas.microsoft.com/office/powerpoint/2010/main" val="8391941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491630"/>
            <a:ext cx="2483768" cy="3651870"/>
          </a:xfrm>
          <a:prstGeom prst="rect">
            <a:avLst/>
          </a:prstGeom>
          <a:gradFill>
            <a:gsLst>
              <a:gs pos="0">
                <a:schemeClr val="bg1">
                  <a:lumMod val="85000"/>
                  <a:alpha val="0"/>
                </a:schemeClr>
              </a:gs>
              <a:gs pos="40000">
                <a:schemeClr val="bg1">
                  <a:lumMod val="85000"/>
                </a:schemeClr>
              </a:gs>
              <a:gs pos="100000">
                <a:schemeClr val="bg1">
                  <a:lumMod val="8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22" name="Text Placeholder 13"/>
          <p:cNvSpPr txBox="1">
            <a:spLocks/>
          </p:cNvSpPr>
          <p:nvPr/>
        </p:nvSpPr>
        <p:spPr>
          <a:xfrm rot="16200000">
            <a:off x="3232064" y="2174089"/>
            <a:ext cx="4235933" cy="792088"/>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10000"/>
              </a:lnSpc>
              <a:buNone/>
            </a:pPr>
            <a:r>
              <a:rPr lang="en-US" sz="1800" b="1" dirty="0">
                <a:solidFill>
                  <a:schemeClr val="bg1"/>
                </a:solidFill>
                <a:cs typeface="Arial" pitchFamily="34" charset="0"/>
              </a:rPr>
              <a:t>Simple </a:t>
            </a:r>
            <a:r>
              <a:rPr lang="en-US" altLang="ko-KR" sz="1800" b="1" dirty="0">
                <a:solidFill>
                  <a:schemeClr val="bg1"/>
                </a:solidFill>
                <a:cs typeface="Arial" pitchFamily="34" charset="0"/>
              </a:rPr>
              <a:t>Portfolio Presentation</a:t>
            </a:r>
          </a:p>
        </p:txBody>
      </p:sp>
      <p:sp>
        <p:nvSpPr>
          <p:cNvPr id="23" name="Text Placeholder 13"/>
          <p:cNvSpPr txBox="1">
            <a:spLocks/>
          </p:cNvSpPr>
          <p:nvPr/>
        </p:nvSpPr>
        <p:spPr>
          <a:xfrm rot="16200000">
            <a:off x="6594495" y="2175706"/>
            <a:ext cx="4235933" cy="792088"/>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10000"/>
              </a:lnSpc>
              <a:buNone/>
            </a:pPr>
            <a:r>
              <a:rPr lang="en-US" sz="1800" b="1" dirty="0">
                <a:solidFill>
                  <a:schemeClr val="bg1"/>
                </a:solidFill>
                <a:cs typeface="Arial" pitchFamily="34" charset="0"/>
              </a:rPr>
              <a:t>Simple </a:t>
            </a:r>
            <a:r>
              <a:rPr lang="en-US" altLang="ko-KR" sz="1800" b="1" dirty="0">
                <a:solidFill>
                  <a:schemeClr val="bg1"/>
                </a:solidFill>
                <a:cs typeface="Arial" pitchFamily="34" charset="0"/>
              </a:rPr>
              <a:t>Portfolio Presentation</a:t>
            </a:r>
          </a:p>
        </p:txBody>
      </p:sp>
      <p:pic>
        <p:nvPicPr>
          <p:cNvPr id="5" name="Marcador de posición de imagen 4">
            <a:extLst>
              <a:ext uri="{FF2B5EF4-FFF2-40B4-BE49-F238E27FC236}">
                <a16:creationId xmlns:a16="http://schemas.microsoft.com/office/drawing/2014/main" id="{F4AA89D3-1B19-454D-B33D-7D09A9B44FA1}"/>
              </a:ext>
            </a:extLst>
          </p:cNvPr>
          <p:cNvPicPr>
            <a:picLocks noGrp="1" noChangeAspect="1"/>
          </p:cNvPicPr>
          <p:nvPr>
            <p:ph type="pic" idx="13"/>
          </p:nvPr>
        </p:nvPicPr>
        <p:blipFill>
          <a:blip r:embed="rId3" cstate="email">
            <a:extLst>
              <a:ext uri="{28A0092B-C50C-407E-A947-70E740481C1C}">
                <a14:useLocalDpi xmlns:a14="http://schemas.microsoft.com/office/drawing/2010/main"/>
              </a:ext>
            </a:extLst>
          </a:blip>
          <a:srcRect/>
          <a:stretch>
            <a:fillRect/>
          </a:stretch>
        </p:blipFill>
        <p:spPr/>
      </p:pic>
      <p:pic>
        <p:nvPicPr>
          <p:cNvPr id="7" name="Marcador de posición de imagen 6">
            <a:extLst>
              <a:ext uri="{FF2B5EF4-FFF2-40B4-BE49-F238E27FC236}">
                <a16:creationId xmlns:a16="http://schemas.microsoft.com/office/drawing/2014/main" id="{5FFA19A1-FBE3-4F13-A62D-0C8C2AB51021}"/>
              </a:ext>
            </a:extLst>
          </p:cNvPr>
          <p:cNvPicPr>
            <a:picLocks noGrp="1" noChangeAspect="1"/>
          </p:cNvPicPr>
          <p:nvPr>
            <p:ph type="pic" idx="12"/>
          </p:nvPr>
        </p:nvPicPr>
        <p:blipFill>
          <a:blip r:embed="rId4" cstate="email">
            <a:extLst>
              <a:ext uri="{28A0092B-C50C-407E-A947-70E740481C1C}">
                <a14:useLocalDpi xmlns:a14="http://schemas.microsoft.com/office/drawing/2010/main"/>
              </a:ext>
            </a:extLst>
          </a:blip>
          <a:srcRect/>
          <a:stretch>
            <a:fillRect/>
          </a:stretch>
        </p:blipFill>
        <p:spPr/>
      </p:pic>
      <p:pic>
        <p:nvPicPr>
          <p:cNvPr id="10" name="Imagen 9">
            <a:extLst>
              <a:ext uri="{FF2B5EF4-FFF2-40B4-BE49-F238E27FC236}">
                <a16:creationId xmlns:a16="http://schemas.microsoft.com/office/drawing/2014/main" id="{360B3F10-5951-48CC-A724-5B42871D36A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16200000">
            <a:off x="110067" y="200304"/>
            <a:ext cx="2490056" cy="2091647"/>
          </a:xfrm>
          <a:prstGeom prst="rect">
            <a:avLst/>
          </a:prstGeom>
        </p:spPr>
      </p:pic>
      <p:sp>
        <p:nvSpPr>
          <p:cNvPr id="15" name="Text Placeholder 13"/>
          <p:cNvSpPr txBox="1">
            <a:spLocks/>
          </p:cNvSpPr>
          <p:nvPr/>
        </p:nvSpPr>
        <p:spPr>
          <a:xfrm rot="16200000">
            <a:off x="-685988" y="2822384"/>
            <a:ext cx="3155813" cy="926353"/>
          </a:xfrm>
          <a:prstGeom prst="rect">
            <a:avLst/>
          </a:prstGeom>
          <a:solidFill>
            <a:schemeClr val="bg1"/>
          </a:solid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buNone/>
            </a:pPr>
            <a:r>
              <a:rPr lang="en-US" sz="2400" b="1" dirty="0">
                <a:solidFill>
                  <a:schemeClr val="tx1">
                    <a:lumMod val="75000"/>
                    <a:lumOff val="25000"/>
                  </a:schemeClr>
                </a:solidFill>
                <a:latin typeface="+mj-lt"/>
                <a:cs typeface="Arial" pitchFamily="34" charset="0"/>
              </a:rPr>
              <a:t>Simple </a:t>
            </a:r>
            <a:r>
              <a:rPr lang="en-US" altLang="ko-KR" sz="2400" b="1" dirty="0">
                <a:solidFill>
                  <a:schemeClr val="accent1"/>
                </a:solidFill>
                <a:latin typeface="+mj-lt"/>
                <a:cs typeface="Arial" pitchFamily="34" charset="0"/>
              </a:rPr>
              <a:t>Portfolio </a:t>
            </a:r>
            <a:r>
              <a:rPr lang="en-US" altLang="ko-KR" sz="2400" b="1" dirty="0">
                <a:solidFill>
                  <a:schemeClr val="tx1">
                    <a:lumMod val="75000"/>
                    <a:lumOff val="25000"/>
                  </a:schemeClr>
                </a:solidFill>
                <a:latin typeface="+mj-lt"/>
                <a:cs typeface="Arial" pitchFamily="34" charset="0"/>
              </a:rPr>
              <a:t>Presentation</a:t>
            </a:r>
          </a:p>
        </p:txBody>
      </p:sp>
      <p:sp>
        <p:nvSpPr>
          <p:cNvPr id="16" name="TextBox 15"/>
          <p:cNvSpPr txBox="1"/>
          <p:nvPr/>
        </p:nvSpPr>
        <p:spPr>
          <a:xfrm rot="16200000">
            <a:off x="180754" y="3073692"/>
            <a:ext cx="3117884" cy="461665"/>
          </a:xfrm>
          <a:prstGeom prst="rect">
            <a:avLst/>
          </a:prstGeom>
          <a:solidFill>
            <a:schemeClr val="bg1"/>
          </a:solid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 </a:t>
            </a:r>
            <a:endParaRPr lang="ko-KR" altLang="en-US" sz="1200" dirty="0">
              <a:solidFill>
                <a:schemeClr val="tx1">
                  <a:lumMod val="75000"/>
                  <a:lumOff val="25000"/>
                </a:schemeClr>
              </a:solidFill>
              <a:cs typeface="Arial" pitchFamily="34" charset="0"/>
            </a:endParaRPr>
          </a:p>
        </p:txBody>
      </p:sp>
    </p:spTree>
    <p:extLst>
      <p:ext uri="{BB962C8B-B14F-4D97-AF65-F5344CB8AC3E}">
        <p14:creationId xmlns:p14="http://schemas.microsoft.com/office/powerpoint/2010/main" val="35772877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n 19">
            <a:extLst>
              <a:ext uri="{FF2B5EF4-FFF2-40B4-BE49-F238E27FC236}">
                <a16:creationId xmlns:a16="http://schemas.microsoft.com/office/drawing/2014/main" id="{6CC7CA8E-050C-4416-862D-24B10E673A1F}"/>
              </a:ext>
            </a:extLst>
          </p:cNvPr>
          <p:cNvPicPr>
            <a:picLocks noChangeAspect="1"/>
          </p:cNvPicPr>
          <p:nvPr/>
        </p:nvPicPr>
        <p:blipFill rotWithShape="1">
          <a:blip r:embed="rId3" cstate="email">
            <a:alphaModFix amt="26000"/>
            <a:extLst>
              <a:ext uri="{28A0092B-C50C-407E-A947-70E740481C1C}">
                <a14:useLocalDpi xmlns:a14="http://schemas.microsoft.com/office/drawing/2010/main"/>
              </a:ext>
            </a:extLst>
          </a:blip>
          <a:srcRect/>
          <a:stretch/>
        </p:blipFill>
        <p:spPr>
          <a:xfrm>
            <a:off x="0" y="0"/>
            <a:ext cx="9143999" cy="5143500"/>
          </a:xfrm>
          <a:prstGeom prst="rect">
            <a:avLst/>
          </a:prstGeom>
        </p:spPr>
      </p:pic>
      <p:sp>
        <p:nvSpPr>
          <p:cNvPr id="2" name="Title 1"/>
          <p:cNvSpPr>
            <a:spLocks noGrp="1"/>
          </p:cNvSpPr>
          <p:nvPr>
            <p:ph type="title"/>
          </p:nvPr>
        </p:nvSpPr>
        <p:spPr>
          <a:xfrm>
            <a:off x="-25671" y="114407"/>
            <a:ext cx="9144000" cy="884466"/>
          </a:xfrm>
          <a:prstGeom prst="rect">
            <a:avLst/>
          </a:prstGeom>
        </p:spPr>
        <p:txBody>
          <a:bodyPr/>
          <a:lstStyle/>
          <a:p>
            <a:r>
              <a:rPr lang="en-US" altLang="ko-KR" dirty="0">
                <a:solidFill>
                  <a:schemeClr val="accent1"/>
                </a:solidFill>
              </a:rPr>
              <a:t>Portfolio</a:t>
            </a:r>
            <a:r>
              <a:rPr lang="en-US" altLang="ko-KR" dirty="0">
                <a:solidFill>
                  <a:schemeClr val="tx1">
                    <a:lumMod val="65000"/>
                    <a:lumOff val="35000"/>
                  </a:schemeClr>
                </a:solidFill>
              </a:rPr>
              <a:t> </a:t>
            </a:r>
            <a:r>
              <a:rPr lang="en-US" altLang="ko-KR" dirty="0"/>
              <a:t>Presentation</a:t>
            </a:r>
            <a:endParaRPr lang="ko-KR" altLang="en-US" dirty="0"/>
          </a:p>
        </p:txBody>
      </p:sp>
      <p:grpSp>
        <p:nvGrpSpPr>
          <p:cNvPr id="8" name="Group 7"/>
          <p:cNvGrpSpPr/>
          <p:nvPr/>
        </p:nvGrpSpPr>
        <p:grpSpPr>
          <a:xfrm>
            <a:off x="2692477" y="3591870"/>
            <a:ext cx="1807515" cy="923330"/>
            <a:chOff x="2113657" y="4283314"/>
            <a:chExt cx="2120136" cy="923330"/>
          </a:xfrm>
        </p:grpSpPr>
        <p:sp>
          <p:nvSpPr>
            <p:cNvPr id="9" name="TextBox 8"/>
            <p:cNvSpPr txBox="1"/>
            <p:nvPr/>
          </p:nvSpPr>
          <p:spPr>
            <a:xfrm>
              <a:off x="2113657" y="4560313"/>
              <a:ext cx="2120135" cy="646331"/>
            </a:xfrm>
            <a:prstGeom prst="rect">
              <a:avLst/>
            </a:prstGeom>
            <a:noFill/>
          </p:spPr>
          <p:txBody>
            <a:bodyPr wrap="square" rtlCol="0">
              <a:spAutoFit/>
            </a:bodyPr>
            <a:lstStyle/>
            <a:p>
              <a:pPr algn="ctr"/>
              <a:r>
                <a:rPr lang="en-US" altLang="ko-KR" sz="1200" dirty="0">
                  <a:solidFill>
                    <a:schemeClr val="bg1"/>
                  </a:solidFill>
                  <a:cs typeface="Arial" pitchFamily="34" charset="0"/>
                </a:rPr>
                <a:t>You can simply impress your audience and add a unique zing.        </a:t>
              </a:r>
              <a:endParaRPr lang="ko-KR" altLang="en-US" sz="1200" dirty="0">
                <a:solidFill>
                  <a:schemeClr val="bg1"/>
                </a:solidFill>
                <a:cs typeface="Arial" pitchFamily="34" charset="0"/>
              </a:endParaRPr>
            </a:p>
          </p:txBody>
        </p:sp>
        <p:sp>
          <p:nvSpPr>
            <p:cNvPr id="10" name="TextBox 9"/>
            <p:cNvSpPr txBox="1"/>
            <p:nvPr/>
          </p:nvSpPr>
          <p:spPr>
            <a:xfrm>
              <a:off x="2113659" y="4283314"/>
              <a:ext cx="2120134"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Your Text  Here</a:t>
              </a:r>
              <a:endParaRPr lang="ko-KR" altLang="en-US" sz="1200" b="1" dirty="0">
                <a:solidFill>
                  <a:schemeClr val="bg1"/>
                </a:solidFill>
                <a:cs typeface="Arial" pitchFamily="34" charset="0"/>
              </a:endParaRPr>
            </a:p>
          </p:txBody>
        </p:sp>
      </p:grpSp>
      <p:sp>
        <p:nvSpPr>
          <p:cNvPr id="11" name="TextBox 10"/>
          <p:cNvSpPr txBox="1"/>
          <p:nvPr/>
        </p:nvSpPr>
        <p:spPr>
          <a:xfrm>
            <a:off x="4644009" y="2794808"/>
            <a:ext cx="1746194" cy="1754326"/>
          </a:xfrm>
          <a:prstGeom prst="rect">
            <a:avLst/>
          </a:prstGeom>
          <a:noFill/>
        </p:spPr>
        <p:txBody>
          <a:bodyPr wrap="square" rtlCol="0">
            <a:spAutoFit/>
          </a:bodyPr>
          <a:lstStyle/>
          <a:p>
            <a:pPr algn="ctr"/>
            <a:r>
              <a:rPr lang="en-US" altLang="ko-KR" sz="1200" dirty="0">
                <a:solidFill>
                  <a:schemeClr val="bg1"/>
                </a:solidFill>
                <a:cs typeface="Arial" pitchFamily="34" charset="0"/>
              </a:rPr>
              <a:t>You can simply impress your audience and add a unique. This PowerPoint Template has clean and neutral design that can be adapted to any content and meets various market segments. </a:t>
            </a:r>
          </a:p>
        </p:txBody>
      </p:sp>
      <p:pic>
        <p:nvPicPr>
          <p:cNvPr id="5" name="Marcador de posición de imagen 4">
            <a:extLst>
              <a:ext uri="{FF2B5EF4-FFF2-40B4-BE49-F238E27FC236}">
                <a16:creationId xmlns:a16="http://schemas.microsoft.com/office/drawing/2014/main" id="{25619596-D9CF-442E-BEA8-7562BDEFE47B}"/>
              </a:ext>
            </a:extLst>
          </p:cNvPr>
          <p:cNvPicPr>
            <a:picLocks noGrp="1" noChangeAspect="1"/>
          </p:cNvPicPr>
          <p:nvPr>
            <p:ph type="pic" idx="1"/>
          </p:nvPr>
        </p:nvPicPr>
        <p:blipFill>
          <a:blip r:embed="rId4" cstate="email">
            <a:extLst>
              <a:ext uri="{28A0092B-C50C-407E-A947-70E740481C1C}">
                <a14:useLocalDpi xmlns:a14="http://schemas.microsoft.com/office/drawing/2010/main"/>
              </a:ext>
            </a:extLst>
          </a:blip>
          <a:srcRect/>
          <a:stretch>
            <a:fillRect/>
          </a:stretch>
        </p:blipFill>
        <p:spPr/>
      </p:pic>
      <p:pic>
        <p:nvPicPr>
          <p:cNvPr id="12" name="Marcador de posición de imagen 11">
            <a:extLst>
              <a:ext uri="{FF2B5EF4-FFF2-40B4-BE49-F238E27FC236}">
                <a16:creationId xmlns:a16="http://schemas.microsoft.com/office/drawing/2014/main" id="{12A5EA3B-2FFC-4661-A8B3-F49FA715EF46}"/>
              </a:ext>
            </a:extLst>
          </p:cNvPr>
          <p:cNvPicPr>
            <a:picLocks noGrp="1" noChangeAspect="1"/>
          </p:cNvPicPr>
          <p:nvPr>
            <p:ph type="pic" idx="10"/>
          </p:nvPr>
        </p:nvPicPr>
        <p:blipFill>
          <a:blip r:embed="rId5" cstate="email">
            <a:extLst>
              <a:ext uri="{28A0092B-C50C-407E-A947-70E740481C1C}">
                <a14:useLocalDpi xmlns:a14="http://schemas.microsoft.com/office/drawing/2010/main"/>
              </a:ext>
            </a:extLst>
          </a:blip>
          <a:srcRect/>
          <a:stretch>
            <a:fillRect/>
          </a:stretch>
        </p:blipFill>
        <p:spPr/>
      </p:pic>
      <p:pic>
        <p:nvPicPr>
          <p:cNvPr id="14" name="Marcador de posición de imagen 13">
            <a:extLst>
              <a:ext uri="{FF2B5EF4-FFF2-40B4-BE49-F238E27FC236}">
                <a16:creationId xmlns:a16="http://schemas.microsoft.com/office/drawing/2014/main" id="{7955E731-6F52-4361-BFFA-574F561478A0}"/>
              </a:ext>
            </a:extLst>
          </p:cNvPr>
          <p:cNvPicPr>
            <a:picLocks noGrp="1" noChangeAspect="1"/>
          </p:cNvPicPr>
          <p:nvPr>
            <p:ph type="pic" idx="11"/>
          </p:nvPr>
        </p:nvPicPr>
        <p:blipFill>
          <a:blip r:embed="rId6" cstate="email">
            <a:extLst>
              <a:ext uri="{28A0092B-C50C-407E-A947-70E740481C1C}">
                <a14:useLocalDpi xmlns:a14="http://schemas.microsoft.com/office/drawing/2010/main"/>
              </a:ext>
            </a:extLst>
          </a:blip>
          <a:srcRect/>
          <a:stretch>
            <a:fillRect/>
          </a:stretch>
        </p:blipFill>
        <p:spPr/>
      </p:pic>
      <p:pic>
        <p:nvPicPr>
          <p:cNvPr id="17" name="Marcador de posición de imagen 16">
            <a:extLst>
              <a:ext uri="{FF2B5EF4-FFF2-40B4-BE49-F238E27FC236}">
                <a16:creationId xmlns:a16="http://schemas.microsoft.com/office/drawing/2014/main" id="{516982E3-9D31-431C-9C26-6B677C7FB43E}"/>
              </a:ext>
            </a:extLst>
          </p:cNvPr>
          <p:cNvPicPr>
            <a:picLocks noGrp="1" noChangeAspect="1"/>
          </p:cNvPicPr>
          <p:nvPr>
            <p:ph type="pic" idx="12"/>
          </p:nvPr>
        </p:nvPicPr>
        <p:blipFill>
          <a:blip r:embed="rId7"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8486571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58"/>
        <p:cNvGrpSpPr/>
        <p:nvPr/>
      </p:nvGrpSpPr>
      <p:grpSpPr>
        <a:xfrm>
          <a:off x="0" y="0"/>
          <a:ext cx="0" cy="0"/>
          <a:chOff x="0" y="0"/>
          <a:chExt cx="0" cy="0"/>
        </a:xfrm>
      </p:grpSpPr>
      <p:sp>
        <p:nvSpPr>
          <p:cNvPr id="34" name="Rectangle 1">
            <a:extLst>
              <a:ext uri="{FF2B5EF4-FFF2-40B4-BE49-F238E27FC236}">
                <a16:creationId xmlns:a16="http://schemas.microsoft.com/office/drawing/2014/main" id="{F1BE5396-4929-4685-B2DE-D2D65AFB47B7}"/>
              </a:ext>
            </a:extLst>
          </p:cNvPr>
          <p:cNvSpPr/>
          <p:nvPr/>
        </p:nvSpPr>
        <p:spPr>
          <a:xfrm>
            <a:off x="0" y="4770046"/>
            <a:ext cx="9144000" cy="3734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1462" name="Google Shape;1462;p51"/>
          <p:cNvSpPr txBox="1"/>
          <p:nvPr/>
        </p:nvSpPr>
        <p:spPr>
          <a:xfrm>
            <a:off x="1066775" y="2363600"/>
            <a:ext cx="1770000" cy="695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a:solidFill>
                  <a:schemeClr val="dk1"/>
                </a:solidFill>
                <a:latin typeface="Kanit Light"/>
                <a:ea typeface="Kanit Light"/>
                <a:cs typeface="Kanit Light"/>
                <a:sym typeface="Kanit Light"/>
              </a:rPr>
              <a:t>Venus has a beautiful name</a:t>
            </a:r>
            <a:endParaRPr sz="1600">
              <a:solidFill>
                <a:schemeClr val="dk1"/>
              </a:solidFill>
              <a:latin typeface="Kanit Light"/>
              <a:ea typeface="Kanit Light"/>
              <a:cs typeface="Kanit Light"/>
              <a:sym typeface="Kanit Light"/>
            </a:endParaRPr>
          </a:p>
        </p:txBody>
      </p:sp>
      <p:sp>
        <p:nvSpPr>
          <p:cNvPr id="1463" name="Google Shape;1463;p51"/>
          <p:cNvSpPr txBox="1"/>
          <p:nvPr/>
        </p:nvSpPr>
        <p:spPr>
          <a:xfrm>
            <a:off x="6660775" y="1620175"/>
            <a:ext cx="1770000" cy="695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600">
                <a:solidFill>
                  <a:schemeClr val="dk1"/>
                </a:solidFill>
                <a:latin typeface="Kanit Light"/>
                <a:ea typeface="Kanit Light"/>
                <a:cs typeface="Kanit Light"/>
                <a:sym typeface="Kanit Light"/>
              </a:rPr>
              <a:t>Despite being red, Mars is cold</a:t>
            </a:r>
            <a:endParaRPr sz="1600">
              <a:solidFill>
                <a:schemeClr val="dk1"/>
              </a:solidFill>
              <a:latin typeface="Kanit Light"/>
              <a:ea typeface="Kanit Light"/>
              <a:cs typeface="Kanit Light"/>
              <a:sym typeface="Kanit Light"/>
            </a:endParaRPr>
          </a:p>
        </p:txBody>
      </p:sp>
      <p:sp>
        <p:nvSpPr>
          <p:cNvPr id="1464" name="Google Shape;1464;p51"/>
          <p:cNvSpPr txBox="1"/>
          <p:nvPr/>
        </p:nvSpPr>
        <p:spPr>
          <a:xfrm>
            <a:off x="6660775" y="3524025"/>
            <a:ext cx="1770000" cy="695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600">
                <a:solidFill>
                  <a:schemeClr val="dk1"/>
                </a:solidFill>
                <a:latin typeface="Kanit Light"/>
                <a:ea typeface="Kanit Light"/>
                <a:cs typeface="Kanit Light"/>
                <a:sym typeface="Kanit Light"/>
              </a:rPr>
              <a:t>Jupiter is the biggest planet </a:t>
            </a:r>
            <a:endParaRPr sz="1600">
              <a:solidFill>
                <a:schemeClr val="dk1"/>
              </a:solidFill>
              <a:latin typeface="Kanit Light"/>
              <a:ea typeface="Kanit Light"/>
              <a:cs typeface="Kanit Light"/>
              <a:sym typeface="Kanit Light"/>
            </a:endParaRPr>
          </a:p>
        </p:txBody>
      </p:sp>
      <p:sp>
        <p:nvSpPr>
          <p:cNvPr id="1465" name="Google Shape;1465;p51"/>
          <p:cNvSpPr txBox="1">
            <a:spLocks noGrp="1"/>
          </p:cNvSpPr>
          <p:nvPr>
            <p:ph type="title"/>
          </p:nvPr>
        </p:nvSpPr>
        <p:spPr>
          <a:xfrm>
            <a:off x="721262" y="205215"/>
            <a:ext cx="7699200" cy="478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dirty="0">
                <a:solidFill>
                  <a:srgbClr val="FD2906"/>
                </a:solidFill>
              </a:rPr>
              <a:t>Equity, diversity &amp; inclusion</a:t>
            </a:r>
            <a:endParaRPr sz="3200" dirty="0">
              <a:solidFill>
                <a:srgbClr val="FD2906"/>
              </a:solidFill>
            </a:endParaRPr>
          </a:p>
        </p:txBody>
      </p:sp>
      <p:sp>
        <p:nvSpPr>
          <p:cNvPr id="31" name="Google Shape;1463;p51">
            <a:extLst>
              <a:ext uri="{FF2B5EF4-FFF2-40B4-BE49-F238E27FC236}">
                <a16:creationId xmlns:a16="http://schemas.microsoft.com/office/drawing/2014/main" id="{B702971F-EC91-41BD-BB63-BD09ED67E9A9}"/>
              </a:ext>
            </a:extLst>
          </p:cNvPr>
          <p:cNvSpPr txBox="1"/>
          <p:nvPr/>
        </p:nvSpPr>
        <p:spPr>
          <a:xfrm>
            <a:off x="1073258" y="3962850"/>
            <a:ext cx="1770000" cy="695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600">
                <a:solidFill>
                  <a:schemeClr val="dk1"/>
                </a:solidFill>
                <a:latin typeface="Kanit Light"/>
                <a:ea typeface="Kanit Light"/>
                <a:cs typeface="Kanit Light"/>
                <a:sym typeface="Kanit Light"/>
              </a:rPr>
              <a:t>Despite being red, Mars is cold</a:t>
            </a:r>
            <a:endParaRPr sz="1600">
              <a:solidFill>
                <a:schemeClr val="dk1"/>
              </a:solidFill>
              <a:latin typeface="Kanit Light"/>
              <a:ea typeface="Kanit Light"/>
              <a:cs typeface="Kanit Light"/>
              <a:sym typeface="Kanit Light"/>
            </a:endParaRPr>
          </a:p>
        </p:txBody>
      </p:sp>
      <p:sp>
        <p:nvSpPr>
          <p:cNvPr id="32" name="Google Shape;1467;p51">
            <a:extLst>
              <a:ext uri="{FF2B5EF4-FFF2-40B4-BE49-F238E27FC236}">
                <a16:creationId xmlns:a16="http://schemas.microsoft.com/office/drawing/2014/main" id="{3CE68292-F058-498D-AF31-89CE723C8D22}"/>
              </a:ext>
            </a:extLst>
          </p:cNvPr>
          <p:cNvSpPr txBox="1">
            <a:spLocks/>
          </p:cNvSpPr>
          <p:nvPr/>
        </p:nvSpPr>
        <p:spPr>
          <a:xfrm>
            <a:off x="1062623" y="3524025"/>
            <a:ext cx="1770000" cy="342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600"/>
              <a:buFont typeface="Kanit ExtraLight"/>
              <a:buChar char="●"/>
              <a:defRPr sz="1600" b="0" i="0" u="none" strike="noStrike" cap="none">
                <a:solidFill>
                  <a:schemeClr val="dk1"/>
                </a:solidFill>
                <a:latin typeface="Kanit ExtraLight"/>
                <a:ea typeface="Kanit ExtraLight"/>
                <a:cs typeface="Kanit ExtraLight"/>
                <a:sym typeface="Kanit ExtraLight"/>
              </a:defRPr>
            </a:lvl1pPr>
            <a:lvl2pPr marL="914400" marR="0" lvl="1" indent="-330200" algn="l" rtl="0">
              <a:lnSpc>
                <a:spcPct val="100000"/>
              </a:lnSpc>
              <a:spcBef>
                <a:spcPts val="1600"/>
              </a:spcBef>
              <a:spcAft>
                <a:spcPts val="0"/>
              </a:spcAft>
              <a:buClr>
                <a:schemeClr val="dk1"/>
              </a:buClr>
              <a:buSzPts val="1600"/>
              <a:buFont typeface="Kanit ExtraLight"/>
              <a:buChar char="○"/>
              <a:defRPr sz="1600" b="0" i="0" u="none" strike="noStrike" cap="none">
                <a:solidFill>
                  <a:schemeClr val="dk1"/>
                </a:solidFill>
                <a:latin typeface="Kanit ExtraLight"/>
                <a:ea typeface="Kanit ExtraLight"/>
                <a:cs typeface="Kanit ExtraLight"/>
                <a:sym typeface="Kanit ExtraLight"/>
              </a:defRPr>
            </a:lvl2pPr>
            <a:lvl3pPr marL="1371600" marR="0" lvl="2" indent="-330200" algn="l" rtl="0">
              <a:lnSpc>
                <a:spcPct val="100000"/>
              </a:lnSpc>
              <a:spcBef>
                <a:spcPts val="1600"/>
              </a:spcBef>
              <a:spcAft>
                <a:spcPts val="0"/>
              </a:spcAft>
              <a:buClr>
                <a:schemeClr val="dk1"/>
              </a:buClr>
              <a:buSzPts val="1600"/>
              <a:buFont typeface="Kanit ExtraLight"/>
              <a:buChar char="■"/>
              <a:defRPr sz="1600" b="0" i="0" u="none" strike="noStrike" cap="none">
                <a:solidFill>
                  <a:schemeClr val="dk1"/>
                </a:solidFill>
                <a:latin typeface="Kanit ExtraLight"/>
                <a:ea typeface="Kanit ExtraLight"/>
                <a:cs typeface="Kanit ExtraLight"/>
                <a:sym typeface="Kanit ExtraLight"/>
              </a:defRPr>
            </a:lvl3pPr>
            <a:lvl4pPr marL="1828800" marR="0" lvl="3" indent="-330200" algn="l" rtl="0">
              <a:lnSpc>
                <a:spcPct val="100000"/>
              </a:lnSpc>
              <a:spcBef>
                <a:spcPts val="1600"/>
              </a:spcBef>
              <a:spcAft>
                <a:spcPts val="0"/>
              </a:spcAft>
              <a:buClr>
                <a:schemeClr val="dk1"/>
              </a:buClr>
              <a:buSzPts val="1600"/>
              <a:buFont typeface="Kanit ExtraLight"/>
              <a:buChar char="●"/>
              <a:defRPr sz="1600" b="0" i="0" u="none" strike="noStrike" cap="none">
                <a:solidFill>
                  <a:schemeClr val="dk1"/>
                </a:solidFill>
                <a:latin typeface="Kanit ExtraLight"/>
                <a:ea typeface="Kanit ExtraLight"/>
                <a:cs typeface="Kanit ExtraLight"/>
                <a:sym typeface="Kanit ExtraLight"/>
              </a:defRPr>
            </a:lvl4pPr>
            <a:lvl5pPr marL="2286000" marR="0" lvl="4" indent="-330200" algn="l" rtl="0">
              <a:lnSpc>
                <a:spcPct val="100000"/>
              </a:lnSpc>
              <a:spcBef>
                <a:spcPts val="1600"/>
              </a:spcBef>
              <a:spcAft>
                <a:spcPts val="0"/>
              </a:spcAft>
              <a:buClr>
                <a:schemeClr val="dk1"/>
              </a:buClr>
              <a:buSzPts val="1600"/>
              <a:buFont typeface="Kanit ExtraLight"/>
              <a:buChar char="○"/>
              <a:defRPr sz="1600" b="0" i="0" u="none" strike="noStrike" cap="none">
                <a:solidFill>
                  <a:schemeClr val="dk1"/>
                </a:solidFill>
                <a:latin typeface="Kanit ExtraLight"/>
                <a:ea typeface="Kanit ExtraLight"/>
                <a:cs typeface="Kanit ExtraLight"/>
                <a:sym typeface="Kanit ExtraLight"/>
              </a:defRPr>
            </a:lvl5pPr>
            <a:lvl6pPr marL="2743200" marR="0" lvl="5" indent="-330200" algn="l" rtl="0">
              <a:lnSpc>
                <a:spcPct val="100000"/>
              </a:lnSpc>
              <a:spcBef>
                <a:spcPts val="1600"/>
              </a:spcBef>
              <a:spcAft>
                <a:spcPts val="0"/>
              </a:spcAft>
              <a:buClr>
                <a:schemeClr val="dk1"/>
              </a:buClr>
              <a:buSzPts val="1600"/>
              <a:buFont typeface="Kanit ExtraLight"/>
              <a:buChar char="■"/>
              <a:defRPr sz="1600" b="0" i="0" u="none" strike="noStrike" cap="none">
                <a:solidFill>
                  <a:schemeClr val="dk1"/>
                </a:solidFill>
                <a:latin typeface="Kanit ExtraLight"/>
                <a:ea typeface="Kanit ExtraLight"/>
                <a:cs typeface="Kanit ExtraLight"/>
                <a:sym typeface="Kanit ExtraLight"/>
              </a:defRPr>
            </a:lvl6pPr>
            <a:lvl7pPr marL="3200400" marR="0" lvl="6" indent="-330200" algn="l" rtl="0">
              <a:lnSpc>
                <a:spcPct val="100000"/>
              </a:lnSpc>
              <a:spcBef>
                <a:spcPts val="1600"/>
              </a:spcBef>
              <a:spcAft>
                <a:spcPts val="0"/>
              </a:spcAft>
              <a:buClr>
                <a:schemeClr val="dk1"/>
              </a:buClr>
              <a:buSzPts val="1600"/>
              <a:buFont typeface="Kanit ExtraLight"/>
              <a:buChar char="●"/>
              <a:defRPr sz="1600" b="0" i="0" u="none" strike="noStrike" cap="none">
                <a:solidFill>
                  <a:schemeClr val="dk1"/>
                </a:solidFill>
                <a:latin typeface="Kanit ExtraLight"/>
                <a:ea typeface="Kanit ExtraLight"/>
                <a:cs typeface="Kanit ExtraLight"/>
                <a:sym typeface="Kanit ExtraLight"/>
              </a:defRPr>
            </a:lvl7pPr>
            <a:lvl8pPr marL="3657600" marR="0" lvl="7" indent="-330200" algn="l" rtl="0">
              <a:lnSpc>
                <a:spcPct val="100000"/>
              </a:lnSpc>
              <a:spcBef>
                <a:spcPts val="1600"/>
              </a:spcBef>
              <a:spcAft>
                <a:spcPts val="0"/>
              </a:spcAft>
              <a:buClr>
                <a:schemeClr val="dk1"/>
              </a:buClr>
              <a:buSzPts val="1600"/>
              <a:buFont typeface="Kanit ExtraLight"/>
              <a:buChar char="○"/>
              <a:defRPr sz="1600" b="0" i="0" u="none" strike="noStrike" cap="none">
                <a:solidFill>
                  <a:schemeClr val="dk1"/>
                </a:solidFill>
                <a:latin typeface="Kanit ExtraLight"/>
                <a:ea typeface="Kanit ExtraLight"/>
                <a:cs typeface="Kanit ExtraLight"/>
                <a:sym typeface="Kanit ExtraLight"/>
              </a:defRPr>
            </a:lvl8pPr>
            <a:lvl9pPr marL="4114800" marR="0" lvl="8" indent="-330200" algn="l" rtl="0">
              <a:lnSpc>
                <a:spcPct val="100000"/>
              </a:lnSpc>
              <a:spcBef>
                <a:spcPts val="1600"/>
              </a:spcBef>
              <a:spcAft>
                <a:spcPts val="1600"/>
              </a:spcAft>
              <a:buClr>
                <a:schemeClr val="dk1"/>
              </a:buClr>
              <a:buSzPts val="1600"/>
              <a:buFont typeface="Kanit ExtraLight"/>
              <a:buChar char="■"/>
              <a:defRPr sz="1600" b="0" i="0" u="none" strike="noStrike" cap="none">
                <a:solidFill>
                  <a:schemeClr val="dk1"/>
                </a:solidFill>
                <a:latin typeface="Kanit ExtraLight"/>
                <a:ea typeface="Kanit ExtraLight"/>
                <a:cs typeface="Kanit ExtraLight"/>
                <a:sym typeface="Kanit ExtraLight"/>
              </a:defRPr>
            </a:lvl9pPr>
          </a:lstStyle>
          <a:p>
            <a:pPr marL="0" indent="0" algn="ctr">
              <a:spcAft>
                <a:spcPts val="1600"/>
              </a:spcAft>
              <a:buFont typeface="Kanit ExtraLight"/>
              <a:buNone/>
            </a:pPr>
            <a:r>
              <a:rPr lang="es-PE" sz="2200" dirty="0">
                <a:solidFill>
                  <a:srgbClr val="FD2906"/>
                </a:solidFill>
                <a:latin typeface="Rubik" panose="020B0604020202020204" charset="-79"/>
                <a:ea typeface="Bree Serif"/>
                <a:cs typeface="Rubik" panose="020B0604020202020204" charset="-79"/>
                <a:sym typeface="Bree Serif"/>
              </a:rPr>
              <a:t>Diversity</a:t>
            </a:r>
          </a:p>
        </p:txBody>
      </p:sp>
      <p:cxnSp>
        <p:nvCxnSpPr>
          <p:cNvPr id="33" name="Google Shape;1516;p51">
            <a:extLst>
              <a:ext uri="{FF2B5EF4-FFF2-40B4-BE49-F238E27FC236}">
                <a16:creationId xmlns:a16="http://schemas.microsoft.com/office/drawing/2014/main" id="{F6A18C09-CA79-49A5-BD0C-8F5D79E44B08}"/>
              </a:ext>
            </a:extLst>
          </p:cNvPr>
          <p:cNvCxnSpPr>
            <a:cxnSpLocks/>
          </p:cNvCxnSpPr>
          <p:nvPr/>
        </p:nvCxnSpPr>
        <p:spPr>
          <a:xfrm flipV="1">
            <a:off x="2640425" y="3695175"/>
            <a:ext cx="707439" cy="120775"/>
          </a:xfrm>
          <a:prstGeom prst="straightConnector1">
            <a:avLst/>
          </a:prstGeom>
          <a:noFill/>
          <a:ln w="9525" cap="flat" cmpd="sng">
            <a:solidFill>
              <a:schemeClr val="dk1"/>
            </a:solidFill>
            <a:prstDash val="solid"/>
            <a:round/>
            <a:headEnd type="triangle" w="med" len="med"/>
            <a:tailEnd type="none" w="med" len="med"/>
          </a:ln>
        </p:spPr>
      </p:cxnSp>
      <p:sp>
        <p:nvSpPr>
          <p:cNvPr id="20" name="Google Shape;1467;p51">
            <a:extLst>
              <a:ext uri="{FF2B5EF4-FFF2-40B4-BE49-F238E27FC236}">
                <a16:creationId xmlns:a16="http://schemas.microsoft.com/office/drawing/2014/main" id="{4D6CE618-E840-47A0-B602-0B2978D094C9}"/>
              </a:ext>
            </a:extLst>
          </p:cNvPr>
          <p:cNvSpPr txBox="1">
            <a:spLocks/>
          </p:cNvSpPr>
          <p:nvPr/>
        </p:nvSpPr>
        <p:spPr>
          <a:xfrm>
            <a:off x="1083250" y="1960639"/>
            <a:ext cx="1770000" cy="342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600"/>
              <a:buFont typeface="Kanit ExtraLight"/>
              <a:buChar char="●"/>
              <a:defRPr sz="1600" b="0" i="0" u="none" strike="noStrike" cap="none">
                <a:solidFill>
                  <a:schemeClr val="dk1"/>
                </a:solidFill>
                <a:latin typeface="Kanit ExtraLight"/>
                <a:ea typeface="Kanit ExtraLight"/>
                <a:cs typeface="Kanit ExtraLight"/>
                <a:sym typeface="Kanit ExtraLight"/>
              </a:defRPr>
            </a:lvl1pPr>
            <a:lvl2pPr marL="914400" marR="0" lvl="1" indent="-330200" algn="l" rtl="0">
              <a:lnSpc>
                <a:spcPct val="100000"/>
              </a:lnSpc>
              <a:spcBef>
                <a:spcPts val="1600"/>
              </a:spcBef>
              <a:spcAft>
                <a:spcPts val="0"/>
              </a:spcAft>
              <a:buClr>
                <a:schemeClr val="dk1"/>
              </a:buClr>
              <a:buSzPts val="1600"/>
              <a:buFont typeface="Kanit ExtraLight"/>
              <a:buChar char="○"/>
              <a:defRPr sz="1600" b="0" i="0" u="none" strike="noStrike" cap="none">
                <a:solidFill>
                  <a:schemeClr val="dk1"/>
                </a:solidFill>
                <a:latin typeface="Kanit ExtraLight"/>
                <a:ea typeface="Kanit ExtraLight"/>
                <a:cs typeface="Kanit ExtraLight"/>
                <a:sym typeface="Kanit ExtraLight"/>
              </a:defRPr>
            </a:lvl2pPr>
            <a:lvl3pPr marL="1371600" marR="0" lvl="2" indent="-330200" algn="l" rtl="0">
              <a:lnSpc>
                <a:spcPct val="100000"/>
              </a:lnSpc>
              <a:spcBef>
                <a:spcPts val="1600"/>
              </a:spcBef>
              <a:spcAft>
                <a:spcPts val="0"/>
              </a:spcAft>
              <a:buClr>
                <a:schemeClr val="dk1"/>
              </a:buClr>
              <a:buSzPts val="1600"/>
              <a:buFont typeface="Kanit ExtraLight"/>
              <a:buChar char="■"/>
              <a:defRPr sz="1600" b="0" i="0" u="none" strike="noStrike" cap="none">
                <a:solidFill>
                  <a:schemeClr val="dk1"/>
                </a:solidFill>
                <a:latin typeface="Kanit ExtraLight"/>
                <a:ea typeface="Kanit ExtraLight"/>
                <a:cs typeface="Kanit ExtraLight"/>
                <a:sym typeface="Kanit ExtraLight"/>
              </a:defRPr>
            </a:lvl3pPr>
            <a:lvl4pPr marL="1828800" marR="0" lvl="3" indent="-330200" algn="l" rtl="0">
              <a:lnSpc>
                <a:spcPct val="100000"/>
              </a:lnSpc>
              <a:spcBef>
                <a:spcPts val="1600"/>
              </a:spcBef>
              <a:spcAft>
                <a:spcPts val="0"/>
              </a:spcAft>
              <a:buClr>
                <a:schemeClr val="dk1"/>
              </a:buClr>
              <a:buSzPts val="1600"/>
              <a:buFont typeface="Kanit ExtraLight"/>
              <a:buChar char="●"/>
              <a:defRPr sz="1600" b="0" i="0" u="none" strike="noStrike" cap="none">
                <a:solidFill>
                  <a:schemeClr val="dk1"/>
                </a:solidFill>
                <a:latin typeface="Kanit ExtraLight"/>
                <a:ea typeface="Kanit ExtraLight"/>
                <a:cs typeface="Kanit ExtraLight"/>
                <a:sym typeface="Kanit ExtraLight"/>
              </a:defRPr>
            </a:lvl4pPr>
            <a:lvl5pPr marL="2286000" marR="0" lvl="4" indent="-330200" algn="l" rtl="0">
              <a:lnSpc>
                <a:spcPct val="100000"/>
              </a:lnSpc>
              <a:spcBef>
                <a:spcPts val="1600"/>
              </a:spcBef>
              <a:spcAft>
                <a:spcPts val="0"/>
              </a:spcAft>
              <a:buClr>
                <a:schemeClr val="dk1"/>
              </a:buClr>
              <a:buSzPts val="1600"/>
              <a:buFont typeface="Kanit ExtraLight"/>
              <a:buChar char="○"/>
              <a:defRPr sz="1600" b="0" i="0" u="none" strike="noStrike" cap="none">
                <a:solidFill>
                  <a:schemeClr val="dk1"/>
                </a:solidFill>
                <a:latin typeface="Kanit ExtraLight"/>
                <a:ea typeface="Kanit ExtraLight"/>
                <a:cs typeface="Kanit ExtraLight"/>
                <a:sym typeface="Kanit ExtraLight"/>
              </a:defRPr>
            </a:lvl5pPr>
            <a:lvl6pPr marL="2743200" marR="0" lvl="5" indent="-330200" algn="l" rtl="0">
              <a:lnSpc>
                <a:spcPct val="100000"/>
              </a:lnSpc>
              <a:spcBef>
                <a:spcPts val="1600"/>
              </a:spcBef>
              <a:spcAft>
                <a:spcPts val="0"/>
              </a:spcAft>
              <a:buClr>
                <a:schemeClr val="dk1"/>
              </a:buClr>
              <a:buSzPts val="1600"/>
              <a:buFont typeface="Kanit ExtraLight"/>
              <a:buChar char="■"/>
              <a:defRPr sz="1600" b="0" i="0" u="none" strike="noStrike" cap="none">
                <a:solidFill>
                  <a:schemeClr val="dk1"/>
                </a:solidFill>
                <a:latin typeface="Kanit ExtraLight"/>
                <a:ea typeface="Kanit ExtraLight"/>
                <a:cs typeface="Kanit ExtraLight"/>
                <a:sym typeface="Kanit ExtraLight"/>
              </a:defRPr>
            </a:lvl6pPr>
            <a:lvl7pPr marL="3200400" marR="0" lvl="6" indent="-330200" algn="l" rtl="0">
              <a:lnSpc>
                <a:spcPct val="100000"/>
              </a:lnSpc>
              <a:spcBef>
                <a:spcPts val="1600"/>
              </a:spcBef>
              <a:spcAft>
                <a:spcPts val="0"/>
              </a:spcAft>
              <a:buClr>
                <a:schemeClr val="dk1"/>
              </a:buClr>
              <a:buSzPts val="1600"/>
              <a:buFont typeface="Kanit ExtraLight"/>
              <a:buChar char="●"/>
              <a:defRPr sz="1600" b="0" i="0" u="none" strike="noStrike" cap="none">
                <a:solidFill>
                  <a:schemeClr val="dk1"/>
                </a:solidFill>
                <a:latin typeface="Kanit ExtraLight"/>
                <a:ea typeface="Kanit ExtraLight"/>
                <a:cs typeface="Kanit ExtraLight"/>
                <a:sym typeface="Kanit ExtraLight"/>
              </a:defRPr>
            </a:lvl7pPr>
            <a:lvl8pPr marL="3657600" marR="0" lvl="7" indent="-330200" algn="l" rtl="0">
              <a:lnSpc>
                <a:spcPct val="100000"/>
              </a:lnSpc>
              <a:spcBef>
                <a:spcPts val="1600"/>
              </a:spcBef>
              <a:spcAft>
                <a:spcPts val="0"/>
              </a:spcAft>
              <a:buClr>
                <a:schemeClr val="dk1"/>
              </a:buClr>
              <a:buSzPts val="1600"/>
              <a:buFont typeface="Kanit ExtraLight"/>
              <a:buChar char="○"/>
              <a:defRPr sz="1600" b="0" i="0" u="none" strike="noStrike" cap="none">
                <a:solidFill>
                  <a:schemeClr val="dk1"/>
                </a:solidFill>
                <a:latin typeface="Kanit ExtraLight"/>
                <a:ea typeface="Kanit ExtraLight"/>
                <a:cs typeface="Kanit ExtraLight"/>
                <a:sym typeface="Kanit ExtraLight"/>
              </a:defRPr>
            </a:lvl8pPr>
            <a:lvl9pPr marL="4114800" marR="0" lvl="8" indent="-330200" algn="l" rtl="0">
              <a:lnSpc>
                <a:spcPct val="100000"/>
              </a:lnSpc>
              <a:spcBef>
                <a:spcPts val="1600"/>
              </a:spcBef>
              <a:spcAft>
                <a:spcPts val="1600"/>
              </a:spcAft>
              <a:buClr>
                <a:schemeClr val="dk1"/>
              </a:buClr>
              <a:buSzPts val="1600"/>
              <a:buFont typeface="Kanit ExtraLight"/>
              <a:buChar char="■"/>
              <a:defRPr sz="1600" b="0" i="0" u="none" strike="noStrike" cap="none">
                <a:solidFill>
                  <a:schemeClr val="dk1"/>
                </a:solidFill>
                <a:latin typeface="Kanit ExtraLight"/>
                <a:ea typeface="Kanit ExtraLight"/>
                <a:cs typeface="Kanit ExtraLight"/>
                <a:sym typeface="Kanit ExtraLight"/>
              </a:defRPr>
            </a:lvl9pPr>
          </a:lstStyle>
          <a:p>
            <a:pPr marL="0" indent="0" algn="ctr">
              <a:spcAft>
                <a:spcPts val="1600"/>
              </a:spcAft>
              <a:buFont typeface="Kanit ExtraLight"/>
              <a:buNone/>
            </a:pPr>
            <a:r>
              <a:rPr lang="es-PE" sz="2200" dirty="0">
                <a:solidFill>
                  <a:srgbClr val="FD2906"/>
                </a:solidFill>
                <a:latin typeface="Rubik" panose="020B0604020202020204" charset="-79"/>
                <a:ea typeface="Bree Serif"/>
                <a:cs typeface="Rubik" panose="020B0604020202020204" charset="-79"/>
                <a:sym typeface="Bree Serif"/>
              </a:rPr>
              <a:t>Diversity</a:t>
            </a:r>
          </a:p>
        </p:txBody>
      </p:sp>
      <p:cxnSp>
        <p:nvCxnSpPr>
          <p:cNvPr id="21" name="Google Shape;1517;p51">
            <a:extLst>
              <a:ext uri="{FF2B5EF4-FFF2-40B4-BE49-F238E27FC236}">
                <a16:creationId xmlns:a16="http://schemas.microsoft.com/office/drawing/2014/main" id="{8F54A978-354A-4DB1-836A-550EA4420AD6}"/>
              </a:ext>
            </a:extLst>
          </p:cNvPr>
          <p:cNvCxnSpPr>
            <a:cxnSpLocks/>
          </p:cNvCxnSpPr>
          <p:nvPr/>
        </p:nvCxnSpPr>
        <p:spPr>
          <a:xfrm flipH="1" flipV="1">
            <a:off x="2640425" y="2258876"/>
            <a:ext cx="1045650" cy="219963"/>
          </a:xfrm>
          <a:prstGeom prst="straightConnector1">
            <a:avLst/>
          </a:prstGeom>
          <a:noFill/>
          <a:ln w="9525" cap="flat" cmpd="sng">
            <a:solidFill>
              <a:schemeClr val="dk1"/>
            </a:solidFill>
            <a:prstDash val="solid"/>
            <a:round/>
            <a:headEnd type="none" w="med" len="med"/>
            <a:tailEnd type="triangle" w="med" len="med"/>
          </a:ln>
        </p:spPr>
      </p:cxnSp>
      <p:sp>
        <p:nvSpPr>
          <p:cNvPr id="27" name="Google Shape;1467;p51">
            <a:extLst>
              <a:ext uri="{FF2B5EF4-FFF2-40B4-BE49-F238E27FC236}">
                <a16:creationId xmlns:a16="http://schemas.microsoft.com/office/drawing/2014/main" id="{3FB3F454-8FAD-461C-9811-2298B3250334}"/>
              </a:ext>
            </a:extLst>
          </p:cNvPr>
          <p:cNvSpPr txBox="1">
            <a:spLocks/>
          </p:cNvSpPr>
          <p:nvPr/>
        </p:nvSpPr>
        <p:spPr>
          <a:xfrm>
            <a:off x="6660775" y="3189911"/>
            <a:ext cx="1770000" cy="342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600"/>
              <a:buFont typeface="Kanit ExtraLight"/>
              <a:buChar char="●"/>
              <a:defRPr sz="1600" b="0" i="0" u="none" strike="noStrike" cap="none">
                <a:solidFill>
                  <a:schemeClr val="dk1"/>
                </a:solidFill>
                <a:latin typeface="Kanit ExtraLight"/>
                <a:ea typeface="Kanit ExtraLight"/>
                <a:cs typeface="Kanit ExtraLight"/>
                <a:sym typeface="Kanit ExtraLight"/>
              </a:defRPr>
            </a:lvl1pPr>
            <a:lvl2pPr marL="914400" marR="0" lvl="1" indent="-330200" algn="l" rtl="0">
              <a:lnSpc>
                <a:spcPct val="100000"/>
              </a:lnSpc>
              <a:spcBef>
                <a:spcPts val="1600"/>
              </a:spcBef>
              <a:spcAft>
                <a:spcPts val="0"/>
              </a:spcAft>
              <a:buClr>
                <a:schemeClr val="dk1"/>
              </a:buClr>
              <a:buSzPts val="1600"/>
              <a:buFont typeface="Kanit ExtraLight"/>
              <a:buChar char="○"/>
              <a:defRPr sz="1600" b="0" i="0" u="none" strike="noStrike" cap="none">
                <a:solidFill>
                  <a:schemeClr val="dk1"/>
                </a:solidFill>
                <a:latin typeface="Kanit ExtraLight"/>
                <a:ea typeface="Kanit ExtraLight"/>
                <a:cs typeface="Kanit ExtraLight"/>
                <a:sym typeface="Kanit ExtraLight"/>
              </a:defRPr>
            </a:lvl2pPr>
            <a:lvl3pPr marL="1371600" marR="0" lvl="2" indent="-330200" algn="l" rtl="0">
              <a:lnSpc>
                <a:spcPct val="100000"/>
              </a:lnSpc>
              <a:spcBef>
                <a:spcPts val="1600"/>
              </a:spcBef>
              <a:spcAft>
                <a:spcPts val="0"/>
              </a:spcAft>
              <a:buClr>
                <a:schemeClr val="dk1"/>
              </a:buClr>
              <a:buSzPts val="1600"/>
              <a:buFont typeface="Kanit ExtraLight"/>
              <a:buChar char="■"/>
              <a:defRPr sz="1600" b="0" i="0" u="none" strike="noStrike" cap="none">
                <a:solidFill>
                  <a:schemeClr val="dk1"/>
                </a:solidFill>
                <a:latin typeface="Kanit ExtraLight"/>
                <a:ea typeface="Kanit ExtraLight"/>
                <a:cs typeface="Kanit ExtraLight"/>
                <a:sym typeface="Kanit ExtraLight"/>
              </a:defRPr>
            </a:lvl3pPr>
            <a:lvl4pPr marL="1828800" marR="0" lvl="3" indent="-330200" algn="l" rtl="0">
              <a:lnSpc>
                <a:spcPct val="100000"/>
              </a:lnSpc>
              <a:spcBef>
                <a:spcPts val="1600"/>
              </a:spcBef>
              <a:spcAft>
                <a:spcPts val="0"/>
              </a:spcAft>
              <a:buClr>
                <a:schemeClr val="dk1"/>
              </a:buClr>
              <a:buSzPts val="1600"/>
              <a:buFont typeface="Kanit ExtraLight"/>
              <a:buChar char="●"/>
              <a:defRPr sz="1600" b="0" i="0" u="none" strike="noStrike" cap="none">
                <a:solidFill>
                  <a:schemeClr val="dk1"/>
                </a:solidFill>
                <a:latin typeface="Kanit ExtraLight"/>
                <a:ea typeface="Kanit ExtraLight"/>
                <a:cs typeface="Kanit ExtraLight"/>
                <a:sym typeface="Kanit ExtraLight"/>
              </a:defRPr>
            </a:lvl4pPr>
            <a:lvl5pPr marL="2286000" marR="0" lvl="4" indent="-330200" algn="l" rtl="0">
              <a:lnSpc>
                <a:spcPct val="100000"/>
              </a:lnSpc>
              <a:spcBef>
                <a:spcPts val="1600"/>
              </a:spcBef>
              <a:spcAft>
                <a:spcPts val="0"/>
              </a:spcAft>
              <a:buClr>
                <a:schemeClr val="dk1"/>
              </a:buClr>
              <a:buSzPts val="1600"/>
              <a:buFont typeface="Kanit ExtraLight"/>
              <a:buChar char="○"/>
              <a:defRPr sz="1600" b="0" i="0" u="none" strike="noStrike" cap="none">
                <a:solidFill>
                  <a:schemeClr val="dk1"/>
                </a:solidFill>
                <a:latin typeface="Kanit ExtraLight"/>
                <a:ea typeface="Kanit ExtraLight"/>
                <a:cs typeface="Kanit ExtraLight"/>
                <a:sym typeface="Kanit ExtraLight"/>
              </a:defRPr>
            </a:lvl5pPr>
            <a:lvl6pPr marL="2743200" marR="0" lvl="5" indent="-330200" algn="l" rtl="0">
              <a:lnSpc>
                <a:spcPct val="100000"/>
              </a:lnSpc>
              <a:spcBef>
                <a:spcPts val="1600"/>
              </a:spcBef>
              <a:spcAft>
                <a:spcPts val="0"/>
              </a:spcAft>
              <a:buClr>
                <a:schemeClr val="dk1"/>
              </a:buClr>
              <a:buSzPts val="1600"/>
              <a:buFont typeface="Kanit ExtraLight"/>
              <a:buChar char="■"/>
              <a:defRPr sz="1600" b="0" i="0" u="none" strike="noStrike" cap="none">
                <a:solidFill>
                  <a:schemeClr val="dk1"/>
                </a:solidFill>
                <a:latin typeface="Kanit ExtraLight"/>
                <a:ea typeface="Kanit ExtraLight"/>
                <a:cs typeface="Kanit ExtraLight"/>
                <a:sym typeface="Kanit ExtraLight"/>
              </a:defRPr>
            </a:lvl6pPr>
            <a:lvl7pPr marL="3200400" marR="0" lvl="6" indent="-330200" algn="l" rtl="0">
              <a:lnSpc>
                <a:spcPct val="100000"/>
              </a:lnSpc>
              <a:spcBef>
                <a:spcPts val="1600"/>
              </a:spcBef>
              <a:spcAft>
                <a:spcPts val="0"/>
              </a:spcAft>
              <a:buClr>
                <a:schemeClr val="dk1"/>
              </a:buClr>
              <a:buSzPts val="1600"/>
              <a:buFont typeface="Kanit ExtraLight"/>
              <a:buChar char="●"/>
              <a:defRPr sz="1600" b="0" i="0" u="none" strike="noStrike" cap="none">
                <a:solidFill>
                  <a:schemeClr val="dk1"/>
                </a:solidFill>
                <a:latin typeface="Kanit ExtraLight"/>
                <a:ea typeface="Kanit ExtraLight"/>
                <a:cs typeface="Kanit ExtraLight"/>
                <a:sym typeface="Kanit ExtraLight"/>
              </a:defRPr>
            </a:lvl7pPr>
            <a:lvl8pPr marL="3657600" marR="0" lvl="7" indent="-330200" algn="l" rtl="0">
              <a:lnSpc>
                <a:spcPct val="100000"/>
              </a:lnSpc>
              <a:spcBef>
                <a:spcPts val="1600"/>
              </a:spcBef>
              <a:spcAft>
                <a:spcPts val="0"/>
              </a:spcAft>
              <a:buClr>
                <a:schemeClr val="dk1"/>
              </a:buClr>
              <a:buSzPts val="1600"/>
              <a:buFont typeface="Kanit ExtraLight"/>
              <a:buChar char="○"/>
              <a:defRPr sz="1600" b="0" i="0" u="none" strike="noStrike" cap="none">
                <a:solidFill>
                  <a:schemeClr val="dk1"/>
                </a:solidFill>
                <a:latin typeface="Kanit ExtraLight"/>
                <a:ea typeface="Kanit ExtraLight"/>
                <a:cs typeface="Kanit ExtraLight"/>
                <a:sym typeface="Kanit ExtraLight"/>
              </a:defRPr>
            </a:lvl8pPr>
            <a:lvl9pPr marL="4114800" marR="0" lvl="8" indent="-330200" algn="l" rtl="0">
              <a:lnSpc>
                <a:spcPct val="100000"/>
              </a:lnSpc>
              <a:spcBef>
                <a:spcPts val="1600"/>
              </a:spcBef>
              <a:spcAft>
                <a:spcPts val="1600"/>
              </a:spcAft>
              <a:buClr>
                <a:schemeClr val="dk1"/>
              </a:buClr>
              <a:buSzPts val="1600"/>
              <a:buFont typeface="Kanit ExtraLight"/>
              <a:buChar char="■"/>
              <a:defRPr sz="1600" b="0" i="0" u="none" strike="noStrike" cap="none">
                <a:solidFill>
                  <a:schemeClr val="dk1"/>
                </a:solidFill>
                <a:latin typeface="Kanit ExtraLight"/>
                <a:ea typeface="Kanit ExtraLight"/>
                <a:cs typeface="Kanit ExtraLight"/>
                <a:sym typeface="Kanit ExtraLight"/>
              </a:defRPr>
            </a:lvl9pPr>
          </a:lstStyle>
          <a:p>
            <a:pPr marL="0" indent="0" algn="ctr">
              <a:spcAft>
                <a:spcPts val="1600"/>
              </a:spcAft>
              <a:buFont typeface="Kanit ExtraLight"/>
              <a:buNone/>
            </a:pPr>
            <a:r>
              <a:rPr lang="es-PE" sz="2200" dirty="0">
                <a:solidFill>
                  <a:srgbClr val="FD2906"/>
                </a:solidFill>
                <a:latin typeface="Rubik" panose="020B0604020202020204" charset="-79"/>
                <a:ea typeface="Bree Serif"/>
                <a:cs typeface="Rubik" panose="020B0604020202020204" charset="-79"/>
                <a:sym typeface="Bree Serif"/>
              </a:rPr>
              <a:t>Diversity</a:t>
            </a:r>
          </a:p>
        </p:txBody>
      </p:sp>
      <p:sp>
        <p:nvSpPr>
          <p:cNvPr id="28" name="Google Shape;1467;p51">
            <a:extLst>
              <a:ext uri="{FF2B5EF4-FFF2-40B4-BE49-F238E27FC236}">
                <a16:creationId xmlns:a16="http://schemas.microsoft.com/office/drawing/2014/main" id="{19C28E36-E3FD-4B3D-B378-D5911A08FD3D}"/>
              </a:ext>
            </a:extLst>
          </p:cNvPr>
          <p:cNvSpPr txBox="1">
            <a:spLocks/>
          </p:cNvSpPr>
          <p:nvPr/>
        </p:nvSpPr>
        <p:spPr>
          <a:xfrm>
            <a:off x="6650462" y="1318351"/>
            <a:ext cx="1770000" cy="342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600"/>
              <a:buFont typeface="Kanit ExtraLight"/>
              <a:buChar char="●"/>
              <a:defRPr sz="1600" b="0" i="0" u="none" strike="noStrike" cap="none">
                <a:solidFill>
                  <a:schemeClr val="dk1"/>
                </a:solidFill>
                <a:latin typeface="Kanit ExtraLight"/>
                <a:ea typeface="Kanit ExtraLight"/>
                <a:cs typeface="Kanit ExtraLight"/>
                <a:sym typeface="Kanit ExtraLight"/>
              </a:defRPr>
            </a:lvl1pPr>
            <a:lvl2pPr marL="914400" marR="0" lvl="1" indent="-330200" algn="l" rtl="0">
              <a:lnSpc>
                <a:spcPct val="100000"/>
              </a:lnSpc>
              <a:spcBef>
                <a:spcPts val="1600"/>
              </a:spcBef>
              <a:spcAft>
                <a:spcPts val="0"/>
              </a:spcAft>
              <a:buClr>
                <a:schemeClr val="dk1"/>
              </a:buClr>
              <a:buSzPts val="1600"/>
              <a:buFont typeface="Kanit ExtraLight"/>
              <a:buChar char="○"/>
              <a:defRPr sz="1600" b="0" i="0" u="none" strike="noStrike" cap="none">
                <a:solidFill>
                  <a:schemeClr val="dk1"/>
                </a:solidFill>
                <a:latin typeface="Kanit ExtraLight"/>
                <a:ea typeface="Kanit ExtraLight"/>
                <a:cs typeface="Kanit ExtraLight"/>
                <a:sym typeface="Kanit ExtraLight"/>
              </a:defRPr>
            </a:lvl2pPr>
            <a:lvl3pPr marL="1371600" marR="0" lvl="2" indent="-330200" algn="l" rtl="0">
              <a:lnSpc>
                <a:spcPct val="100000"/>
              </a:lnSpc>
              <a:spcBef>
                <a:spcPts val="1600"/>
              </a:spcBef>
              <a:spcAft>
                <a:spcPts val="0"/>
              </a:spcAft>
              <a:buClr>
                <a:schemeClr val="dk1"/>
              </a:buClr>
              <a:buSzPts val="1600"/>
              <a:buFont typeface="Kanit ExtraLight"/>
              <a:buChar char="■"/>
              <a:defRPr sz="1600" b="0" i="0" u="none" strike="noStrike" cap="none">
                <a:solidFill>
                  <a:schemeClr val="dk1"/>
                </a:solidFill>
                <a:latin typeface="Kanit ExtraLight"/>
                <a:ea typeface="Kanit ExtraLight"/>
                <a:cs typeface="Kanit ExtraLight"/>
                <a:sym typeface="Kanit ExtraLight"/>
              </a:defRPr>
            </a:lvl3pPr>
            <a:lvl4pPr marL="1828800" marR="0" lvl="3" indent="-330200" algn="l" rtl="0">
              <a:lnSpc>
                <a:spcPct val="100000"/>
              </a:lnSpc>
              <a:spcBef>
                <a:spcPts val="1600"/>
              </a:spcBef>
              <a:spcAft>
                <a:spcPts val="0"/>
              </a:spcAft>
              <a:buClr>
                <a:schemeClr val="dk1"/>
              </a:buClr>
              <a:buSzPts val="1600"/>
              <a:buFont typeface="Kanit ExtraLight"/>
              <a:buChar char="●"/>
              <a:defRPr sz="1600" b="0" i="0" u="none" strike="noStrike" cap="none">
                <a:solidFill>
                  <a:schemeClr val="dk1"/>
                </a:solidFill>
                <a:latin typeface="Kanit ExtraLight"/>
                <a:ea typeface="Kanit ExtraLight"/>
                <a:cs typeface="Kanit ExtraLight"/>
                <a:sym typeface="Kanit ExtraLight"/>
              </a:defRPr>
            </a:lvl4pPr>
            <a:lvl5pPr marL="2286000" marR="0" lvl="4" indent="-330200" algn="l" rtl="0">
              <a:lnSpc>
                <a:spcPct val="100000"/>
              </a:lnSpc>
              <a:spcBef>
                <a:spcPts val="1600"/>
              </a:spcBef>
              <a:spcAft>
                <a:spcPts val="0"/>
              </a:spcAft>
              <a:buClr>
                <a:schemeClr val="dk1"/>
              </a:buClr>
              <a:buSzPts val="1600"/>
              <a:buFont typeface="Kanit ExtraLight"/>
              <a:buChar char="○"/>
              <a:defRPr sz="1600" b="0" i="0" u="none" strike="noStrike" cap="none">
                <a:solidFill>
                  <a:schemeClr val="dk1"/>
                </a:solidFill>
                <a:latin typeface="Kanit ExtraLight"/>
                <a:ea typeface="Kanit ExtraLight"/>
                <a:cs typeface="Kanit ExtraLight"/>
                <a:sym typeface="Kanit ExtraLight"/>
              </a:defRPr>
            </a:lvl5pPr>
            <a:lvl6pPr marL="2743200" marR="0" lvl="5" indent="-330200" algn="l" rtl="0">
              <a:lnSpc>
                <a:spcPct val="100000"/>
              </a:lnSpc>
              <a:spcBef>
                <a:spcPts val="1600"/>
              </a:spcBef>
              <a:spcAft>
                <a:spcPts val="0"/>
              </a:spcAft>
              <a:buClr>
                <a:schemeClr val="dk1"/>
              </a:buClr>
              <a:buSzPts val="1600"/>
              <a:buFont typeface="Kanit ExtraLight"/>
              <a:buChar char="■"/>
              <a:defRPr sz="1600" b="0" i="0" u="none" strike="noStrike" cap="none">
                <a:solidFill>
                  <a:schemeClr val="dk1"/>
                </a:solidFill>
                <a:latin typeface="Kanit ExtraLight"/>
                <a:ea typeface="Kanit ExtraLight"/>
                <a:cs typeface="Kanit ExtraLight"/>
                <a:sym typeface="Kanit ExtraLight"/>
              </a:defRPr>
            </a:lvl6pPr>
            <a:lvl7pPr marL="3200400" marR="0" lvl="6" indent="-330200" algn="l" rtl="0">
              <a:lnSpc>
                <a:spcPct val="100000"/>
              </a:lnSpc>
              <a:spcBef>
                <a:spcPts val="1600"/>
              </a:spcBef>
              <a:spcAft>
                <a:spcPts val="0"/>
              </a:spcAft>
              <a:buClr>
                <a:schemeClr val="dk1"/>
              </a:buClr>
              <a:buSzPts val="1600"/>
              <a:buFont typeface="Kanit ExtraLight"/>
              <a:buChar char="●"/>
              <a:defRPr sz="1600" b="0" i="0" u="none" strike="noStrike" cap="none">
                <a:solidFill>
                  <a:schemeClr val="dk1"/>
                </a:solidFill>
                <a:latin typeface="Kanit ExtraLight"/>
                <a:ea typeface="Kanit ExtraLight"/>
                <a:cs typeface="Kanit ExtraLight"/>
                <a:sym typeface="Kanit ExtraLight"/>
              </a:defRPr>
            </a:lvl7pPr>
            <a:lvl8pPr marL="3657600" marR="0" lvl="7" indent="-330200" algn="l" rtl="0">
              <a:lnSpc>
                <a:spcPct val="100000"/>
              </a:lnSpc>
              <a:spcBef>
                <a:spcPts val="1600"/>
              </a:spcBef>
              <a:spcAft>
                <a:spcPts val="0"/>
              </a:spcAft>
              <a:buClr>
                <a:schemeClr val="dk1"/>
              </a:buClr>
              <a:buSzPts val="1600"/>
              <a:buFont typeface="Kanit ExtraLight"/>
              <a:buChar char="○"/>
              <a:defRPr sz="1600" b="0" i="0" u="none" strike="noStrike" cap="none">
                <a:solidFill>
                  <a:schemeClr val="dk1"/>
                </a:solidFill>
                <a:latin typeface="Kanit ExtraLight"/>
                <a:ea typeface="Kanit ExtraLight"/>
                <a:cs typeface="Kanit ExtraLight"/>
                <a:sym typeface="Kanit ExtraLight"/>
              </a:defRPr>
            </a:lvl8pPr>
            <a:lvl9pPr marL="4114800" marR="0" lvl="8" indent="-330200" algn="l" rtl="0">
              <a:lnSpc>
                <a:spcPct val="100000"/>
              </a:lnSpc>
              <a:spcBef>
                <a:spcPts val="1600"/>
              </a:spcBef>
              <a:spcAft>
                <a:spcPts val="1600"/>
              </a:spcAft>
              <a:buClr>
                <a:schemeClr val="dk1"/>
              </a:buClr>
              <a:buSzPts val="1600"/>
              <a:buFont typeface="Kanit ExtraLight"/>
              <a:buChar char="■"/>
              <a:defRPr sz="1600" b="0" i="0" u="none" strike="noStrike" cap="none">
                <a:solidFill>
                  <a:schemeClr val="dk1"/>
                </a:solidFill>
                <a:latin typeface="Kanit ExtraLight"/>
                <a:ea typeface="Kanit ExtraLight"/>
                <a:cs typeface="Kanit ExtraLight"/>
                <a:sym typeface="Kanit ExtraLight"/>
              </a:defRPr>
            </a:lvl9pPr>
          </a:lstStyle>
          <a:p>
            <a:pPr marL="0" indent="0" algn="ctr">
              <a:spcAft>
                <a:spcPts val="1600"/>
              </a:spcAft>
              <a:buFont typeface="Kanit ExtraLight"/>
              <a:buNone/>
            </a:pPr>
            <a:r>
              <a:rPr lang="es-PE" sz="2200" dirty="0">
                <a:solidFill>
                  <a:srgbClr val="FD2906"/>
                </a:solidFill>
                <a:latin typeface="Rubik" panose="020B0604020202020204" charset="-79"/>
                <a:ea typeface="Bree Serif"/>
                <a:cs typeface="Rubik" panose="020B0604020202020204" charset="-79"/>
                <a:sym typeface="Bree Serif"/>
              </a:rPr>
              <a:t>Diversity</a:t>
            </a:r>
          </a:p>
        </p:txBody>
      </p:sp>
      <p:sp>
        <p:nvSpPr>
          <p:cNvPr id="29" name="Flecha: a la derecha 28">
            <a:extLst>
              <a:ext uri="{FF2B5EF4-FFF2-40B4-BE49-F238E27FC236}">
                <a16:creationId xmlns:a16="http://schemas.microsoft.com/office/drawing/2014/main" id="{858A980C-7213-41FF-BE59-B594D7F07776}"/>
              </a:ext>
            </a:extLst>
          </p:cNvPr>
          <p:cNvSpPr/>
          <p:nvPr/>
        </p:nvSpPr>
        <p:spPr>
          <a:xfrm rot="10800000">
            <a:off x="66532" y="747336"/>
            <a:ext cx="8810574" cy="162765"/>
          </a:xfrm>
          <a:prstGeom prst="rightArrow">
            <a:avLst/>
          </a:prstGeom>
          <a:solidFill>
            <a:srgbClr val="D92B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p>
        </p:txBody>
      </p:sp>
      <p:pic>
        <p:nvPicPr>
          <p:cNvPr id="30" name="Imagen 29">
            <a:extLst>
              <a:ext uri="{FF2B5EF4-FFF2-40B4-BE49-F238E27FC236}">
                <a16:creationId xmlns:a16="http://schemas.microsoft.com/office/drawing/2014/main" id="{C9CF84C3-38EF-468E-9B5E-29BFA34C164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05452" y="375254"/>
            <a:ext cx="638367" cy="671965"/>
          </a:xfrm>
          <a:prstGeom prst="rect">
            <a:avLst/>
          </a:prstGeom>
        </p:spPr>
      </p:pic>
      <p:pic>
        <p:nvPicPr>
          <p:cNvPr id="4" name="Imagen 3">
            <a:extLst>
              <a:ext uri="{FF2B5EF4-FFF2-40B4-BE49-F238E27FC236}">
                <a16:creationId xmlns:a16="http://schemas.microsoft.com/office/drawing/2014/main" id="{56E2E752-3BB6-4FD0-B29C-D3D1F5D569B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717383" y="870844"/>
            <a:ext cx="4573873" cy="4272655"/>
          </a:xfrm>
          <a:prstGeom prst="rect">
            <a:avLst/>
          </a:prstGeom>
        </p:spPr>
      </p:pic>
      <p:pic>
        <p:nvPicPr>
          <p:cNvPr id="6" name="Imagen 5">
            <a:extLst>
              <a:ext uri="{FF2B5EF4-FFF2-40B4-BE49-F238E27FC236}">
                <a16:creationId xmlns:a16="http://schemas.microsoft.com/office/drawing/2014/main" id="{36C937EB-AD35-43DD-BCB4-75265666AD5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163250" y="1489501"/>
            <a:ext cx="3422583" cy="3653999"/>
          </a:xfrm>
          <a:prstGeom prst="rect">
            <a:avLst/>
          </a:prstGeom>
        </p:spPr>
      </p:pic>
    </p:spTree>
    <p:extLst>
      <p:ext uri="{BB962C8B-B14F-4D97-AF65-F5344CB8AC3E}">
        <p14:creationId xmlns:p14="http://schemas.microsoft.com/office/powerpoint/2010/main" val="2152075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3000"/>
            <a:lum/>
            <a:extLst>
              <a:ext uri="{28A0092B-C50C-407E-A947-70E740481C1C}">
                <a14:useLocalDpi xmlns:a14="http://schemas.microsoft.com/office/drawing/2010/main"/>
              </a:ext>
            </a:extLst>
          </a:blip>
          <a:srcRect/>
          <a:stretch>
            <a:fillRect/>
          </a:stretch>
        </a:blipFill>
        <a:effectLst/>
      </p:bgPr>
    </p:bg>
    <p:spTree>
      <p:nvGrpSpPr>
        <p:cNvPr id="1" name="Shape 11054"/>
        <p:cNvGrpSpPr/>
        <p:nvPr/>
      </p:nvGrpSpPr>
      <p:grpSpPr>
        <a:xfrm>
          <a:off x="0" y="0"/>
          <a:ext cx="0" cy="0"/>
          <a:chOff x="0" y="0"/>
          <a:chExt cx="0" cy="0"/>
        </a:xfrm>
      </p:grpSpPr>
      <p:sp>
        <p:nvSpPr>
          <p:cNvPr id="3" name="Rectángulo 2">
            <a:extLst>
              <a:ext uri="{FF2B5EF4-FFF2-40B4-BE49-F238E27FC236}">
                <a16:creationId xmlns:a16="http://schemas.microsoft.com/office/drawing/2014/main" id="{337F3781-0DA2-45D7-93AB-95562C08E913}"/>
              </a:ext>
            </a:extLst>
          </p:cNvPr>
          <p:cNvSpPr/>
          <p:nvPr/>
        </p:nvSpPr>
        <p:spPr>
          <a:xfrm>
            <a:off x="323528" y="411510"/>
            <a:ext cx="8568952" cy="4320480"/>
          </a:xfrm>
          <a:prstGeom prst="rect">
            <a:avLst/>
          </a:prstGeom>
          <a:solidFill>
            <a:schemeClr val="bg1">
              <a:lumMod val="95000"/>
              <a:alpha val="28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056" name="Google Shape;11056;p46"/>
          <p:cNvSpPr txBox="1">
            <a:spLocks noGrp="1"/>
          </p:cNvSpPr>
          <p:nvPr>
            <p:ph type="title"/>
          </p:nvPr>
        </p:nvSpPr>
        <p:spPr>
          <a:xfrm>
            <a:off x="3779912" y="411510"/>
            <a:ext cx="5112568" cy="122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t>A picture is worth a thousand words</a:t>
            </a:r>
            <a:endParaRPr b="1" dirty="0"/>
          </a:p>
        </p:txBody>
      </p:sp>
      <p:sp>
        <p:nvSpPr>
          <p:cNvPr id="4" name="Title 1">
            <a:extLst>
              <a:ext uri="{FF2B5EF4-FFF2-40B4-BE49-F238E27FC236}">
                <a16:creationId xmlns:a16="http://schemas.microsoft.com/office/drawing/2014/main" id="{80638B7C-8F13-456E-99AA-321BCECE1CAA}"/>
              </a:ext>
            </a:extLst>
          </p:cNvPr>
          <p:cNvSpPr txBox="1">
            <a:spLocks/>
          </p:cNvSpPr>
          <p:nvPr/>
        </p:nvSpPr>
        <p:spPr>
          <a:xfrm>
            <a:off x="467544" y="3600400"/>
            <a:ext cx="4752528" cy="1131590"/>
          </a:xfrm>
          <a:prstGeom prst="rect">
            <a:avLst/>
          </a:prstGeom>
        </p:spPr>
        <p:txBody>
          <a:bodyPr spcFirstLastPara="1" wrap="square" lIns="91425" tIns="91425" rIns="91425" bIns="91425" anchor="ctr" anchorCtr="0">
            <a:noAutofit/>
          </a:bodyPr>
          <a:lstStyle>
            <a:lvl1pPr lvl="0" algn="ctr" defTabSz="914400" rtl="0" eaLnBrk="1" latinLnBrk="1" hangingPunct="1">
              <a:spcBef>
                <a:spcPts val="0"/>
              </a:spcBef>
              <a:spcAft>
                <a:spcPts val="0"/>
              </a:spcAft>
              <a:buSzPts val="3500"/>
              <a:buNone/>
              <a:defRPr sz="4500" kern="1200">
                <a:solidFill>
                  <a:schemeClr val="tx1"/>
                </a:solidFill>
                <a:latin typeface="+mj-lt"/>
                <a:ea typeface="+mj-ea"/>
                <a:cs typeface="+mj-cs"/>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pPr algn="l"/>
            <a:r>
              <a:rPr lang="en-US" altLang="ko-KR" sz="3200" b="1" dirty="0"/>
              <a:t>One Columns</a:t>
            </a:r>
          </a:p>
          <a:p>
            <a:pPr algn="l"/>
            <a:r>
              <a:rPr lang="en-US" altLang="ko-KR" sz="3200" b="1" dirty="0"/>
              <a:t>Layout</a:t>
            </a:r>
            <a:endParaRPr lang="ko-KR" altLang="en-US" sz="3200" b="1" dirty="0"/>
          </a:p>
        </p:txBody>
      </p:sp>
      <p:pic>
        <p:nvPicPr>
          <p:cNvPr id="5" name="Imagen 4">
            <a:extLst>
              <a:ext uri="{FF2B5EF4-FFF2-40B4-BE49-F238E27FC236}">
                <a16:creationId xmlns:a16="http://schemas.microsoft.com/office/drawing/2014/main" id="{109CEDF1-61B0-49DD-B80B-B42D0B8024C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47664" y="869506"/>
            <a:ext cx="5657883" cy="4243412"/>
          </a:xfrm>
          <a:prstGeom prst="rect">
            <a:avLst/>
          </a:prstGeom>
        </p:spPr>
      </p:pic>
    </p:spTree>
    <p:extLst>
      <p:ext uri="{BB962C8B-B14F-4D97-AF65-F5344CB8AC3E}">
        <p14:creationId xmlns:p14="http://schemas.microsoft.com/office/powerpoint/2010/main" val="8424243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50"/>
        <p:cNvGrpSpPr/>
        <p:nvPr/>
      </p:nvGrpSpPr>
      <p:grpSpPr>
        <a:xfrm>
          <a:off x="0" y="0"/>
          <a:ext cx="0" cy="0"/>
          <a:chOff x="0" y="0"/>
          <a:chExt cx="0" cy="0"/>
        </a:xfrm>
      </p:grpSpPr>
      <p:sp>
        <p:nvSpPr>
          <p:cNvPr id="1851" name="Google Shape;1851;p63"/>
          <p:cNvSpPr/>
          <p:nvPr/>
        </p:nvSpPr>
        <p:spPr>
          <a:xfrm>
            <a:off x="4984450" y="3023200"/>
            <a:ext cx="705000" cy="705000"/>
          </a:xfrm>
          <a:prstGeom prst="ellipse">
            <a:avLst/>
          </a:prstGeom>
          <a:solidFill>
            <a:srgbClr val="FD29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1853" name="Google Shape;1853;p63"/>
          <p:cNvSpPr txBox="1">
            <a:spLocks noGrp="1"/>
          </p:cNvSpPr>
          <p:nvPr>
            <p:ph type="title"/>
          </p:nvPr>
        </p:nvSpPr>
        <p:spPr>
          <a:xfrm>
            <a:off x="755576" y="74500"/>
            <a:ext cx="7699200" cy="478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b="1" dirty="0">
                <a:solidFill>
                  <a:srgbClr val="FD2906"/>
                </a:solidFill>
              </a:rPr>
              <a:t>How to prepare your bike</a:t>
            </a:r>
            <a:endParaRPr sz="3200" b="1" dirty="0">
              <a:solidFill>
                <a:srgbClr val="FD2906"/>
              </a:solidFill>
            </a:endParaRPr>
          </a:p>
        </p:txBody>
      </p:sp>
      <p:sp>
        <p:nvSpPr>
          <p:cNvPr id="1887" name="Google Shape;1887;p63"/>
          <p:cNvSpPr txBox="1"/>
          <p:nvPr/>
        </p:nvSpPr>
        <p:spPr>
          <a:xfrm>
            <a:off x="5822575" y="1620175"/>
            <a:ext cx="1770000" cy="69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dk1"/>
                </a:solidFill>
                <a:latin typeface="Kanit Light"/>
                <a:ea typeface="Kanit Light"/>
                <a:cs typeface="Kanit Light"/>
                <a:sym typeface="Kanit Light"/>
              </a:rPr>
              <a:t>Mercury is the closest planet to the Sun</a:t>
            </a:r>
            <a:endParaRPr sz="1600">
              <a:solidFill>
                <a:schemeClr val="dk1"/>
              </a:solidFill>
              <a:latin typeface="Kanit Light"/>
              <a:ea typeface="Kanit Light"/>
              <a:cs typeface="Kanit Light"/>
              <a:sym typeface="Kanit Light"/>
            </a:endParaRPr>
          </a:p>
        </p:txBody>
      </p:sp>
      <p:cxnSp>
        <p:nvCxnSpPr>
          <p:cNvPr id="1889" name="Google Shape;1889;p63"/>
          <p:cNvCxnSpPr>
            <a:cxnSpLocks/>
          </p:cNvCxnSpPr>
          <p:nvPr/>
        </p:nvCxnSpPr>
        <p:spPr>
          <a:xfrm flipH="1">
            <a:off x="3144187" y="1851670"/>
            <a:ext cx="1730401" cy="504056"/>
          </a:xfrm>
          <a:prstGeom prst="straightConnector1">
            <a:avLst/>
          </a:prstGeom>
          <a:noFill/>
          <a:ln w="9525" cap="flat" cmpd="sng">
            <a:solidFill>
              <a:schemeClr val="dk1"/>
            </a:solidFill>
            <a:prstDash val="solid"/>
            <a:round/>
            <a:headEnd type="none" w="med" len="med"/>
            <a:tailEnd type="triangle" w="med" len="med"/>
          </a:ln>
        </p:spPr>
      </p:cxnSp>
      <p:sp>
        <p:nvSpPr>
          <p:cNvPr id="1891" name="Google Shape;1891;p63"/>
          <p:cNvSpPr/>
          <p:nvPr/>
        </p:nvSpPr>
        <p:spPr>
          <a:xfrm>
            <a:off x="4984450" y="1355275"/>
            <a:ext cx="705000" cy="705000"/>
          </a:xfrm>
          <a:prstGeom prst="ellipse">
            <a:avLst/>
          </a:prstGeom>
          <a:solidFill>
            <a:srgbClr val="FD29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63"/>
          <p:cNvSpPr txBox="1"/>
          <p:nvPr/>
        </p:nvSpPr>
        <p:spPr>
          <a:xfrm>
            <a:off x="5822575" y="3288100"/>
            <a:ext cx="1770000" cy="69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dk1"/>
                </a:solidFill>
                <a:latin typeface="Kanit Light"/>
                <a:ea typeface="Kanit Light"/>
                <a:cs typeface="Kanit Light"/>
                <a:sym typeface="Kanit Light"/>
              </a:rPr>
              <a:t>Venus has a beautiful name, but it’s very hot</a:t>
            </a:r>
            <a:endParaRPr sz="1600">
              <a:solidFill>
                <a:schemeClr val="dk1"/>
              </a:solidFill>
              <a:latin typeface="Kanit Light"/>
              <a:ea typeface="Kanit Light"/>
              <a:cs typeface="Kanit Light"/>
              <a:sym typeface="Kanit Light"/>
            </a:endParaRPr>
          </a:p>
        </p:txBody>
      </p:sp>
      <p:cxnSp>
        <p:nvCxnSpPr>
          <p:cNvPr id="1894" name="Google Shape;1894;p63"/>
          <p:cNvCxnSpPr>
            <a:cxnSpLocks/>
          </p:cNvCxnSpPr>
          <p:nvPr/>
        </p:nvCxnSpPr>
        <p:spPr>
          <a:xfrm flipH="1" flipV="1">
            <a:off x="3162302" y="3140279"/>
            <a:ext cx="1744735" cy="257122"/>
          </a:xfrm>
          <a:prstGeom prst="straightConnector1">
            <a:avLst/>
          </a:prstGeom>
          <a:noFill/>
          <a:ln w="9525" cap="flat" cmpd="sng">
            <a:solidFill>
              <a:schemeClr val="dk1"/>
            </a:solidFill>
            <a:prstDash val="solid"/>
            <a:round/>
            <a:headEnd type="none" w="med" len="med"/>
            <a:tailEnd type="triangle" w="med" len="med"/>
          </a:ln>
        </p:spPr>
      </p:cxnSp>
      <p:sp>
        <p:nvSpPr>
          <p:cNvPr id="25" name="Google Shape;1853;p63">
            <a:extLst>
              <a:ext uri="{FF2B5EF4-FFF2-40B4-BE49-F238E27FC236}">
                <a16:creationId xmlns:a16="http://schemas.microsoft.com/office/drawing/2014/main" id="{EA005111-95E1-459C-A019-CFE7ACE950D0}"/>
              </a:ext>
            </a:extLst>
          </p:cNvPr>
          <p:cNvSpPr txBox="1">
            <a:spLocks/>
          </p:cNvSpPr>
          <p:nvPr/>
        </p:nvSpPr>
        <p:spPr>
          <a:xfrm>
            <a:off x="5027801" y="1389284"/>
            <a:ext cx="661649" cy="478200"/>
          </a:xfrm>
          <a:prstGeom prst="rect">
            <a:avLst/>
          </a:prstGeom>
        </p:spPr>
        <p:txBody>
          <a:bodyPr spcFirstLastPara="1" wrap="square" lIns="91425" tIns="91425" rIns="91425" bIns="91425" anchor="t" anchorCtr="0">
            <a:noAutofit/>
          </a:bodyPr>
          <a:lstStyle>
            <a:lvl1pPr lvl="0" algn="ctr" defTabSz="914400" rtl="0" eaLnBrk="1" latinLnBrk="1" hangingPunct="1">
              <a:spcBef>
                <a:spcPts val="0"/>
              </a:spcBef>
              <a:spcAft>
                <a:spcPts val="0"/>
              </a:spcAft>
              <a:buNone/>
              <a:defRPr sz="4400" kern="1200">
                <a:solidFill>
                  <a:schemeClr val="tx1"/>
                </a:solidFill>
                <a:latin typeface="+mj-lt"/>
                <a:ea typeface="+mj-ea"/>
                <a:cs typeface="+mj-cs"/>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r>
              <a:rPr lang="en-US" sz="2800" b="1" dirty="0">
                <a:solidFill>
                  <a:schemeClr val="bg1"/>
                </a:solidFill>
              </a:rPr>
              <a:t>1</a:t>
            </a:r>
          </a:p>
        </p:txBody>
      </p:sp>
      <p:sp>
        <p:nvSpPr>
          <p:cNvPr id="26" name="Google Shape;1853;p63">
            <a:extLst>
              <a:ext uri="{FF2B5EF4-FFF2-40B4-BE49-F238E27FC236}">
                <a16:creationId xmlns:a16="http://schemas.microsoft.com/office/drawing/2014/main" id="{8BC765D4-81F8-4198-BEE1-9032ECBB370B}"/>
              </a:ext>
            </a:extLst>
          </p:cNvPr>
          <p:cNvSpPr txBox="1">
            <a:spLocks/>
          </p:cNvSpPr>
          <p:nvPr/>
        </p:nvSpPr>
        <p:spPr>
          <a:xfrm>
            <a:off x="4984450" y="3068273"/>
            <a:ext cx="661649" cy="478200"/>
          </a:xfrm>
          <a:prstGeom prst="rect">
            <a:avLst/>
          </a:prstGeom>
        </p:spPr>
        <p:txBody>
          <a:bodyPr spcFirstLastPara="1" wrap="square" lIns="91425" tIns="91425" rIns="91425" bIns="91425" anchor="t" anchorCtr="0">
            <a:noAutofit/>
          </a:bodyPr>
          <a:lstStyle>
            <a:lvl1pPr lvl="0" algn="ctr" defTabSz="914400" rtl="0" eaLnBrk="1" latinLnBrk="1" hangingPunct="1">
              <a:spcBef>
                <a:spcPts val="0"/>
              </a:spcBef>
              <a:spcAft>
                <a:spcPts val="0"/>
              </a:spcAft>
              <a:buNone/>
              <a:defRPr sz="4400" kern="1200">
                <a:solidFill>
                  <a:schemeClr val="tx1"/>
                </a:solidFill>
                <a:latin typeface="+mj-lt"/>
                <a:ea typeface="+mj-ea"/>
                <a:cs typeface="+mj-cs"/>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r>
              <a:rPr lang="en-US" sz="2800" b="1" dirty="0">
                <a:solidFill>
                  <a:schemeClr val="bg1"/>
                </a:solidFill>
              </a:rPr>
              <a:t>2</a:t>
            </a:r>
          </a:p>
        </p:txBody>
      </p:sp>
      <p:sp>
        <p:nvSpPr>
          <p:cNvPr id="29" name="Rectangle 1">
            <a:extLst>
              <a:ext uri="{FF2B5EF4-FFF2-40B4-BE49-F238E27FC236}">
                <a16:creationId xmlns:a16="http://schemas.microsoft.com/office/drawing/2014/main" id="{B46424DD-2BAF-4A50-8F66-32D0B2BB723B}"/>
              </a:ext>
            </a:extLst>
          </p:cNvPr>
          <p:cNvSpPr/>
          <p:nvPr/>
        </p:nvSpPr>
        <p:spPr>
          <a:xfrm>
            <a:off x="0" y="4881880"/>
            <a:ext cx="9144000" cy="261619"/>
          </a:xfrm>
          <a:prstGeom prst="rect">
            <a:avLst/>
          </a:prstGeom>
          <a:solidFill>
            <a:srgbClr val="004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21" name="Flecha: a la derecha 20">
            <a:extLst>
              <a:ext uri="{FF2B5EF4-FFF2-40B4-BE49-F238E27FC236}">
                <a16:creationId xmlns:a16="http://schemas.microsoft.com/office/drawing/2014/main" id="{5A6A5F55-C633-4980-90A4-DF3A273281D2}"/>
              </a:ext>
            </a:extLst>
          </p:cNvPr>
          <p:cNvSpPr/>
          <p:nvPr/>
        </p:nvSpPr>
        <p:spPr>
          <a:xfrm rot="10800000">
            <a:off x="66532" y="747336"/>
            <a:ext cx="8810574" cy="162765"/>
          </a:xfrm>
          <a:prstGeom prst="rightArrow">
            <a:avLst/>
          </a:prstGeom>
          <a:solidFill>
            <a:srgbClr val="D92B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p>
        </p:txBody>
      </p:sp>
      <p:pic>
        <p:nvPicPr>
          <p:cNvPr id="22" name="Imagen 21">
            <a:extLst>
              <a:ext uri="{FF2B5EF4-FFF2-40B4-BE49-F238E27FC236}">
                <a16:creationId xmlns:a16="http://schemas.microsoft.com/office/drawing/2014/main" id="{8509B2AD-BECE-41D5-86A4-CB228339C55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05452" y="375254"/>
            <a:ext cx="638367" cy="671965"/>
          </a:xfrm>
          <a:prstGeom prst="rect">
            <a:avLst/>
          </a:prstGeom>
        </p:spPr>
      </p:pic>
      <p:pic>
        <p:nvPicPr>
          <p:cNvPr id="3" name="Imagen 2">
            <a:extLst>
              <a:ext uri="{FF2B5EF4-FFF2-40B4-BE49-F238E27FC236}">
                <a16:creationId xmlns:a16="http://schemas.microsoft.com/office/drawing/2014/main" id="{07443154-BFB5-4A7F-BE9D-BDC1F697364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17694"/>
          <a:stretch/>
        </p:blipFill>
        <p:spPr>
          <a:xfrm>
            <a:off x="625444" y="910102"/>
            <a:ext cx="4125729" cy="4233398"/>
          </a:xfrm>
          <a:prstGeom prst="rect">
            <a:avLst/>
          </a:prstGeom>
        </p:spPr>
      </p:pic>
    </p:spTree>
    <p:extLst>
      <p:ext uri="{BB962C8B-B14F-4D97-AF65-F5344CB8AC3E}">
        <p14:creationId xmlns:p14="http://schemas.microsoft.com/office/powerpoint/2010/main" val="8957329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956376" cy="884466"/>
          </a:xfrm>
        </p:spPr>
        <p:txBody>
          <a:bodyPr/>
          <a:lstStyle/>
          <a:p>
            <a:r>
              <a:rPr lang="en-US" altLang="ko-KR" dirty="0">
                <a:solidFill>
                  <a:schemeClr val="accent1"/>
                </a:solidFill>
              </a:rPr>
              <a:t>Worldmap</a:t>
            </a:r>
            <a:r>
              <a:rPr lang="en-US" altLang="ko-KR" dirty="0">
                <a:solidFill>
                  <a:srgbClr val="0DD2D9"/>
                </a:solidFill>
              </a:rPr>
              <a:t> </a:t>
            </a:r>
            <a:r>
              <a:rPr lang="en-US" altLang="ko-KR" dirty="0"/>
              <a:t>Infographic</a:t>
            </a:r>
            <a:endParaRPr lang="ko-KR" altLang="en-US" dirty="0"/>
          </a:p>
        </p:txBody>
      </p:sp>
      <p:sp>
        <p:nvSpPr>
          <p:cNvPr id="3" name="Rectangle 2"/>
          <p:cNvSpPr/>
          <p:nvPr/>
        </p:nvSpPr>
        <p:spPr>
          <a:xfrm>
            <a:off x="0" y="996015"/>
            <a:ext cx="4067944" cy="243983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7" name="Block Arc 14"/>
          <p:cNvSpPr/>
          <p:nvPr/>
        </p:nvSpPr>
        <p:spPr>
          <a:xfrm rot="16200000">
            <a:off x="1779888" y="1450786"/>
            <a:ext cx="508169" cy="508504"/>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grpSp>
        <p:nvGrpSpPr>
          <p:cNvPr id="18" name="Group 17"/>
          <p:cNvGrpSpPr/>
          <p:nvPr/>
        </p:nvGrpSpPr>
        <p:grpSpPr>
          <a:xfrm>
            <a:off x="737828" y="2217626"/>
            <a:ext cx="2592288" cy="858180"/>
            <a:chOff x="2113657" y="4283314"/>
            <a:chExt cx="3647460" cy="858180"/>
          </a:xfrm>
        </p:grpSpPr>
        <p:sp>
          <p:nvSpPr>
            <p:cNvPr id="19" name="TextBox 18"/>
            <p:cNvSpPr txBox="1"/>
            <p:nvPr/>
          </p:nvSpPr>
          <p:spPr>
            <a:xfrm>
              <a:off x="2113657" y="4495163"/>
              <a:ext cx="3647459" cy="646331"/>
            </a:xfrm>
            <a:prstGeom prst="rect">
              <a:avLst/>
            </a:prstGeom>
            <a:noFill/>
          </p:spPr>
          <p:txBody>
            <a:bodyPr wrap="square" rtlCol="0">
              <a:spAutoFit/>
            </a:bodyPr>
            <a:lstStyle/>
            <a:p>
              <a:pPr algn="ctr"/>
              <a:r>
                <a:rPr lang="en-US" altLang="ko-KR" sz="1200" dirty="0">
                  <a:solidFill>
                    <a:schemeClr val="bg1"/>
                  </a:solidFill>
                  <a:cs typeface="Arial" pitchFamily="34" charset="0"/>
                </a:rPr>
                <a:t>You can simply impress your audience and add a unique zing and appeal to your Presentations. </a:t>
              </a:r>
            </a:p>
          </p:txBody>
        </p:sp>
        <p:sp>
          <p:nvSpPr>
            <p:cNvPr id="20" name="TextBox 19"/>
            <p:cNvSpPr txBox="1"/>
            <p:nvPr/>
          </p:nvSpPr>
          <p:spPr>
            <a:xfrm>
              <a:off x="2113658" y="4283314"/>
              <a:ext cx="3647459"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Your Text  Here</a:t>
              </a:r>
              <a:endParaRPr lang="ko-KR" altLang="en-US" sz="1200" b="1" dirty="0">
                <a:solidFill>
                  <a:schemeClr val="bg1"/>
                </a:solidFill>
                <a:cs typeface="Arial" pitchFamily="34" charset="0"/>
              </a:endParaRPr>
            </a:p>
          </p:txBody>
        </p:sp>
      </p:grpSp>
      <p:sp>
        <p:nvSpPr>
          <p:cNvPr id="21" name="TextBox 20"/>
          <p:cNvSpPr txBox="1"/>
          <p:nvPr/>
        </p:nvSpPr>
        <p:spPr>
          <a:xfrm>
            <a:off x="459336" y="3586238"/>
            <a:ext cx="3657778" cy="1323439"/>
          </a:xfrm>
          <a:prstGeom prst="rect">
            <a:avLst/>
          </a:prstGeom>
          <a:noFill/>
        </p:spPr>
        <p:txBody>
          <a:bodyPr wrap="square" rtlCol="0">
            <a:spAutoFit/>
          </a:bodyPr>
          <a:lstStyle/>
          <a:p>
            <a:pPr algn="ctr"/>
            <a:r>
              <a:rPr lang="en-US" altLang="ko-KR" sz="1000" dirty="0">
                <a:solidFill>
                  <a:schemeClr val="bg1"/>
                </a:solidFill>
                <a:cs typeface="Arial" pitchFamily="34" charset="0"/>
              </a:rPr>
              <a:t>Get a modern PowerPoint  Presentation that is beautifully designed.  Easy to change colors, photos and Text. You can simply impress your audience and add a unique zing and appeal to your Presentations. This PowerPoint Template has clean and neutral design that can be adapted to any content and meets various market segments. With this many slides you are able to make a complete PowerPoint Presentation that best suit your needs. </a:t>
            </a:r>
          </a:p>
        </p:txBody>
      </p:sp>
      <p:pic>
        <p:nvPicPr>
          <p:cNvPr id="5" name="Imagen 4">
            <a:extLst>
              <a:ext uri="{FF2B5EF4-FFF2-40B4-BE49-F238E27FC236}">
                <a16:creationId xmlns:a16="http://schemas.microsoft.com/office/drawing/2014/main" id="{2F6DEDC1-67A5-48B0-A782-DC8FCB30877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73884" y="315649"/>
            <a:ext cx="5758641" cy="4318981"/>
          </a:xfrm>
          <a:prstGeom prst="rect">
            <a:avLst/>
          </a:prstGeom>
        </p:spPr>
      </p:pic>
      <p:pic>
        <p:nvPicPr>
          <p:cNvPr id="37" name="Imagen 36">
            <a:extLst>
              <a:ext uri="{FF2B5EF4-FFF2-40B4-BE49-F238E27FC236}">
                <a16:creationId xmlns:a16="http://schemas.microsoft.com/office/drawing/2014/main" id="{80BD404A-8A66-4744-BAAA-810068DF46A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15774" y="500"/>
            <a:ext cx="6397388" cy="5143500"/>
          </a:xfrm>
          <a:prstGeom prst="rect">
            <a:avLst/>
          </a:prstGeom>
        </p:spPr>
      </p:pic>
    </p:spTree>
    <p:extLst>
      <p:ext uri="{BB962C8B-B14F-4D97-AF65-F5344CB8AC3E}">
        <p14:creationId xmlns:p14="http://schemas.microsoft.com/office/powerpoint/2010/main" val="5214866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D2611662-11D0-403D-82C1-39F71B149DAB}"/>
              </a:ext>
            </a:extLst>
          </p:cNvPr>
          <p:cNvPicPr>
            <a:picLocks noChangeAspect="1"/>
          </p:cNvPicPr>
          <p:nvPr/>
        </p:nvPicPr>
        <p:blipFill rotWithShape="1">
          <a:blip r:embed="rId2" cstate="email">
            <a:alphaModFix/>
            <a:extLst>
              <a:ext uri="{28A0092B-C50C-407E-A947-70E740481C1C}">
                <a14:useLocalDpi xmlns:a14="http://schemas.microsoft.com/office/drawing/2010/main"/>
              </a:ext>
            </a:extLst>
          </a:blip>
          <a:srcRect/>
          <a:stretch/>
        </p:blipFill>
        <p:spPr>
          <a:xfrm>
            <a:off x="-1" y="0"/>
            <a:ext cx="9144001" cy="5143500"/>
          </a:xfrm>
          <a:prstGeom prst="rect">
            <a:avLst/>
          </a:prstGeom>
        </p:spPr>
      </p:pic>
      <p:sp>
        <p:nvSpPr>
          <p:cNvPr id="2" name="Rectángulo 1">
            <a:extLst>
              <a:ext uri="{FF2B5EF4-FFF2-40B4-BE49-F238E27FC236}">
                <a16:creationId xmlns:a16="http://schemas.microsoft.com/office/drawing/2014/main" id="{C114C79C-F31D-4936-AA9E-A2F164395095}"/>
              </a:ext>
            </a:extLst>
          </p:cNvPr>
          <p:cNvSpPr/>
          <p:nvPr/>
        </p:nvSpPr>
        <p:spPr>
          <a:xfrm>
            <a:off x="107504" y="123478"/>
            <a:ext cx="8928992" cy="4896544"/>
          </a:xfrm>
          <a:prstGeom prst="rect">
            <a:avLst/>
          </a:prstGeom>
          <a:solidFill>
            <a:schemeClr val="bg1">
              <a:lumMod val="95000"/>
              <a:alpha val="28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Rectangle 8"/>
          <p:cNvSpPr/>
          <p:nvPr/>
        </p:nvSpPr>
        <p:spPr>
          <a:xfrm>
            <a:off x="0" y="3364006"/>
            <a:ext cx="5317532" cy="1512000"/>
          </a:xfrm>
          <a:prstGeom prst="rect">
            <a:avLst/>
          </a:prstGeom>
          <a:solidFill>
            <a:srgbClr val="FD29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grpSp>
        <p:nvGrpSpPr>
          <p:cNvPr id="8" name="Group 7"/>
          <p:cNvGrpSpPr/>
          <p:nvPr/>
        </p:nvGrpSpPr>
        <p:grpSpPr>
          <a:xfrm>
            <a:off x="-155076" y="3569134"/>
            <a:ext cx="5472608" cy="826255"/>
            <a:chOff x="1828381" y="3313206"/>
            <a:chExt cx="5472608" cy="826255"/>
          </a:xfrm>
        </p:grpSpPr>
        <p:sp>
          <p:nvSpPr>
            <p:cNvPr id="6" name="Title 1"/>
            <p:cNvSpPr txBox="1">
              <a:spLocks/>
            </p:cNvSpPr>
            <p:nvPr/>
          </p:nvSpPr>
          <p:spPr>
            <a:xfrm>
              <a:off x="1828381" y="3313206"/>
              <a:ext cx="5472608" cy="542078"/>
            </a:xfrm>
            <a:prstGeom prst="rect">
              <a:avLst/>
            </a:prstGeom>
          </p:spPr>
          <p:txBody>
            <a:bodyPr anchor="ctr"/>
            <a:lstStyle>
              <a:lvl1pPr algn="ctr" defTabSz="914400" rtl="0" eaLnBrk="1" latinLnBrk="1" hangingPunct="1">
                <a:spcBef>
                  <a:spcPct val="0"/>
                </a:spcBef>
                <a:buNone/>
                <a:defRPr sz="3600" b="1" kern="1200" baseline="0">
                  <a:solidFill>
                    <a:schemeClr val="tx1">
                      <a:lumMod val="75000"/>
                      <a:lumOff val="25000"/>
                    </a:schemeClr>
                  </a:solidFill>
                  <a:latin typeface="Arial" pitchFamily="34" charset="0"/>
                  <a:ea typeface="+mj-ea"/>
                  <a:cs typeface="Arial" pitchFamily="34" charset="0"/>
                </a:defRPr>
              </a:lvl1pPr>
            </a:lstStyle>
            <a:p>
              <a:r>
                <a:rPr lang="en-US" altLang="ko-KR" dirty="0">
                  <a:solidFill>
                    <a:schemeClr val="bg1"/>
                  </a:solidFill>
                  <a:latin typeface="+mj-lt"/>
                </a:rPr>
                <a:t>Thank you</a:t>
              </a:r>
              <a:endParaRPr lang="ko-KR" altLang="en-US" dirty="0">
                <a:solidFill>
                  <a:schemeClr val="bg1"/>
                </a:solidFill>
                <a:latin typeface="+mj-lt"/>
              </a:endParaRPr>
            </a:p>
          </p:txBody>
        </p:sp>
        <p:sp>
          <p:nvSpPr>
            <p:cNvPr id="7" name="Text Placeholder 7"/>
            <p:cNvSpPr txBox="1">
              <a:spLocks/>
            </p:cNvSpPr>
            <p:nvPr/>
          </p:nvSpPr>
          <p:spPr>
            <a:xfrm>
              <a:off x="1828381" y="3862774"/>
              <a:ext cx="5472608" cy="276687"/>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ko-KR" sz="1200" dirty="0">
                  <a:solidFill>
                    <a:schemeClr val="bg1"/>
                  </a:solidFill>
                  <a:cs typeface="Arial" pitchFamily="34" charset="0"/>
                </a:rPr>
                <a:t>This text can be replaced with your own text</a:t>
              </a:r>
              <a:endParaRPr lang="ko-KR" altLang="en-US" sz="1200" dirty="0">
                <a:solidFill>
                  <a:schemeClr val="bg1"/>
                </a:solidFill>
                <a:cs typeface="Arial" pitchFamily="34" charset="0"/>
              </a:endParaRPr>
            </a:p>
          </p:txBody>
        </p:sp>
      </p:grpSp>
      <p:sp>
        <p:nvSpPr>
          <p:cNvPr id="37" name="TextBox 59">
            <a:extLst>
              <a:ext uri="{FF2B5EF4-FFF2-40B4-BE49-F238E27FC236}">
                <a16:creationId xmlns:a16="http://schemas.microsoft.com/office/drawing/2014/main" id="{FFDE91A1-EFF6-46B5-909D-74A27918949B}"/>
              </a:ext>
            </a:extLst>
          </p:cNvPr>
          <p:cNvSpPr txBox="1"/>
          <p:nvPr/>
        </p:nvSpPr>
        <p:spPr>
          <a:xfrm>
            <a:off x="1751543" y="4301106"/>
            <a:ext cx="1674000" cy="400110"/>
          </a:xfrm>
          <a:prstGeom prst="rect">
            <a:avLst/>
          </a:prstGeom>
          <a:noFill/>
        </p:spPr>
        <p:txBody>
          <a:bodyPr wrap="square" rtlCol="0" anchor="ctr">
            <a:spAutoFit/>
          </a:bodyPr>
          <a:lstStyle/>
          <a:p>
            <a:pPr algn="ctr"/>
            <a:r>
              <a:rPr lang="en-US" altLang="ko-KR" sz="2000" dirty="0">
                <a:solidFill>
                  <a:schemeClr val="bg1"/>
                </a:solidFill>
                <a:latin typeface="Arial" pitchFamily="34" charset="0"/>
                <a:cs typeface="Arial" pitchFamily="34" charset="0"/>
              </a:rPr>
              <a:t>slidesppt.net</a:t>
            </a:r>
            <a:endParaRPr lang="ko-KR" altLang="en-US" sz="2000" dirty="0">
              <a:solidFill>
                <a:schemeClr val="bg1"/>
              </a:solidFill>
              <a:latin typeface="Arial" pitchFamily="34" charset="0"/>
              <a:cs typeface="Arial" pitchFamily="34" charset="0"/>
            </a:endParaRPr>
          </a:p>
        </p:txBody>
      </p:sp>
      <p:pic>
        <p:nvPicPr>
          <p:cNvPr id="12" name="Imagen 11">
            <a:extLst>
              <a:ext uri="{FF2B5EF4-FFF2-40B4-BE49-F238E27FC236}">
                <a16:creationId xmlns:a16="http://schemas.microsoft.com/office/drawing/2014/main" id="{D30FE9CF-854C-4738-8301-B4CB02C0827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7584" y="267494"/>
            <a:ext cx="3507288" cy="3507288"/>
          </a:xfrm>
          <a:prstGeom prst="rect">
            <a:avLst/>
          </a:prstGeom>
        </p:spPr>
      </p:pic>
    </p:spTree>
    <p:extLst>
      <p:ext uri="{BB962C8B-B14F-4D97-AF65-F5344CB8AC3E}">
        <p14:creationId xmlns:p14="http://schemas.microsoft.com/office/powerpoint/2010/main" val="17359502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3DABDFED-4A35-4ADD-8F0F-8C83405ACF79}"/>
              </a:ext>
            </a:extLst>
          </p:cNvPr>
          <p:cNvSpPr txBox="1"/>
          <p:nvPr/>
        </p:nvSpPr>
        <p:spPr>
          <a:xfrm>
            <a:off x="1780328" y="359725"/>
            <a:ext cx="5583335" cy="600164"/>
          </a:xfrm>
          <a:prstGeom prst="rect">
            <a:avLst/>
          </a:prstGeom>
          <a:noFill/>
          <a:ln cap="flat">
            <a:noFill/>
          </a:ln>
        </p:spPr>
        <p:txBody>
          <a:bodyPr vert="horz" wrap="square" lIns="91440" tIns="45720" rIns="91440" bIns="45720" anchor="t" anchorCtr="1" compatLnSpc="1">
            <a:spAutoFit/>
          </a:bodyPr>
          <a:lstStyle/>
          <a:p>
            <a:pPr algn="ctr" defTabSz="914378">
              <a:spcBef>
                <a:spcPct val="0"/>
              </a:spcBef>
              <a:spcAft>
                <a:spcPct val="0"/>
              </a:spcAft>
              <a:defRPr sz="1800" b="0" i="0" u="none" strike="noStrike" kern="0" cap="none" spc="0" baseline="0">
                <a:solidFill>
                  <a:srgbClr val="000000"/>
                </a:solidFill>
                <a:uFillTx/>
              </a:defRPr>
            </a:pPr>
            <a:r>
              <a:rPr lang="en-US" sz="3300">
                <a:solidFill>
                  <a:srgbClr val="000000"/>
                </a:solidFill>
                <a:latin typeface="Roboto" pitchFamily="2"/>
                <a:ea typeface="Roboto" pitchFamily="2"/>
                <a:cs typeface="Roboto" pitchFamily="2"/>
              </a:rPr>
              <a:t>Instructions for use</a:t>
            </a:r>
            <a:endParaRPr lang="en-GB" sz="3300">
              <a:solidFill>
                <a:srgbClr val="000000"/>
              </a:solidFill>
              <a:latin typeface="Roboto" pitchFamily="2"/>
              <a:ea typeface="Roboto" pitchFamily="2"/>
              <a:cs typeface="Roboto" pitchFamily="2"/>
            </a:endParaRPr>
          </a:p>
        </p:txBody>
      </p:sp>
      <p:sp>
        <p:nvSpPr>
          <p:cNvPr id="3" name="TextBox 5">
            <a:extLst>
              <a:ext uri="{FF2B5EF4-FFF2-40B4-BE49-F238E27FC236}">
                <a16:creationId xmlns:a16="http://schemas.microsoft.com/office/drawing/2014/main" id="{2718EE22-4E72-4135-BEBE-8B57EDD8AF94}"/>
              </a:ext>
            </a:extLst>
          </p:cNvPr>
          <p:cNvSpPr txBox="1"/>
          <p:nvPr/>
        </p:nvSpPr>
        <p:spPr>
          <a:xfrm>
            <a:off x="2924297" y="1544934"/>
            <a:ext cx="3295415" cy="276999"/>
          </a:xfrm>
          <a:prstGeom prst="rect">
            <a:avLst/>
          </a:prstGeom>
          <a:noFill/>
          <a:ln cap="flat">
            <a:noFill/>
          </a:ln>
        </p:spPr>
        <p:txBody>
          <a:bodyPr vert="horz" wrap="square" lIns="91440" tIns="45720" rIns="91440" bIns="45720" anchor="t" anchorCtr="1" compatLnSpc="1">
            <a:spAutoFit/>
          </a:bodyPr>
          <a:lstStyle/>
          <a:p>
            <a:pPr algn="ctr" defTabSz="914378">
              <a:spcBef>
                <a:spcPct val="0"/>
              </a:spcBef>
              <a:spcAft>
                <a:spcPct val="0"/>
              </a:spcAft>
              <a:defRPr sz="1800" b="0" i="0" u="none" strike="noStrike" kern="0" cap="none" spc="0" baseline="0">
                <a:solidFill>
                  <a:srgbClr val="000000"/>
                </a:solidFill>
                <a:uFillTx/>
              </a:defRPr>
            </a:pPr>
            <a:r>
              <a:rPr lang="en-US" sz="1200" b="1">
                <a:solidFill>
                  <a:srgbClr val="000000"/>
                </a:solidFill>
                <a:latin typeface="Roboto" pitchFamily="2"/>
                <a:ea typeface="Roboto" pitchFamily="2"/>
                <a:cs typeface="Roboto" pitchFamily="2"/>
              </a:rPr>
              <a:t>What you are allowed to do :</a:t>
            </a:r>
            <a:endParaRPr lang="en-GB" sz="1200" b="1">
              <a:solidFill>
                <a:srgbClr val="000000"/>
              </a:solidFill>
              <a:latin typeface="Roboto" pitchFamily="2"/>
              <a:ea typeface="Roboto" pitchFamily="2"/>
              <a:cs typeface="Roboto" pitchFamily="2"/>
            </a:endParaRPr>
          </a:p>
        </p:txBody>
      </p:sp>
      <p:sp>
        <p:nvSpPr>
          <p:cNvPr id="4" name="TextBox 6">
            <a:extLst>
              <a:ext uri="{FF2B5EF4-FFF2-40B4-BE49-F238E27FC236}">
                <a16:creationId xmlns:a16="http://schemas.microsoft.com/office/drawing/2014/main" id="{F17CCC3A-9F26-483D-AD6A-EF7FADDB5589}"/>
              </a:ext>
            </a:extLst>
          </p:cNvPr>
          <p:cNvSpPr txBox="1"/>
          <p:nvPr/>
        </p:nvSpPr>
        <p:spPr>
          <a:xfrm>
            <a:off x="1951824" y="1824183"/>
            <a:ext cx="5240362" cy="692497"/>
          </a:xfrm>
          <a:prstGeom prst="rect">
            <a:avLst/>
          </a:prstGeom>
          <a:noFill/>
          <a:ln cap="flat">
            <a:noFill/>
          </a:ln>
        </p:spPr>
        <p:txBody>
          <a:bodyPr vert="horz" wrap="square" lIns="91440" tIns="45720" rIns="91440" bIns="45720" anchor="t" anchorCtr="1" compatLnSpc="1">
            <a:spAutoFit/>
          </a:bodyPr>
          <a:lstStyle/>
          <a:p>
            <a:pPr algn="ctr" defTabSz="914378">
              <a:lnSpc>
                <a:spcPct val="150000"/>
              </a:lnSpc>
              <a:spcBef>
                <a:spcPct val="0"/>
              </a:spcBef>
              <a:spcAft>
                <a:spcPct val="0"/>
              </a:spcAft>
              <a:defRPr sz="1800" b="0" i="0" u="none" strike="noStrike" kern="0" cap="none" spc="0" baseline="0">
                <a:solidFill>
                  <a:srgbClr val="000000"/>
                </a:solidFill>
                <a:uFillTx/>
              </a:defRPr>
            </a:pPr>
            <a:r>
              <a:rPr lang="en-US" sz="900">
                <a:solidFill>
                  <a:srgbClr val="141719"/>
                </a:solidFill>
                <a:latin typeface="Roboto" pitchFamily="2"/>
                <a:ea typeface="Roboto" pitchFamily="2"/>
                <a:cs typeface="Roboto" pitchFamily="2"/>
              </a:rPr>
              <a:t>Use our templates for personal or educational presentations or printouts.</a:t>
            </a:r>
          </a:p>
          <a:p>
            <a:pPr algn="ctr" defTabSz="914378">
              <a:lnSpc>
                <a:spcPct val="150000"/>
              </a:lnSpc>
              <a:spcBef>
                <a:spcPct val="0"/>
              </a:spcBef>
              <a:spcAft>
                <a:spcPct val="0"/>
              </a:spcAft>
              <a:defRPr sz="1800" b="0" i="0" u="none" strike="noStrike" kern="0" cap="none" spc="0" baseline="0">
                <a:solidFill>
                  <a:srgbClr val="000000"/>
                </a:solidFill>
                <a:uFillTx/>
              </a:defRPr>
            </a:pPr>
            <a:r>
              <a:rPr lang="en-US" sz="900">
                <a:solidFill>
                  <a:srgbClr val="141719"/>
                </a:solidFill>
                <a:latin typeface="Roboto" pitchFamily="2"/>
                <a:ea typeface="Roboto" pitchFamily="2"/>
                <a:cs typeface="Roboto" pitchFamily="2"/>
              </a:rPr>
              <a:t>Edit and customize our templates for your own needs.</a:t>
            </a:r>
          </a:p>
          <a:p>
            <a:pPr algn="ctr" defTabSz="914378">
              <a:lnSpc>
                <a:spcPct val="150000"/>
              </a:lnSpc>
              <a:spcBef>
                <a:spcPct val="0"/>
              </a:spcBef>
              <a:spcAft>
                <a:spcPct val="0"/>
              </a:spcAft>
              <a:defRPr sz="1800" b="0" i="0" u="none" strike="noStrike" kern="0" cap="none" spc="0" baseline="0">
                <a:solidFill>
                  <a:srgbClr val="000000"/>
                </a:solidFill>
                <a:uFillTx/>
              </a:defRPr>
            </a:pPr>
            <a:r>
              <a:rPr lang="en-US" sz="900">
                <a:solidFill>
                  <a:srgbClr val="141719"/>
                </a:solidFill>
                <a:latin typeface="Roboto" pitchFamily="2"/>
                <a:ea typeface="Roboto" pitchFamily="2"/>
                <a:cs typeface="Roboto" pitchFamily="2"/>
              </a:rPr>
              <a:t>Link a page to a presentation template on your website or blog.</a:t>
            </a:r>
            <a:endParaRPr lang="en-GB" sz="900">
              <a:solidFill>
                <a:srgbClr val="141719"/>
              </a:solidFill>
              <a:latin typeface="Roboto" pitchFamily="2"/>
              <a:ea typeface="Roboto" pitchFamily="2"/>
              <a:cs typeface="Roboto" pitchFamily="2"/>
            </a:endParaRPr>
          </a:p>
        </p:txBody>
      </p:sp>
      <p:sp>
        <p:nvSpPr>
          <p:cNvPr id="5" name="TextBox 10">
            <a:extLst>
              <a:ext uri="{FF2B5EF4-FFF2-40B4-BE49-F238E27FC236}">
                <a16:creationId xmlns:a16="http://schemas.microsoft.com/office/drawing/2014/main" id="{EB0CE9E3-0E14-492E-9BC6-BD0B8C2AE455}"/>
              </a:ext>
            </a:extLst>
          </p:cNvPr>
          <p:cNvSpPr txBox="1"/>
          <p:nvPr/>
        </p:nvSpPr>
        <p:spPr>
          <a:xfrm>
            <a:off x="1951824" y="1015396"/>
            <a:ext cx="5240362" cy="461665"/>
          </a:xfrm>
          <a:prstGeom prst="rect">
            <a:avLst/>
          </a:prstGeom>
          <a:noFill/>
          <a:ln cap="flat">
            <a:noFill/>
          </a:ln>
        </p:spPr>
        <p:txBody>
          <a:bodyPr vert="horz" wrap="square" lIns="91440" tIns="45720" rIns="91440" bIns="45720" anchor="t" anchorCtr="1" compatLnSpc="1">
            <a:spAutoFit/>
          </a:bodyPr>
          <a:lstStyle/>
          <a:p>
            <a:pPr algn="ctr" defTabSz="914378">
              <a:spcBef>
                <a:spcPct val="0"/>
              </a:spcBef>
              <a:spcAft>
                <a:spcPct val="0"/>
              </a:spcAft>
              <a:defRPr sz="1800" b="0" i="0" u="none" strike="noStrike" kern="0" cap="none" spc="0" baseline="0">
                <a:solidFill>
                  <a:srgbClr val="000000"/>
                </a:solidFill>
                <a:uFillTx/>
              </a:defRPr>
            </a:pPr>
            <a:r>
              <a:rPr lang="en-US" sz="1200">
                <a:solidFill>
                  <a:srgbClr val="000000"/>
                </a:solidFill>
                <a:latin typeface="Roboto" pitchFamily="2"/>
                <a:ea typeface="Roboto" pitchFamily="2"/>
                <a:cs typeface="Roboto" pitchFamily="2"/>
              </a:rPr>
              <a:t>In order to use this template, you must credit Slidesppt by keeping the thank you slide.</a:t>
            </a:r>
            <a:endParaRPr lang="en-GB" sz="1200">
              <a:solidFill>
                <a:srgbClr val="000000"/>
              </a:solidFill>
              <a:latin typeface="Roboto" pitchFamily="2"/>
              <a:ea typeface="Roboto" pitchFamily="2"/>
              <a:cs typeface="Roboto" pitchFamily="2"/>
            </a:endParaRPr>
          </a:p>
        </p:txBody>
      </p:sp>
      <p:sp>
        <p:nvSpPr>
          <p:cNvPr id="6" name="TextBox 11">
            <a:extLst>
              <a:ext uri="{FF2B5EF4-FFF2-40B4-BE49-F238E27FC236}">
                <a16:creationId xmlns:a16="http://schemas.microsoft.com/office/drawing/2014/main" id="{BD14FACE-CBE9-4F22-9DD7-8AA8F6410CB7}"/>
              </a:ext>
            </a:extLst>
          </p:cNvPr>
          <p:cNvSpPr txBox="1"/>
          <p:nvPr/>
        </p:nvSpPr>
        <p:spPr>
          <a:xfrm>
            <a:off x="2869981" y="2585823"/>
            <a:ext cx="3404036" cy="276999"/>
          </a:xfrm>
          <a:prstGeom prst="rect">
            <a:avLst/>
          </a:prstGeom>
          <a:noFill/>
          <a:ln cap="flat">
            <a:noFill/>
          </a:ln>
        </p:spPr>
        <p:txBody>
          <a:bodyPr vert="horz" wrap="square" lIns="91440" tIns="45720" rIns="91440" bIns="45720" anchor="t" anchorCtr="1" compatLnSpc="1">
            <a:spAutoFit/>
          </a:bodyPr>
          <a:lstStyle/>
          <a:p>
            <a:pPr algn="ctr" defTabSz="914378">
              <a:spcBef>
                <a:spcPct val="0"/>
              </a:spcBef>
              <a:spcAft>
                <a:spcPct val="0"/>
              </a:spcAft>
              <a:defRPr sz="1800" b="0" i="0" u="none" strike="noStrike" kern="0" cap="none" spc="0" baseline="0">
                <a:solidFill>
                  <a:srgbClr val="000000"/>
                </a:solidFill>
                <a:uFillTx/>
              </a:defRPr>
            </a:pPr>
            <a:r>
              <a:rPr lang="en-US" sz="1200" b="1">
                <a:solidFill>
                  <a:srgbClr val="000000"/>
                </a:solidFill>
                <a:latin typeface="Roboto" pitchFamily="2"/>
                <a:ea typeface="Roboto" pitchFamily="2"/>
                <a:cs typeface="Roboto" pitchFamily="2"/>
              </a:rPr>
              <a:t>What you are not allowed to do :</a:t>
            </a:r>
            <a:endParaRPr lang="en-GB" sz="1200" b="1">
              <a:solidFill>
                <a:srgbClr val="000000"/>
              </a:solidFill>
              <a:latin typeface="Roboto" pitchFamily="2"/>
              <a:ea typeface="Roboto" pitchFamily="2"/>
              <a:cs typeface="Roboto" pitchFamily="2"/>
            </a:endParaRPr>
          </a:p>
        </p:txBody>
      </p:sp>
      <p:sp>
        <p:nvSpPr>
          <p:cNvPr id="7" name="TextBox 12">
            <a:extLst>
              <a:ext uri="{FF2B5EF4-FFF2-40B4-BE49-F238E27FC236}">
                <a16:creationId xmlns:a16="http://schemas.microsoft.com/office/drawing/2014/main" id="{6148CDED-AAB1-46E5-808C-15649FCFB322}"/>
              </a:ext>
            </a:extLst>
          </p:cNvPr>
          <p:cNvSpPr txBox="1"/>
          <p:nvPr/>
        </p:nvSpPr>
        <p:spPr>
          <a:xfrm>
            <a:off x="1951824" y="2798165"/>
            <a:ext cx="5240362" cy="900246"/>
          </a:xfrm>
          <a:prstGeom prst="rect">
            <a:avLst/>
          </a:prstGeom>
          <a:noFill/>
          <a:ln cap="flat">
            <a:noFill/>
          </a:ln>
        </p:spPr>
        <p:txBody>
          <a:bodyPr vert="horz" wrap="square" lIns="91440" tIns="45720" rIns="91440" bIns="45720" anchor="t" anchorCtr="1" compatLnSpc="1">
            <a:spAutoFit/>
          </a:bodyPr>
          <a:lstStyle/>
          <a:p>
            <a:pPr algn="ctr" defTabSz="914378">
              <a:lnSpc>
                <a:spcPct val="150000"/>
              </a:lnSpc>
              <a:spcBef>
                <a:spcPct val="0"/>
              </a:spcBef>
              <a:spcAft>
                <a:spcPct val="0"/>
              </a:spcAft>
              <a:defRPr sz="1800" b="0" i="0" u="none" strike="noStrike" kern="0" cap="none" spc="0" baseline="0">
                <a:solidFill>
                  <a:srgbClr val="000000"/>
                </a:solidFill>
                <a:uFillTx/>
              </a:defRPr>
            </a:pPr>
            <a:r>
              <a:rPr lang="en-US" sz="900">
                <a:solidFill>
                  <a:srgbClr val="141719"/>
                </a:solidFill>
                <a:latin typeface="Roboto" pitchFamily="2"/>
                <a:ea typeface="Roboto" pitchFamily="2"/>
                <a:cs typeface="Roboto" pitchFamily="2"/>
              </a:rPr>
              <a:t>Republish or redistribute our presentation templates, offline or online and even for free.</a:t>
            </a:r>
          </a:p>
          <a:p>
            <a:pPr algn="ctr" defTabSz="914378">
              <a:lnSpc>
                <a:spcPct val="150000"/>
              </a:lnSpc>
              <a:spcBef>
                <a:spcPct val="0"/>
              </a:spcBef>
              <a:spcAft>
                <a:spcPct val="0"/>
              </a:spcAft>
              <a:defRPr sz="1800" b="0" i="0" u="none" strike="noStrike" kern="0" cap="none" spc="0" baseline="0">
                <a:solidFill>
                  <a:srgbClr val="000000"/>
                </a:solidFill>
                <a:uFillTx/>
              </a:defRPr>
            </a:pPr>
            <a:r>
              <a:rPr lang="en-US" sz="900">
                <a:solidFill>
                  <a:srgbClr val="141719"/>
                </a:solidFill>
                <a:latin typeface="Roboto" pitchFamily="2"/>
                <a:ea typeface="Roboto" pitchFamily="2"/>
                <a:cs typeface="Roboto" pitchFamily="2"/>
              </a:rPr>
              <a:t>Offer Slidesppt templates (or a modified version of this Slidesppt Template) or include it in a database or any other product or service that offers downloadable images, icons or templates that may be subject to distribution or resale.</a:t>
            </a:r>
          </a:p>
        </p:txBody>
      </p:sp>
      <p:sp>
        <p:nvSpPr>
          <p:cNvPr id="8" name="TextBox 11">
            <a:extLst>
              <a:ext uri="{FF2B5EF4-FFF2-40B4-BE49-F238E27FC236}">
                <a16:creationId xmlns:a16="http://schemas.microsoft.com/office/drawing/2014/main" id="{27F459F6-0AD6-4A49-BE3E-76B406487E2B}"/>
              </a:ext>
            </a:extLst>
          </p:cNvPr>
          <p:cNvSpPr txBox="1"/>
          <p:nvPr/>
        </p:nvSpPr>
        <p:spPr>
          <a:xfrm>
            <a:off x="2869981" y="3725988"/>
            <a:ext cx="3404036" cy="276999"/>
          </a:xfrm>
          <a:prstGeom prst="rect">
            <a:avLst/>
          </a:prstGeom>
          <a:noFill/>
          <a:ln cap="flat">
            <a:noFill/>
          </a:ln>
        </p:spPr>
        <p:txBody>
          <a:bodyPr vert="horz" wrap="square" lIns="91440" tIns="45720" rIns="91440" bIns="45720" anchor="t" anchorCtr="1" compatLnSpc="1">
            <a:spAutoFit/>
          </a:bodyPr>
          <a:lstStyle/>
          <a:p>
            <a:pPr algn="ctr" defTabSz="914378">
              <a:spcBef>
                <a:spcPct val="0"/>
              </a:spcBef>
              <a:spcAft>
                <a:spcPct val="0"/>
              </a:spcAft>
              <a:defRPr sz="1800" b="0" i="0" u="none" strike="noStrike" kern="0" cap="none" spc="0" baseline="0">
                <a:solidFill>
                  <a:srgbClr val="000000"/>
                </a:solidFill>
                <a:uFillTx/>
              </a:defRPr>
            </a:pPr>
            <a:r>
              <a:rPr lang="en-US" sz="1200" b="1">
                <a:solidFill>
                  <a:srgbClr val="000000"/>
                </a:solidFill>
                <a:latin typeface="Roboto" pitchFamily="2"/>
                <a:ea typeface="Roboto" pitchFamily="2"/>
                <a:cs typeface="Roboto" pitchFamily="2"/>
              </a:rPr>
              <a:t>Useful links :</a:t>
            </a:r>
            <a:endParaRPr lang="en-GB" sz="1200" b="1">
              <a:solidFill>
                <a:srgbClr val="000000"/>
              </a:solidFill>
              <a:latin typeface="Roboto" pitchFamily="2"/>
              <a:ea typeface="Roboto" pitchFamily="2"/>
              <a:cs typeface="Roboto" pitchFamily="2"/>
            </a:endParaRPr>
          </a:p>
        </p:txBody>
      </p:sp>
      <p:sp>
        <p:nvSpPr>
          <p:cNvPr id="9" name="TextBox 12">
            <a:extLst>
              <a:ext uri="{FF2B5EF4-FFF2-40B4-BE49-F238E27FC236}">
                <a16:creationId xmlns:a16="http://schemas.microsoft.com/office/drawing/2014/main" id="{BBF78FC3-005E-4ECE-A715-C23B71455422}"/>
              </a:ext>
            </a:extLst>
          </p:cNvPr>
          <p:cNvSpPr txBox="1"/>
          <p:nvPr/>
        </p:nvSpPr>
        <p:spPr>
          <a:xfrm>
            <a:off x="1208865" y="3980365"/>
            <a:ext cx="6726262" cy="692497"/>
          </a:xfrm>
          <a:prstGeom prst="rect">
            <a:avLst/>
          </a:prstGeom>
          <a:noFill/>
          <a:ln cap="flat">
            <a:noFill/>
          </a:ln>
        </p:spPr>
        <p:txBody>
          <a:bodyPr vert="horz" wrap="square" lIns="91440" tIns="45720" rIns="91440" bIns="45720" anchor="t" anchorCtr="1" compatLnSpc="1">
            <a:spAutoFit/>
          </a:bodyPr>
          <a:lstStyle/>
          <a:p>
            <a:pPr algn="ctr" defTabSz="914378">
              <a:lnSpc>
                <a:spcPct val="150000"/>
              </a:lnSpc>
              <a:spcBef>
                <a:spcPct val="0"/>
              </a:spcBef>
              <a:spcAft>
                <a:spcPct val="0"/>
              </a:spcAft>
              <a:defRPr sz="1800" b="0" i="0" u="none" strike="noStrike" kern="0" cap="none" spc="0" baseline="0">
                <a:solidFill>
                  <a:srgbClr val="000000"/>
                </a:solidFill>
                <a:uFillTx/>
              </a:defRPr>
            </a:pPr>
            <a:r>
              <a:rPr lang="en-US" sz="900" dirty="0">
                <a:solidFill>
                  <a:srgbClr val="141719"/>
                </a:solidFill>
                <a:latin typeface="Roboto" pitchFamily="2"/>
                <a:ea typeface="Roboto" pitchFamily="2"/>
                <a:cs typeface="Roboto" pitchFamily="2"/>
              </a:rPr>
              <a:t>What you are allowed and not allowed </a:t>
            </a:r>
            <a:r>
              <a:rPr lang="en-US" sz="900" dirty="0">
                <a:latin typeface="Roboto" pitchFamily="2"/>
                <a:ea typeface="Roboto" pitchFamily="2"/>
                <a:cs typeface="Roboto" pitchFamily="2"/>
              </a:rPr>
              <a:t>to do: </a:t>
            </a:r>
            <a:r>
              <a:rPr lang="en-US" sz="900" dirty="0">
                <a:solidFill>
                  <a:srgbClr val="00B0F0"/>
                </a:solidFill>
                <a:latin typeface="Roboto" pitchFamily="2"/>
                <a:ea typeface="Roboto" pitchFamily="2"/>
                <a:cs typeface="Roboto" pitchFamily="2"/>
                <a:hlinkClick r:id="rId3">
                  <a:extLst>
                    <a:ext uri="{A12FA001-AC4F-418D-AE19-62706E023703}">
                      <ahyp:hlinkClr xmlns:ahyp="http://schemas.microsoft.com/office/drawing/2018/hyperlinkcolor" val="tx"/>
                    </a:ext>
                  </a:extLst>
                </a:hlinkClick>
              </a:rPr>
              <a:t>https://www.slidesppt.net/what-you-can-and-cannot-do-with-our-templates</a:t>
            </a:r>
            <a:r>
              <a:rPr lang="en-US" sz="900" dirty="0">
                <a:solidFill>
                  <a:srgbClr val="FFFFFF"/>
                </a:solidFill>
                <a:latin typeface="Roboto" pitchFamily="2"/>
                <a:ea typeface="Roboto" pitchFamily="2"/>
                <a:cs typeface="Roboto" pitchFamily="2"/>
                <a:hlinkClick r:id="rId3">
                  <a:extLst>
                    <a:ext uri="{A12FA001-AC4F-418D-AE19-62706E023703}">
                      <ahyp:hlinkClr xmlns:ahyp="http://schemas.microsoft.com/office/drawing/2018/hyperlinkcolor" val="tx"/>
                    </a:ext>
                  </a:extLst>
                </a:hlinkClick>
              </a:rPr>
              <a:t>/</a:t>
            </a:r>
            <a:r>
              <a:rPr lang="en-US" sz="900" dirty="0">
                <a:solidFill>
                  <a:srgbClr val="0070C0"/>
                </a:solidFill>
                <a:latin typeface="Roboto" pitchFamily="2"/>
                <a:ea typeface="Roboto" pitchFamily="2"/>
                <a:cs typeface="Roboto" pitchFamily="2"/>
              </a:rPr>
              <a:t>  </a:t>
            </a:r>
          </a:p>
          <a:p>
            <a:pPr algn="ctr" defTabSz="914378">
              <a:lnSpc>
                <a:spcPct val="150000"/>
              </a:lnSpc>
              <a:spcBef>
                <a:spcPct val="0"/>
              </a:spcBef>
              <a:spcAft>
                <a:spcPct val="0"/>
              </a:spcAft>
              <a:defRPr sz="1800" b="0" i="0" u="none" strike="noStrike" kern="0" cap="none" spc="0" baseline="0">
                <a:solidFill>
                  <a:srgbClr val="000000"/>
                </a:solidFill>
                <a:uFillTx/>
              </a:defRPr>
            </a:pPr>
            <a:r>
              <a:rPr lang="en-US" sz="900" dirty="0">
                <a:solidFill>
                  <a:srgbClr val="141719"/>
                </a:solidFill>
                <a:latin typeface="Roboto" pitchFamily="2"/>
                <a:ea typeface="Roboto" pitchFamily="2"/>
                <a:cs typeface="Roboto" pitchFamily="2"/>
              </a:rPr>
              <a:t>Frequently Asked </a:t>
            </a:r>
            <a:r>
              <a:rPr lang="en-US" sz="900" dirty="0">
                <a:latin typeface="Roboto" pitchFamily="2"/>
                <a:ea typeface="Roboto" pitchFamily="2"/>
                <a:cs typeface="Roboto" pitchFamily="2"/>
              </a:rPr>
              <a:t>Questions: </a:t>
            </a:r>
            <a:r>
              <a:rPr lang="en-US" sz="900" dirty="0">
                <a:solidFill>
                  <a:srgbClr val="00B0F0"/>
                </a:solidFill>
                <a:latin typeface="Roboto" pitchFamily="2"/>
                <a:ea typeface="Roboto" pitchFamily="2"/>
                <a:cs typeface="Roboto" pitchFamily="2"/>
                <a:hlinkClick r:id="rId4">
                  <a:extLst>
                    <a:ext uri="{A12FA001-AC4F-418D-AE19-62706E023703}">
                      <ahyp:hlinkClr xmlns:ahyp="http://schemas.microsoft.com/office/drawing/2018/hyperlinkcolor" val="tx"/>
                    </a:ext>
                  </a:extLst>
                </a:hlinkClick>
              </a:rPr>
              <a:t>https://www.slidesppt.net/frequently-asked-questions/</a:t>
            </a:r>
            <a:r>
              <a:rPr lang="en-US" sz="900" dirty="0">
                <a:solidFill>
                  <a:srgbClr val="00B0F0"/>
                </a:solidFill>
                <a:latin typeface="Roboto" pitchFamily="2"/>
                <a:ea typeface="Roboto" pitchFamily="2"/>
                <a:cs typeface="Roboto" pitchFamily="2"/>
              </a:rPr>
              <a:t>  </a:t>
            </a:r>
          </a:p>
          <a:p>
            <a:pPr algn="ctr" defTabSz="914378">
              <a:lnSpc>
                <a:spcPct val="150000"/>
              </a:lnSpc>
              <a:spcBef>
                <a:spcPct val="0"/>
              </a:spcBef>
              <a:spcAft>
                <a:spcPct val="0"/>
              </a:spcAft>
              <a:defRPr sz="1800" b="0" i="0" u="none" strike="noStrike" kern="0" cap="none" spc="0" baseline="0">
                <a:solidFill>
                  <a:srgbClr val="000000"/>
                </a:solidFill>
                <a:uFillTx/>
              </a:defRPr>
            </a:pPr>
            <a:r>
              <a:rPr lang="en-US" sz="900" dirty="0">
                <a:latin typeface="Roboto" pitchFamily="2"/>
                <a:ea typeface="Roboto" pitchFamily="2"/>
                <a:cs typeface="Roboto" pitchFamily="2"/>
              </a:rPr>
              <a:t>Tutorials and Tips: </a:t>
            </a:r>
            <a:r>
              <a:rPr lang="en-US" sz="900" dirty="0">
                <a:solidFill>
                  <a:srgbClr val="00B0F0"/>
                </a:solidFill>
                <a:latin typeface="Roboto" pitchFamily="2"/>
                <a:ea typeface="Roboto" pitchFamily="2"/>
                <a:cs typeface="Roboto" pitchFamily="2"/>
                <a:hlinkClick r:id="rId5">
                  <a:extLst>
                    <a:ext uri="{A12FA001-AC4F-418D-AE19-62706E023703}">
                      <ahyp:hlinkClr xmlns:ahyp="http://schemas.microsoft.com/office/drawing/2018/hyperlinkcolor" val="tx"/>
                    </a:ext>
                  </a:extLst>
                </a:hlinkClick>
              </a:rPr>
              <a:t>https://www.slidesppt.net/tutorials-and-tips/</a:t>
            </a:r>
            <a:r>
              <a:rPr lang="en-US" sz="900" dirty="0">
                <a:solidFill>
                  <a:srgbClr val="00B0F0"/>
                </a:solidFill>
                <a:latin typeface="Roboto" pitchFamily="2"/>
                <a:ea typeface="Roboto" pitchFamily="2"/>
                <a:cs typeface="Roboto" pitchFamily="2"/>
              </a:rPr>
              <a:t>  </a:t>
            </a:r>
          </a:p>
        </p:txBody>
      </p:sp>
      <p:sp>
        <p:nvSpPr>
          <p:cNvPr id="10" name="Rectángulo 11">
            <a:extLst>
              <a:ext uri="{FF2B5EF4-FFF2-40B4-BE49-F238E27FC236}">
                <a16:creationId xmlns:a16="http://schemas.microsoft.com/office/drawing/2014/main" id="{6F984C6C-A3B0-4BCD-9186-0CDB11B99373}"/>
              </a:ext>
            </a:extLst>
          </p:cNvPr>
          <p:cNvSpPr/>
          <p:nvPr/>
        </p:nvSpPr>
        <p:spPr>
          <a:xfrm>
            <a:off x="219959" y="204113"/>
            <a:ext cx="8704091" cy="4767023"/>
          </a:xfrm>
          <a:prstGeom prst="rect">
            <a:avLst/>
          </a:prstGeom>
          <a:noFill/>
          <a:ln w="57150" cap="flat">
            <a:solidFill>
              <a:srgbClr val="C00000"/>
            </a:solidFill>
            <a:prstDash val="dash"/>
          </a:ln>
        </p:spPr>
        <p:txBody>
          <a:bodyPr vert="horz" wrap="square" lIns="91440" tIns="45720" rIns="91440" bIns="45720" anchor="ctr" anchorCtr="1" compatLnSpc="1">
            <a:noAutofit/>
          </a:bodyPr>
          <a:lstStyle/>
          <a:p>
            <a:pPr algn="ctr" defTabSz="914378">
              <a:spcBef>
                <a:spcPct val="0"/>
              </a:spcBef>
              <a:spcAft>
                <a:spcPct val="0"/>
              </a:spcAft>
              <a:defRPr sz="1800" b="0" i="0" u="none" strike="noStrike" kern="0" cap="none" spc="0" baseline="0">
                <a:solidFill>
                  <a:srgbClr val="000000"/>
                </a:solidFill>
                <a:uFillTx/>
              </a:defRPr>
            </a:pPr>
            <a:endParaRPr lang="es-PE" sz="1050" kern="0">
              <a:solidFill>
                <a:srgbClr val="FFFFFF"/>
              </a:solidFill>
              <a:latin typeface="Tw Cen MT"/>
            </a:endParaRPr>
          </a:p>
        </p:txBody>
      </p:sp>
    </p:spTree>
    <p:extLst>
      <p:ext uri="{BB962C8B-B14F-4D97-AF65-F5344CB8AC3E}">
        <p14:creationId xmlns:p14="http://schemas.microsoft.com/office/powerpoint/2010/main" val="2280702137"/>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68760" y="196358"/>
            <a:ext cx="9144000" cy="884466"/>
          </a:xfrm>
          <a:prstGeom prst="rect">
            <a:avLst/>
          </a:prstGeom>
        </p:spPr>
        <p:txBody>
          <a:bodyPr/>
          <a:lstStyle/>
          <a:p>
            <a:pPr algn="ctr"/>
            <a:r>
              <a:rPr lang="en-US" altLang="ko-KR" b="1" u="sng" dirty="0">
                <a:solidFill>
                  <a:schemeClr val="accent1"/>
                </a:solidFill>
              </a:rPr>
              <a:t>Agend</a:t>
            </a:r>
            <a:r>
              <a:rPr lang="en-US" altLang="ko-KR" b="1" u="sng" dirty="0">
                <a:solidFill>
                  <a:srgbClr val="C00000"/>
                </a:solidFill>
              </a:rPr>
              <a:t>a </a:t>
            </a:r>
            <a:r>
              <a:rPr lang="en-US" altLang="ko-KR" b="1" u="sng" dirty="0"/>
              <a:t>Layout</a:t>
            </a:r>
            <a:endParaRPr lang="ko-KR" altLang="en-US" b="1" u="sng" dirty="0"/>
          </a:p>
        </p:txBody>
      </p:sp>
      <p:grpSp>
        <p:nvGrpSpPr>
          <p:cNvPr id="13" name="Group 12"/>
          <p:cNvGrpSpPr/>
          <p:nvPr/>
        </p:nvGrpSpPr>
        <p:grpSpPr>
          <a:xfrm>
            <a:off x="3750621" y="1489570"/>
            <a:ext cx="914400" cy="914400"/>
            <a:chOff x="3802348" y="1197114"/>
            <a:chExt cx="914400" cy="914400"/>
          </a:xfrm>
        </p:grpSpPr>
        <p:sp>
          <p:nvSpPr>
            <p:cNvPr id="3" name="Diamond 2"/>
            <p:cNvSpPr/>
            <p:nvPr/>
          </p:nvSpPr>
          <p:spPr>
            <a:xfrm>
              <a:off x="3802348" y="1197114"/>
              <a:ext cx="914400" cy="914400"/>
            </a:xfrm>
            <a:prstGeom prst="diamond">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lumMod val="75000"/>
                    <a:lumOff val="25000"/>
                  </a:schemeClr>
                </a:solidFill>
              </a:endParaRPr>
            </a:p>
          </p:txBody>
        </p:sp>
        <p:sp>
          <p:nvSpPr>
            <p:cNvPr id="8" name="TextBox 7"/>
            <p:cNvSpPr txBox="1"/>
            <p:nvPr/>
          </p:nvSpPr>
          <p:spPr>
            <a:xfrm>
              <a:off x="3966840" y="1392704"/>
              <a:ext cx="585417" cy="523220"/>
            </a:xfrm>
            <a:prstGeom prst="rect">
              <a:avLst/>
            </a:prstGeom>
            <a:noFill/>
          </p:spPr>
          <p:txBody>
            <a:bodyPr wrap="none" rtlCol="0">
              <a:spAutoFit/>
            </a:bodyPr>
            <a:lstStyle/>
            <a:p>
              <a:r>
                <a:rPr lang="en-US" altLang="ko-KR" sz="2800" b="1" dirty="0">
                  <a:solidFill>
                    <a:schemeClr val="tx1">
                      <a:lumMod val="75000"/>
                      <a:lumOff val="25000"/>
                    </a:schemeClr>
                  </a:solidFill>
                  <a:cs typeface="Arial" pitchFamily="34" charset="0"/>
                </a:rPr>
                <a:t>01</a:t>
              </a:r>
              <a:endParaRPr lang="ko-KR" altLang="en-US" sz="2800" b="1" dirty="0">
                <a:solidFill>
                  <a:schemeClr val="tx1">
                    <a:lumMod val="75000"/>
                    <a:lumOff val="25000"/>
                  </a:schemeClr>
                </a:solidFill>
                <a:cs typeface="Arial" pitchFamily="34" charset="0"/>
              </a:endParaRPr>
            </a:p>
          </p:txBody>
        </p:sp>
      </p:grpSp>
      <p:grpSp>
        <p:nvGrpSpPr>
          <p:cNvPr id="14" name="Group 13"/>
          <p:cNvGrpSpPr/>
          <p:nvPr/>
        </p:nvGrpSpPr>
        <p:grpSpPr>
          <a:xfrm>
            <a:off x="4375526" y="2101194"/>
            <a:ext cx="914400" cy="914400"/>
            <a:chOff x="4427253" y="1808738"/>
            <a:chExt cx="914400" cy="914400"/>
          </a:xfrm>
        </p:grpSpPr>
        <p:sp>
          <p:nvSpPr>
            <p:cNvPr id="5" name="Diamond 4"/>
            <p:cNvSpPr/>
            <p:nvPr/>
          </p:nvSpPr>
          <p:spPr>
            <a:xfrm>
              <a:off x="4427253" y="1808738"/>
              <a:ext cx="914400" cy="914400"/>
            </a:xfrm>
            <a:prstGeom prst="diamond">
              <a:avLst/>
            </a:prstGeom>
            <a:no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lumMod val="75000"/>
                    <a:lumOff val="25000"/>
                  </a:schemeClr>
                </a:solidFill>
              </a:endParaRPr>
            </a:p>
          </p:txBody>
        </p:sp>
        <p:sp>
          <p:nvSpPr>
            <p:cNvPr id="10" name="TextBox 9"/>
            <p:cNvSpPr txBox="1"/>
            <p:nvPr/>
          </p:nvSpPr>
          <p:spPr>
            <a:xfrm>
              <a:off x="4591745" y="2004328"/>
              <a:ext cx="585417" cy="523220"/>
            </a:xfrm>
            <a:prstGeom prst="rect">
              <a:avLst/>
            </a:prstGeom>
            <a:noFill/>
          </p:spPr>
          <p:txBody>
            <a:bodyPr wrap="none" rtlCol="0">
              <a:spAutoFit/>
            </a:bodyPr>
            <a:lstStyle/>
            <a:p>
              <a:r>
                <a:rPr lang="en-US" altLang="ko-KR" sz="2800" b="1" dirty="0">
                  <a:solidFill>
                    <a:schemeClr val="tx1">
                      <a:lumMod val="75000"/>
                      <a:lumOff val="25000"/>
                    </a:schemeClr>
                  </a:solidFill>
                  <a:cs typeface="Arial" pitchFamily="34" charset="0"/>
                </a:rPr>
                <a:t>02</a:t>
              </a:r>
              <a:endParaRPr lang="ko-KR" altLang="en-US" sz="2800" b="1" dirty="0">
                <a:solidFill>
                  <a:schemeClr val="tx1">
                    <a:lumMod val="75000"/>
                    <a:lumOff val="25000"/>
                  </a:schemeClr>
                </a:solidFill>
                <a:cs typeface="Arial" pitchFamily="34" charset="0"/>
              </a:endParaRPr>
            </a:p>
          </p:txBody>
        </p:sp>
      </p:grpSp>
      <p:grpSp>
        <p:nvGrpSpPr>
          <p:cNvPr id="15" name="Group 14"/>
          <p:cNvGrpSpPr/>
          <p:nvPr/>
        </p:nvGrpSpPr>
        <p:grpSpPr>
          <a:xfrm>
            <a:off x="3750621" y="2712818"/>
            <a:ext cx="914400" cy="914400"/>
            <a:chOff x="3802348" y="2420362"/>
            <a:chExt cx="914400" cy="914400"/>
          </a:xfrm>
        </p:grpSpPr>
        <p:sp>
          <p:nvSpPr>
            <p:cNvPr id="6" name="Diamond 5"/>
            <p:cNvSpPr/>
            <p:nvPr/>
          </p:nvSpPr>
          <p:spPr>
            <a:xfrm>
              <a:off x="3802348" y="2420362"/>
              <a:ext cx="914400" cy="914400"/>
            </a:xfrm>
            <a:prstGeom prst="diamond">
              <a:avLst/>
            </a:prstGeom>
            <a:noFill/>
            <a:ln w="508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lumMod val="75000"/>
                    <a:lumOff val="25000"/>
                  </a:schemeClr>
                </a:solidFill>
              </a:endParaRPr>
            </a:p>
          </p:txBody>
        </p:sp>
        <p:sp>
          <p:nvSpPr>
            <p:cNvPr id="11" name="TextBox 10"/>
            <p:cNvSpPr txBox="1"/>
            <p:nvPr/>
          </p:nvSpPr>
          <p:spPr>
            <a:xfrm>
              <a:off x="3966840" y="2615952"/>
              <a:ext cx="585417" cy="523220"/>
            </a:xfrm>
            <a:prstGeom prst="rect">
              <a:avLst/>
            </a:prstGeom>
            <a:noFill/>
          </p:spPr>
          <p:txBody>
            <a:bodyPr wrap="none" rtlCol="0">
              <a:spAutoFit/>
            </a:bodyPr>
            <a:lstStyle/>
            <a:p>
              <a:r>
                <a:rPr lang="en-US" altLang="ko-KR" sz="2800" b="1" dirty="0">
                  <a:solidFill>
                    <a:schemeClr val="tx1">
                      <a:lumMod val="75000"/>
                      <a:lumOff val="25000"/>
                    </a:schemeClr>
                  </a:solidFill>
                  <a:cs typeface="Arial" pitchFamily="34" charset="0"/>
                </a:rPr>
                <a:t>03</a:t>
              </a:r>
              <a:endParaRPr lang="ko-KR" altLang="en-US" sz="2800" b="1" dirty="0">
                <a:solidFill>
                  <a:schemeClr val="tx1">
                    <a:lumMod val="75000"/>
                    <a:lumOff val="25000"/>
                  </a:schemeClr>
                </a:solidFill>
                <a:cs typeface="Arial" pitchFamily="34" charset="0"/>
              </a:endParaRPr>
            </a:p>
          </p:txBody>
        </p:sp>
      </p:grpSp>
      <p:grpSp>
        <p:nvGrpSpPr>
          <p:cNvPr id="16" name="Group 15"/>
          <p:cNvGrpSpPr/>
          <p:nvPr/>
        </p:nvGrpSpPr>
        <p:grpSpPr>
          <a:xfrm>
            <a:off x="4375526" y="3324443"/>
            <a:ext cx="914400" cy="914400"/>
            <a:chOff x="4427253" y="3031987"/>
            <a:chExt cx="914400" cy="914400"/>
          </a:xfrm>
        </p:grpSpPr>
        <p:sp>
          <p:nvSpPr>
            <p:cNvPr id="7" name="Diamond 6"/>
            <p:cNvSpPr/>
            <p:nvPr/>
          </p:nvSpPr>
          <p:spPr>
            <a:xfrm>
              <a:off x="4427253" y="3031987"/>
              <a:ext cx="914400" cy="914400"/>
            </a:xfrm>
            <a:prstGeom prst="diamond">
              <a:avLst/>
            </a:prstGeom>
            <a:no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lumMod val="75000"/>
                    <a:lumOff val="25000"/>
                  </a:schemeClr>
                </a:solidFill>
              </a:endParaRPr>
            </a:p>
          </p:txBody>
        </p:sp>
        <p:sp>
          <p:nvSpPr>
            <p:cNvPr id="12" name="TextBox 11"/>
            <p:cNvSpPr txBox="1"/>
            <p:nvPr/>
          </p:nvSpPr>
          <p:spPr>
            <a:xfrm>
              <a:off x="4591745" y="3227577"/>
              <a:ext cx="585417" cy="523220"/>
            </a:xfrm>
            <a:prstGeom prst="rect">
              <a:avLst/>
            </a:prstGeom>
            <a:noFill/>
          </p:spPr>
          <p:txBody>
            <a:bodyPr wrap="none" rtlCol="0">
              <a:spAutoFit/>
            </a:bodyPr>
            <a:lstStyle/>
            <a:p>
              <a:r>
                <a:rPr lang="en-US" altLang="ko-KR" sz="2800" b="1" dirty="0">
                  <a:solidFill>
                    <a:schemeClr val="tx1">
                      <a:lumMod val="75000"/>
                      <a:lumOff val="25000"/>
                    </a:schemeClr>
                  </a:solidFill>
                  <a:cs typeface="Arial" pitchFamily="34" charset="0"/>
                </a:rPr>
                <a:t>04</a:t>
              </a:r>
              <a:endParaRPr lang="ko-KR" altLang="en-US" sz="2800" b="1" dirty="0">
                <a:solidFill>
                  <a:schemeClr val="tx1">
                    <a:lumMod val="75000"/>
                    <a:lumOff val="25000"/>
                  </a:schemeClr>
                </a:solidFill>
                <a:cs typeface="Arial" pitchFamily="34" charset="0"/>
              </a:endParaRPr>
            </a:p>
          </p:txBody>
        </p:sp>
      </p:grpSp>
      <p:grpSp>
        <p:nvGrpSpPr>
          <p:cNvPr id="18" name="Group 17"/>
          <p:cNvGrpSpPr/>
          <p:nvPr/>
        </p:nvGrpSpPr>
        <p:grpSpPr>
          <a:xfrm>
            <a:off x="623890" y="1524357"/>
            <a:ext cx="2981741" cy="858180"/>
            <a:chOff x="2113657" y="4283314"/>
            <a:chExt cx="3647460" cy="858180"/>
          </a:xfrm>
        </p:grpSpPr>
        <p:sp>
          <p:nvSpPr>
            <p:cNvPr id="19" name="TextBox 18"/>
            <p:cNvSpPr txBox="1"/>
            <p:nvPr/>
          </p:nvSpPr>
          <p:spPr>
            <a:xfrm>
              <a:off x="2113657" y="4495163"/>
              <a:ext cx="3647459" cy="646331"/>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20" name="TextBox 19"/>
            <p:cNvSpPr txBox="1"/>
            <p:nvPr/>
          </p:nvSpPr>
          <p:spPr>
            <a:xfrm>
              <a:off x="2113658" y="4283314"/>
              <a:ext cx="3647459" cy="276999"/>
            </a:xfrm>
            <a:prstGeom prst="rect">
              <a:avLst/>
            </a:prstGeom>
            <a:noFill/>
          </p:spPr>
          <p:txBody>
            <a:bodyPr wrap="square" rtlCol="0">
              <a:spAutoFit/>
            </a:bodyPr>
            <a:lstStyle/>
            <a:p>
              <a:pPr algn="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25" name="Group 24"/>
          <p:cNvGrpSpPr/>
          <p:nvPr/>
        </p:nvGrpSpPr>
        <p:grpSpPr>
          <a:xfrm>
            <a:off x="623890" y="2740928"/>
            <a:ext cx="2981741" cy="858180"/>
            <a:chOff x="2113657" y="4283314"/>
            <a:chExt cx="3647460" cy="858180"/>
          </a:xfrm>
        </p:grpSpPr>
        <p:sp>
          <p:nvSpPr>
            <p:cNvPr id="26" name="TextBox 25"/>
            <p:cNvSpPr txBox="1"/>
            <p:nvPr/>
          </p:nvSpPr>
          <p:spPr>
            <a:xfrm>
              <a:off x="2113657" y="4495163"/>
              <a:ext cx="3647459" cy="646331"/>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27" name="TextBox 26"/>
            <p:cNvSpPr txBox="1"/>
            <p:nvPr/>
          </p:nvSpPr>
          <p:spPr>
            <a:xfrm>
              <a:off x="2113658" y="4283314"/>
              <a:ext cx="3647459" cy="276999"/>
            </a:xfrm>
            <a:prstGeom prst="rect">
              <a:avLst/>
            </a:prstGeom>
            <a:noFill/>
          </p:spPr>
          <p:txBody>
            <a:bodyPr wrap="square" rtlCol="0">
              <a:spAutoFit/>
            </a:bodyPr>
            <a:lstStyle/>
            <a:p>
              <a:pPr algn="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28" name="Group 27"/>
          <p:cNvGrpSpPr/>
          <p:nvPr/>
        </p:nvGrpSpPr>
        <p:grpSpPr>
          <a:xfrm>
            <a:off x="5384369" y="2142660"/>
            <a:ext cx="2981741" cy="858180"/>
            <a:chOff x="2113657" y="4283314"/>
            <a:chExt cx="3647460" cy="858180"/>
          </a:xfrm>
        </p:grpSpPr>
        <p:sp>
          <p:nvSpPr>
            <p:cNvPr id="29" name="TextBox 28"/>
            <p:cNvSpPr txBox="1"/>
            <p:nvPr/>
          </p:nvSpPr>
          <p:spPr>
            <a:xfrm>
              <a:off x="2113657" y="4495163"/>
              <a:ext cx="3647459"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30" name="TextBox 29"/>
            <p:cNvSpPr txBox="1"/>
            <p:nvPr/>
          </p:nvSpPr>
          <p:spPr>
            <a:xfrm>
              <a:off x="2113658" y="4283314"/>
              <a:ext cx="3647459"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31" name="Group 30"/>
          <p:cNvGrpSpPr/>
          <p:nvPr/>
        </p:nvGrpSpPr>
        <p:grpSpPr>
          <a:xfrm>
            <a:off x="5384369" y="3359231"/>
            <a:ext cx="2981741" cy="858180"/>
            <a:chOff x="2113657" y="4283314"/>
            <a:chExt cx="3647460" cy="858180"/>
          </a:xfrm>
        </p:grpSpPr>
        <p:sp>
          <p:nvSpPr>
            <p:cNvPr id="32" name="TextBox 31"/>
            <p:cNvSpPr txBox="1"/>
            <p:nvPr/>
          </p:nvSpPr>
          <p:spPr>
            <a:xfrm>
              <a:off x="2113657" y="4495163"/>
              <a:ext cx="3647459"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33" name="TextBox 32"/>
            <p:cNvSpPr txBox="1"/>
            <p:nvPr/>
          </p:nvSpPr>
          <p:spPr>
            <a:xfrm>
              <a:off x="2113658" y="4283314"/>
              <a:ext cx="3647459"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sp>
        <p:nvSpPr>
          <p:cNvPr id="35" name="Flecha: a la derecha 34">
            <a:extLst>
              <a:ext uri="{FF2B5EF4-FFF2-40B4-BE49-F238E27FC236}">
                <a16:creationId xmlns:a16="http://schemas.microsoft.com/office/drawing/2014/main" id="{35D14974-7AFF-4D42-8BB5-655A28CAB9E6}"/>
              </a:ext>
            </a:extLst>
          </p:cNvPr>
          <p:cNvSpPr/>
          <p:nvPr/>
        </p:nvSpPr>
        <p:spPr>
          <a:xfrm rot="10800000">
            <a:off x="166713" y="4861725"/>
            <a:ext cx="8810574" cy="162765"/>
          </a:xfrm>
          <a:prstGeom prst="rightArrow">
            <a:avLst/>
          </a:prstGeom>
          <a:solidFill>
            <a:srgbClr val="D92B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p>
        </p:txBody>
      </p:sp>
      <p:pic>
        <p:nvPicPr>
          <p:cNvPr id="9" name="Imagen 8">
            <a:extLst>
              <a:ext uri="{FF2B5EF4-FFF2-40B4-BE49-F238E27FC236}">
                <a16:creationId xmlns:a16="http://schemas.microsoft.com/office/drawing/2014/main" id="{C97A6267-BDFE-4151-8A80-A8980DFA1AA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05633" y="4489643"/>
            <a:ext cx="638367" cy="671965"/>
          </a:xfrm>
          <a:prstGeom prst="rect">
            <a:avLst/>
          </a:prstGeom>
        </p:spPr>
      </p:pic>
    </p:spTree>
    <p:extLst>
      <p:ext uri="{BB962C8B-B14F-4D97-AF65-F5344CB8AC3E}">
        <p14:creationId xmlns:p14="http://schemas.microsoft.com/office/powerpoint/2010/main" val="93109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63;p42"/>
          <p:cNvSpPr txBox="1">
            <a:spLocks/>
          </p:cNvSpPr>
          <p:nvPr/>
        </p:nvSpPr>
        <p:spPr>
          <a:xfrm>
            <a:off x="-21171" y="973589"/>
            <a:ext cx="40683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1"/>
              </a:buClr>
              <a:buSzPts val="4800"/>
              <a:buFont typeface="DM Sans"/>
              <a:buNone/>
              <a:defRPr sz="3600" b="1" i="0" u="none" strike="noStrike" cap="none">
                <a:solidFill>
                  <a:srgbClr val="27348B"/>
                </a:solidFill>
                <a:latin typeface="DM Sans"/>
                <a:ea typeface="DM Sans"/>
                <a:cs typeface="DM Sans"/>
                <a:sym typeface="DM Sans"/>
              </a:defRPr>
            </a:lvl1pPr>
            <a:lvl2pPr marR="0" lvl="1" algn="l" rtl="0">
              <a:lnSpc>
                <a:spcPct val="80000"/>
              </a:lnSpc>
              <a:spcBef>
                <a:spcPts val="0"/>
              </a:spcBef>
              <a:spcAft>
                <a:spcPts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2pPr>
            <a:lvl3pPr marR="0" lvl="2" algn="l" rtl="0">
              <a:lnSpc>
                <a:spcPct val="80000"/>
              </a:lnSpc>
              <a:spcBef>
                <a:spcPts val="0"/>
              </a:spcBef>
              <a:spcAft>
                <a:spcPts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3pPr>
            <a:lvl4pPr marR="0" lvl="3" algn="l" rtl="0">
              <a:lnSpc>
                <a:spcPct val="80000"/>
              </a:lnSpc>
              <a:spcBef>
                <a:spcPts val="0"/>
              </a:spcBef>
              <a:spcAft>
                <a:spcPts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4pPr>
            <a:lvl5pPr marR="0" lvl="4" algn="l" rtl="0">
              <a:lnSpc>
                <a:spcPct val="80000"/>
              </a:lnSpc>
              <a:spcBef>
                <a:spcPts val="0"/>
              </a:spcBef>
              <a:spcAft>
                <a:spcPts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5pPr>
            <a:lvl6pPr marR="0" lvl="5" algn="l" rtl="0">
              <a:lnSpc>
                <a:spcPct val="80000"/>
              </a:lnSpc>
              <a:spcBef>
                <a:spcPts val="0"/>
              </a:spcBef>
              <a:spcAft>
                <a:spcPts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6pPr>
            <a:lvl7pPr marR="0" lvl="6" algn="l" rtl="0">
              <a:lnSpc>
                <a:spcPct val="80000"/>
              </a:lnSpc>
              <a:spcBef>
                <a:spcPts val="0"/>
              </a:spcBef>
              <a:spcAft>
                <a:spcPts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7pPr>
            <a:lvl8pPr marR="0" lvl="7" algn="l" rtl="0">
              <a:lnSpc>
                <a:spcPct val="80000"/>
              </a:lnSpc>
              <a:spcBef>
                <a:spcPts val="0"/>
              </a:spcBef>
              <a:spcAft>
                <a:spcPts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8pPr>
            <a:lvl9pPr marR="0" lvl="8" algn="l" rtl="0">
              <a:lnSpc>
                <a:spcPct val="80000"/>
              </a:lnSpc>
              <a:spcBef>
                <a:spcPts val="0"/>
              </a:spcBef>
              <a:spcAft>
                <a:spcPts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9pPr>
          </a:lstStyle>
          <a:p>
            <a:r>
              <a:rPr lang="es-PE" sz="4400" b="0" dirty="0">
                <a:solidFill>
                  <a:srgbClr val="FD2906"/>
                </a:solidFill>
                <a:latin typeface="Arial (Títulos)"/>
                <a:cs typeface="Rubik" panose="020B0604020202020204" charset="-79"/>
              </a:rPr>
              <a:t>FUENTE</a:t>
            </a:r>
          </a:p>
        </p:txBody>
      </p:sp>
      <p:sp>
        <p:nvSpPr>
          <p:cNvPr id="12" name="Google Shape;270;p42"/>
          <p:cNvSpPr txBox="1"/>
          <p:nvPr/>
        </p:nvSpPr>
        <p:spPr>
          <a:xfrm>
            <a:off x="856253" y="1960638"/>
            <a:ext cx="4157664" cy="424050"/>
          </a:xfrm>
          <a:prstGeom prst="rect">
            <a:avLst/>
          </a:prstGeom>
          <a:noFill/>
          <a:ln>
            <a:noFill/>
          </a:ln>
        </p:spPr>
        <p:txBody>
          <a:bodyPr spcFirstLastPara="1" wrap="square" lIns="91425" tIns="91425" rIns="91425" bIns="91425" anchor="t" anchorCtr="0">
            <a:noAutofit/>
          </a:bodyPr>
          <a:lstStyle/>
          <a:p>
            <a:r>
              <a:rPr lang="es-PE" sz="1600" dirty="0">
                <a:solidFill>
                  <a:srgbClr val="F54527"/>
                </a:solidFill>
                <a:ea typeface="Roboto" panose="02000000000000000000" pitchFamily="2" charset="0"/>
                <a:cs typeface="Rubik" panose="020B0604020202020204" charset="-79"/>
                <a:sym typeface="Rubik"/>
              </a:rPr>
              <a:t>ELABORADO POR  </a:t>
            </a:r>
            <a:r>
              <a:rPr lang="es-PE" sz="1600" dirty="0">
                <a:solidFill>
                  <a:srgbClr val="F54527"/>
                </a:solidFill>
                <a:ea typeface="Roboto" panose="02000000000000000000" pitchFamily="2" charset="0"/>
                <a:cs typeface="Rubik" panose="020B0604020202020204" charset="-79"/>
                <a:sym typeface="Montserrat"/>
              </a:rPr>
              <a:t>: </a:t>
            </a:r>
            <a:r>
              <a:rPr lang="es-PE" sz="1600" dirty="0">
                <a:ea typeface="Roboto" panose="02000000000000000000" pitchFamily="2" charset="0"/>
                <a:cs typeface="Rubik" panose="020B0604020202020204" charset="-79"/>
                <a:sym typeface="Montserrat"/>
              </a:rPr>
              <a:t>slidesppt.net</a:t>
            </a:r>
          </a:p>
          <a:p>
            <a:pPr lvl="0"/>
            <a:endParaRPr sz="1600" b="1" dirty="0">
              <a:solidFill>
                <a:srgbClr val="02FFB3"/>
              </a:solidFill>
              <a:ea typeface="Roboto" panose="02000000000000000000" pitchFamily="2" charset="0"/>
              <a:cs typeface="Rubik" panose="020B0604020202020204" charset="-79"/>
              <a:sym typeface="Rubik"/>
            </a:endParaRPr>
          </a:p>
        </p:txBody>
      </p:sp>
      <p:grpSp>
        <p:nvGrpSpPr>
          <p:cNvPr id="4" name="Grupo 3">
            <a:extLst>
              <a:ext uri="{FF2B5EF4-FFF2-40B4-BE49-F238E27FC236}">
                <a16:creationId xmlns:a16="http://schemas.microsoft.com/office/drawing/2014/main" id="{ADD76EE0-86EE-4091-9946-7B9B8D3CFA51}"/>
              </a:ext>
            </a:extLst>
          </p:cNvPr>
          <p:cNvGrpSpPr/>
          <p:nvPr/>
        </p:nvGrpSpPr>
        <p:grpSpPr>
          <a:xfrm>
            <a:off x="856253" y="2715019"/>
            <a:ext cx="2989182" cy="1594553"/>
            <a:chOff x="877424" y="2601843"/>
            <a:chExt cx="2989182" cy="1594553"/>
          </a:xfrm>
        </p:grpSpPr>
        <p:sp>
          <p:nvSpPr>
            <p:cNvPr id="14" name="Google Shape;272;p42"/>
            <p:cNvSpPr txBox="1"/>
            <p:nvPr/>
          </p:nvSpPr>
          <p:spPr>
            <a:xfrm>
              <a:off x="877424" y="2601843"/>
              <a:ext cx="2117100" cy="308700"/>
            </a:xfrm>
            <a:prstGeom prst="rect">
              <a:avLst/>
            </a:prstGeom>
            <a:noFill/>
            <a:ln>
              <a:noFill/>
            </a:ln>
          </p:spPr>
          <p:txBody>
            <a:bodyPr spcFirstLastPara="1" wrap="square" lIns="91425" tIns="91425" rIns="91425" bIns="91425" anchor="t" anchorCtr="0">
              <a:noAutofit/>
            </a:bodyPr>
            <a:lstStyle/>
            <a:p>
              <a:pPr lvl="0"/>
              <a:r>
                <a:rPr lang="es-PE" sz="1600" dirty="0">
                  <a:solidFill>
                    <a:srgbClr val="F54527"/>
                  </a:solidFill>
                  <a:ea typeface="Roboto" panose="02000000000000000000" pitchFamily="2" charset="0"/>
                  <a:cs typeface="Rubik" panose="020B0604020202020204" charset="-79"/>
                  <a:sym typeface="Rubik"/>
                </a:rPr>
                <a:t>IMAGES</a:t>
              </a:r>
              <a:r>
                <a:rPr lang="en" sz="1600" dirty="0">
                  <a:solidFill>
                    <a:srgbClr val="F54527"/>
                  </a:solidFill>
                  <a:ea typeface="Roboto" panose="02000000000000000000" pitchFamily="2" charset="0"/>
                  <a:cs typeface="Rubik" panose="020B0604020202020204" charset="-79"/>
                  <a:sym typeface="Rubik"/>
                </a:rPr>
                <a:t> :</a:t>
              </a:r>
              <a:endParaRPr sz="1600" dirty="0">
                <a:solidFill>
                  <a:srgbClr val="F54527"/>
                </a:solidFill>
                <a:ea typeface="Roboto" panose="02000000000000000000" pitchFamily="2" charset="0"/>
                <a:cs typeface="Rubik" panose="020B0604020202020204" charset="-79"/>
                <a:sym typeface="Rubik"/>
              </a:endParaRPr>
            </a:p>
          </p:txBody>
        </p:sp>
        <p:sp>
          <p:nvSpPr>
            <p:cNvPr id="15" name="Google Shape;273;p42"/>
            <p:cNvSpPr txBox="1"/>
            <p:nvPr/>
          </p:nvSpPr>
          <p:spPr>
            <a:xfrm>
              <a:off x="877424" y="2910468"/>
              <a:ext cx="2989182" cy="1285928"/>
            </a:xfrm>
            <a:prstGeom prst="rect">
              <a:avLst/>
            </a:prstGeom>
            <a:noFill/>
            <a:ln>
              <a:noFill/>
            </a:ln>
          </p:spPr>
          <p:txBody>
            <a:bodyPr spcFirstLastPara="1" wrap="square" lIns="91425" tIns="91425" rIns="91425" bIns="91425" anchor="t" anchorCtr="0">
              <a:noAutofit/>
            </a:bodyPr>
            <a:lstStyle/>
            <a:p>
              <a:pPr marL="285736" indent="-285736">
                <a:buFont typeface="Arial" panose="020B0604020202020204" pitchFamily="34" charset="0"/>
                <a:buChar char="•"/>
              </a:pPr>
              <a:r>
                <a:rPr lang="es-PE" sz="1500" dirty="0">
                  <a:ea typeface="Roboto" panose="02000000000000000000" pitchFamily="2" charset="0"/>
                  <a:cs typeface="Rubik" panose="020B0604020202020204" charset="-79"/>
                  <a:sym typeface="Montserrat"/>
                </a:rPr>
                <a:t>unsplash.com</a:t>
              </a:r>
            </a:p>
            <a:p>
              <a:pPr marL="285736" indent="-285736">
                <a:buFont typeface="Arial" panose="020B0604020202020204" pitchFamily="34" charset="0"/>
                <a:buChar char="•"/>
              </a:pPr>
              <a:r>
                <a:rPr lang="es-PE" sz="1500" dirty="0">
                  <a:ea typeface="Roboto" panose="02000000000000000000" pitchFamily="2" charset="0"/>
                  <a:cs typeface="Rubik" panose="020B0604020202020204" charset="-79"/>
                  <a:sym typeface="Montserrat"/>
                </a:rPr>
                <a:t>pixabay.com</a:t>
              </a:r>
            </a:p>
            <a:p>
              <a:endParaRPr lang="es-PE" sz="1500" dirty="0">
                <a:ea typeface="Roboto" panose="02000000000000000000" pitchFamily="2" charset="0"/>
                <a:cs typeface="Rubik" panose="020B0604020202020204" charset="-79"/>
                <a:sym typeface="Montserrat"/>
              </a:endParaRPr>
            </a:p>
          </p:txBody>
        </p:sp>
      </p:grpSp>
      <p:sp>
        <p:nvSpPr>
          <p:cNvPr id="16" name="Google Shape;274;p42"/>
          <p:cNvSpPr txBox="1"/>
          <p:nvPr/>
        </p:nvSpPr>
        <p:spPr>
          <a:xfrm>
            <a:off x="856253" y="3666059"/>
            <a:ext cx="2117100" cy="308700"/>
          </a:xfrm>
          <a:prstGeom prst="rect">
            <a:avLst/>
          </a:prstGeom>
          <a:noFill/>
          <a:ln>
            <a:noFill/>
          </a:ln>
        </p:spPr>
        <p:txBody>
          <a:bodyPr spcFirstLastPara="1" wrap="square" lIns="91425" tIns="91425" rIns="91425" bIns="91425" anchor="t" anchorCtr="0">
            <a:noAutofit/>
          </a:bodyPr>
          <a:lstStyle/>
          <a:p>
            <a:r>
              <a:rPr lang="en" sz="1600" dirty="0">
                <a:solidFill>
                  <a:srgbClr val="F54527"/>
                </a:solidFill>
                <a:ea typeface="Roboto" panose="02000000000000000000" pitchFamily="2" charset="0"/>
                <a:cs typeface="Rubik"/>
                <a:sym typeface="Rubik"/>
              </a:rPr>
              <a:t>FONTS :</a:t>
            </a:r>
            <a:endParaRPr sz="1600" dirty="0">
              <a:solidFill>
                <a:srgbClr val="F54527"/>
              </a:solidFill>
              <a:ea typeface="Roboto" panose="02000000000000000000" pitchFamily="2" charset="0"/>
              <a:cs typeface="Rubik"/>
              <a:sym typeface="Rubik"/>
            </a:endParaRPr>
          </a:p>
        </p:txBody>
      </p:sp>
      <p:sp>
        <p:nvSpPr>
          <p:cNvPr id="17" name="Google Shape;275;p42"/>
          <p:cNvSpPr txBox="1"/>
          <p:nvPr/>
        </p:nvSpPr>
        <p:spPr>
          <a:xfrm>
            <a:off x="856253" y="3974759"/>
            <a:ext cx="2831934" cy="684600"/>
          </a:xfrm>
          <a:prstGeom prst="rect">
            <a:avLst/>
          </a:prstGeom>
          <a:noFill/>
          <a:ln>
            <a:noFill/>
          </a:ln>
        </p:spPr>
        <p:txBody>
          <a:bodyPr spcFirstLastPara="1" wrap="square" lIns="91425" tIns="91425" rIns="91425" bIns="91425" anchor="t" anchorCtr="0">
            <a:noAutofit/>
          </a:bodyPr>
          <a:lstStyle/>
          <a:p>
            <a:pPr marL="285736" indent="-285736">
              <a:buFont typeface="Arial" panose="020B0604020202020204" pitchFamily="34" charset="0"/>
              <a:buChar char="•"/>
            </a:pPr>
            <a:r>
              <a:rPr lang="es-PE" sz="1500" dirty="0">
                <a:ea typeface="Roboto" panose="02000000000000000000" pitchFamily="2" charset="0"/>
                <a:cs typeface="Kanit Light" panose="020B0604020202020204" charset="-34"/>
                <a:sym typeface="Montserrat"/>
              </a:rPr>
              <a:t>Arial </a:t>
            </a:r>
          </a:p>
        </p:txBody>
      </p:sp>
      <p:sp>
        <p:nvSpPr>
          <p:cNvPr id="18" name="TextBox 59">
            <a:extLst>
              <a:ext uri="{FF2B5EF4-FFF2-40B4-BE49-F238E27FC236}">
                <a16:creationId xmlns:a16="http://schemas.microsoft.com/office/drawing/2014/main" id="{6E6EB432-42F1-4645-91AE-46F9C6679D9A}"/>
              </a:ext>
            </a:extLst>
          </p:cNvPr>
          <p:cNvSpPr txBox="1"/>
          <p:nvPr/>
        </p:nvSpPr>
        <p:spPr>
          <a:xfrm>
            <a:off x="6272423" y="11617"/>
            <a:ext cx="1674000" cy="400110"/>
          </a:xfrm>
          <a:prstGeom prst="rect">
            <a:avLst/>
          </a:prstGeom>
          <a:noFill/>
        </p:spPr>
        <p:txBody>
          <a:bodyPr wrap="square" rtlCol="0" anchor="ctr">
            <a:spAutoFit/>
          </a:bodyPr>
          <a:lstStyle/>
          <a:p>
            <a:pPr algn="r"/>
            <a:r>
              <a:rPr lang="en-US" altLang="ko-KR" sz="2000" dirty="0">
                <a:solidFill>
                  <a:schemeClr val="accent6"/>
                </a:solidFill>
                <a:latin typeface="Arial" pitchFamily="34" charset="0"/>
                <a:cs typeface="Arial" pitchFamily="34" charset="0"/>
              </a:rPr>
              <a:t>slidesppt.net</a:t>
            </a:r>
            <a:endParaRPr lang="ko-KR" altLang="en-US" sz="2000" dirty="0">
              <a:solidFill>
                <a:schemeClr val="accent6"/>
              </a:solidFill>
              <a:latin typeface="Arial" pitchFamily="34" charset="0"/>
              <a:cs typeface="Arial" pitchFamily="34" charset="0"/>
            </a:endParaRPr>
          </a:p>
        </p:txBody>
      </p:sp>
      <p:grpSp>
        <p:nvGrpSpPr>
          <p:cNvPr id="24" name="Gráfico 10">
            <a:extLst>
              <a:ext uri="{FF2B5EF4-FFF2-40B4-BE49-F238E27FC236}">
                <a16:creationId xmlns:a16="http://schemas.microsoft.com/office/drawing/2014/main" id="{0B92C103-B335-482C-91C3-ABCDF9BE6FCF}"/>
              </a:ext>
            </a:extLst>
          </p:cNvPr>
          <p:cNvGrpSpPr/>
          <p:nvPr/>
        </p:nvGrpSpPr>
        <p:grpSpPr>
          <a:xfrm>
            <a:off x="7946423" y="211672"/>
            <a:ext cx="1029691" cy="1029691"/>
            <a:chOff x="627235" y="5458033"/>
            <a:chExt cx="849367" cy="849367"/>
          </a:xfrm>
          <a:solidFill>
            <a:srgbClr val="00BFF3"/>
          </a:solidFill>
        </p:grpSpPr>
        <p:sp>
          <p:nvSpPr>
            <p:cNvPr id="25" name="Forma libre: forma 30">
              <a:extLst>
                <a:ext uri="{FF2B5EF4-FFF2-40B4-BE49-F238E27FC236}">
                  <a16:creationId xmlns:a16="http://schemas.microsoft.com/office/drawing/2014/main" id="{ED8218C5-7565-472F-9A30-B07F56E15EE8}"/>
                </a:ext>
              </a:extLst>
            </p:cNvPr>
            <p:cNvSpPr/>
            <p:nvPr userDrawn="1"/>
          </p:nvSpPr>
          <p:spPr>
            <a:xfrm>
              <a:off x="627235" y="5458033"/>
              <a:ext cx="849367" cy="849367"/>
            </a:xfrm>
            <a:custGeom>
              <a:avLst/>
              <a:gdLst>
                <a:gd name="connsiteX0" fmla="*/ 849367 w 849367"/>
                <a:gd name="connsiteY0" fmla="*/ 424684 h 849367"/>
                <a:gd name="connsiteX1" fmla="*/ 424684 w 849367"/>
                <a:gd name="connsiteY1" fmla="*/ 849367 h 849367"/>
                <a:gd name="connsiteX2" fmla="*/ 0 w 849367"/>
                <a:gd name="connsiteY2" fmla="*/ 424684 h 849367"/>
                <a:gd name="connsiteX3" fmla="*/ 424684 w 849367"/>
                <a:gd name="connsiteY3" fmla="*/ 0 h 849367"/>
                <a:gd name="connsiteX4" fmla="*/ 849367 w 849367"/>
                <a:gd name="connsiteY4" fmla="*/ 424684 h 849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367" h="849367">
                  <a:moveTo>
                    <a:pt x="849367" y="424684"/>
                  </a:moveTo>
                  <a:cubicBezTo>
                    <a:pt x="849367" y="659230"/>
                    <a:pt x="659230" y="849367"/>
                    <a:pt x="424684" y="849367"/>
                  </a:cubicBezTo>
                  <a:cubicBezTo>
                    <a:pt x="190137" y="849367"/>
                    <a:pt x="0" y="659230"/>
                    <a:pt x="0" y="424684"/>
                  </a:cubicBezTo>
                  <a:cubicBezTo>
                    <a:pt x="0" y="190137"/>
                    <a:pt x="190137" y="0"/>
                    <a:pt x="424684" y="0"/>
                  </a:cubicBezTo>
                  <a:cubicBezTo>
                    <a:pt x="659230" y="0"/>
                    <a:pt x="849367" y="190137"/>
                    <a:pt x="849367" y="424684"/>
                  </a:cubicBezTo>
                  <a:close/>
                </a:path>
              </a:pathLst>
            </a:custGeom>
            <a:solidFill>
              <a:srgbClr val="FD2906"/>
            </a:solidFill>
            <a:ln w="2285" cap="flat">
              <a:noFill/>
              <a:prstDash val="solid"/>
              <a:miter/>
            </a:ln>
          </p:spPr>
          <p:txBody>
            <a:bodyPr rtlCol="0" anchor="ctr"/>
            <a:lstStyle/>
            <a:p>
              <a:endParaRPr lang="es-PE" sz="1050" dirty="0"/>
            </a:p>
          </p:txBody>
        </p:sp>
        <p:sp>
          <p:nvSpPr>
            <p:cNvPr id="26" name="Forma libre: forma 31">
              <a:extLst>
                <a:ext uri="{FF2B5EF4-FFF2-40B4-BE49-F238E27FC236}">
                  <a16:creationId xmlns:a16="http://schemas.microsoft.com/office/drawing/2014/main" id="{8572C50D-C910-41E4-92BA-57286595EB7A}"/>
                </a:ext>
              </a:extLst>
            </p:cNvPr>
            <p:cNvSpPr/>
            <p:nvPr/>
          </p:nvSpPr>
          <p:spPr>
            <a:xfrm>
              <a:off x="736500" y="5562370"/>
              <a:ext cx="662009" cy="640647"/>
            </a:xfrm>
            <a:custGeom>
              <a:avLst/>
              <a:gdLst>
                <a:gd name="connsiteX0" fmla="*/ 398577 w 662009"/>
                <a:gd name="connsiteY0" fmla="*/ 121941 h 640647"/>
                <a:gd name="connsiteX1" fmla="*/ 398577 w 662009"/>
                <a:gd name="connsiteY1" fmla="*/ 121941 h 640647"/>
                <a:gd name="connsiteX2" fmla="*/ 383196 w 662009"/>
                <a:gd name="connsiteY2" fmla="*/ 121941 h 640647"/>
                <a:gd name="connsiteX3" fmla="*/ 383219 w 662009"/>
                <a:gd name="connsiteY3" fmla="*/ 0 h 640647"/>
                <a:gd name="connsiteX4" fmla="*/ 0 w 662009"/>
                <a:gd name="connsiteY4" fmla="*/ 64133 h 640647"/>
                <a:gd name="connsiteX5" fmla="*/ 0 w 662009"/>
                <a:gd name="connsiteY5" fmla="*/ 576124 h 640647"/>
                <a:gd name="connsiteX6" fmla="*/ 383128 w 662009"/>
                <a:gd name="connsiteY6" fmla="*/ 640647 h 640647"/>
                <a:gd name="connsiteX7" fmla="*/ 383219 w 662009"/>
                <a:gd name="connsiteY7" fmla="*/ 122514 h 640647"/>
                <a:gd name="connsiteX8" fmla="*/ 398072 w 662009"/>
                <a:gd name="connsiteY8" fmla="*/ 122514 h 640647"/>
                <a:gd name="connsiteX9" fmla="*/ 398049 w 662009"/>
                <a:gd name="connsiteY9" fmla="*/ 152655 h 640647"/>
                <a:gd name="connsiteX10" fmla="*/ 630608 w 662009"/>
                <a:gd name="connsiteY10" fmla="*/ 152655 h 640647"/>
                <a:gd name="connsiteX11" fmla="*/ 630608 w 662009"/>
                <a:gd name="connsiteY11" fmla="*/ 440087 h 640647"/>
                <a:gd name="connsiteX12" fmla="*/ 614907 w 662009"/>
                <a:gd name="connsiteY12" fmla="*/ 440087 h 640647"/>
                <a:gd name="connsiteX13" fmla="*/ 614907 w 662009"/>
                <a:gd name="connsiteY13" fmla="*/ 168264 h 640647"/>
                <a:gd name="connsiteX14" fmla="*/ 397958 w 662009"/>
                <a:gd name="connsiteY14" fmla="*/ 168242 h 640647"/>
                <a:gd name="connsiteX15" fmla="*/ 397958 w 662009"/>
                <a:gd name="connsiteY15" fmla="*/ 208010 h 640647"/>
                <a:gd name="connsiteX16" fmla="*/ 413177 w 662009"/>
                <a:gd name="connsiteY16" fmla="*/ 206337 h 640647"/>
                <a:gd name="connsiteX17" fmla="*/ 427457 w 662009"/>
                <a:gd name="connsiteY17" fmla="*/ 205236 h 640647"/>
                <a:gd name="connsiteX18" fmla="*/ 427457 w 662009"/>
                <a:gd name="connsiteY18" fmla="*/ 287340 h 640647"/>
                <a:gd name="connsiteX19" fmla="*/ 511509 w 662009"/>
                <a:gd name="connsiteY19" fmla="*/ 287340 h 640647"/>
                <a:gd name="connsiteX20" fmla="*/ 497298 w 662009"/>
                <a:gd name="connsiteY20" fmla="*/ 333435 h 640647"/>
                <a:gd name="connsiteX21" fmla="*/ 455879 w 662009"/>
                <a:gd name="connsiteY21" fmla="*/ 363003 h 640647"/>
                <a:gd name="connsiteX22" fmla="*/ 421933 w 662009"/>
                <a:gd name="connsiteY22" fmla="*/ 366624 h 640647"/>
                <a:gd name="connsiteX23" fmla="*/ 397958 w 662009"/>
                <a:gd name="connsiteY23" fmla="*/ 363988 h 640647"/>
                <a:gd name="connsiteX24" fmla="*/ 397958 w 662009"/>
                <a:gd name="connsiteY24" fmla="*/ 394428 h 640647"/>
                <a:gd name="connsiteX25" fmla="*/ 548412 w 662009"/>
                <a:gd name="connsiteY25" fmla="*/ 394428 h 640647"/>
                <a:gd name="connsiteX26" fmla="*/ 548412 w 662009"/>
                <a:gd name="connsiteY26" fmla="*/ 423079 h 640647"/>
                <a:gd name="connsiteX27" fmla="*/ 397935 w 662009"/>
                <a:gd name="connsiteY27" fmla="*/ 423079 h 640647"/>
                <a:gd name="connsiteX28" fmla="*/ 397935 w 662009"/>
                <a:gd name="connsiteY28" fmla="*/ 449851 h 640647"/>
                <a:gd name="connsiteX29" fmla="*/ 547518 w 662009"/>
                <a:gd name="connsiteY29" fmla="*/ 449851 h 640647"/>
                <a:gd name="connsiteX30" fmla="*/ 547518 w 662009"/>
                <a:gd name="connsiteY30" fmla="*/ 480313 h 640647"/>
                <a:gd name="connsiteX31" fmla="*/ 397912 w 662009"/>
                <a:gd name="connsiteY31" fmla="*/ 480313 h 640647"/>
                <a:gd name="connsiteX32" fmla="*/ 397912 w 662009"/>
                <a:gd name="connsiteY32" fmla="*/ 515406 h 640647"/>
                <a:gd name="connsiteX33" fmla="*/ 614907 w 662009"/>
                <a:gd name="connsiteY33" fmla="*/ 515406 h 640647"/>
                <a:gd name="connsiteX34" fmla="*/ 614907 w 662009"/>
                <a:gd name="connsiteY34" fmla="*/ 440591 h 640647"/>
                <a:gd name="connsiteX35" fmla="*/ 630608 w 662009"/>
                <a:gd name="connsiteY35" fmla="*/ 440591 h 640647"/>
                <a:gd name="connsiteX36" fmla="*/ 630608 w 662009"/>
                <a:gd name="connsiteY36" fmla="*/ 440591 h 640647"/>
                <a:gd name="connsiteX37" fmla="*/ 662010 w 662009"/>
                <a:gd name="connsiteY37" fmla="*/ 440591 h 640647"/>
                <a:gd name="connsiteX38" fmla="*/ 662010 w 662009"/>
                <a:gd name="connsiteY38" fmla="*/ 122101 h 640647"/>
                <a:gd name="connsiteX39" fmla="*/ 398577 w 662009"/>
                <a:gd name="connsiteY39" fmla="*/ 121941 h 640647"/>
                <a:gd name="connsiteX40" fmla="*/ 267834 w 662009"/>
                <a:gd name="connsiteY40" fmla="*/ 452946 h 640647"/>
                <a:gd name="connsiteX41" fmla="*/ 177387 w 662009"/>
                <a:gd name="connsiteY41" fmla="*/ 482743 h 640647"/>
                <a:gd name="connsiteX42" fmla="*/ 90470 w 662009"/>
                <a:gd name="connsiteY42" fmla="*/ 460808 h 640647"/>
                <a:gd name="connsiteX43" fmla="*/ 86230 w 662009"/>
                <a:gd name="connsiteY43" fmla="*/ 457988 h 640647"/>
                <a:gd name="connsiteX44" fmla="*/ 100899 w 662009"/>
                <a:gd name="connsiteY44" fmla="*/ 409281 h 640647"/>
                <a:gd name="connsiteX45" fmla="*/ 108509 w 662009"/>
                <a:gd name="connsiteY45" fmla="*/ 413957 h 640647"/>
                <a:gd name="connsiteX46" fmla="*/ 180275 w 662009"/>
                <a:gd name="connsiteY46" fmla="*/ 434196 h 640647"/>
                <a:gd name="connsiteX47" fmla="*/ 241521 w 662009"/>
                <a:gd name="connsiteY47" fmla="*/ 385511 h 640647"/>
                <a:gd name="connsiteX48" fmla="*/ 184561 w 662009"/>
                <a:gd name="connsiteY48" fmla="*/ 327177 h 640647"/>
                <a:gd name="connsiteX49" fmla="*/ 94160 w 662009"/>
                <a:gd name="connsiteY49" fmla="*/ 228478 h 640647"/>
                <a:gd name="connsiteX50" fmla="*/ 206359 w 662009"/>
                <a:gd name="connsiteY50" fmla="*/ 133195 h 640647"/>
                <a:gd name="connsiteX51" fmla="*/ 281747 w 662009"/>
                <a:gd name="connsiteY51" fmla="*/ 150042 h 640647"/>
                <a:gd name="connsiteX52" fmla="*/ 286698 w 662009"/>
                <a:gd name="connsiteY52" fmla="*/ 152838 h 640647"/>
                <a:gd name="connsiteX53" fmla="*/ 270653 w 662009"/>
                <a:gd name="connsiteY53" fmla="*/ 200285 h 640647"/>
                <a:gd name="connsiteX54" fmla="*/ 263479 w 662009"/>
                <a:gd name="connsiteY54" fmla="*/ 196366 h 640647"/>
                <a:gd name="connsiteX55" fmla="*/ 204938 w 662009"/>
                <a:gd name="connsiteY55" fmla="*/ 181742 h 640647"/>
                <a:gd name="connsiteX56" fmla="*/ 150455 w 662009"/>
                <a:gd name="connsiteY56" fmla="*/ 223665 h 640647"/>
                <a:gd name="connsiteX57" fmla="*/ 210806 w 662009"/>
                <a:gd name="connsiteY57" fmla="*/ 280051 h 640647"/>
                <a:gd name="connsiteX58" fmla="*/ 298296 w 662009"/>
                <a:gd name="connsiteY58" fmla="*/ 382119 h 640647"/>
                <a:gd name="connsiteX59" fmla="*/ 267834 w 662009"/>
                <a:gd name="connsiteY59" fmla="*/ 452946 h 64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62009" h="640647">
                  <a:moveTo>
                    <a:pt x="398577" y="121941"/>
                  </a:moveTo>
                  <a:lnTo>
                    <a:pt x="398577" y="121941"/>
                  </a:lnTo>
                  <a:lnTo>
                    <a:pt x="383196" y="121941"/>
                  </a:lnTo>
                  <a:cubicBezTo>
                    <a:pt x="383196" y="81301"/>
                    <a:pt x="383219" y="40662"/>
                    <a:pt x="383219" y="0"/>
                  </a:cubicBezTo>
                  <a:cubicBezTo>
                    <a:pt x="255480" y="21385"/>
                    <a:pt x="127740" y="42748"/>
                    <a:pt x="0" y="64133"/>
                  </a:cubicBezTo>
                  <a:cubicBezTo>
                    <a:pt x="0" y="234805"/>
                    <a:pt x="0" y="405476"/>
                    <a:pt x="0" y="576124"/>
                  </a:cubicBezTo>
                  <a:cubicBezTo>
                    <a:pt x="127717" y="597624"/>
                    <a:pt x="255411" y="619147"/>
                    <a:pt x="383128" y="640647"/>
                  </a:cubicBezTo>
                  <a:cubicBezTo>
                    <a:pt x="383151" y="467982"/>
                    <a:pt x="383196" y="295179"/>
                    <a:pt x="383219" y="122514"/>
                  </a:cubicBezTo>
                  <a:lnTo>
                    <a:pt x="398072" y="122514"/>
                  </a:lnTo>
                  <a:cubicBezTo>
                    <a:pt x="398072" y="132530"/>
                    <a:pt x="398049" y="142639"/>
                    <a:pt x="398049" y="152655"/>
                  </a:cubicBezTo>
                  <a:cubicBezTo>
                    <a:pt x="475569" y="152655"/>
                    <a:pt x="553088" y="152655"/>
                    <a:pt x="630608" y="152655"/>
                  </a:cubicBezTo>
                  <a:cubicBezTo>
                    <a:pt x="630608" y="248397"/>
                    <a:pt x="630608" y="344322"/>
                    <a:pt x="630608" y="440087"/>
                  </a:cubicBezTo>
                  <a:lnTo>
                    <a:pt x="614907" y="440087"/>
                  </a:lnTo>
                  <a:cubicBezTo>
                    <a:pt x="614907" y="349548"/>
                    <a:pt x="614907" y="258803"/>
                    <a:pt x="614907" y="168264"/>
                  </a:cubicBezTo>
                  <a:cubicBezTo>
                    <a:pt x="542590" y="168264"/>
                    <a:pt x="470274" y="168242"/>
                    <a:pt x="397958" y="168242"/>
                  </a:cubicBezTo>
                  <a:cubicBezTo>
                    <a:pt x="397958" y="181490"/>
                    <a:pt x="397958" y="194761"/>
                    <a:pt x="397958" y="208010"/>
                  </a:cubicBezTo>
                  <a:cubicBezTo>
                    <a:pt x="400296" y="207781"/>
                    <a:pt x="407149" y="206910"/>
                    <a:pt x="413177" y="206337"/>
                  </a:cubicBezTo>
                  <a:cubicBezTo>
                    <a:pt x="419435" y="205741"/>
                    <a:pt x="424890" y="205488"/>
                    <a:pt x="427457" y="205236"/>
                  </a:cubicBezTo>
                  <a:cubicBezTo>
                    <a:pt x="427457" y="232604"/>
                    <a:pt x="427457" y="259972"/>
                    <a:pt x="427457" y="287340"/>
                  </a:cubicBezTo>
                  <a:cubicBezTo>
                    <a:pt x="455467" y="287340"/>
                    <a:pt x="483499" y="287340"/>
                    <a:pt x="511509" y="287340"/>
                  </a:cubicBezTo>
                  <a:cubicBezTo>
                    <a:pt x="511601" y="294491"/>
                    <a:pt x="510867" y="314272"/>
                    <a:pt x="497298" y="333435"/>
                  </a:cubicBezTo>
                  <a:cubicBezTo>
                    <a:pt x="495648" y="335772"/>
                    <a:pt x="481551" y="355118"/>
                    <a:pt x="455879" y="363003"/>
                  </a:cubicBezTo>
                  <a:cubicBezTo>
                    <a:pt x="442677" y="367060"/>
                    <a:pt x="430597" y="366808"/>
                    <a:pt x="421933" y="366624"/>
                  </a:cubicBezTo>
                  <a:cubicBezTo>
                    <a:pt x="412100" y="366418"/>
                    <a:pt x="403894" y="365180"/>
                    <a:pt x="397958" y="363988"/>
                  </a:cubicBezTo>
                  <a:cubicBezTo>
                    <a:pt x="397958" y="374143"/>
                    <a:pt x="397958" y="384274"/>
                    <a:pt x="397958" y="394428"/>
                  </a:cubicBezTo>
                  <a:cubicBezTo>
                    <a:pt x="448109" y="394428"/>
                    <a:pt x="498261" y="394428"/>
                    <a:pt x="548412" y="394428"/>
                  </a:cubicBezTo>
                  <a:cubicBezTo>
                    <a:pt x="548412" y="403986"/>
                    <a:pt x="548412" y="413521"/>
                    <a:pt x="548412" y="423079"/>
                  </a:cubicBezTo>
                  <a:cubicBezTo>
                    <a:pt x="498261" y="423079"/>
                    <a:pt x="448086" y="423079"/>
                    <a:pt x="397935" y="423079"/>
                  </a:cubicBezTo>
                  <a:cubicBezTo>
                    <a:pt x="397935" y="431996"/>
                    <a:pt x="397935" y="440935"/>
                    <a:pt x="397935" y="449851"/>
                  </a:cubicBezTo>
                  <a:cubicBezTo>
                    <a:pt x="447788" y="449851"/>
                    <a:pt x="497665" y="449851"/>
                    <a:pt x="547518" y="449851"/>
                  </a:cubicBezTo>
                  <a:cubicBezTo>
                    <a:pt x="547518" y="460005"/>
                    <a:pt x="547518" y="470159"/>
                    <a:pt x="547518" y="480313"/>
                  </a:cubicBezTo>
                  <a:cubicBezTo>
                    <a:pt x="497642" y="480313"/>
                    <a:pt x="447765" y="480313"/>
                    <a:pt x="397912" y="480313"/>
                  </a:cubicBezTo>
                  <a:cubicBezTo>
                    <a:pt x="397912" y="492003"/>
                    <a:pt x="397912" y="503693"/>
                    <a:pt x="397912" y="515406"/>
                  </a:cubicBezTo>
                  <a:cubicBezTo>
                    <a:pt x="470251" y="515406"/>
                    <a:pt x="542567" y="515406"/>
                    <a:pt x="614907" y="515406"/>
                  </a:cubicBezTo>
                  <a:cubicBezTo>
                    <a:pt x="614907" y="490468"/>
                    <a:pt x="614907" y="465529"/>
                    <a:pt x="614907" y="440591"/>
                  </a:cubicBezTo>
                  <a:lnTo>
                    <a:pt x="630608" y="440591"/>
                  </a:lnTo>
                  <a:cubicBezTo>
                    <a:pt x="630608" y="440591"/>
                    <a:pt x="630608" y="440591"/>
                    <a:pt x="630608" y="440591"/>
                  </a:cubicBezTo>
                  <a:cubicBezTo>
                    <a:pt x="641083" y="440591"/>
                    <a:pt x="651535" y="440591"/>
                    <a:pt x="662010" y="440591"/>
                  </a:cubicBezTo>
                  <a:cubicBezTo>
                    <a:pt x="662010" y="334420"/>
                    <a:pt x="662010" y="228249"/>
                    <a:pt x="662010" y="122101"/>
                  </a:cubicBezTo>
                  <a:cubicBezTo>
                    <a:pt x="574199" y="122032"/>
                    <a:pt x="486388" y="121987"/>
                    <a:pt x="398577" y="121941"/>
                  </a:cubicBezTo>
                  <a:close/>
                  <a:moveTo>
                    <a:pt x="267834" y="452946"/>
                  </a:moveTo>
                  <a:cubicBezTo>
                    <a:pt x="246334" y="472451"/>
                    <a:pt x="215070" y="482743"/>
                    <a:pt x="177387" y="482743"/>
                  </a:cubicBezTo>
                  <a:cubicBezTo>
                    <a:pt x="145572" y="482743"/>
                    <a:pt x="109838" y="473735"/>
                    <a:pt x="90470" y="460808"/>
                  </a:cubicBezTo>
                  <a:lnTo>
                    <a:pt x="86230" y="457988"/>
                  </a:lnTo>
                  <a:lnTo>
                    <a:pt x="100899" y="409281"/>
                  </a:lnTo>
                  <a:lnTo>
                    <a:pt x="108509" y="413957"/>
                  </a:lnTo>
                  <a:cubicBezTo>
                    <a:pt x="129092" y="426632"/>
                    <a:pt x="155933" y="434196"/>
                    <a:pt x="180275" y="434196"/>
                  </a:cubicBezTo>
                  <a:cubicBezTo>
                    <a:pt x="218049" y="434196"/>
                    <a:pt x="241521" y="415538"/>
                    <a:pt x="241521" y="385511"/>
                  </a:cubicBezTo>
                  <a:cubicBezTo>
                    <a:pt x="241521" y="358625"/>
                    <a:pt x="226622" y="343359"/>
                    <a:pt x="184561" y="327177"/>
                  </a:cubicBezTo>
                  <a:cubicBezTo>
                    <a:pt x="122926" y="305333"/>
                    <a:pt x="94160" y="273954"/>
                    <a:pt x="94160" y="228478"/>
                  </a:cubicBezTo>
                  <a:cubicBezTo>
                    <a:pt x="94160" y="172367"/>
                    <a:pt x="140301" y="133195"/>
                    <a:pt x="206359" y="133195"/>
                  </a:cubicBezTo>
                  <a:cubicBezTo>
                    <a:pt x="246082" y="133195"/>
                    <a:pt x="270630" y="143739"/>
                    <a:pt x="281747" y="150042"/>
                  </a:cubicBezTo>
                  <a:lnTo>
                    <a:pt x="286698" y="152838"/>
                  </a:lnTo>
                  <a:lnTo>
                    <a:pt x="270653" y="200285"/>
                  </a:lnTo>
                  <a:lnTo>
                    <a:pt x="263479" y="196366"/>
                  </a:lnTo>
                  <a:cubicBezTo>
                    <a:pt x="251262" y="189696"/>
                    <a:pt x="231160" y="181742"/>
                    <a:pt x="204938" y="181742"/>
                  </a:cubicBezTo>
                  <a:cubicBezTo>
                    <a:pt x="167302" y="181742"/>
                    <a:pt x="150455" y="202807"/>
                    <a:pt x="150455" y="223665"/>
                  </a:cubicBezTo>
                  <a:cubicBezTo>
                    <a:pt x="150455" y="248672"/>
                    <a:pt x="165124" y="262379"/>
                    <a:pt x="210806" y="280051"/>
                  </a:cubicBezTo>
                  <a:cubicBezTo>
                    <a:pt x="272143" y="303729"/>
                    <a:pt x="298296" y="334260"/>
                    <a:pt x="298296" y="382119"/>
                  </a:cubicBezTo>
                  <a:cubicBezTo>
                    <a:pt x="298296" y="409968"/>
                    <a:pt x="287478" y="435113"/>
                    <a:pt x="267834" y="452946"/>
                  </a:cubicBezTo>
                  <a:close/>
                </a:path>
              </a:pathLst>
            </a:custGeom>
            <a:solidFill>
              <a:schemeClr val="bg1"/>
            </a:solidFill>
            <a:ln w="2285" cap="flat">
              <a:noFill/>
              <a:prstDash val="solid"/>
              <a:miter/>
            </a:ln>
          </p:spPr>
          <p:txBody>
            <a:bodyPr rtlCol="0" anchor="ctr"/>
            <a:lstStyle/>
            <a:p>
              <a:endParaRPr lang="es-PE" sz="1050"/>
            </a:p>
          </p:txBody>
        </p:sp>
      </p:grpSp>
      <p:pic>
        <p:nvPicPr>
          <p:cNvPr id="19" name="Imagen 18">
            <a:extLst>
              <a:ext uri="{FF2B5EF4-FFF2-40B4-BE49-F238E27FC236}">
                <a16:creationId xmlns:a16="http://schemas.microsoft.com/office/drawing/2014/main" id="{484C9D8F-09EA-4A6A-BDFA-360EF52C2A7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262591" y="861678"/>
            <a:ext cx="4573873" cy="4272655"/>
          </a:xfrm>
          <a:prstGeom prst="rect">
            <a:avLst/>
          </a:prstGeom>
        </p:spPr>
      </p:pic>
      <p:pic>
        <p:nvPicPr>
          <p:cNvPr id="3" name="Imagen 2">
            <a:extLst>
              <a:ext uri="{FF2B5EF4-FFF2-40B4-BE49-F238E27FC236}">
                <a16:creationId xmlns:a16="http://schemas.microsoft.com/office/drawing/2014/main" id="{F947341A-6F1D-4DB8-8EC6-48604728926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94871" y="1767234"/>
            <a:ext cx="2725953" cy="3386277"/>
          </a:xfrm>
          <a:prstGeom prst="rect">
            <a:avLst/>
          </a:prstGeom>
        </p:spPr>
      </p:pic>
    </p:spTree>
    <p:extLst>
      <p:ext uri="{BB962C8B-B14F-4D97-AF65-F5344CB8AC3E}">
        <p14:creationId xmlns:p14="http://schemas.microsoft.com/office/powerpoint/2010/main" val="30243971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4800" dirty="0"/>
              <a:t>Fully Editable Icon Sets: A</a:t>
            </a:r>
          </a:p>
        </p:txBody>
      </p:sp>
      <p:sp>
        <p:nvSpPr>
          <p:cNvPr id="54" name="Diamond 5">
            <a:extLst>
              <a:ext uri="{FF2B5EF4-FFF2-40B4-BE49-F238E27FC236}">
                <a16:creationId xmlns:a16="http://schemas.microsoft.com/office/drawing/2014/main" id="{AEDEE15B-09BE-4416-8D55-46095E20C00D}"/>
              </a:ext>
            </a:extLst>
          </p:cNvPr>
          <p:cNvSpPr/>
          <p:nvPr/>
        </p:nvSpPr>
        <p:spPr>
          <a:xfrm>
            <a:off x="4584053" y="1119115"/>
            <a:ext cx="392362" cy="393521"/>
          </a:xfrm>
          <a:custGeom>
            <a:avLst/>
            <a:gdLst/>
            <a:ahLst/>
            <a:cxnLst/>
            <a:rect l="l" t="t" r="r" b="b"/>
            <a:pathLst>
              <a:path w="3240001" h="3249575">
                <a:moveTo>
                  <a:pt x="1275349" y="2002569"/>
                </a:moveTo>
                <a:lnTo>
                  <a:pt x="1625117" y="2233002"/>
                </a:lnTo>
                <a:lnTo>
                  <a:pt x="1968772" y="2006596"/>
                </a:lnTo>
                <a:lnTo>
                  <a:pt x="3240001" y="3249575"/>
                </a:lnTo>
                <a:lnTo>
                  <a:pt x="0" y="3249575"/>
                </a:lnTo>
                <a:close/>
                <a:moveTo>
                  <a:pt x="1067116" y="1473605"/>
                </a:moveTo>
                <a:lnTo>
                  <a:pt x="1067116" y="1581605"/>
                </a:lnTo>
                <a:lnTo>
                  <a:pt x="2183116" y="1581605"/>
                </a:lnTo>
                <a:lnTo>
                  <a:pt x="2183116" y="1473605"/>
                </a:lnTo>
                <a:close/>
                <a:moveTo>
                  <a:pt x="1067116" y="1267205"/>
                </a:moveTo>
                <a:lnTo>
                  <a:pt x="1067116" y="1375205"/>
                </a:lnTo>
                <a:lnTo>
                  <a:pt x="2183116" y="1375205"/>
                </a:lnTo>
                <a:lnTo>
                  <a:pt x="2183116" y="1267205"/>
                </a:lnTo>
                <a:close/>
                <a:moveTo>
                  <a:pt x="3240001" y="1172196"/>
                </a:moveTo>
                <a:lnTo>
                  <a:pt x="3240001" y="3142550"/>
                </a:lnTo>
                <a:lnTo>
                  <a:pt x="2026252" y="1968728"/>
                </a:lnTo>
                <a:lnTo>
                  <a:pt x="3049854" y="1294362"/>
                </a:lnTo>
                <a:close/>
                <a:moveTo>
                  <a:pt x="0" y="1172196"/>
                </a:moveTo>
                <a:lnTo>
                  <a:pt x="602850" y="1559516"/>
                </a:lnTo>
                <a:lnTo>
                  <a:pt x="1217896" y="1964719"/>
                </a:lnTo>
                <a:lnTo>
                  <a:pt x="0" y="3142550"/>
                </a:lnTo>
                <a:close/>
                <a:moveTo>
                  <a:pt x="1067116" y="1060805"/>
                </a:moveTo>
                <a:lnTo>
                  <a:pt x="1067116" y="1168805"/>
                </a:lnTo>
                <a:lnTo>
                  <a:pt x="2183116" y="1168805"/>
                </a:lnTo>
                <a:lnTo>
                  <a:pt x="2183116" y="1060805"/>
                </a:lnTo>
                <a:close/>
                <a:moveTo>
                  <a:pt x="869032" y="816137"/>
                </a:moveTo>
                <a:lnTo>
                  <a:pt x="2381200" y="816137"/>
                </a:lnTo>
                <a:lnTo>
                  <a:pt x="2381200" y="1623491"/>
                </a:lnTo>
                <a:lnTo>
                  <a:pt x="1668045" y="2093329"/>
                </a:lnTo>
                <a:lnTo>
                  <a:pt x="1625116" y="2121611"/>
                </a:lnTo>
                <a:lnTo>
                  <a:pt x="869032" y="1623491"/>
                </a:lnTo>
                <a:close/>
                <a:moveTo>
                  <a:pt x="1625116" y="0"/>
                </a:moveTo>
                <a:lnTo>
                  <a:pt x="3235286" y="1060806"/>
                </a:lnTo>
                <a:lnTo>
                  <a:pt x="2489212" y="1552331"/>
                </a:lnTo>
                <a:lnTo>
                  <a:pt x="2489212" y="708008"/>
                </a:lnTo>
                <a:lnTo>
                  <a:pt x="761020" y="708008"/>
                </a:lnTo>
                <a:lnTo>
                  <a:pt x="761020" y="1552331"/>
                </a:lnTo>
                <a:lnTo>
                  <a:pt x="14946" y="1060806"/>
                </a:lnTo>
                <a:close/>
              </a:path>
            </a:pathLst>
          </a:custGeom>
          <a:solidFill>
            <a:srgbClr val="F545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050">
              <a:solidFill>
                <a:srgbClr val="09539E"/>
              </a:solidFill>
            </a:endParaRPr>
          </a:p>
        </p:txBody>
      </p:sp>
      <p:sp>
        <p:nvSpPr>
          <p:cNvPr id="55" name="Isosceles Triangle 51">
            <a:extLst>
              <a:ext uri="{FF2B5EF4-FFF2-40B4-BE49-F238E27FC236}">
                <a16:creationId xmlns:a16="http://schemas.microsoft.com/office/drawing/2014/main" id="{2296D13E-298C-4F01-A77D-43547A7AEFA9}"/>
              </a:ext>
            </a:extLst>
          </p:cNvPr>
          <p:cNvSpPr/>
          <p:nvPr/>
        </p:nvSpPr>
        <p:spPr>
          <a:xfrm>
            <a:off x="3954988" y="1172014"/>
            <a:ext cx="392360" cy="287720"/>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rgbClr val="F545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050">
              <a:solidFill>
                <a:srgbClr val="09539E"/>
              </a:solidFill>
            </a:endParaRPr>
          </a:p>
        </p:txBody>
      </p:sp>
      <p:sp>
        <p:nvSpPr>
          <p:cNvPr id="56" name="Isosceles Triangle 57">
            <a:extLst>
              <a:ext uri="{FF2B5EF4-FFF2-40B4-BE49-F238E27FC236}">
                <a16:creationId xmlns:a16="http://schemas.microsoft.com/office/drawing/2014/main" id="{4E76B488-B2CD-463B-861A-27D4912FE160}"/>
              </a:ext>
            </a:extLst>
          </p:cNvPr>
          <p:cNvSpPr/>
          <p:nvPr/>
        </p:nvSpPr>
        <p:spPr>
          <a:xfrm>
            <a:off x="4585617" y="3390154"/>
            <a:ext cx="234850" cy="530924"/>
          </a:xfrm>
          <a:custGeom>
            <a:avLst/>
            <a:gdLst>
              <a:gd name="connsiteX0" fmla="*/ 1148449 w 1346449"/>
              <a:gd name="connsiteY0" fmla="*/ 2457725 h 3249725"/>
              <a:gd name="connsiteX1" fmla="*/ 198001 w 1346449"/>
              <a:gd name="connsiteY1" fmla="*/ 2457725 h 3249725"/>
              <a:gd name="connsiteX2" fmla="*/ 1 w 1346449"/>
              <a:gd name="connsiteY2" fmla="*/ 3249725 h 3249725"/>
              <a:gd name="connsiteX3" fmla="*/ 1346449 w 1346449"/>
              <a:gd name="connsiteY3" fmla="*/ 3249725 h 3249725"/>
              <a:gd name="connsiteX4" fmla="*/ 1148449 w 1346449"/>
              <a:gd name="connsiteY4" fmla="*/ 2457725 h 3249725"/>
              <a:gd name="connsiteX5" fmla="*/ 755186 w 1346449"/>
              <a:gd name="connsiteY5" fmla="*/ 82950 h 3249725"/>
              <a:gd name="connsiteX6" fmla="*/ 734449 w 1346449"/>
              <a:gd name="connsiteY6" fmla="*/ 1314594 h 3249725"/>
              <a:gd name="connsiteX7" fmla="*/ 853246 w 1346449"/>
              <a:gd name="connsiteY7" fmla="*/ 1483214 h 3249725"/>
              <a:gd name="connsiteX8" fmla="*/ 673226 w 1346449"/>
              <a:gd name="connsiteY8" fmla="*/ 1663234 h 3249725"/>
              <a:gd name="connsiteX9" fmla="*/ 493206 w 1346449"/>
              <a:gd name="connsiteY9" fmla="*/ 1483214 h 3249725"/>
              <a:gd name="connsiteX10" fmla="*/ 612000 w 1346449"/>
              <a:gd name="connsiteY10" fmla="*/ 1314595 h 3249725"/>
              <a:gd name="connsiteX11" fmla="*/ 612000 w 1346449"/>
              <a:gd name="connsiteY11" fmla="*/ 0 h 3249725"/>
              <a:gd name="connsiteX12" fmla="*/ 2939 w 1346449"/>
              <a:gd name="connsiteY12" fmla="*/ 1574694 h 3249725"/>
              <a:gd name="connsiteX13" fmla="*/ 0 w 1346449"/>
              <a:gd name="connsiteY13" fmla="*/ 1574694 h 3249725"/>
              <a:gd name="connsiteX14" fmla="*/ 2009 w 1346449"/>
              <a:gd name="connsiteY14" fmla="*/ 1577097 h 3249725"/>
              <a:gd name="connsiteX15" fmla="*/ 0 w 1346449"/>
              <a:gd name="connsiteY15" fmla="*/ 1582292 h 3249725"/>
              <a:gd name="connsiteX16" fmla="*/ 6353 w 1346449"/>
              <a:gd name="connsiteY16" fmla="*/ 1582292 h 3249725"/>
              <a:gd name="connsiteX17" fmla="*/ 273414 w 1346449"/>
              <a:gd name="connsiteY17" fmla="*/ 2376121 h 3249725"/>
              <a:gd name="connsiteX18" fmla="*/ 1091887 w 1346449"/>
              <a:gd name="connsiteY18" fmla="*/ 2366694 h 3249725"/>
              <a:gd name="connsiteX19" fmla="*/ 1340768 w 1346449"/>
              <a:gd name="connsiteY19" fmla="*/ 1582292 h 3249725"/>
              <a:gd name="connsiteX20" fmla="*/ 1346449 w 1346449"/>
              <a:gd name="connsiteY20" fmla="*/ 1582292 h 3249725"/>
              <a:gd name="connsiteX21" fmla="*/ 1344512 w 1346449"/>
              <a:gd name="connsiteY21" fmla="*/ 1577284 h 3249725"/>
              <a:gd name="connsiteX22" fmla="*/ 1346448 w 1346449"/>
              <a:gd name="connsiteY22" fmla="*/ 1574694 h 3249725"/>
              <a:gd name="connsiteX23" fmla="*/ 1343510 w 1346449"/>
              <a:gd name="connsiteY23" fmla="*/ 1574694 h 3249725"/>
              <a:gd name="connsiteX24" fmla="*/ 755186 w 1346449"/>
              <a:gd name="connsiteY24" fmla="*/ 82950 h 3249725"/>
              <a:gd name="connsiteX0" fmla="*/ 1148449 w 1346449"/>
              <a:gd name="connsiteY0" fmla="*/ 2374775 h 3166775"/>
              <a:gd name="connsiteX1" fmla="*/ 198001 w 1346449"/>
              <a:gd name="connsiteY1" fmla="*/ 2374775 h 3166775"/>
              <a:gd name="connsiteX2" fmla="*/ 1 w 1346449"/>
              <a:gd name="connsiteY2" fmla="*/ 3166775 h 3166775"/>
              <a:gd name="connsiteX3" fmla="*/ 1346449 w 1346449"/>
              <a:gd name="connsiteY3" fmla="*/ 3166775 h 3166775"/>
              <a:gd name="connsiteX4" fmla="*/ 1148449 w 1346449"/>
              <a:gd name="connsiteY4" fmla="*/ 2374775 h 3166775"/>
              <a:gd name="connsiteX5" fmla="*/ 755186 w 1346449"/>
              <a:gd name="connsiteY5" fmla="*/ 0 h 3166775"/>
              <a:gd name="connsiteX6" fmla="*/ 734449 w 1346449"/>
              <a:gd name="connsiteY6" fmla="*/ 1231644 h 3166775"/>
              <a:gd name="connsiteX7" fmla="*/ 853246 w 1346449"/>
              <a:gd name="connsiteY7" fmla="*/ 1400264 h 3166775"/>
              <a:gd name="connsiteX8" fmla="*/ 673226 w 1346449"/>
              <a:gd name="connsiteY8" fmla="*/ 1580284 h 3166775"/>
              <a:gd name="connsiteX9" fmla="*/ 493206 w 1346449"/>
              <a:gd name="connsiteY9" fmla="*/ 1400264 h 3166775"/>
              <a:gd name="connsiteX10" fmla="*/ 612000 w 1346449"/>
              <a:gd name="connsiteY10" fmla="*/ 1231645 h 3166775"/>
              <a:gd name="connsiteX11" fmla="*/ 591263 w 1346449"/>
              <a:gd name="connsiteY11" fmla="*/ 10368 h 3166775"/>
              <a:gd name="connsiteX12" fmla="*/ 2939 w 1346449"/>
              <a:gd name="connsiteY12" fmla="*/ 1491744 h 3166775"/>
              <a:gd name="connsiteX13" fmla="*/ 0 w 1346449"/>
              <a:gd name="connsiteY13" fmla="*/ 1491744 h 3166775"/>
              <a:gd name="connsiteX14" fmla="*/ 2009 w 1346449"/>
              <a:gd name="connsiteY14" fmla="*/ 1494147 h 3166775"/>
              <a:gd name="connsiteX15" fmla="*/ 0 w 1346449"/>
              <a:gd name="connsiteY15" fmla="*/ 1499342 h 3166775"/>
              <a:gd name="connsiteX16" fmla="*/ 6353 w 1346449"/>
              <a:gd name="connsiteY16" fmla="*/ 1499342 h 3166775"/>
              <a:gd name="connsiteX17" fmla="*/ 273414 w 1346449"/>
              <a:gd name="connsiteY17" fmla="*/ 2293171 h 3166775"/>
              <a:gd name="connsiteX18" fmla="*/ 1091887 w 1346449"/>
              <a:gd name="connsiteY18" fmla="*/ 2283744 h 3166775"/>
              <a:gd name="connsiteX19" fmla="*/ 1340768 w 1346449"/>
              <a:gd name="connsiteY19" fmla="*/ 1499342 h 3166775"/>
              <a:gd name="connsiteX20" fmla="*/ 1346449 w 1346449"/>
              <a:gd name="connsiteY20" fmla="*/ 1499342 h 3166775"/>
              <a:gd name="connsiteX21" fmla="*/ 1344512 w 1346449"/>
              <a:gd name="connsiteY21" fmla="*/ 1494334 h 3166775"/>
              <a:gd name="connsiteX22" fmla="*/ 1346448 w 1346449"/>
              <a:gd name="connsiteY22" fmla="*/ 1491744 h 3166775"/>
              <a:gd name="connsiteX23" fmla="*/ 1343510 w 1346449"/>
              <a:gd name="connsiteY23" fmla="*/ 1491744 h 3166775"/>
              <a:gd name="connsiteX24" fmla="*/ 755186 w 1346449"/>
              <a:gd name="connsiteY24" fmla="*/ 0 h 31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46449" h="3166775">
                <a:moveTo>
                  <a:pt x="1148449" y="2374775"/>
                </a:moveTo>
                <a:lnTo>
                  <a:pt x="198001" y="2374775"/>
                </a:lnTo>
                <a:lnTo>
                  <a:pt x="1" y="3166775"/>
                </a:lnTo>
                <a:lnTo>
                  <a:pt x="1346449" y="3166775"/>
                </a:lnTo>
                <a:lnTo>
                  <a:pt x="1148449" y="2374775"/>
                </a:lnTo>
                <a:close/>
                <a:moveTo>
                  <a:pt x="755186" y="0"/>
                </a:moveTo>
                <a:cubicBezTo>
                  <a:pt x="755186" y="438198"/>
                  <a:pt x="734449" y="793446"/>
                  <a:pt x="734449" y="1231644"/>
                </a:cubicBezTo>
                <a:cubicBezTo>
                  <a:pt x="803843" y="1256124"/>
                  <a:pt x="853246" y="1322425"/>
                  <a:pt x="853246" y="1400264"/>
                </a:cubicBezTo>
                <a:cubicBezTo>
                  <a:pt x="853246" y="1499686"/>
                  <a:pt x="772648" y="1580284"/>
                  <a:pt x="673226" y="1580284"/>
                </a:cubicBezTo>
                <a:cubicBezTo>
                  <a:pt x="573804" y="1580284"/>
                  <a:pt x="493206" y="1499686"/>
                  <a:pt x="493206" y="1400264"/>
                </a:cubicBezTo>
                <a:cubicBezTo>
                  <a:pt x="493206" y="1322426"/>
                  <a:pt x="542608" y="1256126"/>
                  <a:pt x="612000" y="1231645"/>
                </a:cubicBezTo>
                <a:lnTo>
                  <a:pt x="591263" y="10368"/>
                </a:lnTo>
                <a:lnTo>
                  <a:pt x="2939" y="1491744"/>
                </a:lnTo>
                <a:lnTo>
                  <a:pt x="0" y="1491744"/>
                </a:lnTo>
                <a:lnTo>
                  <a:pt x="2009" y="1494147"/>
                </a:lnTo>
                <a:lnTo>
                  <a:pt x="0" y="1499342"/>
                </a:lnTo>
                <a:lnTo>
                  <a:pt x="6353" y="1499342"/>
                </a:lnTo>
                <a:cubicBezTo>
                  <a:pt x="274151" y="1797289"/>
                  <a:pt x="320153" y="2031319"/>
                  <a:pt x="273414" y="2293171"/>
                </a:cubicBezTo>
                <a:lnTo>
                  <a:pt x="1091887" y="2283744"/>
                </a:lnTo>
                <a:cubicBezTo>
                  <a:pt x="1035756" y="1984266"/>
                  <a:pt x="1081794" y="1833397"/>
                  <a:pt x="1340768" y="1499342"/>
                </a:cubicBezTo>
                <a:lnTo>
                  <a:pt x="1346449" y="1499342"/>
                </a:lnTo>
                <a:lnTo>
                  <a:pt x="1344512" y="1494334"/>
                </a:lnTo>
                <a:cubicBezTo>
                  <a:pt x="1345124" y="1493447"/>
                  <a:pt x="1345785" y="1492596"/>
                  <a:pt x="1346448" y="1491744"/>
                </a:cubicBezTo>
                <a:lnTo>
                  <a:pt x="1343510" y="1491744"/>
                </a:lnTo>
                <a:cubicBezTo>
                  <a:pt x="1140490" y="966846"/>
                  <a:pt x="958206" y="524898"/>
                  <a:pt x="755186" y="0"/>
                </a:cubicBezTo>
                <a:close/>
              </a:path>
            </a:pathLst>
          </a:custGeom>
          <a:solidFill>
            <a:srgbClr val="F545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050" dirty="0">
              <a:solidFill>
                <a:srgbClr val="09539E"/>
              </a:solidFill>
            </a:endParaRPr>
          </a:p>
        </p:txBody>
      </p:sp>
      <p:sp>
        <p:nvSpPr>
          <p:cNvPr id="57" name="Rectangle 7">
            <a:extLst>
              <a:ext uri="{FF2B5EF4-FFF2-40B4-BE49-F238E27FC236}">
                <a16:creationId xmlns:a16="http://schemas.microsoft.com/office/drawing/2014/main" id="{84693C49-05C6-4CD0-A900-4B843CF3016D}"/>
              </a:ext>
            </a:extLst>
          </p:cNvPr>
          <p:cNvSpPr/>
          <p:nvPr/>
        </p:nvSpPr>
        <p:spPr>
          <a:xfrm rot="18900000">
            <a:off x="7189301" y="2740919"/>
            <a:ext cx="169248" cy="377049"/>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rgbClr val="F545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050">
              <a:solidFill>
                <a:srgbClr val="09539E"/>
              </a:solidFill>
            </a:endParaRPr>
          </a:p>
        </p:txBody>
      </p:sp>
      <p:sp>
        <p:nvSpPr>
          <p:cNvPr id="58" name="Parallelogram 15">
            <a:extLst>
              <a:ext uri="{FF2B5EF4-FFF2-40B4-BE49-F238E27FC236}">
                <a16:creationId xmlns:a16="http://schemas.microsoft.com/office/drawing/2014/main" id="{7A9FBE9D-EE5A-4F1B-8EDD-3D011F43183E}"/>
              </a:ext>
            </a:extLst>
          </p:cNvPr>
          <p:cNvSpPr/>
          <p:nvPr/>
        </p:nvSpPr>
        <p:spPr>
          <a:xfrm flipH="1">
            <a:off x="3950270" y="3481431"/>
            <a:ext cx="348370" cy="348370"/>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rgbClr val="F545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050">
              <a:solidFill>
                <a:srgbClr val="09539E"/>
              </a:solidFill>
            </a:endParaRPr>
          </a:p>
        </p:txBody>
      </p:sp>
      <p:sp>
        <p:nvSpPr>
          <p:cNvPr id="59" name="Freeform 19">
            <a:extLst>
              <a:ext uri="{FF2B5EF4-FFF2-40B4-BE49-F238E27FC236}">
                <a16:creationId xmlns:a16="http://schemas.microsoft.com/office/drawing/2014/main" id="{DD59881D-26FD-493B-8AE1-06C59DF34840}"/>
              </a:ext>
            </a:extLst>
          </p:cNvPr>
          <p:cNvSpPr/>
          <p:nvPr/>
        </p:nvSpPr>
        <p:spPr>
          <a:xfrm>
            <a:off x="5809057" y="2731880"/>
            <a:ext cx="345584" cy="340042"/>
          </a:xfrm>
          <a:custGeom>
            <a:avLst/>
            <a:gdLst/>
            <a:ahLst/>
            <a:cxnLst/>
            <a:rect l="l" t="t" r="r" b="b"/>
            <a:pathLst>
              <a:path w="3214097" h="3162551">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rgbClr val="F545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050">
              <a:solidFill>
                <a:srgbClr val="09539E"/>
              </a:solidFill>
            </a:endParaRPr>
          </a:p>
        </p:txBody>
      </p:sp>
      <p:sp>
        <p:nvSpPr>
          <p:cNvPr id="60" name="Rectangle 30">
            <a:extLst>
              <a:ext uri="{FF2B5EF4-FFF2-40B4-BE49-F238E27FC236}">
                <a16:creationId xmlns:a16="http://schemas.microsoft.com/office/drawing/2014/main" id="{3BFEE74E-183A-4C32-9BDF-AC2573B061E0}"/>
              </a:ext>
            </a:extLst>
          </p:cNvPr>
          <p:cNvSpPr/>
          <p:nvPr/>
        </p:nvSpPr>
        <p:spPr>
          <a:xfrm>
            <a:off x="8297775" y="2700425"/>
            <a:ext cx="348370" cy="347351"/>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rgbClr val="F545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050">
              <a:solidFill>
                <a:srgbClr val="09539E"/>
              </a:solidFill>
            </a:endParaRPr>
          </a:p>
        </p:txBody>
      </p:sp>
      <p:sp>
        <p:nvSpPr>
          <p:cNvPr id="61" name="Rectangle 7">
            <a:extLst>
              <a:ext uri="{FF2B5EF4-FFF2-40B4-BE49-F238E27FC236}">
                <a16:creationId xmlns:a16="http://schemas.microsoft.com/office/drawing/2014/main" id="{A2454068-D6A0-42C7-BCE1-D03833DCF2E4}"/>
              </a:ext>
            </a:extLst>
          </p:cNvPr>
          <p:cNvSpPr/>
          <p:nvPr/>
        </p:nvSpPr>
        <p:spPr>
          <a:xfrm>
            <a:off x="5213119" y="1139038"/>
            <a:ext cx="353675" cy="353675"/>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rgbClr val="F545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050">
              <a:solidFill>
                <a:srgbClr val="09539E"/>
              </a:solidFill>
            </a:endParaRPr>
          </a:p>
        </p:txBody>
      </p:sp>
      <p:sp>
        <p:nvSpPr>
          <p:cNvPr id="62" name="Rectangle 15">
            <a:extLst>
              <a:ext uri="{FF2B5EF4-FFF2-40B4-BE49-F238E27FC236}">
                <a16:creationId xmlns:a16="http://schemas.microsoft.com/office/drawing/2014/main" id="{ECBB7944-2021-44C3-960E-8480CFC6DEF9}"/>
              </a:ext>
            </a:extLst>
          </p:cNvPr>
          <p:cNvSpPr/>
          <p:nvPr/>
        </p:nvSpPr>
        <p:spPr>
          <a:xfrm rot="5400000">
            <a:off x="5803264" y="1139036"/>
            <a:ext cx="354146" cy="353676"/>
          </a:xfrm>
          <a:custGeom>
            <a:avLst/>
            <a:gdLst/>
            <a:ahLst/>
            <a:cxnLst/>
            <a:rect l="l" t="t" r="r" b="b"/>
            <a:pathLst>
              <a:path w="3244313" h="324000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rgbClr val="F545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050">
              <a:solidFill>
                <a:srgbClr val="09539E"/>
              </a:solidFill>
            </a:endParaRPr>
          </a:p>
        </p:txBody>
      </p:sp>
      <p:sp>
        <p:nvSpPr>
          <p:cNvPr id="63" name="Pie 24">
            <a:extLst>
              <a:ext uri="{FF2B5EF4-FFF2-40B4-BE49-F238E27FC236}">
                <a16:creationId xmlns:a16="http://schemas.microsoft.com/office/drawing/2014/main" id="{DB38F196-AF37-4B00-AA3E-183F9372FBAD}"/>
              </a:ext>
            </a:extLst>
          </p:cNvPr>
          <p:cNvSpPr/>
          <p:nvPr/>
        </p:nvSpPr>
        <p:spPr>
          <a:xfrm>
            <a:off x="5107446" y="3464238"/>
            <a:ext cx="384887" cy="382757"/>
          </a:xfrm>
          <a:custGeom>
            <a:avLst/>
            <a:gdLst/>
            <a:ahLst/>
            <a:cxnLst/>
            <a:rect l="l" t="t" r="r" b="b"/>
            <a:pathLst>
              <a:path w="3228711" h="3210836">
                <a:moveTo>
                  <a:pt x="351626" y="695968"/>
                </a:moveTo>
                <a:lnTo>
                  <a:pt x="1548007" y="1678300"/>
                </a:lnTo>
                <a:lnTo>
                  <a:pt x="236194" y="2500159"/>
                </a:lnTo>
                <a:cubicBezTo>
                  <a:pt x="-116985" y="1936431"/>
                  <a:pt x="-70514" y="1210092"/>
                  <a:pt x="351626" y="695968"/>
                </a:cubicBezTo>
                <a:close/>
                <a:moveTo>
                  <a:pt x="1957429" y="262366"/>
                </a:moveTo>
                <a:cubicBezTo>
                  <a:pt x="2634256" y="359480"/>
                  <a:pt x="3156733" y="907132"/>
                  <a:pt x="3221913" y="1587776"/>
                </a:cubicBezTo>
                <a:cubicBezTo>
                  <a:pt x="3287093" y="2268421"/>
                  <a:pt x="2878048" y="2905277"/>
                  <a:pt x="2231953" y="3129078"/>
                </a:cubicBezTo>
                <a:cubicBezTo>
                  <a:pt x="1585858" y="3352879"/>
                  <a:pt x="870522" y="3105497"/>
                  <a:pt x="500715" y="2530372"/>
                </a:cubicBezTo>
                <a:lnTo>
                  <a:pt x="1746987" y="1729019"/>
                </a:lnTo>
                <a:close/>
                <a:moveTo>
                  <a:pt x="1604447" y="200"/>
                </a:moveTo>
                <a:cubicBezTo>
                  <a:pt x="1665125" y="-778"/>
                  <a:pt x="1726175" y="1809"/>
                  <a:pt x="1787307" y="8072"/>
                </a:cubicBezTo>
                <a:lnTo>
                  <a:pt x="1629532" y="1548011"/>
                </a:lnTo>
                <a:lnTo>
                  <a:pt x="483856" y="506987"/>
                </a:lnTo>
                <a:cubicBezTo>
                  <a:pt x="773141" y="188622"/>
                  <a:pt x="1179697" y="7051"/>
                  <a:pt x="1604447" y="200"/>
                </a:cubicBezTo>
                <a:close/>
              </a:path>
            </a:pathLst>
          </a:custGeom>
          <a:solidFill>
            <a:srgbClr val="F545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050">
              <a:solidFill>
                <a:srgbClr val="09539E"/>
              </a:solidFill>
            </a:endParaRPr>
          </a:p>
        </p:txBody>
      </p:sp>
      <p:sp>
        <p:nvSpPr>
          <p:cNvPr id="65" name="Block Arc 14">
            <a:extLst>
              <a:ext uri="{FF2B5EF4-FFF2-40B4-BE49-F238E27FC236}">
                <a16:creationId xmlns:a16="http://schemas.microsoft.com/office/drawing/2014/main" id="{F84CC100-88A8-4E3E-8091-D49E44C308ED}"/>
              </a:ext>
            </a:extLst>
          </p:cNvPr>
          <p:cNvSpPr/>
          <p:nvPr/>
        </p:nvSpPr>
        <p:spPr>
          <a:xfrm rot="16200000">
            <a:off x="6394019" y="1102960"/>
            <a:ext cx="425550" cy="425831"/>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rgbClr val="F545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050">
              <a:solidFill>
                <a:srgbClr val="09539E"/>
              </a:solidFill>
            </a:endParaRPr>
          </a:p>
        </p:txBody>
      </p:sp>
      <p:sp>
        <p:nvSpPr>
          <p:cNvPr id="66" name="Block Arc 41">
            <a:extLst>
              <a:ext uri="{FF2B5EF4-FFF2-40B4-BE49-F238E27FC236}">
                <a16:creationId xmlns:a16="http://schemas.microsoft.com/office/drawing/2014/main" id="{39949893-05ED-44C7-999C-84CE9B52D118}"/>
              </a:ext>
            </a:extLst>
          </p:cNvPr>
          <p:cNvSpPr/>
          <p:nvPr/>
        </p:nvSpPr>
        <p:spPr>
          <a:xfrm>
            <a:off x="7056414" y="1068226"/>
            <a:ext cx="354976" cy="495296"/>
          </a:xfrm>
          <a:custGeom>
            <a:avLst/>
            <a:gdLst/>
            <a:ahLst/>
            <a:cxnLst/>
            <a:rect l="l" t="t" r="r" b="b"/>
            <a:pathLst>
              <a:path w="2512265" h="3505352">
                <a:moveTo>
                  <a:pt x="1276582" y="2106401"/>
                </a:moveTo>
                <a:cubicBezTo>
                  <a:pt x="1154832" y="2195007"/>
                  <a:pt x="1018024" y="2262207"/>
                  <a:pt x="871321" y="2302645"/>
                </a:cubicBezTo>
                <a:cubicBezTo>
                  <a:pt x="1041049" y="2346709"/>
                  <a:pt x="1216984" y="2342691"/>
                  <a:pt x="1380867" y="2295542"/>
                </a:cubicBezTo>
                <a:cubicBezTo>
                  <a:pt x="1352791" y="2227964"/>
                  <a:pt x="1317377" y="2164934"/>
                  <a:pt x="1276582" y="2106401"/>
                </a:cubicBezTo>
                <a:close/>
                <a:moveTo>
                  <a:pt x="931061" y="1768598"/>
                </a:moveTo>
                <a:lnTo>
                  <a:pt x="785084" y="2021438"/>
                </a:lnTo>
                <a:lnTo>
                  <a:pt x="684448" y="2196711"/>
                </a:lnTo>
                <a:cubicBezTo>
                  <a:pt x="868931" y="2169533"/>
                  <a:pt x="1041385" y="2098006"/>
                  <a:pt x="1189228" y="1991290"/>
                </a:cubicBezTo>
                <a:cubicBezTo>
                  <a:pt x="1113839" y="1904543"/>
                  <a:pt x="1026949" y="1829435"/>
                  <a:pt x="931061" y="1768598"/>
                </a:cubicBezTo>
                <a:close/>
                <a:moveTo>
                  <a:pt x="1626242" y="1739577"/>
                </a:moveTo>
                <a:cubicBezTo>
                  <a:pt x="1556851" y="1850020"/>
                  <a:pt x="1471526" y="1947792"/>
                  <a:pt x="1374302" y="2030973"/>
                </a:cubicBezTo>
                <a:cubicBezTo>
                  <a:pt x="1422822" y="2099916"/>
                  <a:pt x="1464618" y="2174537"/>
                  <a:pt x="1497466" y="2254701"/>
                </a:cubicBezTo>
                <a:cubicBezTo>
                  <a:pt x="1664534" y="2184833"/>
                  <a:pt x="1813198" y="2068027"/>
                  <a:pt x="1922549" y="1910651"/>
                </a:cubicBezTo>
                <a:close/>
                <a:moveTo>
                  <a:pt x="531158" y="1601275"/>
                </a:moveTo>
                <a:cubicBezTo>
                  <a:pt x="514831" y="1769123"/>
                  <a:pt x="535254" y="1939877"/>
                  <a:pt x="594029" y="2101141"/>
                </a:cubicBezTo>
                <a:lnTo>
                  <a:pt x="822377" y="1705631"/>
                </a:lnTo>
                <a:cubicBezTo>
                  <a:pt x="730789" y="1658398"/>
                  <a:pt x="632873" y="1623335"/>
                  <a:pt x="531158" y="1601275"/>
                </a:cubicBezTo>
                <a:close/>
                <a:moveTo>
                  <a:pt x="270885" y="1572115"/>
                </a:moveTo>
                <a:cubicBezTo>
                  <a:pt x="231457" y="1572339"/>
                  <a:pt x="191799" y="1574812"/>
                  <a:pt x="152057" y="1579894"/>
                </a:cubicBezTo>
                <a:cubicBezTo>
                  <a:pt x="195418" y="1760005"/>
                  <a:pt x="289893" y="1927350"/>
                  <a:pt x="428945" y="2058945"/>
                </a:cubicBezTo>
                <a:cubicBezTo>
                  <a:pt x="384418" y="1901749"/>
                  <a:pt x="371313" y="1738504"/>
                  <a:pt x="388331" y="1577832"/>
                </a:cubicBezTo>
                <a:cubicBezTo>
                  <a:pt x="349511" y="1573916"/>
                  <a:pt x="310313" y="1571891"/>
                  <a:pt x="270885" y="1572115"/>
                </a:cubicBezTo>
                <a:close/>
                <a:moveTo>
                  <a:pt x="1117422" y="1445810"/>
                </a:moveTo>
                <a:lnTo>
                  <a:pt x="992684" y="1661863"/>
                </a:lnTo>
                <a:cubicBezTo>
                  <a:pt x="1102065" y="1730612"/>
                  <a:pt x="1200940" y="1816138"/>
                  <a:pt x="1286200" y="1915345"/>
                </a:cubicBezTo>
                <a:cubicBezTo>
                  <a:pt x="1368713" y="1844119"/>
                  <a:pt x="1441290" y="1760865"/>
                  <a:pt x="1500981" y="1667258"/>
                </a:cubicBezTo>
                <a:close/>
                <a:moveTo>
                  <a:pt x="2092402" y="1221082"/>
                </a:moveTo>
                <a:cubicBezTo>
                  <a:pt x="2001593" y="1234047"/>
                  <a:pt x="1911092" y="1235450"/>
                  <a:pt x="1822337" y="1227227"/>
                </a:cubicBezTo>
                <a:cubicBezTo>
                  <a:pt x="1800443" y="1366691"/>
                  <a:pt x="1756170" y="1503162"/>
                  <a:pt x="1688847" y="1630684"/>
                </a:cubicBezTo>
                <a:lnTo>
                  <a:pt x="1987299" y="1802996"/>
                </a:lnTo>
                <a:cubicBezTo>
                  <a:pt x="2084887" y="1618081"/>
                  <a:pt x="2117858" y="1415133"/>
                  <a:pt x="2092402" y="1221082"/>
                </a:cubicBezTo>
                <a:close/>
                <a:moveTo>
                  <a:pt x="649579" y="1175701"/>
                </a:moveTo>
                <a:cubicBezTo>
                  <a:pt x="600911" y="1272240"/>
                  <a:pt x="566994" y="1374279"/>
                  <a:pt x="548013" y="1478728"/>
                </a:cubicBezTo>
                <a:cubicBezTo>
                  <a:pt x="665588" y="1503392"/>
                  <a:pt x="778659" y="1543786"/>
                  <a:pt x="883938" y="1599004"/>
                </a:cubicBezTo>
                <a:lnTo>
                  <a:pt x="1008644" y="1383007"/>
                </a:lnTo>
                <a:close/>
                <a:moveTo>
                  <a:pt x="1325201" y="1085928"/>
                </a:moveTo>
                <a:lnTo>
                  <a:pt x="1180226" y="1337032"/>
                </a:lnTo>
                <a:lnTo>
                  <a:pt x="1563461" y="1558293"/>
                </a:lnTo>
                <a:cubicBezTo>
                  <a:pt x="1621429" y="1447029"/>
                  <a:pt x="1659763" y="1328223"/>
                  <a:pt x="1679185" y="1206861"/>
                </a:cubicBezTo>
                <a:cubicBezTo>
                  <a:pt x="1555153" y="1183834"/>
                  <a:pt x="1435895" y="1143161"/>
                  <a:pt x="1325201" y="1085928"/>
                </a:cubicBezTo>
                <a:close/>
                <a:moveTo>
                  <a:pt x="216369" y="925587"/>
                </a:moveTo>
                <a:cubicBezTo>
                  <a:pt x="135862" y="1096620"/>
                  <a:pt x="108667" y="1281041"/>
                  <a:pt x="130011" y="1458436"/>
                </a:cubicBezTo>
                <a:cubicBezTo>
                  <a:pt x="222591" y="1446071"/>
                  <a:pt x="314795" y="1446181"/>
                  <a:pt x="405131" y="1455463"/>
                </a:cubicBezTo>
                <a:cubicBezTo>
                  <a:pt x="426945" y="1333935"/>
                  <a:pt x="466667" y="1215249"/>
                  <a:pt x="524206" y="1103317"/>
                </a:cubicBezTo>
                <a:close/>
                <a:moveTo>
                  <a:pt x="943246" y="797103"/>
                </a:moveTo>
                <a:cubicBezTo>
                  <a:pt x="853400" y="873630"/>
                  <a:pt x="774733" y="963960"/>
                  <a:pt x="711316" y="1066306"/>
                </a:cubicBezTo>
                <a:lnTo>
                  <a:pt x="1071447" y="1274228"/>
                </a:lnTo>
                <a:lnTo>
                  <a:pt x="1215869" y="1024081"/>
                </a:lnTo>
                <a:cubicBezTo>
                  <a:pt x="1115458" y="961776"/>
                  <a:pt x="1023809" y="885272"/>
                  <a:pt x="943246" y="797103"/>
                </a:cubicBezTo>
                <a:close/>
                <a:moveTo>
                  <a:pt x="1777831" y="614825"/>
                </a:moveTo>
                <a:cubicBezTo>
                  <a:pt x="1828108" y="774217"/>
                  <a:pt x="1847177" y="940426"/>
                  <a:pt x="1835302" y="1104709"/>
                </a:cubicBezTo>
                <a:cubicBezTo>
                  <a:pt x="1912529" y="1111680"/>
                  <a:pt x="1991200" y="1110618"/>
                  <a:pt x="2070135" y="1099634"/>
                </a:cubicBezTo>
                <a:cubicBezTo>
                  <a:pt x="2023430" y="916066"/>
                  <a:pt x="1923963" y="746103"/>
                  <a:pt x="1777831" y="614825"/>
                </a:cubicBezTo>
                <a:close/>
                <a:moveTo>
                  <a:pt x="1613169" y="587153"/>
                </a:moveTo>
                <a:lnTo>
                  <a:pt x="1386789" y="979253"/>
                </a:lnTo>
                <a:cubicBezTo>
                  <a:pt x="1482593" y="1028182"/>
                  <a:pt x="1585369" y="1063521"/>
                  <a:pt x="1692132" y="1084514"/>
                </a:cubicBezTo>
                <a:cubicBezTo>
                  <a:pt x="1702376" y="916614"/>
                  <a:pt x="1676765" y="746730"/>
                  <a:pt x="1613169" y="587153"/>
                </a:cubicBezTo>
                <a:close/>
                <a:moveTo>
                  <a:pt x="1500307" y="531421"/>
                </a:moveTo>
                <a:cubicBezTo>
                  <a:pt x="1333628" y="560682"/>
                  <a:pt x="1177718" y="626786"/>
                  <a:pt x="1041762" y="721997"/>
                </a:cubicBezTo>
                <a:cubicBezTo>
                  <a:pt x="1111912" y="797410"/>
                  <a:pt x="1191076" y="863204"/>
                  <a:pt x="1277416" y="917480"/>
                </a:cubicBezTo>
                <a:close/>
                <a:moveTo>
                  <a:pt x="708730" y="442269"/>
                </a:moveTo>
                <a:cubicBezTo>
                  <a:pt x="536145" y="518354"/>
                  <a:pt x="384460" y="645249"/>
                  <a:pt x="277225" y="815684"/>
                </a:cubicBezTo>
                <a:lnTo>
                  <a:pt x="586010" y="993961"/>
                </a:lnTo>
                <a:cubicBezTo>
                  <a:pt x="658009" y="876621"/>
                  <a:pt x="747803" y="773217"/>
                  <a:pt x="850548" y="685844"/>
                </a:cubicBezTo>
                <a:cubicBezTo>
                  <a:pt x="795399" y="611028"/>
                  <a:pt x="747545" y="529652"/>
                  <a:pt x="708730" y="442269"/>
                </a:cubicBezTo>
                <a:close/>
                <a:moveTo>
                  <a:pt x="1114411" y="355452"/>
                </a:moveTo>
                <a:cubicBezTo>
                  <a:pt x="1016499" y="355167"/>
                  <a:pt x="919324" y="369705"/>
                  <a:pt x="826255" y="398131"/>
                </a:cubicBezTo>
                <a:cubicBezTo>
                  <a:pt x="858722" y="474940"/>
                  <a:pt x="900618" y="545829"/>
                  <a:pt x="948599" y="611249"/>
                </a:cubicBezTo>
                <a:cubicBezTo>
                  <a:pt x="1085375" y="512974"/>
                  <a:pt x="1240825" y="441488"/>
                  <a:pt x="1406980" y="401715"/>
                </a:cubicBezTo>
                <a:cubicBezTo>
                  <a:pt x="1310969" y="370847"/>
                  <a:pt x="1212322" y="355738"/>
                  <a:pt x="1114411" y="355452"/>
                </a:cubicBezTo>
                <a:close/>
                <a:moveTo>
                  <a:pt x="1776283" y="295101"/>
                </a:moveTo>
                <a:lnTo>
                  <a:pt x="1710896" y="408983"/>
                </a:lnTo>
                <a:cubicBezTo>
                  <a:pt x="2209777" y="726145"/>
                  <a:pt x="2373723" y="1383396"/>
                  <a:pt x="2075153" y="1900534"/>
                </a:cubicBezTo>
                <a:cubicBezTo>
                  <a:pt x="1777480" y="2416119"/>
                  <a:pt x="1129323" y="2603192"/>
                  <a:pt x="606057" y="2333243"/>
                </a:cubicBezTo>
                <a:lnTo>
                  <a:pt x="534769" y="2457402"/>
                </a:lnTo>
                <a:cubicBezTo>
                  <a:pt x="1115347" y="2755664"/>
                  <a:pt x="1834151" y="2554240"/>
                  <a:pt x="2173557" y="1987198"/>
                </a:cubicBezTo>
                <a:cubicBezTo>
                  <a:pt x="2520801" y="1407062"/>
                  <a:pt x="2343129" y="657734"/>
                  <a:pt x="1776283" y="295101"/>
                </a:cubicBezTo>
                <a:close/>
                <a:moveTo>
                  <a:pt x="1831804" y="0"/>
                </a:moveTo>
                <a:cubicBezTo>
                  <a:pt x="1881515" y="0"/>
                  <a:pt x="1921814" y="40299"/>
                  <a:pt x="1921814" y="90010"/>
                </a:cubicBezTo>
                <a:cubicBezTo>
                  <a:pt x="1921814" y="123853"/>
                  <a:pt x="1903137" y="153333"/>
                  <a:pt x="1874873" y="167531"/>
                </a:cubicBezTo>
                <a:cubicBezTo>
                  <a:pt x="2505724" y="579432"/>
                  <a:pt x="2701456" y="1419035"/>
                  <a:pt x="2311836" y="2069966"/>
                </a:cubicBezTo>
                <a:cubicBezTo>
                  <a:pt x="2067801" y="2477672"/>
                  <a:pt x="1650037" y="2717958"/>
                  <a:pt x="1209422" y="2750781"/>
                </a:cubicBezTo>
                <a:lnTo>
                  <a:pt x="1209422" y="3191198"/>
                </a:lnTo>
                <a:cubicBezTo>
                  <a:pt x="1228953" y="3190691"/>
                  <a:pt x="1248332" y="3191937"/>
                  <a:pt x="1267595" y="3193449"/>
                </a:cubicBezTo>
                <a:cubicBezTo>
                  <a:pt x="1660899" y="3224325"/>
                  <a:pt x="1926978" y="3358049"/>
                  <a:pt x="1884661" y="3503570"/>
                </a:cubicBezTo>
                <a:lnTo>
                  <a:pt x="318693" y="3505352"/>
                </a:lnTo>
                <a:cubicBezTo>
                  <a:pt x="273700" y="3359367"/>
                  <a:pt x="539657" y="3224666"/>
                  <a:pt x="934393" y="3193515"/>
                </a:cubicBezTo>
                <a:lnTo>
                  <a:pt x="993398" y="3191208"/>
                </a:lnTo>
                <a:lnTo>
                  <a:pt x="993398" y="2750894"/>
                </a:lnTo>
                <a:cubicBezTo>
                  <a:pt x="812915" y="2737642"/>
                  <a:pt x="632784" y="2688481"/>
                  <a:pt x="463078" y="2601537"/>
                </a:cubicBezTo>
                <a:cubicBezTo>
                  <a:pt x="463677" y="2602537"/>
                  <a:pt x="463694" y="2603560"/>
                  <a:pt x="463694" y="2604587"/>
                </a:cubicBezTo>
                <a:cubicBezTo>
                  <a:pt x="463694" y="2654298"/>
                  <a:pt x="423395" y="2694597"/>
                  <a:pt x="373684" y="2694597"/>
                </a:cubicBezTo>
                <a:cubicBezTo>
                  <a:pt x="323973" y="2694597"/>
                  <a:pt x="283674" y="2654298"/>
                  <a:pt x="283674" y="2604587"/>
                </a:cubicBezTo>
                <a:cubicBezTo>
                  <a:pt x="283674" y="2554876"/>
                  <a:pt x="323973" y="2514577"/>
                  <a:pt x="373684" y="2514577"/>
                </a:cubicBezTo>
                <a:lnTo>
                  <a:pt x="377019" y="2515250"/>
                </a:lnTo>
                <a:lnTo>
                  <a:pt x="511820" y="2280472"/>
                </a:lnTo>
                <a:lnTo>
                  <a:pt x="495824" y="2271237"/>
                </a:lnTo>
                <a:lnTo>
                  <a:pt x="496783" y="2269575"/>
                </a:lnTo>
                <a:cubicBezTo>
                  <a:pt x="34226" y="1964050"/>
                  <a:pt x="-130424" y="1362029"/>
                  <a:pt x="110016" y="864184"/>
                </a:cubicBezTo>
                <a:lnTo>
                  <a:pt x="106296" y="862036"/>
                </a:lnTo>
                <a:lnTo>
                  <a:pt x="148828" y="788370"/>
                </a:lnTo>
                <a:lnTo>
                  <a:pt x="169099" y="753258"/>
                </a:lnTo>
                <a:lnTo>
                  <a:pt x="170873" y="754281"/>
                </a:lnTo>
                <a:cubicBezTo>
                  <a:pt x="475914" y="264737"/>
                  <a:pt x="1106018" y="92008"/>
                  <a:pt x="1617242" y="355196"/>
                </a:cubicBezTo>
                <a:lnTo>
                  <a:pt x="1748044" y="127384"/>
                </a:lnTo>
                <a:lnTo>
                  <a:pt x="1751959" y="129632"/>
                </a:lnTo>
                <a:cubicBezTo>
                  <a:pt x="1745165" y="117975"/>
                  <a:pt x="1741794" y="104386"/>
                  <a:pt x="1741794" y="90010"/>
                </a:cubicBezTo>
                <a:cubicBezTo>
                  <a:pt x="1741794" y="40299"/>
                  <a:pt x="1782093" y="0"/>
                  <a:pt x="1831804" y="0"/>
                </a:cubicBezTo>
                <a:close/>
              </a:path>
            </a:pathLst>
          </a:custGeom>
          <a:solidFill>
            <a:srgbClr val="F545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050">
              <a:solidFill>
                <a:srgbClr val="09539E"/>
              </a:solidFill>
            </a:endParaRPr>
          </a:p>
        </p:txBody>
      </p:sp>
      <p:sp>
        <p:nvSpPr>
          <p:cNvPr id="67" name="Right Triangle 17">
            <a:extLst>
              <a:ext uri="{FF2B5EF4-FFF2-40B4-BE49-F238E27FC236}">
                <a16:creationId xmlns:a16="http://schemas.microsoft.com/office/drawing/2014/main" id="{6ADCC979-BA1C-4251-B6F5-CE5AA2B72FD0}"/>
              </a:ext>
            </a:extLst>
          </p:cNvPr>
          <p:cNvSpPr/>
          <p:nvPr/>
        </p:nvSpPr>
        <p:spPr>
          <a:xfrm>
            <a:off x="5779310" y="3450719"/>
            <a:ext cx="289343" cy="409794"/>
          </a:xfrm>
          <a:custGeom>
            <a:avLst/>
            <a:gdLst/>
            <a:ahLst/>
            <a:cxnLst/>
            <a:rect l="l" t="t" r="r" b="b"/>
            <a:pathLst>
              <a:path w="2387678" h="324000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rgbClr val="F545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050">
              <a:solidFill>
                <a:srgbClr val="09539E"/>
              </a:solidFill>
            </a:endParaRPr>
          </a:p>
        </p:txBody>
      </p:sp>
      <p:sp>
        <p:nvSpPr>
          <p:cNvPr id="81" name="Oval 66">
            <a:extLst>
              <a:ext uri="{FF2B5EF4-FFF2-40B4-BE49-F238E27FC236}">
                <a16:creationId xmlns:a16="http://schemas.microsoft.com/office/drawing/2014/main" id="{64136ECC-E882-4D1E-8298-06A6A02A6E1A}"/>
              </a:ext>
            </a:extLst>
          </p:cNvPr>
          <p:cNvSpPr/>
          <p:nvPr/>
        </p:nvSpPr>
        <p:spPr>
          <a:xfrm rot="20700000">
            <a:off x="4603152" y="2725655"/>
            <a:ext cx="411510" cy="352491"/>
          </a:xfrm>
          <a:custGeom>
            <a:avLst/>
            <a:gdLst/>
            <a:ahLst/>
            <a:cxnLst/>
            <a:rect l="l" t="t" r="r" b="b"/>
            <a:pathLst>
              <a:path w="2901316" h="2485205">
                <a:moveTo>
                  <a:pt x="2901316" y="8833"/>
                </a:moveTo>
                <a:lnTo>
                  <a:pt x="2885407" y="69738"/>
                </a:lnTo>
                <a:lnTo>
                  <a:pt x="2890344" y="71061"/>
                </a:lnTo>
                <a:lnTo>
                  <a:pt x="2331295" y="2157461"/>
                </a:lnTo>
                <a:lnTo>
                  <a:pt x="2322295" y="2155049"/>
                </a:lnTo>
                <a:cubicBezTo>
                  <a:pt x="2311779" y="2339141"/>
                  <a:pt x="2127696" y="2485205"/>
                  <a:pt x="1902404" y="2485205"/>
                </a:cubicBezTo>
                <a:cubicBezTo>
                  <a:pt x="1669201" y="2485205"/>
                  <a:pt x="1480151" y="2328701"/>
                  <a:pt x="1480150" y="2135644"/>
                </a:cubicBezTo>
                <a:cubicBezTo>
                  <a:pt x="1480150" y="1942587"/>
                  <a:pt x="1669200" y="1786083"/>
                  <a:pt x="1902404" y="1786083"/>
                </a:cubicBezTo>
                <a:cubicBezTo>
                  <a:pt x="2026046" y="1786083"/>
                  <a:pt x="2137276" y="1830075"/>
                  <a:pt x="2213623" y="1901150"/>
                </a:cubicBezTo>
                <a:lnTo>
                  <a:pt x="2586815" y="508378"/>
                </a:lnTo>
                <a:lnTo>
                  <a:pt x="1283297" y="508378"/>
                </a:lnTo>
                <a:lnTo>
                  <a:pt x="847984" y="2132988"/>
                </a:lnTo>
                <a:lnTo>
                  <a:pt x="841776" y="2131324"/>
                </a:lnTo>
                <a:cubicBezTo>
                  <a:pt x="829584" y="2314002"/>
                  <a:pt x="646295" y="2458448"/>
                  <a:pt x="422254" y="2458448"/>
                </a:cubicBezTo>
                <a:cubicBezTo>
                  <a:pt x="189051" y="2458448"/>
                  <a:pt x="1" y="2301944"/>
                  <a:pt x="0" y="2108887"/>
                </a:cubicBezTo>
                <a:cubicBezTo>
                  <a:pt x="0" y="1915830"/>
                  <a:pt x="189051" y="1759326"/>
                  <a:pt x="422255" y="1759326"/>
                </a:cubicBezTo>
                <a:cubicBezTo>
                  <a:pt x="544771" y="1759326"/>
                  <a:pt x="655100" y="1802522"/>
                  <a:pt x="731465" y="1872378"/>
                </a:cubicBezTo>
                <a:lnTo>
                  <a:pt x="1233167" y="0"/>
                </a:lnTo>
                <a:lnTo>
                  <a:pt x="1266129" y="8833"/>
                </a:lnTo>
                <a:close/>
              </a:path>
            </a:pathLst>
          </a:custGeom>
          <a:solidFill>
            <a:srgbClr val="F545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050">
              <a:solidFill>
                <a:srgbClr val="09539E"/>
              </a:solidFill>
            </a:endParaRPr>
          </a:p>
        </p:txBody>
      </p:sp>
      <p:sp>
        <p:nvSpPr>
          <p:cNvPr id="89" name="Rectangle 9">
            <a:extLst>
              <a:ext uri="{FF2B5EF4-FFF2-40B4-BE49-F238E27FC236}">
                <a16:creationId xmlns:a16="http://schemas.microsoft.com/office/drawing/2014/main" id="{444E6227-4972-4DE6-BEB0-C3FC42991182}"/>
              </a:ext>
            </a:extLst>
          </p:cNvPr>
          <p:cNvSpPr/>
          <p:nvPr/>
        </p:nvSpPr>
        <p:spPr>
          <a:xfrm>
            <a:off x="3300881" y="2658936"/>
            <a:ext cx="395501" cy="370225"/>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rgbClr val="F545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a:solidFill>
                <a:srgbClr val="09539E"/>
              </a:solidFill>
            </a:endParaRPr>
          </a:p>
        </p:txBody>
      </p:sp>
      <p:sp>
        <p:nvSpPr>
          <p:cNvPr id="91" name="Frame 17">
            <a:extLst>
              <a:ext uri="{FF2B5EF4-FFF2-40B4-BE49-F238E27FC236}">
                <a16:creationId xmlns:a16="http://schemas.microsoft.com/office/drawing/2014/main" id="{1278BF84-DDF3-43F8-88E4-A0F28E4079EF}"/>
              </a:ext>
            </a:extLst>
          </p:cNvPr>
          <p:cNvSpPr/>
          <p:nvPr/>
        </p:nvSpPr>
        <p:spPr>
          <a:xfrm>
            <a:off x="3282177" y="3460063"/>
            <a:ext cx="381115" cy="381115"/>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rgbClr val="F545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a:solidFill>
                <a:srgbClr val="09539E"/>
              </a:solidFill>
            </a:endParaRPr>
          </a:p>
        </p:txBody>
      </p:sp>
      <p:sp>
        <p:nvSpPr>
          <p:cNvPr id="93" name="Teardrop 1">
            <a:extLst>
              <a:ext uri="{FF2B5EF4-FFF2-40B4-BE49-F238E27FC236}">
                <a16:creationId xmlns:a16="http://schemas.microsoft.com/office/drawing/2014/main" id="{45BBC696-75E7-44AB-A411-9B80C52FFE5A}"/>
              </a:ext>
            </a:extLst>
          </p:cNvPr>
          <p:cNvSpPr/>
          <p:nvPr/>
        </p:nvSpPr>
        <p:spPr>
          <a:xfrm rot="18805991">
            <a:off x="7595020" y="1154511"/>
            <a:ext cx="413882" cy="409565"/>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rgbClr val="F545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050">
              <a:solidFill>
                <a:srgbClr val="09539E"/>
              </a:solidFill>
            </a:endParaRPr>
          </a:p>
        </p:txBody>
      </p:sp>
      <p:sp>
        <p:nvSpPr>
          <p:cNvPr id="94" name="Rectangle 130">
            <a:extLst>
              <a:ext uri="{FF2B5EF4-FFF2-40B4-BE49-F238E27FC236}">
                <a16:creationId xmlns:a16="http://schemas.microsoft.com/office/drawing/2014/main" id="{F7759672-254A-46D2-98DF-B919494C603A}"/>
              </a:ext>
            </a:extLst>
          </p:cNvPr>
          <p:cNvSpPr/>
          <p:nvPr/>
        </p:nvSpPr>
        <p:spPr>
          <a:xfrm>
            <a:off x="8199616" y="1154561"/>
            <a:ext cx="408433" cy="410287"/>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rgbClr val="F545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a:solidFill>
                <a:srgbClr val="09539E"/>
              </a:solidFill>
            </a:endParaRPr>
          </a:p>
        </p:txBody>
      </p:sp>
      <p:sp>
        <p:nvSpPr>
          <p:cNvPr id="95" name="Right Triangle 17">
            <a:extLst>
              <a:ext uri="{FF2B5EF4-FFF2-40B4-BE49-F238E27FC236}">
                <a16:creationId xmlns:a16="http://schemas.microsoft.com/office/drawing/2014/main" id="{5B989D8F-E127-48E7-B329-C52CA522C191}"/>
              </a:ext>
            </a:extLst>
          </p:cNvPr>
          <p:cNvSpPr>
            <a:spLocks noChangeAspect="1"/>
          </p:cNvSpPr>
          <p:nvPr/>
        </p:nvSpPr>
        <p:spPr>
          <a:xfrm>
            <a:off x="7022606" y="3433520"/>
            <a:ext cx="358611" cy="426993"/>
          </a:xfrm>
          <a:custGeom>
            <a:avLst/>
            <a:gdLst/>
            <a:ahLst/>
            <a:cxnLst/>
            <a:rect l="l" t="t" r="r" b="b"/>
            <a:pathLst>
              <a:path w="2721114" h="3240000">
                <a:moveTo>
                  <a:pt x="1999321" y="2603448"/>
                </a:moveTo>
                <a:lnTo>
                  <a:pt x="1999321" y="2772810"/>
                </a:lnTo>
                <a:lnTo>
                  <a:pt x="2528507" y="2772810"/>
                </a:lnTo>
                <a:lnTo>
                  <a:pt x="2528507" y="2603448"/>
                </a:lnTo>
                <a:close/>
                <a:moveTo>
                  <a:pt x="2263914" y="2230929"/>
                </a:moveTo>
                <a:cubicBezTo>
                  <a:pt x="2516419" y="2230929"/>
                  <a:pt x="2721114" y="2435624"/>
                  <a:pt x="2721114" y="2688129"/>
                </a:cubicBezTo>
                <a:cubicBezTo>
                  <a:pt x="2721114" y="2940634"/>
                  <a:pt x="2516419" y="3145329"/>
                  <a:pt x="2263914" y="3145329"/>
                </a:cubicBezTo>
                <a:cubicBezTo>
                  <a:pt x="2011409" y="3145329"/>
                  <a:pt x="1806714" y="2940634"/>
                  <a:pt x="1806714" y="2688129"/>
                </a:cubicBezTo>
                <a:cubicBezTo>
                  <a:pt x="1806714" y="2435624"/>
                  <a:pt x="2011409" y="2230929"/>
                  <a:pt x="2263914" y="2230929"/>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F545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050">
              <a:solidFill>
                <a:srgbClr val="09539E"/>
              </a:solidFill>
            </a:endParaRPr>
          </a:p>
        </p:txBody>
      </p:sp>
      <p:sp>
        <p:nvSpPr>
          <p:cNvPr id="96" name="Right Triangle 17">
            <a:extLst>
              <a:ext uri="{FF2B5EF4-FFF2-40B4-BE49-F238E27FC236}">
                <a16:creationId xmlns:a16="http://schemas.microsoft.com/office/drawing/2014/main" id="{D61B263F-9E2B-4D6D-AE92-C6B011C62C98}"/>
              </a:ext>
            </a:extLst>
          </p:cNvPr>
          <p:cNvSpPr>
            <a:spLocks noChangeAspect="1"/>
          </p:cNvSpPr>
          <p:nvPr/>
        </p:nvSpPr>
        <p:spPr>
          <a:xfrm>
            <a:off x="6366323" y="3433520"/>
            <a:ext cx="358611" cy="426993"/>
          </a:xfrm>
          <a:custGeom>
            <a:avLst/>
            <a:gdLst/>
            <a:ahLst/>
            <a:cxnLst/>
            <a:rect l="l" t="t" r="r" b="b"/>
            <a:pathLst>
              <a:path w="2721114" h="3240000">
                <a:moveTo>
                  <a:pt x="2179233" y="2431577"/>
                </a:moveTo>
                <a:lnTo>
                  <a:pt x="2179233" y="2611489"/>
                </a:lnTo>
                <a:lnTo>
                  <a:pt x="1999321" y="2611489"/>
                </a:lnTo>
                <a:lnTo>
                  <a:pt x="1999321" y="2780851"/>
                </a:lnTo>
                <a:lnTo>
                  <a:pt x="2179233" y="2780851"/>
                </a:lnTo>
                <a:lnTo>
                  <a:pt x="2179233" y="2960763"/>
                </a:lnTo>
                <a:lnTo>
                  <a:pt x="2348595" y="2960763"/>
                </a:lnTo>
                <a:lnTo>
                  <a:pt x="2348595" y="2780851"/>
                </a:lnTo>
                <a:lnTo>
                  <a:pt x="2528507" y="2780851"/>
                </a:lnTo>
                <a:lnTo>
                  <a:pt x="2528507" y="2611489"/>
                </a:lnTo>
                <a:lnTo>
                  <a:pt x="2348595" y="2611489"/>
                </a:lnTo>
                <a:lnTo>
                  <a:pt x="2348595" y="24315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F545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050">
              <a:solidFill>
                <a:srgbClr val="09539E"/>
              </a:solidFill>
            </a:endParaRPr>
          </a:p>
        </p:txBody>
      </p:sp>
      <p:sp>
        <p:nvSpPr>
          <p:cNvPr id="97" name="Right Triangle 17">
            <a:extLst>
              <a:ext uri="{FF2B5EF4-FFF2-40B4-BE49-F238E27FC236}">
                <a16:creationId xmlns:a16="http://schemas.microsoft.com/office/drawing/2014/main" id="{5E5AE7B0-988E-44BF-89EA-013033086F96}"/>
              </a:ext>
            </a:extLst>
          </p:cNvPr>
          <p:cNvSpPr>
            <a:spLocks noChangeAspect="1"/>
          </p:cNvSpPr>
          <p:nvPr/>
        </p:nvSpPr>
        <p:spPr>
          <a:xfrm>
            <a:off x="7678886" y="3433520"/>
            <a:ext cx="358611" cy="426993"/>
          </a:xfrm>
          <a:custGeom>
            <a:avLst/>
            <a:gdLst/>
            <a:ahLst/>
            <a:cxnLst/>
            <a:rect l="l" t="t" r="r" b="b"/>
            <a:pathLst>
              <a:path w="2721114" h="3240000">
                <a:moveTo>
                  <a:pt x="2136698" y="2449196"/>
                </a:moveTo>
                <a:lnTo>
                  <a:pt x="2016940" y="2568954"/>
                </a:lnTo>
                <a:lnTo>
                  <a:pt x="2144156" y="2696170"/>
                </a:lnTo>
                <a:lnTo>
                  <a:pt x="2016940" y="2823386"/>
                </a:lnTo>
                <a:lnTo>
                  <a:pt x="2136698" y="2943144"/>
                </a:lnTo>
                <a:lnTo>
                  <a:pt x="2263914" y="2815928"/>
                </a:lnTo>
                <a:lnTo>
                  <a:pt x="2391130" y="2943144"/>
                </a:lnTo>
                <a:lnTo>
                  <a:pt x="2510888" y="2823386"/>
                </a:lnTo>
                <a:lnTo>
                  <a:pt x="2383672" y="2696170"/>
                </a:lnTo>
                <a:lnTo>
                  <a:pt x="2510888" y="2568954"/>
                </a:lnTo>
                <a:lnTo>
                  <a:pt x="2391130" y="2449196"/>
                </a:lnTo>
                <a:lnTo>
                  <a:pt x="2263914" y="2576412"/>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F545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050">
              <a:solidFill>
                <a:srgbClr val="09539E"/>
              </a:solidFill>
            </a:endParaRPr>
          </a:p>
        </p:txBody>
      </p:sp>
      <p:sp>
        <p:nvSpPr>
          <p:cNvPr id="98" name="Oval 44">
            <a:extLst>
              <a:ext uri="{FF2B5EF4-FFF2-40B4-BE49-F238E27FC236}">
                <a16:creationId xmlns:a16="http://schemas.microsoft.com/office/drawing/2014/main" id="{94195A6D-E3B2-4E10-BD54-AC5E4FED7A15}"/>
              </a:ext>
            </a:extLst>
          </p:cNvPr>
          <p:cNvSpPr>
            <a:spLocks noChangeAspect="1"/>
          </p:cNvSpPr>
          <p:nvPr/>
        </p:nvSpPr>
        <p:spPr>
          <a:xfrm>
            <a:off x="8335168" y="3433520"/>
            <a:ext cx="358611" cy="426993"/>
          </a:xfrm>
          <a:custGeom>
            <a:avLst/>
            <a:gdLst/>
            <a:ahLst/>
            <a:cxnLst/>
            <a:rect l="l" t="t" r="r" b="b"/>
            <a:pathLst>
              <a:path w="2721114" h="3240000">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F545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050">
              <a:solidFill>
                <a:srgbClr val="09539E"/>
              </a:solidFill>
            </a:endParaRPr>
          </a:p>
        </p:txBody>
      </p:sp>
      <p:sp>
        <p:nvSpPr>
          <p:cNvPr id="122" name="Google Shape;6000;p67"/>
          <p:cNvSpPr/>
          <p:nvPr/>
        </p:nvSpPr>
        <p:spPr>
          <a:xfrm>
            <a:off x="3263397" y="1109078"/>
            <a:ext cx="453184" cy="462359"/>
          </a:xfrm>
          <a:custGeom>
            <a:avLst/>
            <a:gdLst/>
            <a:ahLst/>
            <a:cxnLst/>
            <a:rect l="l" t="t" r="r" b="b"/>
            <a:pathLst>
              <a:path w="12446" h="12698" extrusionOk="0">
                <a:moveTo>
                  <a:pt x="6239" y="1"/>
                </a:moveTo>
                <a:cubicBezTo>
                  <a:pt x="5105" y="1"/>
                  <a:pt x="4191" y="915"/>
                  <a:pt x="4159" y="2112"/>
                </a:cubicBezTo>
                <a:cubicBezTo>
                  <a:pt x="4159" y="3088"/>
                  <a:pt x="4852" y="3939"/>
                  <a:pt x="5798" y="4097"/>
                </a:cubicBezTo>
                <a:lnTo>
                  <a:pt x="5798" y="5294"/>
                </a:lnTo>
                <a:cubicBezTo>
                  <a:pt x="4852" y="5483"/>
                  <a:pt x="4159" y="6333"/>
                  <a:pt x="4159" y="7310"/>
                </a:cubicBezTo>
                <a:cubicBezTo>
                  <a:pt x="4159" y="7657"/>
                  <a:pt x="4222" y="7972"/>
                  <a:pt x="4380" y="8255"/>
                </a:cubicBezTo>
                <a:lnTo>
                  <a:pt x="3403" y="9043"/>
                </a:lnTo>
                <a:cubicBezTo>
                  <a:pt x="3057" y="8728"/>
                  <a:pt x="2584" y="8570"/>
                  <a:pt x="2112" y="8570"/>
                </a:cubicBezTo>
                <a:cubicBezTo>
                  <a:pt x="946" y="8602"/>
                  <a:pt x="1" y="9515"/>
                  <a:pt x="1" y="10650"/>
                </a:cubicBezTo>
                <a:cubicBezTo>
                  <a:pt x="1" y="11784"/>
                  <a:pt x="946" y="12697"/>
                  <a:pt x="2112" y="12697"/>
                </a:cubicBezTo>
                <a:cubicBezTo>
                  <a:pt x="3246" y="12697"/>
                  <a:pt x="4128" y="11752"/>
                  <a:pt x="4191" y="10650"/>
                </a:cubicBezTo>
                <a:cubicBezTo>
                  <a:pt x="4191" y="10303"/>
                  <a:pt x="4096" y="9988"/>
                  <a:pt x="3939" y="9704"/>
                </a:cubicBezTo>
                <a:lnTo>
                  <a:pt x="4947" y="8917"/>
                </a:lnTo>
                <a:cubicBezTo>
                  <a:pt x="5294" y="9232"/>
                  <a:pt x="5766" y="9389"/>
                  <a:pt x="6239" y="9389"/>
                </a:cubicBezTo>
                <a:cubicBezTo>
                  <a:pt x="6743" y="9389"/>
                  <a:pt x="7184" y="9200"/>
                  <a:pt x="7530" y="8917"/>
                </a:cubicBezTo>
                <a:lnTo>
                  <a:pt x="8507" y="9704"/>
                </a:lnTo>
                <a:cubicBezTo>
                  <a:pt x="8350" y="9988"/>
                  <a:pt x="8287" y="10303"/>
                  <a:pt x="8287" y="10650"/>
                </a:cubicBezTo>
                <a:cubicBezTo>
                  <a:pt x="8287" y="11784"/>
                  <a:pt x="9232" y="12697"/>
                  <a:pt x="10366" y="12697"/>
                </a:cubicBezTo>
                <a:cubicBezTo>
                  <a:pt x="11500" y="12697"/>
                  <a:pt x="12414" y="11752"/>
                  <a:pt x="12445" y="10650"/>
                </a:cubicBezTo>
                <a:cubicBezTo>
                  <a:pt x="12445" y="9515"/>
                  <a:pt x="11563" y="8602"/>
                  <a:pt x="10366" y="8570"/>
                </a:cubicBezTo>
                <a:cubicBezTo>
                  <a:pt x="9862" y="8570"/>
                  <a:pt x="9421" y="8759"/>
                  <a:pt x="9074" y="9043"/>
                </a:cubicBezTo>
                <a:lnTo>
                  <a:pt x="8097" y="8255"/>
                </a:lnTo>
                <a:cubicBezTo>
                  <a:pt x="8255" y="7972"/>
                  <a:pt x="8318" y="7657"/>
                  <a:pt x="8318" y="7310"/>
                </a:cubicBezTo>
                <a:cubicBezTo>
                  <a:pt x="8318" y="6333"/>
                  <a:pt x="7625" y="5451"/>
                  <a:pt x="6680" y="5294"/>
                </a:cubicBezTo>
                <a:lnTo>
                  <a:pt x="6680" y="4097"/>
                </a:lnTo>
                <a:cubicBezTo>
                  <a:pt x="7625" y="3908"/>
                  <a:pt x="8318" y="3088"/>
                  <a:pt x="8318" y="2112"/>
                </a:cubicBezTo>
                <a:cubicBezTo>
                  <a:pt x="8318" y="946"/>
                  <a:pt x="7404" y="64"/>
                  <a:pt x="6239" y="1"/>
                </a:cubicBezTo>
                <a:close/>
              </a:path>
            </a:pathLst>
          </a:custGeom>
          <a:solidFill>
            <a:srgbClr val="F54527"/>
          </a:solidFill>
          <a:ln>
            <a:noFill/>
          </a:ln>
        </p:spPr>
        <p:txBody>
          <a:bodyPr spcFirstLastPara="1" wrap="square" lIns="68569" tIns="68569" rIns="68569" bIns="68569" anchor="ctr" anchorCtr="0">
            <a:noAutofit/>
          </a:bodyPr>
          <a:lstStyle/>
          <a:p>
            <a:endParaRPr sz="1050">
              <a:solidFill>
                <a:srgbClr val="09539E"/>
              </a:solidFill>
            </a:endParaRPr>
          </a:p>
        </p:txBody>
      </p:sp>
      <p:grpSp>
        <p:nvGrpSpPr>
          <p:cNvPr id="151" name="Google Shape;6029;p67"/>
          <p:cNvGrpSpPr/>
          <p:nvPr/>
        </p:nvGrpSpPr>
        <p:grpSpPr>
          <a:xfrm>
            <a:off x="7025860" y="4064925"/>
            <a:ext cx="303110" cy="420181"/>
            <a:chOff x="-38860325" y="3221750"/>
            <a:chExt cx="228425" cy="316650"/>
          </a:xfrm>
          <a:solidFill>
            <a:srgbClr val="F54527"/>
          </a:solidFill>
        </p:grpSpPr>
        <p:sp>
          <p:nvSpPr>
            <p:cNvPr id="152" name="Google Shape;6030;p67"/>
            <p:cNvSpPr/>
            <p:nvPr/>
          </p:nvSpPr>
          <p:spPr>
            <a:xfrm>
              <a:off x="-38735875" y="3222550"/>
              <a:ext cx="103975" cy="123675"/>
            </a:xfrm>
            <a:custGeom>
              <a:avLst/>
              <a:gdLst/>
              <a:ahLst/>
              <a:cxnLst/>
              <a:rect l="l" t="t" r="r" b="b"/>
              <a:pathLst>
                <a:path w="4159" h="4947" extrusionOk="0">
                  <a:moveTo>
                    <a:pt x="0" y="0"/>
                  </a:moveTo>
                  <a:lnTo>
                    <a:pt x="0" y="2552"/>
                  </a:lnTo>
                  <a:cubicBezTo>
                    <a:pt x="473" y="2710"/>
                    <a:pt x="851" y="3182"/>
                    <a:pt x="851" y="3750"/>
                  </a:cubicBezTo>
                  <a:lnTo>
                    <a:pt x="851" y="4947"/>
                  </a:lnTo>
                  <a:lnTo>
                    <a:pt x="4159" y="4947"/>
                  </a:lnTo>
                  <a:lnTo>
                    <a:pt x="4159" y="3687"/>
                  </a:lnTo>
                  <a:cubicBezTo>
                    <a:pt x="4159" y="1639"/>
                    <a:pt x="2489" y="0"/>
                    <a:pt x="441" y="0"/>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153" name="Google Shape;6031;p67"/>
            <p:cNvSpPr/>
            <p:nvPr/>
          </p:nvSpPr>
          <p:spPr>
            <a:xfrm>
              <a:off x="-38756375" y="3302875"/>
              <a:ext cx="22075" cy="63050"/>
            </a:xfrm>
            <a:custGeom>
              <a:avLst/>
              <a:gdLst/>
              <a:ahLst/>
              <a:cxnLst/>
              <a:rect l="l" t="t" r="r" b="b"/>
              <a:pathLst>
                <a:path w="883" h="2522" extrusionOk="0">
                  <a:moveTo>
                    <a:pt x="474" y="1"/>
                  </a:moveTo>
                  <a:cubicBezTo>
                    <a:pt x="253" y="1"/>
                    <a:pt x="95" y="222"/>
                    <a:pt x="95" y="442"/>
                  </a:cubicBezTo>
                  <a:lnTo>
                    <a:pt x="95" y="2112"/>
                  </a:lnTo>
                  <a:cubicBezTo>
                    <a:pt x="1" y="2332"/>
                    <a:pt x="190" y="2521"/>
                    <a:pt x="442" y="2521"/>
                  </a:cubicBezTo>
                  <a:cubicBezTo>
                    <a:pt x="663" y="2521"/>
                    <a:pt x="820" y="2332"/>
                    <a:pt x="883" y="2112"/>
                  </a:cubicBezTo>
                  <a:lnTo>
                    <a:pt x="883" y="442"/>
                  </a:lnTo>
                  <a:cubicBezTo>
                    <a:pt x="883" y="222"/>
                    <a:pt x="663" y="64"/>
                    <a:pt x="474" y="1"/>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154" name="Google Shape;6032;p67"/>
            <p:cNvSpPr/>
            <p:nvPr/>
          </p:nvSpPr>
          <p:spPr>
            <a:xfrm>
              <a:off x="-38859550" y="3221750"/>
              <a:ext cx="103200" cy="122900"/>
            </a:xfrm>
            <a:custGeom>
              <a:avLst/>
              <a:gdLst/>
              <a:ahLst/>
              <a:cxnLst/>
              <a:rect l="l" t="t" r="r" b="b"/>
              <a:pathLst>
                <a:path w="4128" h="4916" extrusionOk="0">
                  <a:moveTo>
                    <a:pt x="3687" y="1"/>
                  </a:moveTo>
                  <a:cubicBezTo>
                    <a:pt x="1671" y="1"/>
                    <a:pt x="1" y="1639"/>
                    <a:pt x="1" y="3687"/>
                  </a:cubicBezTo>
                  <a:lnTo>
                    <a:pt x="1" y="4916"/>
                  </a:lnTo>
                  <a:lnTo>
                    <a:pt x="3309" y="4916"/>
                  </a:lnTo>
                  <a:lnTo>
                    <a:pt x="3309" y="3687"/>
                  </a:lnTo>
                  <a:cubicBezTo>
                    <a:pt x="3309" y="3151"/>
                    <a:pt x="3655" y="2710"/>
                    <a:pt x="4128" y="2521"/>
                  </a:cubicBezTo>
                  <a:lnTo>
                    <a:pt x="4128" y="1"/>
                  </a:ln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155" name="Google Shape;6033;p67"/>
            <p:cNvSpPr/>
            <p:nvPr/>
          </p:nvSpPr>
          <p:spPr>
            <a:xfrm>
              <a:off x="-38860325" y="3367475"/>
              <a:ext cx="228425" cy="170925"/>
            </a:xfrm>
            <a:custGeom>
              <a:avLst/>
              <a:gdLst/>
              <a:ahLst/>
              <a:cxnLst/>
              <a:rect l="l" t="t" r="r" b="b"/>
              <a:pathLst>
                <a:path w="9137" h="6837" extrusionOk="0">
                  <a:moveTo>
                    <a:pt x="0" y="0"/>
                  </a:moveTo>
                  <a:lnTo>
                    <a:pt x="0" y="3151"/>
                  </a:lnTo>
                  <a:cubicBezTo>
                    <a:pt x="0" y="5199"/>
                    <a:pt x="1639" y="6837"/>
                    <a:pt x="3686" y="6837"/>
                  </a:cubicBezTo>
                  <a:lnTo>
                    <a:pt x="5356" y="6837"/>
                  </a:lnTo>
                  <a:cubicBezTo>
                    <a:pt x="7467" y="6837"/>
                    <a:pt x="9137" y="5199"/>
                    <a:pt x="9137" y="3151"/>
                  </a:cubicBezTo>
                  <a:lnTo>
                    <a:pt x="9137" y="0"/>
                  </a:lnTo>
                  <a:lnTo>
                    <a:pt x="5734" y="0"/>
                  </a:lnTo>
                  <a:cubicBezTo>
                    <a:pt x="5577" y="473"/>
                    <a:pt x="5104" y="819"/>
                    <a:pt x="4568" y="819"/>
                  </a:cubicBezTo>
                  <a:cubicBezTo>
                    <a:pt x="4001" y="819"/>
                    <a:pt x="3560" y="473"/>
                    <a:pt x="3371" y="0"/>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grpSp>
      <p:grpSp>
        <p:nvGrpSpPr>
          <p:cNvPr id="188" name="Google Shape;6066;p67"/>
          <p:cNvGrpSpPr/>
          <p:nvPr/>
        </p:nvGrpSpPr>
        <p:grpSpPr>
          <a:xfrm>
            <a:off x="3235351" y="1800671"/>
            <a:ext cx="483152" cy="480761"/>
            <a:chOff x="-38538975" y="3954250"/>
            <a:chExt cx="318225" cy="316650"/>
          </a:xfrm>
          <a:solidFill>
            <a:srgbClr val="F54527"/>
          </a:solidFill>
        </p:grpSpPr>
        <p:sp>
          <p:nvSpPr>
            <p:cNvPr id="189" name="Google Shape;6067;p67"/>
            <p:cNvSpPr/>
            <p:nvPr/>
          </p:nvSpPr>
          <p:spPr>
            <a:xfrm>
              <a:off x="-38538975" y="3954250"/>
              <a:ext cx="254425" cy="253625"/>
            </a:xfrm>
            <a:custGeom>
              <a:avLst/>
              <a:gdLst/>
              <a:ahLst/>
              <a:cxnLst/>
              <a:rect l="l" t="t" r="r" b="b"/>
              <a:pathLst>
                <a:path w="10177" h="10145" extrusionOk="0">
                  <a:moveTo>
                    <a:pt x="5104" y="3813"/>
                  </a:moveTo>
                  <a:cubicBezTo>
                    <a:pt x="5797" y="3813"/>
                    <a:pt x="6364" y="4348"/>
                    <a:pt x="6364" y="5073"/>
                  </a:cubicBezTo>
                  <a:cubicBezTo>
                    <a:pt x="6364" y="5766"/>
                    <a:pt x="5797" y="6333"/>
                    <a:pt x="5104" y="6333"/>
                  </a:cubicBezTo>
                  <a:cubicBezTo>
                    <a:pt x="4379" y="6333"/>
                    <a:pt x="3844" y="5766"/>
                    <a:pt x="3844" y="5073"/>
                  </a:cubicBezTo>
                  <a:cubicBezTo>
                    <a:pt x="3844" y="4411"/>
                    <a:pt x="4411" y="3813"/>
                    <a:pt x="5104" y="3813"/>
                  </a:cubicBezTo>
                  <a:close/>
                  <a:moveTo>
                    <a:pt x="5104" y="0"/>
                  </a:moveTo>
                  <a:cubicBezTo>
                    <a:pt x="2300" y="0"/>
                    <a:pt x="0" y="2269"/>
                    <a:pt x="0" y="5073"/>
                  </a:cubicBezTo>
                  <a:cubicBezTo>
                    <a:pt x="63" y="7908"/>
                    <a:pt x="2300" y="10145"/>
                    <a:pt x="5104" y="10145"/>
                  </a:cubicBezTo>
                  <a:cubicBezTo>
                    <a:pt x="7877" y="10145"/>
                    <a:pt x="10176" y="7877"/>
                    <a:pt x="10176" y="5073"/>
                  </a:cubicBezTo>
                  <a:cubicBezTo>
                    <a:pt x="10176" y="2269"/>
                    <a:pt x="7877" y="0"/>
                    <a:pt x="5104" y="0"/>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190" name="Google Shape;6068;p67"/>
            <p:cNvSpPr/>
            <p:nvPr/>
          </p:nvSpPr>
          <p:spPr>
            <a:xfrm>
              <a:off x="-38496450" y="4081725"/>
              <a:ext cx="275700" cy="189175"/>
            </a:xfrm>
            <a:custGeom>
              <a:avLst/>
              <a:gdLst/>
              <a:ahLst/>
              <a:cxnLst/>
              <a:rect l="l" t="t" r="r" b="b"/>
              <a:pathLst>
                <a:path w="11028" h="7567" extrusionOk="0">
                  <a:moveTo>
                    <a:pt x="9774" y="0"/>
                  </a:moveTo>
                  <a:cubicBezTo>
                    <a:pt x="9040" y="0"/>
                    <a:pt x="8444" y="548"/>
                    <a:pt x="8444" y="1265"/>
                  </a:cubicBezTo>
                  <a:cubicBezTo>
                    <a:pt x="8444" y="1801"/>
                    <a:pt x="8790" y="2305"/>
                    <a:pt x="9295" y="2463"/>
                  </a:cubicBezTo>
                  <a:lnTo>
                    <a:pt x="9295" y="2967"/>
                  </a:lnTo>
                  <a:cubicBezTo>
                    <a:pt x="9295" y="4416"/>
                    <a:pt x="8192" y="5645"/>
                    <a:pt x="6774" y="5834"/>
                  </a:cubicBezTo>
                  <a:lnTo>
                    <a:pt x="6774" y="4825"/>
                  </a:lnTo>
                  <a:cubicBezTo>
                    <a:pt x="5829" y="5487"/>
                    <a:pt x="4663" y="5865"/>
                    <a:pt x="3403" y="5865"/>
                  </a:cubicBezTo>
                  <a:cubicBezTo>
                    <a:pt x="2143" y="5865"/>
                    <a:pt x="977" y="5487"/>
                    <a:pt x="1" y="4825"/>
                  </a:cubicBezTo>
                  <a:lnTo>
                    <a:pt x="1" y="6306"/>
                  </a:lnTo>
                  <a:cubicBezTo>
                    <a:pt x="1" y="7031"/>
                    <a:pt x="568" y="7566"/>
                    <a:pt x="1261" y="7566"/>
                  </a:cubicBezTo>
                  <a:lnTo>
                    <a:pt x="5388" y="7566"/>
                  </a:lnTo>
                  <a:cubicBezTo>
                    <a:pt x="5955" y="7566"/>
                    <a:pt x="6459" y="7220"/>
                    <a:pt x="6617" y="6716"/>
                  </a:cubicBezTo>
                  <a:cubicBezTo>
                    <a:pt x="8601" y="6495"/>
                    <a:pt x="10082" y="4920"/>
                    <a:pt x="10114" y="2904"/>
                  </a:cubicBezTo>
                  <a:lnTo>
                    <a:pt x="10114" y="2400"/>
                  </a:lnTo>
                  <a:cubicBezTo>
                    <a:pt x="10649" y="2211"/>
                    <a:pt x="11027" y="1706"/>
                    <a:pt x="10996" y="1108"/>
                  </a:cubicBezTo>
                  <a:cubicBezTo>
                    <a:pt x="10964" y="572"/>
                    <a:pt x="10492" y="100"/>
                    <a:pt x="9893" y="5"/>
                  </a:cubicBezTo>
                  <a:cubicBezTo>
                    <a:pt x="9853" y="2"/>
                    <a:pt x="9813" y="0"/>
                    <a:pt x="9774" y="0"/>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grpSp>
      <p:grpSp>
        <p:nvGrpSpPr>
          <p:cNvPr id="53" name="Google Shape;5976;p67"/>
          <p:cNvGrpSpPr/>
          <p:nvPr/>
        </p:nvGrpSpPr>
        <p:grpSpPr>
          <a:xfrm>
            <a:off x="3299914" y="4214193"/>
            <a:ext cx="371546" cy="331550"/>
            <a:chOff x="-42996150" y="3612600"/>
            <a:chExt cx="323750" cy="288900"/>
          </a:xfrm>
          <a:solidFill>
            <a:srgbClr val="F54527"/>
          </a:solidFill>
        </p:grpSpPr>
        <p:sp>
          <p:nvSpPr>
            <p:cNvPr id="99" name="Google Shape;5977;p67"/>
            <p:cNvSpPr/>
            <p:nvPr/>
          </p:nvSpPr>
          <p:spPr>
            <a:xfrm>
              <a:off x="-42914225" y="3612600"/>
              <a:ext cx="241825" cy="239275"/>
            </a:xfrm>
            <a:custGeom>
              <a:avLst/>
              <a:gdLst/>
              <a:ahLst/>
              <a:cxnLst/>
              <a:rect l="l" t="t" r="r" b="b"/>
              <a:pathLst>
                <a:path w="9673" h="9571" extrusionOk="0">
                  <a:moveTo>
                    <a:pt x="5963" y="1"/>
                  </a:moveTo>
                  <a:cubicBezTo>
                    <a:pt x="5661" y="1"/>
                    <a:pt x="5365" y="127"/>
                    <a:pt x="5136" y="371"/>
                  </a:cubicBezTo>
                  <a:lnTo>
                    <a:pt x="0" y="5507"/>
                  </a:lnTo>
                  <a:lnTo>
                    <a:pt x="4064" y="9571"/>
                  </a:lnTo>
                  <a:lnTo>
                    <a:pt x="9200" y="4436"/>
                  </a:lnTo>
                  <a:cubicBezTo>
                    <a:pt x="9672" y="3963"/>
                    <a:pt x="9672" y="3207"/>
                    <a:pt x="9200" y="2734"/>
                  </a:cubicBezTo>
                  <a:lnTo>
                    <a:pt x="6868" y="434"/>
                  </a:lnTo>
                  <a:cubicBezTo>
                    <a:pt x="6609" y="143"/>
                    <a:pt x="6283" y="1"/>
                    <a:pt x="5963" y="1"/>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100" name="Google Shape;5978;p67"/>
            <p:cNvSpPr/>
            <p:nvPr/>
          </p:nvSpPr>
          <p:spPr>
            <a:xfrm>
              <a:off x="-42946525" y="3762850"/>
              <a:ext cx="118950" cy="118950"/>
            </a:xfrm>
            <a:custGeom>
              <a:avLst/>
              <a:gdLst/>
              <a:ahLst/>
              <a:cxnLst/>
              <a:rect l="l" t="t" r="r" b="b"/>
              <a:pathLst>
                <a:path w="4758" h="4758" extrusionOk="0">
                  <a:moveTo>
                    <a:pt x="725" y="1"/>
                  </a:moveTo>
                  <a:lnTo>
                    <a:pt x="473" y="284"/>
                  </a:lnTo>
                  <a:cubicBezTo>
                    <a:pt x="253" y="505"/>
                    <a:pt x="95" y="820"/>
                    <a:pt x="95" y="1198"/>
                  </a:cubicBezTo>
                  <a:cubicBezTo>
                    <a:pt x="95" y="1450"/>
                    <a:pt x="190" y="1765"/>
                    <a:pt x="442" y="1986"/>
                  </a:cubicBezTo>
                  <a:cubicBezTo>
                    <a:pt x="631" y="2112"/>
                    <a:pt x="599" y="2458"/>
                    <a:pt x="442" y="2616"/>
                  </a:cubicBezTo>
                  <a:lnTo>
                    <a:pt x="1" y="3025"/>
                  </a:lnTo>
                  <a:lnTo>
                    <a:pt x="1733" y="4758"/>
                  </a:lnTo>
                  <a:lnTo>
                    <a:pt x="2174" y="4348"/>
                  </a:lnTo>
                  <a:cubicBezTo>
                    <a:pt x="2253" y="4270"/>
                    <a:pt x="2363" y="4230"/>
                    <a:pt x="2478" y="4230"/>
                  </a:cubicBezTo>
                  <a:cubicBezTo>
                    <a:pt x="2592" y="4230"/>
                    <a:pt x="2710" y="4270"/>
                    <a:pt x="2804" y="4348"/>
                  </a:cubicBezTo>
                  <a:cubicBezTo>
                    <a:pt x="3025" y="4569"/>
                    <a:pt x="3340" y="4695"/>
                    <a:pt x="3655" y="4695"/>
                  </a:cubicBezTo>
                  <a:cubicBezTo>
                    <a:pt x="3970" y="4695"/>
                    <a:pt x="4254" y="4569"/>
                    <a:pt x="4506" y="4348"/>
                  </a:cubicBezTo>
                  <a:lnTo>
                    <a:pt x="4758" y="4065"/>
                  </a:lnTo>
                  <a:lnTo>
                    <a:pt x="725" y="1"/>
                  </a:ln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101" name="Google Shape;5979;p67"/>
            <p:cNvSpPr/>
            <p:nvPr/>
          </p:nvSpPr>
          <p:spPr>
            <a:xfrm>
              <a:off x="-42996150" y="3855800"/>
              <a:ext cx="78000" cy="45700"/>
            </a:xfrm>
            <a:custGeom>
              <a:avLst/>
              <a:gdLst/>
              <a:ahLst/>
              <a:cxnLst/>
              <a:rect l="l" t="t" r="r" b="b"/>
              <a:pathLst>
                <a:path w="3120" h="1828" extrusionOk="0">
                  <a:moveTo>
                    <a:pt x="1450" y="0"/>
                  </a:moveTo>
                  <a:lnTo>
                    <a:pt x="253" y="1166"/>
                  </a:lnTo>
                  <a:cubicBezTo>
                    <a:pt x="1" y="1355"/>
                    <a:pt x="190" y="1828"/>
                    <a:pt x="536" y="1828"/>
                  </a:cubicBezTo>
                  <a:lnTo>
                    <a:pt x="2773" y="1828"/>
                  </a:lnTo>
                  <a:cubicBezTo>
                    <a:pt x="2931" y="1828"/>
                    <a:pt x="3025" y="1765"/>
                    <a:pt x="3120" y="1670"/>
                  </a:cubicBezTo>
                  <a:lnTo>
                    <a:pt x="1450" y="0"/>
                  </a:ln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grpSp>
      <p:grpSp>
        <p:nvGrpSpPr>
          <p:cNvPr id="111" name="Google Shape;5989;p67"/>
          <p:cNvGrpSpPr/>
          <p:nvPr/>
        </p:nvGrpSpPr>
        <p:grpSpPr>
          <a:xfrm>
            <a:off x="6324528" y="4126470"/>
            <a:ext cx="372406" cy="364373"/>
            <a:chOff x="-41117650" y="3605525"/>
            <a:chExt cx="324500" cy="317500"/>
          </a:xfrm>
          <a:solidFill>
            <a:srgbClr val="F54527"/>
          </a:solidFill>
        </p:grpSpPr>
        <p:sp>
          <p:nvSpPr>
            <p:cNvPr id="112" name="Google Shape;5990;p67"/>
            <p:cNvSpPr/>
            <p:nvPr/>
          </p:nvSpPr>
          <p:spPr>
            <a:xfrm>
              <a:off x="-41016850" y="3605525"/>
              <a:ext cx="106350" cy="105375"/>
            </a:xfrm>
            <a:custGeom>
              <a:avLst/>
              <a:gdLst/>
              <a:ahLst/>
              <a:cxnLst/>
              <a:rect l="l" t="t" r="r" b="b"/>
              <a:pathLst>
                <a:path w="4254" h="4215" extrusionOk="0">
                  <a:moveTo>
                    <a:pt x="2064" y="1"/>
                  </a:moveTo>
                  <a:cubicBezTo>
                    <a:pt x="1954" y="1"/>
                    <a:pt x="1844" y="40"/>
                    <a:pt x="1765" y="119"/>
                  </a:cubicBezTo>
                  <a:lnTo>
                    <a:pt x="1" y="1883"/>
                  </a:lnTo>
                  <a:lnTo>
                    <a:pt x="2332" y="4214"/>
                  </a:lnTo>
                  <a:lnTo>
                    <a:pt x="4096" y="2450"/>
                  </a:lnTo>
                  <a:cubicBezTo>
                    <a:pt x="4254" y="2293"/>
                    <a:pt x="4254" y="2009"/>
                    <a:pt x="4096" y="1852"/>
                  </a:cubicBezTo>
                  <a:lnTo>
                    <a:pt x="2364" y="119"/>
                  </a:lnTo>
                  <a:cubicBezTo>
                    <a:pt x="2285" y="40"/>
                    <a:pt x="2175" y="1"/>
                    <a:pt x="2064" y="1"/>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113" name="Google Shape;5991;p67"/>
            <p:cNvSpPr/>
            <p:nvPr/>
          </p:nvSpPr>
          <p:spPr>
            <a:xfrm>
              <a:off x="-40900275" y="3721300"/>
              <a:ext cx="107125" cy="105375"/>
            </a:xfrm>
            <a:custGeom>
              <a:avLst/>
              <a:gdLst/>
              <a:ahLst/>
              <a:cxnLst/>
              <a:rect l="l" t="t" r="r" b="b"/>
              <a:pathLst>
                <a:path w="4285" h="4215" extrusionOk="0">
                  <a:moveTo>
                    <a:pt x="2064" y="1"/>
                  </a:moveTo>
                  <a:cubicBezTo>
                    <a:pt x="1954" y="1"/>
                    <a:pt x="1843" y="40"/>
                    <a:pt x="1765" y="119"/>
                  </a:cubicBezTo>
                  <a:lnTo>
                    <a:pt x="0" y="1915"/>
                  </a:lnTo>
                  <a:lnTo>
                    <a:pt x="2300" y="4215"/>
                  </a:lnTo>
                  <a:lnTo>
                    <a:pt x="4128" y="2482"/>
                  </a:lnTo>
                  <a:cubicBezTo>
                    <a:pt x="4285" y="2324"/>
                    <a:pt x="4285" y="2072"/>
                    <a:pt x="4128" y="1915"/>
                  </a:cubicBezTo>
                  <a:lnTo>
                    <a:pt x="2363" y="119"/>
                  </a:lnTo>
                  <a:cubicBezTo>
                    <a:pt x="2285" y="40"/>
                    <a:pt x="2174" y="1"/>
                    <a:pt x="2064" y="1"/>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114" name="Google Shape;5992;p67"/>
            <p:cNvSpPr/>
            <p:nvPr/>
          </p:nvSpPr>
          <p:spPr>
            <a:xfrm>
              <a:off x="-41117650" y="3668350"/>
              <a:ext cx="262300" cy="254675"/>
            </a:xfrm>
            <a:custGeom>
              <a:avLst/>
              <a:gdLst/>
              <a:ahLst/>
              <a:cxnLst/>
              <a:rect l="l" t="t" r="r" b="b"/>
              <a:pathLst>
                <a:path w="10492" h="10187" extrusionOk="0">
                  <a:moveTo>
                    <a:pt x="3497" y="0"/>
                  </a:moveTo>
                  <a:lnTo>
                    <a:pt x="1764" y="1733"/>
                  </a:lnTo>
                  <a:cubicBezTo>
                    <a:pt x="1166" y="2332"/>
                    <a:pt x="725" y="3088"/>
                    <a:pt x="504" y="3812"/>
                  </a:cubicBezTo>
                  <a:cubicBezTo>
                    <a:pt x="0" y="5514"/>
                    <a:pt x="410" y="7404"/>
                    <a:pt x="1764" y="8759"/>
                  </a:cubicBezTo>
                  <a:cubicBezTo>
                    <a:pt x="2667" y="9661"/>
                    <a:pt x="3919" y="10187"/>
                    <a:pt x="5273" y="10187"/>
                  </a:cubicBezTo>
                  <a:cubicBezTo>
                    <a:pt x="5384" y="10187"/>
                    <a:pt x="5496" y="10183"/>
                    <a:pt x="5608" y="10176"/>
                  </a:cubicBezTo>
                  <a:cubicBezTo>
                    <a:pt x="6679" y="10082"/>
                    <a:pt x="7876" y="9609"/>
                    <a:pt x="8758" y="8759"/>
                  </a:cubicBezTo>
                  <a:lnTo>
                    <a:pt x="10491" y="7026"/>
                  </a:lnTo>
                  <a:lnTo>
                    <a:pt x="8191" y="4694"/>
                  </a:lnTo>
                  <a:lnTo>
                    <a:pt x="6396" y="6396"/>
                  </a:lnTo>
                  <a:cubicBezTo>
                    <a:pt x="6077" y="6715"/>
                    <a:pt x="5645" y="6880"/>
                    <a:pt x="5214" y="6880"/>
                  </a:cubicBezTo>
                  <a:cubicBezTo>
                    <a:pt x="4794" y="6880"/>
                    <a:pt x="4375" y="6722"/>
                    <a:pt x="4064" y="6396"/>
                  </a:cubicBezTo>
                  <a:cubicBezTo>
                    <a:pt x="3434" y="5766"/>
                    <a:pt x="3434" y="4694"/>
                    <a:pt x="4064" y="4064"/>
                  </a:cubicBezTo>
                  <a:lnTo>
                    <a:pt x="5797" y="2332"/>
                  </a:lnTo>
                  <a:lnTo>
                    <a:pt x="3497" y="0"/>
                  </a:ln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grpSp>
      <p:grpSp>
        <p:nvGrpSpPr>
          <p:cNvPr id="129" name="Google Shape;6007;p67"/>
          <p:cNvGrpSpPr/>
          <p:nvPr/>
        </p:nvGrpSpPr>
        <p:grpSpPr>
          <a:xfrm>
            <a:off x="3964163" y="4157041"/>
            <a:ext cx="352265" cy="356769"/>
            <a:chOff x="-42617300" y="3587775"/>
            <a:chExt cx="306950" cy="310875"/>
          </a:xfrm>
          <a:solidFill>
            <a:srgbClr val="F54527"/>
          </a:solidFill>
        </p:grpSpPr>
        <p:sp>
          <p:nvSpPr>
            <p:cNvPr id="130" name="Google Shape;6008;p67"/>
            <p:cNvSpPr/>
            <p:nvPr/>
          </p:nvSpPr>
          <p:spPr>
            <a:xfrm>
              <a:off x="-42617300" y="3587775"/>
              <a:ext cx="306950" cy="310875"/>
            </a:xfrm>
            <a:custGeom>
              <a:avLst/>
              <a:gdLst/>
              <a:ahLst/>
              <a:cxnLst/>
              <a:rect l="l" t="t" r="r" b="b"/>
              <a:pathLst>
                <a:path w="12278" h="12435" extrusionOk="0">
                  <a:moveTo>
                    <a:pt x="5905" y="860"/>
                  </a:moveTo>
                  <a:cubicBezTo>
                    <a:pt x="6421" y="860"/>
                    <a:pt x="6926" y="1412"/>
                    <a:pt x="7341" y="2467"/>
                  </a:cubicBezTo>
                  <a:cubicBezTo>
                    <a:pt x="6837" y="2593"/>
                    <a:pt x="6365" y="2782"/>
                    <a:pt x="5892" y="3003"/>
                  </a:cubicBezTo>
                  <a:cubicBezTo>
                    <a:pt x="5419" y="2782"/>
                    <a:pt x="4947" y="2593"/>
                    <a:pt x="4443" y="2467"/>
                  </a:cubicBezTo>
                  <a:cubicBezTo>
                    <a:pt x="4893" y="1381"/>
                    <a:pt x="5404" y="860"/>
                    <a:pt x="5905" y="860"/>
                  </a:cubicBezTo>
                  <a:close/>
                  <a:moveTo>
                    <a:pt x="4191" y="3255"/>
                  </a:moveTo>
                  <a:cubicBezTo>
                    <a:pt x="4443" y="3349"/>
                    <a:pt x="4632" y="3381"/>
                    <a:pt x="4884" y="3475"/>
                  </a:cubicBezTo>
                  <a:cubicBezTo>
                    <a:pt x="4726" y="3538"/>
                    <a:pt x="4600" y="3601"/>
                    <a:pt x="4443" y="3696"/>
                  </a:cubicBezTo>
                  <a:cubicBezTo>
                    <a:pt x="4285" y="3790"/>
                    <a:pt x="4159" y="3853"/>
                    <a:pt x="4002" y="3948"/>
                  </a:cubicBezTo>
                  <a:cubicBezTo>
                    <a:pt x="4096" y="3727"/>
                    <a:pt x="4159" y="3507"/>
                    <a:pt x="4191" y="3255"/>
                  </a:cubicBezTo>
                  <a:close/>
                  <a:moveTo>
                    <a:pt x="7625" y="3318"/>
                  </a:moveTo>
                  <a:cubicBezTo>
                    <a:pt x="7688" y="3507"/>
                    <a:pt x="7751" y="3727"/>
                    <a:pt x="7782" y="3979"/>
                  </a:cubicBezTo>
                  <a:cubicBezTo>
                    <a:pt x="7499" y="3790"/>
                    <a:pt x="7247" y="3633"/>
                    <a:pt x="6963" y="3507"/>
                  </a:cubicBezTo>
                  <a:cubicBezTo>
                    <a:pt x="7184" y="3412"/>
                    <a:pt x="7404" y="3349"/>
                    <a:pt x="7625" y="3318"/>
                  </a:cubicBezTo>
                  <a:close/>
                  <a:moveTo>
                    <a:pt x="2611" y="3034"/>
                  </a:moveTo>
                  <a:cubicBezTo>
                    <a:pt x="2846" y="3034"/>
                    <a:pt x="3110" y="3054"/>
                    <a:pt x="3403" y="3097"/>
                  </a:cubicBezTo>
                  <a:cubicBezTo>
                    <a:pt x="3309" y="3570"/>
                    <a:pt x="3183" y="4042"/>
                    <a:pt x="3151" y="4609"/>
                  </a:cubicBezTo>
                  <a:cubicBezTo>
                    <a:pt x="2742" y="4924"/>
                    <a:pt x="2363" y="5240"/>
                    <a:pt x="1954" y="5586"/>
                  </a:cubicBezTo>
                  <a:cubicBezTo>
                    <a:pt x="712" y="4068"/>
                    <a:pt x="945" y="3034"/>
                    <a:pt x="2611" y="3034"/>
                  </a:cubicBezTo>
                  <a:close/>
                  <a:moveTo>
                    <a:pt x="9301" y="3075"/>
                  </a:moveTo>
                  <a:cubicBezTo>
                    <a:pt x="10879" y="3075"/>
                    <a:pt x="11079" y="4102"/>
                    <a:pt x="9862" y="5618"/>
                  </a:cubicBezTo>
                  <a:cubicBezTo>
                    <a:pt x="9515" y="5271"/>
                    <a:pt x="9137" y="4924"/>
                    <a:pt x="8696" y="4641"/>
                  </a:cubicBezTo>
                  <a:cubicBezTo>
                    <a:pt x="8601" y="4137"/>
                    <a:pt x="8538" y="3601"/>
                    <a:pt x="8412" y="3160"/>
                  </a:cubicBezTo>
                  <a:cubicBezTo>
                    <a:pt x="8746" y="3102"/>
                    <a:pt x="9042" y="3075"/>
                    <a:pt x="9301" y="3075"/>
                  </a:cubicBezTo>
                  <a:close/>
                  <a:moveTo>
                    <a:pt x="8822" y="5744"/>
                  </a:moveTo>
                  <a:cubicBezTo>
                    <a:pt x="9011" y="5901"/>
                    <a:pt x="9169" y="6059"/>
                    <a:pt x="9326" y="6216"/>
                  </a:cubicBezTo>
                  <a:cubicBezTo>
                    <a:pt x="9169" y="6374"/>
                    <a:pt x="8980" y="6531"/>
                    <a:pt x="8822" y="6689"/>
                  </a:cubicBezTo>
                  <a:lnTo>
                    <a:pt x="8822" y="5744"/>
                  </a:lnTo>
                  <a:close/>
                  <a:moveTo>
                    <a:pt x="3025" y="5775"/>
                  </a:moveTo>
                  <a:lnTo>
                    <a:pt x="3025" y="6720"/>
                  </a:lnTo>
                  <a:cubicBezTo>
                    <a:pt x="2836" y="6563"/>
                    <a:pt x="2679" y="6405"/>
                    <a:pt x="2521" y="6248"/>
                  </a:cubicBezTo>
                  <a:cubicBezTo>
                    <a:pt x="2679" y="6090"/>
                    <a:pt x="2868" y="5933"/>
                    <a:pt x="3025" y="5775"/>
                  </a:cubicBezTo>
                  <a:close/>
                  <a:moveTo>
                    <a:pt x="5892" y="3885"/>
                  </a:moveTo>
                  <a:cubicBezTo>
                    <a:pt x="6617" y="4200"/>
                    <a:pt x="7278" y="4609"/>
                    <a:pt x="7908" y="5082"/>
                  </a:cubicBezTo>
                  <a:cubicBezTo>
                    <a:pt x="8003" y="5838"/>
                    <a:pt x="8003" y="6626"/>
                    <a:pt x="7908" y="7413"/>
                  </a:cubicBezTo>
                  <a:cubicBezTo>
                    <a:pt x="7278" y="7823"/>
                    <a:pt x="6585" y="8232"/>
                    <a:pt x="5892" y="8579"/>
                  </a:cubicBezTo>
                  <a:cubicBezTo>
                    <a:pt x="5545" y="8421"/>
                    <a:pt x="5230" y="8232"/>
                    <a:pt x="4884" y="8043"/>
                  </a:cubicBezTo>
                  <a:cubicBezTo>
                    <a:pt x="4537" y="7823"/>
                    <a:pt x="4191" y="7634"/>
                    <a:pt x="3876" y="7413"/>
                  </a:cubicBezTo>
                  <a:cubicBezTo>
                    <a:pt x="3844" y="6657"/>
                    <a:pt x="3844" y="5870"/>
                    <a:pt x="3876" y="5082"/>
                  </a:cubicBezTo>
                  <a:cubicBezTo>
                    <a:pt x="4191" y="4830"/>
                    <a:pt x="4537" y="4641"/>
                    <a:pt x="4884" y="4452"/>
                  </a:cubicBezTo>
                  <a:cubicBezTo>
                    <a:pt x="5230" y="4263"/>
                    <a:pt x="5577" y="4042"/>
                    <a:pt x="5892" y="3885"/>
                  </a:cubicBezTo>
                  <a:close/>
                  <a:moveTo>
                    <a:pt x="4033" y="8516"/>
                  </a:moveTo>
                  <a:cubicBezTo>
                    <a:pt x="4159" y="8579"/>
                    <a:pt x="4317" y="8674"/>
                    <a:pt x="4474" y="8737"/>
                  </a:cubicBezTo>
                  <a:cubicBezTo>
                    <a:pt x="4632" y="8831"/>
                    <a:pt x="4758" y="8894"/>
                    <a:pt x="4915" y="8989"/>
                  </a:cubicBezTo>
                  <a:cubicBezTo>
                    <a:pt x="4663" y="9052"/>
                    <a:pt x="4474" y="9146"/>
                    <a:pt x="4254" y="9178"/>
                  </a:cubicBezTo>
                  <a:cubicBezTo>
                    <a:pt x="4159" y="8926"/>
                    <a:pt x="4096" y="8737"/>
                    <a:pt x="4033" y="8516"/>
                  </a:cubicBezTo>
                  <a:close/>
                  <a:moveTo>
                    <a:pt x="7782" y="8516"/>
                  </a:moveTo>
                  <a:cubicBezTo>
                    <a:pt x="7751" y="8737"/>
                    <a:pt x="7688" y="8989"/>
                    <a:pt x="7625" y="9178"/>
                  </a:cubicBezTo>
                  <a:cubicBezTo>
                    <a:pt x="7404" y="9083"/>
                    <a:pt x="7184" y="9052"/>
                    <a:pt x="6963" y="8989"/>
                  </a:cubicBezTo>
                  <a:cubicBezTo>
                    <a:pt x="7278" y="8831"/>
                    <a:pt x="7499" y="8674"/>
                    <a:pt x="7782" y="8516"/>
                  </a:cubicBezTo>
                  <a:close/>
                  <a:moveTo>
                    <a:pt x="1954" y="6846"/>
                  </a:moveTo>
                  <a:cubicBezTo>
                    <a:pt x="2300" y="7193"/>
                    <a:pt x="2710" y="7571"/>
                    <a:pt x="3151" y="7823"/>
                  </a:cubicBezTo>
                  <a:cubicBezTo>
                    <a:pt x="3214" y="8358"/>
                    <a:pt x="3309" y="8863"/>
                    <a:pt x="3403" y="9335"/>
                  </a:cubicBezTo>
                  <a:cubicBezTo>
                    <a:pt x="3090" y="9388"/>
                    <a:pt x="2806" y="9414"/>
                    <a:pt x="2555" y="9414"/>
                  </a:cubicBezTo>
                  <a:cubicBezTo>
                    <a:pt x="1015" y="9414"/>
                    <a:pt x="681" y="8445"/>
                    <a:pt x="1954" y="6846"/>
                  </a:cubicBezTo>
                  <a:close/>
                  <a:moveTo>
                    <a:pt x="9925" y="6846"/>
                  </a:moveTo>
                  <a:lnTo>
                    <a:pt x="9925" y="6846"/>
                  </a:lnTo>
                  <a:cubicBezTo>
                    <a:pt x="11167" y="8392"/>
                    <a:pt x="10934" y="9430"/>
                    <a:pt x="9267" y="9430"/>
                  </a:cubicBezTo>
                  <a:cubicBezTo>
                    <a:pt x="9032" y="9430"/>
                    <a:pt x="8768" y="9410"/>
                    <a:pt x="8475" y="9367"/>
                  </a:cubicBezTo>
                  <a:cubicBezTo>
                    <a:pt x="8538" y="8894"/>
                    <a:pt x="8664" y="8390"/>
                    <a:pt x="8727" y="7823"/>
                  </a:cubicBezTo>
                  <a:cubicBezTo>
                    <a:pt x="9137" y="7508"/>
                    <a:pt x="9515" y="7193"/>
                    <a:pt x="9925" y="6846"/>
                  </a:cubicBezTo>
                  <a:close/>
                  <a:moveTo>
                    <a:pt x="5924" y="9461"/>
                  </a:moveTo>
                  <a:cubicBezTo>
                    <a:pt x="6396" y="9650"/>
                    <a:pt x="6869" y="9839"/>
                    <a:pt x="7404" y="9965"/>
                  </a:cubicBezTo>
                  <a:cubicBezTo>
                    <a:pt x="6962" y="11056"/>
                    <a:pt x="6440" y="11607"/>
                    <a:pt x="5922" y="11607"/>
                  </a:cubicBezTo>
                  <a:cubicBezTo>
                    <a:pt x="5408" y="11607"/>
                    <a:pt x="4898" y="11064"/>
                    <a:pt x="4474" y="9965"/>
                  </a:cubicBezTo>
                  <a:cubicBezTo>
                    <a:pt x="4978" y="9839"/>
                    <a:pt x="5451" y="9650"/>
                    <a:pt x="5924" y="9461"/>
                  </a:cubicBezTo>
                  <a:close/>
                  <a:moveTo>
                    <a:pt x="5931" y="1"/>
                  </a:moveTo>
                  <a:cubicBezTo>
                    <a:pt x="5817" y="1"/>
                    <a:pt x="5699" y="14"/>
                    <a:pt x="5577" y="41"/>
                  </a:cubicBezTo>
                  <a:cubicBezTo>
                    <a:pt x="4632" y="262"/>
                    <a:pt x="4002" y="1333"/>
                    <a:pt x="3655" y="2278"/>
                  </a:cubicBezTo>
                  <a:cubicBezTo>
                    <a:pt x="3326" y="2223"/>
                    <a:pt x="2973" y="2187"/>
                    <a:pt x="2624" y="2187"/>
                  </a:cubicBezTo>
                  <a:cubicBezTo>
                    <a:pt x="1770" y="2187"/>
                    <a:pt x="939" y="2404"/>
                    <a:pt x="536" y="3097"/>
                  </a:cubicBezTo>
                  <a:cubicBezTo>
                    <a:pt x="1" y="4074"/>
                    <a:pt x="662" y="5334"/>
                    <a:pt x="1387" y="6216"/>
                  </a:cubicBezTo>
                  <a:cubicBezTo>
                    <a:pt x="788" y="6972"/>
                    <a:pt x="158" y="8043"/>
                    <a:pt x="379" y="8926"/>
                  </a:cubicBezTo>
                  <a:cubicBezTo>
                    <a:pt x="599" y="9650"/>
                    <a:pt x="1166" y="10028"/>
                    <a:pt x="1922" y="10186"/>
                  </a:cubicBezTo>
                  <a:cubicBezTo>
                    <a:pt x="2157" y="10241"/>
                    <a:pt x="2410" y="10266"/>
                    <a:pt x="2668" y="10266"/>
                  </a:cubicBezTo>
                  <a:cubicBezTo>
                    <a:pt x="2998" y="10266"/>
                    <a:pt x="3337" y="10225"/>
                    <a:pt x="3655" y="10154"/>
                  </a:cubicBezTo>
                  <a:cubicBezTo>
                    <a:pt x="4221" y="11678"/>
                    <a:pt x="5076" y="12434"/>
                    <a:pt x="5929" y="12434"/>
                  </a:cubicBezTo>
                  <a:cubicBezTo>
                    <a:pt x="6786" y="12434"/>
                    <a:pt x="7639" y="11670"/>
                    <a:pt x="8192" y="10154"/>
                  </a:cubicBezTo>
                  <a:cubicBezTo>
                    <a:pt x="8550" y="10215"/>
                    <a:pt x="8882" y="10243"/>
                    <a:pt x="9186" y="10243"/>
                  </a:cubicBezTo>
                  <a:cubicBezTo>
                    <a:pt x="11589" y="10243"/>
                    <a:pt x="12278" y="8453"/>
                    <a:pt x="10460" y="6216"/>
                  </a:cubicBezTo>
                  <a:cubicBezTo>
                    <a:pt x="12272" y="4014"/>
                    <a:pt x="11618" y="2182"/>
                    <a:pt x="9217" y="2182"/>
                  </a:cubicBezTo>
                  <a:cubicBezTo>
                    <a:pt x="8904" y="2182"/>
                    <a:pt x="8562" y="2213"/>
                    <a:pt x="8192" y="2278"/>
                  </a:cubicBezTo>
                  <a:cubicBezTo>
                    <a:pt x="7765" y="1139"/>
                    <a:pt x="7004" y="1"/>
                    <a:pt x="5931" y="1"/>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131" name="Google Shape;6009;p67"/>
            <p:cNvSpPr/>
            <p:nvPr/>
          </p:nvSpPr>
          <p:spPr>
            <a:xfrm>
              <a:off x="-42500725" y="3712425"/>
              <a:ext cx="63025" cy="62275"/>
            </a:xfrm>
            <a:custGeom>
              <a:avLst/>
              <a:gdLst/>
              <a:ahLst/>
              <a:cxnLst/>
              <a:rect l="l" t="t" r="r" b="b"/>
              <a:pathLst>
                <a:path w="2521" h="2491" extrusionOk="0">
                  <a:moveTo>
                    <a:pt x="1313" y="0"/>
                  </a:moveTo>
                  <a:cubicBezTo>
                    <a:pt x="1295" y="0"/>
                    <a:pt x="1278" y="1"/>
                    <a:pt x="1261" y="1"/>
                  </a:cubicBezTo>
                  <a:cubicBezTo>
                    <a:pt x="599" y="1"/>
                    <a:pt x="0" y="569"/>
                    <a:pt x="63" y="1230"/>
                  </a:cubicBezTo>
                  <a:cubicBezTo>
                    <a:pt x="0" y="1955"/>
                    <a:pt x="567" y="2490"/>
                    <a:pt x="1261" y="2490"/>
                  </a:cubicBezTo>
                  <a:cubicBezTo>
                    <a:pt x="1954" y="2490"/>
                    <a:pt x="2521" y="1955"/>
                    <a:pt x="2489" y="1230"/>
                  </a:cubicBezTo>
                  <a:cubicBezTo>
                    <a:pt x="2489" y="585"/>
                    <a:pt x="1980" y="0"/>
                    <a:pt x="1313" y="0"/>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grpSp>
      <p:grpSp>
        <p:nvGrpSpPr>
          <p:cNvPr id="140" name="Google Shape;6018;p67"/>
          <p:cNvGrpSpPr/>
          <p:nvPr/>
        </p:nvGrpSpPr>
        <p:grpSpPr>
          <a:xfrm>
            <a:off x="7665928" y="4173510"/>
            <a:ext cx="365204" cy="332669"/>
            <a:chOff x="-40745125" y="3632900"/>
            <a:chExt cx="318225" cy="289875"/>
          </a:xfrm>
          <a:solidFill>
            <a:srgbClr val="F54527"/>
          </a:solidFill>
        </p:grpSpPr>
        <p:sp>
          <p:nvSpPr>
            <p:cNvPr id="141" name="Google Shape;6019;p67"/>
            <p:cNvSpPr/>
            <p:nvPr/>
          </p:nvSpPr>
          <p:spPr>
            <a:xfrm>
              <a:off x="-40745125" y="3632900"/>
              <a:ext cx="300125" cy="82725"/>
            </a:xfrm>
            <a:custGeom>
              <a:avLst/>
              <a:gdLst/>
              <a:ahLst/>
              <a:cxnLst/>
              <a:rect l="l" t="t" r="r" b="b"/>
              <a:pathLst>
                <a:path w="12005" h="3309" extrusionOk="0">
                  <a:moveTo>
                    <a:pt x="1671" y="0"/>
                  </a:moveTo>
                  <a:cubicBezTo>
                    <a:pt x="757" y="0"/>
                    <a:pt x="1" y="757"/>
                    <a:pt x="1" y="1670"/>
                  </a:cubicBezTo>
                  <a:cubicBezTo>
                    <a:pt x="1" y="2552"/>
                    <a:pt x="757" y="3308"/>
                    <a:pt x="1671" y="3308"/>
                  </a:cubicBezTo>
                  <a:lnTo>
                    <a:pt x="11469" y="3308"/>
                  </a:lnTo>
                  <a:cubicBezTo>
                    <a:pt x="11815" y="3308"/>
                    <a:pt x="12004" y="2930"/>
                    <a:pt x="11784" y="2647"/>
                  </a:cubicBezTo>
                  <a:cubicBezTo>
                    <a:pt x="11595" y="2363"/>
                    <a:pt x="11469" y="2017"/>
                    <a:pt x="11469" y="1670"/>
                  </a:cubicBezTo>
                  <a:cubicBezTo>
                    <a:pt x="11469" y="1292"/>
                    <a:pt x="11595" y="946"/>
                    <a:pt x="11784" y="662"/>
                  </a:cubicBezTo>
                  <a:cubicBezTo>
                    <a:pt x="11973" y="410"/>
                    <a:pt x="11784" y="0"/>
                    <a:pt x="11469" y="0"/>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142" name="Google Shape;6020;p67"/>
            <p:cNvSpPr/>
            <p:nvPr/>
          </p:nvSpPr>
          <p:spPr>
            <a:xfrm>
              <a:off x="-40508050" y="3736075"/>
              <a:ext cx="21300" cy="82725"/>
            </a:xfrm>
            <a:custGeom>
              <a:avLst/>
              <a:gdLst/>
              <a:ahLst/>
              <a:cxnLst/>
              <a:rect l="l" t="t" r="r" b="b"/>
              <a:pathLst>
                <a:path w="852" h="3309" extrusionOk="0">
                  <a:moveTo>
                    <a:pt x="1" y="1"/>
                  </a:moveTo>
                  <a:lnTo>
                    <a:pt x="1" y="3309"/>
                  </a:lnTo>
                  <a:lnTo>
                    <a:pt x="852" y="3309"/>
                  </a:lnTo>
                  <a:lnTo>
                    <a:pt x="852" y="1"/>
                  </a:ln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143" name="Google Shape;6021;p67"/>
            <p:cNvSpPr/>
            <p:nvPr/>
          </p:nvSpPr>
          <p:spPr>
            <a:xfrm>
              <a:off x="-40466300" y="3736875"/>
              <a:ext cx="39400" cy="82725"/>
            </a:xfrm>
            <a:custGeom>
              <a:avLst/>
              <a:gdLst/>
              <a:ahLst/>
              <a:cxnLst/>
              <a:rect l="l" t="t" r="r" b="b"/>
              <a:pathLst>
                <a:path w="1576" h="3309" extrusionOk="0">
                  <a:moveTo>
                    <a:pt x="1" y="0"/>
                  </a:moveTo>
                  <a:lnTo>
                    <a:pt x="1" y="3308"/>
                  </a:lnTo>
                  <a:lnTo>
                    <a:pt x="1198" y="3308"/>
                  </a:lnTo>
                  <a:cubicBezTo>
                    <a:pt x="1387" y="3277"/>
                    <a:pt x="1576" y="3088"/>
                    <a:pt x="1576" y="2899"/>
                  </a:cubicBezTo>
                  <a:lnTo>
                    <a:pt x="1576" y="410"/>
                  </a:lnTo>
                  <a:cubicBezTo>
                    <a:pt x="1576" y="158"/>
                    <a:pt x="1387" y="0"/>
                    <a:pt x="1198" y="0"/>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144" name="Google Shape;6022;p67"/>
            <p:cNvSpPr/>
            <p:nvPr/>
          </p:nvSpPr>
          <p:spPr>
            <a:xfrm>
              <a:off x="-40723050" y="3736075"/>
              <a:ext cx="194550" cy="82725"/>
            </a:xfrm>
            <a:custGeom>
              <a:avLst/>
              <a:gdLst/>
              <a:ahLst/>
              <a:cxnLst/>
              <a:rect l="l" t="t" r="r" b="b"/>
              <a:pathLst>
                <a:path w="7782" h="3309" extrusionOk="0">
                  <a:moveTo>
                    <a:pt x="441" y="1"/>
                  </a:moveTo>
                  <a:cubicBezTo>
                    <a:pt x="189" y="1"/>
                    <a:pt x="0" y="221"/>
                    <a:pt x="0" y="442"/>
                  </a:cubicBezTo>
                  <a:lnTo>
                    <a:pt x="0" y="2931"/>
                  </a:lnTo>
                  <a:cubicBezTo>
                    <a:pt x="0" y="3151"/>
                    <a:pt x="189" y="3309"/>
                    <a:pt x="441" y="3309"/>
                  </a:cubicBezTo>
                  <a:lnTo>
                    <a:pt x="7782" y="3309"/>
                  </a:lnTo>
                  <a:lnTo>
                    <a:pt x="7782" y="1"/>
                  </a:ln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145" name="Google Shape;6023;p67"/>
            <p:cNvSpPr/>
            <p:nvPr/>
          </p:nvSpPr>
          <p:spPr>
            <a:xfrm>
              <a:off x="-40681325" y="3839250"/>
              <a:ext cx="21300" cy="82725"/>
            </a:xfrm>
            <a:custGeom>
              <a:avLst/>
              <a:gdLst/>
              <a:ahLst/>
              <a:cxnLst/>
              <a:rect l="l" t="t" r="r" b="b"/>
              <a:pathLst>
                <a:path w="852" h="3309" extrusionOk="0">
                  <a:moveTo>
                    <a:pt x="1" y="1"/>
                  </a:moveTo>
                  <a:lnTo>
                    <a:pt x="1" y="3309"/>
                  </a:lnTo>
                  <a:lnTo>
                    <a:pt x="851" y="3309"/>
                  </a:lnTo>
                  <a:lnTo>
                    <a:pt x="851" y="1"/>
                  </a:ln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146" name="Google Shape;6024;p67"/>
            <p:cNvSpPr/>
            <p:nvPr/>
          </p:nvSpPr>
          <p:spPr>
            <a:xfrm>
              <a:off x="-40639575" y="3840825"/>
              <a:ext cx="190625" cy="81950"/>
            </a:xfrm>
            <a:custGeom>
              <a:avLst/>
              <a:gdLst/>
              <a:ahLst/>
              <a:cxnLst/>
              <a:rect l="l" t="t" r="r" b="b"/>
              <a:pathLst>
                <a:path w="7625" h="3278" extrusionOk="0">
                  <a:moveTo>
                    <a:pt x="1" y="1"/>
                  </a:moveTo>
                  <a:lnTo>
                    <a:pt x="1" y="3277"/>
                  </a:lnTo>
                  <a:lnTo>
                    <a:pt x="7247" y="3277"/>
                  </a:lnTo>
                  <a:cubicBezTo>
                    <a:pt x="7467" y="3277"/>
                    <a:pt x="7625" y="3057"/>
                    <a:pt x="7625" y="2868"/>
                  </a:cubicBezTo>
                  <a:lnTo>
                    <a:pt x="7625" y="379"/>
                  </a:lnTo>
                  <a:cubicBezTo>
                    <a:pt x="7625" y="158"/>
                    <a:pt x="7436" y="1"/>
                    <a:pt x="7247" y="1"/>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147" name="Google Shape;6025;p67"/>
            <p:cNvSpPr/>
            <p:nvPr/>
          </p:nvSpPr>
          <p:spPr>
            <a:xfrm>
              <a:off x="-40745125" y="3840050"/>
              <a:ext cx="43350" cy="82725"/>
            </a:xfrm>
            <a:custGeom>
              <a:avLst/>
              <a:gdLst/>
              <a:ahLst/>
              <a:cxnLst/>
              <a:rect l="l" t="t" r="r" b="b"/>
              <a:pathLst>
                <a:path w="1734" h="3309" extrusionOk="0">
                  <a:moveTo>
                    <a:pt x="442" y="0"/>
                  </a:moveTo>
                  <a:cubicBezTo>
                    <a:pt x="190" y="0"/>
                    <a:pt x="1" y="189"/>
                    <a:pt x="1" y="378"/>
                  </a:cubicBezTo>
                  <a:lnTo>
                    <a:pt x="1" y="2867"/>
                  </a:lnTo>
                  <a:cubicBezTo>
                    <a:pt x="1" y="3088"/>
                    <a:pt x="190" y="3308"/>
                    <a:pt x="442" y="3308"/>
                  </a:cubicBezTo>
                  <a:lnTo>
                    <a:pt x="1734" y="3308"/>
                  </a:lnTo>
                  <a:lnTo>
                    <a:pt x="1734" y="0"/>
                  </a:ln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grpSp>
      <p:sp>
        <p:nvSpPr>
          <p:cNvPr id="165" name="Google Shape;6043;p67"/>
          <p:cNvSpPr/>
          <p:nvPr/>
        </p:nvSpPr>
        <p:spPr>
          <a:xfrm>
            <a:off x="4558100" y="4157701"/>
            <a:ext cx="309172" cy="365204"/>
          </a:xfrm>
          <a:custGeom>
            <a:avLst/>
            <a:gdLst/>
            <a:ahLst/>
            <a:cxnLst/>
            <a:rect l="l" t="t" r="r" b="b"/>
            <a:pathLst>
              <a:path w="10776" h="12729" extrusionOk="0">
                <a:moveTo>
                  <a:pt x="1670" y="851"/>
                </a:moveTo>
                <a:lnTo>
                  <a:pt x="1670" y="9326"/>
                </a:lnTo>
                <a:cubicBezTo>
                  <a:pt x="1355" y="9326"/>
                  <a:pt x="1072" y="9421"/>
                  <a:pt x="851" y="9578"/>
                </a:cubicBezTo>
                <a:lnTo>
                  <a:pt x="851" y="2049"/>
                </a:lnTo>
                <a:cubicBezTo>
                  <a:pt x="851" y="1481"/>
                  <a:pt x="1198" y="1072"/>
                  <a:pt x="1670" y="851"/>
                </a:cubicBezTo>
                <a:close/>
                <a:moveTo>
                  <a:pt x="9925" y="10177"/>
                </a:moveTo>
                <a:lnTo>
                  <a:pt x="9925" y="10208"/>
                </a:lnTo>
                <a:lnTo>
                  <a:pt x="9925" y="11846"/>
                </a:lnTo>
                <a:lnTo>
                  <a:pt x="1670" y="11846"/>
                </a:lnTo>
                <a:cubicBezTo>
                  <a:pt x="1229" y="11846"/>
                  <a:pt x="851" y="11468"/>
                  <a:pt x="851" y="11027"/>
                </a:cubicBezTo>
                <a:cubicBezTo>
                  <a:pt x="851" y="10586"/>
                  <a:pt x="1229" y="10177"/>
                  <a:pt x="1670" y="10177"/>
                </a:cubicBezTo>
                <a:close/>
                <a:moveTo>
                  <a:pt x="2111" y="1"/>
                </a:moveTo>
                <a:cubicBezTo>
                  <a:pt x="914" y="1"/>
                  <a:pt x="1" y="946"/>
                  <a:pt x="1" y="2080"/>
                </a:cubicBezTo>
                <a:lnTo>
                  <a:pt x="1" y="11059"/>
                </a:lnTo>
                <a:cubicBezTo>
                  <a:pt x="1" y="11973"/>
                  <a:pt x="757" y="12729"/>
                  <a:pt x="1670" y="12729"/>
                </a:cubicBezTo>
                <a:lnTo>
                  <a:pt x="10334" y="12729"/>
                </a:lnTo>
                <a:cubicBezTo>
                  <a:pt x="10586" y="12729"/>
                  <a:pt x="10775" y="12508"/>
                  <a:pt x="10775" y="12319"/>
                </a:cubicBezTo>
                <a:lnTo>
                  <a:pt x="10775" y="473"/>
                </a:lnTo>
                <a:cubicBezTo>
                  <a:pt x="10775" y="221"/>
                  <a:pt x="10586" y="64"/>
                  <a:pt x="10334" y="64"/>
                </a:cubicBezTo>
                <a:lnTo>
                  <a:pt x="9105" y="64"/>
                </a:lnTo>
                <a:lnTo>
                  <a:pt x="9105" y="3781"/>
                </a:lnTo>
                <a:cubicBezTo>
                  <a:pt x="9105" y="4011"/>
                  <a:pt x="8912" y="4171"/>
                  <a:pt x="8708" y="4171"/>
                </a:cubicBezTo>
                <a:cubicBezTo>
                  <a:pt x="8604" y="4171"/>
                  <a:pt x="8498" y="4129"/>
                  <a:pt x="8412" y="4033"/>
                </a:cubicBezTo>
                <a:lnTo>
                  <a:pt x="7845" y="3498"/>
                </a:lnTo>
                <a:lnTo>
                  <a:pt x="7310" y="4033"/>
                </a:lnTo>
                <a:cubicBezTo>
                  <a:pt x="7214" y="4129"/>
                  <a:pt x="7100" y="4171"/>
                  <a:pt x="6991" y="4171"/>
                </a:cubicBezTo>
                <a:cubicBezTo>
                  <a:pt x="6778" y="4171"/>
                  <a:pt x="6585" y="4011"/>
                  <a:pt x="6585" y="3781"/>
                </a:cubicBezTo>
                <a:lnTo>
                  <a:pt x="6585" y="64"/>
                </a:lnTo>
                <a:lnTo>
                  <a:pt x="2111" y="64"/>
                </a:lnTo>
                <a:lnTo>
                  <a:pt x="2111" y="1"/>
                </a:lnTo>
                <a:close/>
              </a:path>
            </a:pathLst>
          </a:custGeom>
          <a:solidFill>
            <a:srgbClr val="F54527"/>
          </a:solidFill>
          <a:ln>
            <a:noFill/>
          </a:ln>
        </p:spPr>
        <p:txBody>
          <a:bodyPr spcFirstLastPara="1" wrap="square" lIns="68569" tIns="68569" rIns="68569" bIns="68569" anchor="ctr" anchorCtr="0">
            <a:noAutofit/>
          </a:bodyPr>
          <a:lstStyle/>
          <a:p>
            <a:endParaRPr sz="1050">
              <a:solidFill>
                <a:srgbClr val="09539E"/>
              </a:solidFill>
            </a:endParaRPr>
          </a:p>
        </p:txBody>
      </p:sp>
      <p:grpSp>
        <p:nvGrpSpPr>
          <p:cNvPr id="174" name="Google Shape;6052;p67"/>
          <p:cNvGrpSpPr/>
          <p:nvPr/>
        </p:nvGrpSpPr>
        <p:grpSpPr>
          <a:xfrm>
            <a:off x="8328946" y="4140814"/>
            <a:ext cx="357086" cy="363398"/>
            <a:chOff x="-40372575" y="3604550"/>
            <a:chExt cx="311150" cy="316650"/>
          </a:xfrm>
          <a:solidFill>
            <a:srgbClr val="F54527"/>
          </a:solidFill>
        </p:grpSpPr>
        <p:sp>
          <p:nvSpPr>
            <p:cNvPr id="175" name="Google Shape;6053;p67"/>
            <p:cNvSpPr/>
            <p:nvPr/>
          </p:nvSpPr>
          <p:spPr>
            <a:xfrm>
              <a:off x="-40372575" y="3604550"/>
              <a:ext cx="311150" cy="134475"/>
            </a:xfrm>
            <a:custGeom>
              <a:avLst/>
              <a:gdLst/>
              <a:ahLst/>
              <a:cxnLst/>
              <a:rect l="l" t="t" r="r" b="b"/>
              <a:pathLst>
                <a:path w="12446" h="5379" extrusionOk="0">
                  <a:moveTo>
                    <a:pt x="3088" y="0"/>
                  </a:moveTo>
                  <a:cubicBezTo>
                    <a:pt x="1639" y="0"/>
                    <a:pt x="316" y="1008"/>
                    <a:pt x="95" y="2489"/>
                  </a:cubicBezTo>
                  <a:cubicBezTo>
                    <a:pt x="1" y="3214"/>
                    <a:pt x="190" y="3938"/>
                    <a:pt x="568" y="4506"/>
                  </a:cubicBezTo>
                  <a:cubicBezTo>
                    <a:pt x="962" y="5071"/>
                    <a:pt x="1607" y="5366"/>
                    <a:pt x="2240" y="5366"/>
                  </a:cubicBezTo>
                  <a:cubicBezTo>
                    <a:pt x="2772" y="5366"/>
                    <a:pt x="3296" y="5157"/>
                    <a:pt x="3655" y="4726"/>
                  </a:cubicBezTo>
                  <a:cubicBezTo>
                    <a:pt x="4569" y="3655"/>
                    <a:pt x="3844" y="2489"/>
                    <a:pt x="2836" y="2489"/>
                  </a:cubicBezTo>
                  <a:cubicBezTo>
                    <a:pt x="2584" y="2489"/>
                    <a:pt x="2427" y="2678"/>
                    <a:pt x="2427" y="2899"/>
                  </a:cubicBezTo>
                  <a:cubicBezTo>
                    <a:pt x="2427" y="3151"/>
                    <a:pt x="2616" y="3308"/>
                    <a:pt x="2836" y="3340"/>
                  </a:cubicBezTo>
                  <a:cubicBezTo>
                    <a:pt x="3057" y="3340"/>
                    <a:pt x="3214" y="3529"/>
                    <a:pt x="3214" y="3749"/>
                  </a:cubicBezTo>
                  <a:cubicBezTo>
                    <a:pt x="3214" y="3970"/>
                    <a:pt x="3025" y="4127"/>
                    <a:pt x="2836" y="4127"/>
                  </a:cubicBezTo>
                  <a:cubicBezTo>
                    <a:pt x="2049" y="4127"/>
                    <a:pt x="1450" y="3434"/>
                    <a:pt x="1608" y="2584"/>
                  </a:cubicBezTo>
                  <a:cubicBezTo>
                    <a:pt x="1754" y="1999"/>
                    <a:pt x="2279" y="1632"/>
                    <a:pt x="2882" y="1632"/>
                  </a:cubicBezTo>
                  <a:cubicBezTo>
                    <a:pt x="2930" y="1632"/>
                    <a:pt x="2977" y="1634"/>
                    <a:pt x="3025" y="1639"/>
                  </a:cubicBezTo>
                  <a:cubicBezTo>
                    <a:pt x="3624" y="1733"/>
                    <a:pt x="4128" y="2048"/>
                    <a:pt x="4474" y="2489"/>
                  </a:cubicBezTo>
                  <a:lnTo>
                    <a:pt x="7908" y="2489"/>
                  </a:lnTo>
                  <a:cubicBezTo>
                    <a:pt x="8255" y="2017"/>
                    <a:pt x="8759" y="1702"/>
                    <a:pt x="9358" y="1639"/>
                  </a:cubicBezTo>
                  <a:cubicBezTo>
                    <a:pt x="9406" y="1634"/>
                    <a:pt x="9453" y="1632"/>
                    <a:pt x="9501" y="1632"/>
                  </a:cubicBezTo>
                  <a:cubicBezTo>
                    <a:pt x="10104" y="1632"/>
                    <a:pt x="10629" y="1999"/>
                    <a:pt x="10775" y="2584"/>
                  </a:cubicBezTo>
                  <a:cubicBezTo>
                    <a:pt x="10964" y="3434"/>
                    <a:pt x="10334" y="4127"/>
                    <a:pt x="9547" y="4127"/>
                  </a:cubicBezTo>
                  <a:cubicBezTo>
                    <a:pt x="9326" y="4127"/>
                    <a:pt x="9137" y="3938"/>
                    <a:pt x="9137" y="3749"/>
                  </a:cubicBezTo>
                  <a:cubicBezTo>
                    <a:pt x="9137" y="3497"/>
                    <a:pt x="9326" y="3340"/>
                    <a:pt x="9547" y="3340"/>
                  </a:cubicBezTo>
                  <a:cubicBezTo>
                    <a:pt x="9799" y="3340"/>
                    <a:pt x="9956" y="3151"/>
                    <a:pt x="9956" y="2899"/>
                  </a:cubicBezTo>
                  <a:cubicBezTo>
                    <a:pt x="9956" y="2678"/>
                    <a:pt x="9767" y="2521"/>
                    <a:pt x="9547" y="2489"/>
                  </a:cubicBezTo>
                  <a:cubicBezTo>
                    <a:pt x="8539" y="2489"/>
                    <a:pt x="7814" y="3686"/>
                    <a:pt x="8728" y="4726"/>
                  </a:cubicBezTo>
                  <a:cubicBezTo>
                    <a:pt x="9099" y="5169"/>
                    <a:pt x="9626" y="5379"/>
                    <a:pt x="10158" y="5379"/>
                  </a:cubicBezTo>
                  <a:cubicBezTo>
                    <a:pt x="10800" y="5379"/>
                    <a:pt x="11451" y="5074"/>
                    <a:pt x="11847" y="4506"/>
                  </a:cubicBezTo>
                  <a:cubicBezTo>
                    <a:pt x="12225" y="3970"/>
                    <a:pt x="12445" y="3277"/>
                    <a:pt x="12319" y="2489"/>
                  </a:cubicBezTo>
                  <a:cubicBezTo>
                    <a:pt x="12130" y="1008"/>
                    <a:pt x="10775" y="0"/>
                    <a:pt x="9326" y="0"/>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176" name="Google Shape;6054;p67"/>
            <p:cNvSpPr/>
            <p:nvPr/>
          </p:nvSpPr>
          <p:spPr>
            <a:xfrm>
              <a:off x="-40312700" y="3730575"/>
              <a:ext cx="185100" cy="190625"/>
            </a:xfrm>
            <a:custGeom>
              <a:avLst/>
              <a:gdLst/>
              <a:ahLst/>
              <a:cxnLst/>
              <a:rect l="l" t="t" r="r" b="b"/>
              <a:pathLst>
                <a:path w="7404" h="7625" extrusionOk="0">
                  <a:moveTo>
                    <a:pt x="2426" y="0"/>
                  </a:moveTo>
                  <a:lnTo>
                    <a:pt x="2426" y="5639"/>
                  </a:lnTo>
                  <a:cubicBezTo>
                    <a:pt x="2426" y="5860"/>
                    <a:pt x="2237" y="6017"/>
                    <a:pt x="2048" y="6017"/>
                  </a:cubicBezTo>
                  <a:cubicBezTo>
                    <a:pt x="1796" y="6017"/>
                    <a:pt x="1638" y="5828"/>
                    <a:pt x="1638" y="5639"/>
                  </a:cubicBezTo>
                  <a:lnTo>
                    <a:pt x="1638" y="473"/>
                  </a:lnTo>
                  <a:cubicBezTo>
                    <a:pt x="1229" y="851"/>
                    <a:pt x="630" y="1103"/>
                    <a:pt x="0" y="1134"/>
                  </a:cubicBezTo>
                  <a:lnTo>
                    <a:pt x="0" y="7246"/>
                  </a:lnTo>
                  <a:cubicBezTo>
                    <a:pt x="0" y="7467"/>
                    <a:pt x="189" y="7624"/>
                    <a:pt x="378" y="7624"/>
                  </a:cubicBezTo>
                  <a:lnTo>
                    <a:pt x="6994" y="7624"/>
                  </a:lnTo>
                  <a:cubicBezTo>
                    <a:pt x="7246" y="7624"/>
                    <a:pt x="7404" y="7435"/>
                    <a:pt x="7404" y="7246"/>
                  </a:cubicBezTo>
                  <a:lnTo>
                    <a:pt x="7404" y="1134"/>
                  </a:lnTo>
                  <a:cubicBezTo>
                    <a:pt x="6774" y="1071"/>
                    <a:pt x="6175" y="788"/>
                    <a:pt x="5734" y="315"/>
                  </a:cubicBezTo>
                  <a:lnTo>
                    <a:pt x="5734" y="5639"/>
                  </a:lnTo>
                  <a:cubicBezTo>
                    <a:pt x="5734" y="5860"/>
                    <a:pt x="5545" y="6017"/>
                    <a:pt x="5324" y="6017"/>
                  </a:cubicBezTo>
                  <a:cubicBezTo>
                    <a:pt x="5072" y="6017"/>
                    <a:pt x="4915" y="5828"/>
                    <a:pt x="4915" y="5639"/>
                  </a:cubicBezTo>
                  <a:lnTo>
                    <a:pt x="4915" y="0"/>
                  </a:lnTo>
                  <a:lnTo>
                    <a:pt x="4096" y="0"/>
                  </a:lnTo>
                  <a:lnTo>
                    <a:pt x="4096" y="5639"/>
                  </a:lnTo>
                  <a:cubicBezTo>
                    <a:pt x="4096" y="5860"/>
                    <a:pt x="3907" y="6017"/>
                    <a:pt x="3686" y="6017"/>
                  </a:cubicBezTo>
                  <a:cubicBezTo>
                    <a:pt x="3466" y="6017"/>
                    <a:pt x="3277" y="5828"/>
                    <a:pt x="3277" y="5639"/>
                  </a:cubicBezTo>
                  <a:lnTo>
                    <a:pt x="3277" y="0"/>
                  </a:ln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177" name="Google Shape;6055;p67"/>
            <p:cNvSpPr/>
            <p:nvPr/>
          </p:nvSpPr>
          <p:spPr>
            <a:xfrm>
              <a:off x="-40250475" y="3688025"/>
              <a:ext cx="66950" cy="20500"/>
            </a:xfrm>
            <a:custGeom>
              <a:avLst/>
              <a:gdLst/>
              <a:ahLst/>
              <a:cxnLst/>
              <a:rect l="l" t="t" r="r" b="b"/>
              <a:pathLst>
                <a:path w="2678" h="820" extrusionOk="0">
                  <a:moveTo>
                    <a:pt x="0" y="1"/>
                  </a:moveTo>
                  <a:cubicBezTo>
                    <a:pt x="32" y="127"/>
                    <a:pt x="32" y="284"/>
                    <a:pt x="32" y="379"/>
                  </a:cubicBezTo>
                  <a:cubicBezTo>
                    <a:pt x="32" y="536"/>
                    <a:pt x="32" y="662"/>
                    <a:pt x="0" y="788"/>
                  </a:cubicBezTo>
                  <a:lnTo>
                    <a:pt x="2666" y="788"/>
                  </a:lnTo>
                  <a:cubicBezTo>
                    <a:pt x="2615" y="649"/>
                    <a:pt x="2615" y="555"/>
                    <a:pt x="2615" y="379"/>
                  </a:cubicBezTo>
                  <a:cubicBezTo>
                    <a:pt x="2615" y="284"/>
                    <a:pt x="2615" y="127"/>
                    <a:pt x="2678" y="1"/>
                  </a:cubicBezTo>
                  <a:close/>
                  <a:moveTo>
                    <a:pt x="2666" y="788"/>
                  </a:moveTo>
                  <a:cubicBezTo>
                    <a:pt x="2670" y="799"/>
                    <a:pt x="2674" y="809"/>
                    <a:pt x="2678" y="820"/>
                  </a:cubicBezTo>
                  <a:lnTo>
                    <a:pt x="2678" y="788"/>
                  </a:ln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grpSp>
      <p:grpSp>
        <p:nvGrpSpPr>
          <p:cNvPr id="200" name="Google Shape;6078;p67"/>
          <p:cNvGrpSpPr/>
          <p:nvPr/>
        </p:nvGrpSpPr>
        <p:grpSpPr>
          <a:xfrm>
            <a:off x="5126251" y="4158604"/>
            <a:ext cx="365204" cy="363398"/>
            <a:chOff x="-41893475" y="3584850"/>
            <a:chExt cx="318225" cy="316650"/>
          </a:xfrm>
          <a:solidFill>
            <a:srgbClr val="F54527"/>
          </a:solidFill>
        </p:grpSpPr>
        <p:sp>
          <p:nvSpPr>
            <p:cNvPr id="201" name="Google Shape;6079;p67"/>
            <p:cNvSpPr/>
            <p:nvPr/>
          </p:nvSpPr>
          <p:spPr>
            <a:xfrm>
              <a:off x="-41827300" y="3715600"/>
              <a:ext cx="186675" cy="185900"/>
            </a:xfrm>
            <a:custGeom>
              <a:avLst/>
              <a:gdLst/>
              <a:ahLst/>
              <a:cxnLst/>
              <a:rect l="l" t="t" r="r" b="b"/>
              <a:pathLst>
                <a:path w="7467" h="7436" extrusionOk="0">
                  <a:moveTo>
                    <a:pt x="3686" y="1465"/>
                  </a:moveTo>
                  <a:cubicBezTo>
                    <a:pt x="3836" y="1465"/>
                    <a:pt x="3985" y="1544"/>
                    <a:pt x="4064" y="1702"/>
                  </a:cubicBezTo>
                  <a:lnTo>
                    <a:pt x="4537" y="2678"/>
                  </a:lnTo>
                  <a:lnTo>
                    <a:pt x="5608" y="2836"/>
                  </a:lnTo>
                  <a:cubicBezTo>
                    <a:pt x="5955" y="2867"/>
                    <a:pt x="6081" y="3308"/>
                    <a:pt x="5829" y="3561"/>
                  </a:cubicBezTo>
                  <a:lnTo>
                    <a:pt x="5041" y="4285"/>
                  </a:lnTo>
                  <a:lnTo>
                    <a:pt x="5261" y="5356"/>
                  </a:lnTo>
                  <a:cubicBezTo>
                    <a:pt x="5286" y="5630"/>
                    <a:pt x="5075" y="5845"/>
                    <a:pt x="4845" y="5845"/>
                  </a:cubicBezTo>
                  <a:cubicBezTo>
                    <a:pt x="4784" y="5845"/>
                    <a:pt x="4722" y="5830"/>
                    <a:pt x="4663" y="5797"/>
                  </a:cubicBezTo>
                  <a:lnTo>
                    <a:pt x="3686" y="5262"/>
                  </a:lnTo>
                  <a:lnTo>
                    <a:pt x="2678" y="5797"/>
                  </a:lnTo>
                  <a:cubicBezTo>
                    <a:pt x="2616" y="5828"/>
                    <a:pt x="2553" y="5842"/>
                    <a:pt x="2492" y="5842"/>
                  </a:cubicBezTo>
                  <a:cubicBezTo>
                    <a:pt x="2244" y="5842"/>
                    <a:pt x="2035" y="5609"/>
                    <a:pt x="2111" y="5356"/>
                  </a:cubicBezTo>
                  <a:lnTo>
                    <a:pt x="2300" y="4285"/>
                  </a:lnTo>
                  <a:lnTo>
                    <a:pt x="1512" y="3561"/>
                  </a:lnTo>
                  <a:cubicBezTo>
                    <a:pt x="1323" y="3308"/>
                    <a:pt x="1418" y="2867"/>
                    <a:pt x="1796" y="2836"/>
                  </a:cubicBezTo>
                  <a:lnTo>
                    <a:pt x="2836" y="2678"/>
                  </a:lnTo>
                  <a:lnTo>
                    <a:pt x="3308" y="1702"/>
                  </a:lnTo>
                  <a:cubicBezTo>
                    <a:pt x="3387" y="1544"/>
                    <a:pt x="3537" y="1465"/>
                    <a:pt x="3686" y="1465"/>
                  </a:cubicBezTo>
                  <a:close/>
                  <a:moveTo>
                    <a:pt x="3718" y="0"/>
                  </a:moveTo>
                  <a:cubicBezTo>
                    <a:pt x="1670" y="0"/>
                    <a:pt x="32" y="1670"/>
                    <a:pt x="32" y="3750"/>
                  </a:cubicBezTo>
                  <a:cubicBezTo>
                    <a:pt x="0" y="5766"/>
                    <a:pt x="1670" y="7436"/>
                    <a:pt x="3718" y="7436"/>
                  </a:cubicBezTo>
                  <a:cubicBezTo>
                    <a:pt x="5765" y="7436"/>
                    <a:pt x="7404" y="5797"/>
                    <a:pt x="7467" y="3750"/>
                  </a:cubicBezTo>
                  <a:cubicBezTo>
                    <a:pt x="7467" y="1702"/>
                    <a:pt x="5797" y="32"/>
                    <a:pt x="3718" y="0"/>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202" name="Google Shape;6080;p67"/>
            <p:cNvSpPr/>
            <p:nvPr/>
          </p:nvSpPr>
          <p:spPr>
            <a:xfrm>
              <a:off x="-41726500" y="3586725"/>
              <a:ext cx="151250" cy="147800"/>
            </a:xfrm>
            <a:custGeom>
              <a:avLst/>
              <a:gdLst/>
              <a:ahLst/>
              <a:cxnLst/>
              <a:rect l="l" t="t" r="r" b="b"/>
              <a:pathLst>
                <a:path w="6050" h="5912" extrusionOk="0">
                  <a:moveTo>
                    <a:pt x="3829" y="0"/>
                  </a:moveTo>
                  <a:cubicBezTo>
                    <a:pt x="3706" y="0"/>
                    <a:pt x="3580" y="47"/>
                    <a:pt x="3498" y="146"/>
                  </a:cubicBezTo>
                  <a:lnTo>
                    <a:pt x="1" y="4336"/>
                  </a:lnTo>
                  <a:cubicBezTo>
                    <a:pt x="1229" y="4399"/>
                    <a:pt x="2332" y="4998"/>
                    <a:pt x="3088" y="5912"/>
                  </a:cubicBezTo>
                  <a:lnTo>
                    <a:pt x="5861" y="2446"/>
                  </a:lnTo>
                  <a:cubicBezTo>
                    <a:pt x="6050" y="2289"/>
                    <a:pt x="6050" y="2037"/>
                    <a:pt x="5924" y="1879"/>
                  </a:cubicBezTo>
                  <a:lnTo>
                    <a:pt x="4128" y="115"/>
                  </a:lnTo>
                  <a:cubicBezTo>
                    <a:pt x="4053" y="40"/>
                    <a:pt x="3942" y="0"/>
                    <a:pt x="3829" y="0"/>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203" name="Google Shape;6081;p67"/>
            <p:cNvSpPr/>
            <p:nvPr/>
          </p:nvSpPr>
          <p:spPr>
            <a:xfrm>
              <a:off x="-41808400" y="3584850"/>
              <a:ext cx="148100" cy="89825"/>
            </a:xfrm>
            <a:custGeom>
              <a:avLst/>
              <a:gdLst/>
              <a:ahLst/>
              <a:cxnLst/>
              <a:rect l="l" t="t" r="r" b="b"/>
              <a:pathLst>
                <a:path w="5924" h="3593" extrusionOk="0">
                  <a:moveTo>
                    <a:pt x="0" y="1"/>
                  </a:moveTo>
                  <a:lnTo>
                    <a:pt x="2962" y="3592"/>
                  </a:lnTo>
                  <a:lnTo>
                    <a:pt x="5923" y="1"/>
                  </a:ln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204" name="Google Shape;6082;p67"/>
            <p:cNvSpPr/>
            <p:nvPr/>
          </p:nvSpPr>
          <p:spPr>
            <a:xfrm>
              <a:off x="-41893475" y="3586725"/>
              <a:ext cx="148875" cy="147025"/>
            </a:xfrm>
            <a:custGeom>
              <a:avLst/>
              <a:gdLst/>
              <a:ahLst/>
              <a:cxnLst/>
              <a:rect l="l" t="t" r="r" b="b"/>
              <a:pathLst>
                <a:path w="5955" h="5881" extrusionOk="0">
                  <a:moveTo>
                    <a:pt x="2194" y="0"/>
                  </a:moveTo>
                  <a:cubicBezTo>
                    <a:pt x="2084" y="0"/>
                    <a:pt x="1965" y="40"/>
                    <a:pt x="1859" y="115"/>
                  </a:cubicBezTo>
                  <a:lnTo>
                    <a:pt x="95" y="1879"/>
                  </a:lnTo>
                  <a:cubicBezTo>
                    <a:pt x="1" y="2037"/>
                    <a:pt x="1" y="2289"/>
                    <a:pt x="95" y="2446"/>
                  </a:cubicBezTo>
                  <a:lnTo>
                    <a:pt x="2899" y="5880"/>
                  </a:lnTo>
                  <a:cubicBezTo>
                    <a:pt x="3655" y="4998"/>
                    <a:pt x="4758" y="4399"/>
                    <a:pt x="5955" y="4305"/>
                  </a:cubicBezTo>
                  <a:lnTo>
                    <a:pt x="2490" y="146"/>
                  </a:lnTo>
                  <a:cubicBezTo>
                    <a:pt x="2424" y="47"/>
                    <a:pt x="2315" y="0"/>
                    <a:pt x="2194" y="0"/>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grpSp>
      <p:grpSp>
        <p:nvGrpSpPr>
          <p:cNvPr id="231" name="Google Shape;6110;p67"/>
          <p:cNvGrpSpPr/>
          <p:nvPr/>
        </p:nvGrpSpPr>
        <p:grpSpPr>
          <a:xfrm>
            <a:off x="5733038" y="4193492"/>
            <a:ext cx="362507" cy="283867"/>
            <a:chOff x="-41526450" y="3653375"/>
            <a:chExt cx="315875" cy="247350"/>
          </a:xfrm>
          <a:solidFill>
            <a:srgbClr val="F54527"/>
          </a:solidFill>
        </p:grpSpPr>
        <p:sp>
          <p:nvSpPr>
            <p:cNvPr id="232" name="Google Shape;6111;p67"/>
            <p:cNvSpPr/>
            <p:nvPr/>
          </p:nvSpPr>
          <p:spPr>
            <a:xfrm>
              <a:off x="-41526450" y="3860525"/>
              <a:ext cx="315875" cy="40200"/>
            </a:xfrm>
            <a:custGeom>
              <a:avLst/>
              <a:gdLst/>
              <a:ahLst/>
              <a:cxnLst/>
              <a:rect l="l" t="t" r="r" b="b"/>
              <a:pathLst>
                <a:path w="12635" h="1608" extrusionOk="0">
                  <a:moveTo>
                    <a:pt x="379" y="0"/>
                  </a:moveTo>
                  <a:cubicBezTo>
                    <a:pt x="159" y="0"/>
                    <a:pt x="1" y="189"/>
                    <a:pt x="1" y="378"/>
                  </a:cubicBezTo>
                  <a:cubicBezTo>
                    <a:pt x="1" y="1040"/>
                    <a:pt x="537" y="1607"/>
                    <a:pt x="1198" y="1607"/>
                  </a:cubicBezTo>
                  <a:lnTo>
                    <a:pt x="11406" y="1607"/>
                  </a:lnTo>
                  <a:cubicBezTo>
                    <a:pt x="12067" y="1607"/>
                    <a:pt x="12634" y="1072"/>
                    <a:pt x="12634" y="378"/>
                  </a:cubicBezTo>
                  <a:cubicBezTo>
                    <a:pt x="12603" y="158"/>
                    <a:pt x="12445" y="0"/>
                    <a:pt x="12193" y="0"/>
                  </a:cubicBezTo>
                  <a:lnTo>
                    <a:pt x="10965" y="0"/>
                  </a:lnTo>
                  <a:lnTo>
                    <a:pt x="10965" y="378"/>
                  </a:lnTo>
                  <a:cubicBezTo>
                    <a:pt x="10965" y="630"/>
                    <a:pt x="10776" y="819"/>
                    <a:pt x="10555" y="819"/>
                  </a:cubicBezTo>
                  <a:cubicBezTo>
                    <a:pt x="10303" y="819"/>
                    <a:pt x="10146" y="630"/>
                    <a:pt x="10146" y="378"/>
                  </a:cubicBezTo>
                  <a:lnTo>
                    <a:pt x="10146" y="0"/>
                  </a:lnTo>
                  <a:lnTo>
                    <a:pt x="9326" y="0"/>
                  </a:lnTo>
                  <a:lnTo>
                    <a:pt x="9326" y="378"/>
                  </a:lnTo>
                  <a:cubicBezTo>
                    <a:pt x="9326" y="630"/>
                    <a:pt x="9137" y="819"/>
                    <a:pt x="8917" y="819"/>
                  </a:cubicBezTo>
                  <a:cubicBezTo>
                    <a:pt x="8696" y="819"/>
                    <a:pt x="8507" y="630"/>
                    <a:pt x="8507" y="378"/>
                  </a:cubicBezTo>
                  <a:lnTo>
                    <a:pt x="8507" y="0"/>
                  </a:ln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233" name="Google Shape;6112;p67"/>
            <p:cNvSpPr/>
            <p:nvPr/>
          </p:nvSpPr>
          <p:spPr>
            <a:xfrm>
              <a:off x="-41506750" y="3653375"/>
              <a:ext cx="275700" cy="186700"/>
            </a:xfrm>
            <a:custGeom>
              <a:avLst/>
              <a:gdLst/>
              <a:ahLst/>
              <a:cxnLst/>
              <a:rect l="l" t="t" r="r" b="b"/>
              <a:pathLst>
                <a:path w="11028" h="7468" extrusionOk="0">
                  <a:moveTo>
                    <a:pt x="3794" y="1673"/>
                  </a:moveTo>
                  <a:cubicBezTo>
                    <a:pt x="3841" y="1673"/>
                    <a:pt x="3890" y="1682"/>
                    <a:pt x="3939" y="1702"/>
                  </a:cubicBezTo>
                  <a:lnTo>
                    <a:pt x="6428" y="2521"/>
                  </a:lnTo>
                  <a:cubicBezTo>
                    <a:pt x="6680" y="2616"/>
                    <a:pt x="6806" y="2994"/>
                    <a:pt x="6585" y="3214"/>
                  </a:cubicBezTo>
                  <a:lnTo>
                    <a:pt x="6018" y="3750"/>
                  </a:lnTo>
                  <a:lnTo>
                    <a:pt x="7404" y="5136"/>
                  </a:lnTo>
                  <a:cubicBezTo>
                    <a:pt x="7593" y="5262"/>
                    <a:pt x="7593" y="5514"/>
                    <a:pt x="7436" y="5671"/>
                  </a:cubicBezTo>
                  <a:cubicBezTo>
                    <a:pt x="7357" y="5750"/>
                    <a:pt x="7247" y="5790"/>
                    <a:pt x="7136" y="5790"/>
                  </a:cubicBezTo>
                  <a:cubicBezTo>
                    <a:pt x="7026" y="5790"/>
                    <a:pt x="6916" y="5750"/>
                    <a:pt x="6837" y="5671"/>
                  </a:cubicBezTo>
                  <a:lnTo>
                    <a:pt x="5451" y="4317"/>
                  </a:lnTo>
                  <a:lnTo>
                    <a:pt x="4915" y="4852"/>
                  </a:lnTo>
                  <a:cubicBezTo>
                    <a:pt x="4821" y="4947"/>
                    <a:pt x="4714" y="4988"/>
                    <a:pt x="4613" y="4988"/>
                  </a:cubicBezTo>
                  <a:cubicBezTo>
                    <a:pt x="4444" y="4988"/>
                    <a:pt x="4293" y="4872"/>
                    <a:pt x="4254" y="4695"/>
                  </a:cubicBezTo>
                  <a:lnTo>
                    <a:pt x="3435" y="2206"/>
                  </a:lnTo>
                  <a:cubicBezTo>
                    <a:pt x="3328" y="1940"/>
                    <a:pt x="3537" y="1673"/>
                    <a:pt x="3794" y="1673"/>
                  </a:cubicBezTo>
                  <a:close/>
                  <a:moveTo>
                    <a:pt x="1198" y="1"/>
                  </a:moveTo>
                  <a:cubicBezTo>
                    <a:pt x="536" y="1"/>
                    <a:pt x="1" y="568"/>
                    <a:pt x="1" y="1229"/>
                  </a:cubicBezTo>
                  <a:lnTo>
                    <a:pt x="1" y="7467"/>
                  </a:lnTo>
                  <a:lnTo>
                    <a:pt x="11027" y="7467"/>
                  </a:lnTo>
                  <a:lnTo>
                    <a:pt x="11027" y="1229"/>
                  </a:lnTo>
                  <a:cubicBezTo>
                    <a:pt x="11027" y="568"/>
                    <a:pt x="10460" y="1"/>
                    <a:pt x="9767" y="1"/>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grpSp>
      <p:grpSp>
        <p:nvGrpSpPr>
          <p:cNvPr id="256" name="Google Shape;5972;p67"/>
          <p:cNvGrpSpPr/>
          <p:nvPr/>
        </p:nvGrpSpPr>
        <p:grpSpPr>
          <a:xfrm>
            <a:off x="3923617" y="1891745"/>
            <a:ext cx="360504" cy="414709"/>
            <a:chOff x="-42971725" y="3217825"/>
            <a:chExt cx="275675" cy="317125"/>
          </a:xfrm>
          <a:solidFill>
            <a:srgbClr val="F54527"/>
          </a:solidFill>
        </p:grpSpPr>
        <p:sp>
          <p:nvSpPr>
            <p:cNvPr id="257" name="Google Shape;5973;p67"/>
            <p:cNvSpPr/>
            <p:nvPr/>
          </p:nvSpPr>
          <p:spPr>
            <a:xfrm>
              <a:off x="-42951250" y="3279250"/>
              <a:ext cx="233950" cy="152050"/>
            </a:xfrm>
            <a:custGeom>
              <a:avLst/>
              <a:gdLst/>
              <a:ahLst/>
              <a:cxnLst/>
              <a:rect l="l" t="t" r="r" b="b"/>
              <a:pathLst>
                <a:path w="9358" h="6082" extrusionOk="0">
                  <a:moveTo>
                    <a:pt x="379" y="1"/>
                  </a:moveTo>
                  <a:cubicBezTo>
                    <a:pt x="158" y="1"/>
                    <a:pt x="1" y="221"/>
                    <a:pt x="1" y="410"/>
                  </a:cubicBezTo>
                  <a:lnTo>
                    <a:pt x="1" y="6081"/>
                  </a:lnTo>
                  <a:lnTo>
                    <a:pt x="9357" y="6081"/>
                  </a:lnTo>
                  <a:lnTo>
                    <a:pt x="9357" y="410"/>
                  </a:lnTo>
                  <a:cubicBezTo>
                    <a:pt x="9357" y="158"/>
                    <a:pt x="9168" y="1"/>
                    <a:pt x="8979" y="1"/>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258" name="Google Shape;5974;p67"/>
            <p:cNvSpPr/>
            <p:nvPr/>
          </p:nvSpPr>
          <p:spPr>
            <a:xfrm>
              <a:off x="-42971725" y="3451750"/>
              <a:ext cx="275675" cy="83200"/>
            </a:xfrm>
            <a:custGeom>
              <a:avLst/>
              <a:gdLst/>
              <a:ahLst/>
              <a:cxnLst/>
              <a:rect l="l" t="t" r="r" b="b"/>
              <a:pathLst>
                <a:path w="11027" h="3328" extrusionOk="0">
                  <a:moveTo>
                    <a:pt x="63" y="0"/>
                  </a:moveTo>
                  <a:cubicBezTo>
                    <a:pt x="32" y="126"/>
                    <a:pt x="0" y="284"/>
                    <a:pt x="0" y="410"/>
                  </a:cubicBezTo>
                  <a:cubicBezTo>
                    <a:pt x="0" y="1103"/>
                    <a:pt x="536" y="1670"/>
                    <a:pt x="1198" y="1670"/>
                  </a:cubicBezTo>
                  <a:lnTo>
                    <a:pt x="3151" y="1670"/>
                  </a:lnTo>
                  <a:lnTo>
                    <a:pt x="2615" y="2710"/>
                  </a:lnTo>
                  <a:cubicBezTo>
                    <a:pt x="2521" y="2930"/>
                    <a:pt x="2615" y="3182"/>
                    <a:pt x="2836" y="3277"/>
                  </a:cubicBezTo>
                  <a:cubicBezTo>
                    <a:pt x="2889" y="3312"/>
                    <a:pt x="2949" y="3328"/>
                    <a:pt x="3009" y="3328"/>
                  </a:cubicBezTo>
                  <a:cubicBezTo>
                    <a:pt x="3166" y="3328"/>
                    <a:pt x="3326" y="3224"/>
                    <a:pt x="3371" y="3088"/>
                  </a:cubicBezTo>
                  <a:lnTo>
                    <a:pt x="4096" y="1639"/>
                  </a:lnTo>
                  <a:lnTo>
                    <a:pt x="5073" y="1639"/>
                  </a:lnTo>
                  <a:lnTo>
                    <a:pt x="5073" y="2867"/>
                  </a:lnTo>
                  <a:cubicBezTo>
                    <a:pt x="5073" y="3119"/>
                    <a:pt x="5262" y="3308"/>
                    <a:pt x="5514" y="3308"/>
                  </a:cubicBezTo>
                  <a:cubicBezTo>
                    <a:pt x="5734" y="3308"/>
                    <a:pt x="5892" y="3119"/>
                    <a:pt x="5892" y="2867"/>
                  </a:cubicBezTo>
                  <a:lnTo>
                    <a:pt x="5892" y="1639"/>
                  </a:lnTo>
                  <a:lnTo>
                    <a:pt x="6868" y="1639"/>
                  </a:lnTo>
                  <a:lnTo>
                    <a:pt x="7593" y="3088"/>
                  </a:lnTo>
                  <a:cubicBezTo>
                    <a:pt x="7688" y="3230"/>
                    <a:pt x="7835" y="3301"/>
                    <a:pt x="7983" y="3301"/>
                  </a:cubicBezTo>
                  <a:cubicBezTo>
                    <a:pt x="8032" y="3301"/>
                    <a:pt x="8081" y="3293"/>
                    <a:pt x="8129" y="3277"/>
                  </a:cubicBezTo>
                  <a:cubicBezTo>
                    <a:pt x="8349" y="3151"/>
                    <a:pt x="8412" y="2930"/>
                    <a:pt x="8349" y="2710"/>
                  </a:cubicBezTo>
                  <a:lnTo>
                    <a:pt x="7814" y="1670"/>
                  </a:lnTo>
                  <a:lnTo>
                    <a:pt x="9767" y="1670"/>
                  </a:lnTo>
                  <a:cubicBezTo>
                    <a:pt x="10429" y="1670"/>
                    <a:pt x="11027" y="1103"/>
                    <a:pt x="11027" y="410"/>
                  </a:cubicBezTo>
                  <a:cubicBezTo>
                    <a:pt x="11027" y="252"/>
                    <a:pt x="10964" y="126"/>
                    <a:pt x="10933" y="0"/>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259" name="Google Shape;5975;p67"/>
            <p:cNvSpPr/>
            <p:nvPr/>
          </p:nvSpPr>
          <p:spPr>
            <a:xfrm>
              <a:off x="-42866975" y="3217825"/>
              <a:ext cx="63025" cy="40975"/>
            </a:xfrm>
            <a:custGeom>
              <a:avLst/>
              <a:gdLst/>
              <a:ahLst/>
              <a:cxnLst/>
              <a:rect l="l" t="t" r="r" b="b"/>
              <a:pathLst>
                <a:path w="2521" h="1639" extrusionOk="0">
                  <a:moveTo>
                    <a:pt x="442" y="0"/>
                  </a:moveTo>
                  <a:cubicBezTo>
                    <a:pt x="221" y="0"/>
                    <a:pt x="1" y="189"/>
                    <a:pt x="1" y="410"/>
                  </a:cubicBezTo>
                  <a:lnTo>
                    <a:pt x="1" y="1639"/>
                  </a:lnTo>
                  <a:lnTo>
                    <a:pt x="2489" y="1639"/>
                  </a:lnTo>
                  <a:lnTo>
                    <a:pt x="2489" y="410"/>
                  </a:lnTo>
                  <a:lnTo>
                    <a:pt x="2521" y="410"/>
                  </a:lnTo>
                  <a:cubicBezTo>
                    <a:pt x="2521" y="189"/>
                    <a:pt x="2332" y="0"/>
                    <a:pt x="2111" y="0"/>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grpSp>
      <p:grpSp>
        <p:nvGrpSpPr>
          <p:cNvPr id="260" name="Google Shape;5984;p67"/>
          <p:cNvGrpSpPr/>
          <p:nvPr/>
        </p:nvGrpSpPr>
        <p:grpSpPr>
          <a:xfrm>
            <a:off x="6993481" y="1888681"/>
            <a:ext cx="416114" cy="415100"/>
            <a:chOff x="-41111350" y="3239100"/>
            <a:chExt cx="318200" cy="317425"/>
          </a:xfrm>
          <a:solidFill>
            <a:srgbClr val="F54527"/>
          </a:solidFill>
        </p:grpSpPr>
        <p:sp>
          <p:nvSpPr>
            <p:cNvPr id="261" name="Google Shape;5985;p67"/>
            <p:cNvSpPr/>
            <p:nvPr/>
          </p:nvSpPr>
          <p:spPr>
            <a:xfrm>
              <a:off x="-41111350" y="3239100"/>
              <a:ext cx="145725" cy="144925"/>
            </a:xfrm>
            <a:custGeom>
              <a:avLst/>
              <a:gdLst/>
              <a:ahLst/>
              <a:cxnLst/>
              <a:rect l="l" t="t" r="r" b="b"/>
              <a:pathLst>
                <a:path w="5829" h="5797" extrusionOk="0">
                  <a:moveTo>
                    <a:pt x="2930" y="1670"/>
                  </a:moveTo>
                  <a:cubicBezTo>
                    <a:pt x="3119" y="1670"/>
                    <a:pt x="3308" y="1859"/>
                    <a:pt x="3308" y="2048"/>
                  </a:cubicBezTo>
                  <a:lnTo>
                    <a:pt x="3308" y="2489"/>
                  </a:lnTo>
                  <a:lnTo>
                    <a:pt x="3749" y="2489"/>
                  </a:lnTo>
                  <a:cubicBezTo>
                    <a:pt x="4001" y="2489"/>
                    <a:pt x="4159" y="2678"/>
                    <a:pt x="4159" y="2930"/>
                  </a:cubicBezTo>
                  <a:cubicBezTo>
                    <a:pt x="4159" y="3151"/>
                    <a:pt x="3938" y="3340"/>
                    <a:pt x="3749" y="3340"/>
                  </a:cubicBezTo>
                  <a:lnTo>
                    <a:pt x="3308" y="3340"/>
                  </a:lnTo>
                  <a:lnTo>
                    <a:pt x="3308" y="3781"/>
                  </a:lnTo>
                  <a:cubicBezTo>
                    <a:pt x="3308" y="4001"/>
                    <a:pt x="3119" y="4159"/>
                    <a:pt x="2930" y="4159"/>
                  </a:cubicBezTo>
                  <a:cubicBezTo>
                    <a:pt x="2710" y="4159"/>
                    <a:pt x="2520" y="3970"/>
                    <a:pt x="2520" y="3781"/>
                  </a:cubicBezTo>
                  <a:lnTo>
                    <a:pt x="2520" y="3340"/>
                  </a:lnTo>
                  <a:lnTo>
                    <a:pt x="2079" y="3340"/>
                  </a:lnTo>
                  <a:cubicBezTo>
                    <a:pt x="1859" y="3340"/>
                    <a:pt x="1701" y="3151"/>
                    <a:pt x="1701" y="2930"/>
                  </a:cubicBezTo>
                  <a:cubicBezTo>
                    <a:pt x="1701" y="2678"/>
                    <a:pt x="1859" y="2489"/>
                    <a:pt x="2079" y="2489"/>
                  </a:cubicBezTo>
                  <a:lnTo>
                    <a:pt x="2520" y="2489"/>
                  </a:lnTo>
                  <a:lnTo>
                    <a:pt x="2520" y="2048"/>
                  </a:lnTo>
                  <a:cubicBezTo>
                    <a:pt x="2520" y="1827"/>
                    <a:pt x="2710" y="1670"/>
                    <a:pt x="2930" y="1670"/>
                  </a:cubicBezTo>
                  <a:close/>
                  <a:moveTo>
                    <a:pt x="441" y="0"/>
                  </a:moveTo>
                  <a:cubicBezTo>
                    <a:pt x="189" y="0"/>
                    <a:pt x="0" y="189"/>
                    <a:pt x="0" y="441"/>
                  </a:cubicBezTo>
                  <a:lnTo>
                    <a:pt x="0" y="5387"/>
                  </a:lnTo>
                  <a:cubicBezTo>
                    <a:pt x="32" y="5639"/>
                    <a:pt x="221" y="5797"/>
                    <a:pt x="441" y="5797"/>
                  </a:cubicBezTo>
                  <a:lnTo>
                    <a:pt x="5387" y="5797"/>
                  </a:lnTo>
                  <a:cubicBezTo>
                    <a:pt x="5639" y="5797"/>
                    <a:pt x="5829" y="5608"/>
                    <a:pt x="5829" y="5387"/>
                  </a:cubicBezTo>
                  <a:lnTo>
                    <a:pt x="5829" y="441"/>
                  </a:lnTo>
                  <a:cubicBezTo>
                    <a:pt x="5829" y="189"/>
                    <a:pt x="5639" y="0"/>
                    <a:pt x="5387" y="0"/>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262" name="Google Shape;5986;p67"/>
            <p:cNvSpPr/>
            <p:nvPr/>
          </p:nvSpPr>
          <p:spPr>
            <a:xfrm>
              <a:off x="-41110575" y="3412375"/>
              <a:ext cx="146525" cy="144150"/>
            </a:xfrm>
            <a:custGeom>
              <a:avLst/>
              <a:gdLst/>
              <a:ahLst/>
              <a:cxnLst/>
              <a:rect l="l" t="t" r="r" b="b"/>
              <a:pathLst>
                <a:path w="5861" h="5766" extrusionOk="0">
                  <a:moveTo>
                    <a:pt x="3450" y="1859"/>
                  </a:moveTo>
                  <a:cubicBezTo>
                    <a:pt x="3561" y="1859"/>
                    <a:pt x="3671" y="1890"/>
                    <a:pt x="3750" y="1953"/>
                  </a:cubicBezTo>
                  <a:cubicBezTo>
                    <a:pt x="3907" y="2111"/>
                    <a:pt x="3907" y="2395"/>
                    <a:pt x="3750" y="2552"/>
                  </a:cubicBezTo>
                  <a:lnTo>
                    <a:pt x="3466" y="2836"/>
                  </a:lnTo>
                  <a:lnTo>
                    <a:pt x="3750" y="3119"/>
                  </a:lnTo>
                  <a:cubicBezTo>
                    <a:pt x="3907" y="3277"/>
                    <a:pt x="3907" y="3529"/>
                    <a:pt x="3750" y="3686"/>
                  </a:cubicBezTo>
                  <a:cubicBezTo>
                    <a:pt x="3671" y="3765"/>
                    <a:pt x="3561" y="3804"/>
                    <a:pt x="3450" y="3804"/>
                  </a:cubicBezTo>
                  <a:cubicBezTo>
                    <a:pt x="3340" y="3804"/>
                    <a:pt x="3230" y="3765"/>
                    <a:pt x="3151" y="3686"/>
                  </a:cubicBezTo>
                  <a:lnTo>
                    <a:pt x="2899" y="3434"/>
                  </a:lnTo>
                  <a:lnTo>
                    <a:pt x="2616" y="3686"/>
                  </a:lnTo>
                  <a:cubicBezTo>
                    <a:pt x="2537" y="3765"/>
                    <a:pt x="2426" y="3804"/>
                    <a:pt x="2316" y="3804"/>
                  </a:cubicBezTo>
                  <a:cubicBezTo>
                    <a:pt x="2206" y="3804"/>
                    <a:pt x="2096" y="3765"/>
                    <a:pt x="2017" y="3686"/>
                  </a:cubicBezTo>
                  <a:cubicBezTo>
                    <a:pt x="1859" y="3529"/>
                    <a:pt x="1859" y="3277"/>
                    <a:pt x="2017" y="3119"/>
                  </a:cubicBezTo>
                  <a:lnTo>
                    <a:pt x="2300" y="2836"/>
                  </a:lnTo>
                  <a:lnTo>
                    <a:pt x="2017" y="2552"/>
                  </a:lnTo>
                  <a:cubicBezTo>
                    <a:pt x="1859" y="2395"/>
                    <a:pt x="1859" y="2111"/>
                    <a:pt x="2017" y="1953"/>
                  </a:cubicBezTo>
                  <a:cubicBezTo>
                    <a:pt x="2096" y="1890"/>
                    <a:pt x="2206" y="1859"/>
                    <a:pt x="2316" y="1859"/>
                  </a:cubicBezTo>
                  <a:cubicBezTo>
                    <a:pt x="2426" y="1859"/>
                    <a:pt x="2537" y="1890"/>
                    <a:pt x="2616" y="1953"/>
                  </a:cubicBezTo>
                  <a:lnTo>
                    <a:pt x="2899" y="2237"/>
                  </a:lnTo>
                  <a:lnTo>
                    <a:pt x="3151" y="1953"/>
                  </a:lnTo>
                  <a:cubicBezTo>
                    <a:pt x="3230" y="1890"/>
                    <a:pt x="3340" y="1859"/>
                    <a:pt x="3450" y="1859"/>
                  </a:cubicBezTo>
                  <a:close/>
                  <a:moveTo>
                    <a:pt x="442" y="0"/>
                  </a:moveTo>
                  <a:cubicBezTo>
                    <a:pt x="221" y="0"/>
                    <a:pt x="1" y="189"/>
                    <a:pt x="1" y="378"/>
                  </a:cubicBezTo>
                  <a:lnTo>
                    <a:pt x="1" y="5356"/>
                  </a:lnTo>
                  <a:cubicBezTo>
                    <a:pt x="1" y="5608"/>
                    <a:pt x="221" y="5766"/>
                    <a:pt x="442" y="5766"/>
                  </a:cubicBezTo>
                  <a:lnTo>
                    <a:pt x="5419" y="5766"/>
                  </a:lnTo>
                  <a:cubicBezTo>
                    <a:pt x="5640" y="5766"/>
                    <a:pt x="5861" y="5545"/>
                    <a:pt x="5861" y="5356"/>
                  </a:cubicBezTo>
                  <a:lnTo>
                    <a:pt x="5861" y="378"/>
                  </a:lnTo>
                  <a:cubicBezTo>
                    <a:pt x="5861" y="158"/>
                    <a:pt x="5640" y="0"/>
                    <a:pt x="5419" y="0"/>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263" name="Google Shape;5987;p67"/>
            <p:cNvSpPr/>
            <p:nvPr/>
          </p:nvSpPr>
          <p:spPr>
            <a:xfrm>
              <a:off x="-40938875" y="3239100"/>
              <a:ext cx="145725" cy="144925"/>
            </a:xfrm>
            <a:custGeom>
              <a:avLst/>
              <a:gdLst/>
              <a:ahLst/>
              <a:cxnLst/>
              <a:rect l="l" t="t" r="r" b="b"/>
              <a:pathLst>
                <a:path w="5829" h="5797" extrusionOk="0">
                  <a:moveTo>
                    <a:pt x="3750" y="2457"/>
                  </a:moveTo>
                  <a:cubicBezTo>
                    <a:pt x="3970" y="2457"/>
                    <a:pt x="4128" y="2646"/>
                    <a:pt x="4128" y="2867"/>
                  </a:cubicBezTo>
                  <a:cubicBezTo>
                    <a:pt x="4159" y="3151"/>
                    <a:pt x="3970" y="3308"/>
                    <a:pt x="3750" y="3308"/>
                  </a:cubicBezTo>
                  <a:lnTo>
                    <a:pt x="2080" y="3308"/>
                  </a:lnTo>
                  <a:cubicBezTo>
                    <a:pt x="1859" y="3308"/>
                    <a:pt x="1702" y="3119"/>
                    <a:pt x="1702" y="2867"/>
                  </a:cubicBezTo>
                  <a:cubicBezTo>
                    <a:pt x="1702" y="2646"/>
                    <a:pt x="1891" y="2457"/>
                    <a:pt x="2080" y="2457"/>
                  </a:cubicBezTo>
                  <a:close/>
                  <a:moveTo>
                    <a:pt x="442" y="0"/>
                  </a:moveTo>
                  <a:cubicBezTo>
                    <a:pt x="190" y="0"/>
                    <a:pt x="1" y="189"/>
                    <a:pt x="1" y="441"/>
                  </a:cubicBezTo>
                  <a:lnTo>
                    <a:pt x="1" y="5387"/>
                  </a:lnTo>
                  <a:cubicBezTo>
                    <a:pt x="1" y="5639"/>
                    <a:pt x="190" y="5797"/>
                    <a:pt x="442" y="5797"/>
                  </a:cubicBezTo>
                  <a:lnTo>
                    <a:pt x="5388" y="5797"/>
                  </a:lnTo>
                  <a:cubicBezTo>
                    <a:pt x="5640" y="5797"/>
                    <a:pt x="5829" y="5608"/>
                    <a:pt x="5829" y="5387"/>
                  </a:cubicBezTo>
                  <a:lnTo>
                    <a:pt x="5829" y="441"/>
                  </a:lnTo>
                  <a:cubicBezTo>
                    <a:pt x="5829" y="189"/>
                    <a:pt x="5640" y="0"/>
                    <a:pt x="5388" y="0"/>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264" name="Google Shape;5988;p67"/>
            <p:cNvSpPr/>
            <p:nvPr/>
          </p:nvSpPr>
          <p:spPr>
            <a:xfrm>
              <a:off x="-40938875" y="3411575"/>
              <a:ext cx="145725" cy="144950"/>
            </a:xfrm>
            <a:custGeom>
              <a:avLst/>
              <a:gdLst/>
              <a:ahLst/>
              <a:cxnLst/>
              <a:rect l="l" t="t" r="r" b="b"/>
              <a:pathLst>
                <a:path w="5829" h="5798" extrusionOk="0">
                  <a:moveTo>
                    <a:pt x="3750" y="1639"/>
                  </a:moveTo>
                  <a:cubicBezTo>
                    <a:pt x="3970" y="1639"/>
                    <a:pt x="4128" y="1859"/>
                    <a:pt x="4128" y="2080"/>
                  </a:cubicBezTo>
                  <a:cubicBezTo>
                    <a:pt x="4159" y="2332"/>
                    <a:pt x="3970" y="2490"/>
                    <a:pt x="3750" y="2490"/>
                  </a:cubicBezTo>
                  <a:lnTo>
                    <a:pt x="2080" y="2490"/>
                  </a:lnTo>
                  <a:cubicBezTo>
                    <a:pt x="1859" y="2490"/>
                    <a:pt x="1702" y="2269"/>
                    <a:pt x="1702" y="2080"/>
                  </a:cubicBezTo>
                  <a:cubicBezTo>
                    <a:pt x="1702" y="1859"/>
                    <a:pt x="1891" y="1639"/>
                    <a:pt x="2080" y="1639"/>
                  </a:cubicBezTo>
                  <a:close/>
                  <a:moveTo>
                    <a:pt x="3750" y="3309"/>
                  </a:moveTo>
                  <a:cubicBezTo>
                    <a:pt x="3970" y="3309"/>
                    <a:pt x="4128" y="3498"/>
                    <a:pt x="4128" y="3687"/>
                  </a:cubicBezTo>
                  <a:cubicBezTo>
                    <a:pt x="4159" y="3970"/>
                    <a:pt x="3970" y="4128"/>
                    <a:pt x="3750" y="4128"/>
                  </a:cubicBezTo>
                  <a:lnTo>
                    <a:pt x="2080" y="4128"/>
                  </a:lnTo>
                  <a:cubicBezTo>
                    <a:pt x="1859" y="4128"/>
                    <a:pt x="1702" y="3939"/>
                    <a:pt x="1702" y="3687"/>
                  </a:cubicBezTo>
                  <a:cubicBezTo>
                    <a:pt x="1702" y="3466"/>
                    <a:pt x="1891" y="3309"/>
                    <a:pt x="2080" y="3309"/>
                  </a:cubicBezTo>
                  <a:close/>
                  <a:moveTo>
                    <a:pt x="442" y="1"/>
                  </a:moveTo>
                  <a:cubicBezTo>
                    <a:pt x="190" y="1"/>
                    <a:pt x="1" y="190"/>
                    <a:pt x="1" y="379"/>
                  </a:cubicBezTo>
                  <a:lnTo>
                    <a:pt x="1" y="5388"/>
                  </a:lnTo>
                  <a:cubicBezTo>
                    <a:pt x="1" y="5640"/>
                    <a:pt x="190" y="5798"/>
                    <a:pt x="442" y="5798"/>
                  </a:cubicBezTo>
                  <a:lnTo>
                    <a:pt x="5388" y="5798"/>
                  </a:lnTo>
                  <a:cubicBezTo>
                    <a:pt x="5640" y="5798"/>
                    <a:pt x="5829" y="5577"/>
                    <a:pt x="5829" y="5388"/>
                  </a:cubicBezTo>
                  <a:lnTo>
                    <a:pt x="5829" y="410"/>
                  </a:lnTo>
                  <a:cubicBezTo>
                    <a:pt x="5829" y="190"/>
                    <a:pt x="5640" y="1"/>
                    <a:pt x="5388" y="1"/>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grpSp>
      <p:grpSp>
        <p:nvGrpSpPr>
          <p:cNvPr id="265" name="Google Shape;6002;p67"/>
          <p:cNvGrpSpPr/>
          <p:nvPr/>
        </p:nvGrpSpPr>
        <p:grpSpPr>
          <a:xfrm>
            <a:off x="4569813" y="1891744"/>
            <a:ext cx="480716" cy="415100"/>
            <a:chOff x="-42651700" y="3217825"/>
            <a:chExt cx="367600" cy="317425"/>
          </a:xfrm>
          <a:solidFill>
            <a:srgbClr val="F54527"/>
          </a:solidFill>
        </p:grpSpPr>
        <p:sp>
          <p:nvSpPr>
            <p:cNvPr id="266" name="Google Shape;6003;p67"/>
            <p:cNvSpPr/>
            <p:nvPr/>
          </p:nvSpPr>
          <p:spPr>
            <a:xfrm>
              <a:off x="-42651700" y="3239075"/>
              <a:ext cx="367600" cy="296175"/>
            </a:xfrm>
            <a:custGeom>
              <a:avLst/>
              <a:gdLst/>
              <a:ahLst/>
              <a:cxnLst/>
              <a:rect l="l" t="t" r="r" b="b"/>
              <a:pathLst>
                <a:path w="14704" h="11847" extrusionOk="0">
                  <a:moveTo>
                    <a:pt x="7370" y="797"/>
                  </a:moveTo>
                  <a:cubicBezTo>
                    <a:pt x="8536" y="797"/>
                    <a:pt x="9694" y="1246"/>
                    <a:pt x="10576" y="2143"/>
                  </a:cubicBezTo>
                  <a:cubicBezTo>
                    <a:pt x="12340" y="3908"/>
                    <a:pt x="12340" y="6775"/>
                    <a:pt x="10576" y="8539"/>
                  </a:cubicBezTo>
                  <a:cubicBezTo>
                    <a:pt x="9757" y="9390"/>
                    <a:pt x="8623" y="9894"/>
                    <a:pt x="7363" y="9894"/>
                  </a:cubicBezTo>
                  <a:cubicBezTo>
                    <a:pt x="6102" y="9894"/>
                    <a:pt x="4937" y="9358"/>
                    <a:pt x="4118" y="8539"/>
                  </a:cubicBezTo>
                  <a:cubicBezTo>
                    <a:pt x="2353" y="6775"/>
                    <a:pt x="2353" y="3908"/>
                    <a:pt x="4118" y="2143"/>
                  </a:cubicBezTo>
                  <a:cubicBezTo>
                    <a:pt x="5031" y="1246"/>
                    <a:pt x="6205" y="797"/>
                    <a:pt x="7370" y="797"/>
                  </a:cubicBezTo>
                  <a:close/>
                  <a:moveTo>
                    <a:pt x="7326" y="1"/>
                  </a:moveTo>
                  <a:cubicBezTo>
                    <a:pt x="2091" y="1"/>
                    <a:pt x="0" y="6750"/>
                    <a:pt x="4275" y="9768"/>
                  </a:cubicBezTo>
                  <a:lnTo>
                    <a:pt x="3424" y="11280"/>
                  </a:lnTo>
                  <a:cubicBezTo>
                    <a:pt x="3298" y="11532"/>
                    <a:pt x="3487" y="11847"/>
                    <a:pt x="3771" y="11847"/>
                  </a:cubicBezTo>
                  <a:cubicBezTo>
                    <a:pt x="3929" y="11847"/>
                    <a:pt x="4086" y="11784"/>
                    <a:pt x="4118" y="11626"/>
                  </a:cubicBezTo>
                  <a:lnTo>
                    <a:pt x="5000" y="10209"/>
                  </a:lnTo>
                  <a:cubicBezTo>
                    <a:pt x="5740" y="10571"/>
                    <a:pt x="6543" y="10752"/>
                    <a:pt x="7351" y="10752"/>
                  </a:cubicBezTo>
                  <a:cubicBezTo>
                    <a:pt x="8158" y="10752"/>
                    <a:pt x="8969" y="10571"/>
                    <a:pt x="9725" y="10209"/>
                  </a:cubicBezTo>
                  <a:lnTo>
                    <a:pt x="10576" y="11626"/>
                  </a:lnTo>
                  <a:cubicBezTo>
                    <a:pt x="10671" y="11784"/>
                    <a:pt x="10828" y="11847"/>
                    <a:pt x="10923" y="11847"/>
                  </a:cubicBezTo>
                  <a:cubicBezTo>
                    <a:pt x="11238" y="11847"/>
                    <a:pt x="11458" y="11532"/>
                    <a:pt x="11301" y="11280"/>
                  </a:cubicBezTo>
                  <a:lnTo>
                    <a:pt x="10419" y="9768"/>
                  </a:lnTo>
                  <a:cubicBezTo>
                    <a:pt x="14703" y="6775"/>
                    <a:pt x="12592" y="1"/>
                    <a:pt x="7363" y="1"/>
                  </a:cubicBezTo>
                  <a:cubicBezTo>
                    <a:pt x="7350" y="1"/>
                    <a:pt x="7338" y="1"/>
                    <a:pt x="7326" y="1"/>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267" name="Google Shape;6004;p67"/>
            <p:cNvSpPr/>
            <p:nvPr/>
          </p:nvSpPr>
          <p:spPr>
            <a:xfrm>
              <a:off x="-42419600" y="3217825"/>
              <a:ext cx="106350" cy="106350"/>
            </a:xfrm>
            <a:custGeom>
              <a:avLst/>
              <a:gdLst/>
              <a:ahLst/>
              <a:cxnLst/>
              <a:rect l="l" t="t" r="r" b="b"/>
              <a:pathLst>
                <a:path w="4254" h="4254" extrusionOk="0">
                  <a:moveTo>
                    <a:pt x="1355" y="0"/>
                  </a:moveTo>
                  <a:cubicBezTo>
                    <a:pt x="882" y="0"/>
                    <a:pt x="410" y="95"/>
                    <a:pt x="0" y="315"/>
                  </a:cubicBezTo>
                  <a:cubicBezTo>
                    <a:pt x="1891" y="946"/>
                    <a:pt x="3340" y="2395"/>
                    <a:pt x="3938" y="4254"/>
                  </a:cubicBezTo>
                  <a:cubicBezTo>
                    <a:pt x="4128" y="3844"/>
                    <a:pt x="4254" y="3371"/>
                    <a:pt x="4254" y="2899"/>
                  </a:cubicBezTo>
                  <a:cubicBezTo>
                    <a:pt x="4254" y="1292"/>
                    <a:pt x="2962" y="0"/>
                    <a:pt x="1355" y="0"/>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268" name="Google Shape;6005;p67"/>
            <p:cNvSpPr/>
            <p:nvPr/>
          </p:nvSpPr>
          <p:spPr>
            <a:xfrm>
              <a:off x="-42623600" y="3218600"/>
              <a:ext cx="106350" cy="106375"/>
            </a:xfrm>
            <a:custGeom>
              <a:avLst/>
              <a:gdLst/>
              <a:ahLst/>
              <a:cxnLst/>
              <a:rect l="l" t="t" r="r" b="b"/>
              <a:pathLst>
                <a:path w="4254" h="4255" extrusionOk="0">
                  <a:moveTo>
                    <a:pt x="2931" y="1"/>
                  </a:moveTo>
                  <a:cubicBezTo>
                    <a:pt x="1292" y="1"/>
                    <a:pt x="1" y="1293"/>
                    <a:pt x="1" y="2899"/>
                  </a:cubicBezTo>
                  <a:cubicBezTo>
                    <a:pt x="1" y="3372"/>
                    <a:pt x="127" y="3845"/>
                    <a:pt x="316" y="4254"/>
                  </a:cubicBezTo>
                  <a:cubicBezTo>
                    <a:pt x="977" y="2364"/>
                    <a:pt x="2426" y="915"/>
                    <a:pt x="4254" y="316"/>
                  </a:cubicBezTo>
                  <a:cubicBezTo>
                    <a:pt x="3876" y="127"/>
                    <a:pt x="3403" y="1"/>
                    <a:pt x="2931" y="1"/>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269" name="Google Shape;6006;p67"/>
            <p:cNvSpPr/>
            <p:nvPr/>
          </p:nvSpPr>
          <p:spPr>
            <a:xfrm>
              <a:off x="-42561375" y="3279250"/>
              <a:ext cx="185900" cy="186700"/>
            </a:xfrm>
            <a:custGeom>
              <a:avLst/>
              <a:gdLst/>
              <a:ahLst/>
              <a:cxnLst/>
              <a:rect l="l" t="t" r="r" b="b"/>
              <a:pathLst>
                <a:path w="7436" h="7468" extrusionOk="0">
                  <a:moveTo>
                    <a:pt x="3781" y="1671"/>
                  </a:moveTo>
                  <a:cubicBezTo>
                    <a:pt x="4033" y="1671"/>
                    <a:pt x="4191" y="1860"/>
                    <a:pt x="4191" y="2112"/>
                  </a:cubicBezTo>
                  <a:lnTo>
                    <a:pt x="4191" y="3340"/>
                  </a:lnTo>
                  <a:lnTo>
                    <a:pt x="5388" y="3340"/>
                  </a:lnTo>
                  <a:cubicBezTo>
                    <a:pt x="5640" y="3340"/>
                    <a:pt x="5829" y="3529"/>
                    <a:pt x="5829" y="3750"/>
                  </a:cubicBezTo>
                  <a:cubicBezTo>
                    <a:pt x="5829" y="4002"/>
                    <a:pt x="5640" y="4128"/>
                    <a:pt x="5388" y="4128"/>
                  </a:cubicBezTo>
                  <a:lnTo>
                    <a:pt x="3750" y="4128"/>
                  </a:lnTo>
                  <a:cubicBezTo>
                    <a:pt x="3498" y="4128"/>
                    <a:pt x="3308" y="3939"/>
                    <a:pt x="3308" y="3750"/>
                  </a:cubicBezTo>
                  <a:lnTo>
                    <a:pt x="3308" y="2112"/>
                  </a:lnTo>
                  <a:lnTo>
                    <a:pt x="3340" y="2112"/>
                  </a:lnTo>
                  <a:cubicBezTo>
                    <a:pt x="3340" y="1860"/>
                    <a:pt x="3529" y="1671"/>
                    <a:pt x="3781" y="1671"/>
                  </a:cubicBezTo>
                  <a:close/>
                  <a:moveTo>
                    <a:pt x="3750" y="1"/>
                  </a:moveTo>
                  <a:cubicBezTo>
                    <a:pt x="1702" y="1"/>
                    <a:pt x="32" y="1671"/>
                    <a:pt x="0" y="3750"/>
                  </a:cubicBezTo>
                  <a:cubicBezTo>
                    <a:pt x="32" y="5798"/>
                    <a:pt x="1702" y="7467"/>
                    <a:pt x="3750" y="7467"/>
                  </a:cubicBezTo>
                  <a:cubicBezTo>
                    <a:pt x="5797" y="7467"/>
                    <a:pt x="7436" y="5798"/>
                    <a:pt x="7436" y="3750"/>
                  </a:cubicBezTo>
                  <a:cubicBezTo>
                    <a:pt x="7436" y="1702"/>
                    <a:pt x="5797" y="64"/>
                    <a:pt x="3750" y="1"/>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grpSp>
      <p:grpSp>
        <p:nvGrpSpPr>
          <p:cNvPr id="270" name="Google Shape;6011;p67"/>
          <p:cNvGrpSpPr/>
          <p:nvPr/>
        </p:nvGrpSpPr>
        <p:grpSpPr>
          <a:xfrm>
            <a:off x="7585153" y="1867514"/>
            <a:ext cx="421868" cy="414479"/>
            <a:chOff x="-40748275" y="3238700"/>
            <a:chExt cx="322600" cy="316950"/>
          </a:xfrm>
          <a:solidFill>
            <a:srgbClr val="F54527"/>
          </a:solidFill>
        </p:grpSpPr>
        <p:sp>
          <p:nvSpPr>
            <p:cNvPr id="271" name="Google Shape;6012;p67"/>
            <p:cNvSpPr/>
            <p:nvPr/>
          </p:nvSpPr>
          <p:spPr>
            <a:xfrm>
              <a:off x="-40709675" y="3273750"/>
              <a:ext cx="84300" cy="84300"/>
            </a:xfrm>
            <a:custGeom>
              <a:avLst/>
              <a:gdLst/>
              <a:ahLst/>
              <a:cxnLst/>
              <a:rect l="l" t="t" r="r" b="b"/>
              <a:pathLst>
                <a:path w="3372" h="3372" extrusionOk="0">
                  <a:moveTo>
                    <a:pt x="2710" y="0"/>
                  </a:moveTo>
                  <a:lnTo>
                    <a:pt x="1" y="2710"/>
                  </a:lnTo>
                  <a:lnTo>
                    <a:pt x="694" y="3371"/>
                  </a:lnTo>
                  <a:lnTo>
                    <a:pt x="3372" y="662"/>
                  </a:lnTo>
                  <a:lnTo>
                    <a:pt x="2710" y="0"/>
                  </a:ln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272" name="Google Shape;6013;p67"/>
            <p:cNvSpPr/>
            <p:nvPr/>
          </p:nvSpPr>
          <p:spPr>
            <a:xfrm>
              <a:off x="-40578925" y="3247175"/>
              <a:ext cx="151250" cy="149475"/>
            </a:xfrm>
            <a:custGeom>
              <a:avLst/>
              <a:gdLst/>
              <a:ahLst/>
              <a:cxnLst/>
              <a:rect l="l" t="t" r="r" b="b"/>
              <a:pathLst>
                <a:path w="6050" h="5979" extrusionOk="0">
                  <a:moveTo>
                    <a:pt x="2663" y="0"/>
                  </a:moveTo>
                  <a:cubicBezTo>
                    <a:pt x="2552" y="0"/>
                    <a:pt x="2442" y="39"/>
                    <a:pt x="2363" y="118"/>
                  </a:cubicBezTo>
                  <a:lnTo>
                    <a:pt x="1261" y="1221"/>
                  </a:lnTo>
                  <a:lnTo>
                    <a:pt x="2678" y="2639"/>
                  </a:lnTo>
                  <a:cubicBezTo>
                    <a:pt x="2836" y="2796"/>
                    <a:pt x="2836" y="3080"/>
                    <a:pt x="2678" y="3237"/>
                  </a:cubicBezTo>
                  <a:cubicBezTo>
                    <a:pt x="2637" y="3278"/>
                    <a:pt x="2560" y="3302"/>
                    <a:pt x="2473" y="3302"/>
                  </a:cubicBezTo>
                  <a:cubicBezTo>
                    <a:pt x="2360" y="3302"/>
                    <a:pt x="2232" y="3263"/>
                    <a:pt x="2143" y="3174"/>
                  </a:cubicBezTo>
                  <a:lnTo>
                    <a:pt x="725" y="1756"/>
                  </a:lnTo>
                  <a:lnTo>
                    <a:pt x="0" y="2481"/>
                  </a:lnTo>
                  <a:lnTo>
                    <a:pt x="3529" y="5978"/>
                  </a:lnTo>
                  <a:lnTo>
                    <a:pt x="5892" y="3615"/>
                  </a:lnTo>
                  <a:cubicBezTo>
                    <a:pt x="6049" y="3458"/>
                    <a:pt x="6049" y="3174"/>
                    <a:pt x="5892" y="3017"/>
                  </a:cubicBezTo>
                  <a:lnTo>
                    <a:pt x="2962" y="118"/>
                  </a:lnTo>
                  <a:cubicBezTo>
                    <a:pt x="2883" y="39"/>
                    <a:pt x="2773" y="0"/>
                    <a:pt x="2663" y="0"/>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273" name="Google Shape;6014;p67"/>
            <p:cNvSpPr/>
            <p:nvPr/>
          </p:nvSpPr>
          <p:spPr>
            <a:xfrm>
              <a:off x="-40678175" y="3305250"/>
              <a:ext cx="213475" cy="213475"/>
            </a:xfrm>
            <a:custGeom>
              <a:avLst/>
              <a:gdLst/>
              <a:ahLst/>
              <a:cxnLst/>
              <a:rect l="l" t="t" r="r" b="b"/>
              <a:pathLst>
                <a:path w="8539" h="8539" extrusionOk="0">
                  <a:moveTo>
                    <a:pt x="2679" y="0"/>
                  </a:moveTo>
                  <a:lnTo>
                    <a:pt x="1" y="2678"/>
                  </a:lnTo>
                  <a:lnTo>
                    <a:pt x="5861" y="8538"/>
                  </a:lnTo>
                  <a:lnTo>
                    <a:pt x="8539" y="5860"/>
                  </a:lnTo>
                  <a:lnTo>
                    <a:pt x="2679" y="0"/>
                  </a:ln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274" name="Google Shape;6015;p67"/>
            <p:cNvSpPr/>
            <p:nvPr/>
          </p:nvSpPr>
          <p:spPr>
            <a:xfrm>
              <a:off x="-40513550" y="3469850"/>
              <a:ext cx="87875" cy="85800"/>
            </a:xfrm>
            <a:custGeom>
              <a:avLst/>
              <a:gdLst/>
              <a:ahLst/>
              <a:cxnLst/>
              <a:rect l="l" t="t" r="r" b="b"/>
              <a:pathLst>
                <a:path w="3515" h="3432" extrusionOk="0">
                  <a:moveTo>
                    <a:pt x="2426" y="1"/>
                  </a:moveTo>
                  <a:lnTo>
                    <a:pt x="0" y="2427"/>
                  </a:lnTo>
                  <a:lnTo>
                    <a:pt x="2899" y="3404"/>
                  </a:lnTo>
                  <a:cubicBezTo>
                    <a:pt x="2948" y="3423"/>
                    <a:pt x="2996" y="3432"/>
                    <a:pt x="3044" y="3432"/>
                  </a:cubicBezTo>
                  <a:cubicBezTo>
                    <a:pt x="3302" y="3432"/>
                    <a:pt x="3514" y="3166"/>
                    <a:pt x="3434" y="2899"/>
                  </a:cubicBezTo>
                  <a:lnTo>
                    <a:pt x="2426" y="1"/>
                  </a:ln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275" name="Google Shape;6016;p67"/>
            <p:cNvSpPr/>
            <p:nvPr/>
          </p:nvSpPr>
          <p:spPr>
            <a:xfrm>
              <a:off x="-40738025" y="3404500"/>
              <a:ext cx="150450" cy="149475"/>
            </a:xfrm>
            <a:custGeom>
              <a:avLst/>
              <a:gdLst/>
              <a:ahLst/>
              <a:cxnLst/>
              <a:rect l="l" t="t" r="r" b="b"/>
              <a:pathLst>
                <a:path w="6018" h="5979" extrusionOk="0">
                  <a:moveTo>
                    <a:pt x="2521" y="0"/>
                  </a:moveTo>
                  <a:lnTo>
                    <a:pt x="1796" y="725"/>
                  </a:lnTo>
                  <a:lnTo>
                    <a:pt x="3308" y="2205"/>
                  </a:lnTo>
                  <a:cubicBezTo>
                    <a:pt x="3466" y="2363"/>
                    <a:pt x="3466" y="2646"/>
                    <a:pt x="3308" y="2804"/>
                  </a:cubicBezTo>
                  <a:cubicBezTo>
                    <a:pt x="3230" y="2883"/>
                    <a:pt x="3119" y="2922"/>
                    <a:pt x="3009" y="2922"/>
                  </a:cubicBezTo>
                  <a:cubicBezTo>
                    <a:pt x="2899" y="2922"/>
                    <a:pt x="2789" y="2883"/>
                    <a:pt x="2710" y="2804"/>
                  </a:cubicBezTo>
                  <a:lnTo>
                    <a:pt x="1229" y="1292"/>
                  </a:lnTo>
                  <a:lnTo>
                    <a:pt x="158" y="2363"/>
                  </a:lnTo>
                  <a:cubicBezTo>
                    <a:pt x="0" y="2520"/>
                    <a:pt x="0" y="2804"/>
                    <a:pt x="158" y="2962"/>
                  </a:cubicBezTo>
                  <a:lnTo>
                    <a:pt x="3056" y="5860"/>
                  </a:lnTo>
                  <a:cubicBezTo>
                    <a:pt x="3135" y="5939"/>
                    <a:pt x="3245" y="5978"/>
                    <a:pt x="3356" y="5978"/>
                  </a:cubicBezTo>
                  <a:cubicBezTo>
                    <a:pt x="3466" y="5978"/>
                    <a:pt x="3576" y="5939"/>
                    <a:pt x="3655" y="5860"/>
                  </a:cubicBezTo>
                  <a:lnTo>
                    <a:pt x="6018" y="3497"/>
                  </a:lnTo>
                  <a:lnTo>
                    <a:pt x="2521" y="0"/>
                  </a:ln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276" name="Google Shape;6017;p67"/>
            <p:cNvSpPr/>
            <p:nvPr/>
          </p:nvSpPr>
          <p:spPr>
            <a:xfrm>
              <a:off x="-40748275" y="3238700"/>
              <a:ext cx="92175" cy="87850"/>
            </a:xfrm>
            <a:custGeom>
              <a:avLst/>
              <a:gdLst/>
              <a:ahLst/>
              <a:cxnLst/>
              <a:rect l="l" t="t" r="r" b="b"/>
              <a:pathLst>
                <a:path w="3687" h="3514" extrusionOk="0">
                  <a:moveTo>
                    <a:pt x="2281" y="0"/>
                  </a:moveTo>
                  <a:cubicBezTo>
                    <a:pt x="1915" y="0"/>
                    <a:pt x="1545" y="142"/>
                    <a:pt x="1261" y="426"/>
                  </a:cubicBezTo>
                  <a:lnTo>
                    <a:pt x="568" y="1119"/>
                  </a:lnTo>
                  <a:cubicBezTo>
                    <a:pt x="1" y="1686"/>
                    <a:pt x="1" y="2568"/>
                    <a:pt x="568" y="3135"/>
                  </a:cubicBezTo>
                  <a:lnTo>
                    <a:pt x="946" y="3513"/>
                  </a:lnTo>
                  <a:lnTo>
                    <a:pt x="3687" y="804"/>
                  </a:lnTo>
                  <a:lnTo>
                    <a:pt x="3277" y="426"/>
                  </a:lnTo>
                  <a:cubicBezTo>
                    <a:pt x="3010" y="142"/>
                    <a:pt x="2647" y="0"/>
                    <a:pt x="2281" y="0"/>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grpSp>
      <p:sp>
        <p:nvSpPr>
          <p:cNvPr id="277" name="Google Shape;6042;p67"/>
          <p:cNvSpPr/>
          <p:nvPr/>
        </p:nvSpPr>
        <p:spPr>
          <a:xfrm>
            <a:off x="5201841" y="1892561"/>
            <a:ext cx="407908" cy="413466"/>
          </a:xfrm>
          <a:custGeom>
            <a:avLst/>
            <a:gdLst/>
            <a:ahLst/>
            <a:cxnLst/>
            <a:rect l="l" t="t" r="r" b="b"/>
            <a:pathLst>
              <a:path w="12477" h="12647" extrusionOk="0">
                <a:moveTo>
                  <a:pt x="3750" y="4538"/>
                </a:moveTo>
                <a:cubicBezTo>
                  <a:pt x="4223" y="4538"/>
                  <a:pt x="4601" y="4884"/>
                  <a:pt x="4601" y="5357"/>
                </a:cubicBezTo>
                <a:cubicBezTo>
                  <a:pt x="4601" y="5829"/>
                  <a:pt x="4223" y="6176"/>
                  <a:pt x="3750" y="6176"/>
                </a:cubicBezTo>
                <a:cubicBezTo>
                  <a:pt x="3277" y="6176"/>
                  <a:pt x="2931" y="5829"/>
                  <a:pt x="2931" y="5357"/>
                </a:cubicBezTo>
                <a:cubicBezTo>
                  <a:pt x="2931" y="4884"/>
                  <a:pt x="3277" y="4538"/>
                  <a:pt x="3750" y="4538"/>
                </a:cubicBezTo>
                <a:close/>
                <a:moveTo>
                  <a:pt x="6239" y="4538"/>
                </a:moveTo>
                <a:cubicBezTo>
                  <a:pt x="6711" y="4538"/>
                  <a:pt x="7058" y="4884"/>
                  <a:pt x="7058" y="5357"/>
                </a:cubicBezTo>
                <a:cubicBezTo>
                  <a:pt x="7058" y="5829"/>
                  <a:pt x="6711" y="6176"/>
                  <a:pt x="6239" y="6176"/>
                </a:cubicBezTo>
                <a:cubicBezTo>
                  <a:pt x="5766" y="6176"/>
                  <a:pt x="5420" y="5829"/>
                  <a:pt x="5420" y="5357"/>
                </a:cubicBezTo>
                <a:cubicBezTo>
                  <a:pt x="5420" y="4884"/>
                  <a:pt x="5766" y="4538"/>
                  <a:pt x="6239" y="4538"/>
                </a:cubicBezTo>
                <a:close/>
                <a:moveTo>
                  <a:pt x="8728" y="4538"/>
                </a:moveTo>
                <a:cubicBezTo>
                  <a:pt x="9200" y="4538"/>
                  <a:pt x="9547" y="4884"/>
                  <a:pt x="9547" y="5357"/>
                </a:cubicBezTo>
                <a:cubicBezTo>
                  <a:pt x="9547" y="5829"/>
                  <a:pt x="9200" y="6176"/>
                  <a:pt x="8728" y="6176"/>
                </a:cubicBezTo>
                <a:cubicBezTo>
                  <a:pt x="8255" y="6176"/>
                  <a:pt x="7877" y="5829"/>
                  <a:pt x="7877" y="5357"/>
                </a:cubicBezTo>
                <a:cubicBezTo>
                  <a:pt x="7877" y="4884"/>
                  <a:pt x="8255" y="4538"/>
                  <a:pt x="8728" y="4538"/>
                </a:cubicBezTo>
                <a:close/>
                <a:moveTo>
                  <a:pt x="6239" y="1"/>
                </a:moveTo>
                <a:cubicBezTo>
                  <a:pt x="2805" y="1"/>
                  <a:pt x="1" y="2395"/>
                  <a:pt x="1" y="5357"/>
                </a:cubicBezTo>
                <a:cubicBezTo>
                  <a:pt x="1" y="7436"/>
                  <a:pt x="1387" y="9200"/>
                  <a:pt x="3309" y="10082"/>
                </a:cubicBezTo>
                <a:lnTo>
                  <a:pt x="3309" y="12256"/>
                </a:lnTo>
                <a:cubicBezTo>
                  <a:pt x="3309" y="12486"/>
                  <a:pt x="3502" y="12646"/>
                  <a:pt x="3715" y="12646"/>
                </a:cubicBezTo>
                <a:cubicBezTo>
                  <a:pt x="3824" y="12646"/>
                  <a:pt x="3938" y="12604"/>
                  <a:pt x="4034" y="12508"/>
                </a:cubicBezTo>
                <a:lnTo>
                  <a:pt x="5609" y="10681"/>
                </a:lnTo>
                <a:cubicBezTo>
                  <a:pt x="5798" y="10681"/>
                  <a:pt x="5987" y="10713"/>
                  <a:pt x="6239" y="10713"/>
                </a:cubicBezTo>
                <a:cubicBezTo>
                  <a:pt x="9641" y="10713"/>
                  <a:pt x="12477" y="8350"/>
                  <a:pt x="12477" y="5357"/>
                </a:cubicBezTo>
                <a:cubicBezTo>
                  <a:pt x="12477" y="2395"/>
                  <a:pt x="9704" y="1"/>
                  <a:pt x="6239" y="1"/>
                </a:cubicBezTo>
                <a:close/>
              </a:path>
            </a:pathLst>
          </a:custGeom>
          <a:solidFill>
            <a:srgbClr val="F54527"/>
          </a:solidFill>
          <a:ln>
            <a:noFill/>
          </a:ln>
        </p:spPr>
        <p:txBody>
          <a:bodyPr spcFirstLastPara="1" wrap="square" lIns="68569" tIns="68569" rIns="68569" bIns="68569" anchor="ctr" anchorCtr="0">
            <a:noAutofit/>
          </a:bodyPr>
          <a:lstStyle/>
          <a:p>
            <a:endParaRPr sz="1050">
              <a:solidFill>
                <a:srgbClr val="09539E"/>
              </a:solidFill>
            </a:endParaRPr>
          </a:p>
        </p:txBody>
      </p:sp>
      <p:grpSp>
        <p:nvGrpSpPr>
          <p:cNvPr id="278" name="Google Shape;6047;p67"/>
          <p:cNvGrpSpPr/>
          <p:nvPr/>
        </p:nvGrpSpPr>
        <p:grpSpPr>
          <a:xfrm>
            <a:off x="8230417" y="1867736"/>
            <a:ext cx="415100" cy="378027"/>
            <a:chOff x="-40378075" y="3267450"/>
            <a:chExt cx="317425" cy="289075"/>
          </a:xfrm>
          <a:solidFill>
            <a:srgbClr val="F54527"/>
          </a:solidFill>
        </p:grpSpPr>
        <p:sp>
          <p:nvSpPr>
            <p:cNvPr id="279" name="Google Shape;6048;p67"/>
            <p:cNvSpPr/>
            <p:nvPr/>
          </p:nvSpPr>
          <p:spPr>
            <a:xfrm>
              <a:off x="-40218975" y="3308400"/>
              <a:ext cx="158325" cy="248125"/>
            </a:xfrm>
            <a:custGeom>
              <a:avLst/>
              <a:gdLst/>
              <a:ahLst/>
              <a:cxnLst/>
              <a:rect l="l" t="t" r="r" b="b"/>
              <a:pathLst>
                <a:path w="6333" h="9925" extrusionOk="0">
                  <a:moveTo>
                    <a:pt x="4694" y="1"/>
                  </a:moveTo>
                  <a:lnTo>
                    <a:pt x="4694" y="7877"/>
                  </a:lnTo>
                  <a:cubicBezTo>
                    <a:pt x="4694" y="8097"/>
                    <a:pt x="4474" y="8255"/>
                    <a:pt x="4253" y="8255"/>
                  </a:cubicBezTo>
                  <a:cubicBezTo>
                    <a:pt x="2993" y="8255"/>
                    <a:pt x="1638" y="8696"/>
                    <a:pt x="693" y="9452"/>
                  </a:cubicBezTo>
                  <a:cubicBezTo>
                    <a:pt x="536" y="9546"/>
                    <a:pt x="189" y="9925"/>
                    <a:pt x="0" y="9925"/>
                  </a:cubicBezTo>
                  <a:lnTo>
                    <a:pt x="5073" y="9925"/>
                  </a:lnTo>
                  <a:cubicBezTo>
                    <a:pt x="5734" y="9925"/>
                    <a:pt x="6333" y="9357"/>
                    <a:pt x="6333" y="8696"/>
                  </a:cubicBezTo>
                  <a:lnTo>
                    <a:pt x="6333" y="1229"/>
                  </a:lnTo>
                  <a:cubicBezTo>
                    <a:pt x="6333" y="536"/>
                    <a:pt x="5766" y="1"/>
                    <a:pt x="5073" y="1"/>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280" name="Google Shape;6049;p67"/>
            <p:cNvSpPr/>
            <p:nvPr/>
          </p:nvSpPr>
          <p:spPr>
            <a:xfrm>
              <a:off x="-40316650" y="3267450"/>
              <a:ext cx="86675" cy="257575"/>
            </a:xfrm>
            <a:custGeom>
              <a:avLst/>
              <a:gdLst/>
              <a:ahLst/>
              <a:cxnLst/>
              <a:rect l="l" t="t" r="r" b="b"/>
              <a:pathLst>
                <a:path w="3467" h="10303" extrusionOk="0">
                  <a:moveTo>
                    <a:pt x="1" y="0"/>
                  </a:moveTo>
                  <a:lnTo>
                    <a:pt x="1" y="9105"/>
                  </a:lnTo>
                  <a:cubicBezTo>
                    <a:pt x="1166" y="9200"/>
                    <a:pt x="2489" y="9578"/>
                    <a:pt x="3466" y="10302"/>
                  </a:cubicBezTo>
                  <a:lnTo>
                    <a:pt x="3466" y="1197"/>
                  </a:lnTo>
                  <a:cubicBezTo>
                    <a:pt x="2489" y="473"/>
                    <a:pt x="1229" y="95"/>
                    <a:pt x="1" y="0"/>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281" name="Google Shape;6050;p67"/>
            <p:cNvSpPr/>
            <p:nvPr/>
          </p:nvSpPr>
          <p:spPr>
            <a:xfrm>
              <a:off x="-40209525" y="3267450"/>
              <a:ext cx="86650" cy="257575"/>
            </a:xfrm>
            <a:custGeom>
              <a:avLst/>
              <a:gdLst/>
              <a:ahLst/>
              <a:cxnLst/>
              <a:rect l="l" t="t" r="r" b="b"/>
              <a:pathLst>
                <a:path w="3466" h="10303" extrusionOk="0">
                  <a:moveTo>
                    <a:pt x="3466" y="0"/>
                  </a:moveTo>
                  <a:cubicBezTo>
                    <a:pt x="2300" y="95"/>
                    <a:pt x="977" y="473"/>
                    <a:pt x="0" y="1197"/>
                  </a:cubicBezTo>
                  <a:lnTo>
                    <a:pt x="0" y="10302"/>
                  </a:lnTo>
                  <a:cubicBezTo>
                    <a:pt x="977" y="9578"/>
                    <a:pt x="2237" y="9200"/>
                    <a:pt x="3466" y="9105"/>
                  </a:cubicBezTo>
                  <a:lnTo>
                    <a:pt x="3466" y="0"/>
                  </a:ln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282" name="Google Shape;6051;p67"/>
            <p:cNvSpPr/>
            <p:nvPr/>
          </p:nvSpPr>
          <p:spPr>
            <a:xfrm>
              <a:off x="-40378075" y="3308400"/>
              <a:ext cx="157550" cy="248125"/>
            </a:xfrm>
            <a:custGeom>
              <a:avLst/>
              <a:gdLst/>
              <a:ahLst/>
              <a:cxnLst/>
              <a:rect l="l" t="t" r="r" b="b"/>
              <a:pathLst>
                <a:path w="6302" h="9925" extrusionOk="0">
                  <a:moveTo>
                    <a:pt x="1229" y="1"/>
                  </a:moveTo>
                  <a:cubicBezTo>
                    <a:pt x="567" y="1"/>
                    <a:pt x="0" y="536"/>
                    <a:pt x="0" y="1198"/>
                  </a:cubicBezTo>
                  <a:lnTo>
                    <a:pt x="0" y="8664"/>
                  </a:lnTo>
                  <a:cubicBezTo>
                    <a:pt x="32" y="9357"/>
                    <a:pt x="567" y="9925"/>
                    <a:pt x="1229" y="9925"/>
                  </a:cubicBezTo>
                  <a:lnTo>
                    <a:pt x="6301" y="9925"/>
                  </a:lnTo>
                  <a:cubicBezTo>
                    <a:pt x="6112" y="9925"/>
                    <a:pt x="5766" y="9609"/>
                    <a:pt x="5608" y="9452"/>
                  </a:cubicBezTo>
                  <a:cubicBezTo>
                    <a:pt x="4631" y="8664"/>
                    <a:pt x="3277" y="8255"/>
                    <a:pt x="2048" y="8255"/>
                  </a:cubicBezTo>
                  <a:cubicBezTo>
                    <a:pt x="1828" y="8255"/>
                    <a:pt x="1638" y="8066"/>
                    <a:pt x="1638" y="7877"/>
                  </a:cubicBezTo>
                  <a:lnTo>
                    <a:pt x="1638" y="1"/>
                  </a:ln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grpSp>
      <p:grpSp>
        <p:nvGrpSpPr>
          <p:cNvPr id="283" name="Google Shape;6072;p67"/>
          <p:cNvGrpSpPr/>
          <p:nvPr/>
        </p:nvGrpSpPr>
        <p:grpSpPr>
          <a:xfrm>
            <a:off x="5776495" y="1872349"/>
            <a:ext cx="415134" cy="414872"/>
            <a:chOff x="-41895050" y="3217225"/>
            <a:chExt cx="317450" cy="317250"/>
          </a:xfrm>
          <a:solidFill>
            <a:srgbClr val="F54527"/>
          </a:solidFill>
        </p:grpSpPr>
        <p:sp>
          <p:nvSpPr>
            <p:cNvPr id="284" name="Google Shape;6073;p67"/>
            <p:cNvSpPr/>
            <p:nvPr/>
          </p:nvSpPr>
          <p:spPr>
            <a:xfrm>
              <a:off x="-41895050" y="3273750"/>
              <a:ext cx="41775" cy="245750"/>
            </a:xfrm>
            <a:custGeom>
              <a:avLst/>
              <a:gdLst/>
              <a:ahLst/>
              <a:cxnLst/>
              <a:rect l="l" t="t" r="r" b="b"/>
              <a:pathLst>
                <a:path w="1671" h="9830" extrusionOk="0">
                  <a:moveTo>
                    <a:pt x="1" y="0"/>
                  </a:moveTo>
                  <a:lnTo>
                    <a:pt x="1" y="9830"/>
                  </a:lnTo>
                  <a:lnTo>
                    <a:pt x="1670" y="8192"/>
                  </a:lnTo>
                  <a:lnTo>
                    <a:pt x="1670" y="1639"/>
                  </a:lnTo>
                  <a:lnTo>
                    <a:pt x="1" y="0"/>
                  </a:ln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285" name="Google Shape;6074;p67"/>
            <p:cNvSpPr/>
            <p:nvPr/>
          </p:nvSpPr>
          <p:spPr>
            <a:xfrm>
              <a:off x="-41619375" y="3273750"/>
              <a:ext cx="41775" cy="245750"/>
            </a:xfrm>
            <a:custGeom>
              <a:avLst/>
              <a:gdLst/>
              <a:ahLst/>
              <a:cxnLst/>
              <a:rect l="l" t="t" r="r" b="b"/>
              <a:pathLst>
                <a:path w="1671" h="9830" extrusionOk="0">
                  <a:moveTo>
                    <a:pt x="1670" y="0"/>
                  </a:moveTo>
                  <a:lnTo>
                    <a:pt x="0" y="1639"/>
                  </a:lnTo>
                  <a:lnTo>
                    <a:pt x="0" y="8192"/>
                  </a:lnTo>
                  <a:lnTo>
                    <a:pt x="1670" y="9830"/>
                  </a:lnTo>
                  <a:lnTo>
                    <a:pt x="1670" y="0"/>
                  </a:ln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286" name="Google Shape;6075;p67"/>
            <p:cNvSpPr/>
            <p:nvPr/>
          </p:nvSpPr>
          <p:spPr>
            <a:xfrm>
              <a:off x="-41832825" y="3321000"/>
              <a:ext cx="193000" cy="151250"/>
            </a:xfrm>
            <a:custGeom>
              <a:avLst/>
              <a:gdLst/>
              <a:ahLst/>
              <a:cxnLst/>
              <a:rect l="l" t="t" r="r" b="b"/>
              <a:pathLst>
                <a:path w="7720" h="6050" extrusionOk="0">
                  <a:moveTo>
                    <a:pt x="1" y="1"/>
                  </a:moveTo>
                  <a:lnTo>
                    <a:pt x="1" y="6050"/>
                  </a:lnTo>
                  <a:lnTo>
                    <a:pt x="3592" y="6050"/>
                  </a:lnTo>
                  <a:lnTo>
                    <a:pt x="3592" y="4821"/>
                  </a:lnTo>
                  <a:cubicBezTo>
                    <a:pt x="3592" y="4600"/>
                    <a:pt x="3781" y="4411"/>
                    <a:pt x="4002" y="4411"/>
                  </a:cubicBezTo>
                  <a:lnTo>
                    <a:pt x="6491" y="4411"/>
                  </a:lnTo>
                  <a:cubicBezTo>
                    <a:pt x="6743" y="4411"/>
                    <a:pt x="6932" y="4600"/>
                    <a:pt x="6932" y="4821"/>
                  </a:cubicBezTo>
                  <a:lnTo>
                    <a:pt x="6932" y="6050"/>
                  </a:lnTo>
                  <a:lnTo>
                    <a:pt x="7719" y="6050"/>
                  </a:lnTo>
                  <a:lnTo>
                    <a:pt x="7719" y="1"/>
                  </a:ln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287" name="Google Shape;6076;p67"/>
            <p:cNvSpPr/>
            <p:nvPr/>
          </p:nvSpPr>
          <p:spPr>
            <a:xfrm>
              <a:off x="-41880075" y="3493500"/>
              <a:ext cx="287500" cy="40975"/>
            </a:xfrm>
            <a:custGeom>
              <a:avLst/>
              <a:gdLst/>
              <a:ahLst/>
              <a:cxnLst/>
              <a:rect l="l" t="t" r="r" b="b"/>
              <a:pathLst>
                <a:path w="11500" h="1639" extrusionOk="0">
                  <a:moveTo>
                    <a:pt x="1639" y="0"/>
                  </a:moveTo>
                  <a:lnTo>
                    <a:pt x="0" y="1638"/>
                  </a:lnTo>
                  <a:lnTo>
                    <a:pt x="11500" y="1638"/>
                  </a:lnTo>
                  <a:lnTo>
                    <a:pt x="9830" y="0"/>
                  </a:ln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288" name="Google Shape;6077;p67"/>
            <p:cNvSpPr/>
            <p:nvPr/>
          </p:nvSpPr>
          <p:spPr>
            <a:xfrm>
              <a:off x="-41880875" y="3217225"/>
              <a:ext cx="288300" cy="83325"/>
            </a:xfrm>
            <a:custGeom>
              <a:avLst/>
              <a:gdLst/>
              <a:ahLst/>
              <a:cxnLst/>
              <a:rect l="l" t="t" r="r" b="b"/>
              <a:pathLst>
                <a:path w="11532" h="3333" extrusionOk="0">
                  <a:moveTo>
                    <a:pt x="5798" y="1033"/>
                  </a:moveTo>
                  <a:lnTo>
                    <a:pt x="6459" y="1694"/>
                  </a:lnTo>
                  <a:lnTo>
                    <a:pt x="5136" y="1694"/>
                  </a:lnTo>
                  <a:lnTo>
                    <a:pt x="5798" y="1033"/>
                  </a:lnTo>
                  <a:close/>
                  <a:moveTo>
                    <a:pt x="5750" y="1"/>
                  </a:moveTo>
                  <a:cubicBezTo>
                    <a:pt x="5640" y="1"/>
                    <a:pt x="5530" y="40"/>
                    <a:pt x="5451" y="119"/>
                  </a:cubicBezTo>
                  <a:lnTo>
                    <a:pt x="3939" y="1663"/>
                  </a:lnTo>
                  <a:lnTo>
                    <a:pt x="1" y="1663"/>
                  </a:lnTo>
                  <a:lnTo>
                    <a:pt x="1639" y="3332"/>
                  </a:lnTo>
                  <a:lnTo>
                    <a:pt x="9862" y="3332"/>
                  </a:lnTo>
                  <a:lnTo>
                    <a:pt x="11532" y="1663"/>
                  </a:lnTo>
                  <a:lnTo>
                    <a:pt x="7593" y="1663"/>
                  </a:lnTo>
                  <a:lnTo>
                    <a:pt x="6050" y="119"/>
                  </a:lnTo>
                  <a:cubicBezTo>
                    <a:pt x="5971" y="40"/>
                    <a:pt x="5861" y="1"/>
                    <a:pt x="5750" y="1"/>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grpSp>
      <p:grpSp>
        <p:nvGrpSpPr>
          <p:cNvPr id="289" name="Google Shape;6107;p67"/>
          <p:cNvGrpSpPr/>
          <p:nvPr/>
        </p:nvGrpSpPr>
        <p:grpSpPr>
          <a:xfrm>
            <a:off x="6397010" y="1856363"/>
            <a:ext cx="418206" cy="413074"/>
            <a:chOff x="-41530375" y="3218800"/>
            <a:chExt cx="319800" cy="315875"/>
          </a:xfrm>
          <a:solidFill>
            <a:srgbClr val="F54527"/>
          </a:solidFill>
        </p:grpSpPr>
        <p:sp>
          <p:nvSpPr>
            <p:cNvPr id="290" name="Google Shape;6108;p67"/>
            <p:cNvSpPr/>
            <p:nvPr/>
          </p:nvSpPr>
          <p:spPr>
            <a:xfrm>
              <a:off x="-41530375" y="3337550"/>
              <a:ext cx="199300" cy="197125"/>
            </a:xfrm>
            <a:custGeom>
              <a:avLst/>
              <a:gdLst/>
              <a:ahLst/>
              <a:cxnLst/>
              <a:rect l="l" t="t" r="r" b="b"/>
              <a:pathLst>
                <a:path w="7972" h="7885" extrusionOk="0">
                  <a:moveTo>
                    <a:pt x="3245" y="0"/>
                  </a:moveTo>
                  <a:lnTo>
                    <a:pt x="473" y="2804"/>
                  </a:lnTo>
                  <a:cubicBezTo>
                    <a:pt x="0" y="3277"/>
                    <a:pt x="0" y="4064"/>
                    <a:pt x="473" y="4568"/>
                  </a:cubicBezTo>
                  <a:lnTo>
                    <a:pt x="3403" y="7530"/>
                  </a:lnTo>
                  <a:cubicBezTo>
                    <a:pt x="3639" y="7766"/>
                    <a:pt x="3954" y="7884"/>
                    <a:pt x="4277" y="7884"/>
                  </a:cubicBezTo>
                  <a:cubicBezTo>
                    <a:pt x="4600" y="7884"/>
                    <a:pt x="4931" y="7766"/>
                    <a:pt x="5199" y="7530"/>
                  </a:cubicBezTo>
                  <a:lnTo>
                    <a:pt x="7971" y="4726"/>
                  </a:lnTo>
                  <a:lnTo>
                    <a:pt x="3245" y="0"/>
                  </a:ln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291" name="Google Shape;6109;p67"/>
            <p:cNvSpPr/>
            <p:nvPr/>
          </p:nvSpPr>
          <p:spPr>
            <a:xfrm>
              <a:off x="-41435075" y="3218800"/>
              <a:ext cx="224500" cy="221950"/>
            </a:xfrm>
            <a:custGeom>
              <a:avLst/>
              <a:gdLst/>
              <a:ahLst/>
              <a:cxnLst/>
              <a:rect l="l" t="t" r="r" b="b"/>
              <a:pathLst>
                <a:path w="8980" h="8878" extrusionOk="0">
                  <a:moveTo>
                    <a:pt x="4395" y="1"/>
                  </a:moveTo>
                  <a:cubicBezTo>
                    <a:pt x="4285" y="1"/>
                    <a:pt x="4175" y="40"/>
                    <a:pt x="4096" y="119"/>
                  </a:cubicBezTo>
                  <a:lnTo>
                    <a:pt x="1" y="4152"/>
                  </a:lnTo>
                  <a:lnTo>
                    <a:pt x="4726" y="8877"/>
                  </a:lnTo>
                  <a:lnTo>
                    <a:pt x="8822" y="4845"/>
                  </a:lnTo>
                  <a:cubicBezTo>
                    <a:pt x="8979" y="4687"/>
                    <a:pt x="8979" y="4404"/>
                    <a:pt x="8822" y="4246"/>
                  </a:cubicBezTo>
                  <a:lnTo>
                    <a:pt x="4695" y="119"/>
                  </a:lnTo>
                  <a:cubicBezTo>
                    <a:pt x="4616" y="40"/>
                    <a:pt x="4506" y="1"/>
                    <a:pt x="4395" y="1"/>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grpSp>
      <p:grpSp>
        <p:nvGrpSpPr>
          <p:cNvPr id="327" name="Google Shape;5593;p66"/>
          <p:cNvGrpSpPr/>
          <p:nvPr/>
        </p:nvGrpSpPr>
        <p:grpSpPr>
          <a:xfrm>
            <a:off x="3885546" y="2599752"/>
            <a:ext cx="501820" cy="501820"/>
            <a:chOff x="5049725" y="249400"/>
            <a:chExt cx="481825" cy="481825"/>
          </a:xfrm>
          <a:solidFill>
            <a:srgbClr val="F54527"/>
          </a:solidFill>
        </p:grpSpPr>
        <p:sp>
          <p:nvSpPr>
            <p:cNvPr id="328" name="Google Shape;5594;p66"/>
            <p:cNvSpPr/>
            <p:nvPr/>
          </p:nvSpPr>
          <p:spPr>
            <a:xfrm>
              <a:off x="5191775" y="560925"/>
              <a:ext cx="197625" cy="170300"/>
            </a:xfrm>
            <a:custGeom>
              <a:avLst/>
              <a:gdLst/>
              <a:ahLst/>
              <a:cxnLst/>
              <a:rect l="l" t="t" r="r" b="b"/>
              <a:pathLst>
                <a:path w="7905" h="6812" extrusionOk="0">
                  <a:moveTo>
                    <a:pt x="6213" y="1129"/>
                  </a:moveTo>
                  <a:cubicBezTo>
                    <a:pt x="6523" y="1129"/>
                    <a:pt x="6776" y="1379"/>
                    <a:pt x="6776" y="1693"/>
                  </a:cubicBezTo>
                  <a:cubicBezTo>
                    <a:pt x="6776" y="2006"/>
                    <a:pt x="6523" y="2259"/>
                    <a:pt x="6213" y="2259"/>
                  </a:cubicBezTo>
                  <a:lnTo>
                    <a:pt x="1696" y="2259"/>
                  </a:lnTo>
                  <a:cubicBezTo>
                    <a:pt x="1383" y="2259"/>
                    <a:pt x="1130" y="2006"/>
                    <a:pt x="1130" y="1693"/>
                  </a:cubicBezTo>
                  <a:cubicBezTo>
                    <a:pt x="1130" y="1379"/>
                    <a:pt x="1383" y="1129"/>
                    <a:pt x="1696" y="1129"/>
                  </a:cubicBezTo>
                  <a:close/>
                  <a:moveTo>
                    <a:pt x="6213" y="3388"/>
                  </a:moveTo>
                  <a:cubicBezTo>
                    <a:pt x="6523" y="3388"/>
                    <a:pt x="6776" y="3638"/>
                    <a:pt x="6776" y="3951"/>
                  </a:cubicBezTo>
                  <a:cubicBezTo>
                    <a:pt x="6776" y="4264"/>
                    <a:pt x="6523" y="4517"/>
                    <a:pt x="6213" y="4517"/>
                  </a:cubicBezTo>
                  <a:lnTo>
                    <a:pt x="1696" y="4517"/>
                  </a:lnTo>
                  <a:cubicBezTo>
                    <a:pt x="1383" y="4517"/>
                    <a:pt x="1130" y="4264"/>
                    <a:pt x="1130" y="3951"/>
                  </a:cubicBezTo>
                  <a:cubicBezTo>
                    <a:pt x="1130" y="3638"/>
                    <a:pt x="1383" y="3388"/>
                    <a:pt x="1696" y="3388"/>
                  </a:cubicBezTo>
                  <a:close/>
                  <a:moveTo>
                    <a:pt x="0" y="0"/>
                  </a:moveTo>
                  <a:lnTo>
                    <a:pt x="0" y="6249"/>
                  </a:lnTo>
                  <a:cubicBezTo>
                    <a:pt x="0" y="6559"/>
                    <a:pt x="253" y="6812"/>
                    <a:pt x="567" y="6812"/>
                  </a:cubicBezTo>
                  <a:lnTo>
                    <a:pt x="7342" y="6812"/>
                  </a:lnTo>
                  <a:cubicBezTo>
                    <a:pt x="7652" y="6812"/>
                    <a:pt x="7905" y="6559"/>
                    <a:pt x="7905" y="6249"/>
                  </a:cubicBezTo>
                  <a:lnTo>
                    <a:pt x="7905" y="0"/>
                  </a:ln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329" name="Google Shape;5595;p66"/>
            <p:cNvSpPr/>
            <p:nvPr/>
          </p:nvSpPr>
          <p:spPr>
            <a:xfrm>
              <a:off x="5049725" y="249400"/>
              <a:ext cx="481825" cy="396225"/>
            </a:xfrm>
            <a:custGeom>
              <a:avLst/>
              <a:gdLst/>
              <a:ahLst/>
              <a:cxnLst/>
              <a:rect l="l" t="t" r="r" b="b"/>
              <a:pathLst>
                <a:path w="19273" h="15849" extrusionOk="0">
                  <a:moveTo>
                    <a:pt x="4553" y="4518"/>
                  </a:moveTo>
                  <a:lnTo>
                    <a:pt x="4553" y="5686"/>
                  </a:lnTo>
                  <a:lnTo>
                    <a:pt x="3424" y="5686"/>
                  </a:lnTo>
                  <a:lnTo>
                    <a:pt x="3424" y="4948"/>
                  </a:lnTo>
                  <a:cubicBezTo>
                    <a:pt x="3424" y="4710"/>
                    <a:pt x="3617" y="4518"/>
                    <a:pt x="3852" y="4518"/>
                  </a:cubicBezTo>
                  <a:close/>
                  <a:moveTo>
                    <a:pt x="15418" y="4518"/>
                  </a:moveTo>
                  <a:cubicBezTo>
                    <a:pt x="15653" y="4518"/>
                    <a:pt x="15845" y="4710"/>
                    <a:pt x="15845" y="4948"/>
                  </a:cubicBezTo>
                  <a:lnTo>
                    <a:pt x="15845" y="5686"/>
                  </a:lnTo>
                  <a:lnTo>
                    <a:pt x="14716" y="5686"/>
                  </a:lnTo>
                  <a:lnTo>
                    <a:pt x="14716" y="4518"/>
                  </a:lnTo>
                  <a:close/>
                  <a:moveTo>
                    <a:pt x="10199" y="1130"/>
                  </a:moveTo>
                  <a:lnTo>
                    <a:pt x="10199" y="3954"/>
                  </a:lnTo>
                  <a:cubicBezTo>
                    <a:pt x="10199" y="4265"/>
                    <a:pt x="10452" y="4518"/>
                    <a:pt x="10765" y="4518"/>
                  </a:cubicBezTo>
                  <a:lnTo>
                    <a:pt x="13587" y="4518"/>
                  </a:lnTo>
                  <a:lnTo>
                    <a:pt x="13587" y="6815"/>
                  </a:lnTo>
                  <a:lnTo>
                    <a:pt x="5682" y="6815"/>
                  </a:lnTo>
                  <a:lnTo>
                    <a:pt x="5682" y="1130"/>
                  </a:lnTo>
                  <a:close/>
                  <a:moveTo>
                    <a:pt x="16412" y="9074"/>
                  </a:moveTo>
                  <a:cubicBezTo>
                    <a:pt x="16722" y="9074"/>
                    <a:pt x="16975" y="9324"/>
                    <a:pt x="16975" y="9637"/>
                  </a:cubicBezTo>
                  <a:cubicBezTo>
                    <a:pt x="16975" y="9950"/>
                    <a:pt x="16722" y="10203"/>
                    <a:pt x="16412" y="10203"/>
                  </a:cubicBezTo>
                  <a:lnTo>
                    <a:pt x="15282" y="10203"/>
                  </a:lnTo>
                  <a:cubicBezTo>
                    <a:pt x="14969" y="10203"/>
                    <a:pt x="14716" y="9950"/>
                    <a:pt x="14716" y="9637"/>
                  </a:cubicBezTo>
                  <a:cubicBezTo>
                    <a:pt x="14716" y="9324"/>
                    <a:pt x="14969" y="9074"/>
                    <a:pt x="15282" y="9074"/>
                  </a:cubicBezTo>
                  <a:close/>
                  <a:moveTo>
                    <a:pt x="10782" y="1"/>
                  </a:moveTo>
                  <a:cubicBezTo>
                    <a:pt x="10776" y="1"/>
                    <a:pt x="10771" y="1"/>
                    <a:pt x="10765" y="1"/>
                  </a:cubicBezTo>
                  <a:lnTo>
                    <a:pt x="5119" y="1"/>
                  </a:lnTo>
                  <a:cubicBezTo>
                    <a:pt x="4806" y="1"/>
                    <a:pt x="4553" y="254"/>
                    <a:pt x="4553" y="567"/>
                  </a:cubicBezTo>
                  <a:lnTo>
                    <a:pt x="4553" y="3388"/>
                  </a:lnTo>
                  <a:lnTo>
                    <a:pt x="3852" y="3388"/>
                  </a:lnTo>
                  <a:cubicBezTo>
                    <a:pt x="2993" y="3388"/>
                    <a:pt x="2295" y="4087"/>
                    <a:pt x="2295" y="4948"/>
                  </a:cubicBezTo>
                  <a:lnTo>
                    <a:pt x="2295" y="5686"/>
                  </a:lnTo>
                  <a:lnTo>
                    <a:pt x="1693" y="5686"/>
                  </a:lnTo>
                  <a:cubicBezTo>
                    <a:pt x="756" y="5686"/>
                    <a:pt x="0" y="6442"/>
                    <a:pt x="0" y="7378"/>
                  </a:cubicBezTo>
                  <a:lnTo>
                    <a:pt x="0" y="14154"/>
                  </a:lnTo>
                  <a:cubicBezTo>
                    <a:pt x="0" y="15090"/>
                    <a:pt x="756" y="15846"/>
                    <a:pt x="1693" y="15849"/>
                  </a:cubicBezTo>
                  <a:lnTo>
                    <a:pt x="4553" y="15849"/>
                  </a:lnTo>
                  <a:lnTo>
                    <a:pt x="4553" y="12461"/>
                  </a:lnTo>
                  <a:lnTo>
                    <a:pt x="3990" y="12461"/>
                  </a:lnTo>
                  <a:cubicBezTo>
                    <a:pt x="3677" y="12461"/>
                    <a:pt x="3424" y="12208"/>
                    <a:pt x="3424" y="11895"/>
                  </a:cubicBezTo>
                  <a:cubicBezTo>
                    <a:pt x="3424" y="11582"/>
                    <a:pt x="3677" y="11332"/>
                    <a:pt x="3990" y="11332"/>
                  </a:cubicBezTo>
                  <a:lnTo>
                    <a:pt x="15282" y="11332"/>
                  </a:lnTo>
                  <a:cubicBezTo>
                    <a:pt x="15593" y="11332"/>
                    <a:pt x="15845" y="11582"/>
                    <a:pt x="15845" y="11895"/>
                  </a:cubicBezTo>
                  <a:cubicBezTo>
                    <a:pt x="15845" y="12208"/>
                    <a:pt x="15593" y="12461"/>
                    <a:pt x="15282" y="12461"/>
                  </a:cubicBezTo>
                  <a:lnTo>
                    <a:pt x="14716" y="12461"/>
                  </a:lnTo>
                  <a:lnTo>
                    <a:pt x="14716" y="15849"/>
                  </a:lnTo>
                  <a:lnTo>
                    <a:pt x="17541" y="15849"/>
                  </a:lnTo>
                  <a:cubicBezTo>
                    <a:pt x="18474" y="15849"/>
                    <a:pt x="19272" y="15087"/>
                    <a:pt x="19272" y="14154"/>
                  </a:cubicBezTo>
                  <a:lnTo>
                    <a:pt x="19272" y="7378"/>
                  </a:lnTo>
                  <a:cubicBezTo>
                    <a:pt x="19272" y="6445"/>
                    <a:pt x="18474" y="5686"/>
                    <a:pt x="17541" y="5686"/>
                  </a:cubicBezTo>
                  <a:lnTo>
                    <a:pt x="16975" y="5686"/>
                  </a:lnTo>
                  <a:lnTo>
                    <a:pt x="16975" y="4948"/>
                  </a:lnTo>
                  <a:cubicBezTo>
                    <a:pt x="16975" y="4087"/>
                    <a:pt x="16276" y="3388"/>
                    <a:pt x="15418" y="3388"/>
                  </a:cubicBezTo>
                  <a:lnTo>
                    <a:pt x="14385" y="3388"/>
                  </a:lnTo>
                  <a:cubicBezTo>
                    <a:pt x="11026" y="30"/>
                    <a:pt x="11079" y="1"/>
                    <a:pt x="10782" y="1"/>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grpSp>
      <p:grpSp>
        <p:nvGrpSpPr>
          <p:cNvPr id="330" name="Google Shape;5596;p66"/>
          <p:cNvGrpSpPr/>
          <p:nvPr/>
        </p:nvGrpSpPr>
        <p:grpSpPr>
          <a:xfrm>
            <a:off x="5180758" y="2670650"/>
            <a:ext cx="395025" cy="395025"/>
            <a:chOff x="5660400" y="238125"/>
            <a:chExt cx="481825" cy="481825"/>
          </a:xfrm>
          <a:solidFill>
            <a:srgbClr val="F54527"/>
          </a:solidFill>
        </p:grpSpPr>
        <p:sp>
          <p:nvSpPr>
            <p:cNvPr id="331" name="Google Shape;5597;p66"/>
            <p:cNvSpPr/>
            <p:nvPr/>
          </p:nvSpPr>
          <p:spPr>
            <a:xfrm>
              <a:off x="5660400" y="436700"/>
              <a:ext cx="481825" cy="283250"/>
            </a:xfrm>
            <a:custGeom>
              <a:avLst/>
              <a:gdLst/>
              <a:ahLst/>
              <a:cxnLst/>
              <a:rect l="l" t="t" r="r" b="b"/>
              <a:pathLst>
                <a:path w="19273" h="11330" extrusionOk="0">
                  <a:moveTo>
                    <a:pt x="5120" y="1130"/>
                  </a:moveTo>
                  <a:cubicBezTo>
                    <a:pt x="5433" y="1130"/>
                    <a:pt x="5683" y="1380"/>
                    <a:pt x="5683" y="1693"/>
                  </a:cubicBezTo>
                  <a:cubicBezTo>
                    <a:pt x="5683" y="2006"/>
                    <a:pt x="5433" y="2259"/>
                    <a:pt x="5120" y="2259"/>
                  </a:cubicBezTo>
                  <a:lnTo>
                    <a:pt x="2861" y="2259"/>
                  </a:lnTo>
                  <a:cubicBezTo>
                    <a:pt x="2548" y="2259"/>
                    <a:pt x="2298" y="2006"/>
                    <a:pt x="2298" y="1693"/>
                  </a:cubicBezTo>
                  <a:cubicBezTo>
                    <a:pt x="2298" y="1380"/>
                    <a:pt x="2548" y="1130"/>
                    <a:pt x="2861" y="1130"/>
                  </a:cubicBezTo>
                  <a:close/>
                  <a:moveTo>
                    <a:pt x="10766" y="1130"/>
                  </a:moveTo>
                  <a:cubicBezTo>
                    <a:pt x="11079" y="1130"/>
                    <a:pt x="11329" y="1380"/>
                    <a:pt x="11329" y="1693"/>
                  </a:cubicBezTo>
                  <a:cubicBezTo>
                    <a:pt x="11329" y="2006"/>
                    <a:pt x="11079" y="2259"/>
                    <a:pt x="10766" y="2259"/>
                  </a:cubicBezTo>
                  <a:lnTo>
                    <a:pt x="8507" y="2259"/>
                  </a:lnTo>
                  <a:cubicBezTo>
                    <a:pt x="8194" y="2259"/>
                    <a:pt x="7944" y="2006"/>
                    <a:pt x="7944" y="1693"/>
                  </a:cubicBezTo>
                  <a:cubicBezTo>
                    <a:pt x="7944" y="1380"/>
                    <a:pt x="8194" y="1130"/>
                    <a:pt x="8507" y="1130"/>
                  </a:cubicBezTo>
                  <a:close/>
                  <a:moveTo>
                    <a:pt x="16412" y="1130"/>
                  </a:moveTo>
                  <a:cubicBezTo>
                    <a:pt x="16725" y="1130"/>
                    <a:pt x="16975" y="1380"/>
                    <a:pt x="16975" y="1693"/>
                  </a:cubicBezTo>
                  <a:cubicBezTo>
                    <a:pt x="16975" y="2006"/>
                    <a:pt x="16725" y="2259"/>
                    <a:pt x="16412" y="2259"/>
                  </a:cubicBezTo>
                  <a:lnTo>
                    <a:pt x="14153" y="2259"/>
                  </a:lnTo>
                  <a:cubicBezTo>
                    <a:pt x="13840" y="2259"/>
                    <a:pt x="13590" y="2006"/>
                    <a:pt x="13590" y="1693"/>
                  </a:cubicBezTo>
                  <a:cubicBezTo>
                    <a:pt x="13590" y="1380"/>
                    <a:pt x="13840" y="1130"/>
                    <a:pt x="14153" y="1130"/>
                  </a:cubicBezTo>
                  <a:close/>
                  <a:moveTo>
                    <a:pt x="5120" y="4518"/>
                  </a:moveTo>
                  <a:cubicBezTo>
                    <a:pt x="5433" y="4518"/>
                    <a:pt x="5683" y="4767"/>
                    <a:pt x="5683" y="5081"/>
                  </a:cubicBezTo>
                  <a:cubicBezTo>
                    <a:pt x="5683" y="5394"/>
                    <a:pt x="5433" y="5647"/>
                    <a:pt x="5120" y="5647"/>
                  </a:cubicBezTo>
                  <a:lnTo>
                    <a:pt x="2861" y="5647"/>
                  </a:lnTo>
                  <a:cubicBezTo>
                    <a:pt x="2548" y="5647"/>
                    <a:pt x="2298" y="5394"/>
                    <a:pt x="2298" y="5081"/>
                  </a:cubicBezTo>
                  <a:cubicBezTo>
                    <a:pt x="2298" y="4767"/>
                    <a:pt x="2548" y="4518"/>
                    <a:pt x="2861" y="4518"/>
                  </a:cubicBezTo>
                  <a:close/>
                  <a:moveTo>
                    <a:pt x="10766" y="4518"/>
                  </a:moveTo>
                  <a:cubicBezTo>
                    <a:pt x="11079" y="4518"/>
                    <a:pt x="11329" y="4767"/>
                    <a:pt x="11329" y="5081"/>
                  </a:cubicBezTo>
                  <a:cubicBezTo>
                    <a:pt x="11329" y="5394"/>
                    <a:pt x="11079" y="5647"/>
                    <a:pt x="10766" y="5647"/>
                  </a:cubicBezTo>
                  <a:lnTo>
                    <a:pt x="8507" y="5647"/>
                  </a:lnTo>
                  <a:cubicBezTo>
                    <a:pt x="8194" y="5647"/>
                    <a:pt x="7944" y="5394"/>
                    <a:pt x="7944" y="5081"/>
                  </a:cubicBezTo>
                  <a:cubicBezTo>
                    <a:pt x="7944" y="4767"/>
                    <a:pt x="8194" y="4518"/>
                    <a:pt x="8507" y="4518"/>
                  </a:cubicBezTo>
                  <a:close/>
                  <a:moveTo>
                    <a:pt x="16412" y="4518"/>
                  </a:moveTo>
                  <a:cubicBezTo>
                    <a:pt x="16725" y="4518"/>
                    <a:pt x="16975" y="4767"/>
                    <a:pt x="16975" y="5081"/>
                  </a:cubicBezTo>
                  <a:cubicBezTo>
                    <a:pt x="16975" y="5394"/>
                    <a:pt x="16725" y="5647"/>
                    <a:pt x="16412" y="5647"/>
                  </a:cubicBezTo>
                  <a:lnTo>
                    <a:pt x="14153" y="5647"/>
                  </a:lnTo>
                  <a:cubicBezTo>
                    <a:pt x="13840" y="5647"/>
                    <a:pt x="13590" y="5394"/>
                    <a:pt x="13590" y="5081"/>
                  </a:cubicBezTo>
                  <a:cubicBezTo>
                    <a:pt x="13590" y="4767"/>
                    <a:pt x="13840" y="4518"/>
                    <a:pt x="14153" y="4518"/>
                  </a:cubicBezTo>
                  <a:close/>
                  <a:moveTo>
                    <a:pt x="5120" y="7941"/>
                  </a:moveTo>
                  <a:cubicBezTo>
                    <a:pt x="5433" y="7941"/>
                    <a:pt x="5683" y="8194"/>
                    <a:pt x="5683" y="8507"/>
                  </a:cubicBezTo>
                  <a:cubicBezTo>
                    <a:pt x="5683" y="8818"/>
                    <a:pt x="5433" y="9071"/>
                    <a:pt x="5120" y="9071"/>
                  </a:cubicBezTo>
                  <a:lnTo>
                    <a:pt x="2861" y="9071"/>
                  </a:lnTo>
                  <a:cubicBezTo>
                    <a:pt x="2548" y="9071"/>
                    <a:pt x="2298" y="8818"/>
                    <a:pt x="2298" y="8507"/>
                  </a:cubicBezTo>
                  <a:cubicBezTo>
                    <a:pt x="2298" y="8194"/>
                    <a:pt x="2548" y="7941"/>
                    <a:pt x="2861" y="7941"/>
                  </a:cubicBezTo>
                  <a:close/>
                  <a:moveTo>
                    <a:pt x="10766" y="7941"/>
                  </a:moveTo>
                  <a:cubicBezTo>
                    <a:pt x="11079" y="7941"/>
                    <a:pt x="11329" y="8194"/>
                    <a:pt x="11329" y="8507"/>
                  </a:cubicBezTo>
                  <a:cubicBezTo>
                    <a:pt x="11329" y="8818"/>
                    <a:pt x="11079" y="9071"/>
                    <a:pt x="10766" y="9071"/>
                  </a:cubicBezTo>
                  <a:lnTo>
                    <a:pt x="8507" y="9071"/>
                  </a:lnTo>
                  <a:cubicBezTo>
                    <a:pt x="8194" y="9071"/>
                    <a:pt x="7944" y="8818"/>
                    <a:pt x="7944" y="8507"/>
                  </a:cubicBezTo>
                  <a:cubicBezTo>
                    <a:pt x="7944" y="8194"/>
                    <a:pt x="8194" y="7941"/>
                    <a:pt x="8507" y="7941"/>
                  </a:cubicBezTo>
                  <a:close/>
                  <a:moveTo>
                    <a:pt x="16412" y="7941"/>
                  </a:moveTo>
                  <a:cubicBezTo>
                    <a:pt x="16725" y="7941"/>
                    <a:pt x="16975" y="8194"/>
                    <a:pt x="16975" y="8507"/>
                  </a:cubicBezTo>
                  <a:cubicBezTo>
                    <a:pt x="16975" y="8818"/>
                    <a:pt x="16725" y="9071"/>
                    <a:pt x="16412" y="9071"/>
                  </a:cubicBezTo>
                  <a:lnTo>
                    <a:pt x="14153" y="9071"/>
                  </a:lnTo>
                  <a:cubicBezTo>
                    <a:pt x="13840" y="9071"/>
                    <a:pt x="13590" y="8818"/>
                    <a:pt x="13590" y="8507"/>
                  </a:cubicBezTo>
                  <a:cubicBezTo>
                    <a:pt x="13590" y="8194"/>
                    <a:pt x="13840" y="7941"/>
                    <a:pt x="14153" y="7941"/>
                  </a:cubicBezTo>
                  <a:close/>
                  <a:moveTo>
                    <a:pt x="1" y="1"/>
                  </a:moveTo>
                  <a:lnTo>
                    <a:pt x="1" y="9637"/>
                  </a:lnTo>
                  <a:cubicBezTo>
                    <a:pt x="1" y="10570"/>
                    <a:pt x="759" y="11329"/>
                    <a:pt x="1696" y="11329"/>
                  </a:cubicBezTo>
                  <a:lnTo>
                    <a:pt x="17580" y="11329"/>
                  </a:lnTo>
                  <a:cubicBezTo>
                    <a:pt x="18514" y="11329"/>
                    <a:pt x="19273" y="10570"/>
                    <a:pt x="19273" y="9637"/>
                  </a:cubicBezTo>
                  <a:lnTo>
                    <a:pt x="19273" y="1"/>
                  </a:ln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332" name="Google Shape;5598;p66"/>
            <p:cNvSpPr/>
            <p:nvPr/>
          </p:nvSpPr>
          <p:spPr>
            <a:xfrm>
              <a:off x="5660400" y="238125"/>
              <a:ext cx="481825" cy="170375"/>
            </a:xfrm>
            <a:custGeom>
              <a:avLst/>
              <a:gdLst/>
              <a:ahLst/>
              <a:cxnLst/>
              <a:rect l="l" t="t" r="r" b="b"/>
              <a:pathLst>
                <a:path w="19273" h="6815" extrusionOk="0">
                  <a:moveTo>
                    <a:pt x="3990" y="1129"/>
                  </a:moveTo>
                  <a:cubicBezTo>
                    <a:pt x="4304" y="1129"/>
                    <a:pt x="4557" y="1382"/>
                    <a:pt x="4557" y="1695"/>
                  </a:cubicBezTo>
                  <a:lnTo>
                    <a:pt x="4557" y="3954"/>
                  </a:lnTo>
                  <a:cubicBezTo>
                    <a:pt x="4557" y="4264"/>
                    <a:pt x="4304" y="4517"/>
                    <a:pt x="3990" y="4517"/>
                  </a:cubicBezTo>
                  <a:cubicBezTo>
                    <a:pt x="3677" y="4517"/>
                    <a:pt x="3427" y="4264"/>
                    <a:pt x="3427" y="3954"/>
                  </a:cubicBezTo>
                  <a:lnTo>
                    <a:pt x="3427" y="1695"/>
                  </a:lnTo>
                  <a:cubicBezTo>
                    <a:pt x="3427" y="1382"/>
                    <a:pt x="3677" y="1129"/>
                    <a:pt x="3990" y="1129"/>
                  </a:cubicBezTo>
                  <a:close/>
                  <a:moveTo>
                    <a:pt x="9637" y="1129"/>
                  </a:moveTo>
                  <a:cubicBezTo>
                    <a:pt x="9950" y="1129"/>
                    <a:pt x="10203" y="1382"/>
                    <a:pt x="10203" y="1695"/>
                  </a:cubicBezTo>
                  <a:lnTo>
                    <a:pt x="10203" y="3954"/>
                  </a:lnTo>
                  <a:cubicBezTo>
                    <a:pt x="10203" y="4264"/>
                    <a:pt x="9950" y="4517"/>
                    <a:pt x="9637" y="4517"/>
                  </a:cubicBezTo>
                  <a:cubicBezTo>
                    <a:pt x="9323" y="4517"/>
                    <a:pt x="9073" y="4264"/>
                    <a:pt x="9073" y="3954"/>
                  </a:cubicBezTo>
                  <a:lnTo>
                    <a:pt x="9073" y="1695"/>
                  </a:lnTo>
                  <a:cubicBezTo>
                    <a:pt x="9073" y="1382"/>
                    <a:pt x="9323" y="1129"/>
                    <a:pt x="9637" y="1129"/>
                  </a:cubicBezTo>
                  <a:close/>
                  <a:moveTo>
                    <a:pt x="15283" y="1129"/>
                  </a:moveTo>
                  <a:cubicBezTo>
                    <a:pt x="15596" y="1129"/>
                    <a:pt x="15849" y="1382"/>
                    <a:pt x="15849" y="1695"/>
                  </a:cubicBezTo>
                  <a:lnTo>
                    <a:pt x="15849" y="3954"/>
                  </a:lnTo>
                  <a:cubicBezTo>
                    <a:pt x="15849" y="4264"/>
                    <a:pt x="15596" y="4517"/>
                    <a:pt x="15283" y="4517"/>
                  </a:cubicBezTo>
                  <a:cubicBezTo>
                    <a:pt x="14969" y="4517"/>
                    <a:pt x="14719" y="4264"/>
                    <a:pt x="14719" y="3954"/>
                  </a:cubicBezTo>
                  <a:lnTo>
                    <a:pt x="14719" y="1695"/>
                  </a:lnTo>
                  <a:cubicBezTo>
                    <a:pt x="14719" y="1382"/>
                    <a:pt x="14969" y="1129"/>
                    <a:pt x="15283" y="1129"/>
                  </a:cubicBezTo>
                  <a:close/>
                  <a:moveTo>
                    <a:pt x="3990" y="0"/>
                  </a:moveTo>
                  <a:cubicBezTo>
                    <a:pt x="3054" y="0"/>
                    <a:pt x="2298" y="759"/>
                    <a:pt x="2298" y="1695"/>
                  </a:cubicBezTo>
                  <a:lnTo>
                    <a:pt x="2298" y="2258"/>
                  </a:lnTo>
                  <a:lnTo>
                    <a:pt x="1696" y="2258"/>
                  </a:lnTo>
                  <a:cubicBezTo>
                    <a:pt x="759" y="2258"/>
                    <a:pt x="1" y="3017"/>
                    <a:pt x="1" y="3954"/>
                  </a:cubicBezTo>
                  <a:lnTo>
                    <a:pt x="1" y="6814"/>
                  </a:lnTo>
                  <a:lnTo>
                    <a:pt x="19273" y="6814"/>
                  </a:lnTo>
                  <a:lnTo>
                    <a:pt x="19273" y="3954"/>
                  </a:lnTo>
                  <a:cubicBezTo>
                    <a:pt x="19273" y="3017"/>
                    <a:pt x="18514" y="2258"/>
                    <a:pt x="17580" y="2258"/>
                  </a:cubicBezTo>
                  <a:lnTo>
                    <a:pt x="16978" y="2258"/>
                  </a:lnTo>
                  <a:lnTo>
                    <a:pt x="16978" y="1695"/>
                  </a:lnTo>
                  <a:cubicBezTo>
                    <a:pt x="16978" y="759"/>
                    <a:pt x="16219" y="0"/>
                    <a:pt x="15283" y="0"/>
                  </a:cubicBezTo>
                  <a:cubicBezTo>
                    <a:pt x="14346" y="0"/>
                    <a:pt x="13590" y="759"/>
                    <a:pt x="13590" y="1695"/>
                  </a:cubicBezTo>
                  <a:lnTo>
                    <a:pt x="13590" y="2258"/>
                  </a:lnTo>
                  <a:lnTo>
                    <a:pt x="11332" y="2258"/>
                  </a:lnTo>
                  <a:lnTo>
                    <a:pt x="11332" y="1695"/>
                  </a:lnTo>
                  <a:cubicBezTo>
                    <a:pt x="11332" y="759"/>
                    <a:pt x="10573" y="0"/>
                    <a:pt x="9637" y="0"/>
                  </a:cubicBezTo>
                  <a:cubicBezTo>
                    <a:pt x="8700" y="0"/>
                    <a:pt x="7944" y="759"/>
                    <a:pt x="7944" y="1695"/>
                  </a:cubicBezTo>
                  <a:lnTo>
                    <a:pt x="7944" y="2258"/>
                  </a:lnTo>
                  <a:lnTo>
                    <a:pt x="5686" y="2258"/>
                  </a:lnTo>
                  <a:lnTo>
                    <a:pt x="5686" y="1695"/>
                  </a:lnTo>
                  <a:cubicBezTo>
                    <a:pt x="5686" y="759"/>
                    <a:pt x="4927" y="0"/>
                    <a:pt x="3990" y="0"/>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grpSp>
      <p:grpSp>
        <p:nvGrpSpPr>
          <p:cNvPr id="385" name="Google Shape;5651;p66"/>
          <p:cNvGrpSpPr/>
          <p:nvPr/>
        </p:nvGrpSpPr>
        <p:grpSpPr>
          <a:xfrm>
            <a:off x="7593279" y="2726921"/>
            <a:ext cx="441296" cy="284451"/>
            <a:chOff x="1492675" y="1520750"/>
            <a:chExt cx="481825" cy="310575"/>
          </a:xfrm>
          <a:solidFill>
            <a:srgbClr val="F54527"/>
          </a:solidFill>
        </p:grpSpPr>
        <p:sp>
          <p:nvSpPr>
            <p:cNvPr id="386" name="Google Shape;5652;p66"/>
            <p:cNvSpPr/>
            <p:nvPr/>
          </p:nvSpPr>
          <p:spPr>
            <a:xfrm>
              <a:off x="1492675" y="1540400"/>
              <a:ext cx="481825" cy="290925"/>
            </a:xfrm>
            <a:custGeom>
              <a:avLst/>
              <a:gdLst/>
              <a:ahLst/>
              <a:cxnLst/>
              <a:rect l="l" t="t" r="r" b="b"/>
              <a:pathLst>
                <a:path w="19273" h="11637" extrusionOk="0">
                  <a:moveTo>
                    <a:pt x="266" y="1"/>
                  </a:moveTo>
                  <a:cubicBezTo>
                    <a:pt x="91" y="272"/>
                    <a:pt x="1" y="585"/>
                    <a:pt x="1" y="907"/>
                  </a:cubicBezTo>
                  <a:lnTo>
                    <a:pt x="1" y="9941"/>
                  </a:lnTo>
                  <a:cubicBezTo>
                    <a:pt x="1" y="10877"/>
                    <a:pt x="757" y="11633"/>
                    <a:pt x="1693" y="11636"/>
                  </a:cubicBezTo>
                  <a:lnTo>
                    <a:pt x="17577" y="11636"/>
                  </a:lnTo>
                  <a:cubicBezTo>
                    <a:pt x="18514" y="11633"/>
                    <a:pt x="19270" y="10877"/>
                    <a:pt x="19273" y="9941"/>
                  </a:cubicBezTo>
                  <a:lnTo>
                    <a:pt x="19273" y="907"/>
                  </a:lnTo>
                  <a:cubicBezTo>
                    <a:pt x="19270" y="585"/>
                    <a:pt x="19176" y="272"/>
                    <a:pt x="19005" y="1"/>
                  </a:cubicBezTo>
                  <a:lnTo>
                    <a:pt x="9974" y="7005"/>
                  </a:lnTo>
                  <a:cubicBezTo>
                    <a:pt x="9873" y="7080"/>
                    <a:pt x="9754" y="7118"/>
                    <a:pt x="9635" y="7118"/>
                  </a:cubicBezTo>
                  <a:cubicBezTo>
                    <a:pt x="9516" y="7118"/>
                    <a:pt x="9397" y="7080"/>
                    <a:pt x="9296" y="7005"/>
                  </a:cubicBezTo>
                  <a:lnTo>
                    <a:pt x="266" y="1"/>
                  </a:ln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387" name="Google Shape;5653;p66"/>
            <p:cNvSpPr/>
            <p:nvPr/>
          </p:nvSpPr>
          <p:spPr>
            <a:xfrm>
              <a:off x="1522575" y="1520750"/>
              <a:ext cx="421975" cy="165800"/>
            </a:xfrm>
            <a:custGeom>
              <a:avLst/>
              <a:gdLst/>
              <a:ahLst/>
              <a:cxnLst/>
              <a:rect l="l" t="t" r="r" b="b"/>
              <a:pathLst>
                <a:path w="16879" h="6632" extrusionOk="0">
                  <a:moveTo>
                    <a:pt x="497" y="1"/>
                  </a:moveTo>
                  <a:cubicBezTo>
                    <a:pt x="328" y="1"/>
                    <a:pt x="160" y="31"/>
                    <a:pt x="0" y="82"/>
                  </a:cubicBezTo>
                  <a:lnTo>
                    <a:pt x="8441" y="6631"/>
                  </a:lnTo>
                  <a:lnTo>
                    <a:pt x="16878" y="82"/>
                  </a:lnTo>
                  <a:cubicBezTo>
                    <a:pt x="16719" y="31"/>
                    <a:pt x="16550" y="1"/>
                    <a:pt x="16381" y="1"/>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grpSp>
      <p:grpSp>
        <p:nvGrpSpPr>
          <p:cNvPr id="509" name="Google Shape;5775;p66"/>
          <p:cNvGrpSpPr/>
          <p:nvPr/>
        </p:nvGrpSpPr>
        <p:grpSpPr>
          <a:xfrm>
            <a:off x="6432408" y="2748310"/>
            <a:ext cx="338933" cy="317742"/>
            <a:chOff x="4456875" y="2635825"/>
            <a:chExt cx="481825" cy="451700"/>
          </a:xfrm>
          <a:solidFill>
            <a:srgbClr val="F54527"/>
          </a:solidFill>
        </p:grpSpPr>
        <p:sp>
          <p:nvSpPr>
            <p:cNvPr id="510" name="Google Shape;5776;p66"/>
            <p:cNvSpPr/>
            <p:nvPr/>
          </p:nvSpPr>
          <p:spPr>
            <a:xfrm>
              <a:off x="4542475" y="3031050"/>
              <a:ext cx="189725" cy="56475"/>
            </a:xfrm>
            <a:custGeom>
              <a:avLst/>
              <a:gdLst/>
              <a:ahLst/>
              <a:cxnLst/>
              <a:rect l="l" t="t" r="r" b="b"/>
              <a:pathLst>
                <a:path w="7589" h="2259" extrusionOk="0">
                  <a:moveTo>
                    <a:pt x="2792" y="0"/>
                  </a:moveTo>
                  <a:lnTo>
                    <a:pt x="2415" y="1130"/>
                  </a:lnTo>
                  <a:lnTo>
                    <a:pt x="567" y="1130"/>
                  </a:lnTo>
                  <a:cubicBezTo>
                    <a:pt x="253" y="1130"/>
                    <a:pt x="0" y="1383"/>
                    <a:pt x="0" y="1696"/>
                  </a:cubicBezTo>
                  <a:cubicBezTo>
                    <a:pt x="0" y="2006"/>
                    <a:pt x="253" y="2259"/>
                    <a:pt x="567" y="2259"/>
                  </a:cubicBezTo>
                  <a:lnTo>
                    <a:pt x="7589" y="2259"/>
                  </a:lnTo>
                  <a:cubicBezTo>
                    <a:pt x="7101" y="1831"/>
                    <a:pt x="6821" y="1214"/>
                    <a:pt x="6821" y="567"/>
                  </a:cubicBezTo>
                  <a:lnTo>
                    <a:pt x="6821" y="0"/>
                  </a:ln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511" name="Google Shape;5777;p66"/>
            <p:cNvSpPr/>
            <p:nvPr/>
          </p:nvSpPr>
          <p:spPr>
            <a:xfrm>
              <a:off x="4456875" y="2946350"/>
              <a:ext cx="256125" cy="56500"/>
            </a:xfrm>
            <a:custGeom>
              <a:avLst/>
              <a:gdLst/>
              <a:ahLst/>
              <a:cxnLst/>
              <a:rect l="l" t="t" r="r" b="b"/>
              <a:pathLst>
                <a:path w="10245" h="2260" extrusionOk="0">
                  <a:moveTo>
                    <a:pt x="1" y="1"/>
                  </a:moveTo>
                  <a:lnTo>
                    <a:pt x="1" y="567"/>
                  </a:lnTo>
                  <a:cubicBezTo>
                    <a:pt x="1" y="1500"/>
                    <a:pt x="756" y="2259"/>
                    <a:pt x="1693" y="2259"/>
                  </a:cubicBezTo>
                  <a:lnTo>
                    <a:pt x="10245" y="2259"/>
                  </a:lnTo>
                  <a:lnTo>
                    <a:pt x="10245" y="1"/>
                  </a:ln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512" name="Google Shape;5778;p66"/>
            <p:cNvSpPr/>
            <p:nvPr/>
          </p:nvSpPr>
          <p:spPr>
            <a:xfrm>
              <a:off x="4741225" y="2861675"/>
              <a:ext cx="169400" cy="141175"/>
            </a:xfrm>
            <a:custGeom>
              <a:avLst/>
              <a:gdLst/>
              <a:ahLst/>
              <a:cxnLst/>
              <a:rect l="l" t="t" r="r" b="b"/>
              <a:pathLst>
                <a:path w="6776" h="5647" extrusionOk="0">
                  <a:moveTo>
                    <a:pt x="0" y="0"/>
                  </a:moveTo>
                  <a:lnTo>
                    <a:pt x="0" y="5646"/>
                  </a:lnTo>
                  <a:lnTo>
                    <a:pt x="6775" y="5646"/>
                  </a:lnTo>
                  <a:lnTo>
                    <a:pt x="6775" y="0"/>
                  </a:ln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513" name="Google Shape;5779;p66"/>
            <p:cNvSpPr/>
            <p:nvPr/>
          </p:nvSpPr>
          <p:spPr>
            <a:xfrm>
              <a:off x="4741225" y="3031050"/>
              <a:ext cx="169400" cy="42400"/>
            </a:xfrm>
            <a:custGeom>
              <a:avLst/>
              <a:gdLst/>
              <a:ahLst/>
              <a:cxnLst/>
              <a:rect l="l" t="t" r="r" b="b"/>
              <a:pathLst>
                <a:path w="6776" h="1696" extrusionOk="0">
                  <a:moveTo>
                    <a:pt x="0" y="0"/>
                  </a:moveTo>
                  <a:lnTo>
                    <a:pt x="0" y="567"/>
                  </a:lnTo>
                  <a:cubicBezTo>
                    <a:pt x="0" y="1190"/>
                    <a:pt x="506" y="1696"/>
                    <a:pt x="1129" y="1696"/>
                  </a:cubicBezTo>
                  <a:lnTo>
                    <a:pt x="5646" y="1696"/>
                  </a:lnTo>
                  <a:cubicBezTo>
                    <a:pt x="6270" y="1696"/>
                    <a:pt x="6775" y="1190"/>
                    <a:pt x="6775" y="567"/>
                  </a:cubicBezTo>
                  <a:lnTo>
                    <a:pt x="6775" y="0"/>
                  </a:ln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514" name="Google Shape;5780;p66"/>
            <p:cNvSpPr/>
            <p:nvPr/>
          </p:nvSpPr>
          <p:spPr>
            <a:xfrm>
              <a:off x="4456875" y="2635825"/>
              <a:ext cx="481825" cy="282325"/>
            </a:xfrm>
            <a:custGeom>
              <a:avLst/>
              <a:gdLst/>
              <a:ahLst/>
              <a:cxnLst/>
              <a:rect l="l" t="t" r="r" b="b"/>
              <a:pathLst>
                <a:path w="19273" h="11293" extrusionOk="0">
                  <a:moveTo>
                    <a:pt x="1693" y="0"/>
                  </a:moveTo>
                  <a:cubicBezTo>
                    <a:pt x="756" y="0"/>
                    <a:pt x="1" y="759"/>
                    <a:pt x="1" y="1696"/>
                  </a:cubicBezTo>
                  <a:lnTo>
                    <a:pt x="1" y="11293"/>
                  </a:lnTo>
                  <a:lnTo>
                    <a:pt x="10245" y="11293"/>
                  </a:lnTo>
                  <a:lnTo>
                    <a:pt x="10245" y="7342"/>
                  </a:lnTo>
                  <a:cubicBezTo>
                    <a:pt x="10245" y="6092"/>
                    <a:pt x="11257" y="5083"/>
                    <a:pt x="12503" y="5083"/>
                  </a:cubicBezTo>
                  <a:lnTo>
                    <a:pt x="17020" y="5083"/>
                  </a:lnTo>
                  <a:cubicBezTo>
                    <a:pt x="18201" y="5083"/>
                    <a:pt x="19179" y="5993"/>
                    <a:pt x="19273" y="7167"/>
                  </a:cubicBezTo>
                  <a:lnTo>
                    <a:pt x="19273" y="1696"/>
                  </a:lnTo>
                  <a:cubicBezTo>
                    <a:pt x="19270" y="759"/>
                    <a:pt x="18514" y="0"/>
                    <a:pt x="17577" y="0"/>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515" name="Google Shape;5781;p66"/>
            <p:cNvSpPr/>
            <p:nvPr/>
          </p:nvSpPr>
          <p:spPr>
            <a:xfrm>
              <a:off x="4741225" y="2791125"/>
              <a:ext cx="169400" cy="42325"/>
            </a:xfrm>
            <a:custGeom>
              <a:avLst/>
              <a:gdLst/>
              <a:ahLst/>
              <a:cxnLst/>
              <a:rect l="l" t="t" r="r" b="b"/>
              <a:pathLst>
                <a:path w="6776" h="1693" extrusionOk="0">
                  <a:moveTo>
                    <a:pt x="1129" y="1"/>
                  </a:moveTo>
                  <a:cubicBezTo>
                    <a:pt x="506" y="1"/>
                    <a:pt x="0" y="503"/>
                    <a:pt x="0" y="1130"/>
                  </a:cubicBezTo>
                  <a:lnTo>
                    <a:pt x="0" y="1693"/>
                  </a:lnTo>
                  <a:lnTo>
                    <a:pt x="6775" y="1693"/>
                  </a:lnTo>
                  <a:lnTo>
                    <a:pt x="6775" y="1130"/>
                  </a:lnTo>
                  <a:cubicBezTo>
                    <a:pt x="6775" y="503"/>
                    <a:pt x="6270" y="1"/>
                    <a:pt x="5646" y="1"/>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grpSp>
    </p:spTree>
    <p:extLst>
      <p:ext uri="{BB962C8B-B14F-4D97-AF65-F5344CB8AC3E}">
        <p14:creationId xmlns:p14="http://schemas.microsoft.com/office/powerpoint/2010/main" val="11344181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4800" dirty="0"/>
              <a:t>Fully Editable Icon Sets: B</a:t>
            </a:r>
          </a:p>
        </p:txBody>
      </p:sp>
      <p:grpSp>
        <p:nvGrpSpPr>
          <p:cNvPr id="4" name="Grupo 3"/>
          <p:cNvGrpSpPr/>
          <p:nvPr/>
        </p:nvGrpSpPr>
        <p:grpSpPr>
          <a:xfrm>
            <a:off x="3128871" y="1179621"/>
            <a:ext cx="5793674" cy="3359816"/>
            <a:chOff x="4171826" y="1572826"/>
            <a:chExt cx="8233076" cy="4479755"/>
          </a:xfrm>
          <a:solidFill>
            <a:srgbClr val="F54527"/>
          </a:solidFill>
        </p:grpSpPr>
        <p:sp>
          <p:nvSpPr>
            <p:cNvPr id="70" name="Freeform 108">
              <a:extLst>
                <a:ext uri="{FF2B5EF4-FFF2-40B4-BE49-F238E27FC236}">
                  <a16:creationId xmlns:a16="http://schemas.microsoft.com/office/drawing/2014/main" id="{6A02011B-41CE-4E20-9214-001F7D847E12}"/>
                </a:ext>
              </a:extLst>
            </p:cNvPr>
            <p:cNvSpPr/>
            <p:nvPr/>
          </p:nvSpPr>
          <p:spPr>
            <a:xfrm>
              <a:off x="6164041" y="1656593"/>
              <a:ext cx="590309" cy="652294"/>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a:solidFill>
                  <a:srgbClr val="09539E"/>
                </a:solidFill>
              </a:endParaRPr>
            </a:p>
          </p:txBody>
        </p:sp>
        <p:sp>
          <p:nvSpPr>
            <p:cNvPr id="71" name="Oval 8">
              <a:extLst>
                <a:ext uri="{FF2B5EF4-FFF2-40B4-BE49-F238E27FC236}">
                  <a16:creationId xmlns:a16="http://schemas.microsoft.com/office/drawing/2014/main" id="{E3D5639C-49CF-43D9-965F-7653D69F451F}"/>
                </a:ext>
              </a:extLst>
            </p:cNvPr>
            <p:cNvSpPr/>
            <p:nvPr/>
          </p:nvSpPr>
          <p:spPr>
            <a:xfrm>
              <a:off x="7148965" y="1671110"/>
              <a:ext cx="620063" cy="623260"/>
            </a:xfrm>
            <a:custGeom>
              <a:avLst/>
              <a:gdLst/>
              <a:ahLst/>
              <a:cxnLst/>
              <a:rect l="l" t="t" r="r" b="b"/>
              <a:pathLst>
                <a:path w="3068057" h="3083879">
                  <a:moveTo>
                    <a:pt x="1943022" y="0"/>
                  </a:moveTo>
                  <a:cubicBezTo>
                    <a:pt x="2091435" y="0"/>
                    <a:pt x="2214809" y="107202"/>
                    <a:pt x="2232575" y="249298"/>
                  </a:cubicBezTo>
                  <a:cubicBezTo>
                    <a:pt x="2066806" y="323095"/>
                    <a:pt x="1966497" y="475331"/>
                    <a:pt x="1992863" y="623272"/>
                  </a:cubicBezTo>
                  <a:lnTo>
                    <a:pt x="2032344" y="614884"/>
                  </a:lnTo>
                  <a:cubicBezTo>
                    <a:pt x="2007703" y="472429"/>
                    <a:pt x="2119863" y="324636"/>
                    <a:pt x="2294697" y="266187"/>
                  </a:cubicBezTo>
                  <a:cubicBezTo>
                    <a:pt x="2304190" y="260641"/>
                    <a:pt x="2314409" y="260119"/>
                    <a:pt x="2324748" y="260119"/>
                  </a:cubicBezTo>
                  <a:cubicBezTo>
                    <a:pt x="2491310" y="260119"/>
                    <a:pt x="2626336" y="395145"/>
                    <a:pt x="2626336" y="561708"/>
                  </a:cubicBezTo>
                  <a:lnTo>
                    <a:pt x="2609021" y="647481"/>
                  </a:lnTo>
                  <a:lnTo>
                    <a:pt x="2626336" y="647481"/>
                  </a:lnTo>
                  <a:lnTo>
                    <a:pt x="2626336" y="656343"/>
                  </a:lnTo>
                  <a:cubicBezTo>
                    <a:pt x="2762823" y="669742"/>
                    <a:pt x="2867295" y="786613"/>
                    <a:pt x="2867295" y="927882"/>
                  </a:cubicBezTo>
                  <a:lnTo>
                    <a:pt x="2850464" y="1011252"/>
                  </a:lnTo>
                  <a:cubicBezTo>
                    <a:pt x="2978255" y="1064152"/>
                    <a:pt x="3068057" y="1190111"/>
                    <a:pt x="3068057" y="1337042"/>
                  </a:cubicBezTo>
                  <a:cubicBezTo>
                    <a:pt x="3068057" y="1418703"/>
                    <a:pt x="3040320" y="1493884"/>
                    <a:pt x="2992210" y="1551889"/>
                  </a:cubicBezTo>
                  <a:cubicBezTo>
                    <a:pt x="2909241" y="1651289"/>
                    <a:pt x="2791782" y="1696238"/>
                    <a:pt x="2686704" y="1660749"/>
                  </a:cubicBezTo>
                  <a:lnTo>
                    <a:pt x="2673794" y="1698968"/>
                  </a:lnTo>
                  <a:cubicBezTo>
                    <a:pt x="2768232" y="1730865"/>
                    <a:pt x="2870956" y="1707121"/>
                    <a:pt x="2955415" y="1640323"/>
                  </a:cubicBezTo>
                  <a:cubicBezTo>
                    <a:pt x="2993943" y="1688574"/>
                    <a:pt x="3012247" y="1750635"/>
                    <a:pt x="3012247" y="1816968"/>
                  </a:cubicBezTo>
                  <a:cubicBezTo>
                    <a:pt x="3012247" y="1986406"/>
                    <a:pt x="2892829" y="2127952"/>
                    <a:pt x="2733451" y="2161496"/>
                  </a:cubicBezTo>
                  <a:cubicBezTo>
                    <a:pt x="2570803" y="2185843"/>
                    <a:pt x="2422847" y="2122052"/>
                    <a:pt x="2373218" y="2004561"/>
                  </a:cubicBezTo>
                  <a:cubicBezTo>
                    <a:pt x="2397575" y="1987765"/>
                    <a:pt x="2417022" y="1964396"/>
                    <a:pt x="2431421" y="1936987"/>
                  </a:cubicBezTo>
                  <a:cubicBezTo>
                    <a:pt x="2469123" y="1865220"/>
                    <a:pt x="2466430" y="1776674"/>
                    <a:pt x="2424327" y="1703750"/>
                  </a:cubicBezTo>
                  <a:lnTo>
                    <a:pt x="2390880" y="1723060"/>
                  </a:lnTo>
                  <a:cubicBezTo>
                    <a:pt x="2426033" y="1783948"/>
                    <a:pt x="2428758" y="1857660"/>
                    <a:pt x="2398065" y="1917447"/>
                  </a:cubicBezTo>
                  <a:cubicBezTo>
                    <a:pt x="2386618" y="1939743"/>
                    <a:pt x="2371177" y="1958844"/>
                    <a:pt x="2348681" y="1969064"/>
                  </a:cubicBezTo>
                  <a:lnTo>
                    <a:pt x="2314536" y="1978212"/>
                  </a:lnTo>
                  <a:lnTo>
                    <a:pt x="2320989" y="1994504"/>
                  </a:lnTo>
                  <a:cubicBezTo>
                    <a:pt x="2292439" y="2010252"/>
                    <a:pt x="2259301" y="2017439"/>
                    <a:pt x="2224883" y="2015050"/>
                  </a:cubicBezTo>
                  <a:cubicBezTo>
                    <a:pt x="2157880" y="2010397"/>
                    <a:pt x="2096183" y="1970105"/>
                    <a:pt x="2062112" y="1908746"/>
                  </a:cubicBezTo>
                  <a:lnTo>
                    <a:pt x="2028307" y="1927422"/>
                  </a:lnTo>
                  <a:cubicBezTo>
                    <a:pt x="2069101" y="2000945"/>
                    <a:pt x="2143517" y="2048870"/>
                    <a:pt x="2224395" y="2053708"/>
                  </a:cubicBezTo>
                  <a:cubicBezTo>
                    <a:pt x="2263912" y="2056070"/>
                    <a:pt x="2302036" y="2047984"/>
                    <a:pt x="2335071" y="2030056"/>
                  </a:cubicBezTo>
                  <a:cubicBezTo>
                    <a:pt x="2400196" y="2159379"/>
                    <a:pt x="2567325" y="2230480"/>
                    <a:pt x="2748680" y="2204554"/>
                  </a:cubicBezTo>
                  <a:cubicBezTo>
                    <a:pt x="2767068" y="2240602"/>
                    <a:pt x="2774723" y="2281713"/>
                    <a:pt x="2774723" y="2324613"/>
                  </a:cubicBezTo>
                  <a:cubicBezTo>
                    <a:pt x="2774723" y="2444667"/>
                    <a:pt x="2714770" y="2550720"/>
                    <a:pt x="2619461" y="2609132"/>
                  </a:cubicBezTo>
                  <a:cubicBezTo>
                    <a:pt x="2594093" y="2739763"/>
                    <a:pt x="2496512" y="2844553"/>
                    <a:pt x="2368919" y="2876858"/>
                  </a:cubicBezTo>
                  <a:cubicBezTo>
                    <a:pt x="2184369" y="2908073"/>
                    <a:pt x="2016372" y="2826285"/>
                    <a:pt x="1978290" y="2684161"/>
                  </a:cubicBezTo>
                  <a:lnTo>
                    <a:pt x="1939323" y="2694602"/>
                  </a:lnTo>
                  <a:cubicBezTo>
                    <a:pt x="1970494" y="2810931"/>
                    <a:pt x="2075973" y="2892306"/>
                    <a:pt x="2210223" y="2912307"/>
                  </a:cubicBezTo>
                  <a:cubicBezTo>
                    <a:pt x="2165434" y="3014618"/>
                    <a:pt x="2062317" y="3083879"/>
                    <a:pt x="1943022" y="3083879"/>
                  </a:cubicBezTo>
                  <a:cubicBezTo>
                    <a:pt x="1804718" y="3083879"/>
                    <a:pt x="1736151" y="2990782"/>
                    <a:pt x="1657612" y="2862428"/>
                  </a:cubicBezTo>
                  <a:cubicBezTo>
                    <a:pt x="1632100" y="2775963"/>
                    <a:pt x="1598588" y="2449530"/>
                    <a:pt x="1653064" y="2147091"/>
                  </a:cubicBezTo>
                  <a:cubicBezTo>
                    <a:pt x="1775302" y="2294672"/>
                    <a:pt x="1947360" y="2360889"/>
                    <a:pt x="2101389" y="2319520"/>
                  </a:cubicBezTo>
                  <a:lnTo>
                    <a:pt x="2085913" y="2268654"/>
                  </a:lnTo>
                  <a:cubicBezTo>
                    <a:pt x="1935632" y="2308197"/>
                    <a:pt x="1765039" y="2228547"/>
                    <a:pt x="1652548" y="2065927"/>
                  </a:cubicBezTo>
                  <a:cubicBezTo>
                    <a:pt x="1594744" y="1988631"/>
                    <a:pt x="1552933" y="1543383"/>
                    <a:pt x="1647107" y="1210118"/>
                  </a:cubicBezTo>
                  <a:cubicBezTo>
                    <a:pt x="1757451" y="1073526"/>
                    <a:pt x="1924310" y="1023711"/>
                    <a:pt x="2044795" y="1095494"/>
                  </a:cubicBezTo>
                  <a:lnTo>
                    <a:pt x="2046624" y="1092427"/>
                  </a:lnTo>
                  <a:cubicBezTo>
                    <a:pt x="2044963" y="1115904"/>
                    <a:pt x="2049817" y="1139574"/>
                    <a:pt x="2059741" y="1162003"/>
                  </a:cubicBezTo>
                  <a:cubicBezTo>
                    <a:pt x="2085174" y="1219476"/>
                    <a:pt x="2140055" y="1259997"/>
                    <a:pt x="2204060" y="1268556"/>
                  </a:cubicBezTo>
                  <a:lnTo>
                    <a:pt x="2208020" y="1238949"/>
                  </a:lnTo>
                  <a:cubicBezTo>
                    <a:pt x="2154665" y="1231814"/>
                    <a:pt x="2108853" y="1198319"/>
                    <a:pt x="2087448" y="1150798"/>
                  </a:cubicBezTo>
                  <a:cubicBezTo>
                    <a:pt x="2064784" y="1100476"/>
                    <a:pt x="2073123" y="1042569"/>
                    <a:pt x="2109077" y="1000639"/>
                  </a:cubicBezTo>
                  <a:cubicBezTo>
                    <a:pt x="2142987" y="961090"/>
                    <a:pt x="2196315" y="941798"/>
                    <a:pt x="2249471" y="949847"/>
                  </a:cubicBezTo>
                  <a:lnTo>
                    <a:pt x="2253988" y="920317"/>
                  </a:lnTo>
                  <a:cubicBezTo>
                    <a:pt x="2190211" y="910645"/>
                    <a:pt x="2126205" y="934132"/>
                    <a:pt x="2085632" y="982099"/>
                  </a:cubicBezTo>
                  <a:lnTo>
                    <a:pt x="2052614" y="1055246"/>
                  </a:lnTo>
                  <a:cubicBezTo>
                    <a:pt x="1928226" y="988072"/>
                    <a:pt x="1765306" y="1028878"/>
                    <a:pt x="1646726" y="1149851"/>
                  </a:cubicBezTo>
                  <a:cubicBezTo>
                    <a:pt x="1576863" y="1018908"/>
                    <a:pt x="1584053" y="461235"/>
                    <a:pt x="1633436" y="269593"/>
                  </a:cubicBezTo>
                  <a:cubicBezTo>
                    <a:pt x="1697428" y="119029"/>
                    <a:pt x="1776459" y="0"/>
                    <a:pt x="1943022" y="0"/>
                  </a:cubicBezTo>
                  <a:close/>
                  <a:moveTo>
                    <a:pt x="1125035" y="0"/>
                  </a:moveTo>
                  <a:cubicBezTo>
                    <a:pt x="1263339" y="0"/>
                    <a:pt x="1331906" y="93097"/>
                    <a:pt x="1410445" y="221451"/>
                  </a:cubicBezTo>
                  <a:cubicBezTo>
                    <a:pt x="1435957" y="307916"/>
                    <a:pt x="1469469" y="634350"/>
                    <a:pt x="1414993" y="936788"/>
                  </a:cubicBezTo>
                  <a:cubicBezTo>
                    <a:pt x="1292755" y="789207"/>
                    <a:pt x="1120697" y="722990"/>
                    <a:pt x="966668" y="764359"/>
                  </a:cubicBezTo>
                  <a:lnTo>
                    <a:pt x="982144" y="815225"/>
                  </a:lnTo>
                  <a:cubicBezTo>
                    <a:pt x="1132425" y="775682"/>
                    <a:pt x="1303018" y="855332"/>
                    <a:pt x="1415509" y="1017952"/>
                  </a:cubicBezTo>
                  <a:cubicBezTo>
                    <a:pt x="1473313" y="1095249"/>
                    <a:pt x="1515123" y="1540497"/>
                    <a:pt x="1420950" y="1873762"/>
                  </a:cubicBezTo>
                  <a:cubicBezTo>
                    <a:pt x="1310606" y="2010353"/>
                    <a:pt x="1143747" y="2060168"/>
                    <a:pt x="1023262" y="1988385"/>
                  </a:cubicBezTo>
                  <a:lnTo>
                    <a:pt x="1021433" y="1991453"/>
                  </a:lnTo>
                  <a:cubicBezTo>
                    <a:pt x="1023094" y="1967976"/>
                    <a:pt x="1018240" y="1944306"/>
                    <a:pt x="1008316" y="1921877"/>
                  </a:cubicBezTo>
                  <a:cubicBezTo>
                    <a:pt x="982883" y="1864403"/>
                    <a:pt x="928002" y="1823883"/>
                    <a:pt x="863997" y="1815323"/>
                  </a:cubicBezTo>
                  <a:lnTo>
                    <a:pt x="860037" y="1844930"/>
                  </a:lnTo>
                  <a:cubicBezTo>
                    <a:pt x="913392" y="1852066"/>
                    <a:pt x="959204" y="1885560"/>
                    <a:pt x="980609" y="1933082"/>
                  </a:cubicBezTo>
                  <a:cubicBezTo>
                    <a:pt x="1003273" y="1983404"/>
                    <a:pt x="994934" y="2041310"/>
                    <a:pt x="958980" y="2083241"/>
                  </a:cubicBezTo>
                  <a:cubicBezTo>
                    <a:pt x="925070" y="2122789"/>
                    <a:pt x="871742" y="2142082"/>
                    <a:pt x="818586" y="2134033"/>
                  </a:cubicBezTo>
                  <a:lnTo>
                    <a:pt x="814069" y="2163562"/>
                  </a:lnTo>
                  <a:cubicBezTo>
                    <a:pt x="877846" y="2173235"/>
                    <a:pt x="941852" y="2149747"/>
                    <a:pt x="982425" y="2101780"/>
                  </a:cubicBezTo>
                  <a:lnTo>
                    <a:pt x="1015443" y="2028633"/>
                  </a:lnTo>
                  <a:cubicBezTo>
                    <a:pt x="1139831" y="2095808"/>
                    <a:pt x="1302751" y="2055001"/>
                    <a:pt x="1421331" y="1934029"/>
                  </a:cubicBezTo>
                  <a:cubicBezTo>
                    <a:pt x="1491194" y="2064971"/>
                    <a:pt x="1484003" y="2622644"/>
                    <a:pt x="1434621" y="2814287"/>
                  </a:cubicBezTo>
                  <a:cubicBezTo>
                    <a:pt x="1370629" y="2964850"/>
                    <a:pt x="1291598" y="3083879"/>
                    <a:pt x="1125035" y="3083879"/>
                  </a:cubicBezTo>
                  <a:cubicBezTo>
                    <a:pt x="976622" y="3083879"/>
                    <a:pt x="853248" y="2976677"/>
                    <a:pt x="835482" y="2834581"/>
                  </a:cubicBezTo>
                  <a:cubicBezTo>
                    <a:pt x="1001251" y="2760784"/>
                    <a:pt x="1101560" y="2608549"/>
                    <a:pt x="1075194" y="2460607"/>
                  </a:cubicBezTo>
                  <a:lnTo>
                    <a:pt x="1035713" y="2468996"/>
                  </a:lnTo>
                  <a:cubicBezTo>
                    <a:pt x="1060354" y="2611450"/>
                    <a:pt x="948194" y="2759243"/>
                    <a:pt x="773360" y="2817692"/>
                  </a:cubicBezTo>
                  <a:cubicBezTo>
                    <a:pt x="763867" y="2823239"/>
                    <a:pt x="753648" y="2823760"/>
                    <a:pt x="743309" y="2823760"/>
                  </a:cubicBezTo>
                  <a:cubicBezTo>
                    <a:pt x="576747" y="2823760"/>
                    <a:pt x="441721" y="2688734"/>
                    <a:pt x="441721" y="2522172"/>
                  </a:cubicBezTo>
                  <a:lnTo>
                    <a:pt x="459036" y="2436399"/>
                  </a:lnTo>
                  <a:lnTo>
                    <a:pt x="441721" y="2436399"/>
                  </a:lnTo>
                  <a:lnTo>
                    <a:pt x="441721" y="2427537"/>
                  </a:lnTo>
                  <a:cubicBezTo>
                    <a:pt x="305234" y="2414137"/>
                    <a:pt x="200762" y="2297266"/>
                    <a:pt x="200762" y="2155997"/>
                  </a:cubicBezTo>
                  <a:lnTo>
                    <a:pt x="217593" y="2072628"/>
                  </a:lnTo>
                  <a:cubicBezTo>
                    <a:pt x="89802" y="2019727"/>
                    <a:pt x="0" y="1893768"/>
                    <a:pt x="0" y="1746838"/>
                  </a:cubicBezTo>
                  <a:cubicBezTo>
                    <a:pt x="0" y="1665177"/>
                    <a:pt x="27737" y="1589996"/>
                    <a:pt x="75847" y="1531990"/>
                  </a:cubicBezTo>
                  <a:cubicBezTo>
                    <a:pt x="158816" y="1432590"/>
                    <a:pt x="276275" y="1387641"/>
                    <a:pt x="381353" y="1423131"/>
                  </a:cubicBezTo>
                  <a:lnTo>
                    <a:pt x="394263" y="1384911"/>
                  </a:lnTo>
                  <a:cubicBezTo>
                    <a:pt x="299825" y="1353014"/>
                    <a:pt x="197101" y="1376758"/>
                    <a:pt x="112642" y="1443556"/>
                  </a:cubicBezTo>
                  <a:cubicBezTo>
                    <a:pt x="74114" y="1395305"/>
                    <a:pt x="55810" y="1333244"/>
                    <a:pt x="55810" y="1266911"/>
                  </a:cubicBezTo>
                  <a:cubicBezTo>
                    <a:pt x="55810" y="1097473"/>
                    <a:pt x="175228" y="955927"/>
                    <a:pt x="334606" y="922383"/>
                  </a:cubicBezTo>
                  <a:cubicBezTo>
                    <a:pt x="497254" y="898036"/>
                    <a:pt x="645210" y="961827"/>
                    <a:pt x="694839" y="1079319"/>
                  </a:cubicBezTo>
                  <a:cubicBezTo>
                    <a:pt x="670482" y="1096114"/>
                    <a:pt x="651035" y="1119484"/>
                    <a:pt x="636636" y="1146893"/>
                  </a:cubicBezTo>
                  <a:cubicBezTo>
                    <a:pt x="598934" y="1218660"/>
                    <a:pt x="601627" y="1307205"/>
                    <a:pt x="643730" y="1380130"/>
                  </a:cubicBezTo>
                  <a:lnTo>
                    <a:pt x="677177" y="1360819"/>
                  </a:lnTo>
                  <a:cubicBezTo>
                    <a:pt x="642024" y="1299932"/>
                    <a:pt x="639299" y="1226219"/>
                    <a:pt x="669992" y="1166433"/>
                  </a:cubicBezTo>
                  <a:cubicBezTo>
                    <a:pt x="681439" y="1144136"/>
                    <a:pt x="696880" y="1125036"/>
                    <a:pt x="719376" y="1114815"/>
                  </a:cubicBezTo>
                  <a:lnTo>
                    <a:pt x="753521" y="1105667"/>
                  </a:lnTo>
                  <a:lnTo>
                    <a:pt x="747068" y="1089375"/>
                  </a:lnTo>
                  <a:cubicBezTo>
                    <a:pt x="775618" y="1073627"/>
                    <a:pt x="808756" y="1066440"/>
                    <a:pt x="843174" y="1068829"/>
                  </a:cubicBezTo>
                  <a:cubicBezTo>
                    <a:pt x="910177" y="1073482"/>
                    <a:pt x="971874" y="1113774"/>
                    <a:pt x="1005945" y="1175134"/>
                  </a:cubicBezTo>
                  <a:lnTo>
                    <a:pt x="1039750" y="1156458"/>
                  </a:lnTo>
                  <a:cubicBezTo>
                    <a:pt x="998956" y="1082934"/>
                    <a:pt x="924540" y="1035010"/>
                    <a:pt x="843662" y="1030172"/>
                  </a:cubicBezTo>
                  <a:cubicBezTo>
                    <a:pt x="804145" y="1027809"/>
                    <a:pt x="766021" y="1035895"/>
                    <a:pt x="732986" y="1053824"/>
                  </a:cubicBezTo>
                  <a:cubicBezTo>
                    <a:pt x="667861" y="924500"/>
                    <a:pt x="500732" y="853399"/>
                    <a:pt x="319377" y="879325"/>
                  </a:cubicBezTo>
                  <a:cubicBezTo>
                    <a:pt x="300989" y="843277"/>
                    <a:pt x="293334" y="802167"/>
                    <a:pt x="293334" y="759266"/>
                  </a:cubicBezTo>
                  <a:cubicBezTo>
                    <a:pt x="293334" y="639212"/>
                    <a:pt x="353287" y="533159"/>
                    <a:pt x="448596" y="474747"/>
                  </a:cubicBezTo>
                  <a:cubicBezTo>
                    <a:pt x="473964" y="344116"/>
                    <a:pt x="571545" y="239326"/>
                    <a:pt x="699138" y="207021"/>
                  </a:cubicBezTo>
                  <a:cubicBezTo>
                    <a:pt x="883688" y="175806"/>
                    <a:pt x="1051685" y="257594"/>
                    <a:pt x="1089767" y="399718"/>
                  </a:cubicBezTo>
                  <a:lnTo>
                    <a:pt x="1128734" y="389277"/>
                  </a:lnTo>
                  <a:cubicBezTo>
                    <a:pt x="1097563" y="272948"/>
                    <a:pt x="992084" y="191573"/>
                    <a:pt x="857834" y="171572"/>
                  </a:cubicBezTo>
                  <a:cubicBezTo>
                    <a:pt x="902623" y="69261"/>
                    <a:pt x="1005740" y="0"/>
                    <a:pt x="11250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a:solidFill>
                  <a:srgbClr val="09539E"/>
                </a:solidFill>
              </a:endParaRPr>
            </a:p>
          </p:txBody>
        </p:sp>
        <p:grpSp>
          <p:nvGrpSpPr>
            <p:cNvPr id="72" name="Group 110">
              <a:extLst>
                <a:ext uri="{FF2B5EF4-FFF2-40B4-BE49-F238E27FC236}">
                  <a16:creationId xmlns:a16="http://schemas.microsoft.com/office/drawing/2014/main" id="{D519BD50-C580-4623-8810-E04695FA5F45}"/>
                </a:ext>
              </a:extLst>
            </p:cNvPr>
            <p:cNvGrpSpPr/>
            <p:nvPr/>
          </p:nvGrpSpPr>
          <p:grpSpPr>
            <a:xfrm>
              <a:off x="5178360" y="1656593"/>
              <a:ext cx="590309" cy="652294"/>
              <a:chOff x="4835382" y="73243"/>
              <a:chExt cx="2920830" cy="3227535"/>
            </a:xfrm>
            <a:grpFill/>
          </p:grpSpPr>
          <p:sp>
            <p:nvSpPr>
              <p:cNvPr id="73" name="Freeform 111">
                <a:extLst>
                  <a:ext uri="{FF2B5EF4-FFF2-40B4-BE49-F238E27FC236}">
                    <a16:creationId xmlns:a16="http://schemas.microsoft.com/office/drawing/2014/main" id="{BBCCCC44-B257-423A-BB40-01303C1A40E8}"/>
                  </a:ext>
                </a:extLst>
              </p:cNvPr>
              <p:cNvSpPr/>
              <p:nvPr/>
            </p:nvSpPr>
            <p:spPr>
              <a:xfrm>
                <a:off x="4835382" y="73243"/>
                <a:ext cx="2920830" cy="3227535"/>
              </a:xfrm>
              <a:custGeom>
                <a:avLst/>
                <a:gdLst>
                  <a:gd name="connsiteX0" fmla="*/ 3030279 w 4784651"/>
                  <a:gd name="connsiteY0" fmla="*/ 0 h 5890437"/>
                  <a:gd name="connsiteX1" fmla="*/ 765544 w 4784651"/>
                  <a:gd name="connsiteY1" fmla="*/ 1935126 h 5890437"/>
                  <a:gd name="connsiteX2" fmla="*/ 0 w 4784651"/>
                  <a:gd name="connsiteY2" fmla="*/ 3051544 h 5890437"/>
                  <a:gd name="connsiteX3" fmla="*/ 510363 w 4784651"/>
                  <a:gd name="connsiteY3" fmla="*/ 3327991 h 5890437"/>
                  <a:gd name="connsiteX4" fmla="*/ 297711 w 4784651"/>
                  <a:gd name="connsiteY4" fmla="*/ 3657600 h 5890437"/>
                  <a:gd name="connsiteX5" fmla="*/ 489097 w 4784651"/>
                  <a:gd name="connsiteY5" fmla="*/ 3870251 h 5890437"/>
                  <a:gd name="connsiteX6" fmla="*/ 372139 w 4784651"/>
                  <a:gd name="connsiteY6" fmla="*/ 4061637 h 5890437"/>
                  <a:gd name="connsiteX7" fmla="*/ 563525 w 4784651"/>
                  <a:gd name="connsiteY7" fmla="*/ 4316819 h 5890437"/>
                  <a:gd name="connsiteX8" fmla="*/ 499730 w 4784651"/>
                  <a:gd name="connsiteY8" fmla="*/ 4976037 h 5890437"/>
                  <a:gd name="connsiteX9" fmla="*/ 1754372 w 4784651"/>
                  <a:gd name="connsiteY9" fmla="*/ 5199321 h 5890437"/>
                  <a:gd name="connsiteX10" fmla="*/ 1945758 w 4784651"/>
                  <a:gd name="connsiteY10" fmla="*/ 5890437 h 5890437"/>
                  <a:gd name="connsiteX11" fmla="*/ 4784651 w 4784651"/>
                  <a:gd name="connsiteY11" fmla="*/ 5858540 h 5890437"/>
                  <a:gd name="connsiteX12" fmla="*/ 4561367 w 4784651"/>
                  <a:gd name="connsiteY12" fmla="*/ 4189228 h 5890437"/>
                  <a:gd name="connsiteX13" fmla="*/ 3030279 w 4784651"/>
                  <a:gd name="connsiteY13" fmla="*/ 0 h 5890437"/>
                  <a:gd name="connsiteX0" fmla="*/ 3030279 w 4784651"/>
                  <a:gd name="connsiteY0" fmla="*/ 114 h 5890551"/>
                  <a:gd name="connsiteX1" fmla="*/ 765544 w 4784651"/>
                  <a:gd name="connsiteY1" fmla="*/ 1935240 h 5890551"/>
                  <a:gd name="connsiteX2" fmla="*/ 0 w 4784651"/>
                  <a:gd name="connsiteY2" fmla="*/ 3051658 h 5890551"/>
                  <a:gd name="connsiteX3" fmla="*/ 510363 w 4784651"/>
                  <a:gd name="connsiteY3" fmla="*/ 3328105 h 5890551"/>
                  <a:gd name="connsiteX4" fmla="*/ 297711 w 4784651"/>
                  <a:gd name="connsiteY4" fmla="*/ 3657714 h 5890551"/>
                  <a:gd name="connsiteX5" fmla="*/ 489097 w 4784651"/>
                  <a:gd name="connsiteY5" fmla="*/ 3870365 h 5890551"/>
                  <a:gd name="connsiteX6" fmla="*/ 372139 w 4784651"/>
                  <a:gd name="connsiteY6" fmla="*/ 4061751 h 5890551"/>
                  <a:gd name="connsiteX7" fmla="*/ 563525 w 4784651"/>
                  <a:gd name="connsiteY7" fmla="*/ 4316933 h 5890551"/>
                  <a:gd name="connsiteX8" fmla="*/ 499730 w 4784651"/>
                  <a:gd name="connsiteY8" fmla="*/ 4976151 h 5890551"/>
                  <a:gd name="connsiteX9" fmla="*/ 1754372 w 4784651"/>
                  <a:gd name="connsiteY9" fmla="*/ 5199435 h 5890551"/>
                  <a:gd name="connsiteX10" fmla="*/ 1945758 w 4784651"/>
                  <a:gd name="connsiteY10" fmla="*/ 5890551 h 5890551"/>
                  <a:gd name="connsiteX11" fmla="*/ 4784651 w 4784651"/>
                  <a:gd name="connsiteY11" fmla="*/ 5858654 h 5890551"/>
                  <a:gd name="connsiteX12" fmla="*/ 4561367 w 4784651"/>
                  <a:gd name="connsiteY12" fmla="*/ 4189342 h 5890551"/>
                  <a:gd name="connsiteX13" fmla="*/ 3030279 w 4784651"/>
                  <a:gd name="connsiteY13" fmla="*/ 114 h 5890551"/>
                  <a:gd name="connsiteX0" fmla="*/ 3030279 w 4784651"/>
                  <a:gd name="connsiteY0" fmla="*/ 398 h 5890835"/>
                  <a:gd name="connsiteX1" fmla="*/ 765544 w 4784651"/>
                  <a:gd name="connsiteY1" fmla="*/ 1935524 h 5890835"/>
                  <a:gd name="connsiteX2" fmla="*/ 0 w 4784651"/>
                  <a:gd name="connsiteY2" fmla="*/ 3051942 h 5890835"/>
                  <a:gd name="connsiteX3" fmla="*/ 510363 w 4784651"/>
                  <a:gd name="connsiteY3" fmla="*/ 3328389 h 5890835"/>
                  <a:gd name="connsiteX4" fmla="*/ 297711 w 4784651"/>
                  <a:gd name="connsiteY4" fmla="*/ 3657998 h 5890835"/>
                  <a:gd name="connsiteX5" fmla="*/ 489097 w 4784651"/>
                  <a:gd name="connsiteY5" fmla="*/ 3870649 h 5890835"/>
                  <a:gd name="connsiteX6" fmla="*/ 372139 w 4784651"/>
                  <a:gd name="connsiteY6" fmla="*/ 4062035 h 5890835"/>
                  <a:gd name="connsiteX7" fmla="*/ 563525 w 4784651"/>
                  <a:gd name="connsiteY7" fmla="*/ 4317217 h 5890835"/>
                  <a:gd name="connsiteX8" fmla="*/ 499730 w 4784651"/>
                  <a:gd name="connsiteY8" fmla="*/ 4976435 h 5890835"/>
                  <a:gd name="connsiteX9" fmla="*/ 1754372 w 4784651"/>
                  <a:gd name="connsiteY9" fmla="*/ 5199719 h 5890835"/>
                  <a:gd name="connsiteX10" fmla="*/ 1945758 w 4784651"/>
                  <a:gd name="connsiteY10" fmla="*/ 5890835 h 5890835"/>
                  <a:gd name="connsiteX11" fmla="*/ 4784651 w 4784651"/>
                  <a:gd name="connsiteY11" fmla="*/ 5858938 h 5890835"/>
                  <a:gd name="connsiteX12" fmla="*/ 4561367 w 4784651"/>
                  <a:gd name="connsiteY12" fmla="*/ 4189626 h 5890835"/>
                  <a:gd name="connsiteX13" fmla="*/ 3030279 w 4784651"/>
                  <a:gd name="connsiteY13" fmla="*/ 398 h 5890835"/>
                  <a:gd name="connsiteX0" fmla="*/ 3030279 w 5042277"/>
                  <a:gd name="connsiteY0" fmla="*/ 663 h 5891100"/>
                  <a:gd name="connsiteX1" fmla="*/ 765544 w 5042277"/>
                  <a:gd name="connsiteY1" fmla="*/ 1935789 h 5891100"/>
                  <a:gd name="connsiteX2" fmla="*/ 0 w 5042277"/>
                  <a:gd name="connsiteY2" fmla="*/ 3052207 h 5891100"/>
                  <a:gd name="connsiteX3" fmla="*/ 510363 w 5042277"/>
                  <a:gd name="connsiteY3" fmla="*/ 3328654 h 5891100"/>
                  <a:gd name="connsiteX4" fmla="*/ 297711 w 5042277"/>
                  <a:gd name="connsiteY4" fmla="*/ 3658263 h 5891100"/>
                  <a:gd name="connsiteX5" fmla="*/ 489097 w 5042277"/>
                  <a:gd name="connsiteY5" fmla="*/ 3870914 h 5891100"/>
                  <a:gd name="connsiteX6" fmla="*/ 372139 w 5042277"/>
                  <a:gd name="connsiteY6" fmla="*/ 4062300 h 5891100"/>
                  <a:gd name="connsiteX7" fmla="*/ 563525 w 5042277"/>
                  <a:gd name="connsiteY7" fmla="*/ 4317482 h 5891100"/>
                  <a:gd name="connsiteX8" fmla="*/ 499730 w 5042277"/>
                  <a:gd name="connsiteY8" fmla="*/ 4976700 h 5891100"/>
                  <a:gd name="connsiteX9" fmla="*/ 1754372 w 5042277"/>
                  <a:gd name="connsiteY9" fmla="*/ 5199984 h 5891100"/>
                  <a:gd name="connsiteX10" fmla="*/ 1945758 w 5042277"/>
                  <a:gd name="connsiteY10" fmla="*/ 5891100 h 5891100"/>
                  <a:gd name="connsiteX11" fmla="*/ 4784651 w 5042277"/>
                  <a:gd name="connsiteY11" fmla="*/ 5859203 h 5891100"/>
                  <a:gd name="connsiteX12" fmla="*/ 4561367 w 5042277"/>
                  <a:gd name="connsiteY12" fmla="*/ 4189891 h 5891100"/>
                  <a:gd name="connsiteX13" fmla="*/ 3030279 w 5042277"/>
                  <a:gd name="connsiteY13" fmla="*/ 663 h 5891100"/>
                  <a:gd name="connsiteX0" fmla="*/ 3030279 w 5316637"/>
                  <a:gd name="connsiteY0" fmla="*/ 1079 h 5891516"/>
                  <a:gd name="connsiteX1" fmla="*/ 765544 w 5316637"/>
                  <a:gd name="connsiteY1" fmla="*/ 1936205 h 5891516"/>
                  <a:gd name="connsiteX2" fmla="*/ 0 w 5316637"/>
                  <a:gd name="connsiteY2" fmla="*/ 3052623 h 5891516"/>
                  <a:gd name="connsiteX3" fmla="*/ 510363 w 5316637"/>
                  <a:gd name="connsiteY3" fmla="*/ 3329070 h 5891516"/>
                  <a:gd name="connsiteX4" fmla="*/ 297711 w 5316637"/>
                  <a:gd name="connsiteY4" fmla="*/ 3658679 h 5891516"/>
                  <a:gd name="connsiteX5" fmla="*/ 489097 w 5316637"/>
                  <a:gd name="connsiteY5" fmla="*/ 3871330 h 5891516"/>
                  <a:gd name="connsiteX6" fmla="*/ 372139 w 5316637"/>
                  <a:gd name="connsiteY6" fmla="*/ 4062716 h 5891516"/>
                  <a:gd name="connsiteX7" fmla="*/ 563525 w 5316637"/>
                  <a:gd name="connsiteY7" fmla="*/ 4317898 h 5891516"/>
                  <a:gd name="connsiteX8" fmla="*/ 499730 w 5316637"/>
                  <a:gd name="connsiteY8" fmla="*/ 4977116 h 5891516"/>
                  <a:gd name="connsiteX9" fmla="*/ 1754372 w 5316637"/>
                  <a:gd name="connsiteY9" fmla="*/ 5200400 h 5891516"/>
                  <a:gd name="connsiteX10" fmla="*/ 1945758 w 5316637"/>
                  <a:gd name="connsiteY10" fmla="*/ 5891516 h 5891516"/>
                  <a:gd name="connsiteX11" fmla="*/ 4784651 w 5316637"/>
                  <a:gd name="connsiteY11" fmla="*/ 5859619 h 5891516"/>
                  <a:gd name="connsiteX12" fmla="*/ 4890977 w 5316637"/>
                  <a:gd name="connsiteY12" fmla="*/ 3520456 h 5891516"/>
                  <a:gd name="connsiteX13" fmla="*/ 3030279 w 5316637"/>
                  <a:gd name="connsiteY13" fmla="*/ 1079 h 5891516"/>
                  <a:gd name="connsiteX0" fmla="*/ 3030279 w 5338934"/>
                  <a:gd name="connsiteY0" fmla="*/ 561 h 5890998"/>
                  <a:gd name="connsiteX1" fmla="*/ 765544 w 5338934"/>
                  <a:gd name="connsiteY1" fmla="*/ 1935687 h 5890998"/>
                  <a:gd name="connsiteX2" fmla="*/ 0 w 5338934"/>
                  <a:gd name="connsiteY2" fmla="*/ 3052105 h 5890998"/>
                  <a:gd name="connsiteX3" fmla="*/ 510363 w 5338934"/>
                  <a:gd name="connsiteY3" fmla="*/ 3328552 h 5890998"/>
                  <a:gd name="connsiteX4" fmla="*/ 297711 w 5338934"/>
                  <a:gd name="connsiteY4" fmla="*/ 3658161 h 5890998"/>
                  <a:gd name="connsiteX5" fmla="*/ 489097 w 5338934"/>
                  <a:gd name="connsiteY5" fmla="*/ 3870812 h 5890998"/>
                  <a:gd name="connsiteX6" fmla="*/ 372139 w 5338934"/>
                  <a:gd name="connsiteY6" fmla="*/ 4062198 h 5890998"/>
                  <a:gd name="connsiteX7" fmla="*/ 563525 w 5338934"/>
                  <a:gd name="connsiteY7" fmla="*/ 4317380 h 5890998"/>
                  <a:gd name="connsiteX8" fmla="*/ 499730 w 5338934"/>
                  <a:gd name="connsiteY8" fmla="*/ 4976598 h 5890998"/>
                  <a:gd name="connsiteX9" fmla="*/ 1754372 w 5338934"/>
                  <a:gd name="connsiteY9" fmla="*/ 5199882 h 5890998"/>
                  <a:gd name="connsiteX10" fmla="*/ 1945758 w 5338934"/>
                  <a:gd name="connsiteY10" fmla="*/ 5890998 h 5890998"/>
                  <a:gd name="connsiteX11" fmla="*/ 4784651 w 5338934"/>
                  <a:gd name="connsiteY11" fmla="*/ 5859101 h 5890998"/>
                  <a:gd name="connsiteX12" fmla="*/ 4890977 w 5338934"/>
                  <a:gd name="connsiteY12" fmla="*/ 3519938 h 5890998"/>
                  <a:gd name="connsiteX13" fmla="*/ 3030279 w 5338934"/>
                  <a:gd name="connsiteY13" fmla="*/ 561 h 5890998"/>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75 h 5890612"/>
                  <a:gd name="connsiteX1" fmla="*/ 765544 w 5381346"/>
                  <a:gd name="connsiteY1" fmla="*/ 1935301 h 5890612"/>
                  <a:gd name="connsiteX2" fmla="*/ 0 w 5381346"/>
                  <a:gd name="connsiteY2" fmla="*/ 3051719 h 5890612"/>
                  <a:gd name="connsiteX3" fmla="*/ 510363 w 5381346"/>
                  <a:gd name="connsiteY3" fmla="*/ 3328166 h 5890612"/>
                  <a:gd name="connsiteX4" fmla="*/ 297711 w 5381346"/>
                  <a:gd name="connsiteY4" fmla="*/ 3657775 h 5890612"/>
                  <a:gd name="connsiteX5" fmla="*/ 489097 w 5381346"/>
                  <a:gd name="connsiteY5" fmla="*/ 3870426 h 5890612"/>
                  <a:gd name="connsiteX6" fmla="*/ 372139 w 5381346"/>
                  <a:gd name="connsiteY6" fmla="*/ 4061812 h 5890612"/>
                  <a:gd name="connsiteX7" fmla="*/ 563525 w 5381346"/>
                  <a:gd name="connsiteY7" fmla="*/ 4316994 h 5890612"/>
                  <a:gd name="connsiteX8" fmla="*/ 499730 w 5381346"/>
                  <a:gd name="connsiteY8" fmla="*/ 4976212 h 5890612"/>
                  <a:gd name="connsiteX9" fmla="*/ 1754372 w 5381346"/>
                  <a:gd name="connsiteY9" fmla="*/ 5199496 h 5890612"/>
                  <a:gd name="connsiteX10" fmla="*/ 1945758 w 5381346"/>
                  <a:gd name="connsiteY10" fmla="*/ 5890612 h 5890612"/>
                  <a:gd name="connsiteX11" fmla="*/ 4784651 w 5381346"/>
                  <a:gd name="connsiteY11" fmla="*/ 5858715 h 5890612"/>
                  <a:gd name="connsiteX12" fmla="*/ 4890977 w 5381346"/>
                  <a:gd name="connsiteY12" fmla="*/ 3519552 h 5890612"/>
                  <a:gd name="connsiteX13" fmla="*/ 3030279 w 5381346"/>
                  <a:gd name="connsiteY13" fmla="*/ 175 h 5890612"/>
                  <a:gd name="connsiteX0" fmla="*/ 3030279 w 5381346"/>
                  <a:gd name="connsiteY0" fmla="*/ 1733 h 5892170"/>
                  <a:gd name="connsiteX1" fmla="*/ 0 w 5381346"/>
                  <a:gd name="connsiteY1" fmla="*/ 3053277 h 5892170"/>
                  <a:gd name="connsiteX2" fmla="*/ 510363 w 5381346"/>
                  <a:gd name="connsiteY2" fmla="*/ 3329724 h 5892170"/>
                  <a:gd name="connsiteX3" fmla="*/ 297711 w 5381346"/>
                  <a:gd name="connsiteY3" fmla="*/ 3659333 h 5892170"/>
                  <a:gd name="connsiteX4" fmla="*/ 489097 w 5381346"/>
                  <a:gd name="connsiteY4" fmla="*/ 3871984 h 5892170"/>
                  <a:gd name="connsiteX5" fmla="*/ 372139 w 5381346"/>
                  <a:gd name="connsiteY5" fmla="*/ 4063370 h 5892170"/>
                  <a:gd name="connsiteX6" fmla="*/ 563525 w 5381346"/>
                  <a:gd name="connsiteY6" fmla="*/ 4318552 h 5892170"/>
                  <a:gd name="connsiteX7" fmla="*/ 499730 w 5381346"/>
                  <a:gd name="connsiteY7" fmla="*/ 4977770 h 5892170"/>
                  <a:gd name="connsiteX8" fmla="*/ 1754372 w 5381346"/>
                  <a:gd name="connsiteY8" fmla="*/ 5201054 h 5892170"/>
                  <a:gd name="connsiteX9" fmla="*/ 1945758 w 5381346"/>
                  <a:gd name="connsiteY9" fmla="*/ 5892170 h 5892170"/>
                  <a:gd name="connsiteX10" fmla="*/ 4784651 w 5381346"/>
                  <a:gd name="connsiteY10" fmla="*/ 5860273 h 5892170"/>
                  <a:gd name="connsiteX11" fmla="*/ 4890977 w 5381346"/>
                  <a:gd name="connsiteY11" fmla="*/ 3521110 h 5892170"/>
                  <a:gd name="connsiteX12" fmla="*/ 3030279 w 5381346"/>
                  <a:gd name="connsiteY12" fmla="*/ 1733 h 5892170"/>
                  <a:gd name="connsiteX0" fmla="*/ 3030279 w 5381346"/>
                  <a:gd name="connsiteY0" fmla="*/ 4 h 5890441"/>
                  <a:gd name="connsiteX1" fmla="*/ 0 w 5381346"/>
                  <a:gd name="connsiteY1" fmla="*/ 3051548 h 5890441"/>
                  <a:gd name="connsiteX2" fmla="*/ 510363 w 5381346"/>
                  <a:gd name="connsiteY2" fmla="*/ 3327995 h 5890441"/>
                  <a:gd name="connsiteX3" fmla="*/ 297711 w 5381346"/>
                  <a:gd name="connsiteY3" fmla="*/ 3657604 h 5890441"/>
                  <a:gd name="connsiteX4" fmla="*/ 489097 w 5381346"/>
                  <a:gd name="connsiteY4" fmla="*/ 3870255 h 5890441"/>
                  <a:gd name="connsiteX5" fmla="*/ 372139 w 5381346"/>
                  <a:gd name="connsiteY5" fmla="*/ 4061641 h 5890441"/>
                  <a:gd name="connsiteX6" fmla="*/ 563525 w 5381346"/>
                  <a:gd name="connsiteY6" fmla="*/ 4316823 h 5890441"/>
                  <a:gd name="connsiteX7" fmla="*/ 499730 w 5381346"/>
                  <a:gd name="connsiteY7" fmla="*/ 4976041 h 5890441"/>
                  <a:gd name="connsiteX8" fmla="*/ 1754372 w 5381346"/>
                  <a:gd name="connsiteY8" fmla="*/ 5199325 h 5890441"/>
                  <a:gd name="connsiteX9" fmla="*/ 1945758 w 5381346"/>
                  <a:gd name="connsiteY9" fmla="*/ 5890441 h 5890441"/>
                  <a:gd name="connsiteX10" fmla="*/ 4784651 w 5381346"/>
                  <a:gd name="connsiteY10" fmla="*/ 5858544 h 5890441"/>
                  <a:gd name="connsiteX11" fmla="*/ 4890977 w 5381346"/>
                  <a:gd name="connsiteY11" fmla="*/ 3519381 h 5890441"/>
                  <a:gd name="connsiteX12" fmla="*/ 3030279 w 5381346"/>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30279 w 5381346"/>
                  <a:gd name="connsiteY0" fmla="*/ 92120 h 5982557"/>
                  <a:gd name="connsiteX1" fmla="*/ 914399 w 5381346"/>
                  <a:gd name="connsiteY1" fmla="*/ 1187274 h 5982557"/>
                  <a:gd name="connsiteX2" fmla="*/ 0 w 5381346"/>
                  <a:gd name="connsiteY2" fmla="*/ 3143664 h 5982557"/>
                  <a:gd name="connsiteX3" fmla="*/ 510363 w 5381346"/>
                  <a:gd name="connsiteY3" fmla="*/ 3420111 h 5982557"/>
                  <a:gd name="connsiteX4" fmla="*/ 297711 w 5381346"/>
                  <a:gd name="connsiteY4" fmla="*/ 3749720 h 5982557"/>
                  <a:gd name="connsiteX5" fmla="*/ 489097 w 5381346"/>
                  <a:gd name="connsiteY5" fmla="*/ 3962371 h 5982557"/>
                  <a:gd name="connsiteX6" fmla="*/ 372139 w 5381346"/>
                  <a:gd name="connsiteY6" fmla="*/ 4153757 h 5982557"/>
                  <a:gd name="connsiteX7" fmla="*/ 563525 w 5381346"/>
                  <a:gd name="connsiteY7" fmla="*/ 4408939 h 5982557"/>
                  <a:gd name="connsiteX8" fmla="*/ 499730 w 5381346"/>
                  <a:gd name="connsiteY8" fmla="*/ 5068157 h 5982557"/>
                  <a:gd name="connsiteX9" fmla="*/ 1754372 w 5381346"/>
                  <a:gd name="connsiteY9" fmla="*/ 5291441 h 5982557"/>
                  <a:gd name="connsiteX10" fmla="*/ 1945758 w 5381346"/>
                  <a:gd name="connsiteY10" fmla="*/ 5982557 h 5982557"/>
                  <a:gd name="connsiteX11" fmla="*/ 4784651 w 5381346"/>
                  <a:gd name="connsiteY11" fmla="*/ 5950660 h 5982557"/>
                  <a:gd name="connsiteX12" fmla="*/ 4890977 w 5381346"/>
                  <a:gd name="connsiteY12" fmla="*/ 3611497 h 5982557"/>
                  <a:gd name="connsiteX13" fmla="*/ 3030279 w 5381346"/>
                  <a:gd name="connsiteY13" fmla="*/ 92120 h 5982557"/>
                  <a:gd name="connsiteX0" fmla="*/ 3030279 w 5381346"/>
                  <a:gd name="connsiteY0" fmla="*/ 94250 h 5984687"/>
                  <a:gd name="connsiteX1" fmla="*/ 914399 w 5381346"/>
                  <a:gd name="connsiteY1" fmla="*/ 1189404 h 5984687"/>
                  <a:gd name="connsiteX2" fmla="*/ 0 w 5381346"/>
                  <a:gd name="connsiteY2" fmla="*/ 3145794 h 5984687"/>
                  <a:gd name="connsiteX3" fmla="*/ 510363 w 5381346"/>
                  <a:gd name="connsiteY3" fmla="*/ 3422241 h 5984687"/>
                  <a:gd name="connsiteX4" fmla="*/ 297711 w 5381346"/>
                  <a:gd name="connsiteY4" fmla="*/ 3751850 h 5984687"/>
                  <a:gd name="connsiteX5" fmla="*/ 489097 w 5381346"/>
                  <a:gd name="connsiteY5" fmla="*/ 3964501 h 5984687"/>
                  <a:gd name="connsiteX6" fmla="*/ 372139 w 5381346"/>
                  <a:gd name="connsiteY6" fmla="*/ 4155887 h 5984687"/>
                  <a:gd name="connsiteX7" fmla="*/ 563525 w 5381346"/>
                  <a:gd name="connsiteY7" fmla="*/ 4411069 h 5984687"/>
                  <a:gd name="connsiteX8" fmla="*/ 499730 w 5381346"/>
                  <a:gd name="connsiteY8" fmla="*/ 5070287 h 5984687"/>
                  <a:gd name="connsiteX9" fmla="*/ 1754372 w 5381346"/>
                  <a:gd name="connsiteY9" fmla="*/ 5293571 h 5984687"/>
                  <a:gd name="connsiteX10" fmla="*/ 1945758 w 5381346"/>
                  <a:gd name="connsiteY10" fmla="*/ 5984687 h 5984687"/>
                  <a:gd name="connsiteX11" fmla="*/ 4784651 w 5381346"/>
                  <a:gd name="connsiteY11" fmla="*/ 5952790 h 5984687"/>
                  <a:gd name="connsiteX12" fmla="*/ 4890977 w 5381346"/>
                  <a:gd name="connsiteY12" fmla="*/ 3613627 h 5984687"/>
                  <a:gd name="connsiteX13" fmla="*/ 3030279 w 5381346"/>
                  <a:gd name="connsiteY13" fmla="*/ 94250 h 598468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765 w 5381832"/>
                  <a:gd name="connsiteY0" fmla="*/ 0 h 5890437"/>
                  <a:gd name="connsiteX1" fmla="*/ 890167 w 5381832"/>
                  <a:gd name="connsiteY1" fmla="*/ 1098883 h 5890437"/>
                  <a:gd name="connsiteX2" fmla="*/ 672821 w 5381832"/>
                  <a:gd name="connsiteY2" fmla="*/ 2220272 h 5890437"/>
                  <a:gd name="connsiteX3" fmla="*/ 486 w 5381832"/>
                  <a:gd name="connsiteY3" fmla="*/ 3051544 h 5890437"/>
                  <a:gd name="connsiteX4" fmla="*/ 510849 w 5381832"/>
                  <a:gd name="connsiteY4" fmla="*/ 3327991 h 5890437"/>
                  <a:gd name="connsiteX5" fmla="*/ 339761 w 5381832"/>
                  <a:gd name="connsiteY5" fmla="*/ 3734790 h 5890437"/>
                  <a:gd name="connsiteX6" fmla="*/ 531147 w 5381832"/>
                  <a:gd name="connsiteY6" fmla="*/ 3870251 h 5890437"/>
                  <a:gd name="connsiteX7" fmla="*/ 372625 w 5381832"/>
                  <a:gd name="connsiteY7" fmla="*/ 4061637 h 5890437"/>
                  <a:gd name="connsiteX8" fmla="*/ 564011 w 5381832"/>
                  <a:gd name="connsiteY8" fmla="*/ 4316819 h 5890437"/>
                  <a:gd name="connsiteX9" fmla="*/ 500216 w 5381832"/>
                  <a:gd name="connsiteY9" fmla="*/ 4976037 h 5890437"/>
                  <a:gd name="connsiteX10" fmla="*/ 1754858 w 5381832"/>
                  <a:gd name="connsiteY10" fmla="*/ 5039004 h 5890437"/>
                  <a:gd name="connsiteX11" fmla="*/ 1946244 w 5381832"/>
                  <a:gd name="connsiteY11" fmla="*/ 5890437 h 5890437"/>
                  <a:gd name="connsiteX12" fmla="*/ 4785137 w 5381832"/>
                  <a:gd name="connsiteY12" fmla="*/ 5858540 h 5890437"/>
                  <a:gd name="connsiteX13" fmla="*/ 4891463 w 5381832"/>
                  <a:gd name="connsiteY13" fmla="*/ 3519377 h 5890437"/>
                  <a:gd name="connsiteX14" fmla="*/ 3030765 w 5381832"/>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1751 h 5892188"/>
                  <a:gd name="connsiteX1" fmla="*/ 927042 w 5381929"/>
                  <a:gd name="connsiteY1" fmla="*/ 868002 h 5892188"/>
                  <a:gd name="connsiteX2" fmla="*/ 672918 w 5381929"/>
                  <a:gd name="connsiteY2" fmla="*/ 2222023 h 5892188"/>
                  <a:gd name="connsiteX3" fmla="*/ 583 w 5381929"/>
                  <a:gd name="connsiteY3" fmla="*/ 3053295 h 5892188"/>
                  <a:gd name="connsiteX4" fmla="*/ 510946 w 5381929"/>
                  <a:gd name="connsiteY4" fmla="*/ 3329742 h 5892188"/>
                  <a:gd name="connsiteX5" fmla="*/ 339858 w 5381929"/>
                  <a:gd name="connsiteY5" fmla="*/ 3736541 h 5892188"/>
                  <a:gd name="connsiteX6" fmla="*/ 531244 w 5381929"/>
                  <a:gd name="connsiteY6" fmla="*/ 3872002 h 5892188"/>
                  <a:gd name="connsiteX7" fmla="*/ 372722 w 5381929"/>
                  <a:gd name="connsiteY7" fmla="*/ 4063388 h 5892188"/>
                  <a:gd name="connsiteX8" fmla="*/ 564108 w 5381929"/>
                  <a:gd name="connsiteY8" fmla="*/ 4318570 h 5892188"/>
                  <a:gd name="connsiteX9" fmla="*/ 500313 w 5381929"/>
                  <a:gd name="connsiteY9" fmla="*/ 4977788 h 5892188"/>
                  <a:gd name="connsiteX10" fmla="*/ 1754955 w 5381929"/>
                  <a:gd name="connsiteY10" fmla="*/ 5040755 h 5892188"/>
                  <a:gd name="connsiteX11" fmla="*/ 1946341 w 5381929"/>
                  <a:gd name="connsiteY11" fmla="*/ 5892188 h 5892188"/>
                  <a:gd name="connsiteX12" fmla="*/ 4785234 w 5381929"/>
                  <a:gd name="connsiteY12" fmla="*/ 5860291 h 5892188"/>
                  <a:gd name="connsiteX13" fmla="*/ 4891560 w 5381929"/>
                  <a:gd name="connsiteY13" fmla="*/ 3521128 h 5892188"/>
                  <a:gd name="connsiteX14" fmla="*/ 3030862 w 5381929"/>
                  <a:gd name="connsiteY14" fmla="*/ 1751 h 5892188"/>
                  <a:gd name="connsiteX0" fmla="*/ 3031042 w 5382109"/>
                  <a:gd name="connsiteY0" fmla="*/ 1751 h 5892188"/>
                  <a:gd name="connsiteX1" fmla="*/ 927222 w 5382109"/>
                  <a:gd name="connsiteY1" fmla="*/ 868002 h 5892188"/>
                  <a:gd name="connsiteX2" fmla="*/ 577563 w 5382109"/>
                  <a:gd name="connsiteY2" fmla="*/ 2303910 h 5892188"/>
                  <a:gd name="connsiteX3" fmla="*/ 763 w 5382109"/>
                  <a:gd name="connsiteY3" fmla="*/ 3053295 h 5892188"/>
                  <a:gd name="connsiteX4" fmla="*/ 511126 w 5382109"/>
                  <a:gd name="connsiteY4" fmla="*/ 3329742 h 5892188"/>
                  <a:gd name="connsiteX5" fmla="*/ 340038 w 5382109"/>
                  <a:gd name="connsiteY5" fmla="*/ 3736541 h 5892188"/>
                  <a:gd name="connsiteX6" fmla="*/ 531424 w 5382109"/>
                  <a:gd name="connsiteY6" fmla="*/ 3872002 h 5892188"/>
                  <a:gd name="connsiteX7" fmla="*/ 372902 w 5382109"/>
                  <a:gd name="connsiteY7" fmla="*/ 4063388 h 5892188"/>
                  <a:gd name="connsiteX8" fmla="*/ 564288 w 5382109"/>
                  <a:gd name="connsiteY8" fmla="*/ 4318570 h 5892188"/>
                  <a:gd name="connsiteX9" fmla="*/ 500493 w 5382109"/>
                  <a:gd name="connsiteY9" fmla="*/ 4977788 h 5892188"/>
                  <a:gd name="connsiteX10" fmla="*/ 1755135 w 5382109"/>
                  <a:gd name="connsiteY10" fmla="*/ 5040755 h 5892188"/>
                  <a:gd name="connsiteX11" fmla="*/ 1946521 w 5382109"/>
                  <a:gd name="connsiteY11" fmla="*/ 5892188 h 5892188"/>
                  <a:gd name="connsiteX12" fmla="*/ 4785414 w 5382109"/>
                  <a:gd name="connsiteY12" fmla="*/ 5860291 h 5892188"/>
                  <a:gd name="connsiteX13" fmla="*/ 4891740 w 5382109"/>
                  <a:gd name="connsiteY13" fmla="*/ 3521128 h 5892188"/>
                  <a:gd name="connsiteX14" fmla="*/ 3031042 w 5382109"/>
                  <a:gd name="connsiteY14" fmla="*/ 1751 h 5892188"/>
                  <a:gd name="connsiteX0" fmla="*/ 3031042 w 5382109"/>
                  <a:gd name="connsiteY0" fmla="*/ 2101 h 5892538"/>
                  <a:gd name="connsiteX1" fmla="*/ 913575 w 5382109"/>
                  <a:gd name="connsiteY1" fmla="*/ 827408 h 5892538"/>
                  <a:gd name="connsiteX2" fmla="*/ 577563 w 5382109"/>
                  <a:gd name="connsiteY2" fmla="*/ 2304260 h 5892538"/>
                  <a:gd name="connsiteX3" fmla="*/ 763 w 5382109"/>
                  <a:gd name="connsiteY3" fmla="*/ 3053645 h 5892538"/>
                  <a:gd name="connsiteX4" fmla="*/ 511126 w 5382109"/>
                  <a:gd name="connsiteY4" fmla="*/ 3330092 h 5892538"/>
                  <a:gd name="connsiteX5" fmla="*/ 340038 w 5382109"/>
                  <a:gd name="connsiteY5" fmla="*/ 3736891 h 5892538"/>
                  <a:gd name="connsiteX6" fmla="*/ 531424 w 5382109"/>
                  <a:gd name="connsiteY6" fmla="*/ 3872352 h 5892538"/>
                  <a:gd name="connsiteX7" fmla="*/ 372902 w 5382109"/>
                  <a:gd name="connsiteY7" fmla="*/ 4063738 h 5892538"/>
                  <a:gd name="connsiteX8" fmla="*/ 564288 w 5382109"/>
                  <a:gd name="connsiteY8" fmla="*/ 4318920 h 5892538"/>
                  <a:gd name="connsiteX9" fmla="*/ 500493 w 5382109"/>
                  <a:gd name="connsiteY9" fmla="*/ 4978138 h 5892538"/>
                  <a:gd name="connsiteX10" fmla="*/ 1755135 w 5382109"/>
                  <a:gd name="connsiteY10" fmla="*/ 5041105 h 5892538"/>
                  <a:gd name="connsiteX11" fmla="*/ 1946521 w 5382109"/>
                  <a:gd name="connsiteY11" fmla="*/ 5892538 h 5892538"/>
                  <a:gd name="connsiteX12" fmla="*/ 4785414 w 5382109"/>
                  <a:gd name="connsiteY12" fmla="*/ 5860641 h 5892538"/>
                  <a:gd name="connsiteX13" fmla="*/ 4891740 w 5382109"/>
                  <a:gd name="connsiteY13" fmla="*/ 3521478 h 5892538"/>
                  <a:gd name="connsiteX14" fmla="*/ 3031042 w 5382109"/>
                  <a:gd name="connsiteY14" fmla="*/ 2101 h 5892538"/>
                  <a:gd name="connsiteX0" fmla="*/ 3031042 w 5382109"/>
                  <a:gd name="connsiteY0" fmla="*/ 941 h 5891378"/>
                  <a:gd name="connsiteX1" fmla="*/ 886280 w 5382109"/>
                  <a:gd name="connsiteY1" fmla="*/ 1071908 h 5891378"/>
                  <a:gd name="connsiteX2" fmla="*/ 577563 w 5382109"/>
                  <a:gd name="connsiteY2" fmla="*/ 2303100 h 5891378"/>
                  <a:gd name="connsiteX3" fmla="*/ 763 w 5382109"/>
                  <a:gd name="connsiteY3" fmla="*/ 3052485 h 5891378"/>
                  <a:gd name="connsiteX4" fmla="*/ 511126 w 5382109"/>
                  <a:gd name="connsiteY4" fmla="*/ 3328932 h 5891378"/>
                  <a:gd name="connsiteX5" fmla="*/ 340038 w 5382109"/>
                  <a:gd name="connsiteY5" fmla="*/ 3735731 h 5891378"/>
                  <a:gd name="connsiteX6" fmla="*/ 531424 w 5382109"/>
                  <a:gd name="connsiteY6" fmla="*/ 3871192 h 5891378"/>
                  <a:gd name="connsiteX7" fmla="*/ 372902 w 5382109"/>
                  <a:gd name="connsiteY7" fmla="*/ 4062578 h 5891378"/>
                  <a:gd name="connsiteX8" fmla="*/ 564288 w 5382109"/>
                  <a:gd name="connsiteY8" fmla="*/ 4317760 h 5891378"/>
                  <a:gd name="connsiteX9" fmla="*/ 500493 w 5382109"/>
                  <a:gd name="connsiteY9" fmla="*/ 4976978 h 5891378"/>
                  <a:gd name="connsiteX10" fmla="*/ 1755135 w 5382109"/>
                  <a:gd name="connsiteY10" fmla="*/ 5039945 h 5891378"/>
                  <a:gd name="connsiteX11" fmla="*/ 1946521 w 5382109"/>
                  <a:gd name="connsiteY11" fmla="*/ 5891378 h 5891378"/>
                  <a:gd name="connsiteX12" fmla="*/ 4785414 w 5382109"/>
                  <a:gd name="connsiteY12" fmla="*/ 5859481 h 5891378"/>
                  <a:gd name="connsiteX13" fmla="*/ 4891740 w 5382109"/>
                  <a:gd name="connsiteY13" fmla="*/ 3520318 h 5891378"/>
                  <a:gd name="connsiteX14" fmla="*/ 3031042 w 5382109"/>
                  <a:gd name="connsiteY14" fmla="*/ 941 h 5891378"/>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627 h 5891064"/>
                  <a:gd name="connsiteX1" fmla="*/ 777098 w 5382109"/>
                  <a:gd name="connsiteY1" fmla="*/ 1180776 h 5891064"/>
                  <a:gd name="connsiteX2" fmla="*/ 577563 w 5382109"/>
                  <a:gd name="connsiteY2" fmla="*/ 2302786 h 5891064"/>
                  <a:gd name="connsiteX3" fmla="*/ 763 w 5382109"/>
                  <a:gd name="connsiteY3" fmla="*/ 3052171 h 5891064"/>
                  <a:gd name="connsiteX4" fmla="*/ 511126 w 5382109"/>
                  <a:gd name="connsiteY4" fmla="*/ 3328618 h 5891064"/>
                  <a:gd name="connsiteX5" fmla="*/ 340038 w 5382109"/>
                  <a:gd name="connsiteY5" fmla="*/ 3735417 h 5891064"/>
                  <a:gd name="connsiteX6" fmla="*/ 531424 w 5382109"/>
                  <a:gd name="connsiteY6" fmla="*/ 3870878 h 5891064"/>
                  <a:gd name="connsiteX7" fmla="*/ 372902 w 5382109"/>
                  <a:gd name="connsiteY7" fmla="*/ 4062264 h 5891064"/>
                  <a:gd name="connsiteX8" fmla="*/ 564288 w 5382109"/>
                  <a:gd name="connsiteY8" fmla="*/ 4317446 h 5891064"/>
                  <a:gd name="connsiteX9" fmla="*/ 500493 w 5382109"/>
                  <a:gd name="connsiteY9" fmla="*/ 4976664 h 5891064"/>
                  <a:gd name="connsiteX10" fmla="*/ 1755135 w 5382109"/>
                  <a:gd name="connsiteY10" fmla="*/ 5039631 h 5891064"/>
                  <a:gd name="connsiteX11" fmla="*/ 1946521 w 5382109"/>
                  <a:gd name="connsiteY11" fmla="*/ 5891064 h 5891064"/>
                  <a:gd name="connsiteX12" fmla="*/ 4785414 w 5382109"/>
                  <a:gd name="connsiteY12" fmla="*/ 5859167 h 5891064"/>
                  <a:gd name="connsiteX13" fmla="*/ 4891740 w 5382109"/>
                  <a:gd name="connsiteY13" fmla="*/ 3520004 h 5891064"/>
                  <a:gd name="connsiteX14" fmla="*/ 3031042 w 5382109"/>
                  <a:gd name="connsiteY14" fmla="*/ 627 h 5891064"/>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8119 w 5389186"/>
                  <a:gd name="connsiteY0" fmla="*/ 968 h 5891405"/>
                  <a:gd name="connsiteX1" fmla="*/ 784175 w 5389186"/>
                  <a:gd name="connsiteY1" fmla="*/ 1181117 h 5891405"/>
                  <a:gd name="connsiteX2" fmla="*/ 530049 w 5389186"/>
                  <a:gd name="connsiteY2" fmla="*/ 2303127 h 5891405"/>
                  <a:gd name="connsiteX3" fmla="*/ 7840 w 5389186"/>
                  <a:gd name="connsiteY3" fmla="*/ 3052512 h 5891405"/>
                  <a:gd name="connsiteX4" fmla="*/ 518203 w 5389186"/>
                  <a:gd name="connsiteY4" fmla="*/ 3328959 h 5891405"/>
                  <a:gd name="connsiteX5" fmla="*/ 347115 w 5389186"/>
                  <a:gd name="connsiteY5" fmla="*/ 3735758 h 5891405"/>
                  <a:gd name="connsiteX6" fmla="*/ 538501 w 5389186"/>
                  <a:gd name="connsiteY6" fmla="*/ 3871219 h 5891405"/>
                  <a:gd name="connsiteX7" fmla="*/ 379979 w 5389186"/>
                  <a:gd name="connsiteY7" fmla="*/ 4062605 h 5891405"/>
                  <a:gd name="connsiteX8" fmla="*/ 571365 w 5389186"/>
                  <a:gd name="connsiteY8" fmla="*/ 4317787 h 5891405"/>
                  <a:gd name="connsiteX9" fmla="*/ 507570 w 5389186"/>
                  <a:gd name="connsiteY9" fmla="*/ 4977005 h 5891405"/>
                  <a:gd name="connsiteX10" fmla="*/ 1762212 w 5389186"/>
                  <a:gd name="connsiteY10" fmla="*/ 5039972 h 5891405"/>
                  <a:gd name="connsiteX11" fmla="*/ 1953598 w 5389186"/>
                  <a:gd name="connsiteY11" fmla="*/ 5891405 h 5891405"/>
                  <a:gd name="connsiteX12" fmla="*/ 4792491 w 5389186"/>
                  <a:gd name="connsiteY12" fmla="*/ 5859508 h 5891405"/>
                  <a:gd name="connsiteX13" fmla="*/ 4898817 w 5389186"/>
                  <a:gd name="connsiteY13" fmla="*/ 3520345 h 5891405"/>
                  <a:gd name="connsiteX14" fmla="*/ 3038119 w 5389186"/>
                  <a:gd name="connsiteY14" fmla="*/ 968 h 5891405"/>
                  <a:gd name="connsiteX0" fmla="*/ 3037057 w 5388124"/>
                  <a:gd name="connsiteY0" fmla="*/ 968 h 5891405"/>
                  <a:gd name="connsiteX1" fmla="*/ 783113 w 5388124"/>
                  <a:gd name="connsiteY1" fmla="*/ 1181117 h 5891405"/>
                  <a:gd name="connsiteX2" fmla="*/ 528987 w 5388124"/>
                  <a:gd name="connsiteY2" fmla="*/ 2303127 h 5891405"/>
                  <a:gd name="connsiteX3" fmla="*/ 6778 w 5388124"/>
                  <a:gd name="connsiteY3" fmla="*/ 3052512 h 5891405"/>
                  <a:gd name="connsiteX4" fmla="*/ 517141 w 5388124"/>
                  <a:gd name="connsiteY4" fmla="*/ 3328959 h 5891405"/>
                  <a:gd name="connsiteX5" fmla="*/ 346053 w 5388124"/>
                  <a:gd name="connsiteY5" fmla="*/ 3735758 h 5891405"/>
                  <a:gd name="connsiteX6" fmla="*/ 537439 w 5388124"/>
                  <a:gd name="connsiteY6" fmla="*/ 3871219 h 5891405"/>
                  <a:gd name="connsiteX7" fmla="*/ 378917 w 5388124"/>
                  <a:gd name="connsiteY7" fmla="*/ 4062605 h 5891405"/>
                  <a:gd name="connsiteX8" fmla="*/ 570303 w 5388124"/>
                  <a:gd name="connsiteY8" fmla="*/ 4317787 h 5891405"/>
                  <a:gd name="connsiteX9" fmla="*/ 506508 w 5388124"/>
                  <a:gd name="connsiteY9" fmla="*/ 4977005 h 5891405"/>
                  <a:gd name="connsiteX10" fmla="*/ 1761150 w 5388124"/>
                  <a:gd name="connsiteY10" fmla="*/ 5039972 h 5891405"/>
                  <a:gd name="connsiteX11" fmla="*/ 1952536 w 5388124"/>
                  <a:gd name="connsiteY11" fmla="*/ 5891405 h 5891405"/>
                  <a:gd name="connsiteX12" fmla="*/ 4791429 w 5388124"/>
                  <a:gd name="connsiteY12" fmla="*/ 5859508 h 5891405"/>
                  <a:gd name="connsiteX13" fmla="*/ 4897755 w 5388124"/>
                  <a:gd name="connsiteY13" fmla="*/ 3520345 h 5891405"/>
                  <a:gd name="connsiteX14" fmla="*/ 3037057 w 5388124"/>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2980702 w 5331769"/>
                  <a:gd name="connsiteY0" fmla="*/ 968 h 5891405"/>
                  <a:gd name="connsiteX1" fmla="*/ 726758 w 5331769"/>
                  <a:gd name="connsiteY1" fmla="*/ 1181117 h 5891405"/>
                  <a:gd name="connsiteX2" fmla="*/ 472632 w 5331769"/>
                  <a:gd name="connsiteY2" fmla="*/ 2303127 h 5891405"/>
                  <a:gd name="connsiteX3" fmla="*/ 5014 w 5331769"/>
                  <a:gd name="connsiteY3" fmla="*/ 3079808 h 5891405"/>
                  <a:gd name="connsiteX4" fmla="*/ 460786 w 5331769"/>
                  <a:gd name="connsiteY4" fmla="*/ 3328959 h 5891405"/>
                  <a:gd name="connsiteX5" fmla="*/ 289698 w 5331769"/>
                  <a:gd name="connsiteY5" fmla="*/ 3735758 h 5891405"/>
                  <a:gd name="connsiteX6" fmla="*/ 481084 w 5331769"/>
                  <a:gd name="connsiteY6" fmla="*/ 3871219 h 5891405"/>
                  <a:gd name="connsiteX7" fmla="*/ 322562 w 5331769"/>
                  <a:gd name="connsiteY7" fmla="*/ 4062605 h 5891405"/>
                  <a:gd name="connsiteX8" fmla="*/ 513948 w 5331769"/>
                  <a:gd name="connsiteY8" fmla="*/ 4317787 h 5891405"/>
                  <a:gd name="connsiteX9" fmla="*/ 450153 w 5331769"/>
                  <a:gd name="connsiteY9" fmla="*/ 4977005 h 5891405"/>
                  <a:gd name="connsiteX10" fmla="*/ 1704795 w 5331769"/>
                  <a:gd name="connsiteY10" fmla="*/ 5039972 h 5891405"/>
                  <a:gd name="connsiteX11" fmla="*/ 1896181 w 5331769"/>
                  <a:gd name="connsiteY11" fmla="*/ 5891405 h 5891405"/>
                  <a:gd name="connsiteX12" fmla="*/ 4735074 w 5331769"/>
                  <a:gd name="connsiteY12" fmla="*/ 5859508 h 5891405"/>
                  <a:gd name="connsiteX13" fmla="*/ 4841400 w 5331769"/>
                  <a:gd name="connsiteY13" fmla="*/ 3520345 h 5891405"/>
                  <a:gd name="connsiteX14" fmla="*/ 2980702 w 5331769"/>
                  <a:gd name="connsiteY14" fmla="*/ 968 h 5891405"/>
                  <a:gd name="connsiteX0" fmla="*/ 2980491 w 5331558"/>
                  <a:gd name="connsiteY0" fmla="*/ 968 h 5891405"/>
                  <a:gd name="connsiteX1" fmla="*/ 726547 w 5331558"/>
                  <a:gd name="connsiteY1" fmla="*/ 1181117 h 5891405"/>
                  <a:gd name="connsiteX2" fmla="*/ 486068 w 5331558"/>
                  <a:gd name="connsiteY2" fmla="*/ 2371366 h 5891405"/>
                  <a:gd name="connsiteX3" fmla="*/ 4803 w 5331558"/>
                  <a:gd name="connsiteY3" fmla="*/ 3079808 h 5891405"/>
                  <a:gd name="connsiteX4" fmla="*/ 460575 w 5331558"/>
                  <a:gd name="connsiteY4" fmla="*/ 3328959 h 5891405"/>
                  <a:gd name="connsiteX5" fmla="*/ 289487 w 5331558"/>
                  <a:gd name="connsiteY5" fmla="*/ 3735758 h 5891405"/>
                  <a:gd name="connsiteX6" fmla="*/ 480873 w 5331558"/>
                  <a:gd name="connsiteY6" fmla="*/ 3871219 h 5891405"/>
                  <a:gd name="connsiteX7" fmla="*/ 322351 w 5331558"/>
                  <a:gd name="connsiteY7" fmla="*/ 4062605 h 5891405"/>
                  <a:gd name="connsiteX8" fmla="*/ 513737 w 5331558"/>
                  <a:gd name="connsiteY8" fmla="*/ 4317787 h 5891405"/>
                  <a:gd name="connsiteX9" fmla="*/ 449942 w 5331558"/>
                  <a:gd name="connsiteY9" fmla="*/ 4977005 h 5891405"/>
                  <a:gd name="connsiteX10" fmla="*/ 1704584 w 5331558"/>
                  <a:gd name="connsiteY10" fmla="*/ 5039972 h 5891405"/>
                  <a:gd name="connsiteX11" fmla="*/ 1895970 w 5331558"/>
                  <a:gd name="connsiteY11" fmla="*/ 5891405 h 5891405"/>
                  <a:gd name="connsiteX12" fmla="*/ 4734863 w 5331558"/>
                  <a:gd name="connsiteY12" fmla="*/ 5859508 h 5891405"/>
                  <a:gd name="connsiteX13" fmla="*/ 4841189 w 5331558"/>
                  <a:gd name="connsiteY13" fmla="*/ 3520345 h 5891405"/>
                  <a:gd name="connsiteX14" fmla="*/ 2980491 w 5331558"/>
                  <a:gd name="connsiteY14" fmla="*/ 968 h 589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31558" h="5891405">
                    <a:moveTo>
                      <a:pt x="2980491" y="968"/>
                    </a:moveTo>
                    <a:cubicBezTo>
                      <a:pt x="1784302" y="-22254"/>
                      <a:pt x="1040642" y="372305"/>
                      <a:pt x="726547" y="1181117"/>
                    </a:cubicBezTo>
                    <a:cubicBezTo>
                      <a:pt x="528785" y="1834793"/>
                      <a:pt x="744238" y="2066938"/>
                      <a:pt x="486068" y="2371366"/>
                    </a:cubicBezTo>
                    <a:cubicBezTo>
                      <a:pt x="239818" y="2677225"/>
                      <a:pt x="-40213" y="2911644"/>
                      <a:pt x="4803" y="3079808"/>
                    </a:cubicBezTo>
                    <a:cubicBezTo>
                      <a:pt x="109541" y="3181162"/>
                      <a:pt x="260766" y="3266498"/>
                      <a:pt x="460575" y="3328959"/>
                    </a:cubicBezTo>
                    <a:cubicBezTo>
                      <a:pt x="403546" y="3464559"/>
                      <a:pt x="198074" y="3641722"/>
                      <a:pt x="289487" y="3735758"/>
                    </a:cubicBezTo>
                    <a:lnTo>
                      <a:pt x="480873" y="3871219"/>
                    </a:lnTo>
                    <a:cubicBezTo>
                      <a:pt x="428032" y="3935014"/>
                      <a:pt x="303940" y="3939433"/>
                      <a:pt x="322351" y="4062605"/>
                    </a:cubicBezTo>
                    <a:cubicBezTo>
                      <a:pt x="362395" y="4195168"/>
                      <a:pt x="550882" y="4226788"/>
                      <a:pt x="513737" y="4317787"/>
                    </a:cubicBezTo>
                    <a:cubicBezTo>
                      <a:pt x="397470" y="4561276"/>
                      <a:pt x="358392" y="4876020"/>
                      <a:pt x="449942" y="4977005"/>
                    </a:cubicBezTo>
                    <a:cubicBezTo>
                      <a:pt x="636587" y="5158310"/>
                      <a:pt x="1197305" y="5208988"/>
                      <a:pt x="1704584" y="5039972"/>
                    </a:cubicBezTo>
                    <a:lnTo>
                      <a:pt x="1895970" y="5891405"/>
                    </a:lnTo>
                    <a:lnTo>
                      <a:pt x="4734863" y="5859508"/>
                    </a:lnTo>
                    <a:cubicBezTo>
                      <a:pt x="4366268" y="4516262"/>
                      <a:pt x="4422975" y="3927926"/>
                      <a:pt x="4841189" y="3520345"/>
                    </a:cubicBezTo>
                    <a:cubicBezTo>
                      <a:pt x="6117095" y="1964448"/>
                      <a:pt x="4692333" y="36409"/>
                      <a:pt x="2980491" y="9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a:solidFill>
                    <a:srgbClr val="09539E"/>
                  </a:solidFill>
                </a:endParaRPr>
              </a:p>
            </p:txBody>
          </p:sp>
          <p:sp>
            <p:nvSpPr>
              <p:cNvPr id="74" name="Oval 37">
                <a:extLst>
                  <a:ext uri="{FF2B5EF4-FFF2-40B4-BE49-F238E27FC236}">
                    <a16:creationId xmlns:a16="http://schemas.microsoft.com/office/drawing/2014/main" id="{0711327E-9191-4394-B64D-73AD56C41377}"/>
                  </a:ext>
                </a:extLst>
              </p:cNvPr>
              <p:cNvSpPr/>
              <p:nvPr/>
            </p:nvSpPr>
            <p:spPr>
              <a:xfrm rot="18100542">
                <a:off x="5907878" y="-58593"/>
                <a:ext cx="1436045" cy="2141152"/>
              </a:xfrm>
              <a:custGeom>
                <a:avLst/>
                <a:gdLst/>
                <a:ahLst/>
                <a:cxnLst/>
                <a:rect l="l" t="t" r="r" b="b"/>
                <a:pathLst>
                  <a:path w="1170491" h="1745209">
                    <a:moveTo>
                      <a:pt x="429221" y="671495"/>
                    </a:moveTo>
                    <a:cubicBezTo>
                      <a:pt x="415869" y="670322"/>
                      <a:pt x="402356" y="670624"/>
                      <a:pt x="388917" y="672439"/>
                    </a:cubicBezTo>
                    <a:cubicBezTo>
                      <a:pt x="370997" y="674859"/>
                      <a:pt x="353207" y="679968"/>
                      <a:pt x="336101" y="687858"/>
                    </a:cubicBezTo>
                    <a:lnTo>
                      <a:pt x="344770" y="708640"/>
                    </a:lnTo>
                    <a:cubicBezTo>
                      <a:pt x="405276" y="680369"/>
                      <a:pt x="475531" y="691805"/>
                      <a:pt x="523918" y="737799"/>
                    </a:cubicBezTo>
                    <a:cubicBezTo>
                      <a:pt x="569388" y="781022"/>
                      <a:pt x="587723" y="847396"/>
                      <a:pt x="571504" y="910067"/>
                    </a:cubicBezTo>
                    <a:lnTo>
                      <a:pt x="593243" y="915886"/>
                    </a:lnTo>
                    <a:cubicBezTo>
                      <a:pt x="611678" y="844923"/>
                      <a:pt x="590662" y="769719"/>
                      <a:pt x="538740" y="720849"/>
                    </a:cubicBezTo>
                    <a:cubicBezTo>
                      <a:pt x="507886" y="691808"/>
                      <a:pt x="469277" y="675014"/>
                      <a:pt x="429221" y="671495"/>
                    </a:cubicBezTo>
                    <a:close/>
                    <a:moveTo>
                      <a:pt x="588421" y="580980"/>
                    </a:moveTo>
                    <a:cubicBezTo>
                      <a:pt x="534186" y="581239"/>
                      <a:pt x="482134" y="605639"/>
                      <a:pt x="446738" y="649695"/>
                    </a:cubicBezTo>
                    <a:lnTo>
                      <a:pt x="463760" y="664437"/>
                    </a:lnTo>
                    <a:cubicBezTo>
                      <a:pt x="505329" y="612166"/>
                      <a:pt x="573320" y="591099"/>
                      <a:pt x="637132" y="610714"/>
                    </a:cubicBezTo>
                    <a:cubicBezTo>
                      <a:pt x="697098" y="629147"/>
                      <a:pt x="743088" y="680397"/>
                      <a:pt x="756495" y="743730"/>
                    </a:cubicBezTo>
                    <a:lnTo>
                      <a:pt x="778549" y="739251"/>
                    </a:lnTo>
                    <a:cubicBezTo>
                      <a:pt x="763432" y="667508"/>
                      <a:pt x="711108" y="609548"/>
                      <a:pt x="642848" y="588934"/>
                    </a:cubicBezTo>
                    <a:cubicBezTo>
                      <a:pt x="624821" y="583490"/>
                      <a:pt x="606500" y="580894"/>
                      <a:pt x="588421" y="580980"/>
                    </a:cubicBezTo>
                    <a:close/>
                    <a:moveTo>
                      <a:pt x="533817" y="0"/>
                    </a:moveTo>
                    <a:cubicBezTo>
                      <a:pt x="617807" y="1"/>
                      <a:pt x="687626" y="60667"/>
                      <a:pt x="697680" y="141081"/>
                    </a:cubicBezTo>
                    <a:cubicBezTo>
                      <a:pt x="603869" y="182843"/>
                      <a:pt x="547102" y="268997"/>
                      <a:pt x="562024" y="352718"/>
                    </a:cubicBezTo>
                    <a:lnTo>
                      <a:pt x="584367" y="347971"/>
                    </a:lnTo>
                    <a:cubicBezTo>
                      <a:pt x="570422" y="267354"/>
                      <a:pt x="633895" y="183716"/>
                      <a:pt x="732836" y="150639"/>
                    </a:cubicBezTo>
                    <a:cubicBezTo>
                      <a:pt x="738208" y="147500"/>
                      <a:pt x="743991" y="147205"/>
                      <a:pt x="749842" y="147205"/>
                    </a:cubicBezTo>
                    <a:cubicBezTo>
                      <a:pt x="844103" y="147205"/>
                      <a:pt x="920515" y="223618"/>
                      <a:pt x="920515" y="317877"/>
                    </a:cubicBezTo>
                    <a:lnTo>
                      <a:pt x="910716" y="366417"/>
                    </a:lnTo>
                    <a:lnTo>
                      <a:pt x="920515" y="366418"/>
                    </a:lnTo>
                    <a:lnTo>
                      <a:pt x="920515" y="371433"/>
                    </a:lnTo>
                    <a:cubicBezTo>
                      <a:pt x="997755" y="379016"/>
                      <a:pt x="1056877" y="445155"/>
                      <a:pt x="1056877" y="525101"/>
                    </a:cubicBezTo>
                    <a:lnTo>
                      <a:pt x="1047351" y="572282"/>
                    </a:lnTo>
                    <a:cubicBezTo>
                      <a:pt x="1119671" y="602218"/>
                      <a:pt x="1170491" y="673500"/>
                      <a:pt x="1170491" y="756650"/>
                    </a:cubicBezTo>
                    <a:cubicBezTo>
                      <a:pt x="1170490" y="802863"/>
                      <a:pt x="1154794" y="845409"/>
                      <a:pt x="1127569" y="878235"/>
                    </a:cubicBezTo>
                    <a:cubicBezTo>
                      <a:pt x="1080615" y="934488"/>
                      <a:pt x="1014142" y="959925"/>
                      <a:pt x="954678" y="939840"/>
                    </a:cubicBezTo>
                    <a:lnTo>
                      <a:pt x="947373" y="961469"/>
                    </a:lnTo>
                    <a:cubicBezTo>
                      <a:pt x="1000817" y="979520"/>
                      <a:pt x="1058949" y="966083"/>
                      <a:pt x="1106746" y="928282"/>
                    </a:cubicBezTo>
                    <a:cubicBezTo>
                      <a:pt x="1128548" y="955588"/>
                      <a:pt x="1138907" y="990708"/>
                      <a:pt x="1138907" y="1028247"/>
                    </a:cubicBezTo>
                    <a:cubicBezTo>
                      <a:pt x="1138907" y="1124134"/>
                      <a:pt x="1071328" y="1204237"/>
                      <a:pt x="981133" y="1223220"/>
                    </a:cubicBezTo>
                    <a:cubicBezTo>
                      <a:pt x="889088" y="1236998"/>
                      <a:pt x="805358" y="1200898"/>
                      <a:pt x="777272" y="1134408"/>
                    </a:cubicBezTo>
                    <a:cubicBezTo>
                      <a:pt x="791057" y="1124903"/>
                      <a:pt x="802061" y="1111678"/>
                      <a:pt x="810210" y="1096167"/>
                    </a:cubicBezTo>
                    <a:cubicBezTo>
                      <a:pt x="831546" y="1055553"/>
                      <a:pt x="830022" y="1005443"/>
                      <a:pt x="806195" y="964175"/>
                    </a:cubicBezTo>
                    <a:lnTo>
                      <a:pt x="787267" y="975103"/>
                    </a:lnTo>
                    <a:cubicBezTo>
                      <a:pt x="807161" y="1009560"/>
                      <a:pt x="808703" y="1051275"/>
                      <a:pt x="791333" y="1085110"/>
                    </a:cubicBezTo>
                    <a:cubicBezTo>
                      <a:pt x="784855" y="1097727"/>
                      <a:pt x="776117" y="1108536"/>
                      <a:pt x="763385" y="1114320"/>
                    </a:cubicBezTo>
                    <a:lnTo>
                      <a:pt x="744063" y="1119497"/>
                    </a:lnTo>
                    <a:lnTo>
                      <a:pt x="747716" y="1128718"/>
                    </a:lnTo>
                    <a:cubicBezTo>
                      <a:pt x="731558" y="1137628"/>
                      <a:pt x="712804" y="1141697"/>
                      <a:pt x="693327" y="1140344"/>
                    </a:cubicBezTo>
                    <a:cubicBezTo>
                      <a:pt x="655409" y="1137711"/>
                      <a:pt x="620494" y="1114908"/>
                      <a:pt x="601213" y="1080185"/>
                    </a:cubicBezTo>
                    <a:lnTo>
                      <a:pt x="582082" y="1090754"/>
                    </a:lnTo>
                    <a:cubicBezTo>
                      <a:pt x="605167" y="1132362"/>
                      <a:pt x="647281" y="1159482"/>
                      <a:pt x="693051" y="1162221"/>
                    </a:cubicBezTo>
                    <a:cubicBezTo>
                      <a:pt x="715413" y="1163558"/>
                      <a:pt x="736989" y="1158982"/>
                      <a:pt x="755684" y="1148835"/>
                    </a:cubicBezTo>
                    <a:cubicBezTo>
                      <a:pt x="792539" y="1222022"/>
                      <a:pt x="887119" y="1262260"/>
                      <a:pt x="989751" y="1247587"/>
                    </a:cubicBezTo>
                    <a:cubicBezTo>
                      <a:pt x="1000157" y="1267987"/>
                      <a:pt x="1004489" y="1291252"/>
                      <a:pt x="1004488" y="1315531"/>
                    </a:cubicBezTo>
                    <a:cubicBezTo>
                      <a:pt x="1004488" y="1381750"/>
                      <a:pt x="972258" y="1440443"/>
                      <a:pt x="920375" y="1473506"/>
                    </a:cubicBezTo>
                    <a:lnTo>
                      <a:pt x="913116" y="1474079"/>
                    </a:lnTo>
                    <a:cubicBezTo>
                      <a:pt x="850536" y="1469665"/>
                      <a:pt x="794159" y="1430126"/>
                      <a:pt x="766796" y="1371458"/>
                    </a:cubicBezTo>
                    <a:lnTo>
                      <a:pt x="746323" y="1380801"/>
                    </a:lnTo>
                    <a:cubicBezTo>
                      <a:pt x="776874" y="1446464"/>
                      <a:pt x="839753" y="1490827"/>
                      <a:pt x="909888" y="1496052"/>
                    </a:cubicBezTo>
                    <a:cubicBezTo>
                      <a:pt x="891948" y="1561049"/>
                      <a:pt x="840393" y="1611456"/>
                      <a:pt x="774838" y="1628054"/>
                    </a:cubicBezTo>
                    <a:cubicBezTo>
                      <a:pt x="686646" y="1642970"/>
                      <a:pt x="605133" y="1612285"/>
                      <a:pt x="571751" y="1552195"/>
                    </a:cubicBezTo>
                    <a:lnTo>
                      <a:pt x="550649" y="1566422"/>
                    </a:lnTo>
                    <a:cubicBezTo>
                      <a:pt x="577499" y="1609979"/>
                      <a:pt x="626419" y="1639383"/>
                      <a:pt x="685031" y="1648114"/>
                    </a:cubicBezTo>
                    <a:cubicBezTo>
                      <a:pt x="659684" y="1706013"/>
                      <a:pt x="601329" y="1745210"/>
                      <a:pt x="533818" y="1745209"/>
                    </a:cubicBezTo>
                    <a:cubicBezTo>
                      <a:pt x="455549" y="1745210"/>
                      <a:pt x="416747" y="1692524"/>
                      <a:pt x="372301" y="1619888"/>
                    </a:cubicBezTo>
                    <a:lnTo>
                      <a:pt x="366380" y="1592106"/>
                    </a:lnTo>
                    <a:cubicBezTo>
                      <a:pt x="305091" y="1567105"/>
                      <a:pt x="259811" y="1511085"/>
                      <a:pt x="250590" y="1443452"/>
                    </a:cubicBezTo>
                    <a:cubicBezTo>
                      <a:pt x="203712" y="1453117"/>
                      <a:pt x="158965" y="1444975"/>
                      <a:pt x="117260" y="1407178"/>
                    </a:cubicBezTo>
                    <a:cubicBezTo>
                      <a:pt x="55030" y="1350772"/>
                      <a:pt x="44039" y="1258933"/>
                      <a:pt x="90593" y="1192598"/>
                    </a:cubicBezTo>
                    <a:cubicBezTo>
                      <a:pt x="186799" y="1224213"/>
                      <a:pt x="285304" y="1199642"/>
                      <a:pt x="330760" y="1129474"/>
                    </a:cubicBezTo>
                    <a:lnTo>
                      <a:pt x="344999" y="1132822"/>
                    </a:lnTo>
                    <a:cubicBezTo>
                      <a:pt x="420009" y="1139731"/>
                      <a:pt x="490500" y="1101048"/>
                      <a:pt x="524987" y="1034051"/>
                    </a:cubicBezTo>
                    <a:lnTo>
                      <a:pt x="505360" y="1023014"/>
                    </a:lnTo>
                    <a:cubicBezTo>
                      <a:pt x="475089" y="1082544"/>
                      <a:pt x="412689" y="1116790"/>
                      <a:pt x="346243" y="1110339"/>
                    </a:cubicBezTo>
                    <a:cubicBezTo>
                      <a:pt x="283801" y="1104277"/>
                      <a:pt x="228486" y="1063265"/>
                      <a:pt x="202679" y="1003895"/>
                    </a:cubicBezTo>
                    <a:lnTo>
                      <a:pt x="181967" y="1012696"/>
                    </a:lnTo>
                    <a:cubicBezTo>
                      <a:pt x="205492" y="1066954"/>
                      <a:pt x="250941" y="1107583"/>
                      <a:pt x="305288" y="1123484"/>
                    </a:cubicBezTo>
                    <a:cubicBezTo>
                      <a:pt x="260051" y="1186174"/>
                      <a:pt x="162021" y="1201884"/>
                      <a:pt x="70961" y="1161909"/>
                    </a:cubicBezTo>
                    <a:cubicBezTo>
                      <a:pt x="64874" y="1160625"/>
                      <a:pt x="60391" y="1156961"/>
                      <a:pt x="56055" y="1153032"/>
                    </a:cubicBezTo>
                    <a:cubicBezTo>
                      <a:pt x="-13786" y="1089729"/>
                      <a:pt x="-19088" y="981796"/>
                      <a:pt x="44214" y="911953"/>
                    </a:cubicBezTo>
                    <a:lnTo>
                      <a:pt x="84073" y="882569"/>
                    </a:lnTo>
                    <a:lnTo>
                      <a:pt x="76811" y="875989"/>
                    </a:lnTo>
                    <a:lnTo>
                      <a:pt x="80179" y="872273"/>
                    </a:lnTo>
                    <a:cubicBezTo>
                      <a:pt x="28040" y="814783"/>
                      <a:pt x="28651" y="726072"/>
                      <a:pt x="82340" y="666836"/>
                    </a:cubicBezTo>
                    <a:lnTo>
                      <a:pt x="121082" y="638275"/>
                    </a:lnTo>
                    <a:cubicBezTo>
                      <a:pt x="89526" y="571593"/>
                      <a:pt x="96788" y="490523"/>
                      <a:pt x="145805" y="430894"/>
                    </a:cubicBezTo>
                    <a:cubicBezTo>
                      <a:pt x="198586" y="400645"/>
                      <a:pt x="259015" y="385179"/>
                      <a:pt x="321878" y="383347"/>
                    </a:cubicBezTo>
                    <a:lnTo>
                      <a:pt x="321111" y="357014"/>
                    </a:lnTo>
                    <a:cubicBezTo>
                      <a:pt x="257723" y="358862"/>
                      <a:pt x="196668" y="373772"/>
                      <a:pt x="141180" y="399723"/>
                    </a:cubicBezTo>
                    <a:cubicBezTo>
                      <a:pt x="117813" y="370058"/>
                      <a:pt x="106816" y="332072"/>
                      <a:pt x="106816" y="291518"/>
                    </a:cubicBezTo>
                    <a:cubicBezTo>
                      <a:pt x="106816" y="170286"/>
                      <a:pt x="205094" y="72008"/>
                      <a:pt x="326327" y="72008"/>
                    </a:cubicBezTo>
                    <a:cubicBezTo>
                      <a:pt x="350305" y="72008"/>
                      <a:pt x="373385" y="75853"/>
                      <a:pt x="394659" y="83948"/>
                    </a:cubicBezTo>
                    <a:cubicBezTo>
                      <a:pt x="425371" y="33609"/>
                      <a:pt x="467237" y="0"/>
                      <a:pt x="53381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a:solidFill>
                    <a:srgbClr val="09539E"/>
                  </a:solidFill>
                </a:endParaRPr>
              </a:p>
            </p:txBody>
          </p:sp>
        </p:grpSp>
        <p:sp>
          <p:nvSpPr>
            <p:cNvPr id="75" name="Rectangle 19">
              <a:extLst>
                <a:ext uri="{FF2B5EF4-FFF2-40B4-BE49-F238E27FC236}">
                  <a16:creationId xmlns:a16="http://schemas.microsoft.com/office/drawing/2014/main" id="{8025BC4E-7A4E-42D9-9569-8844F8906CE5}"/>
                </a:ext>
              </a:extLst>
            </p:cNvPr>
            <p:cNvSpPr/>
            <p:nvPr/>
          </p:nvSpPr>
          <p:spPr>
            <a:xfrm>
              <a:off x="4212742" y="1691988"/>
              <a:ext cx="529020" cy="581503"/>
            </a:xfrm>
            <a:custGeom>
              <a:avLst/>
              <a:gdLst/>
              <a:ahLst/>
              <a:cxnLst/>
              <a:rect l="l" t="t" r="r" b="b"/>
              <a:pathLst>
                <a:path w="2926108" h="3216409">
                  <a:moveTo>
                    <a:pt x="1150286" y="2039882"/>
                  </a:moveTo>
                  <a:cubicBezTo>
                    <a:pt x="1216487" y="2110220"/>
                    <a:pt x="1249586" y="2238485"/>
                    <a:pt x="1348889" y="2250897"/>
                  </a:cubicBezTo>
                  <a:cubicBezTo>
                    <a:pt x="1452327" y="2213659"/>
                    <a:pt x="1530941" y="2147458"/>
                    <a:pt x="1597142" y="2052295"/>
                  </a:cubicBezTo>
                  <a:cubicBezTo>
                    <a:pt x="1634380" y="2030228"/>
                    <a:pt x="1712994" y="2049536"/>
                    <a:pt x="1721269" y="2072982"/>
                  </a:cubicBezTo>
                  <a:cubicBezTo>
                    <a:pt x="1533700" y="2362611"/>
                    <a:pt x="1615072" y="2763954"/>
                    <a:pt x="1568179" y="2830155"/>
                  </a:cubicBezTo>
                  <a:cubicBezTo>
                    <a:pt x="1391644" y="2965315"/>
                    <a:pt x="1231658" y="2893598"/>
                    <a:pt x="1063398" y="2925319"/>
                  </a:cubicBezTo>
                  <a:cubicBezTo>
                    <a:pt x="925479" y="2954282"/>
                    <a:pt x="820660" y="3107371"/>
                    <a:pt x="686879" y="3148747"/>
                  </a:cubicBezTo>
                  <a:cubicBezTo>
                    <a:pt x="536548" y="3184606"/>
                    <a:pt x="373804" y="3224602"/>
                    <a:pt x="215198" y="3214948"/>
                  </a:cubicBezTo>
                  <a:cubicBezTo>
                    <a:pt x="93829" y="3209431"/>
                    <a:pt x="71763" y="3046687"/>
                    <a:pt x="136584" y="2925318"/>
                  </a:cubicBezTo>
                  <a:cubicBezTo>
                    <a:pt x="168305" y="2828775"/>
                    <a:pt x="121415" y="2802571"/>
                    <a:pt x="107623" y="2710165"/>
                  </a:cubicBezTo>
                  <a:cubicBezTo>
                    <a:pt x="111150" y="2693172"/>
                    <a:pt x="127647" y="2691385"/>
                    <a:pt x="158288" y="2695563"/>
                  </a:cubicBezTo>
                  <a:lnTo>
                    <a:pt x="158288" y="2626239"/>
                  </a:lnTo>
                  <a:lnTo>
                    <a:pt x="266288" y="2626239"/>
                  </a:lnTo>
                  <a:lnTo>
                    <a:pt x="266288" y="2708276"/>
                  </a:lnTo>
                  <a:lnTo>
                    <a:pt x="307224" y="2711894"/>
                  </a:lnTo>
                  <a:lnTo>
                    <a:pt x="307224" y="2626239"/>
                  </a:lnTo>
                  <a:lnTo>
                    <a:pt x="415224" y="2626239"/>
                  </a:lnTo>
                  <a:lnTo>
                    <a:pt x="415224" y="2711420"/>
                  </a:lnTo>
                  <a:cubicBezTo>
                    <a:pt x="428487" y="2711947"/>
                    <a:pt x="442136" y="2710942"/>
                    <a:pt x="456160" y="2708700"/>
                  </a:cubicBezTo>
                  <a:lnTo>
                    <a:pt x="456160" y="2617963"/>
                  </a:lnTo>
                  <a:lnTo>
                    <a:pt x="564160" y="2617963"/>
                  </a:lnTo>
                  <a:lnTo>
                    <a:pt x="564160" y="2692500"/>
                  </a:lnTo>
                  <a:cubicBezTo>
                    <a:pt x="577696" y="2691220"/>
                    <a:pt x="591289" y="2688332"/>
                    <a:pt x="605096" y="2684680"/>
                  </a:cubicBezTo>
                  <a:lnTo>
                    <a:pt x="605096" y="2601411"/>
                  </a:lnTo>
                  <a:lnTo>
                    <a:pt x="713096" y="2601411"/>
                  </a:lnTo>
                  <a:lnTo>
                    <a:pt x="713096" y="2654658"/>
                  </a:lnTo>
                  <a:lnTo>
                    <a:pt x="754032" y="2641463"/>
                  </a:lnTo>
                  <a:lnTo>
                    <a:pt x="754032" y="2580721"/>
                  </a:lnTo>
                  <a:lnTo>
                    <a:pt x="862032" y="2580721"/>
                  </a:lnTo>
                  <a:lnTo>
                    <a:pt x="862032" y="2599792"/>
                  </a:lnTo>
                  <a:cubicBezTo>
                    <a:pt x="897454" y="2584791"/>
                    <a:pt x="934214" y="2567836"/>
                    <a:pt x="972371" y="2548802"/>
                  </a:cubicBezTo>
                  <a:cubicBezTo>
                    <a:pt x="1030297" y="2506047"/>
                    <a:pt x="939271" y="2219176"/>
                    <a:pt x="947546" y="2122633"/>
                  </a:cubicBezTo>
                  <a:cubicBezTo>
                    <a:pt x="957201" y="2082636"/>
                    <a:pt x="1082706" y="2067466"/>
                    <a:pt x="1150286" y="2039882"/>
                  </a:cubicBezTo>
                  <a:close/>
                  <a:moveTo>
                    <a:pt x="394278" y="1320337"/>
                  </a:moveTo>
                  <a:cubicBezTo>
                    <a:pt x="356565" y="1315036"/>
                    <a:pt x="316914" y="1320983"/>
                    <a:pt x="277262" y="1344774"/>
                  </a:cubicBezTo>
                  <a:cubicBezTo>
                    <a:pt x="169686" y="1368221"/>
                    <a:pt x="281399" y="1532343"/>
                    <a:pt x="314500" y="1626128"/>
                  </a:cubicBezTo>
                  <a:cubicBezTo>
                    <a:pt x="335188" y="1715776"/>
                    <a:pt x="306225" y="1838523"/>
                    <a:pt x="376563" y="1820593"/>
                  </a:cubicBezTo>
                  <a:cubicBezTo>
                    <a:pt x="535169" y="1786113"/>
                    <a:pt x="681363" y="1673020"/>
                    <a:pt x="628954" y="1493726"/>
                  </a:cubicBezTo>
                  <a:cubicBezTo>
                    <a:pt x="603094" y="1453384"/>
                    <a:pt x="507414" y="1336241"/>
                    <a:pt x="394278" y="1320337"/>
                  </a:cubicBezTo>
                  <a:close/>
                  <a:moveTo>
                    <a:pt x="1526804" y="66"/>
                  </a:moveTo>
                  <a:cubicBezTo>
                    <a:pt x="2066065" y="2824"/>
                    <a:pt x="2621877" y="129710"/>
                    <a:pt x="2896335" y="1038593"/>
                  </a:cubicBezTo>
                  <a:cubicBezTo>
                    <a:pt x="3057700" y="1564063"/>
                    <a:pt x="2532230" y="2366749"/>
                    <a:pt x="2064686" y="2292273"/>
                  </a:cubicBezTo>
                  <a:cubicBezTo>
                    <a:pt x="1885392" y="2267447"/>
                    <a:pt x="1950214" y="2015056"/>
                    <a:pt x="1555767" y="1940580"/>
                  </a:cubicBezTo>
                  <a:cubicBezTo>
                    <a:pt x="1179249" y="1868862"/>
                    <a:pt x="732393" y="2186075"/>
                    <a:pt x="554478" y="2159871"/>
                  </a:cubicBezTo>
                  <a:cubicBezTo>
                    <a:pt x="466211" y="2141942"/>
                    <a:pt x="394493" y="1904722"/>
                    <a:pt x="364151" y="1932305"/>
                  </a:cubicBezTo>
                  <a:cubicBezTo>
                    <a:pt x="322774" y="1970922"/>
                    <a:pt x="405526" y="2146079"/>
                    <a:pt x="467589" y="2205384"/>
                  </a:cubicBezTo>
                  <a:cubicBezTo>
                    <a:pt x="525515" y="2241243"/>
                    <a:pt x="732393" y="2202626"/>
                    <a:pt x="873070" y="2139183"/>
                  </a:cubicBezTo>
                  <a:cubicBezTo>
                    <a:pt x="913066" y="2128149"/>
                    <a:pt x="870312" y="2253655"/>
                    <a:pt x="877208" y="2333648"/>
                  </a:cubicBezTo>
                  <a:lnTo>
                    <a:pt x="862033" y="2337135"/>
                  </a:lnTo>
                  <a:lnTo>
                    <a:pt x="862033" y="2415799"/>
                  </a:lnTo>
                  <a:lnTo>
                    <a:pt x="754033" y="2415799"/>
                  </a:lnTo>
                  <a:lnTo>
                    <a:pt x="754033" y="2360695"/>
                  </a:lnTo>
                  <a:lnTo>
                    <a:pt x="713097" y="2366601"/>
                  </a:lnTo>
                  <a:lnTo>
                    <a:pt x="713097" y="2428213"/>
                  </a:lnTo>
                  <a:lnTo>
                    <a:pt x="605097" y="2428213"/>
                  </a:lnTo>
                  <a:lnTo>
                    <a:pt x="605097" y="2379641"/>
                  </a:lnTo>
                  <a:lnTo>
                    <a:pt x="564161" y="2382960"/>
                  </a:lnTo>
                  <a:lnTo>
                    <a:pt x="564161" y="2436489"/>
                  </a:lnTo>
                  <a:lnTo>
                    <a:pt x="456161" y="2436489"/>
                  </a:lnTo>
                  <a:lnTo>
                    <a:pt x="456161" y="2388351"/>
                  </a:lnTo>
                  <a:lnTo>
                    <a:pt x="415225" y="2389346"/>
                  </a:lnTo>
                  <a:lnTo>
                    <a:pt x="415225" y="2436489"/>
                  </a:lnTo>
                  <a:lnTo>
                    <a:pt x="307225" y="2436489"/>
                  </a:lnTo>
                  <a:lnTo>
                    <a:pt x="307225" y="2386989"/>
                  </a:lnTo>
                  <a:cubicBezTo>
                    <a:pt x="293173" y="2387203"/>
                    <a:pt x="279516" y="2386340"/>
                    <a:pt x="266289" y="2385150"/>
                  </a:cubicBezTo>
                  <a:lnTo>
                    <a:pt x="266289" y="2428213"/>
                  </a:lnTo>
                  <a:lnTo>
                    <a:pt x="158289" y="2428213"/>
                  </a:lnTo>
                  <a:lnTo>
                    <a:pt x="158289" y="2370613"/>
                  </a:lnTo>
                  <a:cubicBezTo>
                    <a:pt x="107017" y="2360332"/>
                    <a:pt x="72014" y="2345184"/>
                    <a:pt x="62108" y="2325373"/>
                  </a:cubicBezTo>
                  <a:cubicBezTo>
                    <a:pt x="37284" y="2261930"/>
                    <a:pt x="103484" y="2223314"/>
                    <a:pt x="124172" y="2172284"/>
                  </a:cubicBezTo>
                  <a:cubicBezTo>
                    <a:pt x="111759" y="2144700"/>
                    <a:pt x="74522" y="2141942"/>
                    <a:pt x="86934" y="2089533"/>
                  </a:cubicBezTo>
                  <a:cubicBezTo>
                    <a:pt x="96588" y="2053674"/>
                    <a:pt x="242782" y="2030228"/>
                    <a:pt x="264849" y="1994369"/>
                  </a:cubicBezTo>
                  <a:cubicBezTo>
                    <a:pt x="273125" y="1919892"/>
                    <a:pt x="-4093" y="1721291"/>
                    <a:pt x="45" y="1671639"/>
                  </a:cubicBezTo>
                  <a:cubicBezTo>
                    <a:pt x="12458" y="1619230"/>
                    <a:pt x="124172" y="1558546"/>
                    <a:pt x="190373" y="1477174"/>
                  </a:cubicBezTo>
                  <a:cubicBezTo>
                    <a:pt x="222094" y="1438557"/>
                    <a:pt x="80038" y="1267538"/>
                    <a:pt x="91072" y="1224783"/>
                  </a:cubicBezTo>
                  <a:cubicBezTo>
                    <a:pt x="111760" y="1092381"/>
                    <a:pt x="240023" y="943429"/>
                    <a:pt x="264849" y="703451"/>
                  </a:cubicBezTo>
                  <a:cubicBezTo>
                    <a:pt x="342084" y="332450"/>
                    <a:pt x="961338" y="-5451"/>
                    <a:pt x="1526804" y="6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a:solidFill>
                  <a:srgbClr val="09539E"/>
                </a:solidFill>
              </a:endParaRPr>
            </a:p>
          </p:txBody>
        </p:sp>
        <p:sp>
          <p:nvSpPr>
            <p:cNvPr id="78" name="Oval 47">
              <a:extLst>
                <a:ext uri="{FF2B5EF4-FFF2-40B4-BE49-F238E27FC236}">
                  <a16:creationId xmlns:a16="http://schemas.microsoft.com/office/drawing/2014/main" id="{2A7B72D2-455E-4647-BA7D-2D9A0D0187FB}"/>
                </a:ext>
              </a:extLst>
            </p:cNvPr>
            <p:cNvSpPr>
              <a:spLocks noChangeAspect="1"/>
            </p:cNvSpPr>
            <p:nvPr/>
          </p:nvSpPr>
          <p:spPr>
            <a:xfrm>
              <a:off x="11781710" y="1671144"/>
              <a:ext cx="623192" cy="623192"/>
            </a:xfrm>
            <a:custGeom>
              <a:avLst/>
              <a:gdLst/>
              <a:ahLst/>
              <a:cxnLst/>
              <a:rect l="l" t="t" r="r" b="b"/>
              <a:pathLst>
                <a:path w="3240000" h="3240000">
                  <a:moveTo>
                    <a:pt x="1303187" y="480874"/>
                  </a:moveTo>
                  <a:lnTo>
                    <a:pt x="1303187" y="1303187"/>
                  </a:lnTo>
                  <a:lnTo>
                    <a:pt x="480874" y="1303187"/>
                  </a:lnTo>
                  <a:lnTo>
                    <a:pt x="480874" y="1936813"/>
                  </a:lnTo>
                  <a:lnTo>
                    <a:pt x="1303187" y="1936813"/>
                  </a:lnTo>
                  <a:lnTo>
                    <a:pt x="1303187" y="2759126"/>
                  </a:lnTo>
                  <a:lnTo>
                    <a:pt x="1936813" y="2759126"/>
                  </a:lnTo>
                  <a:lnTo>
                    <a:pt x="1936813" y="1936813"/>
                  </a:lnTo>
                  <a:lnTo>
                    <a:pt x="2759126" y="1936813"/>
                  </a:lnTo>
                  <a:lnTo>
                    <a:pt x="2759126" y="1303187"/>
                  </a:lnTo>
                  <a:lnTo>
                    <a:pt x="1936813" y="1303187"/>
                  </a:lnTo>
                  <a:lnTo>
                    <a:pt x="1936813" y="480874"/>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a:solidFill>
                  <a:srgbClr val="09539E"/>
                </a:solidFill>
              </a:endParaRPr>
            </a:p>
          </p:txBody>
        </p:sp>
        <p:sp>
          <p:nvSpPr>
            <p:cNvPr id="97" name="Rounded Rectangle 2">
              <a:extLst>
                <a:ext uri="{FF2B5EF4-FFF2-40B4-BE49-F238E27FC236}">
                  <a16:creationId xmlns:a16="http://schemas.microsoft.com/office/drawing/2014/main" id="{2CB3F902-7F51-468E-928D-DF8ED92CA432}"/>
                </a:ext>
              </a:extLst>
            </p:cNvPr>
            <p:cNvSpPr/>
            <p:nvPr/>
          </p:nvSpPr>
          <p:spPr>
            <a:xfrm>
              <a:off x="5168121" y="5441795"/>
              <a:ext cx="610786" cy="610786"/>
            </a:xfrm>
            <a:custGeom>
              <a:avLst/>
              <a:gdLst>
                <a:gd name="connsiteX0" fmla="*/ 1979373 w 3960440"/>
                <a:gd name="connsiteY0" fmla="*/ 472350 h 3960000"/>
                <a:gd name="connsiteX1" fmla="*/ 813783 w 3960440"/>
                <a:gd name="connsiteY1" fmla="*/ 1434034 h 3960000"/>
                <a:gd name="connsiteX2" fmla="*/ 1171732 w 3960440"/>
                <a:gd name="connsiteY2" fmla="*/ 2285845 h 3960000"/>
                <a:gd name="connsiteX3" fmla="*/ 1338560 w 3960440"/>
                <a:gd name="connsiteY3" fmla="*/ 1981614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71732 w 3960440"/>
                <a:gd name="connsiteY2" fmla="*/ 2285845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0440" h="396000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050">
                <a:solidFill>
                  <a:srgbClr val="09539E"/>
                </a:solidFill>
              </a:endParaRPr>
            </a:p>
          </p:txBody>
        </p:sp>
        <p:sp>
          <p:nvSpPr>
            <p:cNvPr id="98" name="Rounded Rectangle 8">
              <a:extLst>
                <a:ext uri="{FF2B5EF4-FFF2-40B4-BE49-F238E27FC236}">
                  <a16:creationId xmlns:a16="http://schemas.microsoft.com/office/drawing/2014/main" id="{CF999092-51D0-4040-A441-EE93FB3BE0AB}"/>
                </a:ext>
              </a:extLst>
            </p:cNvPr>
            <p:cNvSpPr/>
            <p:nvPr/>
          </p:nvSpPr>
          <p:spPr>
            <a:xfrm>
              <a:off x="4171826" y="5441795"/>
              <a:ext cx="610854" cy="610786"/>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688485 w 3888432"/>
                <a:gd name="connsiteY5" fmla="*/ 147563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2688485 w 3888432"/>
                <a:gd name="connsiteY17" fmla="*/ 1475633 h 3960440"/>
                <a:gd name="connsiteX18" fmla="*/ 878058 w 3888432"/>
                <a:gd name="connsiteY18" fmla="*/ 648072 h 3960440"/>
                <a:gd name="connsiteX19" fmla="*/ 554477 w 3888432"/>
                <a:gd name="connsiteY19" fmla="*/ 971653 h 3960440"/>
                <a:gd name="connsiteX20" fmla="*/ 878058 w 3888432"/>
                <a:gd name="connsiteY20" fmla="*/ 1295234 h 3960440"/>
                <a:gd name="connsiteX21" fmla="*/ 1201639 w 3888432"/>
                <a:gd name="connsiteY21" fmla="*/ 971653 h 3960440"/>
                <a:gd name="connsiteX22" fmla="*/ 878058 w 3888432"/>
                <a:gd name="connsiteY22" fmla="*/ 648072 h 3960440"/>
                <a:gd name="connsiteX23" fmla="*/ 333511 w 3888432"/>
                <a:gd name="connsiteY23" fmla="*/ 0 h 3960440"/>
                <a:gd name="connsiteX24" fmla="*/ 3554921 w 3888432"/>
                <a:gd name="connsiteY24" fmla="*/ 0 h 3960440"/>
                <a:gd name="connsiteX25" fmla="*/ 3888432 w 3888432"/>
                <a:gd name="connsiteY25" fmla="*/ 333511 h 3960440"/>
                <a:gd name="connsiteX26" fmla="*/ 3888432 w 3888432"/>
                <a:gd name="connsiteY26" fmla="*/ 3626929 h 3960440"/>
                <a:gd name="connsiteX27" fmla="*/ 3554921 w 3888432"/>
                <a:gd name="connsiteY27" fmla="*/ 3960440 h 3960440"/>
                <a:gd name="connsiteX28" fmla="*/ 333511 w 3888432"/>
                <a:gd name="connsiteY28" fmla="*/ 3960440 h 3960440"/>
                <a:gd name="connsiteX29" fmla="*/ 0 w 3888432"/>
                <a:gd name="connsiteY29" fmla="*/ 3626929 h 3960440"/>
                <a:gd name="connsiteX30" fmla="*/ 0 w 3888432"/>
                <a:gd name="connsiteY30" fmla="*/ 333511 h 3960440"/>
                <a:gd name="connsiteX31" fmla="*/ 333511 w 3888432"/>
                <a:gd name="connsiteY31"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050">
                <a:solidFill>
                  <a:srgbClr val="09539E"/>
                </a:solidFill>
              </a:endParaRPr>
            </a:p>
          </p:txBody>
        </p:sp>
        <p:sp>
          <p:nvSpPr>
            <p:cNvPr id="99" name="Rounded Rectangle 2">
              <a:extLst>
                <a:ext uri="{FF2B5EF4-FFF2-40B4-BE49-F238E27FC236}">
                  <a16:creationId xmlns:a16="http://schemas.microsoft.com/office/drawing/2014/main" id="{5394194E-40CF-4800-82F4-DA12261F9012}"/>
                </a:ext>
              </a:extLst>
            </p:cNvPr>
            <p:cNvSpPr/>
            <p:nvPr/>
          </p:nvSpPr>
          <p:spPr>
            <a:xfrm>
              <a:off x="7153603" y="5441795"/>
              <a:ext cx="610786" cy="610786"/>
            </a:xfrm>
            <a:custGeom>
              <a:avLst/>
              <a:gdLst>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155131 w 3960000"/>
                <a:gd name="connsiteY16" fmla="*/ 1419365 h 3960000"/>
                <a:gd name="connsiteX17" fmla="*/ 3207849 w 3960000"/>
                <a:gd name="connsiteY17" fmla="*/ 1493166 h 3960000"/>
                <a:gd name="connsiteX18" fmla="*/ 3407333 w 3960000"/>
                <a:gd name="connsiteY18" fmla="*/ 1117847 h 3960000"/>
                <a:gd name="connsiteX19" fmla="*/ 3108461 w 3960000"/>
                <a:gd name="connsiteY19" fmla="*/ 1185086 h 3960000"/>
                <a:gd name="connsiteX20" fmla="*/ 3334650 w 3960000"/>
                <a:gd name="connsiteY20" fmla="*/ 883134 h 3960000"/>
                <a:gd name="connsiteX21" fmla="*/ 2995677 w 3960000"/>
                <a:gd name="connsiteY21" fmla="*/ 1008938 h 3960000"/>
                <a:gd name="connsiteX22" fmla="*/ 2538382 w 3960000"/>
                <a:gd name="connsiteY22" fmla="*/ 802616 h 3960000"/>
                <a:gd name="connsiteX23" fmla="*/ 308009 w 3960000"/>
                <a:gd name="connsiteY23" fmla="*/ 0 h 3960000"/>
                <a:gd name="connsiteX24" fmla="*/ 3651991 w 3960000"/>
                <a:gd name="connsiteY24" fmla="*/ 0 h 3960000"/>
                <a:gd name="connsiteX25" fmla="*/ 3960000 w 3960000"/>
                <a:gd name="connsiteY25" fmla="*/ 308009 h 3960000"/>
                <a:gd name="connsiteX26" fmla="*/ 3960000 w 3960000"/>
                <a:gd name="connsiteY26" fmla="*/ 3651991 h 3960000"/>
                <a:gd name="connsiteX27" fmla="*/ 3651991 w 3960000"/>
                <a:gd name="connsiteY27" fmla="*/ 3960000 h 3960000"/>
                <a:gd name="connsiteX28" fmla="*/ 308009 w 3960000"/>
                <a:gd name="connsiteY28" fmla="*/ 3960000 h 3960000"/>
                <a:gd name="connsiteX29" fmla="*/ 0 w 3960000"/>
                <a:gd name="connsiteY29" fmla="*/ 3651991 h 3960000"/>
                <a:gd name="connsiteX30" fmla="*/ 0 w 3960000"/>
                <a:gd name="connsiteY30" fmla="*/ 308009 h 3960000"/>
                <a:gd name="connsiteX31" fmla="*/ 308009 w 3960000"/>
                <a:gd name="connsiteY31" fmla="*/ 0 h 3960000"/>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207849 w 3960000"/>
                <a:gd name="connsiteY16" fmla="*/ 1493166 h 3960000"/>
                <a:gd name="connsiteX17" fmla="*/ 3407333 w 3960000"/>
                <a:gd name="connsiteY17" fmla="*/ 1117847 h 3960000"/>
                <a:gd name="connsiteX18" fmla="*/ 3108461 w 3960000"/>
                <a:gd name="connsiteY18" fmla="*/ 1185086 h 3960000"/>
                <a:gd name="connsiteX19" fmla="*/ 3334650 w 3960000"/>
                <a:gd name="connsiteY19" fmla="*/ 883134 h 3960000"/>
                <a:gd name="connsiteX20" fmla="*/ 2995677 w 3960000"/>
                <a:gd name="connsiteY20" fmla="*/ 1008938 h 3960000"/>
                <a:gd name="connsiteX21" fmla="*/ 2538382 w 3960000"/>
                <a:gd name="connsiteY21" fmla="*/ 802616 h 3960000"/>
                <a:gd name="connsiteX22" fmla="*/ 308009 w 3960000"/>
                <a:gd name="connsiteY22" fmla="*/ 0 h 3960000"/>
                <a:gd name="connsiteX23" fmla="*/ 3651991 w 3960000"/>
                <a:gd name="connsiteY23" fmla="*/ 0 h 3960000"/>
                <a:gd name="connsiteX24" fmla="*/ 3960000 w 3960000"/>
                <a:gd name="connsiteY24" fmla="*/ 308009 h 3960000"/>
                <a:gd name="connsiteX25" fmla="*/ 3960000 w 3960000"/>
                <a:gd name="connsiteY25" fmla="*/ 3651991 h 3960000"/>
                <a:gd name="connsiteX26" fmla="*/ 3651991 w 3960000"/>
                <a:gd name="connsiteY26" fmla="*/ 3960000 h 3960000"/>
                <a:gd name="connsiteX27" fmla="*/ 308009 w 3960000"/>
                <a:gd name="connsiteY27" fmla="*/ 3960000 h 3960000"/>
                <a:gd name="connsiteX28" fmla="*/ 0 w 3960000"/>
                <a:gd name="connsiteY28" fmla="*/ 3651991 h 3960000"/>
                <a:gd name="connsiteX29" fmla="*/ 0 w 3960000"/>
                <a:gd name="connsiteY29" fmla="*/ 308009 h 3960000"/>
                <a:gd name="connsiteX30" fmla="*/ 308009 w 3960000"/>
                <a:gd name="connsiteY30"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08461 w 3960000"/>
                <a:gd name="connsiteY17" fmla="*/ 1185086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050">
                <a:solidFill>
                  <a:srgbClr val="09539E"/>
                </a:solidFill>
              </a:endParaRPr>
            </a:p>
          </p:txBody>
        </p:sp>
        <p:sp>
          <p:nvSpPr>
            <p:cNvPr id="100" name="Rounded Rectangle 3">
              <a:extLst>
                <a:ext uri="{FF2B5EF4-FFF2-40B4-BE49-F238E27FC236}">
                  <a16:creationId xmlns:a16="http://schemas.microsoft.com/office/drawing/2014/main" id="{C2FE4DD9-BD0F-42FA-8558-1E2788EACC02}"/>
                </a:ext>
              </a:extLst>
            </p:cNvPr>
            <p:cNvSpPr>
              <a:spLocks noChangeAspect="1"/>
            </p:cNvSpPr>
            <p:nvPr/>
          </p:nvSpPr>
          <p:spPr>
            <a:xfrm>
              <a:off x="6153802" y="5441795"/>
              <a:ext cx="610786" cy="610786"/>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59137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050">
                <a:solidFill>
                  <a:srgbClr val="09539E"/>
                </a:solidFill>
              </a:endParaRPr>
            </a:p>
          </p:txBody>
        </p:sp>
        <p:sp>
          <p:nvSpPr>
            <p:cNvPr id="101" name="Rounded Rectangle 10">
              <a:extLst>
                <a:ext uri="{FF2B5EF4-FFF2-40B4-BE49-F238E27FC236}">
                  <a16:creationId xmlns:a16="http://schemas.microsoft.com/office/drawing/2014/main" id="{798E328E-1056-4BD6-8D0A-FEC675AE63E6}"/>
                </a:ext>
              </a:extLst>
            </p:cNvPr>
            <p:cNvSpPr>
              <a:spLocks noChangeAspect="1"/>
            </p:cNvSpPr>
            <p:nvPr/>
          </p:nvSpPr>
          <p:spPr>
            <a:xfrm>
              <a:off x="8171512" y="5429389"/>
              <a:ext cx="612962" cy="623192"/>
            </a:xfrm>
            <a:custGeom>
              <a:avLst/>
              <a:gdLst/>
              <a:ahLst/>
              <a:cxnLst/>
              <a:rect l="l" t="t" r="r" b="b"/>
              <a:pathLst>
                <a:path w="3186824" h="3240000">
                  <a:moveTo>
                    <a:pt x="2141174" y="1384899"/>
                  </a:moveTo>
                  <a:lnTo>
                    <a:pt x="2141174" y="1528887"/>
                  </a:lnTo>
                  <a:lnTo>
                    <a:pt x="1997174" y="1528887"/>
                  </a:lnTo>
                  <a:lnTo>
                    <a:pt x="1997174" y="1744911"/>
                  </a:lnTo>
                  <a:lnTo>
                    <a:pt x="2141174" y="1744911"/>
                  </a:lnTo>
                  <a:lnTo>
                    <a:pt x="2141174" y="1888899"/>
                  </a:lnTo>
                  <a:lnTo>
                    <a:pt x="2357174" y="1888899"/>
                  </a:lnTo>
                  <a:lnTo>
                    <a:pt x="2357174" y="1744911"/>
                  </a:lnTo>
                  <a:lnTo>
                    <a:pt x="2501174" y="1744911"/>
                  </a:lnTo>
                  <a:lnTo>
                    <a:pt x="2501174" y="1528887"/>
                  </a:lnTo>
                  <a:lnTo>
                    <a:pt x="2357174" y="1528887"/>
                  </a:lnTo>
                  <a:lnTo>
                    <a:pt x="2357174" y="1384899"/>
                  </a:lnTo>
                  <a:close/>
                  <a:moveTo>
                    <a:pt x="1286582" y="1008157"/>
                  </a:moveTo>
                  <a:cubicBezTo>
                    <a:pt x="1148208" y="1006486"/>
                    <a:pt x="1009270" y="1051569"/>
                    <a:pt x="894997" y="1143711"/>
                  </a:cubicBezTo>
                  <a:cubicBezTo>
                    <a:pt x="666451" y="1327995"/>
                    <a:pt x="600947" y="1648602"/>
                    <a:pt x="738892" y="1907765"/>
                  </a:cubicBezTo>
                  <a:cubicBezTo>
                    <a:pt x="876837" y="2166928"/>
                    <a:pt x="1179371" y="2291639"/>
                    <a:pt x="1459875" y="2204971"/>
                  </a:cubicBezTo>
                  <a:cubicBezTo>
                    <a:pt x="1676459" y="2138053"/>
                    <a:pt x="1832801" y="1959669"/>
                    <a:pt x="1876637" y="1747242"/>
                  </a:cubicBezTo>
                  <a:lnTo>
                    <a:pt x="1879565" y="1747242"/>
                  </a:lnTo>
                  <a:lnTo>
                    <a:pt x="1879565" y="1728291"/>
                  </a:lnTo>
                  <a:cubicBezTo>
                    <a:pt x="1891883" y="1671800"/>
                    <a:pt x="1894168" y="1612713"/>
                    <a:pt x="1887545" y="1552862"/>
                  </a:cubicBezTo>
                  <a:lnTo>
                    <a:pt x="1879565" y="1553745"/>
                  </a:lnTo>
                  <a:lnTo>
                    <a:pt x="1879565" y="1531218"/>
                  </a:lnTo>
                  <a:lnTo>
                    <a:pt x="1231565" y="1531218"/>
                  </a:lnTo>
                  <a:lnTo>
                    <a:pt x="1231565" y="1747242"/>
                  </a:lnTo>
                  <a:lnTo>
                    <a:pt x="1565835" y="1747242"/>
                  </a:lnTo>
                  <a:cubicBezTo>
                    <a:pt x="1530201" y="1827940"/>
                    <a:pt x="1460959" y="1892348"/>
                    <a:pt x="1371795" y="1919897"/>
                  </a:cubicBezTo>
                  <a:cubicBezTo>
                    <a:pt x="1228031" y="1964316"/>
                    <a:pt x="1072976" y="1900399"/>
                    <a:pt x="1002277" y="1767573"/>
                  </a:cubicBezTo>
                  <a:cubicBezTo>
                    <a:pt x="931578" y="1634747"/>
                    <a:pt x="965150" y="1470429"/>
                    <a:pt x="1082284" y="1375980"/>
                  </a:cubicBezTo>
                  <a:cubicBezTo>
                    <a:pt x="1199418" y="1281531"/>
                    <a:pt x="1367118" y="1283556"/>
                    <a:pt x="1481937" y="1380807"/>
                  </a:cubicBezTo>
                  <a:lnTo>
                    <a:pt x="1674778" y="1153129"/>
                  </a:lnTo>
                  <a:cubicBezTo>
                    <a:pt x="1562764" y="1058254"/>
                    <a:pt x="1424955" y="1009828"/>
                    <a:pt x="1286582" y="1008157"/>
                  </a:cubicBezTo>
                  <a:close/>
                  <a:moveTo>
                    <a:pt x="293028" y="0"/>
                  </a:moveTo>
                  <a:lnTo>
                    <a:pt x="2893796" y="0"/>
                  </a:lnTo>
                  <a:cubicBezTo>
                    <a:pt x="3055631" y="0"/>
                    <a:pt x="3186824" y="131193"/>
                    <a:pt x="3186824" y="293028"/>
                  </a:cubicBezTo>
                  <a:lnTo>
                    <a:pt x="3186824" y="2946972"/>
                  </a:lnTo>
                  <a:cubicBezTo>
                    <a:pt x="3186824" y="3108807"/>
                    <a:pt x="3055631" y="3240000"/>
                    <a:pt x="2893796" y="3240000"/>
                  </a:cubicBezTo>
                  <a:lnTo>
                    <a:pt x="293028" y="3240000"/>
                  </a:lnTo>
                  <a:cubicBezTo>
                    <a:pt x="131193" y="3240000"/>
                    <a:pt x="0" y="3108807"/>
                    <a:pt x="0" y="2946972"/>
                  </a:cubicBezTo>
                  <a:lnTo>
                    <a:pt x="0" y="293028"/>
                  </a:lnTo>
                  <a:cubicBezTo>
                    <a:pt x="0" y="131193"/>
                    <a:pt x="131193" y="0"/>
                    <a:pt x="29302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a:solidFill>
                  <a:srgbClr val="09539E"/>
                </a:solidFill>
              </a:endParaRPr>
            </a:p>
          </p:txBody>
        </p:sp>
        <p:sp>
          <p:nvSpPr>
            <p:cNvPr id="102" name="Block Arc 6">
              <a:extLst>
                <a:ext uri="{FF2B5EF4-FFF2-40B4-BE49-F238E27FC236}">
                  <a16:creationId xmlns:a16="http://schemas.microsoft.com/office/drawing/2014/main" id="{62965521-2EFF-4BE9-866C-3D9369FA5C74}"/>
                </a:ext>
              </a:extLst>
            </p:cNvPr>
            <p:cNvSpPr/>
            <p:nvPr/>
          </p:nvSpPr>
          <p:spPr>
            <a:xfrm>
              <a:off x="9120000" y="5472311"/>
              <a:ext cx="574617" cy="580270"/>
            </a:xfrm>
            <a:custGeom>
              <a:avLst/>
              <a:gdLst>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151233"/>
                <a:gd name="connsiteY0" fmla="*/ 2175617 h 3221116"/>
                <a:gd name="connsiteX1" fmla="*/ 2658205 w 3151233"/>
                <a:gd name="connsiteY1" fmla="*/ 2178566 h 3221116"/>
                <a:gd name="connsiteX2" fmla="*/ 2664630 w 3151233"/>
                <a:gd name="connsiteY2" fmla="*/ 2175617 h 3221116"/>
                <a:gd name="connsiteX3" fmla="*/ 1477043 w 3151233"/>
                <a:gd name="connsiteY3" fmla="*/ 1144372 h 3221116"/>
                <a:gd name="connsiteX4" fmla="*/ 1409070 w 3151233"/>
                <a:gd name="connsiteY4" fmla="*/ 1159393 h 3221116"/>
                <a:gd name="connsiteX5" fmla="*/ 1152384 w 3151233"/>
                <a:gd name="connsiteY5" fmla="*/ 1703728 h 3221116"/>
                <a:gd name="connsiteX6" fmla="*/ 1514013 w 3151233"/>
                <a:gd name="connsiteY6" fmla="*/ 2152290 h 3221116"/>
                <a:gd name="connsiteX7" fmla="*/ 1850815 w 3151233"/>
                <a:gd name="connsiteY7" fmla="*/ 1654259 h 3221116"/>
                <a:gd name="connsiteX8" fmla="*/ 1830467 w 3151233"/>
                <a:gd name="connsiteY8" fmla="*/ 1515986 h 3221116"/>
                <a:gd name="connsiteX9" fmla="*/ 1477043 w 3151233"/>
                <a:gd name="connsiteY9" fmla="*/ 1144372 h 3221116"/>
                <a:gd name="connsiteX10" fmla="*/ 1651152 w 3151233"/>
                <a:gd name="connsiteY10" fmla="*/ 501 h 3221116"/>
                <a:gd name="connsiteX11" fmla="*/ 2580395 w 3151233"/>
                <a:gd name="connsiteY11" fmla="*/ 324821 h 3221116"/>
                <a:gd name="connsiteX12" fmla="*/ 3030464 w 3151233"/>
                <a:gd name="connsiteY12" fmla="*/ 2249544 h 3221116"/>
                <a:gd name="connsiteX13" fmla="*/ 2585849 w 3151233"/>
                <a:gd name="connsiteY13" fmla="*/ 2588887 h 3221116"/>
                <a:gd name="connsiteX14" fmla="*/ 1973374 w 3151233"/>
                <a:gd name="connsiteY14" fmla="*/ 2195096 h 3221116"/>
                <a:gd name="connsiteX15" fmla="*/ 1390827 w 3151233"/>
                <a:gd name="connsiteY15" fmla="*/ 2527630 h 3221116"/>
                <a:gd name="connsiteX16" fmla="*/ 783896 w 3151233"/>
                <a:gd name="connsiteY16" fmla="*/ 1665044 h 3221116"/>
                <a:gd name="connsiteX17" fmla="*/ 1268509 w 3151233"/>
                <a:gd name="connsiteY17" fmla="*/ 819983 h 3221116"/>
                <a:gd name="connsiteX18" fmla="*/ 1328805 w 3151233"/>
                <a:gd name="connsiteY18" fmla="*/ 807930 h 3221116"/>
                <a:gd name="connsiteX19" fmla="*/ 1390827 w 3151233"/>
                <a:gd name="connsiteY19" fmla="*/ 802457 h 3221116"/>
                <a:gd name="connsiteX20" fmla="*/ 1462242 w 3151233"/>
                <a:gd name="connsiteY20" fmla="*/ 801708 h 3221116"/>
                <a:gd name="connsiteX21" fmla="*/ 1956122 w 3151233"/>
                <a:gd name="connsiteY21" fmla="*/ 1110076 h 3221116"/>
                <a:gd name="connsiteX22" fmla="*/ 1973374 w 3151233"/>
                <a:gd name="connsiteY22" fmla="*/ 875315 h 3221116"/>
                <a:gd name="connsiteX23" fmla="*/ 2333414 w 3151233"/>
                <a:gd name="connsiteY23" fmla="*/ 875315 h 3221116"/>
                <a:gd name="connsiteX24" fmla="*/ 2324788 w 3151233"/>
                <a:gd name="connsiteY24" fmla="*/ 2054049 h 3221116"/>
                <a:gd name="connsiteX25" fmla="*/ 2661746 w 3151233"/>
                <a:gd name="connsiteY25" fmla="*/ 2179658 h 3221116"/>
                <a:gd name="connsiteX26" fmla="*/ 2691046 w 3151233"/>
                <a:gd name="connsiteY26" fmla="*/ 2188689 h 3221116"/>
                <a:gd name="connsiteX27" fmla="*/ 2667011 w 3151233"/>
                <a:gd name="connsiteY27" fmla="*/ 2175828 h 3221116"/>
                <a:gd name="connsiteX28" fmla="*/ 2332141 w 3151233"/>
                <a:gd name="connsiteY28" fmla="*/ 653899 h 3221116"/>
                <a:gd name="connsiteX29" fmla="*/ 776764 w 3151233"/>
                <a:gd name="connsiteY29" fmla="*/ 749845 h 3221116"/>
                <a:gd name="connsiteX30" fmla="*/ 631487 w 3151233"/>
                <a:gd name="connsiteY30" fmla="*/ 2301392 h 3221116"/>
                <a:gd name="connsiteX31" fmla="*/ 2142017 w 3151233"/>
                <a:gd name="connsiteY31" fmla="*/ 2684410 h 3221116"/>
                <a:gd name="connsiteX32" fmla="*/ 2324866 w 3151233"/>
                <a:gd name="connsiteY32" fmla="*/ 3053856 h 3221116"/>
                <a:gd name="connsiteX33" fmla="*/ 294693 w 3151233"/>
                <a:gd name="connsiteY33" fmla="*/ 2539075 h 3221116"/>
                <a:gd name="connsiteX34" fmla="*/ 489947 w 3151233"/>
                <a:gd name="connsiteY34" fmla="*/ 453774 h 3221116"/>
                <a:gd name="connsiteX35" fmla="*/ 1651152 w 3151233"/>
                <a:gd name="connsiteY35" fmla="*/ 501 h 3221116"/>
                <a:gd name="connsiteX0" fmla="*/ 2664630 w 3161851"/>
                <a:gd name="connsiteY0" fmla="*/ 2175617 h 3221116"/>
                <a:gd name="connsiteX1" fmla="*/ 2658205 w 3161851"/>
                <a:gd name="connsiteY1" fmla="*/ 2178566 h 3221116"/>
                <a:gd name="connsiteX2" fmla="*/ 2664630 w 3161851"/>
                <a:gd name="connsiteY2" fmla="*/ 2175617 h 3221116"/>
                <a:gd name="connsiteX3" fmla="*/ 1477043 w 3161851"/>
                <a:gd name="connsiteY3" fmla="*/ 1144372 h 3221116"/>
                <a:gd name="connsiteX4" fmla="*/ 1409070 w 3161851"/>
                <a:gd name="connsiteY4" fmla="*/ 1159393 h 3221116"/>
                <a:gd name="connsiteX5" fmla="*/ 1152384 w 3161851"/>
                <a:gd name="connsiteY5" fmla="*/ 1703728 h 3221116"/>
                <a:gd name="connsiteX6" fmla="*/ 1514013 w 3161851"/>
                <a:gd name="connsiteY6" fmla="*/ 2152290 h 3221116"/>
                <a:gd name="connsiteX7" fmla="*/ 1850815 w 3161851"/>
                <a:gd name="connsiteY7" fmla="*/ 1654259 h 3221116"/>
                <a:gd name="connsiteX8" fmla="*/ 1830467 w 3161851"/>
                <a:gd name="connsiteY8" fmla="*/ 1515986 h 3221116"/>
                <a:gd name="connsiteX9" fmla="*/ 1477043 w 3161851"/>
                <a:gd name="connsiteY9" fmla="*/ 1144372 h 3221116"/>
                <a:gd name="connsiteX10" fmla="*/ 1651152 w 3161851"/>
                <a:gd name="connsiteY10" fmla="*/ 501 h 3221116"/>
                <a:gd name="connsiteX11" fmla="*/ 2580395 w 3161851"/>
                <a:gd name="connsiteY11" fmla="*/ 324821 h 3221116"/>
                <a:gd name="connsiteX12" fmla="*/ 3030464 w 3161851"/>
                <a:gd name="connsiteY12" fmla="*/ 2249544 h 3221116"/>
                <a:gd name="connsiteX13" fmla="*/ 2585849 w 3161851"/>
                <a:gd name="connsiteY13" fmla="*/ 2588887 h 3221116"/>
                <a:gd name="connsiteX14" fmla="*/ 1973374 w 3161851"/>
                <a:gd name="connsiteY14" fmla="*/ 2195096 h 3221116"/>
                <a:gd name="connsiteX15" fmla="*/ 1390827 w 3161851"/>
                <a:gd name="connsiteY15" fmla="*/ 2527630 h 3221116"/>
                <a:gd name="connsiteX16" fmla="*/ 783896 w 3161851"/>
                <a:gd name="connsiteY16" fmla="*/ 1665044 h 3221116"/>
                <a:gd name="connsiteX17" fmla="*/ 1268509 w 3161851"/>
                <a:gd name="connsiteY17" fmla="*/ 819983 h 3221116"/>
                <a:gd name="connsiteX18" fmla="*/ 1328805 w 3161851"/>
                <a:gd name="connsiteY18" fmla="*/ 807930 h 3221116"/>
                <a:gd name="connsiteX19" fmla="*/ 1390827 w 3161851"/>
                <a:gd name="connsiteY19" fmla="*/ 802457 h 3221116"/>
                <a:gd name="connsiteX20" fmla="*/ 1462242 w 3161851"/>
                <a:gd name="connsiteY20" fmla="*/ 801708 h 3221116"/>
                <a:gd name="connsiteX21" fmla="*/ 1956122 w 3161851"/>
                <a:gd name="connsiteY21" fmla="*/ 1110076 h 3221116"/>
                <a:gd name="connsiteX22" fmla="*/ 1973374 w 3161851"/>
                <a:gd name="connsiteY22" fmla="*/ 875315 h 3221116"/>
                <a:gd name="connsiteX23" fmla="*/ 2333414 w 3161851"/>
                <a:gd name="connsiteY23" fmla="*/ 875315 h 3221116"/>
                <a:gd name="connsiteX24" fmla="*/ 2324788 w 3161851"/>
                <a:gd name="connsiteY24" fmla="*/ 2054049 h 3221116"/>
                <a:gd name="connsiteX25" fmla="*/ 2661746 w 3161851"/>
                <a:gd name="connsiteY25" fmla="*/ 2179658 h 3221116"/>
                <a:gd name="connsiteX26" fmla="*/ 2691046 w 3161851"/>
                <a:gd name="connsiteY26" fmla="*/ 2188689 h 3221116"/>
                <a:gd name="connsiteX27" fmla="*/ 2667011 w 3161851"/>
                <a:gd name="connsiteY27" fmla="*/ 2175828 h 3221116"/>
                <a:gd name="connsiteX28" fmla="*/ 2332141 w 3161851"/>
                <a:gd name="connsiteY28" fmla="*/ 653899 h 3221116"/>
                <a:gd name="connsiteX29" fmla="*/ 776764 w 3161851"/>
                <a:gd name="connsiteY29" fmla="*/ 749845 h 3221116"/>
                <a:gd name="connsiteX30" fmla="*/ 631487 w 3161851"/>
                <a:gd name="connsiteY30" fmla="*/ 2301392 h 3221116"/>
                <a:gd name="connsiteX31" fmla="*/ 2142017 w 3161851"/>
                <a:gd name="connsiteY31" fmla="*/ 2684410 h 3221116"/>
                <a:gd name="connsiteX32" fmla="*/ 2324866 w 3161851"/>
                <a:gd name="connsiteY32" fmla="*/ 3053856 h 3221116"/>
                <a:gd name="connsiteX33" fmla="*/ 294693 w 3161851"/>
                <a:gd name="connsiteY33" fmla="*/ 2539075 h 3221116"/>
                <a:gd name="connsiteX34" fmla="*/ 489947 w 3161851"/>
                <a:gd name="connsiteY34" fmla="*/ 453774 h 3221116"/>
                <a:gd name="connsiteX35" fmla="*/ 1651152 w 3161851"/>
                <a:gd name="connsiteY35" fmla="*/ 501 h 3221116"/>
                <a:gd name="connsiteX0" fmla="*/ 2664630 w 3182629"/>
                <a:gd name="connsiteY0" fmla="*/ 2175617 h 3221116"/>
                <a:gd name="connsiteX1" fmla="*/ 2658205 w 3182629"/>
                <a:gd name="connsiteY1" fmla="*/ 2178566 h 3221116"/>
                <a:gd name="connsiteX2" fmla="*/ 2664630 w 3182629"/>
                <a:gd name="connsiteY2" fmla="*/ 2175617 h 3221116"/>
                <a:gd name="connsiteX3" fmla="*/ 1477043 w 3182629"/>
                <a:gd name="connsiteY3" fmla="*/ 1144372 h 3221116"/>
                <a:gd name="connsiteX4" fmla="*/ 1409070 w 3182629"/>
                <a:gd name="connsiteY4" fmla="*/ 1159393 h 3221116"/>
                <a:gd name="connsiteX5" fmla="*/ 1152384 w 3182629"/>
                <a:gd name="connsiteY5" fmla="*/ 1703728 h 3221116"/>
                <a:gd name="connsiteX6" fmla="*/ 1514013 w 3182629"/>
                <a:gd name="connsiteY6" fmla="*/ 2152290 h 3221116"/>
                <a:gd name="connsiteX7" fmla="*/ 1850815 w 3182629"/>
                <a:gd name="connsiteY7" fmla="*/ 1654259 h 3221116"/>
                <a:gd name="connsiteX8" fmla="*/ 1830467 w 3182629"/>
                <a:gd name="connsiteY8" fmla="*/ 1515986 h 3221116"/>
                <a:gd name="connsiteX9" fmla="*/ 1477043 w 3182629"/>
                <a:gd name="connsiteY9" fmla="*/ 1144372 h 3221116"/>
                <a:gd name="connsiteX10" fmla="*/ 1651152 w 3182629"/>
                <a:gd name="connsiteY10" fmla="*/ 501 h 3221116"/>
                <a:gd name="connsiteX11" fmla="*/ 2580395 w 3182629"/>
                <a:gd name="connsiteY11" fmla="*/ 324821 h 3221116"/>
                <a:gd name="connsiteX12" fmla="*/ 3030464 w 3182629"/>
                <a:gd name="connsiteY12" fmla="*/ 2249544 h 3221116"/>
                <a:gd name="connsiteX13" fmla="*/ 2585849 w 3182629"/>
                <a:gd name="connsiteY13" fmla="*/ 2588887 h 3221116"/>
                <a:gd name="connsiteX14" fmla="*/ 1973374 w 3182629"/>
                <a:gd name="connsiteY14" fmla="*/ 2195096 h 3221116"/>
                <a:gd name="connsiteX15" fmla="*/ 1390827 w 3182629"/>
                <a:gd name="connsiteY15" fmla="*/ 2527630 h 3221116"/>
                <a:gd name="connsiteX16" fmla="*/ 783896 w 3182629"/>
                <a:gd name="connsiteY16" fmla="*/ 1665044 h 3221116"/>
                <a:gd name="connsiteX17" fmla="*/ 1268509 w 3182629"/>
                <a:gd name="connsiteY17" fmla="*/ 819983 h 3221116"/>
                <a:gd name="connsiteX18" fmla="*/ 1328805 w 3182629"/>
                <a:gd name="connsiteY18" fmla="*/ 807930 h 3221116"/>
                <a:gd name="connsiteX19" fmla="*/ 1390827 w 3182629"/>
                <a:gd name="connsiteY19" fmla="*/ 802457 h 3221116"/>
                <a:gd name="connsiteX20" fmla="*/ 1462242 w 3182629"/>
                <a:gd name="connsiteY20" fmla="*/ 801708 h 3221116"/>
                <a:gd name="connsiteX21" fmla="*/ 1956122 w 3182629"/>
                <a:gd name="connsiteY21" fmla="*/ 1110076 h 3221116"/>
                <a:gd name="connsiteX22" fmla="*/ 1973374 w 3182629"/>
                <a:gd name="connsiteY22" fmla="*/ 875315 h 3221116"/>
                <a:gd name="connsiteX23" fmla="*/ 2333414 w 3182629"/>
                <a:gd name="connsiteY23" fmla="*/ 875315 h 3221116"/>
                <a:gd name="connsiteX24" fmla="*/ 2324788 w 3182629"/>
                <a:gd name="connsiteY24" fmla="*/ 2054049 h 3221116"/>
                <a:gd name="connsiteX25" fmla="*/ 2661746 w 3182629"/>
                <a:gd name="connsiteY25" fmla="*/ 2179658 h 3221116"/>
                <a:gd name="connsiteX26" fmla="*/ 2691046 w 3182629"/>
                <a:gd name="connsiteY26" fmla="*/ 2188689 h 3221116"/>
                <a:gd name="connsiteX27" fmla="*/ 2667011 w 3182629"/>
                <a:gd name="connsiteY27" fmla="*/ 2175828 h 3221116"/>
                <a:gd name="connsiteX28" fmla="*/ 2332141 w 3182629"/>
                <a:gd name="connsiteY28" fmla="*/ 653899 h 3221116"/>
                <a:gd name="connsiteX29" fmla="*/ 776764 w 3182629"/>
                <a:gd name="connsiteY29" fmla="*/ 749845 h 3221116"/>
                <a:gd name="connsiteX30" fmla="*/ 631487 w 3182629"/>
                <a:gd name="connsiteY30" fmla="*/ 2301392 h 3221116"/>
                <a:gd name="connsiteX31" fmla="*/ 2142017 w 3182629"/>
                <a:gd name="connsiteY31" fmla="*/ 2684410 h 3221116"/>
                <a:gd name="connsiteX32" fmla="*/ 2324866 w 3182629"/>
                <a:gd name="connsiteY32" fmla="*/ 3053856 h 3221116"/>
                <a:gd name="connsiteX33" fmla="*/ 294693 w 3182629"/>
                <a:gd name="connsiteY33" fmla="*/ 2539075 h 3221116"/>
                <a:gd name="connsiteX34" fmla="*/ 489947 w 3182629"/>
                <a:gd name="connsiteY34" fmla="*/ 453774 h 3221116"/>
                <a:gd name="connsiteX35" fmla="*/ 1651152 w 3182629"/>
                <a:gd name="connsiteY35" fmla="*/ 501 h 3221116"/>
                <a:gd name="connsiteX0" fmla="*/ 2664630 w 3189723"/>
                <a:gd name="connsiteY0" fmla="*/ 2175617 h 3221116"/>
                <a:gd name="connsiteX1" fmla="*/ 2658205 w 3189723"/>
                <a:gd name="connsiteY1" fmla="*/ 2178566 h 3221116"/>
                <a:gd name="connsiteX2" fmla="*/ 2664630 w 3189723"/>
                <a:gd name="connsiteY2" fmla="*/ 2175617 h 3221116"/>
                <a:gd name="connsiteX3" fmla="*/ 1477043 w 3189723"/>
                <a:gd name="connsiteY3" fmla="*/ 1144372 h 3221116"/>
                <a:gd name="connsiteX4" fmla="*/ 1409070 w 3189723"/>
                <a:gd name="connsiteY4" fmla="*/ 1159393 h 3221116"/>
                <a:gd name="connsiteX5" fmla="*/ 1152384 w 3189723"/>
                <a:gd name="connsiteY5" fmla="*/ 1703728 h 3221116"/>
                <a:gd name="connsiteX6" fmla="*/ 1514013 w 3189723"/>
                <a:gd name="connsiteY6" fmla="*/ 2152290 h 3221116"/>
                <a:gd name="connsiteX7" fmla="*/ 1850815 w 3189723"/>
                <a:gd name="connsiteY7" fmla="*/ 1654259 h 3221116"/>
                <a:gd name="connsiteX8" fmla="*/ 1830467 w 3189723"/>
                <a:gd name="connsiteY8" fmla="*/ 1515986 h 3221116"/>
                <a:gd name="connsiteX9" fmla="*/ 1477043 w 3189723"/>
                <a:gd name="connsiteY9" fmla="*/ 1144372 h 3221116"/>
                <a:gd name="connsiteX10" fmla="*/ 1651152 w 3189723"/>
                <a:gd name="connsiteY10" fmla="*/ 501 h 3221116"/>
                <a:gd name="connsiteX11" fmla="*/ 2580395 w 3189723"/>
                <a:gd name="connsiteY11" fmla="*/ 324821 h 3221116"/>
                <a:gd name="connsiteX12" fmla="*/ 3030464 w 3189723"/>
                <a:gd name="connsiteY12" fmla="*/ 2249544 h 3221116"/>
                <a:gd name="connsiteX13" fmla="*/ 2585849 w 3189723"/>
                <a:gd name="connsiteY13" fmla="*/ 2588887 h 3221116"/>
                <a:gd name="connsiteX14" fmla="*/ 1973374 w 3189723"/>
                <a:gd name="connsiteY14" fmla="*/ 2195096 h 3221116"/>
                <a:gd name="connsiteX15" fmla="*/ 1390827 w 3189723"/>
                <a:gd name="connsiteY15" fmla="*/ 2527630 h 3221116"/>
                <a:gd name="connsiteX16" fmla="*/ 783896 w 3189723"/>
                <a:gd name="connsiteY16" fmla="*/ 1665044 h 3221116"/>
                <a:gd name="connsiteX17" fmla="*/ 1268509 w 3189723"/>
                <a:gd name="connsiteY17" fmla="*/ 819983 h 3221116"/>
                <a:gd name="connsiteX18" fmla="*/ 1328805 w 3189723"/>
                <a:gd name="connsiteY18" fmla="*/ 807930 h 3221116"/>
                <a:gd name="connsiteX19" fmla="*/ 1390827 w 3189723"/>
                <a:gd name="connsiteY19" fmla="*/ 802457 h 3221116"/>
                <a:gd name="connsiteX20" fmla="*/ 1462242 w 3189723"/>
                <a:gd name="connsiteY20" fmla="*/ 801708 h 3221116"/>
                <a:gd name="connsiteX21" fmla="*/ 1956122 w 3189723"/>
                <a:gd name="connsiteY21" fmla="*/ 1110076 h 3221116"/>
                <a:gd name="connsiteX22" fmla="*/ 1973374 w 3189723"/>
                <a:gd name="connsiteY22" fmla="*/ 875315 h 3221116"/>
                <a:gd name="connsiteX23" fmla="*/ 2333414 w 3189723"/>
                <a:gd name="connsiteY23" fmla="*/ 875315 h 3221116"/>
                <a:gd name="connsiteX24" fmla="*/ 2324788 w 3189723"/>
                <a:gd name="connsiteY24" fmla="*/ 2054049 h 3221116"/>
                <a:gd name="connsiteX25" fmla="*/ 2661746 w 3189723"/>
                <a:gd name="connsiteY25" fmla="*/ 2179658 h 3221116"/>
                <a:gd name="connsiteX26" fmla="*/ 2691046 w 3189723"/>
                <a:gd name="connsiteY26" fmla="*/ 2188689 h 3221116"/>
                <a:gd name="connsiteX27" fmla="*/ 2667011 w 3189723"/>
                <a:gd name="connsiteY27" fmla="*/ 2175828 h 3221116"/>
                <a:gd name="connsiteX28" fmla="*/ 2332141 w 3189723"/>
                <a:gd name="connsiteY28" fmla="*/ 653899 h 3221116"/>
                <a:gd name="connsiteX29" fmla="*/ 776764 w 3189723"/>
                <a:gd name="connsiteY29" fmla="*/ 749845 h 3221116"/>
                <a:gd name="connsiteX30" fmla="*/ 631487 w 3189723"/>
                <a:gd name="connsiteY30" fmla="*/ 2301392 h 3221116"/>
                <a:gd name="connsiteX31" fmla="*/ 2142017 w 3189723"/>
                <a:gd name="connsiteY31" fmla="*/ 2684410 h 3221116"/>
                <a:gd name="connsiteX32" fmla="*/ 2324866 w 3189723"/>
                <a:gd name="connsiteY32" fmla="*/ 3053856 h 3221116"/>
                <a:gd name="connsiteX33" fmla="*/ 294693 w 3189723"/>
                <a:gd name="connsiteY33" fmla="*/ 2539075 h 3221116"/>
                <a:gd name="connsiteX34" fmla="*/ 489947 w 3189723"/>
                <a:gd name="connsiteY34" fmla="*/ 453774 h 3221116"/>
                <a:gd name="connsiteX35" fmla="*/ 1651152 w 3189723"/>
                <a:gd name="connsiteY35" fmla="*/ 501 h 322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189723" h="3221116">
                  <a:moveTo>
                    <a:pt x="2664630" y="2175617"/>
                  </a:moveTo>
                  <a:lnTo>
                    <a:pt x="2658205" y="2178566"/>
                  </a:lnTo>
                  <a:cubicBezTo>
                    <a:pt x="2662222" y="2175972"/>
                    <a:pt x="2664284" y="2175096"/>
                    <a:pt x="2664630" y="2175617"/>
                  </a:cubicBezTo>
                  <a:close/>
                  <a:moveTo>
                    <a:pt x="1477043" y="1144372"/>
                  </a:moveTo>
                  <a:lnTo>
                    <a:pt x="1409070" y="1159393"/>
                  </a:lnTo>
                  <a:cubicBezTo>
                    <a:pt x="1167974" y="1216277"/>
                    <a:pt x="1134894" y="1538245"/>
                    <a:pt x="1152384" y="1703728"/>
                  </a:cubicBezTo>
                  <a:cubicBezTo>
                    <a:pt x="1169874" y="1869211"/>
                    <a:pt x="1272747" y="2156947"/>
                    <a:pt x="1514013" y="2152290"/>
                  </a:cubicBezTo>
                  <a:cubicBezTo>
                    <a:pt x="1680659" y="2149073"/>
                    <a:pt x="1865876" y="1940767"/>
                    <a:pt x="1850815" y="1654259"/>
                  </a:cubicBezTo>
                  <a:cubicBezTo>
                    <a:pt x="1844015" y="1608142"/>
                    <a:pt x="1837162" y="1561942"/>
                    <a:pt x="1830467" y="1515986"/>
                  </a:cubicBezTo>
                  <a:cubicBezTo>
                    <a:pt x="1779361" y="1292438"/>
                    <a:pt x="1635542" y="1134285"/>
                    <a:pt x="1477043" y="1144372"/>
                  </a:cubicBezTo>
                  <a:close/>
                  <a:moveTo>
                    <a:pt x="1651152" y="501"/>
                  </a:moveTo>
                  <a:cubicBezTo>
                    <a:pt x="1977584" y="8635"/>
                    <a:pt x="2235425" y="52153"/>
                    <a:pt x="2580395" y="324821"/>
                  </a:cubicBezTo>
                  <a:cubicBezTo>
                    <a:pt x="3000061" y="656529"/>
                    <a:pt x="3430704" y="1549940"/>
                    <a:pt x="3030464" y="2249544"/>
                  </a:cubicBezTo>
                  <a:cubicBezTo>
                    <a:pt x="2882259" y="2451798"/>
                    <a:pt x="2785813" y="2507403"/>
                    <a:pt x="2585849" y="2588887"/>
                  </a:cubicBezTo>
                  <a:cubicBezTo>
                    <a:pt x="2194785" y="2615774"/>
                    <a:pt x="1984876" y="2478759"/>
                    <a:pt x="1973374" y="2195096"/>
                  </a:cubicBezTo>
                  <a:cubicBezTo>
                    <a:pt x="1841986" y="2496540"/>
                    <a:pt x="1610941" y="2555551"/>
                    <a:pt x="1390827" y="2527630"/>
                  </a:cubicBezTo>
                  <a:cubicBezTo>
                    <a:pt x="1131071" y="2494680"/>
                    <a:pt x="853863" y="2136270"/>
                    <a:pt x="783896" y="1665044"/>
                  </a:cubicBezTo>
                  <a:cubicBezTo>
                    <a:pt x="715204" y="1202409"/>
                    <a:pt x="991941" y="900416"/>
                    <a:pt x="1268509" y="819983"/>
                  </a:cubicBezTo>
                  <a:cubicBezTo>
                    <a:pt x="1288264" y="814237"/>
                    <a:pt x="1308391" y="810536"/>
                    <a:pt x="1328805" y="807930"/>
                  </a:cubicBezTo>
                  <a:cubicBezTo>
                    <a:pt x="1349219" y="805325"/>
                    <a:pt x="1369921" y="803817"/>
                    <a:pt x="1390827" y="802457"/>
                  </a:cubicBezTo>
                  <a:cubicBezTo>
                    <a:pt x="1416795" y="800769"/>
                    <a:pt x="1355770" y="788713"/>
                    <a:pt x="1462242" y="801708"/>
                  </a:cubicBezTo>
                  <a:cubicBezTo>
                    <a:pt x="1599590" y="818472"/>
                    <a:pt x="1776043" y="890774"/>
                    <a:pt x="1956122" y="1110076"/>
                  </a:cubicBezTo>
                  <a:lnTo>
                    <a:pt x="1973374" y="875315"/>
                  </a:lnTo>
                  <a:lnTo>
                    <a:pt x="2333414" y="875315"/>
                  </a:lnTo>
                  <a:cubicBezTo>
                    <a:pt x="2330539" y="1325736"/>
                    <a:pt x="2327663" y="1603628"/>
                    <a:pt x="2324788" y="2054049"/>
                  </a:cubicBezTo>
                  <a:cubicBezTo>
                    <a:pt x="2290850" y="2479718"/>
                    <a:pt x="2627788" y="2217580"/>
                    <a:pt x="2661746" y="2179658"/>
                  </a:cubicBezTo>
                  <a:lnTo>
                    <a:pt x="2691046" y="2188689"/>
                  </a:lnTo>
                  <a:lnTo>
                    <a:pt x="2667011" y="2175828"/>
                  </a:lnTo>
                  <a:cubicBezTo>
                    <a:pt x="2945550" y="1655295"/>
                    <a:pt x="2803444" y="1009445"/>
                    <a:pt x="2332141" y="653899"/>
                  </a:cubicBezTo>
                  <a:cubicBezTo>
                    <a:pt x="1860838" y="298353"/>
                    <a:pt x="1200794" y="339069"/>
                    <a:pt x="776764" y="749845"/>
                  </a:cubicBezTo>
                  <a:cubicBezTo>
                    <a:pt x="352733" y="1160621"/>
                    <a:pt x="291083" y="1819040"/>
                    <a:pt x="631487" y="2301392"/>
                  </a:cubicBezTo>
                  <a:cubicBezTo>
                    <a:pt x="971891" y="2783745"/>
                    <a:pt x="1612904" y="2946283"/>
                    <a:pt x="2142017" y="2684410"/>
                  </a:cubicBezTo>
                  <a:lnTo>
                    <a:pt x="2324866" y="3053856"/>
                  </a:lnTo>
                  <a:cubicBezTo>
                    <a:pt x="1613730" y="3405817"/>
                    <a:pt x="752200" y="3187363"/>
                    <a:pt x="294693" y="2539075"/>
                  </a:cubicBezTo>
                  <a:cubicBezTo>
                    <a:pt x="-162814" y="1890787"/>
                    <a:pt x="-79956" y="1005863"/>
                    <a:pt x="489947" y="453774"/>
                  </a:cubicBezTo>
                  <a:cubicBezTo>
                    <a:pt x="810518" y="143225"/>
                    <a:pt x="1231454" y="-9956"/>
                    <a:pt x="1651152" y="5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a:solidFill>
                  <a:srgbClr val="09539E"/>
                </a:solidFill>
              </a:endParaRPr>
            </a:p>
          </p:txBody>
        </p:sp>
        <p:grpSp>
          <p:nvGrpSpPr>
            <p:cNvPr id="106" name="Google Shape;10001;p74"/>
            <p:cNvGrpSpPr/>
            <p:nvPr/>
          </p:nvGrpSpPr>
          <p:grpSpPr>
            <a:xfrm>
              <a:off x="10882933" y="5417608"/>
              <a:ext cx="583830" cy="583829"/>
              <a:chOff x="-65145700" y="3727425"/>
              <a:chExt cx="317425" cy="317425"/>
            </a:xfrm>
            <a:grpFill/>
          </p:grpSpPr>
          <p:sp>
            <p:nvSpPr>
              <p:cNvPr id="107" name="Google Shape;10002;p74"/>
              <p:cNvSpPr/>
              <p:nvPr/>
            </p:nvSpPr>
            <p:spPr>
              <a:xfrm>
                <a:off x="-65145700" y="3769150"/>
                <a:ext cx="275675" cy="275700"/>
              </a:xfrm>
              <a:custGeom>
                <a:avLst/>
                <a:gdLst/>
                <a:ahLst/>
                <a:cxnLst/>
                <a:rect l="l" t="t" r="r" b="b"/>
                <a:pathLst>
                  <a:path w="11027" h="11028" extrusionOk="0">
                    <a:moveTo>
                      <a:pt x="5514" y="1"/>
                    </a:moveTo>
                    <a:cubicBezTo>
                      <a:pt x="2489" y="1"/>
                      <a:pt x="0" y="2458"/>
                      <a:pt x="0" y="5514"/>
                    </a:cubicBezTo>
                    <a:cubicBezTo>
                      <a:pt x="0" y="8539"/>
                      <a:pt x="2489" y="11027"/>
                      <a:pt x="5514" y="11027"/>
                    </a:cubicBezTo>
                    <a:cubicBezTo>
                      <a:pt x="8538" y="11027"/>
                      <a:pt x="11027" y="8539"/>
                      <a:pt x="11027" y="5514"/>
                    </a:cubicBezTo>
                    <a:cubicBezTo>
                      <a:pt x="11027" y="5294"/>
                      <a:pt x="10869" y="5105"/>
                      <a:pt x="10649" y="5105"/>
                    </a:cubicBezTo>
                    <a:lnTo>
                      <a:pt x="5955" y="5105"/>
                    </a:lnTo>
                    <a:lnTo>
                      <a:pt x="5955" y="410"/>
                    </a:lnTo>
                    <a:cubicBezTo>
                      <a:pt x="5955" y="190"/>
                      <a:pt x="5766" y="1"/>
                      <a:pt x="5514" y="1"/>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108" name="Google Shape;10003;p74"/>
              <p:cNvSpPr/>
              <p:nvPr/>
            </p:nvSpPr>
            <p:spPr>
              <a:xfrm>
                <a:off x="-64977150" y="3727425"/>
                <a:ext cx="148875" cy="147300"/>
              </a:xfrm>
              <a:custGeom>
                <a:avLst/>
                <a:gdLst/>
                <a:ahLst/>
                <a:cxnLst/>
                <a:rect l="l" t="t" r="r" b="b"/>
                <a:pathLst>
                  <a:path w="5955" h="5892" extrusionOk="0">
                    <a:moveTo>
                      <a:pt x="441" y="0"/>
                    </a:moveTo>
                    <a:cubicBezTo>
                      <a:pt x="189" y="0"/>
                      <a:pt x="0" y="158"/>
                      <a:pt x="0" y="378"/>
                    </a:cubicBezTo>
                    <a:lnTo>
                      <a:pt x="0" y="5513"/>
                    </a:lnTo>
                    <a:cubicBezTo>
                      <a:pt x="0" y="5702"/>
                      <a:pt x="189" y="5891"/>
                      <a:pt x="441" y="5891"/>
                    </a:cubicBezTo>
                    <a:lnTo>
                      <a:pt x="5514" y="5891"/>
                    </a:lnTo>
                    <a:cubicBezTo>
                      <a:pt x="5734" y="5891"/>
                      <a:pt x="5955" y="5702"/>
                      <a:pt x="5955" y="5513"/>
                    </a:cubicBezTo>
                    <a:cubicBezTo>
                      <a:pt x="5955" y="2489"/>
                      <a:pt x="3466" y="0"/>
                      <a:pt x="441" y="0"/>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grpSp>
        <p:grpSp>
          <p:nvGrpSpPr>
            <p:cNvPr id="132" name="Google Shape;10027;p74"/>
            <p:cNvGrpSpPr/>
            <p:nvPr/>
          </p:nvGrpSpPr>
          <p:grpSpPr>
            <a:xfrm>
              <a:off x="5386424" y="3702820"/>
              <a:ext cx="558124" cy="508110"/>
              <a:chOff x="-61354875" y="3751050"/>
              <a:chExt cx="316650" cy="288275"/>
            </a:xfrm>
            <a:grpFill/>
          </p:grpSpPr>
          <p:sp>
            <p:nvSpPr>
              <p:cNvPr id="133" name="Google Shape;10028;p74"/>
              <p:cNvSpPr/>
              <p:nvPr/>
            </p:nvSpPr>
            <p:spPr>
              <a:xfrm>
                <a:off x="-61200500" y="3875475"/>
                <a:ext cx="41775" cy="41000"/>
              </a:xfrm>
              <a:custGeom>
                <a:avLst/>
                <a:gdLst/>
                <a:ahLst/>
                <a:cxnLst/>
                <a:rect l="l" t="t" r="r" b="b"/>
                <a:pathLst>
                  <a:path w="1671" h="1640" extrusionOk="0">
                    <a:moveTo>
                      <a:pt x="820" y="1"/>
                    </a:moveTo>
                    <a:cubicBezTo>
                      <a:pt x="379" y="1"/>
                      <a:pt x="1" y="348"/>
                      <a:pt x="1" y="820"/>
                    </a:cubicBezTo>
                    <a:cubicBezTo>
                      <a:pt x="1" y="1261"/>
                      <a:pt x="379" y="1639"/>
                      <a:pt x="820" y="1639"/>
                    </a:cubicBezTo>
                    <a:cubicBezTo>
                      <a:pt x="1292" y="1639"/>
                      <a:pt x="1670" y="1261"/>
                      <a:pt x="1670" y="820"/>
                    </a:cubicBezTo>
                    <a:cubicBezTo>
                      <a:pt x="1670" y="348"/>
                      <a:pt x="1292" y="1"/>
                      <a:pt x="820" y="1"/>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134" name="Google Shape;10029;p74"/>
              <p:cNvSpPr/>
              <p:nvPr/>
            </p:nvSpPr>
            <p:spPr>
              <a:xfrm>
                <a:off x="-61293425" y="3813275"/>
                <a:ext cx="192975" cy="165425"/>
              </a:xfrm>
              <a:custGeom>
                <a:avLst/>
                <a:gdLst/>
                <a:ahLst/>
                <a:cxnLst/>
                <a:rect l="l" t="t" r="r" b="b"/>
                <a:pathLst>
                  <a:path w="7719" h="6617" extrusionOk="0">
                    <a:moveTo>
                      <a:pt x="6191" y="1260"/>
                    </a:moveTo>
                    <a:cubicBezTo>
                      <a:pt x="6301" y="1260"/>
                      <a:pt x="6411" y="1292"/>
                      <a:pt x="6490" y="1355"/>
                    </a:cubicBezTo>
                    <a:cubicBezTo>
                      <a:pt x="6648" y="1512"/>
                      <a:pt x="6648" y="1796"/>
                      <a:pt x="6490" y="1953"/>
                    </a:cubicBezTo>
                    <a:lnTo>
                      <a:pt x="5954" y="2457"/>
                    </a:lnTo>
                    <a:cubicBezTo>
                      <a:pt x="6112" y="2709"/>
                      <a:pt x="6207" y="3025"/>
                      <a:pt x="6207" y="3308"/>
                    </a:cubicBezTo>
                    <a:cubicBezTo>
                      <a:pt x="6207" y="3592"/>
                      <a:pt x="6112" y="3907"/>
                      <a:pt x="5954" y="4127"/>
                    </a:cubicBezTo>
                    <a:lnTo>
                      <a:pt x="6490" y="4631"/>
                    </a:lnTo>
                    <a:cubicBezTo>
                      <a:pt x="6648" y="4789"/>
                      <a:pt x="6648" y="5072"/>
                      <a:pt x="6490" y="5230"/>
                    </a:cubicBezTo>
                    <a:cubicBezTo>
                      <a:pt x="6396" y="5324"/>
                      <a:pt x="6270" y="5356"/>
                      <a:pt x="6207" y="5356"/>
                    </a:cubicBezTo>
                    <a:cubicBezTo>
                      <a:pt x="6080" y="5356"/>
                      <a:pt x="6017" y="5324"/>
                      <a:pt x="5923" y="5230"/>
                    </a:cubicBezTo>
                    <a:lnTo>
                      <a:pt x="5419" y="4726"/>
                    </a:lnTo>
                    <a:cubicBezTo>
                      <a:pt x="5167" y="4883"/>
                      <a:pt x="4852" y="4946"/>
                      <a:pt x="4600" y="4946"/>
                    </a:cubicBezTo>
                    <a:cubicBezTo>
                      <a:pt x="4316" y="4946"/>
                      <a:pt x="4001" y="4883"/>
                      <a:pt x="3749" y="4726"/>
                    </a:cubicBezTo>
                    <a:lnTo>
                      <a:pt x="3245" y="5230"/>
                    </a:lnTo>
                    <a:cubicBezTo>
                      <a:pt x="3182" y="5324"/>
                      <a:pt x="3056" y="5356"/>
                      <a:pt x="2961" y="5356"/>
                    </a:cubicBezTo>
                    <a:cubicBezTo>
                      <a:pt x="2835" y="5356"/>
                      <a:pt x="2772" y="5324"/>
                      <a:pt x="2709" y="5230"/>
                    </a:cubicBezTo>
                    <a:cubicBezTo>
                      <a:pt x="2552" y="5072"/>
                      <a:pt x="2552" y="4789"/>
                      <a:pt x="2709" y="4631"/>
                    </a:cubicBezTo>
                    <a:lnTo>
                      <a:pt x="3214" y="4127"/>
                    </a:lnTo>
                    <a:cubicBezTo>
                      <a:pt x="2961" y="3907"/>
                      <a:pt x="2898" y="3623"/>
                      <a:pt x="2898" y="3308"/>
                    </a:cubicBezTo>
                    <a:cubicBezTo>
                      <a:pt x="2898" y="2993"/>
                      <a:pt x="2961" y="2709"/>
                      <a:pt x="3119" y="2457"/>
                    </a:cubicBezTo>
                    <a:lnTo>
                      <a:pt x="2615" y="1953"/>
                    </a:lnTo>
                    <a:cubicBezTo>
                      <a:pt x="2457" y="1796"/>
                      <a:pt x="2457" y="1512"/>
                      <a:pt x="2615" y="1355"/>
                    </a:cubicBezTo>
                    <a:cubicBezTo>
                      <a:pt x="2694" y="1292"/>
                      <a:pt x="2804" y="1260"/>
                      <a:pt x="2914" y="1260"/>
                    </a:cubicBezTo>
                    <a:cubicBezTo>
                      <a:pt x="3025" y="1260"/>
                      <a:pt x="3135" y="1292"/>
                      <a:pt x="3214" y="1355"/>
                    </a:cubicBezTo>
                    <a:lnTo>
                      <a:pt x="3718" y="1890"/>
                    </a:lnTo>
                    <a:cubicBezTo>
                      <a:pt x="3970" y="1733"/>
                      <a:pt x="4253" y="1638"/>
                      <a:pt x="4537" y="1638"/>
                    </a:cubicBezTo>
                    <a:cubicBezTo>
                      <a:pt x="4820" y="1638"/>
                      <a:pt x="5135" y="1733"/>
                      <a:pt x="5387" y="1890"/>
                    </a:cubicBezTo>
                    <a:lnTo>
                      <a:pt x="5891" y="1355"/>
                    </a:lnTo>
                    <a:cubicBezTo>
                      <a:pt x="5970" y="1292"/>
                      <a:pt x="6080" y="1260"/>
                      <a:pt x="6191" y="1260"/>
                    </a:cubicBezTo>
                    <a:close/>
                    <a:moveTo>
                      <a:pt x="0" y="0"/>
                    </a:moveTo>
                    <a:lnTo>
                      <a:pt x="0" y="1260"/>
                    </a:lnTo>
                    <a:lnTo>
                      <a:pt x="851" y="1260"/>
                    </a:lnTo>
                    <a:cubicBezTo>
                      <a:pt x="1071" y="1260"/>
                      <a:pt x="1260" y="1449"/>
                      <a:pt x="1260" y="1638"/>
                    </a:cubicBezTo>
                    <a:cubicBezTo>
                      <a:pt x="1260" y="1859"/>
                      <a:pt x="1071" y="2079"/>
                      <a:pt x="851" y="2079"/>
                    </a:cubicBezTo>
                    <a:lnTo>
                      <a:pt x="0" y="2079"/>
                    </a:lnTo>
                    <a:lnTo>
                      <a:pt x="0" y="4568"/>
                    </a:lnTo>
                    <a:lnTo>
                      <a:pt x="851" y="4568"/>
                    </a:lnTo>
                    <a:cubicBezTo>
                      <a:pt x="1071" y="4568"/>
                      <a:pt x="1260" y="4757"/>
                      <a:pt x="1260" y="4946"/>
                    </a:cubicBezTo>
                    <a:cubicBezTo>
                      <a:pt x="1260" y="5198"/>
                      <a:pt x="1071" y="5387"/>
                      <a:pt x="851" y="5387"/>
                    </a:cubicBezTo>
                    <a:lnTo>
                      <a:pt x="0" y="5387"/>
                    </a:lnTo>
                    <a:lnTo>
                      <a:pt x="0" y="6616"/>
                    </a:lnTo>
                    <a:lnTo>
                      <a:pt x="7719" y="6616"/>
                    </a:lnTo>
                    <a:lnTo>
                      <a:pt x="7719" y="0"/>
                    </a:ln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135" name="Google Shape;10030;p74"/>
              <p:cNvSpPr/>
              <p:nvPr/>
            </p:nvSpPr>
            <p:spPr>
              <a:xfrm>
                <a:off x="-61354875" y="3751050"/>
                <a:ext cx="316650" cy="288275"/>
              </a:xfrm>
              <a:custGeom>
                <a:avLst/>
                <a:gdLst/>
                <a:ahLst/>
                <a:cxnLst/>
                <a:rect l="l" t="t" r="r" b="b"/>
                <a:pathLst>
                  <a:path w="12666" h="11531" extrusionOk="0">
                    <a:moveTo>
                      <a:pt x="10618" y="1701"/>
                    </a:moveTo>
                    <a:cubicBezTo>
                      <a:pt x="10870" y="1701"/>
                      <a:pt x="11027" y="1890"/>
                      <a:pt x="11027" y="2080"/>
                    </a:cubicBezTo>
                    <a:lnTo>
                      <a:pt x="11027" y="9546"/>
                    </a:lnTo>
                    <a:cubicBezTo>
                      <a:pt x="11027" y="9767"/>
                      <a:pt x="10807" y="9956"/>
                      <a:pt x="10618" y="9956"/>
                    </a:cubicBezTo>
                    <a:lnTo>
                      <a:pt x="2080" y="9956"/>
                    </a:lnTo>
                    <a:cubicBezTo>
                      <a:pt x="1828" y="9956"/>
                      <a:pt x="1670" y="9767"/>
                      <a:pt x="1670" y="9546"/>
                    </a:cubicBezTo>
                    <a:lnTo>
                      <a:pt x="1670" y="2080"/>
                    </a:lnTo>
                    <a:cubicBezTo>
                      <a:pt x="1670" y="1859"/>
                      <a:pt x="1891" y="1701"/>
                      <a:pt x="2080" y="1701"/>
                    </a:cubicBezTo>
                    <a:close/>
                    <a:moveTo>
                      <a:pt x="1198" y="0"/>
                    </a:moveTo>
                    <a:cubicBezTo>
                      <a:pt x="536" y="0"/>
                      <a:pt x="1" y="567"/>
                      <a:pt x="1" y="1229"/>
                    </a:cubicBezTo>
                    <a:lnTo>
                      <a:pt x="1" y="10334"/>
                    </a:lnTo>
                    <a:cubicBezTo>
                      <a:pt x="1" y="10995"/>
                      <a:pt x="536" y="11531"/>
                      <a:pt x="1198" y="11531"/>
                    </a:cubicBezTo>
                    <a:lnTo>
                      <a:pt x="11405" y="11531"/>
                    </a:lnTo>
                    <a:cubicBezTo>
                      <a:pt x="12067" y="11531"/>
                      <a:pt x="12666" y="10995"/>
                      <a:pt x="12666" y="10334"/>
                    </a:cubicBezTo>
                    <a:lnTo>
                      <a:pt x="12666" y="1260"/>
                    </a:lnTo>
                    <a:cubicBezTo>
                      <a:pt x="12666" y="567"/>
                      <a:pt x="12130" y="0"/>
                      <a:pt x="11405" y="0"/>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grpSp>
        <p:grpSp>
          <p:nvGrpSpPr>
            <p:cNvPr id="179" name="Google Shape;10074;p74"/>
            <p:cNvGrpSpPr/>
            <p:nvPr/>
          </p:nvGrpSpPr>
          <p:grpSpPr>
            <a:xfrm>
              <a:off x="6231395" y="3669063"/>
              <a:ext cx="558124" cy="547020"/>
              <a:chOff x="-60988625" y="3740800"/>
              <a:chExt cx="316650" cy="310350"/>
            </a:xfrm>
            <a:grpFill/>
          </p:grpSpPr>
          <p:sp>
            <p:nvSpPr>
              <p:cNvPr id="180" name="Google Shape;10075;p74"/>
              <p:cNvSpPr/>
              <p:nvPr/>
            </p:nvSpPr>
            <p:spPr>
              <a:xfrm>
                <a:off x="-60988625" y="3740800"/>
                <a:ext cx="311125" cy="310350"/>
              </a:xfrm>
              <a:custGeom>
                <a:avLst/>
                <a:gdLst/>
                <a:ahLst/>
                <a:cxnLst/>
                <a:rect l="l" t="t" r="r" b="b"/>
                <a:pathLst>
                  <a:path w="12445" h="12414" extrusionOk="0">
                    <a:moveTo>
                      <a:pt x="7026" y="1670"/>
                    </a:moveTo>
                    <a:cubicBezTo>
                      <a:pt x="7278" y="1670"/>
                      <a:pt x="7467" y="1859"/>
                      <a:pt x="7467" y="2111"/>
                    </a:cubicBezTo>
                    <a:cubicBezTo>
                      <a:pt x="7467" y="2332"/>
                      <a:pt x="7278" y="2490"/>
                      <a:pt x="7026" y="2490"/>
                    </a:cubicBezTo>
                    <a:lnTo>
                      <a:pt x="2080" y="2490"/>
                    </a:lnTo>
                    <a:cubicBezTo>
                      <a:pt x="1828" y="2490"/>
                      <a:pt x="1639" y="2300"/>
                      <a:pt x="1639" y="2111"/>
                    </a:cubicBezTo>
                    <a:cubicBezTo>
                      <a:pt x="1639" y="1828"/>
                      <a:pt x="1828" y="1670"/>
                      <a:pt x="2080" y="1670"/>
                    </a:cubicBezTo>
                    <a:close/>
                    <a:moveTo>
                      <a:pt x="7026" y="4159"/>
                    </a:moveTo>
                    <a:cubicBezTo>
                      <a:pt x="7278" y="4159"/>
                      <a:pt x="7467" y="4348"/>
                      <a:pt x="7467" y="4537"/>
                    </a:cubicBezTo>
                    <a:cubicBezTo>
                      <a:pt x="7467" y="4789"/>
                      <a:pt x="7278" y="4978"/>
                      <a:pt x="7026" y="4978"/>
                    </a:cubicBezTo>
                    <a:lnTo>
                      <a:pt x="2080" y="4978"/>
                    </a:lnTo>
                    <a:cubicBezTo>
                      <a:pt x="1828" y="4978"/>
                      <a:pt x="1639" y="4789"/>
                      <a:pt x="1639" y="4537"/>
                    </a:cubicBezTo>
                    <a:cubicBezTo>
                      <a:pt x="1639" y="4317"/>
                      <a:pt x="1828" y="4159"/>
                      <a:pt x="2080" y="4159"/>
                    </a:cubicBezTo>
                    <a:close/>
                    <a:moveTo>
                      <a:pt x="7026" y="6648"/>
                    </a:moveTo>
                    <a:cubicBezTo>
                      <a:pt x="7278" y="6648"/>
                      <a:pt x="7467" y="6837"/>
                      <a:pt x="7467" y="7058"/>
                    </a:cubicBezTo>
                    <a:cubicBezTo>
                      <a:pt x="7467" y="7310"/>
                      <a:pt x="7278" y="7467"/>
                      <a:pt x="7026" y="7467"/>
                    </a:cubicBezTo>
                    <a:lnTo>
                      <a:pt x="2080" y="7467"/>
                    </a:lnTo>
                    <a:cubicBezTo>
                      <a:pt x="1828" y="7467"/>
                      <a:pt x="1639" y="7278"/>
                      <a:pt x="1639" y="7058"/>
                    </a:cubicBezTo>
                    <a:cubicBezTo>
                      <a:pt x="1639" y="6806"/>
                      <a:pt x="1828" y="6648"/>
                      <a:pt x="2080" y="6648"/>
                    </a:cubicBezTo>
                    <a:close/>
                    <a:moveTo>
                      <a:pt x="7026" y="9106"/>
                    </a:moveTo>
                    <a:cubicBezTo>
                      <a:pt x="7278" y="9106"/>
                      <a:pt x="7467" y="9295"/>
                      <a:pt x="7467" y="9515"/>
                    </a:cubicBezTo>
                    <a:cubicBezTo>
                      <a:pt x="7467" y="9736"/>
                      <a:pt x="7278" y="9893"/>
                      <a:pt x="7026" y="9893"/>
                    </a:cubicBezTo>
                    <a:lnTo>
                      <a:pt x="2080" y="9893"/>
                    </a:lnTo>
                    <a:cubicBezTo>
                      <a:pt x="1828" y="9893"/>
                      <a:pt x="1639" y="9704"/>
                      <a:pt x="1639" y="9515"/>
                    </a:cubicBezTo>
                    <a:cubicBezTo>
                      <a:pt x="1639" y="9263"/>
                      <a:pt x="1828" y="9106"/>
                      <a:pt x="2080" y="9106"/>
                    </a:cubicBezTo>
                    <a:close/>
                    <a:moveTo>
                      <a:pt x="11500" y="10775"/>
                    </a:moveTo>
                    <a:cubicBezTo>
                      <a:pt x="11342" y="11248"/>
                      <a:pt x="10870" y="11594"/>
                      <a:pt x="10303" y="11594"/>
                    </a:cubicBezTo>
                    <a:cubicBezTo>
                      <a:pt x="9767" y="11594"/>
                      <a:pt x="9326" y="11248"/>
                      <a:pt x="9137" y="10775"/>
                    </a:cubicBezTo>
                    <a:close/>
                    <a:moveTo>
                      <a:pt x="1261" y="1"/>
                    </a:moveTo>
                    <a:cubicBezTo>
                      <a:pt x="568" y="1"/>
                      <a:pt x="32" y="568"/>
                      <a:pt x="32" y="1229"/>
                    </a:cubicBezTo>
                    <a:lnTo>
                      <a:pt x="32" y="10334"/>
                    </a:lnTo>
                    <a:cubicBezTo>
                      <a:pt x="0" y="11468"/>
                      <a:pt x="946" y="12414"/>
                      <a:pt x="2080" y="12414"/>
                    </a:cubicBezTo>
                    <a:lnTo>
                      <a:pt x="10334" y="12414"/>
                    </a:lnTo>
                    <a:cubicBezTo>
                      <a:pt x="11500" y="12414"/>
                      <a:pt x="12445" y="11468"/>
                      <a:pt x="12445" y="10334"/>
                    </a:cubicBezTo>
                    <a:cubicBezTo>
                      <a:pt x="12445" y="10082"/>
                      <a:pt x="12224" y="9893"/>
                      <a:pt x="12004" y="9893"/>
                    </a:cubicBezTo>
                    <a:lnTo>
                      <a:pt x="9074" y="9893"/>
                    </a:lnTo>
                    <a:lnTo>
                      <a:pt x="9074" y="1229"/>
                    </a:lnTo>
                    <a:cubicBezTo>
                      <a:pt x="9074" y="568"/>
                      <a:pt x="8538" y="1"/>
                      <a:pt x="7877" y="1"/>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181" name="Google Shape;10076;p74"/>
              <p:cNvSpPr/>
              <p:nvPr/>
            </p:nvSpPr>
            <p:spPr>
              <a:xfrm>
                <a:off x="-60742100" y="3920375"/>
                <a:ext cx="68550" cy="55175"/>
              </a:xfrm>
              <a:custGeom>
                <a:avLst/>
                <a:gdLst/>
                <a:ahLst/>
                <a:cxnLst/>
                <a:rect l="l" t="t" r="r" b="b"/>
                <a:pathLst>
                  <a:path w="2742" h="2207" extrusionOk="0">
                    <a:moveTo>
                      <a:pt x="0" y="1"/>
                    </a:moveTo>
                    <a:lnTo>
                      <a:pt x="0" y="32"/>
                    </a:lnTo>
                    <a:lnTo>
                      <a:pt x="1009" y="1986"/>
                    </a:lnTo>
                    <a:cubicBezTo>
                      <a:pt x="1103" y="2080"/>
                      <a:pt x="1261" y="2206"/>
                      <a:pt x="1418" y="2206"/>
                    </a:cubicBezTo>
                    <a:cubicBezTo>
                      <a:pt x="1576" y="2206"/>
                      <a:pt x="1733" y="2143"/>
                      <a:pt x="1796" y="1986"/>
                    </a:cubicBezTo>
                    <a:lnTo>
                      <a:pt x="2741" y="32"/>
                    </a:lnTo>
                    <a:lnTo>
                      <a:pt x="2741" y="1"/>
                    </a:ln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182" name="Google Shape;10077;p74"/>
              <p:cNvSpPr/>
              <p:nvPr/>
            </p:nvSpPr>
            <p:spPr>
              <a:xfrm>
                <a:off x="-60740525" y="3741600"/>
                <a:ext cx="68550" cy="158325"/>
              </a:xfrm>
              <a:custGeom>
                <a:avLst/>
                <a:gdLst/>
                <a:ahLst/>
                <a:cxnLst/>
                <a:rect l="l" t="t" r="r" b="b"/>
                <a:pathLst>
                  <a:path w="2742" h="6333" extrusionOk="0">
                    <a:moveTo>
                      <a:pt x="1796" y="819"/>
                    </a:moveTo>
                    <a:cubicBezTo>
                      <a:pt x="1891" y="819"/>
                      <a:pt x="1922" y="882"/>
                      <a:pt x="1922" y="945"/>
                    </a:cubicBezTo>
                    <a:lnTo>
                      <a:pt x="1922" y="1638"/>
                    </a:lnTo>
                    <a:lnTo>
                      <a:pt x="820" y="1638"/>
                    </a:lnTo>
                    <a:lnTo>
                      <a:pt x="820" y="945"/>
                    </a:lnTo>
                    <a:cubicBezTo>
                      <a:pt x="820" y="851"/>
                      <a:pt x="883" y="819"/>
                      <a:pt x="977" y="819"/>
                    </a:cubicBezTo>
                    <a:close/>
                    <a:moveTo>
                      <a:pt x="977" y="0"/>
                    </a:moveTo>
                    <a:cubicBezTo>
                      <a:pt x="410" y="0"/>
                      <a:pt x="1" y="410"/>
                      <a:pt x="1" y="945"/>
                    </a:cubicBezTo>
                    <a:lnTo>
                      <a:pt x="1" y="6333"/>
                    </a:lnTo>
                    <a:lnTo>
                      <a:pt x="2741" y="6333"/>
                    </a:lnTo>
                    <a:lnTo>
                      <a:pt x="2741" y="945"/>
                    </a:lnTo>
                    <a:cubicBezTo>
                      <a:pt x="2741" y="410"/>
                      <a:pt x="2300" y="0"/>
                      <a:pt x="1796" y="0"/>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grpSp>
        <p:grpSp>
          <p:nvGrpSpPr>
            <p:cNvPr id="189" name="Google Shape;10084;p74"/>
            <p:cNvGrpSpPr/>
            <p:nvPr/>
          </p:nvGrpSpPr>
          <p:grpSpPr>
            <a:xfrm>
              <a:off x="9857793" y="3681088"/>
              <a:ext cx="511097" cy="494716"/>
              <a:chOff x="-59447250" y="3706150"/>
              <a:chExt cx="319000" cy="308775"/>
            </a:xfrm>
            <a:grpFill/>
          </p:grpSpPr>
          <p:sp>
            <p:nvSpPr>
              <p:cNvPr id="190" name="Google Shape;10085;p74"/>
              <p:cNvSpPr/>
              <p:nvPr/>
            </p:nvSpPr>
            <p:spPr>
              <a:xfrm>
                <a:off x="-59381875" y="3922750"/>
                <a:ext cx="79575" cy="29950"/>
              </a:xfrm>
              <a:custGeom>
                <a:avLst/>
                <a:gdLst/>
                <a:ahLst/>
                <a:cxnLst/>
                <a:rect l="l" t="t" r="r" b="b"/>
                <a:pathLst>
                  <a:path w="3183" h="1198" extrusionOk="0">
                    <a:moveTo>
                      <a:pt x="1607" y="0"/>
                    </a:moveTo>
                    <a:cubicBezTo>
                      <a:pt x="820" y="0"/>
                      <a:pt x="190" y="504"/>
                      <a:pt x="1" y="1197"/>
                    </a:cubicBezTo>
                    <a:lnTo>
                      <a:pt x="3183" y="1197"/>
                    </a:lnTo>
                    <a:cubicBezTo>
                      <a:pt x="3025" y="536"/>
                      <a:pt x="2363" y="0"/>
                      <a:pt x="1607" y="0"/>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191" name="Google Shape;10086;p74"/>
              <p:cNvSpPr/>
              <p:nvPr/>
            </p:nvSpPr>
            <p:spPr>
              <a:xfrm>
                <a:off x="-59364550" y="3861525"/>
                <a:ext cx="43350" cy="40900"/>
              </a:xfrm>
              <a:custGeom>
                <a:avLst/>
                <a:gdLst/>
                <a:ahLst/>
                <a:cxnLst/>
                <a:rect l="l" t="t" r="r" b="b"/>
                <a:pathLst>
                  <a:path w="1734" h="1636" extrusionOk="0">
                    <a:moveTo>
                      <a:pt x="858" y="0"/>
                    </a:moveTo>
                    <a:cubicBezTo>
                      <a:pt x="784" y="0"/>
                      <a:pt x="707" y="8"/>
                      <a:pt x="631" y="23"/>
                    </a:cubicBezTo>
                    <a:cubicBezTo>
                      <a:pt x="347" y="118"/>
                      <a:pt x="127" y="307"/>
                      <a:pt x="95" y="590"/>
                    </a:cubicBezTo>
                    <a:cubicBezTo>
                      <a:pt x="1" y="906"/>
                      <a:pt x="95" y="1189"/>
                      <a:pt x="284" y="1410"/>
                    </a:cubicBezTo>
                    <a:cubicBezTo>
                      <a:pt x="446" y="1548"/>
                      <a:pt x="658" y="1636"/>
                      <a:pt x="871" y="1636"/>
                    </a:cubicBezTo>
                    <a:cubicBezTo>
                      <a:pt x="949" y="1636"/>
                      <a:pt x="1027" y="1624"/>
                      <a:pt x="1103" y="1599"/>
                    </a:cubicBezTo>
                    <a:cubicBezTo>
                      <a:pt x="1387" y="1536"/>
                      <a:pt x="1607" y="1347"/>
                      <a:pt x="1670" y="1063"/>
                    </a:cubicBezTo>
                    <a:cubicBezTo>
                      <a:pt x="1733" y="748"/>
                      <a:pt x="1670" y="464"/>
                      <a:pt x="1450" y="244"/>
                    </a:cubicBezTo>
                    <a:cubicBezTo>
                      <a:pt x="1307" y="77"/>
                      <a:pt x="1091" y="0"/>
                      <a:pt x="858" y="0"/>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192" name="Google Shape;10087;p74"/>
              <p:cNvSpPr/>
              <p:nvPr/>
            </p:nvSpPr>
            <p:spPr>
              <a:xfrm>
                <a:off x="-59447250" y="3706150"/>
                <a:ext cx="319000" cy="308775"/>
              </a:xfrm>
              <a:custGeom>
                <a:avLst/>
                <a:gdLst/>
                <a:ahLst/>
                <a:cxnLst/>
                <a:rect l="l" t="t" r="r" b="b"/>
                <a:pathLst>
                  <a:path w="12760" h="12351" extrusionOk="0">
                    <a:moveTo>
                      <a:pt x="6428" y="820"/>
                    </a:moveTo>
                    <a:cubicBezTo>
                      <a:pt x="6900" y="820"/>
                      <a:pt x="7247" y="1166"/>
                      <a:pt x="7247" y="1639"/>
                    </a:cubicBezTo>
                    <a:lnTo>
                      <a:pt x="7247" y="4128"/>
                    </a:lnTo>
                    <a:lnTo>
                      <a:pt x="5609" y="4128"/>
                    </a:lnTo>
                    <a:lnTo>
                      <a:pt x="5609" y="1639"/>
                    </a:lnTo>
                    <a:cubicBezTo>
                      <a:pt x="5609" y="1166"/>
                      <a:pt x="5955" y="820"/>
                      <a:pt x="6428" y="820"/>
                    </a:cubicBezTo>
                    <a:close/>
                    <a:moveTo>
                      <a:pt x="10681" y="6616"/>
                    </a:moveTo>
                    <a:cubicBezTo>
                      <a:pt x="10901" y="6616"/>
                      <a:pt x="11059" y="6805"/>
                      <a:pt x="11059" y="6994"/>
                    </a:cubicBezTo>
                    <a:cubicBezTo>
                      <a:pt x="11122" y="7247"/>
                      <a:pt x="10901" y="7436"/>
                      <a:pt x="10681" y="7436"/>
                    </a:cubicBezTo>
                    <a:lnTo>
                      <a:pt x="8192" y="7436"/>
                    </a:lnTo>
                    <a:cubicBezTo>
                      <a:pt x="7971" y="7436"/>
                      <a:pt x="7751" y="7247"/>
                      <a:pt x="7751" y="6994"/>
                    </a:cubicBezTo>
                    <a:cubicBezTo>
                      <a:pt x="7751" y="6742"/>
                      <a:pt x="7971" y="6616"/>
                      <a:pt x="8192" y="6616"/>
                    </a:cubicBezTo>
                    <a:close/>
                    <a:moveTo>
                      <a:pt x="10681" y="8255"/>
                    </a:moveTo>
                    <a:cubicBezTo>
                      <a:pt x="10901" y="8255"/>
                      <a:pt x="11059" y="8444"/>
                      <a:pt x="11059" y="8696"/>
                    </a:cubicBezTo>
                    <a:cubicBezTo>
                      <a:pt x="11122" y="8885"/>
                      <a:pt x="10901" y="9074"/>
                      <a:pt x="10681" y="9074"/>
                    </a:cubicBezTo>
                    <a:lnTo>
                      <a:pt x="8192" y="9074"/>
                    </a:lnTo>
                    <a:cubicBezTo>
                      <a:pt x="7971" y="9074"/>
                      <a:pt x="7751" y="8885"/>
                      <a:pt x="7751" y="8696"/>
                    </a:cubicBezTo>
                    <a:cubicBezTo>
                      <a:pt x="7751" y="8444"/>
                      <a:pt x="7971" y="8255"/>
                      <a:pt x="8192" y="8255"/>
                    </a:cubicBezTo>
                    <a:close/>
                    <a:moveTo>
                      <a:pt x="4233" y="5360"/>
                    </a:moveTo>
                    <a:cubicBezTo>
                      <a:pt x="4671" y="5360"/>
                      <a:pt x="5082" y="5531"/>
                      <a:pt x="5388" y="5860"/>
                    </a:cubicBezTo>
                    <a:cubicBezTo>
                      <a:pt x="5829" y="6301"/>
                      <a:pt x="5987" y="6868"/>
                      <a:pt x="5829" y="7467"/>
                    </a:cubicBezTo>
                    <a:cubicBezTo>
                      <a:pt x="5766" y="7751"/>
                      <a:pt x="5640" y="7971"/>
                      <a:pt x="5451" y="8192"/>
                    </a:cubicBezTo>
                    <a:cubicBezTo>
                      <a:pt x="6176" y="8601"/>
                      <a:pt x="6711" y="9389"/>
                      <a:pt x="6711" y="10334"/>
                    </a:cubicBezTo>
                    <a:cubicBezTo>
                      <a:pt x="6711" y="10555"/>
                      <a:pt x="6491" y="10744"/>
                      <a:pt x="6270" y="10744"/>
                    </a:cubicBezTo>
                    <a:lnTo>
                      <a:pt x="2143" y="10744"/>
                    </a:lnTo>
                    <a:cubicBezTo>
                      <a:pt x="1891" y="10744"/>
                      <a:pt x="1733" y="10555"/>
                      <a:pt x="1733" y="10303"/>
                    </a:cubicBezTo>
                    <a:cubicBezTo>
                      <a:pt x="1733" y="9357"/>
                      <a:pt x="2238" y="8570"/>
                      <a:pt x="3025" y="8129"/>
                    </a:cubicBezTo>
                    <a:cubicBezTo>
                      <a:pt x="2647" y="7688"/>
                      <a:pt x="2490" y="7121"/>
                      <a:pt x="2647" y="6553"/>
                    </a:cubicBezTo>
                    <a:cubicBezTo>
                      <a:pt x="2805" y="6018"/>
                      <a:pt x="3246" y="5577"/>
                      <a:pt x="3781" y="5419"/>
                    </a:cubicBezTo>
                    <a:cubicBezTo>
                      <a:pt x="3933" y="5379"/>
                      <a:pt x="4084" y="5360"/>
                      <a:pt x="4233" y="5360"/>
                    </a:cubicBezTo>
                    <a:close/>
                    <a:moveTo>
                      <a:pt x="10681" y="9893"/>
                    </a:moveTo>
                    <a:cubicBezTo>
                      <a:pt x="10901" y="9893"/>
                      <a:pt x="11059" y="10113"/>
                      <a:pt x="11059" y="10303"/>
                    </a:cubicBezTo>
                    <a:cubicBezTo>
                      <a:pt x="11122" y="10555"/>
                      <a:pt x="10901" y="10744"/>
                      <a:pt x="10681" y="10744"/>
                    </a:cubicBezTo>
                    <a:lnTo>
                      <a:pt x="8192" y="10744"/>
                    </a:lnTo>
                    <a:cubicBezTo>
                      <a:pt x="7971" y="10744"/>
                      <a:pt x="7751" y="10555"/>
                      <a:pt x="7751" y="10303"/>
                    </a:cubicBezTo>
                    <a:cubicBezTo>
                      <a:pt x="7751" y="10050"/>
                      <a:pt x="7971" y="9893"/>
                      <a:pt x="8192" y="9893"/>
                    </a:cubicBezTo>
                    <a:close/>
                    <a:moveTo>
                      <a:pt x="6396" y="0"/>
                    </a:moveTo>
                    <a:cubicBezTo>
                      <a:pt x="5483" y="0"/>
                      <a:pt x="4726" y="725"/>
                      <a:pt x="4726" y="1639"/>
                    </a:cubicBezTo>
                    <a:lnTo>
                      <a:pt x="4726" y="2458"/>
                    </a:lnTo>
                    <a:lnTo>
                      <a:pt x="1261" y="2458"/>
                    </a:lnTo>
                    <a:cubicBezTo>
                      <a:pt x="599" y="2458"/>
                      <a:pt x="1" y="3025"/>
                      <a:pt x="1" y="3686"/>
                    </a:cubicBezTo>
                    <a:lnTo>
                      <a:pt x="1" y="11122"/>
                    </a:lnTo>
                    <a:cubicBezTo>
                      <a:pt x="1" y="11815"/>
                      <a:pt x="568" y="12350"/>
                      <a:pt x="1261" y="12350"/>
                    </a:cubicBezTo>
                    <a:lnTo>
                      <a:pt x="11468" y="12350"/>
                    </a:lnTo>
                    <a:cubicBezTo>
                      <a:pt x="12130" y="12350"/>
                      <a:pt x="12697" y="11815"/>
                      <a:pt x="12697" y="11122"/>
                    </a:cubicBezTo>
                    <a:lnTo>
                      <a:pt x="12697" y="3686"/>
                    </a:lnTo>
                    <a:cubicBezTo>
                      <a:pt x="12760" y="3025"/>
                      <a:pt x="12162" y="2458"/>
                      <a:pt x="11500" y="2458"/>
                    </a:cubicBezTo>
                    <a:lnTo>
                      <a:pt x="8034" y="2458"/>
                    </a:lnTo>
                    <a:lnTo>
                      <a:pt x="8034" y="1639"/>
                    </a:lnTo>
                    <a:cubicBezTo>
                      <a:pt x="8034" y="725"/>
                      <a:pt x="7278" y="0"/>
                      <a:pt x="6396" y="0"/>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193" name="Google Shape;10088;p74"/>
              <p:cNvSpPr/>
              <p:nvPr/>
            </p:nvSpPr>
            <p:spPr>
              <a:xfrm>
                <a:off x="-59293650" y="3740025"/>
                <a:ext cx="14175" cy="14200"/>
              </a:xfrm>
              <a:custGeom>
                <a:avLst/>
                <a:gdLst/>
                <a:ahLst/>
                <a:cxnLst/>
                <a:rect l="l" t="t" r="r" b="b"/>
                <a:pathLst>
                  <a:path w="567" h="568" extrusionOk="0">
                    <a:moveTo>
                      <a:pt x="284" y="0"/>
                    </a:moveTo>
                    <a:cubicBezTo>
                      <a:pt x="126" y="0"/>
                      <a:pt x="0" y="126"/>
                      <a:pt x="0" y="284"/>
                    </a:cubicBezTo>
                    <a:cubicBezTo>
                      <a:pt x="0" y="441"/>
                      <a:pt x="126" y="567"/>
                      <a:pt x="284" y="567"/>
                    </a:cubicBezTo>
                    <a:cubicBezTo>
                      <a:pt x="441" y="567"/>
                      <a:pt x="567" y="441"/>
                      <a:pt x="567" y="284"/>
                    </a:cubicBezTo>
                    <a:cubicBezTo>
                      <a:pt x="567" y="126"/>
                      <a:pt x="441" y="0"/>
                      <a:pt x="284" y="0"/>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grpSp>
        <p:grpSp>
          <p:nvGrpSpPr>
            <p:cNvPr id="194" name="Google Shape;10089;p74"/>
            <p:cNvGrpSpPr/>
            <p:nvPr/>
          </p:nvGrpSpPr>
          <p:grpSpPr>
            <a:xfrm>
              <a:off x="8825251" y="1572826"/>
              <a:ext cx="732560" cy="724676"/>
              <a:chOff x="-64406125" y="3362225"/>
              <a:chExt cx="318225" cy="314800"/>
            </a:xfrm>
            <a:grpFill/>
          </p:grpSpPr>
          <p:sp>
            <p:nvSpPr>
              <p:cNvPr id="195" name="Google Shape;10090;p74"/>
              <p:cNvSpPr/>
              <p:nvPr/>
            </p:nvSpPr>
            <p:spPr>
              <a:xfrm>
                <a:off x="-64332100" y="3362225"/>
                <a:ext cx="170150" cy="199025"/>
              </a:xfrm>
              <a:custGeom>
                <a:avLst/>
                <a:gdLst/>
                <a:ahLst/>
                <a:cxnLst/>
                <a:rect l="l" t="t" r="r" b="b"/>
                <a:pathLst>
                  <a:path w="6806" h="7961" extrusionOk="0">
                    <a:moveTo>
                      <a:pt x="4506" y="3266"/>
                    </a:moveTo>
                    <a:cubicBezTo>
                      <a:pt x="4569" y="3266"/>
                      <a:pt x="4601" y="3298"/>
                      <a:pt x="4632" y="3298"/>
                    </a:cubicBezTo>
                    <a:lnTo>
                      <a:pt x="5577" y="4621"/>
                    </a:lnTo>
                    <a:cubicBezTo>
                      <a:pt x="5420" y="5881"/>
                      <a:pt x="4664" y="7110"/>
                      <a:pt x="3403" y="7110"/>
                    </a:cubicBezTo>
                    <a:cubicBezTo>
                      <a:pt x="2206" y="7110"/>
                      <a:pt x="1419" y="5944"/>
                      <a:pt x="1261" y="4621"/>
                    </a:cubicBezTo>
                    <a:lnTo>
                      <a:pt x="2206" y="3298"/>
                    </a:lnTo>
                    <a:cubicBezTo>
                      <a:pt x="2238" y="3266"/>
                      <a:pt x="2269" y="3266"/>
                      <a:pt x="2301" y="3266"/>
                    </a:cubicBezTo>
                    <a:close/>
                    <a:moveTo>
                      <a:pt x="4055" y="1"/>
                    </a:moveTo>
                    <a:cubicBezTo>
                      <a:pt x="3400" y="1"/>
                      <a:pt x="2703" y="167"/>
                      <a:pt x="2049" y="494"/>
                    </a:cubicBezTo>
                    <a:cubicBezTo>
                      <a:pt x="1957" y="483"/>
                      <a:pt x="1867" y="478"/>
                      <a:pt x="1779" y="478"/>
                    </a:cubicBezTo>
                    <a:cubicBezTo>
                      <a:pt x="1354" y="478"/>
                      <a:pt x="976" y="600"/>
                      <a:pt x="662" y="809"/>
                    </a:cubicBezTo>
                    <a:cubicBezTo>
                      <a:pt x="347" y="1061"/>
                      <a:pt x="1" y="1534"/>
                      <a:pt x="1" y="2384"/>
                    </a:cubicBezTo>
                    <a:cubicBezTo>
                      <a:pt x="1" y="2857"/>
                      <a:pt x="95" y="3613"/>
                      <a:pt x="347" y="4621"/>
                    </a:cubicBezTo>
                    <a:cubicBezTo>
                      <a:pt x="473" y="4810"/>
                      <a:pt x="536" y="6070"/>
                      <a:pt x="1482" y="7078"/>
                    </a:cubicBezTo>
                    <a:cubicBezTo>
                      <a:pt x="2049" y="7646"/>
                      <a:pt x="2710" y="7961"/>
                      <a:pt x="3403" y="7961"/>
                    </a:cubicBezTo>
                    <a:cubicBezTo>
                      <a:pt x="5136" y="7961"/>
                      <a:pt x="6207" y="6417"/>
                      <a:pt x="6396" y="4621"/>
                    </a:cubicBezTo>
                    <a:cubicBezTo>
                      <a:pt x="6554" y="4085"/>
                      <a:pt x="6774" y="3046"/>
                      <a:pt x="6806" y="2447"/>
                    </a:cubicBezTo>
                    <a:cubicBezTo>
                      <a:pt x="6806" y="1565"/>
                      <a:pt x="6459" y="872"/>
                      <a:pt x="5703" y="431"/>
                    </a:cubicBezTo>
                    <a:cubicBezTo>
                      <a:pt x="5234" y="143"/>
                      <a:pt x="4662" y="1"/>
                      <a:pt x="4055" y="1"/>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196" name="Google Shape;10091;p74"/>
              <p:cNvSpPr/>
              <p:nvPr/>
            </p:nvSpPr>
            <p:spPr>
              <a:xfrm>
                <a:off x="-64406125" y="3559050"/>
                <a:ext cx="318225" cy="117975"/>
              </a:xfrm>
              <a:custGeom>
                <a:avLst/>
                <a:gdLst/>
                <a:ahLst/>
                <a:cxnLst/>
                <a:rect l="l" t="t" r="r" b="b"/>
                <a:pathLst>
                  <a:path w="12729" h="4719" extrusionOk="0">
                    <a:moveTo>
                      <a:pt x="4474" y="1001"/>
                    </a:moveTo>
                    <a:lnTo>
                      <a:pt x="5797" y="2293"/>
                    </a:lnTo>
                    <a:lnTo>
                      <a:pt x="5199" y="2891"/>
                    </a:lnTo>
                    <a:lnTo>
                      <a:pt x="4002" y="1159"/>
                    </a:lnTo>
                    <a:cubicBezTo>
                      <a:pt x="4159" y="1096"/>
                      <a:pt x="4380" y="1064"/>
                      <a:pt x="4474" y="1001"/>
                    </a:cubicBezTo>
                    <a:close/>
                    <a:moveTo>
                      <a:pt x="8318" y="1001"/>
                    </a:moveTo>
                    <a:cubicBezTo>
                      <a:pt x="8475" y="1064"/>
                      <a:pt x="8633" y="1159"/>
                      <a:pt x="8790" y="1190"/>
                    </a:cubicBezTo>
                    <a:lnTo>
                      <a:pt x="7593" y="2891"/>
                    </a:lnTo>
                    <a:lnTo>
                      <a:pt x="6995" y="2293"/>
                    </a:lnTo>
                    <a:lnTo>
                      <a:pt x="8318" y="1001"/>
                    </a:lnTo>
                    <a:close/>
                    <a:moveTo>
                      <a:pt x="10681" y="3112"/>
                    </a:moveTo>
                    <a:cubicBezTo>
                      <a:pt x="10901" y="3112"/>
                      <a:pt x="11059" y="3301"/>
                      <a:pt x="11059" y="3553"/>
                    </a:cubicBezTo>
                    <a:cubicBezTo>
                      <a:pt x="11059" y="3742"/>
                      <a:pt x="10870" y="3931"/>
                      <a:pt x="10681" y="3931"/>
                    </a:cubicBezTo>
                    <a:lnTo>
                      <a:pt x="9578" y="3931"/>
                    </a:lnTo>
                    <a:cubicBezTo>
                      <a:pt x="9326" y="3931"/>
                      <a:pt x="9137" y="3742"/>
                      <a:pt x="9137" y="3553"/>
                    </a:cubicBezTo>
                    <a:cubicBezTo>
                      <a:pt x="9137" y="3301"/>
                      <a:pt x="9326" y="3112"/>
                      <a:pt x="9578" y="3112"/>
                    </a:cubicBezTo>
                    <a:close/>
                    <a:moveTo>
                      <a:pt x="4458" y="1"/>
                    </a:moveTo>
                    <a:cubicBezTo>
                      <a:pt x="4348" y="1"/>
                      <a:pt x="4238" y="40"/>
                      <a:pt x="4159" y="119"/>
                    </a:cubicBezTo>
                    <a:cubicBezTo>
                      <a:pt x="4065" y="245"/>
                      <a:pt x="3939" y="308"/>
                      <a:pt x="3781" y="308"/>
                    </a:cubicBezTo>
                    <a:lnTo>
                      <a:pt x="2395" y="308"/>
                    </a:lnTo>
                    <a:cubicBezTo>
                      <a:pt x="914" y="308"/>
                      <a:pt x="0" y="1442"/>
                      <a:pt x="0" y="2639"/>
                    </a:cubicBezTo>
                    <a:lnTo>
                      <a:pt x="0" y="4341"/>
                    </a:lnTo>
                    <a:cubicBezTo>
                      <a:pt x="0" y="4561"/>
                      <a:pt x="189" y="4719"/>
                      <a:pt x="441" y="4719"/>
                    </a:cubicBezTo>
                    <a:lnTo>
                      <a:pt x="12287" y="4719"/>
                    </a:lnTo>
                    <a:cubicBezTo>
                      <a:pt x="12508" y="4719"/>
                      <a:pt x="12665" y="4530"/>
                      <a:pt x="12665" y="4341"/>
                    </a:cubicBezTo>
                    <a:lnTo>
                      <a:pt x="12665" y="2639"/>
                    </a:lnTo>
                    <a:cubicBezTo>
                      <a:pt x="12728" y="1474"/>
                      <a:pt x="11783" y="371"/>
                      <a:pt x="10303" y="371"/>
                    </a:cubicBezTo>
                    <a:lnTo>
                      <a:pt x="8948" y="371"/>
                    </a:lnTo>
                    <a:cubicBezTo>
                      <a:pt x="8727" y="371"/>
                      <a:pt x="8664" y="277"/>
                      <a:pt x="8538" y="151"/>
                    </a:cubicBezTo>
                    <a:cubicBezTo>
                      <a:pt x="8456" y="52"/>
                      <a:pt x="8339" y="5"/>
                      <a:pt x="8219" y="5"/>
                    </a:cubicBezTo>
                    <a:cubicBezTo>
                      <a:pt x="8110" y="5"/>
                      <a:pt x="7998" y="44"/>
                      <a:pt x="7908" y="119"/>
                    </a:cubicBezTo>
                    <a:lnTo>
                      <a:pt x="6333" y="1694"/>
                    </a:lnTo>
                    <a:lnTo>
                      <a:pt x="4758" y="119"/>
                    </a:lnTo>
                    <a:cubicBezTo>
                      <a:pt x="4679" y="40"/>
                      <a:pt x="4569" y="1"/>
                      <a:pt x="4458" y="1"/>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grpSp>
        <p:sp>
          <p:nvSpPr>
            <p:cNvPr id="218" name="Google Shape;10113;p74"/>
            <p:cNvSpPr/>
            <p:nvPr/>
          </p:nvSpPr>
          <p:spPr>
            <a:xfrm>
              <a:off x="7156894" y="3640883"/>
              <a:ext cx="562265" cy="556052"/>
            </a:xfrm>
            <a:custGeom>
              <a:avLst/>
              <a:gdLst/>
              <a:ahLst/>
              <a:cxnLst/>
              <a:rect l="l" t="t" r="r" b="b"/>
              <a:pathLst>
                <a:path w="12760" h="12619" extrusionOk="0">
                  <a:moveTo>
                    <a:pt x="10082" y="2190"/>
                  </a:moveTo>
                  <a:lnTo>
                    <a:pt x="11027" y="2726"/>
                  </a:lnTo>
                  <a:lnTo>
                    <a:pt x="8948" y="6317"/>
                  </a:lnTo>
                  <a:lnTo>
                    <a:pt x="8003" y="5781"/>
                  </a:lnTo>
                  <a:cubicBezTo>
                    <a:pt x="8349" y="5151"/>
                    <a:pt x="9704" y="2820"/>
                    <a:pt x="10082" y="2190"/>
                  </a:cubicBezTo>
                  <a:close/>
                  <a:moveTo>
                    <a:pt x="7813" y="6601"/>
                  </a:moveTo>
                  <a:lnTo>
                    <a:pt x="8318" y="6916"/>
                  </a:lnTo>
                  <a:lnTo>
                    <a:pt x="7782" y="7262"/>
                  </a:lnTo>
                  <a:lnTo>
                    <a:pt x="7813" y="6601"/>
                  </a:lnTo>
                  <a:close/>
                  <a:moveTo>
                    <a:pt x="10554" y="8522"/>
                  </a:moveTo>
                  <a:cubicBezTo>
                    <a:pt x="10806" y="8522"/>
                    <a:pt x="10964" y="8711"/>
                    <a:pt x="10964" y="8900"/>
                  </a:cubicBezTo>
                  <a:cubicBezTo>
                    <a:pt x="10964" y="9153"/>
                    <a:pt x="10806" y="9342"/>
                    <a:pt x="10554" y="9342"/>
                  </a:cubicBezTo>
                  <a:lnTo>
                    <a:pt x="5608" y="9342"/>
                  </a:lnTo>
                  <a:cubicBezTo>
                    <a:pt x="5356" y="9342"/>
                    <a:pt x="5167" y="9153"/>
                    <a:pt x="5167" y="8900"/>
                  </a:cubicBezTo>
                  <a:cubicBezTo>
                    <a:pt x="5167" y="8680"/>
                    <a:pt x="5356" y="8522"/>
                    <a:pt x="5608" y="8522"/>
                  </a:cubicBezTo>
                  <a:close/>
                  <a:moveTo>
                    <a:pt x="3088" y="5592"/>
                  </a:moveTo>
                  <a:cubicBezTo>
                    <a:pt x="3308" y="5592"/>
                    <a:pt x="3497" y="5813"/>
                    <a:pt x="3497" y="6002"/>
                  </a:cubicBezTo>
                  <a:lnTo>
                    <a:pt x="3497" y="6286"/>
                  </a:lnTo>
                  <a:cubicBezTo>
                    <a:pt x="3970" y="6443"/>
                    <a:pt x="4348" y="6916"/>
                    <a:pt x="4348" y="7451"/>
                  </a:cubicBezTo>
                  <a:cubicBezTo>
                    <a:pt x="4348" y="7703"/>
                    <a:pt x="4159" y="7861"/>
                    <a:pt x="3907" y="7861"/>
                  </a:cubicBezTo>
                  <a:cubicBezTo>
                    <a:pt x="3655" y="7861"/>
                    <a:pt x="3497" y="7640"/>
                    <a:pt x="3497" y="7451"/>
                  </a:cubicBezTo>
                  <a:cubicBezTo>
                    <a:pt x="3497" y="7231"/>
                    <a:pt x="3308" y="7010"/>
                    <a:pt x="3088" y="7010"/>
                  </a:cubicBezTo>
                  <a:cubicBezTo>
                    <a:pt x="2836" y="7010"/>
                    <a:pt x="2678" y="7231"/>
                    <a:pt x="2678" y="7451"/>
                  </a:cubicBezTo>
                  <a:cubicBezTo>
                    <a:pt x="2678" y="7703"/>
                    <a:pt x="3025" y="7924"/>
                    <a:pt x="3340" y="8176"/>
                  </a:cubicBezTo>
                  <a:cubicBezTo>
                    <a:pt x="3781" y="8491"/>
                    <a:pt x="4348" y="8869"/>
                    <a:pt x="4348" y="9531"/>
                  </a:cubicBezTo>
                  <a:cubicBezTo>
                    <a:pt x="4348" y="10098"/>
                    <a:pt x="3970" y="10539"/>
                    <a:pt x="3497" y="10728"/>
                  </a:cubicBezTo>
                  <a:lnTo>
                    <a:pt x="3497" y="11011"/>
                  </a:lnTo>
                  <a:cubicBezTo>
                    <a:pt x="3497" y="11232"/>
                    <a:pt x="3308" y="11452"/>
                    <a:pt x="3088" y="11452"/>
                  </a:cubicBezTo>
                  <a:cubicBezTo>
                    <a:pt x="2836" y="11452"/>
                    <a:pt x="2678" y="11232"/>
                    <a:pt x="2678" y="11011"/>
                  </a:cubicBezTo>
                  <a:lnTo>
                    <a:pt x="2678" y="10728"/>
                  </a:lnTo>
                  <a:cubicBezTo>
                    <a:pt x="2206" y="10570"/>
                    <a:pt x="1859" y="10098"/>
                    <a:pt x="1859" y="9531"/>
                  </a:cubicBezTo>
                  <a:cubicBezTo>
                    <a:pt x="1859" y="9310"/>
                    <a:pt x="2048" y="9121"/>
                    <a:pt x="2300" y="9121"/>
                  </a:cubicBezTo>
                  <a:cubicBezTo>
                    <a:pt x="2521" y="9121"/>
                    <a:pt x="2678" y="9310"/>
                    <a:pt x="2678" y="9531"/>
                  </a:cubicBezTo>
                  <a:cubicBezTo>
                    <a:pt x="2678" y="9783"/>
                    <a:pt x="2867" y="9940"/>
                    <a:pt x="3088" y="9940"/>
                  </a:cubicBezTo>
                  <a:cubicBezTo>
                    <a:pt x="3308" y="9940"/>
                    <a:pt x="3497" y="9751"/>
                    <a:pt x="3497" y="9531"/>
                  </a:cubicBezTo>
                  <a:cubicBezTo>
                    <a:pt x="3497" y="9310"/>
                    <a:pt x="3182" y="9089"/>
                    <a:pt x="2836" y="8837"/>
                  </a:cubicBezTo>
                  <a:cubicBezTo>
                    <a:pt x="2395" y="8522"/>
                    <a:pt x="1859" y="8113"/>
                    <a:pt x="1859" y="7451"/>
                  </a:cubicBezTo>
                  <a:cubicBezTo>
                    <a:pt x="1859" y="6916"/>
                    <a:pt x="2206" y="6475"/>
                    <a:pt x="2678" y="6286"/>
                  </a:cubicBezTo>
                  <a:lnTo>
                    <a:pt x="2678" y="6002"/>
                  </a:lnTo>
                  <a:cubicBezTo>
                    <a:pt x="2678" y="5750"/>
                    <a:pt x="2867" y="5592"/>
                    <a:pt x="3088" y="5592"/>
                  </a:cubicBezTo>
                  <a:close/>
                  <a:moveTo>
                    <a:pt x="10554" y="11011"/>
                  </a:moveTo>
                  <a:cubicBezTo>
                    <a:pt x="10806" y="11011"/>
                    <a:pt x="10964" y="11200"/>
                    <a:pt x="10964" y="11452"/>
                  </a:cubicBezTo>
                  <a:cubicBezTo>
                    <a:pt x="10964" y="11641"/>
                    <a:pt x="10806" y="11830"/>
                    <a:pt x="10554" y="11830"/>
                  </a:cubicBezTo>
                  <a:lnTo>
                    <a:pt x="5608" y="11830"/>
                  </a:lnTo>
                  <a:cubicBezTo>
                    <a:pt x="5356" y="11830"/>
                    <a:pt x="5167" y="11641"/>
                    <a:pt x="5167" y="11452"/>
                  </a:cubicBezTo>
                  <a:cubicBezTo>
                    <a:pt x="5167" y="11200"/>
                    <a:pt x="5356" y="11011"/>
                    <a:pt x="5608" y="11011"/>
                  </a:cubicBezTo>
                  <a:close/>
                  <a:moveTo>
                    <a:pt x="10933" y="1"/>
                  </a:moveTo>
                  <a:cubicBezTo>
                    <a:pt x="10599" y="1"/>
                    <a:pt x="10280" y="176"/>
                    <a:pt x="10113" y="489"/>
                  </a:cubicBezTo>
                  <a:lnTo>
                    <a:pt x="7877" y="4395"/>
                  </a:lnTo>
                  <a:lnTo>
                    <a:pt x="1229" y="4395"/>
                  </a:lnTo>
                  <a:cubicBezTo>
                    <a:pt x="567" y="4395"/>
                    <a:pt x="0" y="4931"/>
                    <a:pt x="0" y="5592"/>
                  </a:cubicBezTo>
                  <a:lnTo>
                    <a:pt x="0" y="11389"/>
                  </a:lnTo>
                  <a:cubicBezTo>
                    <a:pt x="0" y="12051"/>
                    <a:pt x="567" y="12618"/>
                    <a:pt x="1229" y="12618"/>
                  </a:cubicBezTo>
                  <a:lnTo>
                    <a:pt x="11437" y="12618"/>
                  </a:lnTo>
                  <a:cubicBezTo>
                    <a:pt x="12098" y="12618"/>
                    <a:pt x="12697" y="12082"/>
                    <a:pt x="12697" y="11389"/>
                  </a:cubicBezTo>
                  <a:lnTo>
                    <a:pt x="12697" y="5592"/>
                  </a:lnTo>
                  <a:cubicBezTo>
                    <a:pt x="12602" y="4931"/>
                    <a:pt x="12067" y="4395"/>
                    <a:pt x="11374" y="4395"/>
                  </a:cubicBezTo>
                  <a:lnTo>
                    <a:pt x="11027" y="4395"/>
                  </a:lnTo>
                  <a:lnTo>
                    <a:pt x="12476" y="1875"/>
                  </a:lnTo>
                  <a:cubicBezTo>
                    <a:pt x="12760" y="1402"/>
                    <a:pt x="12602" y="804"/>
                    <a:pt x="12130" y="583"/>
                  </a:cubicBezTo>
                  <a:lnTo>
                    <a:pt x="11437" y="142"/>
                  </a:lnTo>
                  <a:cubicBezTo>
                    <a:pt x="11277" y="46"/>
                    <a:pt x="11103" y="1"/>
                    <a:pt x="10933" y="1"/>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grpSp>
          <p:nvGrpSpPr>
            <p:cNvPr id="223" name="Google Shape;10118;p74"/>
            <p:cNvGrpSpPr/>
            <p:nvPr/>
          </p:nvGrpSpPr>
          <p:grpSpPr>
            <a:xfrm>
              <a:off x="11767951" y="2764178"/>
              <a:ext cx="498284" cy="505891"/>
              <a:chOff x="-59400775" y="4084200"/>
              <a:chExt cx="311125" cy="315875"/>
            </a:xfrm>
            <a:grpFill/>
          </p:grpSpPr>
          <p:sp>
            <p:nvSpPr>
              <p:cNvPr id="224" name="Google Shape;10119;p74"/>
              <p:cNvSpPr/>
              <p:nvPr/>
            </p:nvSpPr>
            <p:spPr>
              <a:xfrm>
                <a:off x="-59400775" y="4317350"/>
                <a:ext cx="89800" cy="82725"/>
              </a:xfrm>
              <a:custGeom>
                <a:avLst/>
                <a:gdLst/>
                <a:ahLst/>
                <a:cxnLst/>
                <a:rect l="l" t="t" r="r" b="b"/>
                <a:pathLst>
                  <a:path w="3592" h="3309" extrusionOk="0">
                    <a:moveTo>
                      <a:pt x="1796" y="851"/>
                    </a:moveTo>
                    <a:cubicBezTo>
                      <a:pt x="2048" y="851"/>
                      <a:pt x="2237" y="1071"/>
                      <a:pt x="2237" y="1260"/>
                    </a:cubicBezTo>
                    <a:cubicBezTo>
                      <a:pt x="2237" y="1449"/>
                      <a:pt x="2048" y="1701"/>
                      <a:pt x="1796" y="1701"/>
                    </a:cubicBezTo>
                    <a:cubicBezTo>
                      <a:pt x="1576" y="1701"/>
                      <a:pt x="1418" y="1481"/>
                      <a:pt x="1418" y="1260"/>
                    </a:cubicBezTo>
                    <a:cubicBezTo>
                      <a:pt x="1418" y="1008"/>
                      <a:pt x="1576" y="851"/>
                      <a:pt x="1796" y="851"/>
                    </a:cubicBezTo>
                    <a:close/>
                    <a:moveTo>
                      <a:pt x="0" y="0"/>
                    </a:moveTo>
                    <a:lnTo>
                      <a:pt x="0" y="2079"/>
                    </a:lnTo>
                    <a:cubicBezTo>
                      <a:pt x="0" y="2741"/>
                      <a:pt x="536" y="3308"/>
                      <a:pt x="1229" y="3308"/>
                    </a:cubicBezTo>
                    <a:lnTo>
                      <a:pt x="2332" y="3308"/>
                    </a:lnTo>
                    <a:cubicBezTo>
                      <a:pt x="2993" y="3308"/>
                      <a:pt x="3592" y="2741"/>
                      <a:pt x="3592" y="2079"/>
                    </a:cubicBezTo>
                    <a:lnTo>
                      <a:pt x="3592" y="0"/>
                    </a:ln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225" name="Google Shape;10120;p74"/>
              <p:cNvSpPr/>
              <p:nvPr/>
            </p:nvSpPr>
            <p:spPr>
              <a:xfrm>
                <a:off x="-59400000" y="4084200"/>
                <a:ext cx="89825" cy="212700"/>
              </a:xfrm>
              <a:custGeom>
                <a:avLst/>
                <a:gdLst/>
                <a:ahLst/>
                <a:cxnLst/>
                <a:rect l="l" t="t" r="r" b="b"/>
                <a:pathLst>
                  <a:path w="3593" h="8508" extrusionOk="0">
                    <a:moveTo>
                      <a:pt x="1734" y="1607"/>
                    </a:moveTo>
                    <a:cubicBezTo>
                      <a:pt x="1923" y="1607"/>
                      <a:pt x="2175" y="1797"/>
                      <a:pt x="2175" y="2049"/>
                    </a:cubicBezTo>
                    <a:lnTo>
                      <a:pt x="2175" y="7278"/>
                    </a:lnTo>
                    <a:cubicBezTo>
                      <a:pt x="2175" y="7499"/>
                      <a:pt x="1986" y="7656"/>
                      <a:pt x="1734" y="7656"/>
                    </a:cubicBezTo>
                    <a:cubicBezTo>
                      <a:pt x="1513" y="7656"/>
                      <a:pt x="1356" y="7467"/>
                      <a:pt x="1356" y="7278"/>
                    </a:cubicBezTo>
                    <a:lnTo>
                      <a:pt x="1356" y="2049"/>
                    </a:lnTo>
                    <a:cubicBezTo>
                      <a:pt x="1356" y="1797"/>
                      <a:pt x="1545" y="1607"/>
                      <a:pt x="1734" y="1607"/>
                    </a:cubicBezTo>
                    <a:close/>
                    <a:moveTo>
                      <a:pt x="1230" y="1"/>
                    </a:moveTo>
                    <a:cubicBezTo>
                      <a:pt x="568" y="1"/>
                      <a:pt x="1" y="536"/>
                      <a:pt x="1" y="1198"/>
                    </a:cubicBezTo>
                    <a:lnTo>
                      <a:pt x="1" y="8507"/>
                    </a:lnTo>
                    <a:lnTo>
                      <a:pt x="3593" y="8507"/>
                    </a:lnTo>
                    <a:lnTo>
                      <a:pt x="3593" y="1198"/>
                    </a:lnTo>
                    <a:cubicBezTo>
                      <a:pt x="3561" y="536"/>
                      <a:pt x="2994" y="1"/>
                      <a:pt x="2332" y="1"/>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226" name="Google Shape;10121;p74"/>
              <p:cNvSpPr/>
              <p:nvPr/>
            </p:nvSpPr>
            <p:spPr>
              <a:xfrm>
                <a:off x="-59290500" y="4317350"/>
                <a:ext cx="89800" cy="82725"/>
              </a:xfrm>
              <a:custGeom>
                <a:avLst/>
                <a:gdLst/>
                <a:ahLst/>
                <a:cxnLst/>
                <a:rect l="l" t="t" r="r" b="b"/>
                <a:pathLst>
                  <a:path w="3592" h="3309" extrusionOk="0">
                    <a:moveTo>
                      <a:pt x="1796" y="851"/>
                    </a:moveTo>
                    <a:cubicBezTo>
                      <a:pt x="2048" y="851"/>
                      <a:pt x="2205" y="1071"/>
                      <a:pt x="2205" y="1260"/>
                    </a:cubicBezTo>
                    <a:cubicBezTo>
                      <a:pt x="2205" y="1449"/>
                      <a:pt x="2016" y="1701"/>
                      <a:pt x="1796" y="1701"/>
                    </a:cubicBezTo>
                    <a:cubicBezTo>
                      <a:pt x="1575" y="1701"/>
                      <a:pt x="1386" y="1481"/>
                      <a:pt x="1386" y="1260"/>
                    </a:cubicBezTo>
                    <a:cubicBezTo>
                      <a:pt x="1386" y="1008"/>
                      <a:pt x="1575" y="851"/>
                      <a:pt x="1796" y="851"/>
                    </a:cubicBezTo>
                    <a:close/>
                    <a:moveTo>
                      <a:pt x="0" y="0"/>
                    </a:moveTo>
                    <a:lnTo>
                      <a:pt x="0" y="2079"/>
                    </a:lnTo>
                    <a:cubicBezTo>
                      <a:pt x="0" y="2741"/>
                      <a:pt x="536" y="3308"/>
                      <a:pt x="1260" y="3308"/>
                    </a:cubicBezTo>
                    <a:lnTo>
                      <a:pt x="2363" y="3308"/>
                    </a:lnTo>
                    <a:cubicBezTo>
                      <a:pt x="3025" y="3308"/>
                      <a:pt x="3592" y="2741"/>
                      <a:pt x="3592" y="2079"/>
                    </a:cubicBezTo>
                    <a:lnTo>
                      <a:pt x="3592" y="0"/>
                    </a:ln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227" name="Google Shape;10122;p74"/>
              <p:cNvSpPr/>
              <p:nvPr/>
            </p:nvSpPr>
            <p:spPr>
              <a:xfrm>
                <a:off x="-59290500" y="4084200"/>
                <a:ext cx="89800" cy="212700"/>
              </a:xfrm>
              <a:custGeom>
                <a:avLst/>
                <a:gdLst/>
                <a:ahLst/>
                <a:cxnLst/>
                <a:rect l="l" t="t" r="r" b="b"/>
                <a:pathLst>
                  <a:path w="3592" h="8508" extrusionOk="0">
                    <a:moveTo>
                      <a:pt x="1796" y="1607"/>
                    </a:moveTo>
                    <a:cubicBezTo>
                      <a:pt x="2048" y="1607"/>
                      <a:pt x="2205" y="1797"/>
                      <a:pt x="2205" y="2049"/>
                    </a:cubicBezTo>
                    <a:lnTo>
                      <a:pt x="2205" y="7278"/>
                    </a:lnTo>
                    <a:cubicBezTo>
                      <a:pt x="2205" y="7499"/>
                      <a:pt x="2016" y="7656"/>
                      <a:pt x="1796" y="7656"/>
                    </a:cubicBezTo>
                    <a:cubicBezTo>
                      <a:pt x="1607" y="7656"/>
                      <a:pt x="1386" y="7467"/>
                      <a:pt x="1386" y="7278"/>
                    </a:cubicBezTo>
                    <a:lnTo>
                      <a:pt x="1386" y="2049"/>
                    </a:lnTo>
                    <a:cubicBezTo>
                      <a:pt x="1386" y="1797"/>
                      <a:pt x="1575" y="1607"/>
                      <a:pt x="1796" y="1607"/>
                    </a:cubicBezTo>
                    <a:close/>
                    <a:moveTo>
                      <a:pt x="1260" y="1"/>
                    </a:moveTo>
                    <a:cubicBezTo>
                      <a:pt x="599" y="1"/>
                      <a:pt x="0" y="536"/>
                      <a:pt x="0" y="1198"/>
                    </a:cubicBezTo>
                    <a:lnTo>
                      <a:pt x="0" y="8507"/>
                    </a:lnTo>
                    <a:lnTo>
                      <a:pt x="3592" y="8507"/>
                    </a:lnTo>
                    <a:lnTo>
                      <a:pt x="3592" y="1198"/>
                    </a:lnTo>
                    <a:cubicBezTo>
                      <a:pt x="3592" y="536"/>
                      <a:pt x="3025" y="1"/>
                      <a:pt x="2363" y="1"/>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228" name="Google Shape;10123;p74"/>
              <p:cNvSpPr/>
              <p:nvPr/>
            </p:nvSpPr>
            <p:spPr>
              <a:xfrm>
                <a:off x="-59181025" y="4317350"/>
                <a:ext cx="89800" cy="82725"/>
              </a:xfrm>
              <a:custGeom>
                <a:avLst/>
                <a:gdLst/>
                <a:ahLst/>
                <a:cxnLst/>
                <a:rect l="l" t="t" r="r" b="b"/>
                <a:pathLst>
                  <a:path w="3592" h="3309" extrusionOk="0">
                    <a:moveTo>
                      <a:pt x="1828" y="851"/>
                    </a:moveTo>
                    <a:cubicBezTo>
                      <a:pt x="2080" y="851"/>
                      <a:pt x="2269" y="1071"/>
                      <a:pt x="2269" y="1260"/>
                    </a:cubicBezTo>
                    <a:cubicBezTo>
                      <a:pt x="2269" y="1449"/>
                      <a:pt x="2080" y="1701"/>
                      <a:pt x="1828" y="1701"/>
                    </a:cubicBezTo>
                    <a:cubicBezTo>
                      <a:pt x="1607" y="1701"/>
                      <a:pt x="1450" y="1481"/>
                      <a:pt x="1450" y="1260"/>
                    </a:cubicBezTo>
                    <a:cubicBezTo>
                      <a:pt x="1450" y="1008"/>
                      <a:pt x="1607" y="851"/>
                      <a:pt x="1828" y="851"/>
                    </a:cubicBezTo>
                    <a:close/>
                    <a:moveTo>
                      <a:pt x="0" y="0"/>
                    </a:moveTo>
                    <a:lnTo>
                      <a:pt x="0" y="2079"/>
                    </a:lnTo>
                    <a:lnTo>
                      <a:pt x="32" y="2079"/>
                    </a:lnTo>
                    <a:cubicBezTo>
                      <a:pt x="32" y="2741"/>
                      <a:pt x="567" y="3308"/>
                      <a:pt x="1261" y="3308"/>
                    </a:cubicBezTo>
                    <a:lnTo>
                      <a:pt x="2363" y="3308"/>
                    </a:lnTo>
                    <a:cubicBezTo>
                      <a:pt x="3025" y="3308"/>
                      <a:pt x="3592" y="2741"/>
                      <a:pt x="3592" y="2079"/>
                    </a:cubicBezTo>
                    <a:lnTo>
                      <a:pt x="3592" y="0"/>
                    </a:ln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229" name="Google Shape;10124;p74"/>
              <p:cNvSpPr/>
              <p:nvPr/>
            </p:nvSpPr>
            <p:spPr>
              <a:xfrm>
                <a:off x="-59179450" y="4084200"/>
                <a:ext cx="89800" cy="212700"/>
              </a:xfrm>
              <a:custGeom>
                <a:avLst/>
                <a:gdLst/>
                <a:ahLst/>
                <a:cxnLst/>
                <a:rect l="l" t="t" r="r" b="b"/>
                <a:pathLst>
                  <a:path w="3592" h="8508" extrusionOk="0">
                    <a:moveTo>
                      <a:pt x="1733" y="1607"/>
                    </a:moveTo>
                    <a:cubicBezTo>
                      <a:pt x="1922" y="1607"/>
                      <a:pt x="2174" y="1797"/>
                      <a:pt x="2174" y="2049"/>
                    </a:cubicBezTo>
                    <a:lnTo>
                      <a:pt x="2174" y="7278"/>
                    </a:lnTo>
                    <a:cubicBezTo>
                      <a:pt x="2174" y="7499"/>
                      <a:pt x="1985" y="7656"/>
                      <a:pt x="1733" y="7656"/>
                    </a:cubicBezTo>
                    <a:cubicBezTo>
                      <a:pt x="1513" y="7656"/>
                      <a:pt x="1355" y="7467"/>
                      <a:pt x="1355" y="7278"/>
                    </a:cubicBezTo>
                    <a:lnTo>
                      <a:pt x="1355" y="2049"/>
                    </a:lnTo>
                    <a:cubicBezTo>
                      <a:pt x="1355" y="1797"/>
                      <a:pt x="1544" y="1607"/>
                      <a:pt x="1733" y="1607"/>
                    </a:cubicBezTo>
                    <a:close/>
                    <a:moveTo>
                      <a:pt x="1229" y="1"/>
                    </a:moveTo>
                    <a:cubicBezTo>
                      <a:pt x="567" y="1"/>
                      <a:pt x="0" y="536"/>
                      <a:pt x="0" y="1198"/>
                    </a:cubicBezTo>
                    <a:lnTo>
                      <a:pt x="0" y="8507"/>
                    </a:lnTo>
                    <a:lnTo>
                      <a:pt x="3592" y="8507"/>
                    </a:lnTo>
                    <a:lnTo>
                      <a:pt x="3592" y="1198"/>
                    </a:lnTo>
                    <a:cubicBezTo>
                      <a:pt x="3560" y="536"/>
                      <a:pt x="2993" y="1"/>
                      <a:pt x="2332" y="1"/>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grpSp>
        <p:grpSp>
          <p:nvGrpSpPr>
            <p:cNvPr id="234" name="Google Shape;10129;p74"/>
            <p:cNvGrpSpPr/>
            <p:nvPr/>
          </p:nvGrpSpPr>
          <p:grpSpPr>
            <a:xfrm>
              <a:off x="8061811" y="1613794"/>
              <a:ext cx="607772" cy="714064"/>
              <a:chOff x="-64022550" y="3727425"/>
              <a:chExt cx="270175" cy="317425"/>
            </a:xfrm>
            <a:grpFill/>
          </p:grpSpPr>
          <p:sp>
            <p:nvSpPr>
              <p:cNvPr id="235" name="Google Shape;10130;p74"/>
              <p:cNvSpPr/>
              <p:nvPr/>
            </p:nvSpPr>
            <p:spPr>
              <a:xfrm>
                <a:off x="-64022550" y="3912500"/>
                <a:ext cx="270175" cy="90600"/>
              </a:xfrm>
              <a:custGeom>
                <a:avLst/>
                <a:gdLst/>
                <a:ahLst/>
                <a:cxnLst/>
                <a:rect l="l" t="t" r="r" b="b"/>
                <a:pathLst>
                  <a:path w="10807" h="3624" extrusionOk="0">
                    <a:moveTo>
                      <a:pt x="2111" y="1"/>
                    </a:moveTo>
                    <a:cubicBezTo>
                      <a:pt x="945" y="1"/>
                      <a:pt x="0" y="946"/>
                      <a:pt x="0" y="2080"/>
                    </a:cubicBezTo>
                    <a:lnTo>
                      <a:pt x="0" y="3183"/>
                    </a:lnTo>
                    <a:cubicBezTo>
                      <a:pt x="0" y="3435"/>
                      <a:pt x="221" y="3624"/>
                      <a:pt x="441" y="3624"/>
                    </a:cubicBezTo>
                    <a:lnTo>
                      <a:pt x="10365" y="3624"/>
                    </a:lnTo>
                    <a:cubicBezTo>
                      <a:pt x="10618" y="3624"/>
                      <a:pt x="10807" y="3435"/>
                      <a:pt x="10807" y="3183"/>
                    </a:cubicBezTo>
                    <a:lnTo>
                      <a:pt x="10807" y="2080"/>
                    </a:lnTo>
                    <a:cubicBezTo>
                      <a:pt x="10807" y="946"/>
                      <a:pt x="9861" y="1"/>
                      <a:pt x="8727" y="1"/>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236" name="Google Shape;10131;p74"/>
              <p:cNvSpPr/>
              <p:nvPr/>
            </p:nvSpPr>
            <p:spPr>
              <a:xfrm>
                <a:off x="-64000500" y="4023550"/>
                <a:ext cx="227650" cy="21300"/>
              </a:xfrm>
              <a:custGeom>
                <a:avLst/>
                <a:gdLst/>
                <a:ahLst/>
                <a:cxnLst/>
                <a:rect l="l" t="t" r="r" b="b"/>
                <a:pathLst>
                  <a:path w="9106" h="852" extrusionOk="0">
                    <a:moveTo>
                      <a:pt x="0" y="1"/>
                    </a:moveTo>
                    <a:lnTo>
                      <a:pt x="0" y="442"/>
                    </a:lnTo>
                    <a:cubicBezTo>
                      <a:pt x="0" y="694"/>
                      <a:pt x="190" y="851"/>
                      <a:pt x="442" y="851"/>
                    </a:cubicBezTo>
                    <a:lnTo>
                      <a:pt x="8696" y="851"/>
                    </a:lnTo>
                    <a:cubicBezTo>
                      <a:pt x="8948" y="851"/>
                      <a:pt x="9105" y="631"/>
                      <a:pt x="9105" y="442"/>
                    </a:cubicBezTo>
                    <a:lnTo>
                      <a:pt x="9105" y="1"/>
                    </a:ln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237" name="Google Shape;10132;p74"/>
              <p:cNvSpPr/>
              <p:nvPr/>
            </p:nvSpPr>
            <p:spPr>
              <a:xfrm>
                <a:off x="-63960325" y="3727425"/>
                <a:ext cx="144925" cy="165425"/>
              </a:xfrm>
              <a:custGeom>
                <a:avLst/>
                <a:gdLst/>
                <a:ahLst/>
                <a:cxnLst/>
                <a:rect l="l" t="t" r="r" b="b"/>
                <a:pathLst>
                  <a:path w="5797" h="6617" extrusionOk="0">
                    <a:moveTo>
                      <a:pt x="2930" y="0"/>
                    </a:moveTo>
                    <a:cubicBezTo>
                      <a:pt x="1292" y="0"/>
                      <a:pt x="0" y="1292"/>
                      <a:pt x="0" y="2867"/>
                    </a:cubicBezTo>
                    <a:cubicBezTo>
                      <a:pt x="32" y="3812"/>
                      <a:pt x="504" y="4694"/>
                      <a:pt x="1260" y="5230"/>
                    </a:cubicBezTo>
                    <a:lnTo>
                      <a:pt x="1260" y="6616"/>
                    </a:lnTo>
                    <a:lnTo>
                      <a:pt x="4568" y="6616"/>
                    </a:lnTo>
                    <a:lnTo>
                      <a:pt x="4568" y="5230"/>
                    </a:lnTo>
                    <a:cubicBezTo>
                      <a:pt x="5356" y="4694"/>
                      <a:pt x="5797" y="3812"/>
                      <a:pt x="5797" y="2867"/>
                    </a:cubicBezTo>
                    <a:cubicBezTo>
                      <a:pt x="5797" y="1260"/>
                      <a:pt x="4505" y="0"/>
                      <a:pt x="2930" y="0"/>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grpSp>
        <p:grpSp>
          <p:nvGrpSpPr>
            <p:cNvPr id="259" name="Google Shape;10154;p74"/>
            <p:cNvGrpSpPr/>
            <p:nvPr/>
          </p:nvGrpSpPr>
          <p:grpSpPr>
            <a:xfrm>
              <a:off x="8171512" y="3640450"/>
              <a:ext cx="558124" cy="557947"/>
              <a:chOff x="-60255350" y="3733825"/>
              <a:chExt cx="316650" cy="316550"/>
            </a:xfrm>
            <a:grpFill/>
          </p:grpSpPr>
          <p:sp>
            <p:nvSpPr>
              <p:cNvPr id="260" name="Google Shape;10155;p74"/>
              <p:cNvSpPr/>
              <p:nvPr/>
            </p:nvSpPr>
            <p:spPr>
              <a:xfrm>
                <a:off x="-60218325" y="3733825"/>
                <a:ext cx="235525" cy="316550"/>
              </a:xfrm>
              <a:custGeom>
                <a:avLst/>
                <a:gdLst/>
                <a:ahLst/>
                <a:cxnLst/>
                <a:rect l="l" t="t" r="r" b="b"/>
                <a:pathLst>
                  <a:path w="9421" h="12662" extrusionOk="0">
                    <a:moveTo>
                      <a:pt x="4821" y="1666"/>
                    </a:moveTo>
                    <a:cubicBezTo>
                      <a:pt x="5073" y="1666"/>
                      <a:pt x="5262" y="1886"/>
                      <a:pt x="5262" y="2075"/>
                    </a:cubicBezTo>
                    <a:lnTo>
                      <a:pt x="5262" y="2359"/>
                    </a:lnTo>
                    <a:cubicBezTo>
                      <a:pt x="5734" y="2485"/>
                      <a:pt x="6081" y="2989"/>
                      <a:pt x="6081" y="3525"/>
                    </a:cubicBezTo>
                    <a:cubicBezTo>
                      <a:pt x="6081" y="3777"/>
                      <a:pt x="5892" y="3934"/>
                      <a:pt x="5640" y="3934"/>
                    </a:cubicBezTo>
                    <a:cubicBezTo>
                      <a:pt x="5419" y="3934"/>
                      <a:pt x="5262" y="3714"/>
                      <a:pt x="5262" y="3525"/>
                    </a:cubicBezTo>
                    <a:cubicBezTo>
                      <a:pt x="5262" y="3273"/>
                      <a:pt x="5073" y="3084"/>
                      <a:pt x="4821" y="3084"/>
                    </a:cubicBezTo>
                    <a:cubicBezTo>
                      <a:pt x="4569" y="3084"/>
                      <a:pt x="4411" y="3273"/>
                      <a:pt x="4411" y="3525"/>
                    </a:cubicBezTo>
                    <a:cubicBezTo>
                      <a:pt x="4411" y="3777"/>
                      <a:pt x="4789" y="3997"/>
                      <a:pt x="5104" y="4249"/>
                    </a:cubicBezTo>
                    <a:cubicBezTo>
                      <a:pt x="5514" y="4564"/>
                      <a:pt x="6081" y="4942"/>
                      <a:pt x="6081" y="5604"/>
                    </a:cubicBezTo>
                    <a:cubicBezTo>
                      <a:pt x="6081" y="6171"/>
                      <a:pt x="5734" y="6612"/>
                      <a:pt x="5262" y="6801"/>
                    </a:cubicBezTo>
                    <a:lnTo>
                      <a:pt x="5262" y="7085"/>
                    </a:lnTo>
                    <a:cubicBezTo>
                      <a:pt x="5262" y="7305"/>
                      <a:pt x="5041" y="7463"/>
                      <a:pt x="4821" y="7463"/>
                    </a:cubicBezTo>
                    <a:cubicBezTo>
                      <a:pt x="4569" y="7463"/>
                      <a:pt x="4411" y="7274"/>
                      <a:pt x="4411" y="7085"/>
                    </a:cubicBezTo>
                    <a:lnTo>
                      <a:pt x="4411" y="6801"/>
                    </a:lnTo>
                    <a:cubicBezTo>
                      <a:pt x="3938" y="6644"/>
                      <a:pt x="3592" y="6171"/>
                      <a:pt x="3592" y="5604"/>
                    </a:cubicBezTo>
                    <a:cubicBezTo>
                      <a:pt x="3592" y="5383"/>
                      <a:pt x="3781" y="5194"/>
                      <a:pt x="4033" y="5194"/>
                    </a:cubicBezTo>
                    <a:cubicBezTo>
                      <a:pt x="4253" y="5194"/>
                      <a:pt x="4411" y="5383"/>
                      <a:pt x="4411" y="5604"/>
                    </a:cubicBezTo>
                    <a:cubicBezTo>
                      <a:pt x="4411" y="5856"/>
                      <a:pt x="4632" y="6014"/>
                      <a:pt x="4821" y="6014"/>
                    </a:cubicBezTo>
                    <a:cubicBezTo>
                      <a:pt x="5041" y="6014"/>
                      <a:pt x="5262" y="5824"/>
                      <a:pt x="5262" y="5604"/>
                    </a:cubicBezTo>
                    <a:cubicBezTo>
                      <a:pt x="5262" y="5383"/>
                      <a:pt x="4947" y="5131"/>
                      <a:pt x="4569" y="4911"/>
                    </a:cubicBezTo>
                    <a:cubicBezTo>
                      <a:pt x="4159" y="4596"/>
                      <a:pt x="3592" y="4186"/>
                      <a:pt x="3592" y="3525"/>
                    </a:cubicBezTo>
                    <a:cubicBezTo>
                      <a:pt x="3592" y="2989"/>
                      <a:pt x="3938" y="2548"/>
                      <a:pt x="4411" y="2359"/>
                    </a:cubicBezTo>
                    <a:lnTo>
                      <a:pt x="4411" y="2075"/>
                    </a:lnTo>
                    <a:cubicBezTo>
                      <a:pt x="4411" y="1823"/>
                      <a:pt x="4632" y="1666"/>
                      <a:pt x="4821" y="1666"/>
                    </a:cubicBezTo>
                    <a:close/>
                    <a:moveTo>
                      <a:pt x="6081" y="9385"/>
                    </a:moveTo>
                    <a:lnTo>
                      <a:pt x="6081" y="10235"/>
                    </a:lnTo>
                    <a:lnTo>
                      <a:pt x="3592" y="10235"/>
                    </a:lnTo>
                    <a:lnTo>
                      <a:pt x="3592" y="9385"/>
                    </a:lnTo>
                    <a:close/>
                    <a:moveTo>
                      <a:pt x="4801" y="0"/>
                    </a:moveTo>
                    <a:cubicBezTo>
                      <a:pt x="4498" y="0"/>
                      <a:pt x="4188" y="29"/>
                      <a:pt x="3875" y="91"/>
                    </a:cubicBezTo>
                    <a:cubicBezTo>
                      <a:pt x="2111" y="500"/>
                      <a:pt x="693" y="1949"/>
                      <a:pt x="378" y="3714"/>
                    </a:cubicBezTo>
                    <a:cubicBezTo>
                      <a:pt x="0" y="5698"/>
                      <a:pt x="1008" y="7652"/>
                      <a:pt x="2773" y="8565"/>
                    </a:cubicBezTo>
                    <a:lnTo>
                      <a:pt x="2773" y="10582"/>
                    </a:lnTo>
                    <a:cubicBezTo>
                      <a:pt x="2773" y="11716"/>
                      <a:pt x="3718" y="12661"/>
                      <a:pt x="4852" y="12661"/>
                    </a:cubicBezTo>
                    <a:cubicBezTo>
                      <a:pt x="5986" y="12661"/>
                      <a:pt x="6963" y="11716"/>
                      <a:pt x="6963" y="10582"/>
                    </a:cubicBezTo>
                    <a:lnTo>
                      <a:pt x="6963" y="8565"/>
                    </a:lnTo>
                    <a:cubicBezTo>
                      <a:pt x="8444" y="7778"/>
                      <a:pt x="9420" y="6234"/>
                      <a:pt x="9420" y="4501"/>
                    </a:cubicBezTo>
                    <a:cubicBezTo>
                      <a:pt x="9392" y="2000"/>
                      <a:pt x="7308" y="0"/>
                      <a:pt x="4801" y="0"/>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261" name="Google Shape;10156;p74"/>
              <p:cNvSpPr/>
              <p:nvPr/>
            </p:nvSpPr>
            <p:spPr>
              <a:xfrm>
                <a:off x="-60255350" y="3844775"/>
                <a:ext cx="34675" cy="20500"/>
              </a:xfrm>
              <a:custGeom>
                <a:avLst/>
                <a:gdLst/>
                <a:ahLst/>
                <a:cxnLst/>
                <a:rect l="l" t="t" r="r" b="b"/>
                <a:pathLst>
                  <a:path w="1387" h="820" extrusionOk="0">
                    <a:moveTo>
                      <a:pt x="379" y="0"/>
                    </a:moveTo>
                    <a:cubicBezTo>
                      <a:pt x="158" y="0"/>
                      <a:pt x="1" y="189"/>
                      <a:pt x="1" y="378"/>
                    </a:cubicBezTo>
                    <a:cubicBezTo>
                      <a:pt x="1" y="630"/>
                      <a:pt x="190" y="819"/>
                      <a:pt x="379" y="819"/>
                    </a:cubicBezTo>
                    <a:lnTo>
                      <a:pt x="946" y="819"/>
                    </a:lnTo>
                    <a:cubicBezTo>
                      <a:pt x="1166" y="819"/>
                      <a:pt x="1387" y="630"/>
                      <a:pt x="1387" y="378"/>
                    </a:cubicBezTo>
                    <a:cubicBezTo>
                      <a:pt x="1387" y="158"/>
                      <a:pt x="1166" y="0"/>
                      <a:pt x="946" y="0"/>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262" name="Google Shape;10157;p74"/>
              <p:cNvSpPr/>
              <p:nvPr/>
            </p:nvSpPr>
            <p:spPr>
              <a:xfrm>
                <a:off x="-59974175" y="3844775"/>
                <a:ext cx="35475" cy="20500"/>
              </a:xfrm>
              <a:custGeom>
                <a:avLst/>
                <a:gdLst/>
                <a:ahLst/>
                <a:cxnLst/>
                <a:rect l="l" t="t" r="r" b="b"/>
                <a:pathLst>
                  <a:path w="1419" h="820" extrusionOk="0">
                    <a:moveTo>
                      <a:pt x="442" y="0"/>
                    </a:moveTo>
                    <a:cubicBezTo>
                      <a:pt x="221" y="0"/>
                      <a:pt x="1" y="189"/>
                      <a:pt x="1" y="378"/>
                    </a:cubicBezTo>
                    <a:cubicBezTo>
                      <a:pt x="1" y="630"/>
                      <a:pt x="221" y="819"/>
                      <a:pt x="442" y="819"/>
                    </a:cubicBezTo>
                    <a:lnTo>
                      <a:pt x="1009" y="819"/>
                    </a:lnTo>
                    <a:cubicBezTo>
                      <a:pt x="1230" y="819"/>
                      <a:pt x="1387" y="630"/>
                      <a:pt x="1387" y="378"/>
                    </a:cubicBezTo>
                    <a:cubicBezTo>
                      <a:pt x="1419" y="158"/>
                      <a:pt x="1230" y="0"/>
                      <a:pt x="1009" y="0"/>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263" name="Google Shape;10158;p74"/>
              <p:cNvSpPr/>
              <p:nvPr/>
            </p:nvSpPr>
            <p:spPr>
              <a:xfrm>
                <a:off x="-60212825" y="3939475"/>
                <a:ext cx="32325" cy="30350"/>
              </a:xfrm>
              <a:custGeom>
                <a:avLst/>
                <a:gdLst/>
                <a:ahLst/>
                <a:cxnLst/>
                <a:rect l="l" t="t" r="r" b="b"/>
                <a:pathLst>
                  <a:path w="1293" h="1214" extrusionOk="0">
                    <a:moveTo>
                      <a:pt x="836" y="1"/>
                    </a:moveTo>
                    <a:cubicBezTo>
                      <a:pt x="725" y="1"/>
                      <a:pt x="615" y="40"/>
                      <a:pt x="536" y="119"/>
                    </a:cubicBezTo>
                    <a:lnTo>
                      <a:pt x="158" y="497"/>
                    </a:lnTo>
                    <a:cubicBezTo>
                      <a:pt x="1" y="654"/>
                      <a:pt x="1" y="938"/>
                      <a:pt x="158" y="1096"/>
                    </a:cubicBezTo>
                    <a:cubicBezTo>
                      <a:pt x="237" y="1174"/>
                      <a:pt x="340" y="1214"/>
                      <a:pt x="442" y="1214"/>
                    </a:cubicBezTo>
                    <a:cubicBezTo>
                      <a:pt x="544" y="1214"/>
                      <a:pt x="647" y="1174"/>
                      <a:pt x="725" y="1096"/>
                    </a:cubicBezTo>
                    <a:lnTo>
                      <a:pt x="1135" y="686"/>
                    </a:lnTo>
                    <a:cubicBezTo>
                      <a:pt x="1293" y="528"/>
                      <a:pt x="1293" y="245"/>
                      <a:pt x="1135" y="119"/>
                    </a:cubicBezTo>
                    <a:cubicBezTo>
                      <a:pt x="1056" y="40"/>
                      <a:pt x="946" y="1"/>
                      <a:pt x="836" y="1"/>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264" name="Google Shape;10159;p74"/>
              <p:cNvSpPr/>
              <p:nvPr/>
            </p:nvSpPr>
            <p:spPr>
              <a:xfrm>
                <a:off x="-60012750" y="3739425"/>
                <a:ext cx="32300" cy="30350"/>
              </a:xfrm>
              <a:custGeom>
                <a:avLst/>
                <a:gdLst/>
                <a:ahLst/>
                <a:cxnLst/>
                <a:rect l="l" t="t" r="r" b="b"/>
                <a:pathLst>
                  <a:path w="1292" h="1214" extrusionOk="0">
                    <a:moveTo>
                      <a:pt x="835" y="1"/>
                    </a:moveTo>
                    <a:cubicBezTo>
                      <a:pt x="725" y="1"/>
                      <a:pt x="614" y="40"/>
                      <a:pt x="536" y="119"/>
                    </a:cubicBezTo>
                    <a:lnTo>
                      <a:pt x="126" y="497"/>
                    </a:lnTo>
                    <a:cubicBezTo>
                      <a:pt x="0" y="654"/>
                      <a:pt x="0" y="938"/>
                      <a:pt x="126" y="1095"/>
                    </a:cubicBezTo>
                    <a:cubicBezTo>
                      <a:pt x="205" y="1174"/>
                      <a:pt x="315" y="1213"/>
                      <a:pt x="425" y="1213"/>
                    </a:cubicBezTo>
                    <a:cubicBezTo>
                      <a:pt x="536" y="1213"/>
                      <a:pt x="646" y="1174"/>
                      <a:pt x="725" y="1095"/>
                    </a:cubicBezTo>
                    <a:lnTo>
                      <a:pt x="1134" y="686"/>
                    </a:lnTo>
                    <a:cubicBezTo>
                      <a:pt x="1292" y="560"/>
                      <a:pt x="1292" y="276"/>
                      <a:pt x="1134" y="119"/>
                    </a:cubicBezTo>
                    <a:cubicBezTo>
                      <a:pt x="1056" y="40"/>
                      <a:pt x="945" y="1"/>
                      <a:pt x="835" y="1"/>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265" name="Google Shape;10160;p74"/>
              <p:cNvSpPr/>
              <p:nvPr/>
            </p:nvSpPr>
            <p:spPr>
              <a:xfrm>
                <a:off x="-60012750" y="3939475"/>
                <a:ext cx="32300" cy="30350"/>
              </a:xfrm>
              <a:custGeom>
                <a:avLst/>
                <a:gdLst/>
                <a:ahLst/>
                <a:cxnLst/>
                <a:rect l="l" t="t" r="r" b="b"/>
                <a:pathLst>
                  <a:path w="1292" h="1214" extrusionOk="0">
                    <a:moveTo>
                      <a:pt x="425" y="1"/>
                    </a:moveTo>
                    <a:cubicBezTo>
                      <a:pt x="315" y="1"/>
                      <a:pt x="205" y="40"/>
                      <a:pt x="126" y="119"/>
                    </a:cubicBezTo>
                    <a:cubicBezTo>
                      <a:pt x="0" y="245"/>
                      <a:pt x="0" y="528"/>
                      <a:pt x="126" y="686"/>
                    </a:cubicBezTo>
                    <a:lnTo>
                      <a:pt x="536" y="1096"/>
                    </a:lnTo>
                    <a:cubicBezTo>
                      <a:pt x="614" y="1174"/>
                      <a:pt x="725" y="1214"/>
                      <a:pt x="835" y="1214"/>
                    </a:cubicBezTo>
                    <a:cubicBezTo>
                      <a:pt x="945" y="1214"/>
                      <a:pt x="1056" y="1174"/>
                      <a:pt x="1134" y="1096"/>
                    </a:cubicBezTo>
                    <a:cubicBezTo>
                      <a:pt x="1292" y="938"/>
                      <a:pt x="1292" y="654"/>
                      <a:pt x="1134" y="497"/>
                    </a:cubicBezTo>
                    <a:lnTo>
                      <a:pt x="725" y="119"/>
                    </a:lnTo>
                    <a:cubicBezTo>
                      <a:pt x="646" y="40"/>
                      <a:pt x="536" y="1"/>
                      <a:pt x="425" y="1"/>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266" name="Google Shape;10161;p74"/>
              <p:cNvSpPr/>
              <p:nvPr/>
            </p:nvSpPr>
            <p:spPr>
              <a:xfrm>
                <a:off x="-60212825" y="3739425"/>
                <a:ext cx="32325" cy="30350"/>
              </a:xfrm>
              <a:custGeom>
                <a:avLst/>
                <a:gdLst/>
                <a:ahLst/>
                <a:cxnLst/>
                <a:rect l="l" t="t" r="r" b="b"/>
                <a:pathLst>
                  <a:path w="1293" h="1214" extrusionOk="0">
                    <a:moveTo>
                      <a:pt x="442" y="1"/>
                    </a:moveTo>
                    <a:cubicBezTo>
                      <a:pt x="340" y="1"/>
                      <a:pt x="237" y="40"/>
                      <a:pt x="158" y="119"/>
                    </a:cubicBezTo>
                    <a:cubicBezTo>
                      <a:pt x="1" y="276"/>
                      <a:pt x="1" y="560"/>
                      <a:pt x="158" y="686"/>
                    </a:cubicBezTo>
                    <a:lnTo>
                      <a:pt x="536" y="1095"/>
                    </a:lnTo>
                    <a:cubicBezTo>
                      <a:pt x="615" y="1174"/>
                      <a:pt x="725" y="1213"/>
                      <a:pt x="836" y="1213"/>
                    </a:cubicBezTo>
                    <a:cubicBezTo>
                      <a:pt x="946" y="1213"/>
                      <a:pt x="1056" y="1174"/>
                      <a:pt x="1135" y="1095"/>
                    </a:cubicBezTo>
                    <a:cubicBezTo>
                      <a:pt x="1293" y="938"/>
                      <a:pt x="1293" y="654"/>
                      <a:pt x="1135" y="497"/>
                    </a:cubicBezTo>
                    <a:lnTo>
                      <a:pt x="725" y="119"/>
                    </a:lnTo>
                    <a:cubicBezTo>
                      <a:pt x="647" y="40"/>
                      <a:pt x="544" y="1"/>
                      <a:pt x="442" y="1"/>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grpSp>
        <p:grpSp>
          <p:nvGrpSpPr>
            <p:cNvPr id="277" name="Google Shape;10172;p74"/>
            <p:cNvGrpSpPr/>
            <p:nvPr/>
          </p:nvGrpSpPr>
          <p:grpSpPr>
            <a:xfrm>
              <a:off x="9770540" y="1631794"/>
              <a:ext cx="728986" cy="722278"/>
              <a:chOff x="-63679950" y="4093450"/>
              <a:chExt cx="320600" cy="317650"/>
            </a:xfrm>
            <a:grpFill/>
          </p:grpSpPr>
          <p:sp>
            <p:nvSpPr>
              <p:cNvPr id="278" name="Google Shape;10173;p74"/>
              <p:cNvSpPr/>
              <p:nvPr/>
            </p:nvSpPr>
            <p:spPr>
              <a:xfrm>
                <a:off x="-63595650" y="4093450"/>
                <a:ext cx="236300" cy="230425"/>
              </a:xfrm>
              <a:custGeom>
                <a:avLst/>
                <a:gdLst/>
                <a:ahLst/>
                <a:cxnLst/>
                <a:rect l="l" t="t" r="r" b="b"/>
                <a:pathLst>
                  <a:path w="9452" h="9217" extrusionOk="0">
                    <a:moveTo>
                      <a:pt x="3387" y="836"/>
                    </a:moveTo>
                    <a:cubicBezTo>
                      <a:pt x="3497" y="836"/>
                      <a:pt x="3607" y="875"/>
                      <a:pt x="3686" y="954"/>
                    </a:cubicBezTo>
                    <a:cubicBezTo>
                      <a:pt x="3844" y="1111"/>
                      <a:pt x="3844" y="1395"/>
                      <a:pt x="3686" y="1553"/>
                    </a:cubicBezTo>
                    <a:lnTo>
                      <a:pt x="1638" y="3600"/>
                    </a:lnTo>
                    <a:cubicBezTo>
                      <a:pt x="1560" y="3679"/>
                      <a:pt x="1449" y="3718"/>
                      <a:pt x="1339" y="3718"/>
                    </a:cubicBezTo>
                    <a:cubicBezTo>
                      <a:pt x="1229" y="3718"/>
                      <a:pt x="1118" y="3679"/>
                      <a:pt x="1040" y="3600"/>
                    </a:cubicBezTo>
                    <a:cubicBezTo>
                      <a:pt x="882" y="3443"/>
                      <a:pt x="882" y="3159"/>
                      <a:pt x="1040" y="3002"/>
                    </a:cubicBezTo>
                    <a:lnTo>
                      <a:pt x="3088" y="954"/>
                    </a:lnTo>
                    <a:cubicBezTo>
                      <a:pt x="3166" y="875"/>
                      <a:pt x="3277" y="836"/>
                      <a:pt x="3387" y="836"/>
                    </a:cubicBezTo>
                    <a:close/>
                    <a:moveTo>
                      <a:pt x="8081" y="5530"/>
                    </a:moveTo>
                    <a:cubicBezTo>
                      <a:pt x="8191" y="5530"/>
                      <a:pt x="8302" y="5569"/>
                      <a:pt x="8380" y="5648"/>
                    </a:cubicBezTo>
                    <a:cubicBezTo>
                      <a:pt x="8538" y="5806"/>
                      <a:pt x="8538" y="6089"/>
                      <a:pt x="8380" y="6247"/>
                    </a:cubicBezTo>
                    <a:lnTo>
                      <a:pt x="6333" y="8295"/>
                    </a:lnTo>
                    <a:cubicBezTo>
                      <a:pt x="6254" y="8358"/>
                      <a:pt x="6143" y="8389"/>
                      <a:pt x="6033" y="8389"/>
                    </a:cubicBezTo>
                    <a:cubicBezTo>
                      <a:pt x="5923" y="8389"/>
                      <a:pt x="5813" y="8358"/>
                      <a:pt x="5734" y="8295"/>
                    </a:cubicBezTo>
                    <a:cubicBezTo>
                      <a:pt x="5576" y="8137"/>
                      <a:pt x="5576" y="7853"/>
                      <a:pt x="5734" y="7696"/>
                    </a:cubicBezTo>
                    <a:lnTo>
                      <a:pt x="7782" y="5648"/>
                    </a:lnTo>
                    <a:cubicBezTo>
                      <a:pt x="7861" y="5569"/>
                      <a:pt x="7971" y="5530"/>
                      <a:pt x="8081" y="5530"/>
                    </a:cubicBezTo>
                    <a:close/>
                    <a:moveTo>
                      <a:pt x="3414" y="1"/>
                    </a:moveTo>
                    <a:cubicBezTo>
                      <a:pt x="3095" y="1"/>
                      <a:pt x="2772" y="119"/>
                      <a:pt x="2520" y="355"/>
                    </a:cubicBezTo>
                    <a:lnTo>
                      <a:pt x="473" y="2403"/>
                    </a:lnTo>
                    <a:cubicBezTo>
                      <a:pt x="0" y="2876"/>
                      <a:pt x="0" y="3663"/>
                      <a:pt x="473" y="4199"/>
                    </a:cubicBezTo>
                    <a:cubicBezTo>
                      <a:pt x="700" y="4406"/>
                      <a:pt x="1008" y="4544"/>
                      <a:pt x="1345" y="4544"/>
                    </a:cubicBezTo>
                    <a:cubicBezTo>
                      <a:pt x="1522" y="4544"/>
                      <a:pt x="1706" y="4506"/>
                      <a:pt x="1890" y="4419"/>
                    </a:cubicBezTo>
                    <a:lnTo>
                      <a:pt x="4915" y="7444"/>
                    </a:lnTo>
                    <a:cubicBezTo>
                      <a:pt x="4663" y="7980"/>
                      <a:pt x="4789" y="8515"/>
                      <a:pt x="5135" y="8862"/>
                    </a:cubicBezTo>
                    <a:cubicBezTo>
                      <a:pt x="5372" y="9098"/>
                      <a:pt x="5687" y="9216"/>
                      <a:pt x="6010" y="9216"/>
                    </a:cubicBezTo>
                    <a:cubicBezTo>
                      <a:pt x="6333" y="9216"/>
                      <a:pt x="6663" y="9098"/>
                      <a:pt x="6931" y="8862"/>
                    </a:cubicBezTo>
                    <a:lnTo>
                      <a:pt x="8979" y="6814"/>
                    </a:lnTo>
                    <a:cubicBezTo>
                      <a:pt x="9452" y="6341"/>
                      <a:pt x="9452" y="5554"/>
                      <a:pt x="8979" y="5050"/>
                    </a:cubicBezTo>
                    <a:cubicBezTo>
                      <a:pt x="8757" y="4828"/>
                      <a:pt x="8445" y="4696"/>
                      <a:pt x="8117" y="4696"/>
                    </a:cubicBezTo>
                    <a:cubicBezTo>
                      <a:pt x="7933" y="4696"/>
                      <a:pt x="7743" y="4738"/>
                      <a:pt x="7561" y="4829"/>
                    </a:cubicBezTo>
                    <a:lnTo>
                      <a:pt x="4505" y="1773"/>
                    </a:lnTo>
                    <a:cubicBezTo>
                      <a:pt x="4757" y="1269"/>
                      <a:pt x="4631" y="733"/>
                      <a:pt x="4285" y="355"/>
                    </a:cubicBezTo>
                    <a:cubicBezTo>
                      <a:pt x="4048" y="119"/>
                      <a:pt x="3733" y="1"/>
                      <a:pt x="3414" y="1"/>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279" name="Google Shape;10174;p74"/>
              <p:cNvSpPr/>
              <p:nvPr/>
            </p:nvSpPr>
            <p:spPr>
              <a:xfrm>
                <a:off x="-63679950" y="4233850"/>
                <a:ext cx="177250" cy="177250"/>
              </a:xfrm>
              <a:custGeom>
                <a:avLst/>
                <a:gdLst/>
                <a:ahLst/>
                <a:cxnLst/>
                <a:rect l="l" t="t" r="r" b="b"/>
                <a:pathLst>
                  <a:path w="7090" h="7090" extrusionOk="0">
                    <a:moveTo>
                      <a:pt x="5325" y="1"/>
                    </a:moveTo>
                    <a:lnTo>
                      <a:pt x="4160" y="1166"/>
                    </a:lnTo>
                    <a:cubicBezTo>
                      <a:pt x="4081" y="1088"/>
                      <a:pt x="3971" y="1048"/>
                      <a:pt x="3860" y="1048"/>
                    </a:cubicBezTo>
                    <a:cubicBezTo>
                      <a:pt x="3750" y="1048"/>
                      <a:pt x="3640" y="1088"/>
                      <a:pt x="3561" y="1166"/>
                    </a:cubicBezTo>
                    <a:lnTo>
                      <a:pt x="474" y="4254"/>
                    </a:lnTo>
                    <a:cubicBezTo>
                      <a:pt x="159" y="4569"/>
                      <a:pt x="1" y="4947"/>
                      <a:pt x="1" y="5419"/>
                    </a:cubicBezTo>
                    <a:cubicBezTo>
                      <a:pt x="1" y="5861"/>
                      <a:pt x="159" y="6302"/>
                      <a:pt x="474" y="6617"/>
                    </a:cubicBezTo>
                    <a:cubicBezTo>
                      <a:pt x="789" y="6932"/>
                      <a:pt x="1214" y="7089"/>
                      <a:pt x="1639" y="7089"/>
                    </a:cubicBezTo>
                    <a:cubicBezTo>
                      <a:pt x="2065" y="7089"/>
                      <a:pt x="2490" y="6932"/>
                      <a:pt x="2805" y="6617"/>
                    </a:cubicBezTo>
                    <a:lnTo>
                      <a:pt x="5892" y="3529"/>
                    </a:lnTo>
                    <a:cubicBezTo>
                      <a:pt x="6081" y="3372"/>
                      <a:pt x="6081" y="3088"/>
                      <a:pt x="5924" y="2931"/>
                    </a:cubicBezTo>
                    <a:lnTo>
                      <a:pt x="7090" y="1765"/>
                    </a:lnTo>
                    <a:lnTo>
                      <a:pt x="5325" y="1"/>
                    </a:ln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280" name="Google Shape;10175;p74"/>
              <p:cNvSpPr/>
              <p:nvPr/>
            </p:nvSpPr>
            <p:spPr>
              <a:xfrm>
                <a:off x="-63548400" y="4348850"/>
                <a:ext cx="185900" cy="62250"/>
              </a:xfrm>
              <a:custGeom>
                <a:avLst/>
                <a:gdLst/>
                <a:ahLst/>
                <a:cxnLst/>
                <a:rect l="l" t="t" r="r" b="b"/>
                <a:pathLst>
                  <a:path w="7436" h="2490" extrusionOk="0">
                    <a:moveTo>
                      <a:pt x="2048" y="0"/>
                    </a:moveTo>
                    <a:cubicBezTo>
                      <a:pt x="1355" y="0"/>
                      <a:pt x="819" y="536"/>
                      <a:pt x="819" y="1229"/>
                    </a:cubicBezTo>
                    <a:lnTo>
                      <a:pt x="819" y="1639"/>
                    </a:lnTo>
                    <a:lnTo>
                      <a:pt x="410" y="1639"/>
                    </a:lnTo>
                    <a:cubicBezTo>
                      <a:pt x="189" y="1639"/>
                      <a:pt x="0" y="1859"/>
                      <a:pt x="0" y="2048"/>
                    </a:cubicBezTo>
                    <a:cubicBezTo>
                      <a:pt x="0" y="2269"/>
                      <a:pt x="189" y="2489"/>
                      <a:pt x="410" y="2489"/>
                    </a:cubicBezTo>
                    <a:lnTo>
                      <a:pt x="7026" y="2489"/>
                    </a:lnTo>
                    <a:cubicBezTo>
                      <a:pt x="7278" y="2489"/>
                      <a:pt x="7435" y="2269"/>
                      <a:pt x="7435" y="2048"/>
                    </a:cubicBezTo>
                    <a:cubicBezTo>
                      <a:pt x="7435" y="1859"/>
                      <a:pt x="7246" y="1639"/>
                      <a:pt x="6994" y="1639"/>
                    </a:cubicBezTo>
                    <a:lnTo>
                      <a:pt x="6616" y="1639"/>
                    </a:lnTo>
                    <a:lnTo>
                      <a:pt x="6616" y="1229"/>
                    </a:lnTo>
                    <a:cubicBezTo>
                      <a:pt x="6616" y="536"/>
                      <a:pt x="6049" y="0"/>
                      <a:pt x="5356" y="0"/>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grpSp>
        <p:grpSp>
          <p:nvGrpSpPr>
            <p:cNvPr id="289" name="Google Shape;10184;p74"/>
            <p:cNvGrpSpPr/>
            <p:nvPr/>
          </p:nvGrpSpPr>
          <p:grpSpPr>
            <a:xfrm>
              <a:off x="4282682" y="3638745"/>
              <a:ext cx="558124" cy="559534"/>
              <a:chOff x="-61783350" y="3743950"/>
              <a:chExt cx="316650" cy="317450"/>
            </a:xfrm>
            <a:grpFill/>
          </p:grpSpPr>
          <p:sp>
            <p:nvSpPr>
              <p:cNvPr id="290" name="Google Shape;10185;p74"/>
              <p:cNvSpPr/>
              <p:nvPr/>
            </p:nvSpPr>
            <p:spPr>
              <a:xfrm>
                <a:off x="-61783350" y="3743950"/>
                <a:ext cx="316650" cy="317450"/>
              </a:xfrm>
              <a:custGeom>
                <a:avLst/>
                <a:gdLst/>
                <a:ahLst/>
                <a:cxnLst/>
                <a:rect l="l" t="t" r="r" b="b"/>
                <a:pathLst>
                  <a:path w="12666" h="12698" extrusionOk="0">
                    <a:moveTo>
                      <a:pt x="379" y="1"/>
                    </a:moveTo>
                    <a:cubicBezTo>
                      <a:pt x="158" y="1"/>
                      <a:pt x="1" y="190"/>
                      <a:pt x="1" y="410"/>
                    </a:cubicBezTo>
                    <a:lnTo>
                      <a:pt x="1" y="12256"/>
                    </a:lnTo>
                    <a:cubicBezTo>
                      <a:pt x="1" y="12508"/>
                      <a:pt x="190" y="12697"/>
                      <a:pt x="379" y="12697"/>
                    </a:cubicBezTo>
                    <a:lnTo>
                      <a:pt x="12256" y="12697"/>
                    </a:lnTo>
                    <a:cubicBezTo>
                      <a:pt x="12477" y="12697"/>
                      <a:pt x="12666" y="12508"/>
                      <a:pt x="12666" y="12256"/>
                    </a:cubicBezTo>
                    <a:cubicBezTo>
                      <a:pt x="12634" y="12067"/>
                      <a:pt x="12477" y="11878"/>
                      <a:pt x="12256" y="11878"/>
                    </a:cubicBezTo>
                    <a:lnTo>
                      <a:pt x="820" y="11878"/>
                    </a:lnTo>
                    <a:lnTo>
                      <a:pt x="820" y="410"/>
                    </a:lnTo>
                    <a:cubicBezTo>
                      <a:pt x="820" y="158"/>
                      <a:pt x="631" y="1"/>
                      <a:pt x="379" y="1"/>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291" name="Google Shape;10186;p74"/>
              <p:cNvSpPr/>
              <p:nvPr/>
            </p:nvSpPr>
            <p:spPr>
              <a:xfrm>
                <a:off x="-61739225" y="3833750"/>
                <a:ext cx="272525" cy="149675"/>
              </a:xfrm>
              <a:custGeom>
                <a:avLst/>
                <a:gdLst/>
                <a:ahLst/>
                <a:cxnLst/>
                <a:rect l="l" t="t" r="r" b="b"/>
                <a:pathLst>
                  <a:path w="10901" h="5987" extrusionOk="0">
                    <a:moveTo>
                      <a:pt x="9641" y="0"/>
                    </a:moveTo>
                    <a:cubicBezTo>
                      <a:pt x="8979" y="0"/>
                      <a:pt x="8444" y="536"/>
                      <a:pt x="8444" y="1229"/>
                    </a:cubicBezTo>
                    <a:cubicBezTo>
                      <a:pt x="8444" y="1418"/>
                      <a:pt x="8475" y="1575"/>
                      <a:pt x="8538" y="1733"/>
                    </a:cubicBezTo>
                    <a:lnTo>
                      <a:pt x="6900" y="3403"/>
                    </a:lnTo>
                    <a:cubicBezTo>
                      <a:pt x="6742" y="3308"/>
                      <a:pt x="6553" y="3277"/>
                      <a:pt x="6396" y="3277"/>
                    </a:cubicBezTo>
                    <a:cubicBezTo>
                      <a:pt x="6238" y="3277"/>
                      <a:pt x="6018" y="3308"/>
                      <a:pt x="5860" y="3403"/>
                    </a:cubicBezTo>
                    <a:lnTo>
                      <a:pt x="5041" y="2552"/>
                    </a:lnTo>
                    <a:cubicBezTo>
                      <a:pt x="5136" y="2395"/>
                      <a:pt x="5167" y="2206"/>
                      <a:pt x="5167" y="2048"/>
                    </a:cubicBezTo>
                    <a:cubicBezTo>
                      <a:pt x="5167" y="1386"/>
                      <a:pt x="4600" y="819"/>
                      <a:pt x="3938" y="819"/>
                    </a:cubicBezTo>
                    <a:cubicBezTo>
                      <a:pt x="3277" y="819"/>
                      <a:pt x="2710" y="1386"/>
                      <a:pt x="2710" y="2048"/>
                    </a:cubicBezTo>
                    <a:cubicBezTo>
                      <a:pt x="2710" y="2237"/>
                      <a:pt x="2773" y="2395"/>
                      <a:pt x="2836" y="2552"/>
                    </a:cubicBezTo>
                    <a:lnTo>
                      <a:pt x="1733" y="3655"/>
                    </a:lnTo>
                    <a:cubicBezTo>
                      <a:pt x="1575" y="3592"/>
                      <a:pt x="1386" y="3560"/>
                      <a:pt x="1229" y="3560"/>
                    </a:cubicBezTo>
                    <a:cubicBezTo>
                      <a:pt x="567" y="3560"/>
                      <a:pt x="0" y="4096"/>
                      <a:pt x="0" y="4757"/>
                    </a:cubicBezTo>
                    <a:cubicBezTo>
                      <a:pt x="0" y="5451"/>
                      <a:pt x="567" y="5986"/>
                      <a:pt x="1229" y="5986"/>
                    </a:cubicBezTo>
                    <a:cubicBezTo>
                      <a:pt x="1891" y="5986"/>
                      <a:pt x="2458" y="5451"/>
                      <a:pt x="2458" y="4757"/>
                    </a:cubicBezTo>
                    <a:cubicBezTo>
                      <a:pt x="2458" y="4568"/>
                      <a:pt x="2395" y="4411"/>
                      <a:pt x="2332" y="4253"/>
                    </a:cubicBezTo>
                    <a:lnTo>
                      <a:pt x="3434" y="3151"/>
                    </a:lnTo>
                    <a:cubicBezTo>
                      <a:pt x="3592" y="3214"/>
                      <a:pt x="3781" y="3277"/>
                      <a:pt x="3938" y="3277"/>
                    </a:cubicBezTo>
                    <a:cubicBezTo>
                      <a:pt x="4096" y="3277"/>
                      <a:pt x="4285" y="3214"/>
                      <a:pt x="4442" y="3151"/>
                    </a:cubicBezTo>
                    <a:lnTo>
                      <a:pt x="5293" y="3970"/>
                    </a:lnTo>
                    <a:cubicBezTo>
                      <a:pt x="5199" y="4127"/>
                      <a:pt x="5167" y="4348"/>
                      <a:pt x="5167" y="4505"/>
                    </a:cubicBezTo>
                    <a:cubicBezTo>
                      <a:pt x="5167" y="5167"/>
                      <a:pt x="5703" y="5703"/>
                      <a:pt x="6396" y="5703"/>
                    </a:cubicBezTo>
                    <a:cubicBezTo>
                      <a:pt x="7057" y="5703"/>
                      <a:pt x="7593" y="5167"/>
                      <a:pt x="7593" y="4505"/>
                    </a:cubicBezTo>
                    <a:cubicBezTo>
                      <a:pt x="7593" y="4285"/>
                      <a:pt x="7561" y="4127"/>
                      <a:pt x="7498" y="3970"/>
                    </a:cubicBezTo>
                    <a:lnTo>
                      <a:pt x="9137" y="2332"/>
                    </a:lnTo>
                    <a:cubicBezTo>
                      <a:pt x="9294" y="2395"/>
                      <a:pt x="9483" y="2458"/>
                      <a:pt x="9641" y="2458"/>
                    </a:cubicBezTo>
                    <a:cubicBezTo>
                      <a:pt x="10334" y="2458"/>
                      <a:pt x="10901" y="1890"/>
                      <a:pt x="10901" y="1229"/>
                    </a:cubicBezTo>
                    <a:cubicBezTo>
                      <a:pt x="10901" y="536"/>
                      <a:pt x="10334" y="0"/>
                      <a:pt x="9641" y="0"/>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grpSp>
        <p:sp>
          <p:nvSpPr>
            <p:cNvPr id="294" name="Google Shape;10189;p74"/>
            <p:cNvSpPr/>
            <p:nvPr/>
          </p:nvSpPr>
          <p:spPr>
            <a:xfrm>
              <a:off x="9048985" y="3717609"/>
              <a:ext cx="560900" cy="437343"/>
            </a:xfrm>
            <a:custGeom>
              <a:avLst/>
              <a:gdLst/>
              <a:ahLst/>
              <a:cxnLst/>
              <a:rect l="l" t="t" r="r" b="b"/>
              <a:pathLst>
                <a:path w="12729" h="9925" extrusionOk="0">
                  <a:moveTo>
                    <a:pt x="925" y="3644"/>
                  </a:moveTo>
                  <a:cubicBezTo>
                    <a:pt x="944" y="3644"/>
                    <a:pt x="963" y="3648"/>
                    <a:pt x="978" y="3655"/>
                  </a:cubicBezTo>
                  <a:lnTo>
                    <a:pt x="1608" y="3970"/>
                  </a:lnTo>
                  <a:lnTo>
                    <a:pt x="1608" y="5924"/>
                  </a:lnTo>
                  <a:lnTo>
                    <a:pt x="978" y="6239"/>
                  </a:lnTo>
                  <a:cubicBezTo>
                    <a:pt x="960" y="6256"/>
                    <a:pt x="937" y="6264"/>
                    <a:pt x="914" y="6264"/>
                  </a:cubicBezTo>
                  <a:cubicBezTo>
                    <a:pt x="854" y="6264"/>
                    <a:pt x="788" y="6212"/>
                    <a:pt x="788" y="6144"/>
                  </a:cubicBezTo>
                  <a:lnTo>
                    <a:pt x="788" y="3781"/>
                  </a:lnTo>
                  <a:cubicBezTo>
                    <a:pt x="788" y="3685"/>
                    <a:pt x="862" y="3644"/>
                    <a:pt x="925" y="3644"/>
                  </a:cubicBezTo>
                  <a:close/>
                  <a:moveTo>
                    <a:pt x="4128" y="7184"/>
                  </a:moveTo>
                  <a:lnTo>
                    <a:pt x="6963" y="8035"/>
                  </a:lnTo>
                  <a:cubicBezTo>
                    <a:pt x="6648" y="8507"/>
                    <a:pt x="6176" y="8759"/>
                    <a:pt x="5640" y="8759"/>
                  </a:cubicBezTo>
                  <a:cubicBezTo>
                    <a:pt x="4821" y="8759"/>
                    <a:pt x="4097" y="8066"/>
                    <a:pt x="4128" y="7184"/>
                  </a:cubicBezTo>
                  <a:close/>
                  <a:moveTo>
                    <a:pt x="11374" y="820"/>
                  </a:moveTo>
                  <a:cubicBezTo>
                    <a:pt x="11626" y="820"/>
                    <a:pt x="11815" y="1009"/>
                    <a:pt x="11815" y="1198"/>
                  </a:cubicBezTo>
                  <a:lnTo>
                    <a:pt x="11815" y="8665"/>
                  </a:lnTo>
                  <a:cubicBezTo>
                    <a:pt x="11815" y="8885"/>
                    <a:pt x="11626" y="9043"/>
                    <a:pt x="11374" y="9043"/>
                  </a:cubicBezTo>
                  <a:cubicBezTo>
                    <a:pt x="11154" y="9043"/>
                    <a:pt x="10996" y="8854"/>
                    <a:pt x="10996" y="8665"/>
                  </a:cubicBezTo>
                  <a:lnTo>
                    <a:pt x="10996" y="1198"/>
                  </a:lnTo>
                  <a:cubicBezTo>
                    <a:pt x="10996" y="977"/>
                    <a:pt x="11185" y="820"/>
                    <a:pt x="11374" y="820"/>
                  </a:cubicBezTo>
                  <a:close/>
                  <a:moveTo>
                    <a:pt x="11437" y="1"/>
                  </a:moveTo>
                  <a:cubicBezTo>
                    <a:pt x="10870" y="1"/>
                    <a:pt x="10366" y="379"/>
                    <a:pt x="10240" y="883"/>
                  </a:cubicBezTo>
                  <a:lnTo>
                    <a:pt x="2080" y="3246"/>
                  </a:lnTo>
                  <a:lnTo>
                    <a:pt x="1387" y="2899"/>
                  </a:lnTo>
                  <a:cubicBezTo>
                    <a:pt x="1251" y="2831"/>
                    <a:pt x="1109" y="2800"/>
                    <a:pt x="970" y="2800"/>
                  </a:cubicBezTo>
                  <a:cubicBezTo>
                    <a:pt x="466" y="2800"/>
                    <a:pt x="1" y="3213"/>
                    <a:pt x="1" y="3781"/>
                  </a:cubicBezTo>
                  <a:lnTo>
                    <a:pt x="1" y="6144"/>
                  </a:lnTo>
                  <a:cubicBezTo>
                    <a:pt x="1" y="6687"/>
                    <a:pt x="465" y="7095"/>
                    <a:pt x="983" y="7095"/>
                  </a:cubicBezTo>
                  <a:cubicBezTo>
                    <a:pt x="1127" y="7095"/>
                    <a:pt x="1275" y="7063"/>
                    <a:pt x="1419" y="6995"/>
                  </a:cubicBezTo>
                  <a:lnTo>
                    <a:pt x="2143" y="6648"/>
                  </a:lnTo>
                  <a:lnTo>
                    <a:pt x="3340" y="6995"/>
                  </a:lnTo>
                  <a:cubicBezTo>
                    <a:pt x="3151" y="8444"/>
                    <a:pt x="4286" y="9641"/>
                    <a:pt x="5672" y="9641"/>
                  </a:cubicBezTo>
                  <a:cubicBezTo>
                    <a:pt x="6585" y="9641"/>
                    <a:pt x="7405" y="9074"/>
                    <a:pt x="7814" y="8287"/>
                  </a:cubicBezTo>
                  <a:lnTo>
                    <a:pt x="10271" y="9011"/>
                  </a:lnTo>
                  <a:cubicBezTo>
                    <a:pt x="10429" y="9515"/>
                    <a:pt x="10902" y="9925"/>
                    <a:pt x="11469" y="9925"/>
                  </a:cubicBezTo>
                  <a:cubicBezTo>
                    <a:pt x="12130" y="9925"/>
                    <a:pt x="12729" y="9358"/>
                    <a:pt x="12729" y="8696"/>
                  </a:cubicBezTo>
                  <a:lnTo>
                    <a:pt x="12729" y="1261"/>
                  </a:lnTo>
                  <a:cubicBezTo>
                    <a:pt x="12634" y="536"/>
                    <a:pt x="12099" y="1"/>
                    <a:pt x="11437" y="1"/>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grpSp>
          <p:nvGrpSpPr>
            <p:cNvPr id="295" name="Google Shape;10190;p74"/>
            <p:cNvGrpSpPr/>
            <p:nvPr/>
          </p:nvGrpSpPr>
          <p:grpSpPr>
            <a:xfrm>
              <a:off x="10898037" y="3656980"/>
              <a:ext cx="511138" cy="504969"/>
              <a:chOff x="-59869425" y="4102225"/>
              <a:chExt cx="319025" cy="315175"/>
            </a:xfrm>
            <a:grpFill/>
          </p:grpSpPr>
          <p:sp>
            <p:nvSpPr>
              <p:cNvPr id="296" name="Google Shape;10191;p74"/>
              <p:cNvSpPr/>
              <p:nvPr/>
            </p:nvSpPr>
            <p:spPr>
              <a:xfrm>
                <a:off x="-59869425" y="4102225"/>
                <a:ext cx="149675" cy="256825"/>
              </a:xfrm>
              <a:custGeom>
                <a:avLst/>
                <a:gdLst/>
                <a:ahLst/>
                <a:cxnLst/>
                <a:rect l="l" t="t" r="r" b="b"/>
                <a:pathLst>
                  <a:path w="5987" h="10273" extrusionOk="0">
                    <a:moveTo>
                      <a:pt x="5532" y="1"/>
                    </a:moveTo>
                    <a:cubicBezTo>
                      <a:pt x="5515" y="1"/>
                      <a:pt x="5499" y="2"/>
                      <a:pt x="5483" y="4"/>
                    </a:cubicBezTo>
                    <a:cubicBezTo>
                      <a:pt x="2364" y="445"/>
                      <a:pt x="1" y="3123"/>
                      <a:pt x="1" y="6274"/>
                    </a:cubicBezTo>
                    <a:cubicBezTo>
                      <a:pt x="1" y="7692"/>
                      <a:pt x="442" y="8983"/>
                      <a:pt x="1293" y="10086"/>
                    </a:cubicBezTo>
                    <a:cubicBezTo>
                      <a:pt x="1381" y="10209"/>
                      <a:pt x="1507" y="10273"/>
                      <a:pt x="1635" y="10273"/>
                    </a:cubicBezTo>
                    <a:cubicBezTo>
                      <a:pt x="1737" y="10273"/>
                      <a:pt x="1839" y="10233"/>
                      <a:pt x="1923" y="10149"/>
                    </a:cubicBezTo>
                    <a:lnTo>
                      <a:pt x="3719" y="8353"/>
                    </a:lnTo>
                    <a:cubicBezTo>
                      <a:pt x="3813" y="8259"/>
                      <a:pt x="3845" y="8007"/>
                      <a:pt x="3782" y="7849"/>
                    </a:cubicBezTo>
                    <a:cubicBezTo>
                      <a:pt x="3498" y="7376"/>
                      <a:pt x="3341" y="6809"/>
                      <a:pt x="3341" y="6274"/>
                    </a:cubicBezTo>
                    <a:cubicBezTo>
                      <a:pt x="3341" y="4888"/>
                      <a:pt x="4286" y="3659"/>
                      <a:pt x="5672" y="3312"/>
                    </a:cubicBezTo>
                    <a:cubicBezTo>
                      <a:pt x="5861" y="3281"/>
                      <a:pt x="5987" y="3123"/>
                      <a:pt x="5987" y="2934"/>
                    </a:cubicBezTo>
                    <a:lnTo>
                      <a:pt x="5987" y="414"/>
                    </a:lnTo>
                    <a:cubicBezTo>
                      <a:pt x="5958" y="180"/>
                      <a:pt x="5739" y="1"/>
                      <a:pt x="5532" y="1"/>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297" name="Google Shape;10192;p74"/>
              <p:cNvSpPr/>
              <p:nvPr/>
            </p:nvSpPr>
            <p:spPr>
              <a:xfrm>
                <a:off x="-59811125" y="4322075"/>
                <a:ext cx="201650" cy="95325"/>
              </a:xfrm>
              <a:custGeom>
                <a:avLst/>
                <a:gdLst/>
                <a:ahLst/>
                <a:cxnLst/>
                <a:rect l="l" t="t" r="r" b="b"/>
                <a:pathLst>
                  <a:path w="8066" h="3813" extrusionOk="0">
                    <a:moveTo>
                      <a:pt x="5758" y="0"/>
                    </a:moveTo>
                    <a:cubicBezTo>
                      <a:pt x="5692" y="0"/>
                      <a:pt x="5629" y="11"/>
                      <a:pt x="5577" y="32"/>
                    </a:cubicBezTo>
                    <a:cubicBezTo>
                      <a:pt x="5091" y="339"/>
                      <a:pt x="4530" y="489"/>
                      <a:pt x="3972" y="489"/>
                    </a:cubicBezTo>
                    <a:cubicBezTo>
                      <a:pt x="3444" y="489"/>
                      <a:pt x="2917" y="355"/>
                      <a:pt x="2458" y="95"/>
                    </a:cubicBezTo>
                    <a:cubicBezTo>
                      <a:pt x="2389" y="53"/>
                      <a:pt x="2314" y="30"/>
                      <a:pt x="2239" y="30"/>
                    </a:cubicBezTo>
                    <a:cubicBezTo>
                      <a:pt x="2141" y="30"/>
                      <a:pt x="2042" y="69"/>
                      <a:pt x="1954" y="158"/>
                    </a:cubicBezTo>
                    <a:lnTo>
                      <a:pt x="189" y="1922"/>
                    </a:lnTo>
                    <a:cubicBezTo>
                      <a:pt x="0" y="2143"/>
                      <a:pt x="32" y="2395"/>
                      <a:pt x="221" y="2552"/>
                    </a:cubicBezTo>
                    <a:cubicBezTo>
                      <a:pt x="1324" y="3403"/>
                      <a:pt x="2615" y="3812"/>
                      <a:pt x="4001" y="3812"/>
                    </a:cubicBezTo>
                    <a:cubicBezTo>
                      <a:pt x="5388" y="3812"/>
                      <a:pt x="6711" y="3403"/>
                      <a:pt x="7814" y="2521"/>
                    </a:cubicBezTo>
                    <a:cubicBezTo>
                      <a:pt x="8034" y="2363"/>
                      <a:pt x="8066" y="2080"/>
                      <a:pt x="7877" y="1890"/>
                    </a:cubicBezTo>
                    <a:lnTo>
                      <a:pt x="6112" y="126"/>
                    </a:lnTo>
                    <a:cubicBezTo>
                      <a:pt x="6028" y="42"/>
                      <a:pt x="5888" y="0"/>
                      <a:pt x="5758" y="0"/>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298" name="Google Shape;10193;p74"/>
              <p:cNvSpPr/>
              <p:nvPr/>
            </p:nvSpPr>
            <p:spPr>
              <a:xfrm>
                <a:off x="-59700075" y="4102225"/>
                <a:ext cx="149675" cy="256525"/>
              </a:xfrm>
              <a:custGeom>
                <a:avLst/>
                <a:gdLst/>
                <a:ahLst/>
                <a:cxnLst/>
                <a:rect l="l" t="t" r="r" b="b"/>
                <a:pathLst>
                  <a:path w="5987" h="10261" extrusionOk="0">
                    <a:moveTo>
                      <a:pt x="418" y="1"/>
                    </a:moveTo>
                    <a:cubicBezTo>
                      <a:pt x="190" y="1"/>
                      <a:pt x="1" y="180"/>
                      <a:pt x="1" y="414"/>
                    </a:cubicBezTo>
                    <a:lnTo>
                      <a:pt x="1" y="2934"/>
                    </a:lnTo>
                    <a:cubicBezTo>
                      <a:pt x="1" y="3123"/>
                      <a:pt x="127" y="3281"/>
                      <a:pt x="316" y="3312"/>
                    </a:cubicBezTo>
                    <a:cubicBezTo>
                      <a:pt x="1639" y="3659"/>
                      <a:pt x="2647" y="4856"/>
                      <a:pt x="2647" y="6274"/>
                    </a:cubicBezTo>
                    <a:cubicBezTo>
                      <a:pt x="2647" y="6809"/>
                      <a:pt x="2489" y="7376"/>
                      <a:pt x="2206" y="7849"/>
                    </a:cubicBezTo>
                    <a:cubicBezTo>
                      <a:pt x="2080" y="8007"/>
                      <a:pt x="2111" y="8196"/>
                      <a:pt x="2269" y="8353"/>
                    </a:cubicBezTo>
                    <a:lnTo>
                      <a:pt x="4065" y="10149"/>
                    </a:lnTo>
                    <a:cubicBezTo>
                      <a:pt x="4137" y="10221"/>
                      <a:pt x="4242" y="10260"/>
                      <a:pt x="4350" y="10260"/>
                    </a:cubicBezTo>
                    <a:cubicBezTo>
                      <a:pt x="4478" y="10260"/>
                      <a:pt x="4609" y="10205"/>
                      <a:pt x="4695" y="10086"/>
                    </a:cubicBezTo>
                    <a:cubicBezTo>
                      <a:pt x="5514" y="8983"/>
                      <a:pt x="5987" y="7660"/>
                      <a:pt x="5987" y="6274"/>
                    </a:cubicBezTo>
                    <a:cubicBezTo>
                      <a:pt x="5892" y="3123"/>
                      <a:pt x="3592" y="445"/>
                      <a:pt x="473" y="4"/>
                    </a:cubicBezTo>
                    <a:cubicBezTo>
                      <a:pt x="455" y="2"/>
                      <a:pt x="436" y="1"/>
                      <a:pt x="418" y="1"/>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299" name="Google Shape;10194;p74"/>
              <p:cNvSpPr/>
              <p:nvPr/>
            </p:nvSpPr>
            <p:spPr>
              <a:xfrm>
                <a:off x="-59742600" y="4187375"/>
                <a:ext cx="63025" cy="144950"/>
              </a:xfrm>
              <a:custGeom>
                <a:avLst/>
                <a:gdLst/>
                <a:ahLst/>
                <a:cxnLst/>
                <a:rect l="l" t="t" r="r" b="b"/>
                <a:pathLst>
                  <a:path w="2521" h="5798" extrusionOk="0">
                    <a:moveTo>
                      <a:pt x="1260" y="1"/>
                    </a:moveTo>
                    <a:cubicBezTo>
                      <a:pt x="1040" y="1"/>
                      <a:pt x="819" y="190"/>
                      <a:pt x="819" y="379"/>
                    </a:cubicBezTo>
                    <a:lnTo>
                      <a:pt x="819" y="662"/>
                    </a:lnTo>
                    <a:cubicBezTo>
                      <a:pt x="347" y="820"/>
                      <a:pt x="0" y="1293"/>
                      <a:pt x="0" y="1860"/>
                    </a:cubicBezTo>
                    <a:cubicBezTo>
                      <a:pt x="0" y="2521"/>
                      <a:pt x="567" y="2899"/>
                      <a:pt x="977" y="3214"/>
                    </a:cubicBezTo>
                    <a:cubicBezTo>
                      <a:pt x="1292" y="3466"/>
                      <a:pt x="1670" y="3687"/>
                      <a:pt x="1670" y="3939"/>
                    </a:cubicBezTo>
                    <a:cubicBezTo>
                      <a:pt x="1670" y="4160"/>
                      <a:pt x="1450" y="4380"/>
                      <a:pt x="1260" y="4380"/>
                    </a:cubicBezTo>
                    <a:cubicBezTo>
                      <a:pt x="1071" y="4380"/>
                      <a:pt x="819" y="4160"/>
                      <a:pt x="819" y="3939"/>
                    </a:cubicBezTo>
                    <a:cubicBezTo>
                      <a:pt x="819" y="3687"/>
                      <a:pt x="630" y="3529"/>
                      <a:pt x="441" y="3529"/>
                    </a:cubicBezTo>
                    <a:cubicBezTo>
                      <a:pt x="252" y="3529"/>
                      <a:pt x="32" y="3750"/>
                      <a:pt x="32" y="3939"/>
                    </a:cubicBezTo>
                    <a:cubicBezTo>
                      <a:pt x="32" y="4475"/>
                      <a:pt x="410" y="4916"/>
                      <a:pt x="882" y="5105"/>
                    </a:cubicBezTo>
                    <a:lnTo>
                      <a:pt x="882" y="5388"/>
                    </a:lnTo>
                    <a:cubicBezTo>
                      <a:pt x="882" y="5640"/>
                      <a:pt x="1071" y="5798"/>
                      <a:pt x="1292" y="5798"/>
                    </a:cubicBezTo>
                    <a:cubicBezTo>
                      <a:pt x="1544" y="5798"/>
                      <a:pt x="1702" y="5577"/>
                      <a:pt x="1702" y="5388"/>
                    </a:cubicBezTo>
                    <a:lnTo>
                      <a:pt x="1702" y="5073"/>
                    </a:lnTo>
                    <a:cubicBezTo>
                      <a:pt x="2174" y="4916"/>
                      <a:pt x="2521" y="4443"/>
                      <a:pt x="2521" y="3907"/>
                    </a:cubicBezTo>
                    <a:cubicBezTo>
                      <a:pt x="2521" y="3214"/>
                      <a:pt x="1985" y="2836"/>
                      <a:pt x="1544" y="2521"/>
                    </a:cubicBezTo>
                    <a:cubicBezTo>
                      <a:pt x="1229" y="2269"/>
                      <a:pt x="882" y="2049"/>
                      <a:pt x="882" y="1797"/>
                    </a:cubicBezTo>
                    <a:cubicBezTo>
                      <a:pt x="882" y="1576"/>
                      <a:pt x="1071" y="1419"/>
                      <a:pt x="1292" y="1419"/>
                    </a:cubicBezTo>
                    <a:cubicBezTo>
                      <a:pt x="1544" y="1419"/>
                      <a:pt x="1702" y="1608"/>
                      <a:pt x="1702" y="1797"/>
                    </a:cubicBezTo>
                    <a:cubicBezTo>
                      <a:pt x="1702" y="2049"/>
                      <a:pt x="1891" y="2238"/>
                      <a:pt x="2143" y="2238"/>
                    </a:cubicBezTo>
                    <a:cubicBezTo>
                      <a:pt x="2363" y="2238"/>
                      <a:pt x="2521" y="2049"/>
                      <a:pt x="2521" y="1797"/>
                    </a:cubicBezTo>
                    <a:cubicBezTo>
                      <a:pt x="2521" y="1261"/>
                      <a:pt x="2174" y="820"/>
                      <a:pt x="1702" y="631"/>
                    </a:cubicBezTo>
                    <a:lnTo>
                      <a:pt x="1702" y="347"/>
                    </a:lnTo>
                    <a:cubicBezTo>
                      <a:pt x="1702" y="158"/>
                      <a:pt x="1513" y="1"/>
                      <a:pt x="1260" y="1"/>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grpSp>
        <p:grpSp>
          <p:nvGrpSpPr>
            <p:cNvPr id="326" name="Google Shape;10221;p74"/>
            <p:cNvGrpSpPr/>
            <p:nvPr/>
          </p:nvGrpSpPr>
          <p:grpSpPr>
            <a:xfrm>
              <a:off x="5175939" y="4622596"/>
              <a:ext cx="450426" cy="511209"/>
              <a:chOff x="2423775" y="3226875"/>
              <a:chExt cx="259925" cy="295000"/>
            </a:xfrm>
            <a:grpFill/>
          </p:grpSpPr>
          <p:sp>
            <p:nvSpPr>
              <p:cNvPr id="327" name="Google Shape;10222;p74"/>
              <p:cNvSpPr/>
              <p:nvPr/>
            </p:nvSpPr>
            <p:spPr>
              <a:xfrm>
                <a:off x="2509625" y="3365900"/>
                <a:ext cx="86650" cy="52000"/>
              </a:xfrm>
              <a:custGeom>
                <a:avLst/>
                <a:gdLst/>
                <a:ahLst/>
                <a:cxnLst/>
                <a:rect l="l" t="t" r="r" b="b"/>
                <a:pathLst>
                  <a:path w="3466" h="2080" extrusionOk="0">
                    <a:moveTo>
                      <a:pt x="1733" y="0"/>
                    </a:moveTo>
                    <a:cubicBezTo>
                      <a:pt x="788" y="0"/>
                      <a:pt x="0" y="788"/>
                      <a:pt x="0" y="1733"/>
                    </a:cubicBezTo>
                    <a:lnTo>
                      <a:pt x="0" y="2080"/>
                    </a:lnTo>
                    <a:lnTo>
                      <a:pt x="3466" y="2080"/>
                    </a:lnTo>
                    <a:lnTo>
                      <a:pt x="3466" y="1733"/>
                    </a:lnTo>
                    <a:cubicBezTo>
                      <a:pt x="3466" y="788"/>
                      <a:pt x="2678" y="0"/>
                      <a:pt x="1733" y="0"/>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328" name="Google Shape;10223;p74"/>
              <p:cNvSpPr/>
              <p:nvPr/>
            </p:nvSpPr>
            <p:spPr>
              <a:xfrm>
                <a:off x="2534825" y="3313925"/>
                <a:ext cx="35475" cy="35450"/>
              </a:xfrm>
              <a:custGeom>
                <a:avLst/>
                <a:gdLst/>
                <a:ahLst/>
                <a:cxnLst/>
                <a:rect l="l" t="t" r="r" b="b"/>
                <a:pathLst>
                  <a:path w="1419" h="1418" extrusionOk="0">
                    <a:moveTo>
                      <a:pt x="725" y="0"/>
                    </a:moveTo>
                    <a:cubicBezTo>
                      <a:pt x="316" y="0"/>
                      <a:pt x="0" y="315"/>
                      <a:pt x="0" y="725"/>
                    </a:cubicBezTo>
                    <a:cubicBezTo>
                      <a:pt x="0" y="1103"/>
                      <a:pt x="316" y="1418"/>
                      <a:pt x="725" y="1418"/>
                    </a:cubicBezTo>
                    <a:cubicBezTo>
                      <a:pt x="1103" y="1418"/>
                      <a:pt x="1418" y="1103"/>
                      <a:pt x="1418" y="725"/>
                    </a:cubicBezTo>
                    <a:cubicBezTo>
                      <a:pt x="1418" y="315"/>
                      <a:pt x="1103" y="0"/>
                      <a:pt x="725" y="0"/>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329" name="Google Shape;10224;p74"/>
              <p:cNvSpPr/>
              <p:nvPr/>
            </p:nvSpPr>
            <p:spPr>
              <a:xfrm>
                <a:off x="2423775" y="3226875"/>
                <a:ext cx="259925" cy="295000"/>
              </a:xfrm>
              <a:custGeom>
                <a:avLst/>
                <a:gdLst/>
                <a:ahLst/>
                <a:cxnLst/>
                <a:rect l="l" t="t" r="r" b="b"/>
                <a:pathLst>
                  <a:path w="10397" h="11800" extrusionOk="0">
                    <a:moveTo>
                      <a:pt x="5167" y="2757"/>
                    </a:moveTo>
                    <a:cubicBezTo>
                      <a:pt x="5923" y="2757"/>
                      <a:pt x="6553" y="3388"/>
                      <a:pt x="6553" y="4144"/>
                    </a:cubicBezTo>
                    <a:cubicBezTo>
                      <a:pt x="6553" y="4490"/>
                      <a:pt x="6396" y="4805"/>
                      <a:pt x="6175" y="5089"/>
                    </a:cubicBezTo>
                    <a:cubicBezTo>
                      <a:pt x="7026" y="5498"/>
                      <a:pt x="7593" y="6317"/>
                      <a:pt x="7593" y="7294"/>
                    </a:cubicBezTo>
                    <a:lnTo>
                      <a:pt x="7593" y="8019"/>
                    </a:lnTo>
                    <a:cubicBezTo>
                      <a:pt x="7593" y="8208"/>
                      <a:pt x="7435" y="8365"/>
                      <a:pt x="7246" y="8365"/>
                    </a:cubicBezTo>
                    <a:lnTo>
                      <a:pt x="3088" y="8365"/>
                    </a:lnTo>
                    <a:cubicBezTo>
                      <a:pt x="2867" y="8365"/>
                      <a:pt x="2710" y="8208"/>
                      <a:pt x="2710" y="8019"/>
                    </a:cubicBezTo>
                    <a:lnTo>
                      <a:pt x="2710" y="7294"/>
                    </a:lnTo>
                    <a:cubicBezTo>
                      <a:pt x="2710" y="6317"/>
                      <a:pt x="3308" y="5498"/>
                      <a:pt x="4127" y="5089"/>
                    </a:cubicBezTo>
                    <a:cubicBezTo>
                      <a:pt x="3907" y="4868"/>
                      <a:pt x="3781" y="4553"/>
                      <a:pt x="3781" y="4144"/>
                    </a:cubicBezTo>
                    <a:cubicBezTo>
                      <a:pt x="3781" y="3388"/>
                      <a:pt x="4411" y="2757"/>
                      <a:pt x="5167" y="2757"/>
                    </a:cubicBezTo>
                    <a:close/>
                    <a:moveTo>
                      <a:pt x="5183" y="1"/>
                    </a:moveTo>
                    <a:cubicBezTo>
                      <a:pt x="5128" y="1"/>
                      <a:pt x="5073" y="17"/>
                      <a:pt x="5010" y="48"/>
                    </a:cubicBezTo>
                    <a:cubicBezTo>
                      <a:pt x="3964" y="646"/>
                      <a:pt x="2946" y="940"/>
                      <a:pt x="1919" y="940"/>
                    </a:cubicBezTo>
                    <a:cubicBezTo>
                      <a:pt x="1430" y="940"/>
                      <a:pt x="939" y="873"/>
                      <a:pt x="441" y="741"/>
                    </a:cubicBezTo>
                    <a:cubicBezTo>
                      <a:pt x="402" y="722"/>
                      <a:pt x="363" y="714"/>
                      <a:pt x="326" y="714"/>
                    </a:cubicBezTo>
                    <a:cubicBezTo>
                      <a:pt x="243" y="714"/>
                      <a:pt x="170" y="751"/>
                      <a:pt x="126" y="773"/>
                    </a:cubicBezTo>
                    <a:cubicBezTo>
                      <a:pt x="32" y="836"/>
                      <a:pt x="0" y="930"/>
                      <a:pt x="0" y="1056"/>
                    </a:cubicBezTo>
                    <a:lnTo>
                      <a:pt x="0" y="5026"/>
                    </a:lnTo>
                    <a:cubicBezTo>
                      <a:pt x="0" y="8145"/>
                      <a:pt x="2080" y="10949"/>
                      <a:pt x="5104" y="11799"/>
                    </a:cubicBezTo>
                    <a:lnTo>
                      <a:pt x="5262" y="11799"/>
                    </a:lnTo>
                    <a:cubicBezTo>
                      <a:pt x="8255" y="10917"/>
                      <a:pt x="10397" y="8145"/>
                      <a:pt x="10397" y="5026"/>
                    </a:cubicBezTo>
                    <a:lnTo>
                      <a:pt x="10397" y="1056"/>
                    </a:lnTo>
                    <a:cubicBezTo>
                      <a:pt x="10397" y="930"/>
                      <a:pt x="10365" y="836"/>
                      <a:pt x="10271" y="773"/>
                    </a:cubicBezTo>
                    <a:cubicBezTo>
                      <a:pt x="10162" y="751"/>
                      <a:pt x="10084" y="714"/>
                      <a:pt x="10014" y="714"/>
                    </a:cubicBezTo>
                    <a:cubicBezTo>
                      <a:pt x="9983" y="714"/>
                      <a:pt x="9954" y="722"/>
                      <a:pt x="9924" y="741"/>
                    </a:cubicBezTo>
                    <a:cubicBezTo>
                      <a:pt x="9414" y="877"/>
                      <a:pt x="8910" y="946"/>
                      <a:pt x="8409" y="946"/>
                    </a:cubicBezTo>
                    <a:cubicBezTo>
                      <a:pt x="7395" y="946"/>
                      <a:pt x="6389" y="660"/>
                      <a:pt x="5356" y="48"/>
                    </a:cubicBezTo>
                    <a:cubicBezTo>
                      <a:pt x="5293" y="17"/>
                      <a:pt x="5238" y="1"/>
                      <a:pt x="5183" y="1"/>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grpSp>
        <p:grpSp>
          <p:nvGrpSpPr>
            <p:cNvPr id="345" name="Google Shape;10240;p74"/>
            <p:cNvGrpSpPr/>
            <p:nvPr/>
          </p:nvGrpSpPr>
          <p:grpSpPr>
            <a:xfrm>
              <a:off x="7149309" y="4627475"/>
              <a:ext cx="518704" cy="480494"/>
              <a:chOff x="4266025" y="3609275"/>
              <a:chExt cx="299325" cy="277275"/>
            </a:xfrm>
            <a:grpFill/>
          </p:grpSpPr>
          <p:sp>
            <p:nvSpPr>
              <p:cNvPr id="346" name="Google Shape;10241;p74"/>
              <p:cNvSpPr/>
              <p:nvPr/>
            </p:nvSpPr>
            <p:spPr>
              <a:xfrm>
                <a:off x="4266025" y="3609275"/>
                <a:ext cx="299325" cy="224500"/>
              </a:xfrm>
              <a:custGeom>
                <a:avLst/>
                <a:gdLst/>
                <a:ahLst/>
                <a:cxnLst/>
                <a:rect l="l" t="t" r="r" b="b"/>
                <a:pathLst>
                  <a:path w="11973" h="8980" extrusionOk="0">
                    <a:moveTo>
                      <a:pt x="2017" y="3749"/>
                    </a:moveTo>
                    <a:lnTo>
                      <a:pt x="3119" y="5514"/>
                    </a:lnTo>
                    <a:lnTo>
                      <a:pt x="914" y="5514"/>
                    </a:lnTo>
                    <a:lnTo>
                      <a:pt x="2017" y="3749"/>
                    </a:lnTo>
                    <a:close/>
                    <a:moveTo>
                      <a:pt x="9641" y="3749"/>
                    </a:moveTo>
                    <a:lnTo>
                      <a:pt x="10744" y="5514"/>
                    </a:lnTo>
                    <a:lnTo>
                      <a:pt x="8538" y="5514"/>
                    </a:lnTo>
                    <a:lnTo>
                      <a:pt x="9641" y="3749"/>
                    </a:lnTo>
                    <a:close/>
                    <a:moveTo>
                      <a:pt x="5892" y="0"/>
                    </a:moveTo>
                    <a:cubicBezTo>
                      <a:pt x="5325" y="0"/>
                      <a:pt x="4852" y="473"/>
                      <a:pt x="4852" y="1040"/>
                    </a:cubicBezTo>
                    <a:lnTo>
                      <a:pt x="4852" y="1166"/>
                    </a:lnTo>
                    <a:lnTo>
                      <a:pt x="4537" y="1324"/>
                    </a:lnTo>
                    <a:cubicBezTo>
                      <a:pt x="3812" y="1733"/>
                      <a:pt x="3529" y="1891"/>
                      <a:pt x="3025" y="1954"/>
                    </a:cubicBezTo>
                    <a:cubicBezTo>
                      <a:pt x="2867" y="1607"/>
                      <a:pt x="2521" y="1324"/>
                      <a:pt x="2080" y="1324"/>
                    </a:cubicBezTo>
                    <a:cubicBezTo>
                      <a:pt x="1702" y="1324"/>
                      <a:pt x="1324" y="1576"/>
                      <a:pt x="1166" y="1922"/>
                    </a:cubicBezTo>
                    <a:cubicBezTo>
                      <a:pt x="946" y="1891"/>
                      <a:pt x="693" y="1796"/>
                      <a:pt x="504" y="1733"/>
                    </a:cubicBezTo>
                    <a:cubicBezTo>
                      <a:pt x="454" y="1708"/>
                      <a:pt x="403" y="1696"/>
                      <a:pt x="355" y="1696"/>
                    </a:cubicBezTo>
                    <a:cubicBezTo>
                      <a:pt x="223" y="1696"/>
                      <a:pt x="110" y="1784"/>
                      <a:pt x="63" y="1922"/>
                    </a:cubicBezTo>
                    <a:cubicBezTo>
                      <a:pt x="0" y="2111"/>
                      <a:pt x="63" y="2332"/>
                      <a:pt x="252" y="2363"/>
                    </a:cubicBezTo>
                    <a:cubicBezTo>
                      <a:pt x="536" y="2489"/>
                      <a:pt x="820" y="2552"/>
                      <a:pt x="1135" y="2615"/>
                    </a:cubicBezTo>
                    <a:cubicBezTo>
                      <a:pt x="1198" y="2867"/>
                      <a:pt x="1387" y="3119"/>
                      <a:pt x="1607" y="3277"/>
                    </a:cubicBezTo>
                    <a:lnTo>
                      <a:pt x="95" y="5671"/>
                    </a:lnTo>
                    <a:cubicBezTo>
                      <a:pt x="95" y="5703"/>
                      <a:pt x="63" y="5829"/>
                      <a:pt x="63" y="5860"/>
                    </a:cubicBezTo>
                    <a:lnTo>
                      <a:pt x="63" y="6238"/>
                    </a:lnTo>
                    <a:cubicBezTo>
                      <a:pt x="63" y="7372"/>
                      <a:pt x="1009" y="8318"/>
                      <a:pt x="2143" y="8318"/>
                    </a:cubicBezTo>
                    <a:cubicBezTo>
                      <a:pt x="3308" y="8318"/>
                      <a:pt x="4254" y="7372"/>
                      <a:pt x="4254" y="6238"/>
                    </a:cubicBezTo>
                    <a:lnTo>
                      <a:pt x="4254" y="5860"/>
                    </a:lnTo>
                    <a:cubicBezTo>
                      <a:pt x="4254" y="5829"/>
                      <a:pt x="4191" y="5703"/>
                      <a:pt x="4191" y="5671"/>
                    </a:cubicBezTo>
                    <a:lnTo>
                      <a:pt x="2710" y="3277"/>
                    </a:lnTo>
                    <a:cubicBezTo>
                      <a:pt x="2930" y="3151"/>
                      <a:pt x="3088" y="2930"/>
                      <a:pt x="3182" y="2647"/>
                    </a:cubicBezTo>
                    <a:cubicBezTo>
                      <a:pt x="3844" y="2521"/>
                      <a:pt x="4191" y="2363"/>
                      <a:pt x="4947" y="1922"/>
                    </a:cubicBezTo>
                    <a:lnTo>
                      <a:pt x="4947" y="8979"/>
                    </a:lnTo>
                    <a:lnTo>
                      <a:pt x="7089" y="8979"/>
                    </a:lnTo>
                    <a:lnTo>
                      <a:pt x="7089" y="1922"/>
                    </a:lnTo>
                    <a:cubicBezTo>
                      <a:pt x="7814" y="2332"/>
                      <a:pt x="8192" y="2521"/>
                      <a:pt x="8853" y="2647"/>
                    </a:cubicBezTo>
                    <a:cubicBezTo>
                      <a:pt x="8916" y="2899"/>
                      <a:pt x="9074" y="3119"/>
                      <a:pt x="9326" y="3277"/>
                    </a:cubicBezTo>
                    <a:lnTo>
                      <a:pt x="7814" y="5671"/>
                    </a:lnTo>
                    <a:cubicBezTo>
                      <a:pt x="7814" y="5703"/>
                      <a:pt x="7782" y="5829"/>
                      <a:pt x="7782" y="5860"/>
                    </a:cubicBezTo>
                    <a:lnTo>
                      <a:pt x="7782" y="6238"/>
                    </a:lnTo>
                    <a:cubicBezTo>
                      <a:pt x="7782" y="7372"/>
                      <a:pt x="8727" y="8318"/>
                      <a:pt x="9861" y="8318"/>
                    </a:cubicBezTo>
                    <a:cubicBezTo>
                      <a:pt x="11027" y="8318"/>
                      <a:pt x="11972" y="7372"/>
                      <a:pt x="11972" y="6238"/>
                    </a:cubicBezTo>
                    <a:lnTo>
                      <a:pt x="11972" y="5860"/>
                    </a:lnTo>
                    <a:cubicBezTo>
                      <a:pt x="11972" y="5829"/>
                      <a:pt x="11909" y="5703"/>
                      <a:pt x="11909" y="5671"/>
                    </a:cubicBezTo>
                    <a:lnTo>
                      <a:pt x="10429" y="3277"/>
                    </a:lnTo>
                    <a:cubicBezTo>
                      <a:pt x="10429" y="3151"/>
                      <a:pt x="10618" y="2930"/>
                      <a:pt x="10681" y="2615"/>
                    </a:cubicBezTo>
                    <a:cubicBezTo>
                      <a:pt x="10933" y="2521"/>
                      <a:pt x="11248" y="2458"/>
                      <a:pt x="11531" y="2363"/>
                    </a:cubicBezTo>
                    <a:cubicBezTo>
                      <a:pt x="11720" y="2300"/>
                      <a:pt x="11815" y="2080"/>
                      <a:pt x="11720" y="1922"/>
                    </a:cubicBezTo>
                    <a:cubicBezTo>
                      <a:pt x="11674" y="1784"/>
                      <a:pt x="11560" y="1696"/>
                      <a:pt x="11429" y="1696"/>
                    </a:cubicBezTo>
                    <a:cubicBezTo>
                      <a:pt x="11380" y="1696"/>
                      <a:pt x="11330" y="1708"/>
                      <a:pt x="11279" y="1733"/>
                    </a:cubicBezTo>
                    <a:cubicBezTo>
                      <a:pt x="11059" y="1796"/>
                      <a:pt x="10870" y="1891"/>
                      <a:pt x="10618" y="1922"/>
                    </a:cubicBezTo>
                    <a:cubicBezTo>
                      <a:pt x="10460" y="1576"/>
                      <a:pt x="10113" y="1324"/>
                      <a:pt x="9704" y="1324"/>
                    </a:cubicBezTo>
                    <a:cubicBezTo>
                      <a:pt x="9294" y="1324"/>
                      <a:pt x="8916" y="1576"/>
                      <a:pt x="8790" y="1954"/>
                    </a:cubicBezTo>
                    <a:cubicBezTo>
                      <a:pt x="8255" y="1891"/>
                      <a:pt x="8003" y="1733"/>
                      <a:pt x="7278" y="1324"/>
                    </a:cubicBezTo>
                    <a:lnTo>
                      <a:pt x="6963" y="1166"/>
                    </a:lnTo>
                    <a:lnTo>
                      <a:pt x="6963" y="1040"/>
                    </a:lnTo>
                    <a:cubicBezTo>
                      <a:pt x="6963" y="441"/>
                      <a:pt x="6490" y="0"/>
                      <a:pt x="5892" y="0"/>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347" name="Google Shape;10242;p74"/>
              <p:cNvSpPr/>
              <p:nvPr/>
            </p:nvSpPr>
            <p:spPr>
              <a:xfrm>
                <a:off x="4332975" y="3851850"/>
                <a:ext cx="157550" cy="34700"/>
              </a:xfrm>
              <a:custGeom>
                <a:avLst/>
                <a:gdLst/>
                <a:ahLst/>
                <a:cxnLst/>
                <a:rect l="l" t="t" r="r" b="b"/>
                <a:pathLst>
                  <a:path w="6302" h="1388" extrusionOk="0">
                    <a:moveTo>
                      <a:pt x="693" y="1"/>
                    </a:moveTo>
                    <a:cubicBezTo>
                      <a:pt x="315" y="1"/>
                      <a:pt x="0" y="316"/>
                      <a:pt x="0" y="694"/>
                    </a:cubicBezTo>
                    <a:lnTo>
                      <a:pt x="0" y="1040"/>
                    </a:lnTo>
                    <a:cubicBezTo>
                      <a:pt x="0" y="1261"/>
                      <a:pt x="158" y="1387"/>
                      <a:pt x="347" y="1387"/>
                    </a:cubicBezTo>
                    <a:lnTo>
                      <a:pt x="5955" y="1387"/>
                    </a:lnTo>
                    <a:cubicBezTo>
                      <a:pt x="6144" y="1356"/>
                      <a:pt x="6301" y="1198"/>
                      <a:pt x="6301" y="1040"/>
                    </a:cubicBezTo>
                    <a:lnTo>
                      <a:pt x="6301" y="694"/>
                    </a:lnTo>
                    <a:cubicBezTo>
                      <a:pt x="6301" y="316"/>
                      <a:pt x="5986" y="1"/>
                      <a:pt x="5577" y="1"/>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grpSp>
        <p:grpSp>
          <p:nvGrpSpPr>
            <p:cNvPr id="408" name="Google Shape;10303;p74"/>
            <p:cNvGrpSpPr/>
            <p:nvPr/>
          </p:nvGrpSpPr>
          <p:grpSpPr>
            <a:xfrm>
              <a:off x="8144669" y="4585628"/>
              <a:ext cx="511903" cy="511859"/>
              <a:chOff x="4628325" y="3599825"/>
              <a:chExt cx="295400" cy="295375"/>
            </a:xfrm>
            <a:grpFill/>
          </p:grpSpPr>
          <p:sp>
            <p:nvSpPr>
              <p:cNvPr id="409" name="Google Shape;10304;p74"/>
              <p:cNvSpPr/>
              <p:nvPr/>
            </p:nvSpPr>
            <p:spPr>
              <a:xfrm>
                <a:off x="4679525" y="3686450"/>
                <a:ext cx="17350" cy="86675"/>
              </a:xfrm>
              <a:custGeom>
                <a:avLst/>
                <a:gdLst/>
                <a:ahLst/>
                <a:cxnLst/>
                <a:rect l="l" t="t" r="r" b="b"/>
                <a:pathLst>
                  <a:path w="694" h="3467" extrusionOk="0">
                    <a:moveTo>
                      <a:pt x="0" y="1"/>
                    </a:moveTo>
                    <a:lnTo>
                      <a:pt x="0" y="3466"/>
                    </a:lnTo>
                    <a:lnTo>
                      <a:pt x="694" y="3466"/>
                    </a:lnTo>
                    <a:lnTo>
                      <a:pt x="694" y="1"/>
                    </a:ln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410" name="Google Shape;10305;p74"/>
              <p:cNvSpPr/>
              <p:nvPr/>
            </p:nvSpPr>
            <p:spPr>
              <a:xfrm>
                <a:off x="4854375" y="3686450"/>
                <a:ext cx="18150" cy="86675"/>
              </a:xfrm>
              <a:custGeom>
                <a:avLst/>
                <a:gdLst/>
                <a:ahLst/>
                <a:cxnLst/>
                <a:rect l="l" t="t" r="r" b="b"/>
                <a:pathLst>
                  <a:path w="726" h="3467" extrusionOk="0">
                    <a:moveTo>
                      <a:pt x="1" y="1"/>
                    </a:moveTo>
                    <a:lnTo>
                      <a:pt x="1" y="3466"/>
                    </a:lnTo>
                    <a:lnTo>
                      <a:pt x="725" y="3466"/>
                    </a:lnTo>
                    <a:lnTo>
                      <a:pt x="725" y="1"/>
                    </a:ln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411" name="Google Shape;10306;p74"/>
              <p:cNvSpPr/>
              <p:nvPr/>
            </p:nvSpPr>
            <p:spPr>
              <a:xfrm>
                <a:off x="4679525" y="3790425"/>
                <a:ext cx="17350" cy="104000"/>
              </a:xfrm>
              <a:custGeom>
                <a:avLst/>
                <a:gdLst/>
                <a:ahLst/>
                <a:cxnLst/>
                <a:rect l="l" t="t" r="r" b="b"/>
                <a:pathLst>
                  <a:path w="694" h="4160" extrusionOk="0">
                    <a:moveTo>
                      <a:pt x="0" y="0"/>
                    </a:moveTo>
                    <a:lnTo>
                      <a:pt x="0" y="4159"/>
                    </a:lnTo>
                    <a:lnTo>
                      <a:pt x="694" y="4159"/>
                    </a:lnTo>
                    <a:lnTo>
                      <a:pt x="694" y="0"/>
                    </a:ln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412" name="Google Shape;10307;p74"/>
              <p:cNvSpPr/>
              <p:nvPr/>
            </p:nvSpPr>
            <p:spPr>
              <a:xfrm>
                <a:off x="4854375" y="3790425"/>
                <a:ext cx="18150" cy="104000"/>
              </a:xfrm>
              <a:custGeom>
                <a:avLst/>
                <a:gdLst/>
                <a:ahLst/>
                <a:cxnLst/>
                <a:rect l="l" t="t" r="r" b="b"/>
                <a:pathLst>
                  <a:path w="726" h="4160" extrusionOk="0">
                    <a:moveTo>
                      <a:pt x="1" y="0"/>
                    </a:moveTo>
                    <a:lnTo>
                      <a:pt x="1" y="4159"/>
                    </a:lnTo>
                    <a:lnTo>
                      <a:pt x="725" y="4159"/>
                    </a:lnTo>
                    <a:lnTo>
                      <a:pt x="725" y="0"/>
                    </a:ln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413" name="Google Shape;10308;p74"/>
              <p:cNvSpPr/>
              <p:nvPr/>
            </p:nvSpPr>
            <p:spPr>
              <a:xfrm>
                <a:off x="4628325" y="3686450"/>
                <a:ext cx="34675" cy="86675"/>
              </a:xfrm>
              <a:custGeom>
                <a:avLst/>
                <a:gdLst/>
                <a:ahLst/>
                <a:cxnLst/>
                <a:rect l="l" t="t" r="r" b="b"/>
                <a:pathLst>
                  <a:path w="1387" h="3467" extrusionOk="0">
                    <a:moveTo>
                      <a:pt x="1009" y="1"/>
                    </a:moveTo>
                    <a:cubicBezTo>
                      <a:pt x="442" y="1"/>
                      <a:pt x="1" y="442"/>
                      <a:pt x="1" y="1009"/>
                    </a:cubicBezTo>
                    <a:lnTo>
                      <a:pt x="1" y="2049"/>
                    </a:lnTo>
                    <a:cubicBezTo>
                      <a:pt x="1" y="2427"/>
                      <a:pt x="158" y="2773"/>
                      <a:pt x="442" y="3025"/>
                    </a:cubicBezTo>
                    <a:cubicBezTo>
                      <a:pt x="662" y="3340"/>
                      <a:pt x="1009" y="3466"/>
                      <a:pt x="1387" y="3466"/>
                    </a:cubicBezTo>
                    <a:lnTo>
                      <a:pt x="1387" y="1"/>
                    </a:ln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414" name="Google Shape;10309;p74"/>
              <p:cNvSpPr/>
              <p:nvPr/>
            </p:nvSpPr>
            <p:spPr>
              <a:xfrm>
                <a:off x="4714975" y="3686450"/>
                <a:ext cx="122100" cy="86675"/>
              </a:xfrm>
              <a:custGeom>
                <a:avLst/>
                <a:gdLst/>
                <a:ahLst/>
                <a:cxnLst/>
                <a:rect l="l" t="t" r="r" b="b"/>
                <a:pathLst>
                  <a:path w="4884" h="3467" extrusionOk="0">
                    <a:moveTo>
                      <a:pt x="0" y="1"/>
                    </a:moveTo>
                    <a:lnTo>
                      <a:pt x="0" y="3466"/>
                    </a:lnTo>
                    <a:lnTo>
                      <a:pt x="4883" y="3466"/>
                    </a:lnTo>
                    <a:lnTo>
                      <a:pt x="4883" y="1"/>
                    </a:ln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415" name="Google Shape;10310;p74"/>
              <p:cNvSpPr/>
              <p:nvPr/>
            </p:nvSpPr>
            <p:spPr>
              <a:xfrm>
                <a:off x="4889025" y="3777825"/>
                <a:ext cx="34700" cy="117375"/>
              </a:xfrm>
              <a:custGeom>
                <a:avLst/>
                <a:gdLst/>
                <a:ahLst/>
                <a:cxnLst/>
                <a:rect l="l" t="t" r="r" b="b"/>
                <a:pathLst>
                  <a:path w="1388" h="4695" extrusionOk="0">
                    <a:moveTo>
                      <a:pt x="1387" y="0"/>
                    </a:moveTo>
                    <a:cubicBezTo>
                      <a:pt x="977" y="315"/>
                      <a:pt x="505" y="504"/>
                      <a:pt x="1" y="504"/>
                    </a:cubicBezTo>
                    <a:lnTo>
                      <a:pt x="1" y="4695"/>
                    </a:lnTo>
                    <a:lnTo>
                      <a:pt x="347" y="4695"/>
                    </a:lnTo>
                    <a:cubicBezTo>
                      <a:pt x="946" y="4695"/>
                      <a:pt x="1387" y="4222"/>
                      <a:pt x="1387" y="3655"/>
                    </a:cubicBezTo>
                    <a:lnTo>
                      <a:pt x="1387" y="0"/>
                    </a:ln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416" name="Google Shape;10311;p74"/>
              <p:cNvSpPr/>
              <p:nvPr/>
            </p:nvSpPr>
            <p:spPr>
              <a:xfrm>
                <a:off x="4628325" y="3777825"/>
                <a:ext cx="34675" cy="116600"/>
              </a:xfrm>
              <a:custGeom>
                <a:avLst/>
                <a:gdLst/>
                <a:ahLst/>
                <a:cxnLst/>
                <a:rect l="l" t="t" r="r" b="b"/>
                <a:pathLst>
                  <a:path w="1387" h="4664" extrusionOk="0">
                    <a:moveTo>
                      <a:pt x="1" y="0"/>
                    </a:moveTo>
                    <a:lnTo>
                      <a:pt x="1" y="3655"/>
                    </a:lnTo>
                    <a:cubicBezTo>
                      <a:pt x="1" y="4222"/>
                      <a:pt x="442" y="4663"/>
                      <a:pt x="1009" y="4663"/>
                    </a:cubicBezTo>
                    <a:lnTo>
                      <a:pt x="1387" y="4663"/>
                    </a:lnTo>
                    <a:lnTo>
                      <a:pt x="1387" y="504"/>
                    </a:lnTo>
                    <a:cubicBezTo>
                      <a:pt x="851" y="504"/>
                      <a:pt x="379" y="315"/>
                      <a:pt x="1" y="0"/>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417" name="Google Shape;10312;p74"/>
              <p:cNvSpPr/>
              <p:nvPr/>
            </p:nvSpPr>
            <p:spPr>
              <a:xfrm>
                <a:off x="4766950" y="3790425"/>
                <a:ext cx="17350" cy="18150"/>
              </a:xfrm>
              <a:custGeom>
                <a:avLst/>
                <a:gdLst/>
                <a:ahLst/>
                <a:cxnLst/>
                <a:rect l="l" t="t" r="r" b="b"/>
                <a:pathLst>
                  <a:path w="694" h="726" extrusionOk="0">
                    <a:moveTo>
                      <a:pt x="1" y="0"/>
                    </a:moveTo>
                    <a:lnTo>
                      <a:pt x="1" y="347"/>
                    </a:lnTo>
                    <a:cubicBezTo>
                      <a:pt x="1" y="568"/>
                      <a:pt x="158" y="725"/>
                      <a:pt x="347" y="725"/>
                    </a:cubicBezTo>
                    <a:cubicBezTo>
                      <a:pt x="568" y="725"/>
                      <a:pt x="694" y="568"/>
                      <a:pt x="694" y="347"/>
                    </a:cubicBezTo>
                    <a:lnTo>
                      <a:pt x="694" y="0"/>
                    </a:ln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418" name="Google Shape;10313;p74"/>
              <p:cNvSpPr/>
              <p:nvPr/>
            </p:nvSpPr>
            <p:spPr>
              <a:xfrm>
                <a:off x="4889025" y="3686450"/>
                <a:ext cx="34700" cy="86675"/>
              </a:xfrm>
              <a:custGeom>
                <a:avLst/>
                <a:gdLst/>
                <a:ahLst/>
                <a:cxnLst/>
                <a:rect l="l" t="t" r="r" b="b"/>
                <a:pathLst>
                  <a:path w="1388" h="3467" extrusionOk="0">
                    <a:moveTo>
                      <a:pt x="1" y="1"/>
                    </a:moveTo>
                    <a:lnTo>
                      <a:pt x="1" y="3466"/>
                    </a:lnTo>
                    <a:cubicBezTo>
                      <a:pt x="347" y="3466"/>
                      <a:pt x="662" y="3340"/>
                      <a:pt x="946" y="3088"/>
                    </a:cubicBezTo>
                    <a:cubicBezTo>
                      <a:pt x="1229" y="2836"/>
                      <a:pt x="1387" y="2458"/>
                      <a:pt x="1387" y="2080"/>
                    </a:cubicBezTo>
                    <a:lnTo>
                      <a:pt x="1387" y="1040"/>
                    </a:lnTo>
                    <a:cubicBezTo>
                      <a:pt x="1387" y="442"/>
                      <a:pt x="914" y="1"/>
                      <a:pt x="347" y="1"/>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419" name="Google Shape;10314;p74"/>
              <p:cNvSpPr/>
              <p:nvPr/>
            </p:nvSpPr>
            <p:spPr>
              <a:xfrm>
                <a:off x="4714975" y="3790425"/>
                <a:ext cx="122100" cy="104000"/>
              </a:xfrm>
              <a:custGeom>
                <a:avLst/>
                <a:gdLst/>
                <a:ahLst/>
                <a:cxnLst/>
                <a:rect l="l" t="t" r="r" b="b"/>
                <a:pathLst>
                  <a:path w="4884" h="4160" extrusionOk="0">
                    <a:moveTo>
                      <a:pt x="0" y="0"/>
                    </a:moveTo>
                    <a:lnTo>
                      <a:pt x="0" y="4159"/>
                    </a:lnTo>
                    <a:lnTo>
                      <a:pt x="4883" y="4159"/>
                    </a:lnTo>
                    <a:lnTo>
                      <a:pt x="4883" y="0"/>
                    </a:lnTo>
                    <a:lnTo>
                      <a:pt x="3466" y="0"/>
                    </a:lnTo>
                    <a:lnTo>
                      <a:pt x="3466" y="347"/>
                    </a:lnTo>
                    <a:cubicBezTo>
                      <a:pt x="3466" y="946"/>
                      <a:pt x="2993" y="1387"/>
                      <a:pt x="2426" y="1387"/>
                    </a:cubicBezTo>
                    <a:cubicBezTo>
                      <a:pt x="1827" y="1387"/>
                      <a:pt x="1418" y="914"/>
                      <a:pt x="1418" y="347"/>
                    </a:cubicBezTo>
                    <a:lnTo>
                      <a:pt x="1418" y="0"/>
                    </a:ln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420" name="Google Shape;10315;p74"/>
              <p:cNvSpPr/>
              <p:nvPr/>
            </p:nvSpPr>
            <p:spPr>
              <a:xfrm>
                <a:off x="4714175" y="3599825"/>
                <a:ext cx="122100" cy="69325"/>
              </a:xfrm>
              <a:custGeom>
                <a:avLst/>
                <a:gdLst/>
                <a:ahLst/>
                <a:cxnLst/>
                <a:rect l="l" t="t" r="r" b="b"/>
                <a:pathLst>
                  <a:path w="4884" h="2773" extrusionOk="0">
                    <a:moveTo>
                      <a:pt x="2427" y="0"/>
                    </a:moveTo>
                    <a:cubicBezTo>
                      <a:pt x="1103" y="0"/>
                      <a:pt x="1" y="1103"/>
                      <a:pt x="1" y="2426"/>
                    </a:cubicBezTo>
                    <a:lnTo>
                      <a:pt x="1" y="2773"/>
                    </a:lnTo>
                    <a:lnTo>
                      <a:pt x="1355" y="2773"/>
                    </a:lnTo>
                    <a:lnTo>
                      <a:pt x="1355" y="2426"/>
                    </a:lnTo>
                    <a:cubicBezTo>
                      <a:pt x="1355" y="1828"/>
                      <a:pt x="1828" y="1418"/>
                      <a:pt x="2395" y="1418"/>
                    </a:cubicBezTo>
                    <a:cubicBezTo>
                      <a:pt x="2994" y="1418"/>
                      <a:pt x="3403" y="1891"/>
                      <a:pt x="3403" y="2426"/>
                    </a:cubicBezTo>
                    <a:lnTo>
                      <a:pt x="3403" y="2773"/>
                    </a:lnTo>
                    <a:lnTo>
                      <a:pt x="4884" y="2773"/>
                    </a:lnTo>
                    <a:lnTo>
                      <a:pt x="4884" y="2426"/>
                    </a:lnTo>
                    <a:cubicBezTo>
                      <a:pt x="4884" y="1103"/>
                      <a:pt x="3781" y="0"/>
                      <a:pt x="2427" y="0"/>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grpSp>
        <p:grpSp>
          <p:nvGrpSpPr>
            <p:cNvPr id="438" name="Google Shape;10341;p74"/>
            <p:cNvGrpSpPr/>
            <p:nvPr/>
          </p:nvGrpSpPr>
          <p:grpSpPr>
            <a:xfrm>
              <a:off x="11843807" y="3665355"/>
              <a:ext cx="368772" cy="483471"/>
              <a:chOff x="3167275" y="3227275"/>
              <a:chExt cx="225300" cy="295375"/>
            </a:xfrm>
            <a:grpFill/>
          </p:grpSpPr>
          <p:sp>
            <p:nvSpPr>
              <p:cNvPr id="439" name="Google Shape;10342;p74"/>
              <p:cNvSpPr/>
              <p:nvPr/>
            </p:nvSpPr>
            <p:spPr>
              <a:xfrm>
                <a:off x="3167275" y="3227275"/>
                <a:ext cx="225300" cy="207950"/>
              </a:xfrm>
              <a:custGeom>
                <a:avLst/>
                <a:gdLst/>
                <a:ahLst/>
                <a:cxnLst/>
                <a:rect l="l" t="t" r="r" b="b"/>
                <a:pathLst>
                  <a:path w="9012" h="8318" extrusionOk="0">
                    <a:moveTo>
                      <a:pt x="4538" y="1"/>
                    </a:moveTo>
                    <a:cubicBezTo>
                      <a:pt x="2112" y="1"/>
                      <a:pt x="1" y="1985"/>
                      <a:pt x="32" y="4537"/>
                    </a:cubicBezTo>
                    <a:cubicBezTo>
                      <a:pt x="32" y="5860"/>
                      <a:pt x="631" y="7184"/>
                      <a:pt x="1797" y="8066"/>
                    </a:cubicBezTo>
                    <a:cubicBezTo>
                      <a:pt x="1923" y="8192"/>
                      <a:pt x="2017" y="8223"/>
                      <a:pt x="2049" y="8318"/>
                    </a:cubicBezTo>
                    <a:lnTo>
                      <a:pt x="4160" y="8318"/>
                    </a:lnTo>
                    <a:lnTo>
                      <a:pt x="4160" y="6900"/>
                    </a:lnTo>
                    <a:lnTo>
                      <a:pt x="2427" y="6900"/>
                    </a:lnTo>
                    <a:cubicBezTo>
                      <a:pt x="2238" y="6900"/>
                      <a:pt x="2080" y="6743"/>
                      <a:pt x="2080" y="6554"/>
                    </a:cubicBezTo>
                    <a:lnTo>
                      <a:pt x="2080" y="5829"/>
                    </a:lnTo>
                    <a:cubicBezTo>
                      <a:pt x="2080" y="4852"/>
                      <a:pt x="2679" y="4033"/>
                      <a:pt x="3498" y="3624"/>
                    </a:cubicBezTo>
                    <a:cubicBezTo>
                      <a:pt x="3277" y="3403"/>
                      <a:pt x="3151" y="3088"/>
                      <a:pt x="3151" y="2678"/>
                    </a:cubicBezTo>
                    <a:cubicBezTo>
                      <a:pt x="3151" y="1922"/>
                      <a:pt x="3782" y="1292"/>
                      <a:pt x="4538" y="1292"/>
                    </a:cubicBezTo>
                    <a:cubicBezTo>
                      <a:pt x="5262" y="1292"/>
                      <a:pt x="5892" y="1922"/>
                      <a:pt x="5892" y="2678"/>
                    </a:cubicBezTo>
                    <a:cubicBezTo>
                      <a:pt x="5892" y="3025"/>
                      <a:pt x="5735" y="3340"/>
                      <a:pt x="5546" y="3624"/>
                    </a:cubicBezTo>
                    <a:cubicBezTo>
                      <a:pt x="6365" y="4033"/>
                      <a:pt x="6964" y="4852"/>
                      <a:pt x="6964" y="5829"/>
                    </a:cubicBezTo>
                    <a:lnTo>
                      <a:pt x="6964" y="6554"/>
                    </a:lnTo>
                    <a:cubicBezTo>
                      <a:pt x="6964" y="6743"/>
                      <a:pt x="6806" y="6900"/>
                      <a:pt x="6617" y="6900"/>
                    </a:cubicBezTo>
                    <a:lnTo>
                      <a:pt x="4884" y="6900"/>
                    </a:lnTo>
                    <a:lnTo>
                      <a:pt x="4884" y="8318"/>
                    </a:lnTo>
                    <a:lnTo>
                      <a:pt x="6995" y="8318"/>
                    </a:lnTo>
                    <a:cubicBezTo>
                      <a:pt x="7027" y="8286"/>
                      <a:pt x="7121" y="8192"/>
                      <a:pt x="7247" y="8129"/>
                    </a:cubicBezTo>
                    <a:cubicBezTo>
                      <a:pt x="8413" y="7184"/>
                      <a:pt x="9011" y="5829"/>
                      <a:pt x="9011" y="4506"/>
                    </a:cubicBezTo>
                    <a:cubicBezTo>
                      <a:pt x="9011" y="2017"/>
                      <a:pt x="6995" y="1"/>
                      <a:pt x="4538" y="1"/>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440" name="Google Shape;10343;p74"/>
              <p:cNvSpPr/>
              <p:nvPr/>
            </p:nvSpPr>
            <p:spPr>
              <a:xfrm>
                <a:off x="3262600" y="3278475"/>
                <a:ext cx="35450" cy="35475"/>
              </a:xfrm>
              <a:custGeom>
                <a:avLst/>
                <a:gdLst/>
                <a:ahLst/>
                <a:cxnLst/>
                <a:rect l="l" t="t" r="r" b="b"/>
                <a:pathLst>
                  <a:path w="1418" h="1419" extrusionOk="0">
                    <a:moveTo>
                      <a:pt x="725" y="0"/>
                    </a:moveTo>
                    <a:cubicBezTo>
                      <a:pt x="315" y="0"/>
                      <a:pt x="0" y="315"/>
                      <a:pt x="0" y="725"/>
                    </a:cubicBezTo>
                    <a:cubicBezTo>
                      <a:pt x="0" y="1103"/>
                      <a:pt x="315" y="1418"/>
                      <a:pt x="725" y="1418"/>
                    </a:cubicBezTo>
                    <a:cubicBezTo>
                      <a:pt x="1103" y="1418"/>
                      <a:pt x="1418" y="1103"/>
                      <a:pt x="1418" y="725"/>
                    </a:cubicBezTo>
                    <a:cubicBezTo>
                      <a:pt x="1418" y="315"/>
                      <a:pt x="1103" y="0"/>
                      <a:pt x="725" y="0"/>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441" name="Google Shape;10344;p74"/>
              <p:cNvSpPr/>
              <p:nvPr/>
            </p:nvSpPr>
            <p:spPr>
              <a:xfrm>
                <a:off x="3220050" y="3452525"/>
                <a:ext cx="121325" cy="35475"/>
              </a:xfrm>
              <a:custGeom>
                <a:avLst/>
                <a:gdLst/>
                <a:ahLst/>
                <a:cxnLst/>
                <a:rect l="l" t="t" r="r" b="b"/>
                <a:pathLst>
                  <a:path w="4853" h="1419" extrusionOk="0">
                    <a:moveTo>
                      <a:pt x="1" y="1"/>
                    </a:moveTo>
                    <a:lnTo>
                      <a:pt x="1" y="347"/>
                    </a:lnTo>
                    <a:cubicBezTo>
                      <a:pt x="1" y="946"/>
                      <a:pt x="473" y="1419"/>
                      <a:pt x="1040" y="1419"/>
                    </a:cubicBezTo>
                    <a:lnTo>
                      <a:pt x="3781" y="1419"/>
                    </a:lnTo>
                    <a:cubicBezTo>
                      <a:pt x="4380" y="1419"/>
                      <a:pt x="4853" y="946"/>
                      <a:pt x="4853" y="347"/>
                    </a:cubicBezTo>
                    <a:lnTo>
                      <a:pt x="4853" y="1"/>
                    </a:ln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442" name="Google Shape;10345;p74"/>
              <p:cNvSpPr/>
              <p:nvPr/>
            </p:nvSpPr>
            <p:spPr>
              <a:xfrm>
                <a:off x="3237375" y="3332025"/>
                <a:ext cx="86675" cy="52000"/>
              </a:xfrm>
              <a:custGeom>
                <a:avLst/>
                <a:gdLst/>
                <a:ahLst/>
                <a:cxnLst/>
                <a:rect l="l" t="t" r="r" b="b"/>
                <a:pathLst>
                  <a:path w="3467" h="2080" extrusionOk="0">
                    <a:moveTo>
                      <a:pt x="1734" y="1"/>
                    </a:moveTo>
                    <a:cubicBezTo>
                      <a:pt x="789" y="1"/>
                      <a:pt x="1" y="725"/>
                      <a:pt x="1" y="1733"/>
                    </a:cubicBezTo>
                    <a:lnTo>
                      <a:pt x="1" y="2080"/>
                    </a:lnTo>
                    <a:lnTo>
                      <a:pt x="3466" y="2080"/>
                    </a:lnTo>
                    <a:lnTo>
                      <a:pt x="3466" y="1733"/>
                    </a:lnTo>
                    <a:cubicBezTo>
                      <a:pt x="3466" y="788"/>
                      <a:pt x="2679" y="1"/>
                      <a:pt x="1734" y="1"/>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443" name="Google Shape;10346;p74"/>
              <p:cNvSpPr/>
              <p:nvPr/>
            </p:nvSpPr>
            <p:spPr>
              <a:xfrm>
                <a:off x="3237375" y="3505300"/>
                <a:ext cx="87450" cy="17350"/>
              </a:xfrm>
              <a:custGeom>
                <a:avLst/>
                <a:gdLst/>
                <a:ahLst/>
                <a:cxnLst/>
                <a:rect l="l" t="t" r="r" b="b"/>
                <a:pathLst>
                  <a:path w="3498" h="694" extrusionOk="0">
                    <a:moveTo>
                      <a:pt x="32" y="1"/>
                    </a:moveTo>
                    <a:cubicBezTo>
                      <a:pt x="1" y="379"/>
                      <a:pt x="284" y="694"/>
                      <a:pt x="694" y="694"/>
                    </a:cubicBezTo>
                    <a:lnTo>
                      <a:pt x="2773" y="694"/>
                    </a:lnTo>
                    <a:cubicBezTo>
                      <a:pt x="3183" y="694"/>
                      <a:pt x="3498" y="379"/>
                      <a:pt x="3498" y="1"/>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grpSp>
        <p:grpSp>
          <p:nvGrpSpPr>
            <p:cNvPr id="451" name="Google Shape;10359;p74"/>
            <p:cNvGrpSpPr/>
            <p:nvPr/>
          </p:nvGrpSpPr>
          <p:grpSpPr>
            <a:xfrm>
              <a:off x="9082787" y="4641757"/>
              <a:ext cx="513246" cy="451814"/>
              <a:chOff x="4991425" y="3617150"/>
              <a:chExt cx="296175" cy="260725"/>
            </a:xfrm>
            <a:grpFill/>
          </p:grpSpPr>
          <p:sp>
            <p:nvSpPr>
              <p:cNvPr id="452" name="Google Shape;10360;p74"/>
              <p:cNvSpPr/>
              <p:nvPr/>
            </p:nvSpPr>
            <p:spPr>
              <a:xfrm>
                <a:off x="5069400" y="3738450"/>
                <a:ext cx="139425" cy="139425"/>
              </a:xfrm>
              <a:custGeom>
                <a:avLst/>
                <a:gdLst/>
                <a:ahLst/>
                <a:cxnLst/>
                <a:rect l="l" t="t" r="r" b="b"/>
                <a:pathLst>
                  <a:path w="5577" h="5577" extrusionOk="0">
                    <a:moveTo>
                      <a:pt x="2804" y="0"/>
                    </a:moveTo>
                    <a:cubicBezTo>
                      <a:pt x="1607" y="0"/>
                      <a:pt x="1450" y="725"/>
                      <a:pt x="1009" y="3308"/>
                    </a:cubicBezTo>
                    <a:cubicBezTo>
                      <a:pt x="946" y="3749"/>
                      <a:pt x="851" y="4285"/>
                      <a:pt x="757" y="4883"/>
                    </a:cubicBezTo>
                    <a:lnTo>
                      <a:pt x="347" y="4883"/>
                    </a:lnTo>
                    <a:cubicBezTo>
                      <a:pt x="158" y="4883"/>
                      <a:pt x="0" y="5041"/>
                      <a:pt x="0" y="5230"/>
                    </a:cubicBezTo>
                    <a:cubicBezTo>
                      <a:pt x="0" y="5419"/>
                      <a:pt x="158" y="5576"/>
                      <a:pt x="347" y="5576"/>
                    </a:cubicBezTo>
                    <a:lnTo>
                      <a:pt x="5230" y="5576"/>
                    </a:lnTo>
                    <a:cubicBezTo>
                      <a:pt x="5419" y="5545"/>
                      <a:pt x="5577" y="5387"/>
                      <a:pt x="5577" y="5198"/>
                    </a:cubicBezTo>
                    <a:cubicBezTo>
                      <a:pt x="5577" y="5009"/>
                      <a:pt x="5419" y="4852"/>
                      <a:pt x="5230" y="4852"/>
                    </a:cubicBezTo>
                    <a:lnTo>
                      <a:pt x="4852" y="4852"/>
                    </a:lnTo>
                    <a:cubicBezTo>
                      <a:pt x="4726" y="4253"/>
                      <a:pt x="4632" y="3749"/>
                      <a:pt x="4569" y="3277"/>
                    </a:cubicBezTo>
                    <a:cubicBezTo>
                      <a:pt x="4128" y="756"/>
                      <a:pt x="3970" y="0"/>
                      <a:pt x="2804" y="0"/>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453" name="Google Shape;10361;p74"/>
              <p:cNvSpPr/>
              <p:nvPr/>
            </p:nvSpPr>
            <p:spPr>
              <a:xfrm>
                <a:off x="5200150" y="3617150"/>
                <a:ext cx="69325" cy="69325"/>
              </a:xfrm>
              <a:custGeom>
                <a:avLst/>
                <a:gdLst/>
                <a:ahLst/>
                <a:cxnLst/>
                <a:rect l="l" t="t" r="r" b="b"/>
                <a:pathLst>
                  <a:path w="2773" h="2773" extrusionOk="0">
                    <a:moveTo>
                      <a:pt x="1386" y="0"/>
                    </a:moveTo>
                    <a:cubicBezTo>
                      <a:pt x="630" y="0"/>
                      <a:pt x="0" y="630"/>
                      <a:pt x="0" y="1387"/>
                    </a:cubicBezTo>
                    <a:cubicBezTo>
                      <a:pt x="0" y="2111"/>
                      <a:pt x="630" y="2773"/>
                      <a:pt x="1386" y="2773"/>
                    </a:cubicBezTo>
                    <a:cubicBezTo>
                      <a:pt x="2143" y="2773"/>
                      <a:pt x="2773" y="2111"/>
                      <a:pt x="2773" y="1387"/>
                    </a:cubicBezTo>
                    <a:cubicBezTo>
                      <a:pt x="2773" y="630"/>
                      <a:pt x="2143" y="0"/>
                      <a:pt x="1386" y="0"/>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454" name="Google Shape;10362;p74"/>
              <p:cNvSpPr/>
              <p:nvPr/>
            </p:nvSpPr>
            <p:spPr>
              <a:xfrm>
                <a:off x="5009550" y="3617150"/>
                <a:ext cx="68525" cy="69325"/>
              </a:xfrm>
              <a:custGeom>
                <a:avLst/>
                <a:gdLst/>
                <a:ahLst/>
                <a:cxnLst/>
                <a:rect l="l" t="t" r="r" b="b"/>
                <a:pathLst>
                  <a:path w="2741" h="2773" extrusionOk="0">
                    <a:moveTo>
                      <a:pt x="1355" y="0"/>
                    </a:moveTo>
                    <a:cubicBezTo>
                      <a:pt x="599" y="0"/>
                      <a:pt x="0" y="630"/>
                      <a:pt x="0" y="1387"/>
                    </a:cubicBezTo>
                    <a:cubicBezTo>
                      <a:pt x="0" y="2143"/>
                      <a:pt x="599" y="2773"/>
                      <a:pt x="1355" y="2773"/>
                    </a:cubicBezTo>
                    <a:cubicBezTo>
                      <a:pt x="2111" y="2773"/>
                      <a:pt x="2741" y="2143"/>
                      <a:pt x="2741" y="1387"/>
                    </a:cubicBezTo>
                    <a:cubicBezTo>
                      <a:pt x="2741" y="630"/>
                      <a:pt x="2111" y="0"/>
                      <a:pt x="1355" y="0"/>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455" name="Google Shape;10363;p74"/>
              <p:cNvSpPr/>
              <p:nvPr/>
            </p:nvSpPr>
            <p:spPr>
              <a:xfrm>
                <a:off x="4991425" y="3686450"/>
                <a:ext cx="104775" cy="52025"/>
              </a:xfrm>
              <a:custGeom>
                <a:avLst/>
                <a:gdLst/>
                <a:ahLst/>
                <a:cxnLst/>
                <a:rect l="l" t="t" r="r" b="b"/>
                <a:pathLst>
                  <a:path w="4191" h="2081" extrusionOk="0">
                    <a:moveTo>
                      <a:pt x="568" y="1"/>
                    </a:moveTo>
                    <a:cubicBezTo>
                      <a:pt x="252" y="347"/>
                      <a:pt x="0" y="851"/>
                      <a:pt x="0" y="1356"/>
                    </a:cubicBezTo>
                    <a:lnTo>
                      <a:pt x="0" y="1734"/>
                    </a:lnTo>
                    <a:cubicBezTo>
                      <a:pt x="0" y="1923"/>
                      <a:pt x="158" y="2080"/>
                      <a:pt x="347" y="2080"/>
                    </a:cubicBezTo>
                    <a:lnTo>
                      <a:pt x="3813" y="2080"/>
                    </a:lnTo>
                    <a:cubicBezTo>
                      <a:pt x="4033" y="2080"/>
                      <a:pt x="4191" y="1923"/>
                      <a:pt x="4191" y="1734"/>
                    </a:cubicBezTo>
                    <a:lnTo>
                      <a:pt x="4191" y="1356"/>
                    </a:lnTo>
                    <a:cubicBezTo>
                      <a:pt x="4191" y="820"/>
                      <a:pt x="3970" y="347"/>
                      <a:pt x="3624" y="1"/>
                    </a:cubicBezTo>
                    <a:cubicBezTo>
                      <a:pt x="3245" y="410"/>
                      <a:pt x="2678" y="694"/>
                      <a:pt x="2080" y="694"/>
                    </a:cubicBezTo>
                    <a:cubicBezTo>
                      <a:pt x="1513" y="694"/>
                      <a:pt x="946" y="410"/>
                      <a:pt x="568" y="1"/>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456" name="Google Shape;10364;p74"/>
              <p:cNvSpPr/>
              <p:nvPr/>
            </p:nvSpPr>
            <p:spPr>
              <a:xfrm>
                <a:off x="5183600" y="3686450"/>
                <a:ext cx="104000" cy="52025"/>
              </a:xfrm>
              <a:custGeom>
                <a:avLst/>
                <a:gdLst/>
                <a:ahLst/>
                <a:cxnLst/>
                <a:rect l="l" t="t" r="r" b="b"/>
                <a:pathLst>
                  <a:path w="4160" h="2081" extrusionOk="0">
                    <a:moveTo>
                      <a:pt x="536" y="1"/>
                    </a:moveTo>
                    <a:cubicBezTo>
                      <a:pt x="221" y="347"/>
                      <a:pt x="1" y="851"/>
                      <a:pt x="1" y="1356"/>
                    </a:cubicBezTo>
                    <a:lnTo>
                      <a:pt x="1" y="1702"/>
                    </a:lnTo>
                    <a:cubicBezTo>
                      <a:pt x="1" y="1923"/>
                      <a:pt x="158" y="2080"/>
                      <a:pt x="347" y="2080"/>
                    </a:cubicBezTo>
                    <a:lnTo>
                      <a:pt x="3813" y="2080"/>
                    </a:lnTo>
                    <a:cubicBezTo>
                      <a:pt x="4002" y="2080"/>
                      <a:pt x="4159" y="1923"/>
                      <a:pt x="4159" y="1702"/>
                    </a:cubicBezTo>
                    <a:lnTo>
                      <a:pt x="4159" y="1356"/>
                    </a:lnTo>
                    <a:cubicBezTo>
                      <a:pt x="4159" y="820"/>
                      <a:pt x="3970" y="347"/>
                      <a:pt x="3624" y="1"/>
                    </a:cubicBezTo>
                    <a:cubicBezTo>
                      <a:pt x="3214" y="410"/>
                      <a:pt x="2679" y="694"/>
                      <a:pt x="2080" y="694"/>
                    </a:cubicBezTo>
                    <a:cubicBezTo>
                      <a:pt x="1450" y="694"/>
                      <a:pt x="946" y="410"/>
                      <a:pt x="536" y="1"/>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457" name="Google Shape;10365;p74"/>
              <p:cNvSpPr/>
              <p:nvPr/>
            </p:nvSpPr>
            <p:spPr>
              <a:xfrm>
                <a:off x="5187550" y="3755775"/>
                <a:ext cx="100050" cy="52800"/>
              </a:xfrm>
              <a:custGeom>
                <a:avLst/>
                <a:gdLst/>
                <a:ahLst/>
                <a:cxnLst/>
                <a:rect l="l" t="t" r="r" b="b"/>
                <a:pathLst>
                  <a:path w="4002" h="2112" extrusionOk="0">
                    <a:moveTo>
                      <a:pt x="0" y="0"/>
                    </a:moveTo>
                    <a:cubicBezTo>
                      <a:pt x="189" y="567"/>
                      <a:pt x="315" y="1229"/>
                      <a:pt x="473" y="2111"/>
                    </a:cubicBezTo>
                    <a:lnTo>
                      <a:pt x="3655" y="2111"/>
                    </a:lnTo>
                    <a:cubicBezTo>
                      <a:pt x="3844" y="2111"/>
                      <a:pt x="4001" y="1954"/>
                      <a:pt x="4001" y="1733"/>
                    </a:cubicBezTo>
                    <a:lnTo>
                      <a:pt x="4001" y="378"/>
                    </a:lnTo>
                    <a:cubicBezTo>
                      <a:pt x="3970" y="158"/>
                      <a:pt x="3844" y="0"/>
                      <a:pt x="3655" y="0"/>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458" name="Google Shape;10366;p74"/>
              <p:cNvSpPr/>
              <p:nvPr/>
            </p:nvSpPr>
            <p:spPr>
              <a:xfrm>
                <a:off x="4991425" y="3755775"/>
                <a:ext cx="100850" cy="52000"/>
              </a:xfrm>
              <a:custGeom>
                <a:avLst/>
                <a:gdLst/>
                <a:ahLst/>
                <a:cxnLst/>
                <a:rect l="l" t="t" r="r" b="b"/>
                <a:pathLst>
                  <a:path w="4034" h="2080" extrusionOk="0">
                    <a:moveTo>
                      <a:pt x="347" y="0"/>
                    </a:moveTo>
                    <a:cubicBezTo>
                      <a:pt x="158" y="0"/>
                      <a:pt x="0" y="158"/>
                      <a:pt x="0" y="347"/>
                    </a:cubicBezTo>
                    <a:lnTo>
                      <a:pt x="0" y="1733"/>
                    </a:lnTo>
                    <a:cubicBezTo>
                      <a:pt x="0" y="1954"/>
                      <a:pt x="158" y="2080"/>
                      <a:pt x="347" y="2080"/>
                    </a:cubicBezTo>
                    <a:lnTo>
                      <a:pt x="3561" y="2080"/>
                    </a:lnTo>
                    <a:cubicBezTo>
                      <a:pt x="3718" y="1229"/>
                      <a:pt x="3813" y="567"/>
                      <a:pt x="4033" y="0"/>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grpSp>
        <p:grpSp>
          <p:nvGrpSpPr>
            <p:cNvPr id="484" name="Google Shape;10399;p74"/>
            <p:cNvGrpSpPr/>
            <p:nvPr/>
          </p:nvGrpSpPr>
          <p:grpSpPr>
            <a:xfrm>
              <a:off x="4176693" y="4547342"/>
              <a:ext cx="511859" cy="509131"/>
              <a:chOff x="3497300" y="3591950"/>
              <a:chExt cx="295375" cy="293800"/>
            </a:xfrm>
            <a:grpFill/>
          </p:grpSpPr>
          <p:sp>
            <p:nvSpPr>
              <p:cNvPr id="485" name="Google Shape;10400;p74"/>
              <p:cNvSpPr/>
              <p:nvPr/>
            </p:nvSpPr>
            <p:spPr>
              <a:xfrm>
                <a:off x="3628825" y="3724275"/>
                <a:ext cx="18150" cy="16550"/>
              </a:xfrm>
              <a:custGeom>
                <a:avLst/>
                <a:gdLst/>
                <a:ahLst/>
                <a:cxnLst/>
                <a:rect l="l" t="t" r="r" b="b"/>
                <a:pathLst>
                  <a:path w="726" h="662" extrusionOk="0">
                    <a:moveTo>
                      <a:pt x="375" y="0"/>
                    </a:moveTo>
                    <a:cubicBezTo>
                      <a:pt x="292" y="0"/>
                      <a:pt x="206" y="32"/>
                      <a:pt x="127" y="95"/>
                    </a:cubicBezTo>
                    <a:cubicBezTo>
                      <a:pt x="1" y="221"/>
                      <a:pt x="1" y="441"/>
                      <a:pt x="127" y="567"/>
                    </a:cubicBezTo>
                    <a:cubicBezTo>
                      <a:pt x="190" y="630"/>
                      <a:pt x="277" y="662"/>
                      <a:pt x="363" y="662"/>
                    </a:cubicBezTo>
                    <a:cubicBezTo>
                      <a:pt x="450" y="662"/>
                      <a:pt x="536" y="630"/>
                      <a:pt x="599" y="567"/>
                    </a:cubicBezTo>
                    <a:cubicBezTo>
                      <a:pt x="725" y="441"/>
                      <a:pt x="725" y="221"/>
                      <a:pt x="599" y="95"/>
                    </a:cubicBezTo>
                    <a:cubicBezTo>
                      <a:pt x="536" y="32"/>
                      <a:pt x="458" y="0"/>
                      <a:pt x="375" y="0"/>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486" name="Google Shape;10401;p74"/>
              <p:cNvSpPr/>
              <p:nvPr/>
            </p:nvSpPr>
            <p:spPr>
              <a:xfrm>
                <a:off x="3590250" y="3689400"/>
                <a:ext cx="94525" cy="86675"/>
              </a:xfrm>
              <a:custGeom>
                <a:avLst/>
                <a:gdLst/>
                <a:ahLst/>
                <a:cxnLst/>
                <a:rect l="l" t="t" r="r" b="b"/>
                <a:pathLst>
                  <a:path w="3781" h="3467" extrusionOk="0">
                    <a:moveTo>
                      <a:pt x="1922" y="710"/>
                    </a:moveTo>
                    <a:cubicBezTo>
                      <a:pt x="2190" y="710"/>
                      <a:pt x="2458" y="812"/>
                      <a:pt x="2647" y="1017"/>
                    </a:cubicBezTo>
                    <a:cubicBezTo>
                      <a:pt x="3088" y="1395"/>
                      <a:pt x="3088" y="2088"/>
                      <a:pt x="2647" y="2466"/>
                    </a:cubicBezTo>
                    <a:cubicBezTo>
                      <a:pt x="2458" y="2671"/>
                      <a:pt x="2190" y="2773"/>
                      <a:pt x="1922" y="2773"/>
                    </a:cubicBezTo>
                    <a:cubicBezTo>
                      <a:pt x="1654" y="2773"/>
                      <a:pt x="1386" y="2671"/>
                      <a:pt x="1197" y="2466"/>
                    </a:cubicBezTo>
                    <a:cubicBezTo>
                      <a:pt x="788" y="2088"/>
                      <a:pt x="788" y="1395"/>
                      <a:pt x="1197" y="1017"/>
                    </a:cubicBezTo>
                    <a:cubicBezTo>
                      <a:pt x="1386" y="812"/>
                      <a:pt x="1654" y="710"/>
                      <a:pt x="1922" y="710"/>
                    </a:cubicBezTo>
                    <a:close/>
                    <a:moveTo>
                      <a:pt x="1930" y="1"/>
                    </a:moveTo>
                    <a:cubicBezTo>
                      <a:pt x="1489" y="1"/>
                      <a:pt x="1040" y="182"/>
                      <a:pt x="693" y="544"/>
                    </a:cubicBezTo>
                    <a:cubicBezTo>
                      <a:pt x="0" y="1206"/>
                      <a:pt x="0" y="2309"/>
                      <a:pt x="693" y="2970"/>
                    </a:cubicBezTo>
                    <a:cubicBezTo>
                      <a:pt x="1024" y="3301"/>
                      <a:pt x="1473" y="3466"/>
                      <a:pt x="1918" y="3466"/>
                    </a:cubicBezTo>
                    <a:cubicBezTo>
                      <a:pt x="2363" y="3466"/>
                      <a:pt x="2804" y="3301"/>
                      <a:pt x="3119" y="2970"/>
                    </a:cubicBezTo>
                    <a:cubicBezTo>
                      <a:pt x="3781" y="2309"/>
                      <a:pt x="3781" y="1206"/>
                      <a:pt x="3119" y="544"/>
                    </a:cubicBezTo>
                    <a:cubicBezTo>
                      <a:pt x="2804" y="182"/>
                      <a:pt x="2371" y="1"/>
                      <a:pt x="1930" y="1"/>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487" name="Google Shape;10402;p74"/>
              <p:cNvSpPr/>
              <p:nvPr/>
            </p:nvSpPr>
            <p:spPr>
              <a:xfrm>
                <a:off x="3674525" y="3601400"/>
                <a:ext cx="118150" cy="118950"/>
              </a:xfrm>
              <a:custGeom>
                <a:avLst/>
                <a:gdLst/>
                <a:ahLst/>
                <a:cxnLst/>
                <a:rect l="l" t="t" r="r" b="b"/>
                <a:pathLst>
                  <a:path w="4726" h="4758" extrusionOk="0">
                    <a:moveTo>
                      <a:pt x="3533" y="0"/>
                    </a:moveTo>
                    <a:cubicBezTo>
                      <a:pt x="3442" y="0"/>
                      <a:pt x="3355" y="32"/>
                      <a:pt x="3308" y="95"/>
                    </a:cubicBezTo>
                    <a:lnTo>
                      <a:pt x="0" y="3308"/>
                    </a:lnTo>
                    <a:cubicBezTo>
                      <a:pt x="410" y="3623"/>
                      <a:pt x="788" y="4127"/>
                      <a:pt x="1953" y="4758"/>
                    </a:cubicBezTo>
                    <a:lnTo>
                      <a:pt x="4600" y="2678"/>
                    </a:lnTo>
                    <a:cubicBezTo>
                      <a:pt x="4663" y="2615"/>
                      <a:pt x="4726" y="2521"/>
                      <a:pt x="4726" y="2395"/>
                    </a:cubicBezTo>
                    <a:cubicBezTo>
                      <a:pt x="4726" y="1544"/>
                      <a:pt x="4348" y="693"/>
                      <a:pt x="3781" y="95"/>
                    </a:cubicBezTo>
                    <a:cubicBezTo>
                      <a:pt x="3718" y="32"/>
                      <a:pt x="3623" y="0"/>
                      <a:pt x="3533" y="0"/>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488" name="Google Shape;10403;p74"/>
              <p:cNvSpPr/>
              <p:nvPr/>
            </p:nvSpPr>
            <p:spPr>
              <a:xfrm>
                <a:off x="3631200" y="3774675"/>
                <a:ext cx="103200" cy="102400"/>
              </a:xfrm>
              <a:custGeom>
                <a:avLst/>
                <a:gdLst/>
                <a:ahLst/>
                <a:cxnLst/>
                <a:rect l="l" t="t" r="r" b="b"/>
                <a:pathLst>
                  <a:path w="4128" h="4096" extrusionOk="0">
                    <a:moveTo>
                      <a:pt x="2048" y="0"/>
                    </a:moveTo>
                    <a:cubicBezTo>
                      <a:pt x="1985" y="32"/>
                      <a:pt x="1985" y="63"/>
                      <a:pt x="1954" y="126"/>
                    </a:cubicBezTo>
                    <a:cubicBezTo>
                      <a:pt x="1506" y="546"/>
                      <a:pt x="859" y="767"/>
                      <a:pt x="235" y="767"/>
                    </a:cubicBezTo>
                    <a:cubicBezTo>
                      <a:pt x="156" y="767"/>
                      <a:pt x="78" y="764"/>
                      <a:pt x="0" y="756"/>
                    </a:cubicBezTo>
                    <a:lnTo>
                      <a:pt x="0" y="756"/>
                    </a:lnTo>
                    <a:cubicBezTo>
                      <a:pt x="567" y="1670"/>
                      <a:pt x="1355" y="3749"/>
                      <a:pt x="1418" y="3875"/>
                    </a:cubicBezTo>
                    <a:cubicBezTo>
                      <a:pt x="1450" y="4001"/>
                      <a:pt x="1607" y="4096"/>
                      <a:pt x="1733" y="4096"/>
                    </a:cubicBezTo>
                    <a:cubicBezTo>
                      <a:pt x="1891" y="4096"/>
                      <a:pt x="1985" y="4033"/>
                      <a:pt x="2048" y="3875"/>
                    </a:cubicBezTo>
                    <a:lnTo>
                      <a:pt x="2426" y="2647"/>
                    </a:lnTo>
                    <a:lnTo>
                      <a:pt x="3182" y="2647"/>
                    </a:lnTo>
                    <a:cubicBezTo>
                      <a:pt x="4128" y="2647"/>
                      <a:pt x="2710" y="630"/>
                      <a:pt x="2048" y="0"/>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489" name="Google Shape;10404;p74"/>
              <p:cNvSpPr/>
              <p:nvPr/>
            </p:nvSpPr>
            <p:spPr>
              <a:xfrm>
                <a:off x="3691850" y="3726625"/>
                <a:ext cx="89800" cy="89050"/>
              </a:xfrm>
              <a:custGeom>
                <a:avLst/>
                <a:gdLst/>
                <a:ahLst/>
                <a:cxnLst/>
                <a:rect l="l" t="t" r="r" b="b"/>
                <a:pathLst>
                  <a:path w="3592" h="3562" extrusionOk="0">
                    <a:moveTo>
                      <a:pt x="252" y="1"/>
                    </a:moveTo>
                    <a:cubicBezTo>
                      <a:pt x="284" y="410"/>
                      <a:pt x="189" y="883"/>
                      <a:pt x="0" y="1292"/>
                    </a:cubicBezTo>
                    <a:cubicBezTo>
                      <a:pt x="630" y="1922"/>
                      <a:pt x="1134" y="2615"/>
                      <a:pt x="1544" y="3466"/>
                    </a:cubicBezTo>
                    <a:cubicBezTo>
                      <a:pt x="1565" y="3530"/>
                      <a:pt x="1634" y="3562"/>
                      <a:pt x="1715" y="3562"/>
                    </a:cubicBezTo>
                    <a:cubicBezTo>
                      <a:pt x="1874" y="3562"/>
                      <a:pt x="2080" y="3443"/>
                      <a:pt x="2080" y="3214"/>
                    </a:cubicBezTo>
                    <a:lnTo>
                      <a:pt x="2080" y="2458"/>
                    </a:lnTo>
                    <a:lnTo>
                      <a:pt x="3308" y="2080"/>
                    </a:lnTo>
                    <a:cubicBezTo>
                      <a:pt x="3497" y="1985"/>
                      <a:pt x="3592" y="1891"/>
                      <a:pt x="3592" y="1733"/>
                    </a:cubicBezTo>
                    <a:cubicBezTo>
                      <a:pt x="3592" y="1576"/>
                      <a:pt x="3497" y="1450"/>
                      <a:pt x="3340" y="1418"/>
                    </a:cubicBezTo>
                    <a:cubicBezTo>
                      <a:pt x="3182" y="1355"/>
                      <a:pt x="1134" y="568"/>
                      <a:pt x="252" y="1"/>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490" name="Google Shape;10405;p74"/>
              <p:cNvSpPr/>
              <p:nvPr/>
            </p:nvSpPr>
            <p:spPr>
              <a:xfrm>
                <a:off x="3505175" y="3767575"/>
                <a:ext cx="120525" cy="118175"/>
              </a:xfrm>
              <a:custGeom>
                <a:avLst/>
                <a:gdLst/>
                <a:ahLst/>
                <a:cxnLst/>
                <a:rect l="l" t="t" r="r" b="b"/>
                <a:pathLst>
                  <a:path w="4821" h="4727" extrusionOk="0">
                    <a:moveTo>
                      <a:pt x="3372" y="1"/>
                    </a:moveTo>
                    <a:lnTo>
                      <a:pt x="95" y="3277"/>
                    </a:lnTo>
                    <a:cubicBezTo>
                      <a:pt x="1" y="3435"/>
                      <a:pt x="1" y="3687"/>
                      <a:pt x="158" y="3781"/>
                    </a:cubicBezTo>
                    <a:cubicBezTo>
                      <a:pt x="788" y="4411"/>
                      <a:pt x="1607" y="4727"/>
                      <a:pt x="2458" y="4727"/>
                    </a:cubicBezTo>
                    <a:cubicBezTo>
                      <a:pt x="2584" y="4727"/>
                      <a:pt x="2679" y="4695"/>
                      <a:pt x="2742" y="4632"/>
                    </a:cubicBezTo>
                    <a:lnTo>
                      <a:pt x="4821" y="1986"/>
                    </a:lnTo>
                    <a:cubicBezTo>
                      <a:pt x="4254" y="851"/>
                      <a:pt x="3718" y="442"/>
                      <a:pt x="3372" y="1"/>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491" name="Google Shape;10406;p74"/>
              <p:cNvSpPr/>
              <p:nvPr/>
            </p:nvSpPr>
            <p:spPr>
              <a:xfrm>
                <a:off x="3631200" y="3591950"/>
                <a:ext cx="104000" cy="84300"/>
              </a:xfrm>
              <a:custGeom>
                <a:avLst/>
                <a:gdLst/>
                <a:ahLst/>
                <a:cxnLst/>
                <a:rect l="l" t="t" r="r" b="b"/>
                <a:pathLst>
                  <a:path w="4160" h="3372" extrusionOk="0">
                    <a:moveTo>
                      <a:pt x="2836" y="0"/>
                    </a:moveTo>
                    <a:cubicBezTo>
                      <a:pt x="2678" y="0"/>
                      <a:pt x="2584" y="32"/>
                      <a:pt x="2521" y="95"/>
                    </a:cubicBezTo>
                    <a:lnTo>
                      <a:pt x="0" y="3245"/>
                    </a:lnTo>
                    <a:cubicBezTo>
                      <a:pt x="90" y="3238"/>
                      <a:pt x="181" y="3234"/>
                      <a:pt x="272" y="3234"/>
                    </a:cubicBezTo>
                    <a:cubicBezTo>
                      <a:pt x="568" y="3234"/>
                      <a:pt x="870" y="3275"/>
                      <a:pt x="1135" y="3371"/>
                    </a:cubicBezTo>
                    <a:cubicBezTo>
                      <a:pt x="1324" y="3119"/>
                      <a:pt x="3939" y="567"/>
                      <a:pt x="4159" y="347"/>
                    </a:cubicBezTo>
                    <a:cubicBezTo>
                      <a:pt x="3718" y="158"/>
                      <a:pt x="3308" y="0"/>
                      <a:pt x="2836" y="0"/>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492" name="Google Shape;10407;p74"/>
              <p:cNvSpPr/>
              <p:nvPr/>
            </p:nvSpPr>
            <p:spPr>
              <a:xfrm>
                <a:off x="3497300" y="3721900"/>
                <a:ext cx="84300" cy="107150"/>
              </a:xfrm>
              <a:custGeom>
                <a:avLst/>
                <a:gdLst/>
                <a:ahLst/>
                <a:cxnLst/>
                <a:rect l="l" t="t" r="r" b="b"/>
                <a:pathLst>
                  <a:path w="3372" h="4286" extrusionOk="0">
                    <a:moveTo>
                      <a:pt x="3246" y="1"/>
                    </a:moveTo>
                    <a:lnTo>
                      <a:pt x="95" y="2552"/>
                    </a:lnTo>
                    <a:cubicBezTo>
                      <a:pt x="32" y="2615"/>
                      <a:pt x="1" y="2710"/>
                      <a:pt x="1" y="2836"/>
                    </a:cubicBezTo>
                    <a:cubicBezTo>
                      <a:pt x="1" y="3340"/>
                      <a:pt x="95" y="3844"/>
                      <a:pt x="347" y="4285"/>
                    </a:cubicBezTo>
                    <a:lnTo>
                      <a:pt x="3372" y="1261"/>
                    </a:lnTo>
                    <a:cubicBezTo>
                      <a:pt x="3214" y="851"/>
                      <a:pt x="3183" y="410"/>
                      <a:pt x="3246" y="1"/>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grpSp>
        <p:grpSp>
          <p:nvGrpSpPr>
            <p:cNvPr id="506" name="Google Shape;10421;p74"/>
            <p:cNvGrpSpPr/>
            <p:nvPr/>
          </p:nvGrpSpPr>
          <p:grpSpPr>
            <a:xfrm>
              <a:off x="9866876" y="4559054"/>
              <a:ext cx="514631" cy="515974"/>
              <a:chOff x="5355300" y="3598250"/>
              <a:chExt cx="296975" cy="297750"/>
            </a:xfrm>
            <a:grpFill/>
          </p:grpSpPr>
          <p:sp>
            <p:nvSpPr>
              <p:cNvPr id="507" name="Google Shape;10422;p74"/>
              <p:cNvSpPr/>
              <p:nvPr/>
            </p:nvSpPr>
            <p:spPr>
              <a:xfrm>
                <a:off x="5355300" y="3703000"/>
                <a:ext cx="35475" cy="191425"/>
              </a:xfrm>
              <a:custGeom>
                <a:avLst/>
                <a:gdLst/>
                <a:ahLst/>
                <a:cxnLst/>
                <a:rect l="l" t="t" r="r" b="b"/>
                <a:pathLst>
                  <a:path w="1419" h="7657" extrusionOk="0">
                    <a:moveTo>
                      <a:pt x="410" y="0"/>
                    </a:moveTo>
                    <a:cubicBezTo>
                      <a:pt x="221" y="0"/>
                      <a:pt x="64" y="158"/>
                      <a:pt x="64" y="347"/>
                    </a:cubicBezTo>
                    <a:cubicBezTo>
                      <a:pt x="1" y="2867"/>
                      <a:pt x="1" y="4789"/>
                      <a:pt x="1" y="7310"/>
                    </a:cubicBezTo>
                    <a:cubicBezTo>
                      <a:pt x="1" y="7530"/>
                      <a:pt x="158" y="7656"/>
                      <a:pt x="379" y="7656"/>
                    </a:cubicBezTo>
                    <a:cubicBezTo>
                      <a:pt x="568" y="7656"/>
                      <a:pt x="725" y="7530"/>
                      <a:pt x="725" y="7310"/>
                    </a:cubicBezTo>
                    <a:lnTo>
                      <a:pt x="725" y="1355"/>
                    </a:lnTo>
                    <a:lnTo>
                      <a:pt x="1418" y="1355"/>
                    </a:lnTo>
                    <a:lnTo>
                      <a:pt x="1418" y="0"/>
                    </a:ln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508" name="Google Shape;10423;p74"/>
              <p:cNvSpPr/>
              <p:nvPr/>
            </p:nvSpPr>
            <p:spPr>
              <a:xfrm>
                <a:off x="5389175" y="3773100"/>
                <a:ext cx="122900" cy="122900"/>
              </a:xfrm>
              <a:custGeom>
                <a:avLst/>
                <a:gdLst/>
                <a:ahLst/>
                <a:cxnLst/>
                <a:rect l="l" t="t" r="r" b="b"/>
                <a:pathLst>
                  <a:path w="4916" h="4916" extrusionOk="0">
                    <a:moveTo>
                      <a:pt x="2080" y="0"/>
                    </a:moveTo>
                    <a:lnTo>
                      <a:pt x="2080" y="693"/>
                    </a:lnTo>
                    <a:lnTo>
                      <a:pt x="1733" y="693"/>
                    </a:lnTo>
                    <a:cubicBezTo>
                      <a:pt x="788" y="693"/>
                      <a:pt x="0" y="1481"/>
                      <a:pt x="0" y="2458"/>
                    </a:cubicBezTo>
                    <a:cubicBezTo>
                      <a:pt x="0" y="2678"/>
                      <a:pt x="158" y="2836"/>
                      <a:pt x="347" y="2836"/>
                    </a:cubicBezTo>
                    <a:lnTo>
                      <a:pt x="2080" y="2836"/>
                    </a:lnTo>
                    <a:lnTo>
                      <a:pt x="2080" y="3529"/>
                    </a:lnTo>
                    <a:lnTo>
                      <a:pt x="1072" y="3529"/>
                    </a:lnTo>
                    <a:cubicBezTo>
                      <a:pt x="473" y="3529"/>
                      <a:pt x="32" y="4001"/>
                      <a:pt x="32" y="4569"/>
                    </a:cubicBezTo>
                    <a:cubicBezTo>
                      <a:pt x="32" y="4758"/>
                      <a:pt x="189" y="4915"/>
                      <a:pt x="410" y="4915"/>
                    </a:cubicBezTo>
                    <a:cubicBezTo>
                      <a:pt x="599" y="4915"/>
                      <a:pt x="757" y="4758"/>
                      <a:pt x="757" y="4569"/>
                    </a:cubicBezTo>
                    <a:cubicBezTo>
                      <a:pt x="757" y="4348"/>
                      <a:pt x="914" y="4190"/>
                      <a:pt x="1103" y="4190"/>
                    </a:cubicBezTo>
                    <a:lnTo>
                      <a:pt x="2143" y="4190"/>
                    </a:lnTo>
                    <a:lnTo>
                      <a:pt x="2143" y="4569"/>
                    </a:lnTo>
                    <a:cubicBezTo>
                      <a:pt x="2143" y="4758"/>
                      <a:pt x="2300" y="4915"/>
                      <a:pt x="2489" y="4915"/>
                    </a:cubicBezTo>
                    <a:cubicBezTo>
                      <a:pt x="2678" y="4915"/>
                      <a:pt x="2836" y="4758"/>
                      <a:pt x="2836" y="4569"/>
                    </a:cubicBezTo>
                    <a:lnTo>
                      <a:pt x="2836" y="4190"/>
                    </a:lnTo>
                    <a:lnTo>
                      <a:pt x="3876" y="4190"/>
                    </a:lnTo>
                    <a:cubicBezTo>
                      <a:pt x="4065" y="4190"/>
                      <a:pt x="4222" y="4348"/>
                      <a:pt x="4222" y="4569"/>
                    </a:cubicBezTo>
                    <a:cubicBezTo>
                      <a:pt x="4222" y="4758"/>
                      <a:pt x="4380" y="4915"/>
                      <a:pt x="4569" y="4915"/>
                    </a:cubicBezTo>
                    <a:cubicBezTo>
                      <a:pt x="4758" y="4915"/>
                      <a:pt x="4915" y="4758"/>
                      <a:pt x="4915" y="4569"/>
                    </a:cubicBezTo>
                    <a:cubicBezTo>
                      <a:pt x="4915" y="3970"/>
                      <a:pt x="4443" y="3529"/>
                      <a:pt x="3907" y="3529"/>
                    </a:cubicBezTo>
                    <a:lnTo>
                      <a:pt x="2867" y="3529"/>
                    </a:lnTo>
                    <a:lnTo>
                      <a:pt x="2867" y="2836"/>
                    </a:lnTo>
                    <a:lnTo>
                      <a:pt x="4537" y="2836"/>
                    </a:lnTo>
                    <a:lnTo>
                      <a:pt x="4537" y="2773"/>
                    </a:lnTo>
                    <a:cubicBezTo>
                      <a:pt x="4726" y="2773"/>
                      <a:pt x="4884" y="2615"/>
                      <a:pt x="4884" y="2426"/>
                    </a:cubicBezTo>
                    <a:cubicBezTo>
                      <a:pt x="4884" y="1481"/>
                      <a:pt x="4096" y="662"/>
                      <a:pt x="3151" y="662"/>
                    </a:cubicBezTo>
                    <a:lnTo>
                      <a:pt x="2804" y="662"/>
                    </a:lnTo>
                    <a:lnTo>
                      <a:pt x="2804" y="0"/>
                    </a:ln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509" name="Google Shape;10424;p74"/>
              <p:cNvSpPr/>
              <p:nvPr/>
            </p:nvSpPr>
            <p:spPr>
              <a:xfrm>
                <a:off x="5527800" y="3598250"/>
                <a:ext cx="105550" cy="35450"/>
              </a:xfrm>
              <a:custGeom>
                <a:avLst/>
                <a:gdLst/>
                <a:ahLst/>
                <a:cxnLst/>
                <a:rect l="l" t="t" r="r" b="b"/>
                <a:pathLst>
                  <a:path w="4222" h="1418" extrusionOk="0">
                    <a:moveTo>
                      <a:pt x="725" y="0"/>
                    </a:moveTo>
                    <a:cubicBezTo>
                      <a:pt x="315" y="0"/>
                      <a:pt x="0" y="315"/>
                      <a:pt x="0" y="725"/>
                    </a:cubicBezTo>
                    <a:cubicBezTo>
                      <a:pt x="63" y="1103"/>
                      <a:pt x="378" y="1418"/>
                      <a:pt x="725" y="1418"/>
                    </a:cubicBezTo>
                    <a:lnTo>
                      <a:pt x="3875" y="1418"/>
                    </a:lnTo>
                    <a:cubicBezTo>
                      <a:pt x="4064" y="1418"/>
                      <a:pt x="4222" y="1260"/>
                      <a:pt x="4222" y="1071"/>
                    </a:cubicBezTo>
                    <a:lnTo>
                      <a:pt x="4222" y="378"/>
                    </a:lnTo>
                    <a:cubicBezTo>
                      <a:pt x="4222" y="158"/>
                      <a:pt x="4064" y="0"/>
                      <a:pt x="3875" y="0"/>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510" name="Google Shape;10425;p74"/>
              <p:cNvSpPr/>
              <p:nvPr/>
            </p:nvSpPr>
            <p:spPr>
              <a:xfrm>
                <a:off x="5545900" y="3651800"/>
                <a:ext cx="104800" cy="35475"/>
              </a:xfrm>
              <a:custGeom>
                <a:avLst/>
                <a:gdLst/>
                <a:ahLst/>
                <a:cxnLst/>
                <a:rect l="l" t="t" r="r" b="b"/>
                <a:pathLst>
                  <a:path w="4192" h="1419" extrusionOk="0">
                    <a:moveTo>
                      <a:pt x="694" y="1"/>
                    </a:moveTo>
                    <a:cubicBezTo>
                      <a:pt x="316" y="1"/>
                      <a:pt x="1" y="316"/>
                      <a:pt x="1" y="694"/>
                    </a:cubicBezTo>
                    <a:cubicBezTo>
                      <a:pt x="1" y="1103"/>
                      <a:pt x="316" y="1418"/>
                      <a:pt x="694" y="1418"/>
                    </a:cubicBezTo>
                    <a:lnTo>
                      <a:pt x="3845" y="1418"/>
                    </a:lnTo>
                    <a:cubicBezTo>
                      <a:pt x="4065" y="1418"/>
                      <a:pt x="4191" y="1261"/>
                      <a:pt x="4191" y="1072"/>
                    </a:cubicBezTo>
                    <a:lnTo>
                      <a:pt x="4191" y="347"/>
                    </a:lnTo>
                    <a:cubicBezTo>
                      <a:pt x="4191" y="158"/>
                      <a:pt x="4065" y="1"/>
                      <a:pt x="3845" y="1"/>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511" name="Google Shape;10426;p74"/>
              <p:cNvSpPr/>
              <p:nvPr/>
            </p:nvSpPr>
            <p:spPr>
              <a:xfrm>
                <a:off x="5529375" y="3754975"/>
                <a:ext cx="122100" cy="35475"/>
              </a:xfrm>
              <a:custGeom>
                <a:avLst/>
                <a:gdLst/>
                <a:ahLst/>
                <a:cxnLst/>
                <a:rect l="l" t="t" r="r" b="b"/>
                <a:pathLst>
                  <a:path w="4884" h="1419" extrusionOk="0">
                    <a:moveTo>
                      <a:pt x="0" y="1"/>
                    </a:moveTo>
                    <a:lnTo>
                      <a:pt x="0" y="1418"/>
                    </a:lnTo>
                    <a:lnTo>
                      <a:pt x="4884" y="1418"/>
                    </a:lnTo>
                    <a:lnTo>
                      <a:pt x="4884" y="1"/>
                    </a:lnTo>
                    <a:lnTo>
                      <a:pt x="2773" y="1"/>
                    </a:lnTo>
                    <a:lnTo>
                      <a:pt x="2773" y="347"/>
                    </a:lnTo>
                    <a:cubicBezTo>
                      <a:pt x="2773" y="568"/>
                      <a:pt x="2615" y="725"/>
                      <a:pt x="2426" y="725"/>
                    </a:cubicBezTo>
                    <a:cubicBezTo>
                      <a:pt x="2237" y="725"/>
                      <a:pt x="2080" y="568"/>
                      <a:pt x="2080" y="347"/>
                    </a:cubicBezTo>
                    <a:lnTo>
                      <a:pt x="2080" y="1"/>
                    </a:ln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512" name="Google Shape;10427;p74"/>
              <p:cNvSpPr/>
              <p:nvPr/>
            </p:nvSpPr>
            <p:spPr>
              <a:xfrm>
                <a:off x="5511250" y="3703000"/>
                <a:ext cx="140225" cy="33900"/>
              </a:xfrm>
              <a:custGeom>
                <a:avLst/>
                <a:gdLst/>
                <a:ahLst/>
                <a:cxnLst/>
                <a:rect l="l" t="t" r="r" b="b"/>
                <a:pathLst>
                  <a:path w="5609" h="1356" extrusionOk="0">
                    <a:moveTo>
                      <a:pt x="1" y="0"/>
                    </a:moveTo>
                    <a:lnTo>
                      <a:pt x="1" y="1355"/>
                    </a:lnTo>
                    <a:lnTo>
                      <a:pt x="5609" y="1355"/>
                    </a:lnTo>
                    <a:lnTo>
                      <a:pt x="5609" y="347"/>
                    </a:lnTo>
                    <a:cubicBezTo>
                      <a:pt x="5577" y="158"/>
                      <a:pt x="5451" y="0"/>
                      <a:pt x="5231" y="0"/>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513" name="Google Shape;10428;p74"/>
              <p:cNvSpPr/>
              <p:nvPr/>
            </p:nvSpPr>
            <p:spPr>
              <a:xfrm>
                <a:off x="5529375" y="3808550"/>
                <a:ext cx="122900" cy="87450"/>
              </a:xfrm>
              <a:custGeom>
                <a:avLst/>
                <a:gdLst/>
                <a:ahLst/>
                <a:cxnLst/>
                <a:rect l="l" t="t" r="r" b="b"/>
                <a:pathLst>
                  <a:path w="4916" h="3498" extrusionOk="0">
                    <a:moveTo>
                      <a:pt x="0" y="0"/>
                    </a:moveTo>
                    <a:lnTo>
                      <a:pt x="0" y="3151"/>
                    </a:lnTo>
                    <a:cubicBezTo>
                      <a:pt x="0" y="3340"/>
                      <a:pt x="158" y="3497"/>
                      <a:pt x="347" y="3497"/>
                    </a:cubicBezTo>
                    <a:cubicBezTo>
                      <a:pt x="536" y="3497"/>
                      <a:pt x="693" y="3340"/>
                      <a:pt x="693" y="3151"/>
                    </a:cubicBezTo>
                    <a:lnTo>
                      <a:pt x="693" y="1418"/>
                    </a:lnTo>
                    <a:lnTo>
                      <a:pt x="4190" y="1418"/>
                    </a:lnTo>
                    <a:lnTo>
                      <a:pt x="4190" y="3151"/>
                    </a:lnTo>
                    <a:cubicBezTo>
                      <a:pt x="4190" y="3340"/>
                      <a:pt x="4348" y="3497"/>
                      <a:pt x="4569" y="3497"/>
                    </a:cubicBezTo>
                    <a:cubicBezTo>
                      <a:pt x="4758" y="3497"/>
                      <a:pt x="4915" y="3340"/>
                      <a:pt x="4915" y="3151"/>
                    </a:cubicBezTo>
                    <a:lnTo>
                      <a:pt x="4915" y="0"/>
                    </a:lnTo>
                    <a:lnTo>
                      <a:pt x="2773" y="0"/>
                    </a:lnTo>
                    <a:lnTo>
                      <a:pt x="2773" y="347"/>
                    </a:lnTo>
                    <a:cubicBezTo>
                      <a:pt x="2773" y="536"/>
                      <a:pt x="2615" y="693"/>
                      <a:pt x="2426" y="693"/>
                    </a:cubicBezTo>
                    <a:cubicBezTo>
                      <a:pt x="2237" y="693"/>
                      <a:pt x="2080" y="536"/>
                      <a:pt x="2080" y="347"/>
                    </a:cubicBezTo>
                    <a:lnTo>
                      <a:pt x="2080" y="0"/>
                    </a:ln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514" name="Google Shape;10429;p74"/>
              <p:cNvSpPr/>
              <p:nvPr/>
            </p:nvSpPr>
            <p:spPr>
              <a:xfrm>
                <a:off x="5408075" y="3651025"/>
                <a:ext cx="86675" cy="103975"/>
              </a:xfrm>
              <a:custGeom>
                <a:avLst/>
                <a:gdLst/>
                <a:ahLst/>
                <a:cxnLst/>
                <a:rect l="l" t="t" r="r" b="b"/>
                <a:pathLst>
                  <a:path w="3467" h="4159" extrusionOk="0">
                    <a:moveTo>
                      <a:pt x="1733" y="0"/>
                    </a:moveTo>
                    <a:cubicBezTo>
                      <a:pt x="788" y="0"/>
                      <a:pt x="1" y="788"/>
                      <a:pt x="1" y="1733"/>
                    </a:cubicBezTo>
                    <a:lnTo>
                      <a:pt x="1" y="3812"/>
                    </a:lnTo>
                    <a:cubicBezTo>
                      <a:pt x="1" y="4001"/>
                      <a:pt x="158" y="4159"/>
                      <a:pt x="347" y="4159"/>
                    </a:cubicBezTo>
                    <a:lnTo>
                      <a:pt x="3120" y="4159"/>
                    </a:lnTo>
                    <a:cubicBezTo>
                      <a:pt x="3309" y="4159"/>
                      <a:pt x="3466" y="4001"/>
                      <a:pt x="3466" y="3812"/>
                    </a:cubicBezTo>
                    <a:lnTo>
                      <a:pt x="3466" y="1733"/>
                    </a:lnTo>
                    <a:cubicBezTo>
                      <a:pt x="3466" y="788"/>
                      <a:pt x="2678" y="0"/>
                      <a:pt x="1733" y="0"/>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grpSp>
        <p:grpSp>
          <p:nvGrpSpPr>
            <p:cNvPr id="520" name="Google Shape;10435;p74"/>
            <p:cNvGrpSpPr/>
            <p:nvPr/>
          </p:nvGrpSpPr>
          <p:grpSpPr>
            <a:xfrm>
              <a:off x="9836626" y="5286301"/>
              <a:ext cx="756325" cy="701253"/>
              <a:chOff x="6543825" y="3202075"/>
              <a:chExt cx="296975" cy="275350"/>
            </a:xfrm>
            <a:grpFill/>
          </p:grpSpPr>
          <p:sp>
            <p:nvSpPr>
              <p:cNvPr id="521" name="Google Shape;10436;p74"/>
              <p:cNvSpPr/>
              <p:nvPr/>
            </p:nvSpPr>
            <p:spPr>
              <a:xfrm>
                <a:off x="6683250" y="3202075"/>
                <a:ext cx="17350" cy="43350"/>
              </a:xfrm>
              <a:custGeom>
                <a:avLst/>
                <a:gdLst/>
                <a:ahLst/>
                <a:cxnLst/>
                <a:rect l="l" t="t" r="r" b="b"/>
                <a:pathLst>
                  <a:path w="694" h="1734" extrusionOk="0">
                    <a:moveTo>
                      <a:pt x="347" y="0"/>
                    </a:moveTo>
                    <a:cubicBezTo>
                      <a:pt x="158" y="0"/>
                      <a:pt x="0" y="158"/>
                      <a:pt x="0" y="347"/>
                    </a:cubicBezTo>
                    <a:lnTo>
                      <a:pt x="0" y="1355"/>
                    </a:lnTo>
                    <a:cubicBezTo>
                      <a:pt x="0" y="1576"/>
                      <a:pt x="158" y="1733"/>
                      <a:pt x="347" y="1733"/>
                    </a:cubicBezTo>
                    <a:cubicBezTo>
                      <a:pt x="536" y="1733"/>
                      <a:pt x="693" y="1576"/>
                      <a:pt x="693" y="1355"/>
                    </a:cubicBezTo>
                    <a:lnTo>
                      <a:pt x="693" y="347"/>
                    </a:lnTo>
                    <a:cubicBezTo>
                      <a:pt x="693" y="158"/>
                      <a:pt x="536" y="0"/>
                      <a:pt x="347" y="0"/>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522" name="Google Shape;10437;p74"/>
              <p:cNvSpPr/>
              <p:nvPr/>
            </p:nvSpPr>
            <p:spPr>
              <a:xfrm>
                <a:off x="6613925" y="3236125"/>
                <a:ext cx="35475" cy="34700"/>
              </a:xfrm>
              <a:custGeom>
                <a:avLst/>
                <a:gdLst/>
                <a:ahLst/>
                <a:cxnLst/>
                <a:rect l="l" t="t" r="r" b="b"/>
                <a:pathLst>
                  <a:path w="1419" h="1388" extrusionOk="0">
                    <a:moveTo>
                      <a:pt x="363" y="1"/>
                    </a:moveTo>
                    <a:cubicBezTo>
                      <a:pt x="276" y="1"/>
                      <a:pt x="190" y="40"/>
                      <a:pt x="127" y="119"/>
                    </a:cubicBezTo>
                    <a:cubicBezTo>
                      <a:pt x="1" y="245"/>
                      <a:pt x="1" y="466"/>
                      <a:pt x="127" y="592"/>
                    </a:cubicBezTo>
                    <a:lnTo>
                      <a:pt x="820" y="1316"/>
                    </a:lnTo>
                    <a:cubicBezTo>
                      <a:pt x="883" y="1364"/>
                      <a:pt x="969" y="1387"/>
                      <a:pt x="1056" y="1387"/>
                    </a:cubicBezTo>
                    <a:cubicBezTo>
                      <a:pt x="1143" y="1387"/>
                      <a:pt x="1229" y="1364"/>
                      <a:pt x="1292" y="1316"/>
                    </a:cubicBezTo>
                    <a:cubicBezTo>
                      <a:pt x="1418" y="1190"/>
                      <a:pt x="1418" y="938"/>
                      <a:pt x="1292" y="844"/>
                    </a:cubicBezTo>
                    <a:lnTo>
                      <a:pt x="599" y="119"/>
                    </a:lnTo>
                    <a:cubicBezTo>
                      <a:pt x="536" y="40"/>
                      <a:pt x="450" y="1"/>
                      <a:pt x="363" y="1"/>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523" name="Google Shape;10438;p74"/>
              <p:cNvSpPr/>
              <p:nvPr/>
            </p:nvSpPr>
            <p:spPr>
              <a:xfrm>
                <a:off x="6734425" y="3236425"/>
                <a:ext cx="35475" cy="34400"/>
              </a:xfrm>
              <a:custGeom>
                <a:avLst/>
                <a:gdLst/>
                <a:ahLst/>
                <a:cxnLst/>
                <a:rect l="l" t="t" r="r" b="b"/>
                <a:pathLst>
                  <a:path w="1419" h="1376" extrusionOk="0">
                    <a:moveTo>
                      <a:pt x="1054" y="0"/>
                    </a:moveTo>
                    <a:cubicBezTo>
                      <a:pt x="976" y="0"/>
                      <a:pt x="894" y="33"/>
                      <a:pt x="820" y="107"/>
                    </a:cubicBezTo>
                    <a:lnTo>
                      <a:pt x="95" y="832"/>
                    </a:lnTo>
                    <a:cubicBezTo>
                      <a:pt x="1" y="926"/>
                      <a:pt x="1" y="1178"/>
                      <a:pt x="95" y="1304"/>
                    </a:cubicBezTo>
                    <a:cubicBezTo>
                      <a:pt x="158" y="1352"/>
                      <a:pt x="253" y="1375"/>
                      <a:pt x="344" y="1375"/>
                    </a:cubicBezTo>
                    <a:cubicBezTo>
                      <a:pt x="434" y="1375"/>
                      <a:pt x="521" y="1352"/>
                      <a:pt x="568" y="1304"/>
                    </a:cubicBezTo>
                    <a:lnTo>
                      <a:pt x="1293" y="580"/>
                    </a:lnTo>
                    <a:cubicBezTo>
                      <a:pt x="1419" y="454"/>
                      <a:pt x="1419" y="233"/>
                      <a:pt x="1293" y="107"/>
                    </a:cubicBezTo>
                    <a:cubicBezTo>
                      <a:pt x="1226" y="41"/>
                      <a:pt x="1142" y="0"/>
                      <a:pt x="1054" y="0"/>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524" name="Google Shape;10439;p74"/>
              <p:cNvSpPr/>
              <p:nvPr/>
            </p:nvSpPr>
            <p:spPr>
              <a:xfrm>
                <a:off x="6805325" y="3322575"/>
                <a:ext cx="35475" cy="121325"/>
              </a:xfrm>
              <a:custGeom>
                <a:avLst/>
                <a:gdLst/>
                <a:ahLst/>
                <a:cxnLst/>
                <a:rect l="l" t="t" r="r" b="b"/>
                <a:pathLst>
                  <a:path w="1419" h="4853" extrusionOk="0">
                    <a:moveTo>
                      <a:pt x="0" y="1"/>
                    </a:moveTo>
                    <a:lnTo>
                      <a:pt x="0" y="4852"/>
                    </a:lnTo>
                    <a:lnTo>
                      <a:pt x="1040" y="4852"/>
                    </a:lnTo>
                    <a:cubicBezTo>
                      <a:pt x="1261" y="4852"/>
                      <a:pt x="1418" y="4695"/>
                      <a:pt x="1418" y="4506"/>
                    </a:cubicBezTo>
                    <a:lnTo>
                      <a:pt x="1418" y="316"/>
                    </a:lnTo>
                    <a:cubicBezTo>
                      <a:pt x="1355" y="158"/>
                      <a:pt x="1198" y="1"/>
                      <a:pt x="1040" y="1"/>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525" name="Google Shape;10440;p74"/>
              <p:cNvSpPr/>
              <p:nvPr/>
            </p:nvSpPr>
            <p:spPr>
              <a:xfrm>
                <a:off x="6543825" y="3323275"/>
                <a:ext cx="35475" cy="121400"/>
              </a:xfrm>
              <a:custGeom>
                <a:avLst/>
                <a:gdLst/>
                <a:ahLst/>
                <a:cxnLst/>
                <a:rect l="l" t="t" r="r" b="b"/>
                <a:pathLst>
                  <a:path w="1419" h="4856" extrusionOk="0">
                    <a:moveTo>
                      <a:pt x="323" y="0"/>
                    </a:moveTo>
                    <a:cubicBezTo>
                      <a:pt x="132" y="0"/>
                      <a:pt x="1" y="149"/>
                      <a:pt x="1" y="351"/>
                    </a:cubicBezTo>
                    <a:lnTo>
                      <a:pt x="1" y="4509"/>
                    </a:lnTo>
                    <a:cubicBezTo>
                      <a:pt x="1" y="4698"/>
                      <a:pt x="158" y="4856"/>
                      <a:pt x="379" y="4856"/>
                    </a:cubicBezTo>
                    <a:lnTo>
                      <a:pt x="1418" y="4856"/>
                    </a:lnTo>
                    <a:lnTo>
                      <a:pt x="1418" y="4"/>
                    </a:lnTo>
                    <a:lnTo>
                      <a:pt x="379" y="4"/>
                    </a:lnTo>
                    <a:cubicBezTo>
                      <a:pt x="360" y="1"/>
                      <a:pt x="341" y="0"/>
                      <a:pt x="323" y="0"/>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526" name="Google Shape;10441;p74"/>
              <p:cNvSpPr/>
              <p:nvPr/>
            </p:nvSpPr>
            <p:spPr>
              <a:xfrm>
                <a:off x="6643075" y="3332025"/>
                <a:ext cx="143375" cy="104000"/>
              </a:xfrm>
              <a:custGeom>
                <a:avLst/>
                <a:gdLst/>
                <a:ahLst/>
                <a:cxnLst/>
                <a:rect l="l" t="t" r="r" b="b"/>
                <a:pathLst>
                  <a:path w="5735" h="4160" extrusionOk="0">
                    <a:moveTo>
                      <a:pt x="1639" y="1"/>
                    </a:moveTo>
                    <a:cubicBezTo>
                      <a:pt x="1450" y="1"/>
                      <a:pt x="1198" y="158"/>
                      <a:pt x="1072" y="379"/>
                    </a:cubicBezTo>
                    <a:lnTo>
                      <a:pt x="0" y="2490"/>
                    </a:lnTo>
                    <a:cubicBezTo>
                      <a:pt x="158" y="2584"/>
                      <a:pt x="378" y="2616"/>
                      <a:pt x="567" y="2616"/>
                    </a:cubicBezTo>
                    <a:cubicBezTo>
                      <a:pt x="1072" y="2616"/>
                      <a:pt x="1544" y="2364"/>
                      <a:pt x="1796" y="1891"/>
                    </a:cubicBezTo>
                    <a:lnTo>
                      <a:pt x="2017" y="1418"/>
                    </a:lnTo>
                    <a:lnTo>
                      <a:pt x="2710" y="1418"/>
                    </a:lnTo>
                    <a:cubicBezTo>
                      <a:pt x="2899" y="1418"/>
                      <a:pt x="3056" y="1481"/>
                      <a:pt x="3182" y="1607"/>
                    </a:cubicBezTo>
                    <a:lnTo>
                      <a:pt x="5734" y="4159"/>
                    </a:lnTo>
                    <a:lnTo>
                      <a:pt x="5734" y="1"/>
                    </a:ln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527" name="Google Shape;10442;p74"/>
              <p:cNvSpPr/>
              <p:nvPr/>
            </p:nvSpPr>
            <p:spPr>
              <a:xfrm>
                <a:off x="6595025" y="3288700"/>
                <a:ext cx="175675" cy="188725"/>
              </a:xfrm>
              <a:custGeom>
                <a:avLst/>
                <a:gdLst/>
                <a:ahLst/>
                <a:cxnLst/>
                <a:rect l="l" t="t" r="r" b="b"/>
                <a:pathLst>
                  <a:path w="7027" h="7549" extrusionOk="0">
                    <a:moveTo>
                      <a:pt x="2206" y="1"/>
                    </a:moveTo>
                    <a:cubicBezTo>
                      <a:pt x="1828" y="1"/>
                      <a:pt x="1481" y="221"/>
                      <a:pt x="1261" y="568"/>
                    </a:cubicBezTo>
                    <a:lnTo>
                      <a:pt x="946" y="1198"/>
                    </a:lnTo>
                    <a:cubicBezTo>
                      <a:pt x="914" y="1324"/>
                      <a:pt x="757" y="1419"/>
                      <a:pt x="631" y="1419"/>
                    </a:cubicBezTo>
                    <a:lnTo>
                      <a:pt x="1" y="1419"/>
                    </a:lnTo>
                    <a:lnTo>
                      <a:pt x="1" y="6239"/>
                    </a:lnTo>
                    <a:lnTo>
                      <a:pt x="1576" y="6239"/>
                    </a:lnTo>
                    <a:lnTo>
                      <a:pt x="2584" y="7247"/>
                    </a:lnTo>
                    <a:cubicBezTo>
                      <a:pt x="2768" y="7431"/>
                      <a:pt x="3054" y="7548"/>
                      <a:pt x="3330" y="7548"/>
                    </a:cubicBezTo>
                    <a:cubicBezTo>
                      <a:pt x="3431" y="7548"/>
                      <a:pt x="3531" y="7533"/>
                      <a:pt x="3624" y="7499"/>
                    </a:cubicBezTo>
                    <a:lnTo>
                      <a:pt x="6585" y="6554"/>
                    </a:lnTo>
                    <a:cubicBezTo>
                      <a:pt x="6743" y="6522"/>
                      <a:pt x="6900" y="6396"/>
                      <a:pt x="7026" y="6302"/>
                    </a:cubicBezTo>
                    <a:lnTo>
                      <a:pt x="4537" y="3813"/>
                    </a:lnTo>
                    <a:lnTo>
                      <a:pt x="4380" y="3813"/>
                    </a:lnTo>
                    <a:lnTo>
                      <a:pt x="4348" y="3844"/>
                    </a:lnTo>
                    <a:cubicBezTo>
                      <a:pt x="4033" y="4506"/>
                      <a:pt x="3340" y="4947"/>
                      <a:pt x="2647" y="5042"/>
                    </a:cubicBezTo>
                    <a:cubicBezTo>
                      <a:pt x="2601" y="5044"/>
                      <a:pt x="2556" y="5046"/>
                      <a:pt x="2511" y="5046"/>
                    </a:cubicBezTo>
                    <a:cubicBezTo>
                      <a:pt x="2046" y="5046"/>
                      <a:pt x="1698" y="4899"/>
                      <a:pt x="1324" y="4727"/>
                    </a:cubicBezTo>
                    <a:cubicBezTo>
                      <a:pt x="1103" y="4632"/>
                      <a:pt x="1040" y="4412"/>
                      <a:pt x="1166" y="4254"/>
                    </a:cubicBezTo>
                    <a:lnTo>
                      <a:pt x="2363" y="1797"/>
                    </a:lnTo>
                    <a:cubicBezTo>
                      <a:pt x="2615" y="1324"/>
                      <a:pt x="3088" y="1041"/>
                      <a:pt x="3592" y="1041"/>
                    </a:cubicBezTo>
                    <a:lnTo>
                      <a:pt x="5104" y="1041"/>
                    </a:lnTo>
                    <a:cubicBezTo>
                      <a:pt x="5167" y="852"/>
                      <a:pt x="5262" y="631"/>
                      <a:pt x="5262" y="347"/>
                    </a:cubicBezTo>
                    <a:cubicBezTo>
                      <a:pt x="5262" y="158"/>
                      <a:pt x="5104" y="1"/>
                      <a:pt x="4884" y="1"/>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grpSp>
        <p:grpSp>
          <p:nvGrpSpPr>
            <p:cNvPr id="528" name="Google Shape;10443;p74"/>
            <p:cNvGrpSpPr/>
            <p:nvPr/>
          </p:nvGrpSpPr>
          <p:grpSpPr>
            <a:xfrm>
              <a:off x="11784256" y="4449565"/>
              <a:ext cx="587394" cy="587394"/>
              <a:chOff x="2037825" y="3254050"/>
              <a:chExt cx="296175" cy="296175"/>
            </a:xfrm>
            <a:grpFill/>
          </p:grpSpPr>
          <p:sp>
            <p:nvSpPr>
              <p:cNvPr id="529" name="Google Shape;10444;p74"/>
              <p:cNvSpPr/>
              <p:nvPr/>
            </p:nvSpPr>
            <p:spPr>
              <a:xfrm>
                <a:off x="2063825" y="3254050"/>
                <a:ext cx="86675" cy="86675"/>
              </a:xfrm>
              <a:custGeom>
                <a:avLst/>
                <a:gdLst/>
                <a:ahLst/>
                <a:cxnLst/>
                <a:rect l="l" t="t" r="r" b="b"/>
                <a:pathLst>
                  <a:path w="3467" h="3467" extrusionOk="0">
                    <a:moveTo>
                      <a:pt x="1733" y="1"/>
                    </a:moveTo>
                    <a:cubicBezTo>
                      <a:pt x="788" y="1"/>
                      <a:pt x="1" y="788"/>
                      <a:pt x="1" y="1733"/>
                    </a:cubicBezTo>
                    <a:cubicBezTo>
                      <a:pt x="1" y="2679"/>
                      <a:pt x="788" y="3466"/>
                      <a:pt x="1733" y="3466"/>
                    </a:cubicBezTo>
                    <a:cubicBezTo>
                      <a:pt x="2678" y="3466"/>
                      <a:pt x="3466" y="2679"/>
                      <a:pt x="3466" y="1733"/>
                    </a:cubicBezTo>
                    <a:cubicBezTo>
                      <a:pt x="3466" y="788"/>
                      <a:pt x="2678" y="1"/>
                      <a:pt x="1733" y="1"/>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530" name="Google Shape;10445;p74"/>
              <p:cNvSpPr/>
              <p:nvPr/>
            </p:nvSpPr>
            <p:spPr>
              <a:xfrm>
                <a:off x="2178025" y="3289500"/>
                <a:ext cx="104000" cy="67950"/>
              </a:xfrm>
              <a:custGeom>
                <a:avLst/>
                <a:gdLst/>
                <a:ahLst/>
                <a:cxnLst/>
                <a:rect l="l" t="t" r="r" b="b"/>
                <a:pathLst>
                  <a:path w="4160" h="2718" extrusionOk="0">
                    <a:moveTo>
                      <a:pt x="347" y="0"/>
                    </a:moveTo>
                    <a:cubicBezTo>
                      <a:pt x="158" y="0"/>
                      <a:pt x="1" y="158"/>
                      <a:pt x="1" y="347"/>
                    </a:cubicBezTo>
                    <a:cubicBezTo>
                      <a:pt x="1" y="536"/>
                      <a:pt x="95" y="662"/>
                      <a:pt x="316" y="662"/>
                    </a:cubicBezTo>
                    <a:lnTo>
                      <a:pt x="2395" y="662"/>
                    </a:lnTo>
                    <a:cubicBezTo>
                      <a:pt x="2584" y="662"/>
                      <a:pt x="2742" y="820"/>
                      <a:pt x="2742" y="1009"/>
                    </a:cubicBezTo>
                    <a:lnTo>
                      <a:pt x="2742" y="1576"/>
                    </a:lnTo>
                    <a:lnTo>
                      <a:pt x="2616" y="1450"/>
                    </a:lnTo>
                    <a:cubicBezTo>
                      <a:pt x="2568" y="1387"/>
                      <a:pt x="2482" y="1355"/>
                      <a:pt x="2391" y="1355"/>
                    </a:cubicBezTo>
                    <a:cubicBezTo>
                      <a:pt x="2301" y="1355"/>
                      <a:pt x="2206" y="1387"/>
                      <a:pt x="2143" y="1450"/>
                    </a:cubicBezTo>
                    <a:cubicBezTo>
                      <a:pt x="2049" y="1576"/>
                      <a:pt x="2049" y="1796"/>
                      <a:pt x="2143" y="1922"/>
                    </a:cubicBezTo>
                    <a:lnTo>
                      <a:pt x="2868" y="2647"/>
                    </a:lnTo>
                    <a:cubicBezTo>
                      <a:pt x="2931" y="2694"/>
                      <a:pt x="3017" y="2718"/>
                      <a:pt x="3104" y="2718"/>
                    </a:cubicBezTo>
                    <a:cubicBezTo>
                      <a:pt x="3191" y="2718"/>
                      <a:pt x="3277" y="2694"/>
                      <a:pt x="3340" y="2647"/>
                    </a:cubicBezTo>
                    <a:lnTo>
                      <a:pt x="4033" y="1922"/>
                    </a:lnTo>
                    <a:cubicBezTo>
                      <a:pt x="4159" y="1796"/>
                      <a:pt x="4159" y="1576"/>
                      <a:pt x="4033" y="1450"/>
                    </a:cubicBezTo>
                    <a:cubicBezTo>
                      <a:pt x="3986" y="1387"/>
                      <a:pt x="3899" y="1355"/>
                      <a:pt x="3809" y="1355"/>
                    </a:cubicBezTo>
                    <a:cubicBezTo>
                      <a:pt x="3718" y="1355"/>
                      <a:pt x="3624" y="1387"/>
                      <a:pt x="3561" y="1450"/>
                    </a:cubicBezTo>
                    <a:lnTo>
                      <a:pt x="3466" y="1576"/>
                    </a:lnTo>
                    <a:lnTo>
                      <a:pt x="3466" y="1009"/>
                    </a:lnTo>
                    <a:cubicBezTo>
                      <a:pt x="3466" y="441"/>
                      <a:pt x="2994" y="0"/>
                      <a:pt x="2427" y="0"/>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531" name="Google Shape;10446;p74"/>
              <p:cNvSpPr/>
              <p:nvPr/>
            </p:nvSpPr>
            <p:spPr>
              <a:xfrm>
                <a:off x="2070125" y="3444225"/>
                <a:ext cx="106350" cy="69075"/>
              </a:xfrm>
              <a:custGeom>
                <a:avLst/>
                <a:gdLst/>
                <a:ahLst/>
                <a:cxnLst/>
                <a:rect l="l" t="t" r="r" b="b"/>
                <a:pathLst>
                  <a:path w="4254" h="2763" extrusionOk="0">
                    <a:moveTo>
                      <a:pt x="1095" y="0"/>
                    </a:moveTo>
                    <a:cubicBezTo>
                      <a:pt x="1002" y="0"/>
                      <a:pt x="904" y="28"/>
                      <a:pt x="820" y="112"/>
                    </a:cubicBezTo>
                    <a:lnTo>
                      <a:pt x="127" y="805"/>
                    </a:lnTo>
                    <a:cubicBezTo>
                      <a:pt x="1" y="931"/>
                      <a:pt x="1" y="1184"/>
                      <a:pt x="127" y="1278"/>
                    </a:cubicBezTo>
                    <a:cubicBezTo>
                      <a:pt x="190" y="1341"/>
                      <a:pt x="276" y="1373"/>
                      <a:pt x="363" y="1373"/>
                    </a:cubicBezTo>
                    <a:cubicBezTo>
                      <a:pt x="449" y="1373"/>
                      <a:pt x="536" y="1341"/>
                      <a:pt x="599" y="1278"/>
                    </a:cubicBezTo>
                    <a:lnTo>
                      <a:pt x="725" y="1184"/>
                    </a:lnTo>
                    <a:lnTo>
                      <a:pt x="725" y="1719"/>
                    </a:lnTo>
                    <a:cubicBezTo>
                      <a:pt x="725" y="2318"/>
                      <a:pt x="1198" y="2759"/>
                      <a:pt x="1733" y="2759"/>
                    </a:cubicBezTo>
                    <a:lnTo>
                      <a:pt x="3813" y="2759"/>
                    </a:lnTo>
                    <a:cubicBezTo>
                      <a:pt x="3837" y="2761"/>
                      <a:pt x="3861" y="2763"/>
                      <a:pt x="3883" y="2763"/>
                    </a:cubicBezTo>
                    <a:cubicBezTo>
                      <a:pt x="4122" y="2763"/>
                      <a:pt x="4254" y="2616"/>
                      <a:pt x="4254" y="2444"/>
                    </a:cubicBezTo>
                    <a:cubicBezTo>
                      <a:pt x="4254" y="2223"/>
                      <a:pt x="4096" y="2066"/>
                      <a:pt x="3907" y="2066"/>
                    </a:cubicBezTo>
                    <a:lnTo>
                      <a:pt x="1828" y="2066"/>
                    </a:lnTo>
                    <a:cubicBezTo>
                      <a:pt x="1639" y="2066"/>
                      <a:pt x="1481" y="1908"/>
                      <a:pt x="1481" y="1719"/>
                    </a:cubicBezTo>
                    <a:lnTo>
                      <a:pt x="1481" y="1184"/>
                    </a:lnTo>
                    <a:lnTo>
                      <a:pt x="1576" y="1278"/>
                    </a:lnTo>
                    <a:cubicBezTo>
                      <a:pt x="1639" y="1341"/>
                      <a:pt x="1733" y="1373"/>
                      <a:pt x="1824" y="1373"/>
                    </a:cubicBezTo>
                    <a:cubicBezTo>
                      <a:pt x="1914" y="1373"/>
                      <a:pt x="2001" y="1341"/>
                      <a:pt x="2048" y="1278"/>
                    </a:cubicBezTo>
                    <a:cubicBezTo>
                      <a:pt x="2174" y="1184"/>
                      <a:pt x="2174" y="931"/>
                      <a:pt x="2048" y="805"/>
                    </a:cubicBezTo>
                    <a:lnTo>
                      <a:pt x="1355" y="112"/>
                    </a:lnTo>
                    <a:cubicBezTo>
                      <a:pt x="1292" y="81"/>
                      <a:pt x="1261" y="81"/>
                      <a:pt x="1229" y="18"/>
                    </a:cubicBezTo>
                    <a:cubicBezTo>
                      <a:pt x="1187" y="7"/>
                      <a:pt x="1142" y="0"/>
                      <a:pt x="1095" y="0"/>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532" name="Google Shape;10447;p74"/>
              <p:cNvSpPr/>
              <p:nvPr/>
            </p:nvSpPr>
            <p:spPr>
              <a:xfrm>
                <a:off x="2219775" y="3375350"/>
                <a:ext cx="89025" cy="85875"/>
              </a:xfrm>
              <a:custGeom>
                <a:avLst/>
                <a:gdLst/>
                <a:ahLst/>
                <a:cxnLst/>
                <a:rect l="l" t="t" r="r" b="b"/>
                <a:pathLst>
                  <a:path w="3561" h="3435" extrusionOk="0">
                    <a:moveTo>
                      <a:pt x="1796" y="0"/>
                    </a:moveTo>
                    <a:cubicBezTo>
                      <a:pt x="788" y="0"/>
                      <a:pt x="0" y="788"/>
                      <a:pt x="0" y="1733"/>
                    </a:cubicBezTo>
                    <a:cubicBezTo>
                      <a:pt x="0" y="2647"/>
                      <a:pt x="788" y="3434"/>
                      <a:pt x="1796" y="3434"/>
                    </a:cubicBezTo>
                    <a:cubicBezTo>
                      <a:pt x="2741" y="3434"/>
                      <a:pt x="3561" y="2647"/>
                      <a:pt x="3561" y="1733"/>
                    </a:cubicBezTo>
                    <a:cubicBezTo>
                      <a:pt x="3561" y="788"/>
                      <a:pt x="2773" y="0"/>
                      <a:pt x="1796" y="0"/>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533" name="Google Shape;10448;p74"/>
              <p:cNvSpPr/>
              <p:nvPr/>
            </p:nvSpPr>
            <p:spPr>
              <a:xfrm>
                <a:off x="2037825" y="3339125"/>
                <a:ext cx="138650" cy="88225"/>
              </a:xfrm>
              <a:custGeom>
                <a:avLst/>
                <a:gdLst/>
                <a:ahLst/>
                <a:cxnLst/>
                <a:rect l="l" t="t" r="r" b="b"/>
                <a:pathLst>
                  <a:path w="5546" h="3529" extrusionOk="0">
                    <a:moveTo>
                      <a:pt x="1072" y="0"/>
                    </a:moveTo>
                    <a:cubicBezTo>
                      <a:pt x="442" y="536"/>
                      <a:pt x="32" y="1292"/>
                      <a:pt x="32" y="2143"/>
                    </a:cubicBezTo>
                    <a:lnTo>
                      <a:pt x="32" y="3182"/>
                    </a:lnTo>
                    <a:cubicBezTo>
                      <a:pt x="1" y="3371"/>
                      <a:pt x="158" y="3529"/>
                      <a:pt x="347" y="3529"/>
                    </a:cubicBezTo>
                    <a:lnTo>
                      <a:pt x="5199" y="3529"/>
                    </a:lnTo>
                    <a:cubicBezTo>
                      <a:pt x="5388" y="3529"/>
                      <a:pt x="5546" y="3371"/>
                      <a:pt x="5546" y="3182"/>
                    </a:cubicBezTo>
                    <a:lnTo>
                      <a:pt x="5546" y="2143"/>
                    </a:lnTo>
                    <a:cubicBezTo>
                      <a:pt x="5546" y="1292"/>
                      <a:pt x="5168" y="536"/>
                      <a:pt x="4538" y="0"/>
                    </a:cubicBezTo>
                    <a:cubicBezTo>
                      <a:pt x="4096" y="473"/>
                      <a:pt x="3466" y="756"/>
                      <a:pt x="2805" y="756"/>
                    </a:cubicBezTo>
                    <a:cubicBezTo>
                      <a:pt x="2143" y="756"/>
                      <a:pt x="1513" y="504"/>
                      <a:pt x="1072" y="0"/>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534" name="Google Shape;10449;p74"/>
              <p:cNvSpPr/>
              <p:nvPr/>
            </p:nvSpPr>
            <p:spPr>
              <a:xfrm>
                <a:off x="2193775" y="3460400"/>
                <a:ext cx="140225" cy="89825"/>
              </a:xfrm>
              <a:custGeom>
                <a:avLst/>
                <a:gdLst/>
                <a:ahLst/>
                <a:cxnLst/>
                <a:rect l="l" t="t" r="r" b="b"/>
                <a:pathLst>
                  <a:path w="5609" h="3593" extrusionOk="0">
                    <a:moveTo>
                      <a:pt x="1009" y="1"/>
                    </a:moveTo>
                    <a:cubicBezTo>
                      <a:pt x="379" y="537"/>
                      <a:pt x="1" y="1261"/>
                      <a:pt x="1" y="2143"/>
                    </a:cubicBezTo>
                    <a:lnTo>
                      <a:pt x="1" y="3246"/>
                    </a:lnTo>
                    <a:cubicBezTo>
                      <a:pt x="1" y="3435"/>
                      <a:pt x="158" y="3592"/>
                      <a:pt x="347" y="3592"/>
                    </a:cubicBezTo>
                    <a:lnTo>
                      <a:pt x="5262" y="3592"/>
                    </a:lnTo>
                    <a:cubicBezTo>
                      <a:pt x="5451" y="3592"/>
                      <a:pt x="5609" y="3435"/>
                      <a:pt x="5609" y="3246"/>
                    </a:cubicBezTo>
                    <a:lnTo>
                      <a:pt x="5609" y="2143"/>
                    </a:lnTo>
                    <a:cubicBezTo>
                      <a:pt x="5577" y="1261"/>
                      <a:pt x="5199" y="537"/>
                      <a:pt x="4569" y="1"/>
                    </a:cubicBezTo>
                    <a:cubicBezTo>
                      <a:pt x="4128" y="474"/>
                      <a:pt x="3498" y="757"/>
                      <a:pt x="2773" y="757"/>
                    </a:cubicBezTo>
                    <a:cubicBezTo>
                      <a:pt x="2080" y="757"/>
                      <a:pt x="1450" y="474"/>
                      <a:pt x="1009" y="1"/>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grpSp>
        <p:grpSp>
          <p:nvGrpSpPr>
            <p:cNvPr id="553" name="Google Shape;10468;p74"/>
            <p:cNvGrpSpPr/>
            <p:nvPr/>
          </p:nvGrpSpPr>
          <p:grpSpPr>
            <a:xfrm>
              <a:off x="6146576" y="4673825"/>
              <a:ext cx="514632" cy="513246"/>
              <a:chOff x="3859600" y="3591950"/>
              <a:chExt cx="296975" cy="296175"/>
            </a:xfrm>
            <a:grpFill/>
          </p:grpSpPr>
          <p:sp>
            <p:nvSpPr>
              <p:cNvPr id="554" name="Google Shape;10469;p74"/>
              <p:cNvSpPr/>
              <p:nvPr/>
            </p:nvSpPr>
            <p:spPr>
              <a:xfrm>
                <a:off x="4034450" y="3766000"/>
                <a:ext cx="122125" cy="122125"/>
              </a:xfrm>
              <a:custGeom>
                <a:avLst/>
                <a:gdLst/>
                <a:ahLst/>
                <a:cxnLst/>
                <a:rect l="l" t="t" r="r" b="b"/>
                <a:pathLst>
                  <a:path w="4885" h="4885" extrusionOk="0">
                    <a:moveTo>
                      <a:pt x="2395" y="1324"/>
                    </a:moveTo>
                    <a:cubicBezTo>
                      <a:pt x="2616" y="1324"/>
                      <a:pt x="2773" y="1482"/>
                      <a:pt x="2773" y="1702"/>
                    </a:cubicBezTo>
                    <a:lnTo>
                      <a:pt x="2773" y="2049"/>
                    </a:lnTo>
                    <a:lnTo>
                      <a:pt x="3120" y="2049"/>
                    </a:lnTo>
                    <a:cubicBezTo>
                      <a:pt x="3309" y="2049"/>
                      <a:pt x="3466" y="2206"/>
                      <a:pt x="3466" y="2395"/>
                    </a:cubicBezTo>
                    <a:cubicBezTo>
                      <a:pt x="3466" y="2584"/>
                      <a:pt x="3309" y="2742"/>
                      <a:pt x="3120" y="2742"/>
                    </a:cubicBezTo>
                    <a:lnTo>
                      <a:pt x="2395" y="2742"/>
                    </a:lnTo>
                    <a:cubicBezTo>
                      <a:pt x="2206" y="2742"/>
                      <a:pt x="2049" y="2584"/>
                      <a:pt x="2049" y="2395"/>
                    </a:cubicBezTo>
                    <a:lnTo>
                      <a:pt x="2049" y="1702"/>
                    </a:lnTo>
                    <a:cubicBezTo>
                      <a:pt x="2049" y="1482"/>
                      <a:pt x="2206" y="1324"/>
                      <a:pt x="2395" y="1324"/>
                    </a:cubicBezTo>
                    <a:close/>
                    <a:moveTo>
                      <a:pt x="2458" y="1"/>
                    </a:moveTo>
                    <a:cubicBezTo>
                      <a:pt x="1104" y="1"/>
                      <a:pt x="1" y="1103"/>
                      <a:pt x="1" y="2427"/>
                    </a:cubicBezTo>
                    <a:cubicBezTo>
                      <a:pt x="1" y="3781"/>
                      <a:pt x="1104" y="4884"/>
                      <a:pt x="2458" y="4884"/>
                    </a:cubicBezTo>
                    <a:cubicBezTo>
                      <a:pt x="3782" y="4884"/>
                      <a:pt x="4884" y="3781"/>
                      <a:pt x="4884" y="2427"/>
                    </a:cubicBezTo>
                    <a:cubicBezTo>
                      <a:pt x="4853" y="1072"/>
                      <a:pt x="3782" y="1"/>
                      <a:pt x="2458" y="1"/>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555" name="Google Shape;10470;p74"/>
              <p:cNvSpPr/>
              <p:nvPr/>
            </p:nvSpPr>
            <p:spPr>
              <a:xfrm>
                <a:off x="3860400" y="3679375"/>
                <a:ext cx="260725" cy="173300"/>
              </a:xfrm>
              <a:custGeom>
                <a:avLst/>
                <a:gdLst/>
                <a:ahLst/>
                <a:cxnLst/>
                <a:rect l="l" t="t" r="r" b="b"/>
                <a:pathLst>
                  <a:path w="10429" h="6932" extrusionOk="0">
                    <a:moveTo>
                      <a:pt x="2426" y="662"/>
                    </a:moveTo>
                    <a:cubicBezTo>
                      <a:pt x="2647" y="662"/>
                      <a:pt x="2804" y="819"/>
                      <a:pt x="2804" y="1008"/>
                    </a:cubicBezTo>
                    <a:cubicBezTo>
                      <a:pt x="2804" y="1197"/>
                      <a:pt x="2647" y="1355"/>
                      <a:pt x="2426" y="1355"/>
                    </a:cubicBezTo>
                    <a:lnTo>
                      <a:pt x="1733" y="1355"/>
                    </a:lnTo>
                    <a:cubicBezTo>
                      <a:pt x="1544" y="1355"/>
                      <a:pt x="1387" y="1197"/>
                      <a:pt x="1387" y="1008"/>
                    </a:cubicBezTo>
                    <a:cubicBezTo>
                      <a:pt x="1387" y="819"/>
                      <a:pt x="1544" y="662"/>
                      <a:pt x="1733" y="662"/>
                    </a:cubicBezTo>
                    <a:close/>
                    <a:moveTo>
                      <a:pt x="4537" y="662"/>
                    </a:moveTo>
                    <a:cubicBezTo>
                      <a:pt x="4726" y="662"/>
                      <a:pt x="4884" y="819"/>
                      <a:pt x="4884" y="1008"/>
                    </a:cubicBezTo>
                    <a:cubicBezTo>
                      <a:pt x="4884" y="1197"/>
                      <a:pt x="4695" y="1355"/>
                      <a:pt x="4537" y="1355"/>
                    </a:cubicBezTo>
                    <a:lnTo>
                      <a:pt x="3812" y="1355"/>
                    </a:lnTo>
                    <a:cubicBezTo>
                      <a:pt x="3623" y="1355"/>
                      <a:pt x="3466" y="1197"/>
                      <a:pt x="3466" y="1008"/>
                    </a:cubicBezTo>
                    <a:cubicBezTo>
                      <a:pt x="3466" y="819"/>
                      <a:pt x="3623" y="662"/>
                      <a:pt x="3812" y="662"/>
                    </a:cubicBezTo>
                    <a:close/>
                    <a:moveTo>
                      <a:pt x="6648" y="662"/>
                    </a:moveTo>
                    <a:cubicBezTo>
                      <a:pt x="6837" y="662"/>
                      <a:pt x="6994" y="819"/>
                      <a:pt x="6994" y="1008"/>
                    </a:cubicBezTo>
                    <a:cubicBezTo>
                      <a:pt x="6994" y="1197"/>
                      <a:pt x="6837" y="1355"/>
                      <a:pt x="6648" y="1355"/>
                    </a:cubicBezTo>
                    <a:lnTo>
                      <a:pt x="5955" y="1355"/>
                    </a:lnTo>
                    <a:cubicBezTo>
                      <a:pt x="5734" y="1355"/>
                      <a:pt x="5577" y="1197"/>
                      <a:pt x="5577" y="1008"/>
                    </a:cubicBezTo>
                    <a:cubicBezTo>
                      <a:pt x="5577" y="819"/>
                      <a:pt x="5734" y="662"/>
                      <a:pt x="5955" y="662"/>
                    </a:cubicBezTo>
                    <a:close/>
                    <a:moveTo>
                      <a:pt x="8727" y="662"/>
                    </a:moveTo>
                    <a:cubicBezTo>
                      <a:pt x="8948" y="662"/>
                      <a:pt x="9105" y="819"/>
                      <a:pt x="9105" y="1008"/>
                    </a:cubicBezTo>
                    <a:cubicBezTo>
                      <a:pt x="9105" y="1197"/>
                      <a:pt x="8948" y="1355"/>
                      <a:pt x="8727" y="1355"/>
                    </a:cubicBezTo>
                    <a:lnTo>
                      <a:pt x="8034" y="1355"/>
                    </a:lnTo>
                    <a:cubicBezTo>
                      <a:pt x="7845" y="1355"/>
                      <a:pt x="7688" y="1197"/>
                      <a:pt x="7688" y="1008"/>
                    </a:cubicBezTo>
                    <a:cubicBezTo>
                      <a:pt x="7688" y="819"/>
                      <a:pt x="7845" y="662"/>
                      <a:pt x="8034" y="662"/>
                    </a:cubicBezTo>
                    <a:close/>
                    <a:moveTo>
                      <a:pt x="2426" y="2080"/>
                    </a:moveTo>
                    <a:cubicBezTo>
                      <a:pt x="2647" y="2080"/>
                      <a:pt x="2804" y="2237"/>
                      <a:pt x="2804" y="2426"/>
                    </a:cubicBezTo>
                    <a:cubicBezTo>
                      <a:pt x="2804" y="2647"/>
                      <a:pt x="2647" y="2773"/>
                      <a:pt x="2426" y="2773"/>
                    </a:cubicBezTo>
                    <a:lnTo>
                      <a:pt x="1733" y="2773"/>
                    </a:lnTo>
                    <a:cubicBezTo>
                      <a:pt x="1544" y="2773"/>
                      <a:pt x="1387" y="2647"/>
                      <a:pt x="1387" y="2426"/>
                    </a:cubicBezTo>
                    <a:cubicBezTo>
                      <a:pt x="1387" y="2206"/>
                      <a:pt x="1544" y="2080"/>
                      <a:pt x="1733" y="2080"/>
                    </a:cubicBezTo>
                    <a:close/>
                    <a:moveTo>
                      <a:pt x="4537" y="2080"/>
                    </a:moveTo>
                    <a:cubicBezTo>
                      <a:pt x="4726" y="2080"/>
                      <a:pt x="4884" y="2237"/>
                      <a:pt x="4884" y="2426"/>
                    </a:cubicBezTo>
                    <a:cubicBezTo>
                      <a:pt x="4884" y="2647"/>
                      <a:pt x="4695" y="2773"/>
                      <a:pt x="4537" y="2773"/>
                    </a:cubicBezTo>
                    <a:lnTo>
                      <a:pt x="3812" y="2773"/>
                    </a:lnTo>
                    <a:cubicBezTo>
                      <a:pt x="3623" y="2773"/>
                      <a:pt x="3466" y="2647"/>
                      <a:pt x="3466" y="2426"/>
                    </a:cubicBezTo>
                    <a:cubicBezTo>
                      <a:pt x="3466" y="2206"/>
                      <a:pt x="3623" y="2080"/>
                      <a:pt x="3812" y="2080"/>
                    </a:cubicBezTo>
                    <a:close/>
                    <a:moveTo>
                      <a:pt x="6648" y="2080"/>
                    </a:moveTo>
                    <a:cubicBezTo>
                      <a:pt x="6837" y="2080"/>
                      <a:pt x="6994" y="2237"/>
                      <a:pt x="6994" y="2426"/>
                    </a:cubicBezTo>
                    <a:cubicBezTo>
                      <a:pt x="6994" y="2647"/>
                      <a:pt x="6837" y="2773"/>
                      <a:pt x="6648" y="2773"/>
                    </a:cubicBezTo>
                    <a:lnTo>
                      <a:pt x="5955" y="2773"/>
                    </a:lnTo>
                    <a:cubicBezTo>
                      <a:pt x="5734" y="2773"/>
                      <a:pt x="5577" y="2647"/>
                      <a:pt x="5577" y="2426"/>
                    </a:cubicBezTo>
                    <a:cubicBezTo>
                      <a:pt x="5577" y="2206"/>
                      <a:pt x="5734" y="2080"/>
                      <a:pt x="5955" y="2080"/>
                    </a:cubicBezTo>
                    <a:close/>
                    <a:moveTo>
                      <a:pt x="8727" y="2080"/>
                    </a:moveTo>
                    <a:cubicBezTo>
                      <a:pt x="8948" y="2080"/>
                      <a:pt x="9105" y="2237"/>
                      <a:pt x="9105" y="2426"/>
                    </a:cubicBezTo>
                    <a:cubicBezTo>
                      <a:pt x="9105" y="2647"/>
                      <a:pt x="8948" y="2773"/>
                      <a:pt x="8727" y="2773"/>
                    </a:cubicBezTo>
                    <a:lnTo>
                      <a:pt x="8034" y="2773"/>
                    </a:lnTo>
                    <a:cubicBezTo>
                      <a:pt x="7845" y="2773"/>
                      <a:pt x="7688" y="2647"/>
                      <a:pt x="7688" y="2426"/>
                    </a:cubicBezTo>
                    <a:cubicBezTo>
                      <a:pt x="7688" y="2206"/>
                      <a:pt x="7845" y="2080"/>
                      <a:pt x="8034" y="2080"/>
                    </a:cubicBezTo>
                    <a:close/>
                    <a:moveTo>
                      <a:pt x="2426" y="3466"/>
                    </a:moveTo>
                    <a:cubicBezTo>
                      <a:pt x="2647" y="3466"/>
                      <a:pt x="2804" y="3623"/>
                      <a:pt x="2804" y="3812"/>
                    </a:cubicBezTo>
                    <a:cubicBezTo>
                      <a:pt x="2804" y="4001"/>
                      <a:pt x="2647" y="4159"/>
                      <a:pt x="2426" y="4159"/>
                    </a:cubicBezTo>
                    <a:lnTo>
                      <a:pt x="1733" y="4159"/>
                    </a:lnTo>
                    <a:cubicBezTo>
                      <a:pt x="1544" y="4159"/>
                      <a:pt x="1387" y="4001"/>
                      <a:pt x="1387" y="3812"/>
                    </a:cubicBezTo>
                    <a:cubicBezTo>
                      <a:pt x="1387" y="3623"/>
                      <a:pt x="1544" y="3466"/>
                      <a:pt x="1733" y="3466"/>
                    </a:cubicBezTo>
                    <a:close/>
                    <a:moveTo>
                      <a:pt x="4537" y="3466"/>
                    </a:moveTo>
                    <a:cubicBezTo>
                      <a:pt x="4726" y="3466"/>
                      <a:pt x="4884" y="3623"/>
                      <a:pt x="4884" y="3812"/>
                    </a:cubicBezTo>
                    <a:cubicBezTo>
                      <a:pt x="4884" y="4001"/>
                      <a:pt x="4695" y="4159"/>
                      <a:pt x="4537" y="4159"/>
                    </a:cubicBezTo>
                    <a:lnTo>
                      <a:pt x="3812" y="4159"/>
                    </a:lnTo>
                    <a:cubicBezTo>
                      <a:pt x="3623" y="4159"/>
                      <a:pt x="3466" y="4001"/>
                      <a:pt x="3466" y="3812"/>
                    </a:cubicBezTo>
                    <a:cubicBezTo>
                      <a:pt x="3466" y="3623"/>
                      <a:pt x="3623" y="3466"/>
                      <a:pt x="3812" y="3466"/>
                    </a:cubicBezTo>
                    <a:close/>
                    <a:moveTo>
                      <a:pt x="6648" y="3466"/>
                    </a:moveTo>
                    <a:cubicBezTo>
                      <a:pt x="6837" y="3466"/>
                      <a:pt x="6994" y="3623"/>
                      <a:pt x="6994" y="3812"/>
                    </a:cubicBezTo>
                    <a:cubicBezTo>
                      <a:pt x="6994" y="4001"/>
                      <a:pt x="6837" y="4159"/>
                      <a:pt x="6648" y="4159"/>
                    </a:cubicBezTo>
                    <a:lnTo>
                      <a:pt x="5955" y="4159"/>
                    </a:lnTo>
                    <a:cubicBezTo>
                      <a:pt x="5734" y="4159"/>
                      <a:pt x="5577" y="4001"/>
                      <a:pt x="5577" y="3812"/>
                    </a:cubicBezTo>
                    <a:cubicBezTo>
                      <a:pt x="5577" y="3623"/>
                      <a:pt x="5734" y="3466"/>
                      <a:pt x="5955" y="3466"/>
                    </a:cubicBezTo>
                    <a:close/>
                    <a:moveTo>
                      <a:pt x="2426" y="4852"/>
                    </a:moveTo>
                    <a:cubicBezTo>
                      <a:pt x="2647" y="4852"/>
                      <a:pt x="2804" y="5010"/>
                      <a:pt x="2804" y="5199"/>
                    </a:cubicBezTo>
                    <a:cubicBezTo>
                      <a:pt x="2804" y="5388"/>
                      <a:pt x="2647" y="5545"/>
                      <a:pt x="2426" y="5545"/>
                    </a:cubicBezTo>
                    <a:lnTo>
                      <a:pt x="1733" y="5545"/>
                    </a:lnTo>
                    <a:cubicBezTo>
                      <a:pt x="1544" y="5545"/>
                      <a:pt x="1387" y="5388"/>
                      <a:pt x="1387" y="5199"/>
                    </a:cubicBezTo>
                    <a:cubicBezTo>
                      <a:pt x="1387" y="5010"/>
                      <a:pt x="1544" y="4852"/>
                      <a:pt x="1733" y="4852"/>
                    </a:cubicBezTo>
                    <a:close/>
                    <a:moveTo>
                      <a:pt x="4537" y="4852"/>
                    </a:moveTo>
                    <a:cubicBezTo>
                      <a:pt x="4726" y="4852"/>
                      <a:pt x="4884" y="5010"/>
                      <a:pt x="4884" y="5199"/>
                    </a:cubicBezTo>
                    <a:cubicBezTo>
                      <a:pt x="4884" y="5388"/>
                      <a:pt x="4695" y="5545"/>
                      <a:pt x="4537" y="5545"/>
                    </a:cubicBezTo>
                    <a:lnTo>
                      <a:pt x="3812" y="5545"/>
                    </a:lnTo>
                    <a:cubicBezTo>
                      <a:pt x="3623" y="5545"/>
                      <a:pt x="3466" y="5388"/>
                      <a:pt x="3466" y="5199"/>
                    </a:cubicBezTo>
                    <a:cubicBezTo>
                      <a:pt x="3466" y="5010"/>
                      <a:pt x="3623" y="4852"/>
                      <a:pt x="3812" y="4852"/>
                    </a:cubicBezTo>
                    <a:close/>
                    <a:moveTo>
                      <a:pt x="0" y="0"/>
                    </a:moveTo>
                    <a:lnTo>
                      <a:pt x="0" y="5892"/>
                    </a:lnTo>
                    <a:cubicBezTo>
                      <a:pt x="0" y="6459"/>
                      <a:pt x="473" y="6931"/>
                      <a:pt x="1071" y="6931"/>
                    </a:cubicBezTo>
                    <a:lnTo>
                      <a:pt x="6490" y="6931"/>
                    </a:lnTo>
                    <a:cubicBezTo>
                      <a:pt x="6364" y="6616"/>
                      <a:pt x="6301" y="6270"/>
                      <a:pt x="6301" y="5892"/>
                    </a:cubicBezTo>
                    <a:cubicBezTo>
                      <a:pt x="6301" y="5797"/>
                      <a:pt x="6333" y="5671"/>
                      <a:pt x="6333" y="5545"/>
                    </a:cubicBezTo>
                    <a:lnTo>
                      <a:pt x="5955" y="5545"/>
                    </a:lnTo>
                    <a:cubicBezTo>
                      <a:pt x="5734" y="5545"/>
                      <a:pt x="5577" y="5388"/>
                      <a:pt x="5577" y="5199"/>
                    </a:cubicBezTo>
                    <a:cubicBezTo>
                      <a:pt x="5577" y="5010"/>
                      <a:pt x="5734" y="4852"/>
                      <a:pt x="5955" y="4852"/>
                    </a:cubicBezTo>
                    <a:lnTo>
                      <a:pt x="6490" y="4852"/>
                    </a:lnTo>
                    <a:cubicBezTo>
                      <a:pt x="6931" y="3623"/>
                      <a:pt x="8066" y="2741"/>
                      <a:pt x="9420" y="2741"/>
                    </a:cubicBezTo>
                    <a:cubicBezTo>
                      <a:pt x="9767" y="2741"/>
                      <a:pt x="10113" y="2836"/>
                      <a:pt x="10428" y="2962"/>
                    </a:cubicBezTo>
                    <a:lnTo>
                      <a:pt x="10428" y="0"/>
                    </a:ln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556" name="Google Shape;10471;p74"/>
              <p:cNvSpPr/>
              <p:nvPr/>
            </p:nvSpPr>
            <p:spPr>
              <a:xfrm>
                <a:off x="3859600" y="3591950"/>
                <a:ext cx="261525" cy="70900"/>
              </a:xfrm>
              <a:custGeom>
                <a:avLst/>
                <a:gdLst/>
                <a:ahLst/>
                <a:cxnLst/>
                <a:rect l="l" t="t" r="r" b="b"/>
                <a:pathLst>
                  <a:path w="10461" h="2836" extrusionOk="0">
                    <a:moveTo>
                      <a:pt x="1734" y="0"/>
                    </a:moveTo>
                    <a:cubicBezTo>
                      <a:pt x="1513" y="0"/>
                      <a:pt x="1356" y="158"/>
                      <a:pt x="1356" y="347"/>
                    </a:cubicBezTo>
                    <a:lnTo>
                      <a:pt x="1356" y="693"/>
                    </a:lnTo>
                    <a:lnTo>
                      <a:pt x="1009" y="693"/>
                    </a:lnTo>
                    <a:cubicBezTo>
                      <a:pt x="410" y="693"/>
                      <a:pt x="1" y="1166"/>
                      <a:pt x="1" y="1733"/>
                    </a:cubicBezTo>
                    <a:lnTo>
                      <a:pt x="1" y="2836"/>
                    </a:lnTo>
                    <a:lnTo>
                      <a:pt x="10429" y="2836"/>
                    </a:lnTo>
                    <a:lnTo>
                      <a:pt x="10429" y="1733"/>
                    </a:lnTo>
                    <a:lnTo>
                      <a:pt x="10460" y="1733"/>
                    </a:lnTo>
                    <a:cubicBezTo>
                      <a:pt x="10460" y="1134"/>
                      <a:pt x="9988" y="693"/>
                      <a:pt x="9421" y="693"/>
                    </a:cubicBezTo>
                    <a:lnTo>
                      <a:pt x="9074" y="693"/>
                    </a:lnTo>
                    <a:lnTo>
                      <a:pt x="9074" y="347"/>
                    </a:lnTo>
                    <a:cubicBezTo>
                      <a:pt x="9074" y="158"/>
                      <a:pt x="8917" y="0"/>
                      <a:pt x="8728" y="0"/>
                    </a:cubicBezTo>
                    <a:cubicBezTo>
                      <a:pt x="8539" y="0"/>
                      <a:pt x="8381" y="158"/>
                      <a:pt x="8381" y="347"/>
                    </a:cubicBezTo>
                    <a:lnTo>
                      <a:pt x="8381" y="693"/>
                    </a:lnTo>
                    <a:lnTo>
                      <a:pt x="6995" y="693"/>
                    </a:lnTo>
                    <a:lnTo>
                      <a:pt x="6995" y="347"/>
                    </a:lnTo>
                    <a:cubicBezTo>
                      <a:pt x="6995" y="158"/>
                      <a:pt x="6837" y="0"/>
                      <a:pt x="6648" y="0"/>
                    </a:cubicBezTo>
                    <a:cubicBezTo>
                      <a:pt x="6459" y="0"/>
                      <a:pt x="6302" y="158"/>
                      <a:pt x="6302" y="347"/>
                    </a:cubicBezTo>
                    <a:lnTo>
                      <a:pt x="6302" y="693"/>
                    </a:lnTo>
                    <a:lnTo>
                      <a:pt x="4159" y="693"/>
                    </a:lnTo>
                    <a:lnTo>
                      <a:pt x="4159" y="347"/>
                    </a:lnTo>
                    <a:cubicBezTo>
                      <a:pt x="4159" y="158"/>
                      <a:pt x="4002" y="0"/>
                      <a:pt x="3813" y="0"/>
                    </a:cubicBezTo>
                    <a:cubicBezTo>
                      <a:pt x="3624" y="0"/>
                      <a:pt x="3466" y="158"/>
                      <a:pt x="3466" y="347"/>
                    </a:cubicBezTo>
                    <a:lnTo>
                      <a:pt x="3466" y="693"/>
                    </a:lnTo>
                    <a:lnTo>
                      <a:pt x="2080" y="693"/>
                    </a:lnTo>
                    <a:lnTo>
                      <a:pt x="2080" y="347"/>
                    </a:lnTo>
                    <a:cubicBezTo>
                      <a:pt x="2080" y="158"/>
                      <a:pt x="1923" y="0"/>
                      <a:pt x="1734" y="0"/>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grpSp>
        <p:grpSp>
          <p:nvGrpSpPr>
            <p:cNvPr id="568" name="Google Shape;10483;p74"/>
            <p:cNvGrpSpPr/>
            <p:nvPr/>
          </p:nvGrpSpPr>
          <p:grpSpPr>
            <a:xfrm>
              <a:off x="10897117" y="4540369"/>
              <a:ext cx="483224" cy="480494"/>
              <a:chOff x="5727850" y="3609275"/>
              <a:chExt cx="278850" cy="277275"/>
            </a:xfrm>
            <a:grpFill/>
          </p:grpSpPr>
          <p:sp>
            <p:nvSpPr>
              <p:cNvPr id="569" name="Google Shape;10484;p74"/>
              <p:cNvSpPr/>
              <p:nvPr/>
            </p:nvSpPr>
            <p:spPr>
              <a:xfrm>
                <a:off x="5884600" y="3765225"/>
                <a:ext cx="122100" cy="121325"/>
              </a:xfrm>
              <a:custGeom>
                <a:avLst/>
                <a:gdLst/>
                <a:ahLst/>
                <a:cxnLst/>
                <a:rect l="l" t="t" r="r" b="b"/>
                <a:pathLst>
                  <a:path w="4884" h="4853" extrusionOk="0">
                    <a:moveTo>
                      <a:pt x="2426" y="662"/>
                    </a:moveTo>
                    <a:cubicBezTo>
                      <a:pt x="2646" y="662"/>
                      <a:pt x="2804" y="819"/>
                      <a:pt x="2804" y="1008"/>
                    </a:cubicBezTo>
                    <a:cubicBezTo>
                      <a:pt x="2804" y="1197"/>
                      <a:pt x="2646" y="1355"/>
                      <a:pt x="2426" y="1355"/>
                    </a:cubicBezTo>
                    <a:cubicBezTo>
                      <a:pt x="2237" y="1355"/>
                      <a:pt x="2079" y="1197"/>
                      <a:pt x="2079" y="1008"/>
                    </a:cubicBezTo>
                    <a:cubicBezTo>
                      <a:pt x="2079" y="819"/>
                      <a:pt x="2237" y="662"/>
                      <a:pt x="2426" y="662"/>
                    </a:cubicBezTo>
                    <a:close/>
                    <a:moveTo>
                      <a:pt x="2426" y="1670"/>
                    </a:moveTo>
                    <a:cubicBezTo>
                      <a:pt x="2646" y="1670"/>
                      <a:pt x="2804" y="1828"/>
                      <a:pt x="2804" y="2048"/>
                    </a:cubicBezTo>
                    <a:lnTo>
                      <a:pt x="2804" y="3781"/>
                    </a:lnTo>
                    <a:cubicBezTo>
                      <a:pt x="2804" y="3970"/>
                      <a:pt x="2646" y="4127"/>
                      <a:pt x="2426" y="4127"/>
                    </a:cubicBezTo>
                    <a:cubicBezTo>
                      <a:pt x="2237" y="4127"/>
                      <a:pt x="2079" y="3970"/>
                      <a:pt x="2079" y="3781"/>
                    </a:cubicBezTo>
                    <a:lnTo>
                      <a:pt x="2079" y="2048"/>
                    </a:lnTo>
                    <a:cubicBezTo>
                      <a:pt x="2079" y="1828"/>
                      <a:pt x="2237" y="1670"/>
                      <a:pt x="2426" y="1670"/>
                    </a:cubicBezTo>
                    <a:close/>
                    <a:moveTo>
                      <a:pt x="2426" y="0"/>
                    </a:moveTo>
                    <a:cubicBezTo>
                      <a:pt x="1103" y="0"/>
                      <a:pt x="0" y="1103"/>
                      <a:pt x="0" y="2426"/>
                    </a:cubicBezTo>
                    <a:cubicBezTo>
                      <a:pt x="0" y="3749"/>
                      <a:pt x="1103" y="4852"/>
                      <a:pt x="2426" y="4852"/>
                    </a:cubicBezTo>
                    <a:cubicBezTo>
                      <a:pt x="3781" y="4852"/>
                      <a:pt x="4883" y="3749"/>
                      <a:pt x="4883" y="2426"/>
                    </a:cubicBezTo>
                    <a:cubicBezTo>
                      <a:pt x="4883" y="1040"/>
                      <a:pt x="3781" y="0"/>
                      <a:pt x="2426" y="0"/>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570" name="Google Shape;10485;p74"/>
              <p:cNvSpPr/>
              <p:nvPr/>
            </p:nvSpPr>
            <p:spPr>
              <a:xfrm>
                <a:off x="5727850" y="3669125"/>
                <a:ext cx="35475" cy="216625"/>
              </a:xfrm>
              <a:custGeom>
                <a:avLst/>
                <a:gdLst/>
                <a:ahLst/>
                <a:cxnLst/>
                <a:rect l="l" t="t" r="r" b="b"/>
                <a:pathLst>
                  <a:path w="1419" h="8665" extrusionOk="0">
                    <a:moveTo>
                      <a:pt x="32" y="1"/>
                    </a:moveTo>
                    <a:lnTo>
                      <a:pt x="32" y="7310"/>
                    </a:lnTo>
                    <a:cubicBezTo>
                      <a:pt x="1" y="8034"/>
                      <a:pt x="631" y="8665"/>
                      <a:pt x="1418" y="8665"/>
                    </a:cubicBezTo>
                    <a:lnTo>
                      <a:pt x="1418" y="347"/>
                    </a:lnTo>
                    <a:lnTo>
                      <a:pt x="1072" y="347"/>
                    </a:lnTo>
                    <a:cubicBezTo>
                      <a:pt x="662" y="347"/>
                      <a:pt x="316" y="253"/>
                      <a:pt x="32" y="1"/>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571" name="Google Shape;10486;p74"/>
              <p:cNvSpPr/>
              <p:nvPr/>
            </p:nvSpPr>
            <p:spPr>
              <a:xfrm>
                <a:off x="5779825" y="3677800"/>
                <a:ext cx="174900" cy="207950"/>
              </a:xfrm>
              <a:custGeom>
                <a:avLst/>
                <a:gdLst/>
                <a:ahLst/>
                <a:cxnLst/>
                <a:rect l="l" t="t" r="r" b="b"/>
                <a:pathLst>
                  <a:path w="6996" h="8318" extrusionOk="0">
                    <a:moveTo>
                      <a:pt x="5262" y="693"/>
                    </a:moveTo>
                    <a:cubicBezTo>
                      <a:pt x="5451" y="693"/>
                      <a:pt x="5609" y="851"/>
                      <a:pt x="5609" y="1040"/>
                    </a:cubicBezTo>
                    <a:cubicBezTo>
                      <a:pt x="5609" y="1229"/>
                      <a:pt x="5451" y="1386"/>
                      <a:pt x="5262" y="1386"/>
                    </a:cubicBezTo>
                    <a:lnTo>
                      <a:pt x="1072" y="1386"/>
                    </a:lnTo>
                    <a:cubicBezTo>
                      <a:pt x="883" y="1386"/>
                      <a:pt x="726" y="1229"/>
                      <a:pt x="726" y="1040"/>
                    </a:cubicBezTo>
                    <a:cubicBezTo>
                      <a:pt x="726" y="851"/>
                      <a:pt x="883" y="693"/>
                      <a:pt x="1072" y="693"/>
                    </a:cubicBezTo>
                    <a:close/>
                    <a:moveTo>
                      <a:pt x="5262" y="2080"/>
                    </a:moveTo>
                    <a:cubicBezTo>
                      <a:pt x="5451" y="2080"/>
                      <a:pt x="5609" y="2237"/>
                      <a:pt x="5609" y="2426"/>
                    </a:cubicBezTo>
                    <a:cubicBezTo>
                      <a:pt x="5609" y="2615"/>
                      <a:pt x="5451" y="2773"/>
                      <a:pt x="5262" y="2773"/>
                    </a:cubicBezTo>
                    <a:lnTo>
                      <a:pt x="1072" y="2773"/>
                    </a:lnTo>
                    <a:cubicBezTo>
                      <a:pt x="883" y="2773"/>
                      <a:pt x="726" y="2615"/>
                      <a:pt x="726" y="2426"/>
                    </a:cubicBezTo>
                    <a:cubicBezTo>
                      <a:pt x="726" y="2237"/>
                      <a:pt x="883" y="2080"/>
                      <a:pt x="1072" y="2080"/>
                    </a:cubicBezTo>
                    <a:close/>
                    <a:moveTo>
                      <a:pt x="1" y="0"/>
                    </a:moveTo>
                    <a:lnTo>
                      <a:pt x="1" y="8318"/>
                    </a:lnTo>
                    <a:lnTo>
                      <a:pt x="4695" y="8318"/>
                    </a:lnTo>
                    <a:cubicBezTo>
                      <a:pt x="4002" y="7750"/>
                      <a:pt x="3498" y="6868"/>
                      <a:pt x="3498" y="5892"/>
                    </a:cubicBezTo>
                    <a:cubicBezTo>
                      <a:pt x="3498" y="5766"/>
                      <a:pt x="3561" y="5640"/>
                      <a:pt x="3561" y="5545"/>
                    </a:cubicBezTo>
                    <a:lnTo>
                      <a:pt x="1072" y="5545"/>
                    </a:lnTo>
                    <a:cubicBezTo>
                      <a:pt x="883" y="5545"/>
                      <a:pt x="726" y="5388"/>
                      <a:pt x="726" y="5167"/>
                    </a:cubicBezTo>
                    <a:lnTo>
                      <a:pt x="726" y="3812"/>
                    </a:lnTo>
                    <a:cubicBezTo>
                      <a:pt x="726" y="3592"/>
                      <a:pt x="883" y="3434"/>
                      <a:pt x="1072" y="3434"/>
                    </a:cubicBezTo>
                    <a:lnTo>
                      <a:pt x="4695" y="3434"/>
                    </a:lnTo>
                    <a:cubicBezTo>
                      <a:pt x="5199" y="3056"/>
                      <a:pt x="5861" y="2773"/>
                      <a:pt x="6617" y="2773"/>
                    </a:cubicBezTo>
                    <a:cubicBezTo>
                      <a:pt x="6743" y="2773"/>
                      <a:pt x="6869" y="2804"/>
                      <a:pt x="6995" y="2804"/>
                    </a:cubicBezTo>
                    <a:lnTo>
                      <a:pt x="6995" y="0"/>
                    </a:ln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572" name="Google Shape;10487;p74"/>
              <p:cNvSpPr/>
              <p:nvPr/>
            </p:nvSpPr>
            <p:spPr>
              <a:xfrm>
                <a:off x="5815275" y="3781750"/>
                <a:ext cx="66200" cy="17350"/>
              </a:xfrm>
              <a:custGeom>
                <a:avLst/>
                <a:gdLst/>
                <a:ahLst/>
                <a:cxnLst/>
                <a:rect l="l" t="t" r="r" b="b"/>
                <a:pathLst>
                  <a:path w="2648" h="694" extrusionOk="0">
                    <a:moveTo>
                      <a:pt x="1" y="1"/>
                    </a:moveTo>
                    <a:lnTo>
                      <a:pt x="1" y="694"/>
                    </a:lnTo>
                    <a:lnTo>
                      <a:pt x="2301" y="694"/>
                    </a:lnTo>
                    <a:cubicBezTo>
                      <a:pt x="2364" y="473"/>
                      <a:pt x="2490" y="221"/>
                      <a:pt x="2647" y="1"/>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573" name="Google Shape;10488;p74"/>
              <p:cNvSpPr/>
              <p:nvPr/>
            </p:nvSpPr>
            <p:spPr>
              <a:xfrm>
                <a:off x="5727850" y="3609275"/>
                <a:ext cx="226075" cy="51225"/>
              </a:xfrm>
              <a:custGeom>
                <a:avLst/>
                <a:gdLst/>
                <a:ahLst/>
                <a:cxnLst/>
                <a:rect l="l" t="t" r="r" b="b"/>
                <a:pathLst>
                  <a:path w="9043" h="2049" extrusionOk="0">
                    <a:moveTo>
                      <a:pt x="1072" y="0"/>
                    </a:moveTo>
                    <a:cubicBezTo>
                      <a:pt x="473" y="0"/>
                      <a:pt x="32" y="473"/>
                      <a:pt x="32" y="1040"/>
                    </a:cubicBezTo>
                    <a:cubicBezTo>
                      <a:pt x="1" y="1576"/>
                      <a:pt x="473" y="2048"/>
                      <a:pt x="1072" y="2048"/>
                    </a:cubicBezTo>
                    <a:lnTo>
                      <a:pt x="9043" y="2048"/>
                    </a:lnTo>
                    <a:cubicBezTo>
                      <a:pt x="8475" y="2048"/>
                      <a:pt x="8034" y="1576"/>
                      <a:pt x="8034" y="1040"/>
                    </a:cubicBezTo>
                    <a:cubicBezTo>
                      <a:pt x="8034" y="441"/>
                      <a:pt x="8507" y="0"/>
                      <a:pt x="9043" y="0"/>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grpSp>
        <p:grpSp>
          <p:nvGrpSpPr>
            <p:cNvPr id="582" name="Google Shape;10497;p74"/>
            <p:cNvGrpSpPr/>
            <p:nvPr/>
          </p:nvGrpSpPr>
          <p:grpSpPr>
            <a:xfrm>
              <a:off x="10782129" y="2606104"/>
              <a:ext cx="671873" cy="670064"/>
              <a:chOff x="6553275" y="3604550"/>
              <a:chExt cx="296975" cy="296175"/>
            </a:xfrm>
            <a:grpFill/>
          </p:grpSpPr>
          <p:sp>
            <p:nvSpPr>
              <p:cNvPr id="583" name="Google Shape;10498;p74"/>
              <p:cNvSpPr/>
              <p:nvPr/>
            </p:nvSpPr>
            <p:spPr>
              <a:xfrm>
                <a:off x="6657250" y="3604550"/>
                <a:ext cx="86650" cy="86650"/>
              </a:xfrm>
              <a:custGeom>
                <a:avLst/>
                <a:gdLst/>
                <a:ahLst/>
                <a:cxnLst/>
                <a:rect l="l" t="t" r="r" b="b"/>
                <a:pathLst>
                  <a:path w="3466" h="3466" extrusionOk="0">
                    <a:moveTo>
                      <a:pt x="1733" y="0"/>
                    </a:moveTo>
                    <a:cubicBezTo>
                      <a:pt x="788" y="0"/>
                      <a:pt x="0" y="788"/>
                      <a:pt x="0" y="1733"/>
                    </a:cubicBezTo>
                    <a:cubicBezTo>
                      <a:pt x="0" y="2678"/>
                      <a:pt x="788" y="3466"/>
                      <a:pt x="1733" y="3466"/>
                    </a:cubicBezTo>
                    <a:cubicBezTo>
                      <a:pt x="2678" y="3466"/>
                      <a:pt x="3466" y="2678"/>
                      <a:pt x="3466" y="1733"/>
                    </a:cubicBezTo>
                    <a:cubicBezTo>
                      <a:pt x="3466" y="788"/>
                      <a:pt x="2678" y="0"/>
                      <a:pt x="1733" y="0"/>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584" name="Google Shape;10499;p74"/>
              <p:cNvSpPr/>
              <p:nvPr/>
            </p:nvSpPr>
            <p:spPr>
              <a:xfrm>
                <a:off x="6553275" y="3777825"/>
                <a:ext cx="296975" cy="122900"/>
              </a:xfrm>
              <a:custGeom>
                <a:avLst/>
                <a:gdLst/>
                <a:ahLst/>
                <a:cxnLst/>
                <a:rect l="l" t="t" r="r" b="b"/>
                <a:pathLst>
                  <a:path w="11879" h="4916" extrusionOk="0">
                    <a:moveTo>
                      <a:pt x="694" y="0"/>
                    </a:moveTo>
                    <a:cubicBezTo>
                      <a:pt x="316" y="0"/>
                      <a:pt x="1" y="315"/>
                      <a:pt x="1" y="693"/>
                    </a:cubicBezTo>
                    <a:cubicBezTo>
                      <a:pt x="1" y="1103"/>
                      <a:pt x="316" y="1418"/>
                      <a:pt x="694" y="1418"/>
                    </a:cubicBezTo>
                    <a:lnTo>
                      <a:pt x="694" y="4569"/>
                    </a:lnTo>
                    <a:cubicBezTo>
                      <a:pt x="694" y="4758"/>
                      <a:pt x="851" y="4915"/>
                      <a:pt x="1040" y="4915"/>
                    </a:cubicBezTo>
                    <a:lnTo>
                      <a:pt x="10807" y="4915"/>
                    </a:lnTo>
                    <a:cubicBezTo>
                      <a:pt x="11028" y="4915"/>
                      <a:pt x="11185" y="4758"/>
                      <a:pt x="11185" y="4569"/>
                    </a:cubicBezTo>
                    <a:lnTo>
                      <a:pt x="11185" y="1418"/>
                    </a:lnTo>
                    <a:cubicBezTo>
                      <a:pt x="11563" y="1418"/>
                      <a:pt x="11878" y="1103"/>
                      <a:pt x="11878" y="693"/>
                    </a:cubicBezTo>
                    <a:cubicBezTo>
                      <a:pt x="11815" y="315"/>
                      <a:pt x="11500" y="0"/>
                      <a:pt x="11122" y="0"/>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585" name="Google Shape;10500;p74"/>
              <p:cNvSpPr/>
              <p:nvPr/>
            </p:nvSpPr>
            <p:spPr>
              <a:xfrm>
                <a:off x="6755700" y="3640000"/>
                <a:ext cx="74850" cy="121300"/>
              </a:xfrm>
              <a:custGeom>
                <a:avLst/>
                <a:gdLst/>
                <a:ahLst/>
                <a:cxnLst/>
                <a:rect l="l" t="t" r="r" b="b"/>
                <a:pathLst>
                  <a:path w="2994" h="4852" extrusionOk="0">
                    <a:moveTo>
                      <a:pt x="190" y="0"/>
                    </a:moveTo>
                    <a:cubicBezTo>
                      <a:pt x="190" y="126"/>
                      <a:pt x="253" y="221"/>
                      <a:pt x="253" y="347"/>
                    </a:cubicBezTo>
                    <a:cubicBezTo>
                      <a:pt x="253" y="693"/>
                      <a:pt x="158" y="1071"/>
                      <a:pt x="1" y="1386"/>
                    </a:cubicBezTo>
                    <a:cubicBezTo>
                      <a:pt x="977" y="2079"/>
                      <a:pt x="1607" y="3182"/>
                      <a:pt x="1607" y="4474"/>
                    </a:cubicBezTo>
                    <a:lnTo>
                      <a:pt x="1607" y="4852"/>
                    </a:lnTo>
                    <a:lnTo>
                      <a:pt x="2994" y="4852"/>
                    </a:lnTo>
                    <a:lnTo>
                      <a:pt x="2489" y="756"/>
                    </a:lnTo>
                    <a:cubicBezTo>
                      <a:pt x="2363" y="315"/>
                      <a:pt x="1922" y="0"/>
                      <a:pt x="1450" y="0"/>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586" name="Google Shape;10501;p74"/>
              <p:cNvSpPr/>
              <p:nvPr/>
            </p:nvSpPr>
            <p:spPr>
              <a:xfrm>
                <a:off x="6570600" y="3640000"/>
                <a:ext cx="74850" cy="121300"/>
              </a:xfrm>
              <a:custGeom>
                <a:avLst/>
                <a:gdLst/>
                <a:ahLst/>
                <a:cxnLst/>
                <a:rect l="l" t="t" r="r" b="b"/>
                <a:pathLst>
                  <a:path w="2994" h="4852" extrusionOk="0">
                    <a:moveTo>
                      <a:pt x="1545" y="0"/>
                    </a:moveTo>
                    <a:cubicBezTo>
                      <a:pt x="1072" y="0"/>
                      <a:pt x="663" y="315"/>
                      <a:pt x="505" y="788"/>
                    </a:cubicBezTo>
                    <a:lnTo>
                      <a:pt x="1" y="4852"/>
                    </a:lnTo>
                    <a:lnTo>
                      <a:pt x="1356" y="4852"/>
                    </a:lnTo>
                    <a:lnTo>
                      <a:pt x="1356" y="4474"/>
                    </a:lnTo>
                    <a:lnTo>
                      <a:pt x="1387" y="4474"/>
                    </a:lnTo>
                    <a:cubicBezTo>
                      <a:pt x="1387" y="3182"/>
                      <a:pt x="2017" y="2048"/>
                      <a:pt x="2994" y="1386"/>
                    </a:cubicBezTo>
                    <a:cubicBezTo>
                      <a:pt x="2836" y="1071"/>
                      <a:pt x="2773" y="693"/>
                      <a:pt x="2773" y="347"/>
                    </a:cubicBezTo>
                    <a:cubicBezTo>
                      <a:pt x="2773" y="221"/>
                      <a:pt x="2773" y="95"/>
                      <a:pt x="2805" y="0"/>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587" name="Google Shape;10502;p74"/>
              <p:cNvSpPr/>
              <p:nvPr/>
            </p:nvSpPr>
            <p:spPr>
              <a:xfrm>
                <a:off x="6707650" y="3688025"/>
                <a:ext cx="70925" cy="70925"/>
              </a:xfrm>
              <a:custGeom>
                <a:avLst/>
                <a:gdLst/>
                <a:ahLst/>
                <a:cxnLst/>
                <a:rect l="l" t="t" r="r" b="b"/>
                <a:pathLst>
                  <a:path w="2837" h="2837" extrusionOk="0">
                    <a:moveTo>
                      <a:pt x="1482" y="1"/>
                    </a:moveTo>
                    <a:cubicBezTo>
                      <a:pt x="1450" y="32"/>
                      <a:pt x="1418" y="64"/>
                      <a:pt x="1324" y="127"/>
                    </a:cubicBezTo>
                    <a:cubicBezTo>
                      <a:pt x="1324" y="190"/>
                      <a:pt x="1292" y="253"/>
                      <a:pt x="1261" y="284"/>
                    </a:cubicBezTo>
                    <a:lnTo>
                      <a:pt x="1" y="1923"/>
                    </a:lnTo>
                    <a:lnTo>
                      <a:pt x="1" y="2836"/>
                    </a:lnTo>
                    <a:lnTo>
                      <a:pt x="2742" y="2836"/>
                    </a:lnTo>
                    <a:lnTo>
                      <a:pt x="2742" y="2553"/>
                    </a:lnTo>
                    <a:lnTo>
                      <a:pt x="2836" y="2553"/>
                    </a:lnTo>
                    <a:cubicBezTo>
                      <a:pt x="2836" y="1513"/>
                      <a:pt x="2332" y="599"/>
                      <a:pt x="1482" y="1"/>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588" name="Google Shape;10503;p74"/>
              <p:cNvSpPr/>
              <p:nvPr/>
            </p:nvSpPr>
            <p:spPr>
              <a:xfrm>
                <a:off x="6621025" y="3688825"/>
                <a:ext cx="70900" cy="73275"/>
              </a:xfrm>
              <a:custGeom>
                <a:avLst/>
                <a:gdLst/>
                <a:ahLst/>
                <a:cxnLst/>
                <a:rect l="l" t="t" r="r" b="b"/>
                <a:pathLst>
                  <a:path w="2836" h="2931" extrusionOk="0">
                    <a:moveTo>
                      <a:pt x="1323" y="0"/>
                    </a:moveTo>
                    <a:cubicBezTo>
                      <a:pt x="536" y="567"/>
                      <a:pt x="0" y="1513"/>
                      <a:pt x="0" y="2584"/>
                    </a:cubicBezTo>
                    <a:lnTo>
                      <a:pt x="0" y="2930"/>
                    </a:lnTo>
                    <a:lnTo>
                      <a:pt x="2741" y="2930"/>
                    </a:lnTo>
                    <a:lnTo>
                      <a:pt x="2741" y="1922"/>
                    </a:lnTo>
                    <a:lnTo>
                      <a:pt x="2836" y="1922"/>
                    </a:lnTo>
                    <a:lnTo>
                      <a:pt x="1575" y="284"/>
                    </a:lnTo>
                    <a:cubicBezTo>
                      <a:pt x="1512" y="252"/>
                      <a:pt x="1512" y="158"/>
                      <a:pt x="1481" y="126"/>
                    </a:cubicBezTo>
                    <a:cubicBezTo>
                      <a:pt x="1449" y="95"/>
                      <a:pt x="1355" y="63"/>
                      <a:pt x="1323" y="0"/>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grpSp>
        <p:grpSp>
          <p:nvGrpSpPr>
            <p:cNvPr id="589" name="Google Shape;10234;p74"/>
            <p:cNvGrpSpPr/>
            <p:nvPr/>
          </p:nvGrpSpPr>
          <p:grpSpPr>
            <a:xfrm>
              <a:off x="5106979" y="2654319"/>
              <a:ext cx="668310" cy="670064"/>
              <a:chOff x="4263650" y="3235150"/>
              <a:chExt cx="295400" cy="296175"/>
            </a:xfrm>
            <a:grpFill/>
          </p:grpSpPr>
          <p:sp>
            <p:nvSpPr>
              <p:cNvPr id="590" name="Google Shape;10235;p74"/>
              <p:cNvSpPr/>
              <p:nvPr/>
            </p:nvSpPr>
            <p:spPr>
              <a:xfrm>
                <a:off x="4393625" y="3391100"/>
                <a:ext cx="35450" cy="35475"/>
              </a:xfrm>
              <a:custGeom>
                <a:avLst/>
                <a:gdLst/>
                <a:ahLst/>
                <a:cxnLst/>
                <a:rect l="l" t="t" r="r" b="b"/>
                <a:pathLst>
                  <a:path w="1418" h="1419" extrusionOk="0">
                    <a:moveTo>
                      <a:pt x="725" y="1"/>
                    </a:moveTo>
                    <a:cubicBezTo>
                      <a:pt x="315" y="1"/>
                      <a:pt x="0" y="316"/>
                      <a:pt x="0" y="694"/>
                    </a:cubicBezTo>
                    <a:cubicBezTo>
                      <a:pt x="63" y="1103"/>
                      <a:pt x="315" y="1418"/>
                      <a:pt x="725" y="1418"/>
                    </a:cubicBezTo>
                    <a:cubicBezTo>
                      <a:pt x="1103" y="1418"/>
                      <a:pt x="1418" y="1103"/>
                      <a:pt x="1418" y="694"/>
                    </a:cubicBezTo>
                    <a:cubicBezTo>
                      <a:pt x="1418" y="316"/>
                      <a:pt x="1103" y="1"/>
                      <a:pt x="725" y="1"/>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591" name="Google Shape;10236;p74"/>
              <p:cNvSpPr/>
              <p:nvPr/>
            </p:nvSpPr>
            <p:spPr>
              <a:xfrm>
                <a:off x="4377075" y="3443875"/>
                <a:ext cx="70125" cy="34675"/>
              </a:xfrm>
              <a:custGeom>
                <a:avLst/>
                <a:gdLst/>
                <a:ahLst/>
                <a:cxnLst/>
                <a:rect l="l" t="t" r="r" b="b"/>
                <a:pathLst>
                  <a:path w="2805" h="1387" extrusionOk="0">
                    <a:moveTo>
                      <a:pt x="1387" y="0"/>
                    </a:moveTo>
                    <a:cubicBezTo>
                      <a:pt x="631" y="0"/>
                      <a:pt x="1" y="630"/>
                      <a:pt x="1" y="1387"/>
                    </a:cubicBezTo>
                    <a:lnTo>
                      <a:pt x="2805" y="1387"/>
                    </a:lnTo>
                    <a:cubicBezTo>
                      <a:pt x="2805" y="630"/>
                      <a:pt x="2174" y="0"/>
                      <a:pt x="1387" y="0"/>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592" name="Google Shape;10237;p74"/>
              <p:cNvSpPr/>
              <p:nvPr/>
            </p:nvSpPr>
            <p:spPr>
              <a:xfrm>
                <a:off x="4333750" y="3357225"/>
                <a:ext cx="156775" cy="174100"/>
              </a:xfrm>
              <a:custGeom>
                <a:avLst/>
                <a:gdLst/>
                <a:ahLst/>
                <a:cxnLst/>
                <a:rect l="l" t="t" r="r" b="b"/>
                <a:pathLst>
                  <a:path w="6271" h="6964" extrusionOk="0">
                    <a:moveTo>
                      <a:pt x="3088" y="725"/>
                    </a:moveTo>
                    <a:cubicBezTo>
                      <a:pt x="3813" y="725"/>
                      <a:pt x="4506" y="1356"/>
                      <a:pt x="4506" y="2080"/>
                    </a:cubicBezTo>
                    <a:cubicBezTo>
                      <a:pt x="4506" y="2458"/>
                      <a:pt x="4348" y="2805"/>
                      <a:pt x="4096" y="3025"/>
                    </a:cubicBezTo>
                    <a:cubicBezTo>
                      <a:pt x="4727" y="3372"/>
                      <a:pt x="5168" y="4065"/>
                      <a:pt x="5168" y="4853"/>
                    </a:cubicBezTo>
                    <a:lnTo>
                      <a:pt x="5168" y="5199"/>
                    </a:lnTo>
                    <a:cubicBezTo>
                      <a:pt x="5168" y="5388"/>
                      <a:pt x="5010" y="5546"/>
                      <a:pt x="4821" y="5546"/>
                    </a:cubicBezTo>
                    <a:lnTo>
                      <a:pt x="1293" y="5546"/>
                    </a:lnTo>
                    <a:cubicBezTo>
                      <a:pt x="1103" y="5546"/>
                      <a:pt x="946" y="5388"/>
                      <a:pt x="946" y="5199"/>
                    </a:cubicBezTo>
                    <a:lnTo>
                      <a:pt x="946" y="4853"/>
                    </a:lnTo>
                    <a:lnTo>
                      <a:pt x="1040" y="4853"/>
                    </a:lnTo>
                    <a:cubicBezTo>
                      <a:pt x="1040" y="4065"/>
                      <a:pt x="1450" y="3403"/>
                      <a:pt x="2080" y="3025"/>
                    </a:cubicBezTo>
                    <a:cubicBezTo>
                      <a:pt x="1860" y="2805"/>
                      <a:pt x="1702" y="2458"/>
                      <a:pt x="1702" y="2080"/>
                    </a:cubicBezTo>
                    <a:cubicBezTo>
                      <a:pt x="1702" y="1356"/>
                      <a:pt x="2332" y="725"/>
                      <a:pt x="3088" y="725"/>
                    </a:cubicBezTo>
                    <a:close/>
                    <a:moveTo>
                      <a:pt x="1" y="1"/>
                    </a:moveTo>
                    <a:lnTo>
                      <a:pt x="1" y="6617"/>
                    </a:lnTo>
                    <a:cubicBezTo>
                      <a:pt x="1" y="6806"/>
                      <a:pt x="158" y="6963"/>
                      <a:pt x="347" y="6963"/>
                    </a:cubicBezTo>
                    <a:lnTo>
                      <a:pt x="5924" y="6963"/>
                    </a:lnTo>
                    <a:cubicBezTo>
                      <a:pt x="6113" y="6963"/>
                      <a:pt x="6270" y="6806"/>
                      <a:pt x="6270" y="6617"/>
                    </a:cubicBezTo>
                    <a:lnTo>
                      <a:pt x="6270" y="1"/>
                    </a:ln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593" name="Google Shape;10238;p74"/>
              <p:cNvSpPr/>
              <p:nvPr/>
            </p:nvSpPr>
            <p:spPr>
              <a:xfrm>
                <a:off x="4316425" y="3235150"/>
                <a:ext cx="191425" cy="35475"/>
              </a:xfrm>
              <a:custGeom>
                <a:avLst/>
                <a:gdLst/>
                <a:ahLst/>
                <a:cxnLst/>
                <a:rect l="l" t="t" r="r" b="b"/>
                <a:pathLst>
                  <a:path w="7657" h="1419" extrusionOk="0">
                    <a:moveTo>
                      <a:pt x="347" y="1"/>
                    </a:moveTo>
                    <a:cubicBezTo>
                      <a:pt x="158" y="1"/>
                      <a:pt x="1" y="158"/>
                      <a:pt x="1" y="347"/>
                    </a:cubicBezTo>
                    <a:lnTo>
                      <a:pt x="1" y="1418"/>
                    </a:lnTo>
                    <a:lnTo>
                      <a:pt x="7625" y="1418"/>
                    </a:lnTo>
                    <a:lnTo>
                      <a:pt x="7625" y="347"/>
                    </a:lnTo>
                    <a:lnTo>
                      <a:pt x="7656" y="347"/>
                    </a:lnTo>
                    <a:cubicBezTo>
                      <a:pt x="7656" y="158"/>
                      <a:pt x="7499" y="1"/>
                      <a:pt x="7310" y="1"/>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594" name="Google Shape;10239;p74"/>
              <p:cNvSpPr/>
              <p:nvPr/>
            </p:nvSpPr>
            <p:spPr>
              <a:xfrm>
                <a:off x="4263650" y="3288700"/>
                <a:ext cx="295400" cy="137875"/>
              </a:xfrm>
              <a:custGeom>
                <a:avLst/>
                <a:gdLst/>
                <a:ahLst/>
                <a:cxnLst/>
                <a:rect l="l" t="t" r="r" b="b"/>
                <a:pathLst>
                  <a:path w="11816" h="5515" extrusionOk="0">
                    <a:moveTo>
                      <a:pt x="10082" y="662"/>
                    </a:moveTo>
                    <a:cubicBezTo>
                      <a:pt x="10303" y="662"/>
                      <a:pt x="10461" y="820"/>
                      <a:pt x="10461" y="1009"/>
                    </a:cubicBezTo>
                    <a:cubicBezTo>
                      <a:pt x="10461" y="1198"/>
                      <a:pt x="10303" y="1356"/>
                      <a:pt x="10082" y="1356"/>
                    </a:cubicBezTo>
                    <a:cubicBezTo>
                      <a:pt x="9893" y="1356"/>
                      <a:pt x="9736" y="1198"/>
                      <a:pt x="9736" y="1009"/>
                    </a:cubicBezTo>
                    <a:cubicBezTo>
                      <a:pt x="9767" y="820"/>
                      <a:pt x="9893" y="662"/>
                      <a:pt x="10082" y="662"/>
                    </a:cubicBezTo>
                    <a:close/>
                    <a:moveTo>
                      <a:pt x="1041" y="1"/>
                    </a:moveTo>
                    <a:cubicBezTo>
                      <a:pt x="442" y="1"/>
                      <a:pt x="1" y="442"/>
                      <a:pt x="1" y="1009"/>
                    </a:cubicBezTo>
                    <a:lnTo>
                      <a:pt x="1" y="4475"/>
                    </a:lnTo>
                    <a:cubicBezTo>
                      <a:pt x="1" y="5073"/>
                      <a:pt x="473" y="5514"/>
                      <a:pt x="1041" y="5514"/>
                    </a:cubicBezTo>
                    <a:lnTo>
                      <a:pt x="2112" y="5514"/>
                    </a:lnTo>
                    <a:lnTo>
                      <a:pt x="2112" y="2395"/>
                    </a:lnTo>
                    <a:cubicBezTo>
                      <a:pt x="2112" y="2206"/>
                      <a:pt x="2269" y="2049"/>
                      <a:pt x="2458" y="2049"/>
                    </a:cubicBezTo>
                    <a:lnTo>
                      <a:pt x="9421" y="2049"/>
                    </a:lnTo>
                    <a:cubicBezTo>
                      <a:pt x="9610" y="2049"/>
                      <a:pt x="9767" y="2206"/>
                      <a:pt x="9767" y="2395"/>
                    </a:cubicBezTo>
                    <a:lnTo>
                      <a:pt x="9767" y="5514"/>
                    </a:lnTo>
                    <a:lnTo>
                      <a:pt x="10807" y="5514"/>
                    </a:lnTo>
                    <a:cubicBezTo>
                      <a:pt x="11406" y="5514"/>
                      <a:pt x="11815" y="5042"/>
                      <a:pt x="11815" y="4475"/>
                    </a:cubicBezTo>
                    <a:lnTo>
                      <a:pt x="11815" y="1009"/>
                    </a:lnTo>
                    <a:cubicBezTo>
                      <a:pt x="11815" y="410"/>
                      <a:pt x="11343" y="1"/>
                      <a:pt x="10807" y="1"/>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grpSp>
        <p:grpSp>
          <p:nvGrpSpPr>
            <p:cNvPr id="595" name="Google Shape;10251;p74"/>
            <p:cNvGrpSpPr/>
            <p:nvPr/>
          </p:nvGrpSpPr>
          <p:grpSpPr>
            <a:xfrm>
              <a:off x="9851053" y="2659875"/>
              <a:ext cx="433078" cy="670064"/>
              <a:chOff x="6164975" y="3211525"/>
              <a:chExt cx="191425" cy="296175"/>
            </a:xfrm>
            <a:grpFill/>
          </p:grpSpPr>
          <p:sp>
            <p:nvSpPr>
              <p:cNvPr id="596" name="Google Shape;10252;p74"/>
              <p:cNvSpPr/>
              <p:nvPr/>
            </p:nvSpPr>
            <p:spPr>
              <a:xfrm>
                <a:off x="6269750" y="3371400"/>
                <a:ext cx="68525" cy="84300"/>
              </a:xfrm>
              <a:custGeom>
                <a:avLst/>
                <a:gdLst/>
                <a:ahLst/>
                <a:cxnLst/>
                <a:rect l="l" t="t" r="r" b="b"/>
                <a:pathLst>
                  <a:path w="2741" h="3372" extrusionOk="0">
                    <a:moveTo>
                      <a:pt x="1670" y="1"/>
                    </a:moveTo>
                    <a:cubicBezTo>
                      <a:pt x="1166" y="316"/>
                      <a:pt x="599" y="505"/>
                      <a:pt x="0" y="568"/>
                    </a:cubicBezTo>
                    <a:lnTo>
                      <a:pt x="0" y="1482"/>
                    </a:lnTo>
                    <a:lnTo>
                      <a:pt x="1890" y="3372"/>
                    </a:lnTo>
                    <a:lnTo>
                      <a:pt x="2741" y="3372"/>
                    </a:lnTo>
                    <a:lnTo>
                      <a:pt x="2741" y="3340"/>
                    </a:lnTo>
                    <a:lnTo>
                      <a:pt x="2741" y="2301"/>
                    </a:lnTo>
                    <a:cubicBezTo>
                      <a:pt x="2741" y="1356"/>
                      <a:pt x="2300" y="536"/>
                      <a:pt x="1670" y="1"/>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597" name="Google Shape;10253;p74"/>
              <p:cNvSpPr/>
              <p:nvPr/>
            </p:nvSpPr>
            <p:spPr>
              <a:xfrm>
                <a:off x="6228775" y="3424175"/>
                <a:ext cx="62250" cy="30750"/>
              </a:xfrm>
              <a:custGeom>
                <a:avLst/>
                <a:gdLst/>
                <a:ahLst/>
                <a:cxnLst/>
                <a:rect l="l" t="t" r="r" b="b"/>
                <a:pathLst>
                  <a:path w="2490" h="1230" extrusionOk="0">
                    <a:moveTo>
                      <a:pt x="1229" y="1"/>
                    </a:moveTo>
                    <a:lnTo>
                      <a:pt x="1" y="1229"/>
                    </a:lnTo>
                    <a:lnTo>
                      <a:pt x="2490" y="1229"/>
                    </a:lnTo>
                    <a:lnTo>
                      <a:pt x="1229" y="1"/>
                    </a:ln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598" name="Google Shape;10254;p74"/>
              <p:cNvSpPr/>
              <p:nvPr/>
            </p:nvSpPr>
            <p:spPr>
              <a:xfrm>
                <a:off x="6182300" y="3369825"/>
                <a:ext cx="69350" cy="85100"/>
              </a:xfrm>
              <a:custGeom>
                <a:avLst/>
                <a:gdLst/>
                <a:ahLst/>
                <a:cxnLst/>
                <a:rect l="l" t="t" r="r" b="b"/>
                <a:pathLst>
                  <a:path w="2774" h="3404" extrusionOk="0">
                    <a:moveTo>
                      <a:pt x="1072" y="1"/>
                    </a:moveTo>
                    <a:cubicBezTo>
                      <a:pt x="411" y="599"/>
                      <a:pt x="1" y="1419"/>
                      <a:pt x="1" y="2332"/>
                    </a:cubicBezTo>
                    <a:lnTo>
                      <a:pt x="1" y="3403"/>
                    </a:lnTo>
                    <a:lnTo>
                      <a:pt x="883" y="3403"/>
                    </a:lnTo>
                    <a:lnTo>
                      <a:pt x="2773" y="1513"/>
                    </a:lnTo>
                    <a:lnTo>
                      <a:pt x="2773" y="599"/>
                    </a:lnTo>
                    <a:cubicBezTo>
                      <a:pt x="2143" y="568"/>
                      <a:pt x="1576" y="316"/>
                      <a:pt x="1072" y="1"/>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599" name="Google Shape;10255;p74"/>
              <p:cNvSpPr/>
              <p:nvPr/>
            </p:nvSpPr>
            <p:spPr>
              <a:xfrm>
                <a:off x="6164975" y="3472225"/>
                <a:ext cx="191425" cy="35475"/>
              </a:xfrm>
              <a:custGeom>
                <a:avLst/>
                <a:gdLst/>
                <a:ahLst/>
                <a:cxnLst/>
                <a:rect l="l" t="t" r="r" b="b"/>
                <a:pathLst>
                  <a:path w="7657" h="1419" extrusionOk="0">
                    <a:moveTo>
                      <a:pt x="725" y="1"/>
                    </a:moveTo>
                    <a:cubicBezTo>
                      <a:pt x="316" y="1"/>
                      <a:pt x="1" y="316"/>
                      <a:pt x="1" y="725"/>
                    </a:cubicBezTo>
                    <a:cubicBezTo>
                      <a:pt x="1" y="1103"/>
                      <a:pt x="316" y="1418"/>
                      <a:pt x="725" y="1418"/>
                    </a:cubicBezTo>
                    <a:lnTo>
                      <a:pt x="6932" y="1418"/>
                    </a:lnTo>
                    <a:cubicBezTo>
                      <a:pt x="7341" y="1418"/>
                      <a:pt x="7657" y="1103"/>
                      <a:pt x="7657" y="725"/>
                    </a:cubicBezTo>
                    <a:cubicBezTo>
                      <a:pt x="7594" y="316"/>
                      <a:pt x="7278" y="1"/>
                      <a:pt x="6932" y="1"/>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600" name="Google Shape;10256;p74"/>
              <p:cNvSpPr/>
              <p:nvPr/>
            </p:nvSpPr>
            <p:spPr>
              <a:xfrm>
                <a:off x="6164975" y="3211525"/>
                <a:ext cx="191425" cy="35475"/>
              </a:xfrm>
              <a:custGeom>
                <a:avLst/>
                <a:gdLst/>
                <a:ahLst/>
                <a:cxnLst/>
                <a:rect l="l" t="t" r="r" b="b"/>
                <a:pathLst>
                  <a:path w="7657" h="1419" extrusionOk="0">
                    <a:moveTo>
                      <a:pt x="725" y="0"/>
                    </a:moveTo>
                    <a:cubicBezTo>
                      <a:pt x="316" y="0"/>
                      <a:pt x="1" y="315"/>
                      <a:pt x="1" y="725"/>
                    </a:cubicBezTo>
                    <a:cubicBezTo>
                      <a:pt x="1" y="1103"/>
                      <a:pt x="316" y="1418"/>
                      <a:pt x="725" y="1418"/>
                    </a:cubicBezTo>
                    <a:lnTo>
                      <a:pt x="6932" y="1418"/>
                    </a:lnTo>
                    <a:cubicBezTo>
                      <a:pt x="7341" y="1418"/>
                      <a:pt x="7657" y="1103"/>
                      <a:pt x="7657" y="725"/>
                    </a:cubicBezTo>
                    <a:cubicBezTo>
                      <a:pt x="7594" y="284"/>
                      <a:pt x="7278" y="0"/>
                      <a:pt x="6932" y="0"/>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601" name="Google Shape;10257;p74"/>
              <p:cNvSpPr/>
              <p:nvPr/>
            </p:nvSpPr>
            <p:spPr>
              <a:xfrm>
                <a:off x="6183100" y="3262725"/>
                <a:ext cx="155175" cy="35650"/>
              </a:xfrm>
              <a:custGeom>
                <a:avLst/>
                <a:gdLst/>
                <a:ahLst/>
                <a:cxnLst/>
                <a:rect l="l" t="t" r="r" b="b"/>
                <a:pathLst>
                  <a:path w="6207" h="1426" extrusionOk="0">
                    <a:moveTo>
                      <a:pt x="0" y="0"/>
                    </a:moveTo>
                    <a:lnTo>
                      <a:pt x="0" y="441"/>
                    </a:lnTo>
                    <a:lnTo>
                      <a:pt x="568" y="788"/>
                    </a:lnTo>
                    <a:cubicBezTo>
                      <a:pt x="1355" y="1213"/>
                      <a:pt x="2237" y="1426"/>
                      <a:pt x="3112" y="1426"/>
                    </a:cubicBezTo>
                    <a:cubicBezTo>
                      <a:pt x="3986" y="1426"/>
                      <a:pt x="4852" y="1213"/>
                      <a:pt x="5608" y="788"/>
                    </a:cubicBezTo>
                    <a:lnTo>
                      <a:pt x="6207" y="441"/>
                    </a:lnTo>
                    <a:lnTo>
                      <a:pt x="6207" y="0"/>
                    </a:ln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602" name="Google Shape;10258;p74"/>
              <p:cNvSpPr/>
              <p:nvPr/>
            </p:nvSpPr>
            <p:spPr>
              <a:xfrm>
                <a:off x="6181525" y="3294225"/>
                <a:ext cx="155975" cy="74050"/>
              </a:xfrm>
              <a:custGeom>
                <a:avLst/>
                <a:gdLst/>
                <a:ahLst/>
                <a:cxnLst/>
                <a:rect l="l" t="t" r="r" b="b"/>
                <a:pathLst>
                  <a:path w="6239" h="2962" extrusionOk="0">
                    <a:moveTo>
                      <a:pt x="0" y="0"/>
                    </a:moveTo>
                    <a:cubicBezTo>
                      <a:pt x="126" y="1607"/>
                      <a:pt x="1481" y="2962"/>
                      <a:pt x="3119" y="2962"/>
                    </a:cubicBezTo>
                    <a:cubicBezTo>
                      <a:pt x="4758" y="2962"/>
                      <a:pt x="6112" y="1607"/>
                      <a:pt x="6238" y="0"/>
                    </a:cubicBezTo>
                    <a:lnTo>
                      <a:pt x="6238" y="0"/>
                    </a:lnTo>
                    <a:lnTo>
                      <a:pt x="5986" y="126"/>
                    </a:lnTo>
                    <a:cubicBezTo>
                      <a:pt x="5136" y="631"/>
                      <a:pt x="4096" y="883"/>
                      <a:pt x="3119" y="883"/>
                    </a:cubicBezTo>
                    <a:cubicBezTo>
                      <a:pt x="2143" y="883"/>
                      <a:pt x="1166" y="631"/>
                      <a:pt x="252" y="126"/>
                    </a:cubicBezTo>
                    <a:lnTo>
                      <a:pt x="0" y="0"/>
                    </a:ln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grpSp>
        <p:grpSp>
          <p:nvGrpSpPr>
            <p:cNvPr id="603" name="Google Shape;10297;p74"/>
            <p:cNvGrpSpPr/>
            <p:nvPr/>
          </p:nvGrpSpPr>
          <p:grpSpPr>
            <a:xfrm>
              <a:off x="6139658" y="2642088"/>
              <a:ext cx="668254" cy="666500"/>
              <a:chOff x="4629125" y="3235150"/>
              <a:chExt cx="295375" cy="294600"/>
            </a:xfrm>
            <a:grpFill/>
          </p:grpSpPr>
          <p:sp>
            <p:nvSpPr>
              <p:cNvPr id="604" name="Google Shape;10298;p74"/>
              <p:cNvSpPr/>
              <p:nvPr/>
            </p:nvSpPr>
            <p:spPr>
              <a:xfrm>
                <a:off x="4696850" y="3391100"/>
                <a:ext cx="35475" cy="35475"/>
              </a:xfrm>
              <a:custGeom>
                <a:avLst/>
                <a:gdLst/>
                <a:ahLst/>
                <a:cxnLst/>
                <a:rect l="l" t="t" r="r" b="b"/>
                <a:pathLst>
                  <a:path w="1419" h="1419" extrusionOk="0">
                    <a:moveTo>
                      <a:pt x="725" y="1"/>
                    </a:moveTo>
                    <a:cubicBezTo>
                      <a:pt x="316" y="1"/>
                      <a:pt x="1" y="316"/>
                      <a:pt x="1" y="694"/>
                    </a:cubicBezTo>
                    <a:cubicBezTo>
                      <a:pt x="64" y="1103"/>
                      <a:pt x="316" y="1418"/>
                      <a:pt x="725" y="1418"/>
                    </a:cubicBezTo>
                    <a:cubicBezTo>
                      <a:pt x="1103" y="1418"/>
                      <a:pt x="1418" y="1103"/>
                      <a:pt x="1418" y="694"/>
                    </a:cubicBezTo>
                    <a:cubicBezTo>
                      <a:pt x="1418" y="316"/>
                      <a:pt x="1103" y="1"/>
                      <a:pt x="725" y="1"/>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605" name="Google Shape;10299;p74"/>
              <p:cNvSpPr/>
              <p:nvPr/>
            </p:nvSpPr>
            <p:spPr>
              <a:xfrm>
                <a:off x="4680300" y="3443875"/>
                <a:ext cx="69350" cy="34675"/>
              </a:xfrm>
              <a:custGeom>
                <a:avLst/>
                <a:gdLst/>
                <a:ahLst/>
                <a:cxnLst/>
                <a:rect l="l" t="t" r="r" b="b"/>
                <a:pathLst>
                  <a:path w="2774" h="1387" extrusionOk="0">
                    <a:moveTo>
                      <a:pt x="1387" y="0"/>
                    </a:moveTo>
                    <a:cubicBezTo>
                      <a:pt x="631" y="0"/>
                      <a:pt x="1" y="630"/>
                      <a:pt x="1" y="1387"/>
                    </a:cubicBezTo>
                    <a:lnTo>
                      <a:pt x="2773" y="1387"/>
                    </a:lnTo>
                    <a:cubicBezTo>
                      <a:pt x="2773" y="630"/>
                      <a:pt x="2175" y="0"/>
                      <a:pt x="1387" y="0"/>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606" name="Google Shape;10300;p74"/>
              <p:cNvSpPr/>
              <p:nvPr/>
            </p:nvSpPr>
            <p:spPr>
              <a:xfrm>
                <a:off x="4629125" y="3339900"/>
                <a:ext cx="295375" cy="189850"/>
              </a:xfrm>
              <a:custGeom>
                <a:avLst/>
                <a:gdLst/>
                <a:ahLst/>
                <a:cxnLst/>
                <a:rect l="l" t="t" r="r" b="b"/>
                <a:pathLst>
                  <a:path w="11815" h="7594" extrusionOk="0">
                    <a:moveTo>
                      <a:pt x="10050" y="2080"/>
                    </a:moveTo>
                    <a:cubicBezTo>
                      <a:pt x="10239" y="2080"/>
                      <a:pt x="10397" y="2238"/>
                      <a:pt x="10397" y="2427"/>
                    </a:cubicBezTo>
                    <a:cubicBezTo>
                      <a:pt x="10397" y="2616"/>
                      <a:pt x="10239" y="2773"/>
                      <a:pt x="10050" y="2773"/>
                    </a:cubicBezTo>
                    <a:lnTo>
                      <a:pt x="6553" y="2773"/>
                    </a:lnTo>
                    <a:cubicBezTo>
                      <a:pt x="6333" y="2773"/>
                      <a:pt x="6175" y="2616"/>
                      <a:pt x="6175" y="2427"/>
                    </a:cubicBezTo>
                    <a:cubicBezTo>
                      <a:pt x="6175" y="2238"/>
                      <a:pt x="6333" y="2080"/>
                      <a:pt x="6553" y="2080"/>
                    </a:cubicBezTo>
                    <a:close/>
                    <a:moveTo>
                      <a:pt x="10050" y="3466"/>
                    </a:moveTo>
                    <a:cubicBezTo>
                      <a:pt x="10239" y="3466"/>
                      <a:pt x="10397" y="3624"/>
                      <a:pt x="10397" y="3813"/>
                    </a:cubicBezTo>
                    <a:cubicBezTo>
                      <a:pt x="10397" y="4002"/>
                      <a:pt x="10239" y="4159"/>
                      <a:pt x="10050" y="4159"/>
                    </a:cubicBezTo>
                    <a:lnTo>
                      <a:pt x="6553" y="4159"/>
                    </a:lnTo>
                    <a:cubicBezTo>
                      <a:pt x="6333" y="4159"/>
                      <a:pt x="6175" y="4002"/>
                      <a:pt x="6175" y="3813"/>
                    </a:cubicBezTo>
                    <a:cubicBezTo>
                      <a:pt x="6175" y="3624"/>
                      <a:pt x="6333" y="3466"/>
                      <a:pt x="6553" y="3466"/>
                    </a:cubicBezTo>
                    <a:close/>
                    <a:moveTo>
                      <a:pt x="10050" y="4821"/>
                    </a:moveTo>
                    <a:cubicBezTo>
                      <a:pt x="10239" y="4821"/>
                      <a:pt x="10397" y="4978"/>
                      <a:pt x="10397" y="5199"/>
                    </a:cubicBezTo>
                    <a:cubicBezTo>
                      <a:pt x="10397" y="5388"/>
                      <a:pt x="10239" y="5546"/>
                      <a:pt x="10050" y="5546"/>
                    </a:cubicBezTo>
                    <a:lnTo>
                      <a:pt x="6553" y="5546"/>
                    </a:lnTo>
                    <a:cubicBezTo>
                      <a:pt x="6333" y="5546"/>
                      <a:pt x="6175" y="5388"/>
                      <a:pt x="6175" y="5199"/>
                    </a:cubicBezTo>
                    <a:cubicBezTo>
                      <a:pt x="6175" y="4978"/>
                      <a:pt x="6333" y="4821"/>
                      <a:pt x="6553" y="4821"/>
                    </a:cubicBezTo>
                    <a:close/>
                    <a:moveTo>
                      <a:pt x="3403" y="1418"/>
                    </a:moveTo>
                    <a:cubicBezTo>
                      <a:pt x="4127" y="1418"/>
                      <a:pt x="4757" y="2049"/>
                      <a:pt x="4757" y="2773"/>
                    </a:cubicBezTo>
                    <a:cubicBezTo>
                      <a:pt x="4757" y="3151"/>
                      <a:pt x="4600" y="3498"/>
                      <a:pt x="4379" y="3718"/>
                    </a:cubicBezTo>
                    <a:cubicBezTo>
                      <a:pt x="5009" y="4065"/>
                      <a:pt x="5451" y="4758"/>
                      <a:pt x="5451" y="5546"/>
                    </a:cubicBezTo>
                    <a:lnTo>
                      <a:pt x="5451" y="5892"/>
                    </a:lnTo>
                    <a:lnTo>
                      <a:pt x="5514" y="5892"/>
                    </a:lnTo>
                    <a:cubicBezTo>
                      <a:pt x="5514" y="6081"/>
                      <a:pt x="5356" y="6239"/>
                      <a:pt x="5167" y="6239"/>
                    </a:cubicBezTo>
                    <a:lnTo>
                      <a:pt x="1701" y="6239"/>
                    </a:lnTo>
                    <a:cubicBezTo>
                      <a:pt x="1512" y="6239"/>
                      <a:pt x="1355" y="6081"/>
                      <a:pt x="1355" y="5892"/>
                    </a:cubicBezTo>
                    <a:lnTo>
                      <a:pt x="1355" y="5546"/>
                    </a:lnTo>
                    <a:cubicBezTo>
                      <a:pt x="1355" y="4758"/>
                      <a:pt x="1764" y="4096"/>
                      <a:pt x="2395" y="3718"/>
                    </a:cubicBezTo>
                    <a:cubicBezTo>
                      <a:pt x="2174" y="3498"/>
                      <a:pt x="2016" y="3151"/>
                      <a:pt x="2016" y="2773"/>
                    </a:cubicBezTo>
                    <a:cubicBezTo>
                      <a:pt x="2016" y="2049"/>
                      <a:pt x="2647" y="1418"/>
                      <a:pt x="3403" y="1418"/>
                    </a:cubicBezTo>
                    <a:close/>
                    <a:moveTo>
                      <a:pt x="1040" y="1"/>
                    </a:moveTo>
                    <a:cubicBezTo>
                      <a:pt x="441" y="1"/>
                      <a:pt x="0" y="473"/>
                      <a:pt x="0" y="1009"/>
                    </a:cubicBezTo>
                    <a:lnTo>
                      <a:pt x="0" y="6554"/>
                    </a:lnTo>
                    <a:cubicBezTo>
                      <a:pt x="0" y="7152"/>
                      <a:pt x="473" y="7593"/>
                      <a:pt x="1040" y="7593"/>
                    </a:cubicBezTo>
                    <a:lnTo>
                      <a:pt x="10806" y="7593"/>
                    </a:lnTo>
                    <a:cubicBezTo>
                      <a:pt x="11373" y="7593"/>
                      <a:pt x="11815" y="7121"/>
                      <a:pt x="11815" y="6554"/>
                    </a:cubicBezTo>
                    <a:lnTo>
                      <a:pt x="11815" y="1009"/>
                    </a:lnTo>
                    <a:cubicBezTo>
                      <a:pt x="11783" y="473"/>
                      <a:pt x="11310" y="1"/>
                      <a:pt x="10743" y="1"/>
                    </a:cubicBezTo>
                    <a:lnTo>
                      <a:pt x="7593" y="1"/>
                    </a:lnTo>
                    <a:lnTo>
                      <a:pt x="7593" y="347"/>
                    </a:lnTo>
                    <a:cubicBezTo>
                      <a:pt x="7593" y="946"/>
                      <a:pt x="7120" y="1355"/>
                      <a:pt x="6585" y="1355"/>
                    </a:cubicBezTo>
                    <a:lnTo>
                      <a:pt x="5198" y="1355"/>
                    </a:lnTo>
                    <a:cubicBezTo>
                      <a:pt x="4600" y="1355"/>
                      <a:pt x="4190" y="883"/>
                      <a:pt x="4190" y="347"/>
                    </a:cubicBezTo>
                    <a:lnTo>
                      <a:pt x="4190" y="1"/>
                    </a:ln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607" name="Google Shape;10301;p74"/>
              <p:cNvSpPr/>
              <p:nvPr/>
            </p:nvSpPr>
            <p:spPr>
              <a:xfrm>
                <a:off x="4714975" y="3287125"/>
                <a:ext cx="122100" cy="70125"/>
              </a:xfrm>
              <a:custGeom>
                <a:avLst/>
                <a:gdLst/>
                <a:ahLst/>
                <a:cxnLst/>
                <a:rect l="l" t="t" r="r" b="b"/>
                <a:pathLst>
                  <a:path w="4884" h="2805" extrusionOk="0">
                    <a:moveTo>
                      <a:pt x="693" y="1"/>
                    </a:moveTo>
                    <a:cubicBezTo>
                      <a:pt x="315" y="1"/>
                      <a:pt x="0" y="316"/>
                      <a:pt x="0" y="725"/>
                    </a:cubicBezTo>
                    <a:cubicBezTo>
                      <a:pt x="0" y="1104"/>
                      <a:pt x="315" y="1419"/>
                      <a:pt x="693" y="1419"/>
                    </a:cubicBezTo>
                    <a:lnTo>
                      <a:pt x="1418" y="1419"/>
                    </a:lnTo>
                    <a:lnTo>
                      <a:pt x="1418" y="2458"/>
                    </a:lnTo>
                    <a:cubicBezTo>
                      <a:pt x="1386" y="2647"/>
                      <a:pt x="1544" y="2805"/>
                      <a:pt x="1733" y="2805"/>
                    </a:cubicBezTo>
                    <a:lnTo>
                      <a:pt x="3119" y="2805"/>
                    </a:lnTo>
                    <a:cubicBezTo>
                      <a:pt x="3308" y="2805"/>
                      <a:pt x="3466" y="2647"/>
                      <a:pt x="3466" y="2458"/>
                    </a:cubicBezTo>
                    <a:lnTo>
                      <a:pt x="3466" y="1419"/>
                    </a:lnTo>
                    <a:lnTo>
                      <a:pt x="4159" y="1419"/>
                    </a:lnTo>
                    <a:cubicBezTo>
                      <a:pt x="4568" y="1419"/>
                      <a:pt x="4883" y="1104"/>
                      <a:pt x="4883" y="725"/>
                    </a:cubicBezTo>
                    <a:cubicBezTo>
                      <a:pt x="4883" y="316"/>
                      <a:pt x="4568" y="1"/>
                      <a:pt x="4159" y="1"/>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608" name="Google Shape;10302;p74"/>
              <p:cNvSpPr/>
              <p:nvPr/>
            </p:nvSpPr>
            <p:spPr>
              <a:xfrm>
                <a:off x="4732300" y="3235150"/>
                <a:ext cx="86650" cy="35475"/>
              </a:xfrm>
              <a:custGeom>
                <a:avLst/>
                <a:gdLst/>
                <a:ahLst/>
                <a:cxnLst/>
                <a:rect l="l" t="t" r="r" b="b"/>
                <a:pathLst>
                  <a:path w="3466" h="1419" extrusionOk="0">
                    <a:moveTo>
                      <a:pt x="378" y="1"/>
                    </a:moveTo>
                    <a:cubicBezTo>
                      <a:pt x="158" y="1"/>
                      <a:pt x="0" y="158"/>
                      <a:pt x="0" y="347"/>
                    </a:cubicBezTo>
                    <a:lnTo>
                      <a:pt x="0" y="1418"/>
                    </a:lnTo>
                    <a:lnTo>
                      <a:pt x="3466" y="1418"/>
                    </a:lnTo>
                    <a:lnTo>
                      <a:pt x="3466" y="347"/>
                    </a:lnTo>
                    <a:cubicBezTo>
                      <a:pt x="3466" y="158"/>
                      <a:pt x="3308" y="1"/>
                      <a:pt x="3119" y="1"/>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grpSp>
        <p:grpSp>
          <p:nvGrpSpPr>
            <p:cNvPr id="609" name="Google Shape;10352;p74"/>
            <p:cNvGrpSpPr/>
            <p:nvPr/>
          </p:nvGrpSpPr>
          <p:grpSpPr>
            <a:xfrm>
              <a:off x="7091248" y="2653393"/>
              <a:ext cx="670064" cy="672439"/>
              <a:chOff x="4991425" y="3234750"/>
              <a:chExt cx="296175" cy="297225"/>
            </a:xfrm>
            <a:grpFill/>
          </p:grpSpPr>
          <p:sp>
            <p:nvSpPr>
              <p:cNvPr id="610" name="Google Shape;10353;p74"/>
              <p:cNvSpPr/>
              <p:nvPr/>
            </p:nvSpPr>
            <p:spPr>
              <a:xfrm>
                <a:off x="5077275" y="3304450"/>
                <a:ext cx="122100" cy="99275"/>
              </a:xfrm>
              <a:custGeom>
                <a:avLst/>
                <a:gdLst/>
                <a:ahLst/>
                <a:cxnLst/>
                <a:rect l="l" t="t" r="r" b="b"/>
                <a:pathLst>
                  <a:path w="4884" h="3971" extrusionOk="0">
                    <a:moveTo>
                      <a:pt x="2426" y="1"/>
                    </a:moveTo>
                    <a:cubicBezTo>
                      <a:pt x="1103" y="1"/>
                      <a:pt x="0" y="1104"/>
                      <a:pt x="0" y="2427"/>
                    </a:cubicBezTo>
                    <a:cubicBezTo>
                      <a:pt x="0" y="3025"/>
                      <a:pt x="190" y="3530"/>
                      <a:pt x="536" y="3971"/>
                    </a:cubicBezTo>
                    <a:cubicBezTo>
                      <a:pt x="820" y="3624"/>
                      <a:pt x="1103" y="3309"/>
                      <a:pt x="1481" y="3057"/>
                    </a:cubicBezTo>
                    <a:cubicBezTo>
                      <a:pt x="1261" y="2805"/>
                      <a:pt x="1103" y="2458"/>
                      <a:pt x="1103" y="2112"/>
                    </a:cubicBezTo>
                    <a:cubicBezTo>
                      <a:pt x="1103" y="1356"/>
                      <a:pt x="1733" y="726"/>
                      <a:pt x="2489" y="726"/>
                    </a:cubicBezTo>
                    <a:cubicBezTo>
                      <a:pt x="3214" y="726"/>
                      <a:pt x="3844" y="1356"/>
                      <a:pt x="3844" y="2112"/>
                    </a:cubicBezTo>
                    <a:cubicBezTo>
                      <a:pt x="3844" y="2458"/>
                      <a:pt x="3687" y="2805"/>
                      <a:pt x="3466" y="3057"/>
                    </a:cubicBezTo>
                    <a:cubicBezTo>
                      <a:pt x="3844" y="3246"/>
                      <a:pt x="4128" y="3561"/>
                      <a:pt x="4317" y="3971"/>
                    </a:cubicBezTo>
                    <a:cubicBezTo>
                      <a:pt x="4695" y="3530"/>
                      <a:pt x="4884" y="3025"/>
                      <a:pt x="4884" y="2427"/>
                    </a:cubicBezTo>
                    <a:cubicBezTo>
                      <a:pt x="4884" y="1104"/>
                      <a:pt x="3781" y="1"/>
                      <a:pt x="2426" y="1"/>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611" name="Google Shape;10354;p74"/>
              <p:cNvSpPr/>
              <p:nvPr/>
            </p:nvSpPr>
            <p:spPr>
              <a:xfrm>
                <a:off x="5121375" y="3339900"/>
                <a:ext cx="35475" cy="35475"/>
              </a:xfrm>
              <a:custGeom>
                <a:avLst/>
                <a:gdLst/>
                <a:ahLst/>
                <a:cxnLst/>
                <a:rect l="l" t="t" r="r" b="b"/>
                <a:pathLst>
                  <a:path w="1419" h="1419" extrusionOk="0">
                    <a:moveTo>
                      <a:pt x="725" y="1"/>
                    </a:moveTo>
                    <a:cubicBezTo>
                      <a:pt x="316" y="1"/>
                      <a:pt x="1" y="316"/>
                      <a:pt x="1" y="694"/>
                    </a:cubicBezTo>
                    <a:cubicBezTo>
                      <a:pt x="1" y="1103"/>
                      <a:pt x="316" y="1418"/>
                      <a:pt x="725" y="1418"/>
                    </a:cubicBezTo>
                    <a:cubicBezTo>
                      <a:pt x="1103" y="1418"/>
                      <a:pt x="1418" y="1103"/>
                      <a:pt x="1418" y="694"/>
                    </a:cubicBezTo>
                    <a:cubicBezTo>
                      <a:pt x="1418" y="316"/>
                      <a:pt x="1103" y="1"/>
                      <a:pt x="725" y="1"/>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612" name="Google Shape;10355;p74"/>
              <p:cNvSpPr/>
              <p:nvPr/>
            </p:nvSpPr>
            <p:spPr>
              <a:xfrm>
                <a:off x="5009550" y="3234750"/>
                <a:ext cx="259150" cy="261125"/>
              </a:xfrm>
              <a:custGeom>
                <a:avLst/>
                <a:gdLst/>
                <a:ahLst/>
                <a:cxnLst/>
                <a:rect l="l" t="t" r="r" b="b"/>
                <a:pathLst>
                  <a:path w="10366" h="10445" extrusionOk="0">
                    <a:moveTo>
                      <a:pt x="5198" y="2159"/>
                    </a:moveTo>
                    <a:cubicBezTo>
                      <a:pt x="6931" y="2159"/>
                      <a:pt x="8286" y="3514"/>
                      <a:pt x="8286" y="5246"/>
                    </a:cubicBezTo>
                    <a:cubicBezTo>
                      <a:pt x="8286" y="6916"/>
                      <a:pt x="6931" y="8365"/>
                      <a:pt x="5198" y="8365"/>
                    </a:cubicBezTo>
                    <a:cubicBezTo>
                      <a:pt x="3340" y="8365"/>
                      <a:pt x="2079" y="6822"/>
                      <a:pt x="2079" y="5246"/>
                    </a:cubicBezTo>
                    <a:cubicBezTo>
                      <a:pt x="2079" y="3514"/>
                      <a:pt x="3497" y="2159"/>
                      <a:pt x="5198" y="2159"/>
                    </a:cubicBezTo>
                    <a:close/>
                    <a:moveTo>
                      <a:pt x="5167" y="1"/>
                    </a:moveTo>
                    <a:cubicBezTo>
                      <a:pt x="5088" y="1"/>
                      <a:pt x="5009" y="17"/>
                      <a:pt x="4946" y="48"/>
                    </a:cubicBezTo>
                    <a:lnTo>
                      <a:pt x="4001" y="836"/>
                    </a:lnTo>
                    <a:lnTo>
                      <a:pt x="2773" y="678"/>
                    </a:lnTo>
                    <a:cubicBezTo>
                      <a:pt x="2756" y="675"/>
                      <a:pt x="2739" y="673"/>
                      <a:pt x="2723" y="673"/>
                    </a:cubicBezTo>
                    <a:cubicBezTo>
                      <a:pt x="2583" y="673"/>
                      <a:pt x="2454" y="786"/>
                      <a:pt x="2426" y="899"/>
                    </a:cubicBezTo>
                    <a:lnTo>
                      <a:pt x="1953" y="2033"/>
                    </a:lnTo>
                    <a:lnTo>
                      <a:pt x="819" y="2505"/>
                    </a:lnTo>
                    <a:cubicBezTo>
                      <a:pt x="662" y="2568"/>
                      <a:pt x="567" y="2694"/>
                      <a:pt x="630" y="2852"/>
                    </a:cubicBezTo>
                    <a:lnTo>
                      <a:pt x="788" y="4081"/>
                    </a:lnTo>
                    <a:lnTo>
                      <a:pt x="32" y="5026"/>
                    </a:lnTo>
                    <a:cubicBezTo>
                      <a:pt x="0" y="5183"/>
                      <a:pt x="0" y="5341"/>
                      <a:pt x="63" y="5467"/>
                    </a:cubicBezTo>
                    <a:lnTo>
                      <a:pt x="819" y="6381"/>
                    </a:lnTo>
                    <a:lnTo>
                      <a:pt x="662" y="7609"/>
                    </a:lnTo>
                    <a:cubicBezTo>
                      <a:pt x="630" y="7767"/>
                      <a:pt x="725" y="7924"/>
                      <a:pt x="851" y="7956"/>
                    </a:cubicBezTo>
                    <a:lnTo>
                      <a:pt x="1985" y="8428"/>
                    </a:lnTo>
                    <a:lnTo>
                      <a:pt x="2457" y="9594"/>
                    </a:lnTo>
                    <a:cubicBezTo>
                      <a:pt x="2536" y="9725"/>
                      <a:pt x="2637" y="9791"/>
                      <a:pt x="2741" y="9791"/>
                    </a:cubicBezTo>
                    <a:cubicBezTo>
                      <a:pt x="2762" y="9791"/>
                      <a:pt x="2783" y="9788"/>
                      <a:pt x="2804" y="9783"/>
                    </a:cubicBezTo>
                    <a:lnTo>
                      <a:pt x="4033" y="9626"/>
                    </a:lnTo>
                    <a:lnTo>
                      <a:pt x="4978" y="10382"/>
                    </a:lnTo>
                    <a:cubicBezTo>
                      <a:pt x="5072" y="10413"/>
                      <a:pt x="5104" y="10445"/>
                      <a:pt x="5167" y="10445"/>
                    </a:cubicBezTo>
                    <a:cubicBezTo>
                      <a:pt x="5261" y="10445"/>
                      <a:pt x="5324" y="10413"/>
                      <a:pt x="5387" y="10382"/>
                    </a:cubicBezTo>
                    <a:lnTo>
                      <a:pt x="6333" y="9626"/>
                    </a:lnTo>
                    <a:lnTo>
                      <a:pt x="7530" y="9783"/>
                    </a:lnTo>
                    <a:cubicBezTo>
                      <a:pt x="7687" y="9783"/>
                      <a:pt x="7876" y="9689"/>
                      <a:pt x="7908" y="9594"/>
                    </a:cubicBezTo>
                    <a:lnTo>
                      <a:pt x="8380" y="8428"/>
                    </a:lnTo>
                    <a:lnTo>
                      <a:pt x="9515" y="7956"/>
                    </a:lnTo>
                    <a:cubicBezTo>
                      <a:pt x="9672" y="7893"/>
                      <a:pt x="9735" y="7767"/>
                      <a:pt x="9704" y="7609"/>
                    </a:cubicBezTo>
                    <a:lnTo>
                      <a:pt x="9546" y="6381"/>
                    </a:lnTo>
                    <a:lnTo>
                      <a:pt x="10302" y="5467"/>
                    </a:lnTo>
                    <a:cubicBezTo>
                      <a:pt x="10365" y="5341"/>
                      <a:pt x="10365" y="5120"/>
                      <a:pt x="10302" y="5026"/>
                    </a:cubicBezTo>
                    <a:lnTo>
                      <a:pt x="9546" y="4081"/>
                    </a:lnTo>
                    <a:lnTo>
                      <a:pt x="9704" y="2852"/>
                    </a:lnTo>
                    <a:cubicBezTo>
                      <a:pt x="9735" y="2694"/>
                      <a:pt x="9641" y="2537"/>
                      <a:pt x="9515" y="2505"/>
                    </a:cubicBezTo>
                    <a:lnTo>
                      <a:pt x="8380" y="2033"/>
                    </a:lnTo>
                    <a:lnTo>
                      <a:pt x="7908" y="899"/>
                    </a:lnTo>
                    <a:cubicBezTo>
                      <a:pt x="7826" y="762"/>
                      <a:pt x="7719" y="672"/>
                      <a:pt x="7589" y="672"/>
                    </a:cubicBezTo>
                    <a:cubicBezTo>
                      <a:pt x="7570" y="672"/>
                      <a:pt x="7550" y="674"/>
                      <a:pt x="7530" y="678"/>
                    </a:cubicBezTo>
                    <a:lnTo>
                      <a:pt x="6333" y="836"/>
                    </a:lnTo>
                    <a:lnTo>
                      <a:pt x="5387" y="48"/>
                    </a:lnTo>
                    <a:cubicBezTo>
                      <a:pt x="5324" y="17"/>
                      <a:pt x="5246" y="1"/>
                      <a:pt x="5167" y="1"/>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613" name="Google Shape;10356;p74"/>
              <p:cNvSpPr/>
              <p:nvPr/>
            </p:nvSpPr>
            <p:spPr>
              <a:xfrm>
                <a:off x="5105625" y="3391900"/>
                <a:ext cx="66975" cy="34675"/>
              </a:xfrm>
              <a:custGeom>
                <a:avLst/>
                <a:gdLst/>
                <a:ahLst/>
                <a:cxnLst/>
                <a:rect l="l" t="t" r="r" b="b"/>
                <a:pathLst>
                  <a:path w="2679" h="1387" extrusionOk="0">
                    <a:moveTo>
                      <a:pt x="1355" y="0"/>
                    </a:moveTo>
                    <a:cubicBezTo>
                      <a:pt x="725" y="0"/>
                      <a:pt x="190" y="441"/>
                      <a:pt x="1" y="977"/>
                    </a:cubicBezTo>
                    <a:cubicBezTo>
                      <a:pt x="410" y="1229"/>
                      <a:pt x="820" y="1386"/>
                      <a:pt x="1355" y="1386"/>
                    </a:cubicBezTo>
                    <a:cubicBezTo>
                      <a:pt x="1859" y="1386"/>
                      <a:pt x="2301" y="1229"/>
                      <a:pt x="2679" y="977"/>
                    </a:cubicBezTo>
                    <a:cubicBezTo>
                      <a:pt x="2521" y="410"/>
                      <a:pt x="1985" y="0"/>
                      <a:pt x="1355" y="0"/>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614" name="Google Shape;10357;p74"/>
              <p:cNvSpPr/>
              <p:nvPr/>
            </p:nvSpPr>
            <p:spPr>
              <a:xfrm>
                <a:off x="5192275" y="3443075"/>
                <a:ext cx="95325" cy="86975"/>
              </a:xfrm>
              <a:custGeom>
                <a:avLst/>
                <a:gdLst/>
                <a:ahLst/>
                <a:cxnLst/>
                <a:rect l="l" t="t" r="r" b="b"/>
                <a:pathLst>
                  <a:path w="3813" h="3479" extrusionOk="0">
                    <a:moveTo>
                      <a:pt x="2867" y="1"/>
                    </a:moveTo>
                    <a:cubicBezTo>
                      <a:pt x="2741" y="127"/>
                      <a:pt x="2647" y="221"/>
                      <a:pt x="2489" y="284"/>
                    </a:cubicBezTo>
                    <a:lnTo>
                      <a:pt x="1607" y="631"/>
                    </a:lnTo>
                    <a:lnTo>
                      <a:pt x="1260" y="1482"/>
                    </a:lnTo>
                    <a:cubicBezTo>
                      <a:pt x="1103" y="1891"/>
                      <a:pt x="693" y="2112"/>
                      <a:pt x="284" y="2112"/>
                    </a:cubicBezTo>
                    <a:lnTo>
                      <a:pt x="158" y="2112"/>
                    </a:lnTo>
                    <a:lnTo>
                      <a:pt x="0" y="2080"/>
                    </a:lnTo>
                    <a:lnTo>
                      <a:pt x="1166" y="3372"/>
                    </a:lnTo>
                    <a:cubicBezTo>
                      <a:pt x="1237" y="3443"/>
                      <a:pt x="1343" y="3478"/>
                      <a:pt x="1445" y="3478"/>
                    </a:cubicBezTo>
                    <a:cubicBezTo>
                      <a:pt x="1479" y="3478"/>
                      <a:pt x="1512" y="3474"/>
                      <a:pt x="1544" y="3466"/>
                    </a:cubicBezTo>
                    <a:cubicBezTo>
                      <a:pt x="1638" y="3403"/>
                      <a:pt x="1764" y="3340"/>
                      <a:pt x="1764" y="3183"/>
                    </a:cubicBezTo>
                    <a:lnTo>
                      <a:pt x="2080" y="1639"/>
                    </a:lnTo>
                    <a:lnTo>
                      <a:pt x="3497" y="1324"/>
                    </a:lnTo>
                    <a:cubicBezTo>
                      <a:pt x="3532" y="1338"/>
                      <a:pt x="3563" y="1344"/>
                      <a:pt x="3592" y="1344"/>
                    </a:cubicBezTo>
                    <a:cubicBezTo>
                      <a:pt x="3693" y="1344"/>
                      <a:pt x="3756" y="1265"/>
                      <a:pt x="3781" y="1167"/>
                    </a:cubicBezTo>
                    <a:cubicBezTo>
                      <a:pt x="3812" y="1072"/>
                      <a:pt x="3781" y="946"/>
                      <a:pt x="3686" y="820"/>
                    </a:cubicBezTo>
                    <a:lnTo>
                      <a:pt x="2867" y="1"/>
                    </a:ln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615" name="Google Shape;10358;p74"/>
              <p:cNvSpPr/>
              <p:nvPr/>
            </p:nvSpPr>
            <p:spPr>
              <a:xfrm>
                <a:off x="4991425" y="3444650"/>
                <a:ext cx="95325" cy="87325"/>
              </a:xfrm>
              <a:custGeom>
                <a:avLst/>
                <a:gdLst/>
                <a:ahLst/>
                <a:cxnLst/>
                <a:rect l="l" t="t" r="r" b="b"/>
                <a:pathLst>
                  <a:path w="3813" h="3493" extrusionOk="0">
                    <a:moveTo>
                      <a:pt x="946" y="1"/>
                    </a:moveTo>
                    <a:lnTo>
                      <a:pt x="126" y="851"/>
                    </a:lnTo>
                    <a:cubicBezTo>
                      <a:pt x="0" y="851"/>
                      <a:pt x="0" y="1009"/>
                      <a:pt x="32" y="1104"/>
                    </a:cubicBezTo>
                    <a:cubicBezTo>
                      <a:pt x="95" y="1230"/>
                      <a:pt x="158" y="1324"/>
                      <a:pt x="315" y="1356"/>
                    </a:cubicBezTo>
                    <a:lnTo>
                      <a:pt x="1733" y="1671"/>
                    </a:lnTo>
                    <a:lnTo>
                      <a:pt x="2048" y="3214"/>
                    </a:lnTo>
                    <a:cubicBezTo>
                      <a:pt x="2080" y="3309"/>
                      <a:pt x="2174" y="3435"/>
                      <a:pt x="2300" y="3466"/>
                    </a:cubicBezTo>
                    <a:cubicBezTo>
                      <a:pt x="2328" y="3485"/>
                      <a:pt x="2361" y="3492"/>
                      <a:pt x="2396" y="3492"/>
                    </a:cubicBezTo>
                    <a:cubicBezTo>
                      <a:pt x="2482" y="3492"/>
                      <a:pt x="2580" y="3448"/>
                      <a:pt x="2647" y="3403"/>
                    </a:cubicBezTo>
                    <a:lnTo>
                      <a:pt x="3813" y="2112"/>
                    </a:lnTo>
                    <a:lnTo>
                      <a:pt x="3813" y="2112"/>
                    </a:lnTo>
                    <a:lnTo>
                      <a:pt x="3624" y="2143"/>
                    </a:lnTo>
                    <a:lnTo>
                      <a:pt x="3561" y="2143"/>
                    </a:lnTo>
                    <a:cubicBezTo>
                      <a:pt x="3119" y="2143"/>
                      <a:pt x="2773" y="1891"/>
                      <a:pt x="2552" y="1513"/>
                    </a:cubicBezTo>
                    <a:lnTo>
                      <a:pt x="2206" y="631"/>
                    </a:lnTo>
                    <a:lnTo>
                      <a:pt x="1355" y="284"/>
                    </a:lnTo>
                    <a:cubicBezTo>
                      <a:pt x="1198" y="221"/>
                      <a:pt x="1072" y="127"/>
                      <a:pt x="946" y="1"/>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grpSp>
        <p:grpSp>
          <p:nvGrpSpPr>
            <p:cNvPr id="616" name="Google Shape;10390;p74"/>
            <p:cNvGrpSpPr/>
            <p:nvPr/>
          </p:nvGrpSpPr>
          <p:grpSpPr>
            <a:xfrm>
              <a:off x="4171826" y="2668927"/>
              <a:ext cx="670064" cy="670064"/>
              <a:chOff x="3497300" y="3227275"/>
              <a:chExt cx="296175" cy="296175"/>
            </a:xfrm>
            <a:grpFill/>
          </p:grpSpPr>
          <p:sp>
            <p:nvSpPr>
              <p:cNvPr id="617" name="Google Shape;10391;p74"/>
              <p:cNvSpPr/>
              <p:nvPr/>
            </p:nvSpPr>
            <p:spPr>
              <a:xfrm>
                <a:off x="3609925" y="3339900"/>
                <a:ext cx="69350" cy="68550"/>
              </a:xfrm>
              <a:custGeom>
                <a:avLst/>
                <a:gdLst/>
                <a:ahLst/>
                <a:cxnLst/>
                <a:rect l="l" t="t" r="r" b="b"/>
                <a:pathLst>
                  <a:path w="2774" h="2742" extrusionOk="0">
                    <a:moveTo>
                      <a:pt x="1387" y="1"/>
                    </a:moveTo>
                    <a:cubicBezTo>
                      <a:pt x="631" y="1"/>
                      <a:pt x="1" y="631"/>
                      <a:pt x="1" y="1355"/>
                    </a:cubicBezTo>
                    <a:cubicBezTo>
                      <a:pt x="1" y="2112"/>
                      <a:pt x="631" y="2742"/>
                      <a:pt x="1387" y="2742"/>
                    </a:cubicBezTo>
                    <a:cubicBezTo>
                      <a:pt x="2143" y="2742"/>
                      <a:pt x="2773" y="2112"/>
                      <a:pt x="2773" y="1355"/>
                    </a:cubicBezTo>
                    <a:cubicBezTo>
                      <a:pt x="2773" y="631"/>
                      <a:pt x="2143" y="1"/>
                      <a:pt x="1387" y="1"/>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618" name="Google Shape;10392;p74"/>
              <p:cNvSpPr/>
              <p:nvPr/>
            </p:nvSpPr>
            <p:spPr>
              <a:xfrm>
                <a:off x="3531175" y="3227275"/>
                <a:ext cx="86650" cy="86675"/>
              </a:xfrm>
              <a:custGeom>
                <a:avLst/>
                <a:gdLst/>
                <a:ahLst/>
                <a:cxnLst/>
                <a:rect l="l" t="t" r="r" b="b"/>
                <a:pathLst>
                  <a:path w="3466" h="3467" extrusionOk="0">
                    <a:moveTo>
                      <a:pt x="1733" y="1"/>
                    </a:moveTo>
                    <a:cubicBezTo>
                      <a:pt x="788" y="1"/>
                      <a:pt x="0" y="788"/>
                      <a:pt x="0" y="1733"/>
                    </a:cubicBezTo>
                    <a:cubicBezTo>
                      <a:pt x="0" y="2678"/>
                      <a:pt x="788" y="3466"/>
                      <a:pt x="1733" y="3466"/>
                    </a:cubicBezTo>
                    <a:cubicBezTo>
                      <a:pt x="2741" y="3466"/>
                      <a:pt x="3466" y="2678"/>
                      <a:pt x="3466" y="1733"/>
                    </a:cubicBezTo>
                    <a:cubicBezTo>
                      <a:pt x="3466" y="788"/>
                      <a:pt x="2678" y="1"/>
                      <a:pt x="1733" y="1"/>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619" name="Google Shape;10393;p74"/>
              <p:cNvSpPr/>
              <p:nvPr/>
            </p:nvSpPr>
            <p:spPr>
              <a:xfrm>
                <a:off x="3670575" y="3227275"/>
                <a:ext cx="86675" cy="86675"/>
              </a:xfrm>
              <a:custGeom>
                <a:avLst/>
                <a:gdLst/>
                <a:ahLst/>
                <a:cxnLst/>
                <a:rect l="l" t="t" r="r" b="b"/>
                <a:pathLst>
                  <a:path w="3467" h="3467" extrusionOk="0">
                    <a:moveTo>
                      <a:pt x="1733" y="1"/>
                    </a:moveTo>
                    <a:cubicBezTo>
                      <a:pt x="788" y="1"/>
                      <a:pt x="1" y="788"/>
                      <a:pt x="1" y="1733"/>
                    </a:cubicBezTo>
                    <a:cubicBezTo>
                      <a:pt x="1" y="2678"/>
                      <a:pt x="788" y="3466"/>
                      <a:pt x="1733" y="3466"/>
                    </a:cubicBezTo>
                    <a:cubicBezTo>
                      <a:pt x="2679" y="3466"/>
                      <a:pt x="3466" y="2678"/>
                      <a:pt x="3466" y="1733"/>
                    </a:cubicBezTo>
                    <a:cubicBezTo>
                      <a:pt x="3466" y="788"/>
                      <a:pt x="2679" y="1"/>
                      <a:pt x="1733" y="1"/>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620" name="Google Shape;10394;p74"/>
              <p:cNvSpPr/>
              <p:nvPr/>
            </p:nvSpPr>
            <p:spPr>
              <a:xfrm>
                <a:off x="3622525" y="3421825"/>
                <a:ext cx="41775" cy="25225"/>
              </a:xfrm>
              <a:custGeom>
                <a:avLst/>
                <a:gdLst/>
                <a:ahLst/>
                <a:cxnLst/>
                <a:rect l="l" t="t" r="r" b="b"/>
                <a:pathLst>
                  <a:path w="1671" h="1009" extrusionOk="0">
                    <a:moveTo>
                      <a:pt x="1" y="0"/>
                    </a:moveTo>
                    <a:lnTo>
                      <a:pt x="851" y="1008"/>
                    </a:lnTo>
                    <a:lnTo>
                      <a:pt x="1671" y="0"/>
                    </a:lnTo>
                    <a:lnTo>
                      <a:pt x="1671" y="0"/>
                    </a:lnTo>
                    <a:cubicBezTo>
                      <a:pt x="1450" y="126"/>
                      <a:pt x="1167" y="158"/>
                      <a:pt x="851" y="158"/>
                    </a:cubicBezTo>
                    <a:cubicBezTo>
                      <a:pt x="568" y="158"/>
                      <a:pt x="284" y="95"/>
                      <a:pt x="1" y="0"/>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621" name="Google Shape;10395;p74"/>
              <p:cNvSpPr/>
              <p:nvPr/>
            </p:nvSpPr>
            <p:spPr>
              <a:xfrm>
                <a:off x="3566600" y="3416300"/>
                <a:ext cx="70125" cy="106350"/>
              </a:xfrm>
              <a:custGeom>
                <a:avLst/>
                <a:gdLst/>
                <a:ahLst/>
                <a:cxnLst/>
                <a:rect l="l" t="t" r="r" b="b"/>
                <a:pathLst>
                  <a:path w="2805" h="4254" extrusionOk="0">
                    <a:moveTo>
                      <a:pt x="1261" y="1"/>
                    </a:moveTo>
                    <a:cubicBezTo>
                      <a:pt x="474" y="599"/>
                      <a:pt x="1" y="1513"/>
                      <a:pt x="1" y="2490"/>
                    </a:cubicBezTo>
                    <a:lnTo>
                      <a:pt x="1" y="3907"/>
                    </a:lnTo>
                    <a:cubicBezTo>
                      <a:pt x="1" y="4096"/>
                      <a:pt x="158" y="4254"/>
                      <a:pt x="379" y="4254"/>
                    </a:cubicBezTo>
                    <a:lnTo>
                      <a:pt x="2805" y="4254"/>
                    </a:lnTo>
                    <a:lnTo>
                      <a:pt x="2805" y="1891"/>
                    </a:lnTo>
                    <a:lnTo>
                      <a:pt x="1261" y="1"/>
                    </a:ln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622" name="Google Shape;10396;p74"/>
              <p:cNvSpPr/>
              <p:nvPr/>
            </p:nvSpPr>
            <p:spPr>
              <a:xfrm>
                <a:off x="3653250" y="3417100"/>
                <a:ext cx="70125" cy="106350"/>
              </a:xfrm>
              <a:custGeom>
                <a:avLst/>
                <a:gdLst/>
                <a:ahLst/>
                <a:cxnLst/>
                <a:rect l="l" t="t" r="r" b="b"/>
                <a:pathLst>
                  <a:path w="2805" h="4254" extrusionOk="0">
                    <a:moveTo>
                      <a:pt x="1544" y="0"/>
                    </a:moveTo>
                    <a:lnTo>
                      <a:pt x="1" y="1890"/>
                    </a:lnTo>
                    <a:lnTo>
                      <a:pt x="1" y="4253"/>
                    </a:lnTo>
                    <a:lnTo>
                      <a:pt x="2458" y="4253"/>
                    </a:lnTo>
                    <a:cubicBezTo>
                      <a:pt x="2647" y="4253"/>
                      <a:pt x="2804" y="4096"/>
                      <a:pt x="2804" y="3907"/>
                    </a:cubicBezTo>
                    <a:lnTo>
                      <a:pt x="2804" y="2489"/>
                    </a:lnTo>
                    <a:cubicBezTo>
                      <a:pt x="2773" y="1481"/>
                      <a:pt x="2300" y="567"/>
                      <a:pt x="1544" y="0"/>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623" name="Google Shape;10397;p74"/>
              <p:cNvSpPr/>
              <p:nvPr/>
            </p:nvSpPr>
            <p:spPr>
              <a:xfrm>
                <a:off x="3655625" y="3310775"/>
                <a:ext cx="137850" cy="108700"/>
              </a:xfrm>
              <a:custGeom>
                <a:avLst/>
                <a:gdLst/>
                <a:ahLst/>
                <a:cxnLst/>
                <a:rect l="l" t="t" r="r" b="b"/>
                <a:pathLst>
                  <a:path w="5514" h="4348" extrusionOk="0">
                    <a:moveTo>
                      <a:pt x="3686" y="1512"/>
                    </a:moveTo>
                    <a:cubicBezTo>
                      <a:pt x="3907" y="1512"/>
                      <a:pt x="4064" y="1670"/>
                      <a:pt x="4064" y="1859"/>
                    </a:cubicBezTo>
                    <a:cubicBezTo>
                      <a:pt x="4064" y="2048"/>
                      <a:pt x="3907" y="2205"/>
                      <a:pt x="3686" y="2205"/>
                    </a:cubicBezTo>
                    <a:lnTo>
                      <a:pt x="2993" y="2205"/>
                    </a:lnTo>
                    <a:cubicBezTo>
                      <a:pt x="2804" y="2205"/>
                      <a:pt x="2646" y="2048"/>
                      <a:pt x="2646" y="1859"/>
                    </a:cubicBezTo>
                    <a:cubicBezTo>
                      <a:pt x="2646" y="1670"/>
                      <a:pt x="2804" y="1512"/>
                      <a:pt x="2993" y="1512"/>
                    </a:cubicBezTo>
                    <a:close/>
                    <a:moveTo>
                      <a:pt x="4127" y="0"/>
                    </a:moveTo>
                    <a:cubicBezTo>
                      <a:pt x="3686" y="536"/>
                      <a:pt x="3056" y="851"/>
                      <a:pt x="2331" y="851"/>
                    </a:cubicBezTo>
                    <a:cubicBezTo>
                      <a:pt x="1607" y="851"/>
                      <a:pt x="977" y="504"/>
                      <a:pt x="536" y="63"/>
                    </a:cubicBezTo>
                    <a:cubicBezTo>
                      <a:pt x="347" y="221"/>
                      <a:pt x="158" y="378"/>
                      <a:pt x="0" y="567"/>
                    </a:cubicBezTo>
                    <a:cubicBezTo>
                      <a:pt x="945" y="756"/>
                      <a:pt x="1638" y="1575"/>
                      <a:pt x="1638" y="2615"/>
                    </a:cubicBezTo>
                    <a:cubicBezTo>
                      <a:pt x="1638" y="2930"/>
                      <a:pt x="1575" y="3214"/>
                      <a:pt x="1449" y="3466"/>
                    </a:cubicBezTo>
                    <a:cubicBezTo>
                      <a:pt x="1859" y="3718"/>
                      <a:pt x="2205" y="4001"/>
                      <a:pt x="2520" y="4348"/>
                    </a:cubicBezTo>
                    <a:lnTo>
                      <a:pt x="5167" y="4348"/>
                    </a:lnTo>
                    <a:cubicBezTo>
                      <a:pt x="5356" y="4348"/>
                      <a:pt x="5513" y="4190"/>
                      <a:pt x="5513" y="4001"/>
                    </a:cubicBezTo>
                    <a:lnTo>
                      <a:pt x="5513" y="2615"/>
                    </a:lnTo>
                    <a:cubicBezTo>
                      <a:pt x="5482" y="1512"/>
                      <a:pt x="4915" y="567"/>
                      <a:pt x="4127" y="0"/>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624" name="Google Shape;10398;p74"/>
              <p:cNvSpPr/>
              <p:nvPr/>
            </p:nvSpPr>
            <p:spPr>
              <a:xfrm>
                <a:off x="3497300" y="3309975"/>
                <a:ext cx="136275" cy="108725"/>
              </a:xfrm>
              <a:custGeom>
                <a:avLst/>
                <a:gdLst/>
                <a:ahLst/>
                <a:cxnLst/>
                <a:rect l="l" t="t" r="r" b="b"/>
                <a:pathLst>
                  <a:path w="5451" h="4349" extrusionOk="0">
                    <a:moveTo>
                      <a:pt x="2426" y="1544"/>
                    </a:moveTo>
                    <a:cubicBezTo>
                      <a:pt x="2615" y="1544"/>
                      <a:pt x="2773" y="1702"/>
                      <a:pt x="2773" y="1891"/>
                    </a:cubicBezTo>
                    <a:cubicBezTo>
                      <a:pt x="2773" y="2080"/>
                      <a:pt x="2615" y="2237"/>
                      <a:pt x="2426" y="2237"/>
                    </a:cubicBezTo>
                    <a:lnTo>
                      <a:pt x="1733" y="2237"/>
                    </a:lnTo>
                    <a:cubicBezTo>
                      <a:pt x="1513" y="2237"/>
                      <a:pt x="1355" y="2080"/>
                      <a:pt x="1355" y="1891"/>
                    </a:cubicBezTo>
                    <a:cubicBezTo>
                      <a:pt x="1355" y="1702"/>
                      <a:pt x="1513" y="1544"/>
                      <a:pt x="1733" y="1544"/>
                    </a:cubicBezTo>
                    <a:close/>
                    <a:moveTo>
                      <a:pt x="1324" y="1"/>
                    </a:moveTo>
                    <a:cubicBezTo>
                      <a:pt x="536" y="568"/>
                      <a:pt x="1" y="1513"/>
                      <a:pt x="1" y="2552"/>
                    </a:cubicBezTo>
                    <a:lnTo>
                      <a:pt x="1" y="3939"/>
                    </a:lnTo>
                    <a:cubicBezTo>
                      <a:pt x="1" y="4191"/>
                      <a:pt x="95" y="4348"/>
                      <a:pt x="316" y="4348"/>
                    </a:cubicBezTo>
                    <a:lnTo>
                      <a:pt x="2930" y="4348"/>
                    </a:lnTo>
                    <a:cubicBezTo>
                      <a:pt x="3214" y="3970"/>
                      <a:pt x="3561" y="3655"/>
                      <a:pt x="4002" y="3466"/>
                    </a:cubicBezTo>
                    <a:cubicBezTo>
                      <a:pt x="3876" y="3183"/>
                      <a:pt x="3813" y="2930"/>
                      <a:pt x="3813" y="2615"/>
                    </a:cubicBezTo>
                    <a:cubicBezTo>
                      <a:pt x="3813" y="1607"/>
                      <a:pt x="4506" y="757"/>
                      <a:pt x="5451" y="568"/>
                    </a:cubicBezTo>
                    <a:cubicBezTo>
                      <a:pt x="5293" y="347"/>
                      <a:pt x="5104" y="190"/>
                      <a:pt x="4915" y="32"/>
                    </a:cubicBezTo>
                    <a:cubicBezTo>
                      <a:pt x="4474" y="505"/>
                      <a:pt x="3844" y="820"/>
                      <a:pt x="3151" y="820"/>
                    </a:cubicBezTo>
                    <a:cubicBezTo>
                      <a:pt x="2426" y="820"/>
                      <a:pt x="1796" y="505"/>
                      <a:pt x="1324" y="1"/>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grpSp>
        <p:grpSp>
          <p:nvGrpSpPr>
            <p:cNvPr id="625" name="Google Shape;10412;p74"/>
            <p:cNvGrpSpPr/>
            <p:nvPr/>
          </p:nvGrpSpPr>
          <p:grpSpPr>
            <a:xfrm>
              <a:off x="8102331" y="2653873"/>
              <a:ext cx="627305" cy="667293"/>
              <a:chOff x="5364750" y="3235150"/>
              <a:chExt cx="277275" cy="294950"/>
            </a:xfrm>
            <a:grpFill/>
          </p:grpSpPr>
          <p:sp>
            <p:nvSpPr>
              <p:cNvPr id="626" name="Google Shape;10413;p74"/>
              <p:cNvSpPr/>
              <p:nvPr/>
            </p:nvSpPr>
            <p:spPr>
              <a:xfrm>
                <a:off x="5502600" y="3235150"/>
                <a:ext cx="17350" cy="44125"/>
              </a:xfrm>
              <a:custGeom>
                <a:avLst/>
                <a:gdLst/>
                <a:ahLst/>
                <a:cxnLst/>
                <a:rect l="l" t="t" r="r" b="b"/>
                <a:pathLst>
                  <a:path w="694" h="1765" extrusionOk="0">
                    <a:moveTo>
                      <a:pt x="347" y="1"/>
                    </a:moveTo>
                    <a:cubicBezTo>
                      <a:pt x="158" y="1"/>
                      <a:pt x="0" y="158"/>
                      <a:pt x="0" y="347"/>
                    </a:cubicBezTo>
                    <a:lnTo>
                      <a:pt x="0" y="1418"/>
                    </a:lnTo>
                    <a:cubicBezTo>
                      <a:pt x="0" y="1607"/>
                      <a:pt x="158" y="1765"/>
                      <a:pt x="347" y="1765"/>
                    </a:cubicBezTo>
                    <a:cubicBezTo>
                      <a:pt x="536" y="1765"/>
                      <a:pt x="693" y="1607"/>
                      <a:pt x="693" y="1418"/>
                    </a:cubicBezTo>
                    <a:lnTo>
                      <a:pt x="693" y="347"/>
                    </a:lnTo>
                    <a:cubicBezTo>
                      <a:pt x="693" y="158"/>
                      <a:pt x="536" y="1"/>
                      <a:pt x="347" y="1"/>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627" name="Google Shape;10414;p74"/>
              <p:cNvSpPr/>
              <p:nvPr/>
            </p:nvSpPr>
            <p:spPr>
              <a:xfrm>
                <a:off x="5555375" y="3253850"/>
                <a:ext cx="35450" cy="34100"/>
              </a:xfrm>
              <a:custGeom>
                <a:avLst/>
                <a:gdLst/>
                <a:ahLst/>
                <a:cxnLst/>
                <a:rect l="l" t="t" r="r" b="b"/>
                <a:pathLst>
                  <a:path w="1418" h="1364" extrusionOk="0">
                    <a:moveTo>
                      <a:pt x="1071" y="1"/>
                    </a:moveTo>
                    <a:cubicBezTo>
                      <a:pt x="977" y="1"/>
                      <a:pt x="882" y="24"/>
                      <a:pt x="819" y="72"/>
                    </a:cubicBezTo>
                    <a:lnTo>
                      <a:pt x="126" y="796"/>
                    </a:lnTo>
                    <a:cubicBezTo>
                      <a:pt x="0" y="922"/>
                      <a:pt x="0" y="1143"/>
                      <a:pt x="126" y="1269"/>
                    </a:cubicBezTo>
                    <a:cubicBezTo>
                      <a:pt x="189" y="1332"/>
                      <a:pt x="268" y="1363"/>
                      <a:pt x="350" y="1363"/>
                    </a:cubicBezTo>
                    <a:cubicBezTo>
                      <a:pt x="433" y="1363"/>
                      <a:pt x="520" y="1332"/>
                      <a:pt x="599" y="1269"/>
                    </a:cubicBezTo>
                    <a:lnTo>
                      <a:pt x="1323" y="544"/>
                    </a:lnTo>
                    <a:cubicBezTo>
                      <a:pt x="1418" y="418"/>
                      <a:pt x="1418" y="198"/>
                      <a:pt x="1323" y="72"/>
                    </a:cubicBezTo>
                    <a:cubicBezTo>
                      <a:pt x="1260" y="24"/>
                      <a:pt x="1166" y="1"/>
                      <a:pt x="1071" y="1"/>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628" name="Google Shape;10415;p74"/>
              <p:cNvSpPr/>
              <p:nvPr/>
            </p:nvSpPr>
            <p:spPr>
              <a:xfrm>
                <a:off x="5606550" y="3357225"/>
                <a:ext cx="35475" cy="18150"/>
              </a:xfrm>
              <a:custGeom>
                <a:avLst/>
                <a:gdLst/>
                <a:ahLst/>
                <a:cxnLst/>
                <a:rect l="l" t="t" r="r" b="b"/>
                <a:pathLst>
                  <a:path w="1419" h="726" extrusionOk="0">
                    <a:moveTo>
                      <a:pt x="379" y="1"/>
                    </a:moveTo>
                    <a:cubicBezTo>
                      <a:pt x="158" y="1"/>
                      <a:pt x="1" y="158"/>
                      <a:pt x="1" y="347"/>
                    </a:cubicBezTo>
                    <a:cubicBezTo>
                      <a:pt x="1" y="568"/>
                      <a:pt x="158" y="725"/>
                      <a:pt x="379" y="725"/>
                    </a:cubicBezTo>
                    <a:lnTo>
                      <a:pt x="1072" y="725"/>
                    </a:lnTo>
                    <a:cubicBezTo>
                      <a:pt x="1261" y="725"/>
                      <a:pt x="1419" y="568"/>
                      <a:pt x="1419" y="347"/>
                    </a:cubicBezTo>
                    <a:cubicBezTo>
                      <a:pt x="1419" y="158"/>
                      <a:pt x="1261" y="1"/>
                      <a:pt x="1072" y="1"/>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629" name="Google Shape;10416;p74"/>
              <p:cNvSpPr/>
              <p:nvPr/>
            </p:nvSpPr>
            <p:spPr>
              <a:xfrm>
                <a:off x="5364750" y="3357225"/>
                <a:ext cx="35475" cy="17350"/>
              </a:xfrm>
              <a:custGeom>
                <a:avLst/>
                <a:gdLst/>
                <a:ahLst/>
                <a:cxnLst/>
                <a:rect l="l" t="t" r="r" b="b"/>
                <a:pathLst>
                  <a:path w="1419" h="694" extrusionOk="0">
                    <a:moveTo>
                      <a:pt x="347" y="1"/>
                    </a:moveTo>
                    <a:cubicBezTo>
                      <a:pt x="158" y="1"/>
                      <a:pt x="1" y="158"/>
                      <a:pt x="1" y="347"/>
                    </a:cubicBezTo>
                    <a:cubicBezTo>
                      <a:pt x="1" y="568"/>
                      <a:pt x="158" y="694"/>
                      <a:pt x="347" y="694"/>
                    </a:cubicBezTo>
                    <a:lnTo>
                      <a:pt x="1072" y="694"/>
                    </a:lnTo>
                    <a:cubicBezTo>
                      <a:pt x="1261" y="694"/>
                      <a:pt x="1419" y="568"/>
                      <a:pt x="1419" y="347"/>
                    </a:cubicBezTo>
                    <a:cubicBezTo>
                      <a:pt x="1419" y="158"/>
                      <a:pt x="1261" y="1"/>
                      <a:pt x="1072" y="1"/>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630" name="Google Shape;10417;p74"/>
              <p:cNvSpPr/>
              <p:nvPr/>
            </p:nvSpPr>
            <p:spPr>
              <a:xfrm>
                <a:off x="5433275" y="3253850"/>
                <a:ext cx="35475" cy="34100"/>
              </a:xfrm>
              <a:custGeom>
                <a:avLst/>
                <a:gdLst/>
                <a:ahLst/>
                <a:cxnLst/>
                <a:rect l="l" t="t" r="r" b="b"/>
                <a:pathLst>
                  <a:path w="1419" h="1364" extrusionOk="0">
                    <a:moveTo>
                      <a:pt x="363" y="1"/>
                    </a:moveTo>
                    <a:cubicBezTo>
                      <a:pt x="276" y="1"/>
                      <a:pt x="190" y="24"/>
                      <a:pt x="127" y="72"/>
                    </a:cubicBezTo>
                    <a:cubicBezTo>
                      <a:pt x="1" y="198"/>
                      <a:pt x="1" y="450"/>
                      <a:pt x="127" y="544"/>
                    </a:cubicBezTo>
                    <a:lnTo>
                      <a:pt x="820" y="1269"/>
                    </a:lnTo>
                    <a:cubicBezTo>
                      <a:pt x="883" y="1332"/>
                      <a:pt x="977" y="1363"/>
                      <a:pt x="1072" y="1363"/>
                    </a:cubicBezTo>
                    <a:cubicBezTo>
                      <a:pt x="1166" y="1363"/>
                      <a:pt x="1261" y="1332"/>
                      <a:pt x="1324" y="1269"/>
                    </a:cubicBezTo>
                    <a:cubicBezTo>
                      <a:pt x="1418" y="1143"/>
                      <a:pt x="1418" y="922"/>
                      <a:pt x="1324" y="796"/>
                    </a:cubicBezTo>
                    <a:lnTo>
                      <a:pt x="599" y="72"/>
                    </a:lnTo>
                    <a:cubicBezTo>
                      <a:pt x="536" y="24"/>
                      <a:pt x="450" y="1"/>
                      <a:pt x="363" y="1"/>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631" name="Google Shape;10418;p74"/>
              <p:cNvSpPr/>
              <p:nvPr/>
            </p:nvSpPr>
            <p:spPr>
              <a:xfrm>
                <a:off x="5380500" y="3287775"/>
                <a:ext cx="37050" cy="25975"/>
              </a:xfrm>
              <a:custGeom>
                <a:avLst/>
                <a:gdLst/>
                <a:ahLst/>
                <a:cxnLst/>
                <a:rect l="l" t="t" r="r" b="b"/>
                <a:pathLst>
                  <a:path w="1482" h="1039" extrusionOk="0">
                    <a:moveTo>
                      <a:pt x="396" y="0"/>
                    </a:moveTo>
                    <a:cubicBezTo>
                      <a:pt x="267" y="0"/>
                      <a:pt x="132" y="81"/>
                      <a:pt x="64" y="195"/>
                    </a:cubicBezTo>
                    <a:cubicBezTo>
                      <a:pt x="1" y="353"/>
                      <a:pt x="64" y="573"/>
                      <a:pt x="221" y="668"/>
                    </a:cubicBezTo>
                    <a:lnTo>
                      <a:pt x="946" y="1015"/>
                    </a:lnTo>
                    <a:cubicBezTo>
                      <a:pt x="987" y="1031"/>
                      <a:pt x="1032" y="1039"/>
                      <a:pt x="1077" y="1039"/>
                    </a:cubicBezTo>
                    <a:cubicBezTo>
                      <a:pt x="1209" y="1039"/>
                      <a:pt x="1349" y="974"/>
                      <a:pt x="1419" y="857"/>
                    </a:cubicBezTo>
                    <a:cubicBezTo>
                      <a:pt x="1482" y="699"/>
                      <a:pt x="1419" y="447"/>
                      <a:pt x="1261" y="384"/>
                    </a:cubicBezTo>
                    <a:lnTo>
                      <a:pt x="536" y="38"/>
                    </a:lnTo>
                    <a:cubicBezTo>
                      <a:pt x="493" y="12"/>
                      <a:pt x="445" y="0"/>
                      <a:pt x="396" y="0"/>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632" name="Google Shape;10419;p74"/>
              <p:cNvSpPr/>
              <p:nvPr/>
            </p:nvSpPr>
            <p:spPr>
              <a:xfrm>
                <a:off x="5588450" y="3288075"/>
                <a:ext cx="37025" cy="26800"/>
              </a:xfrm>
              <a:custGeom>
                <a:avLst/>
                <a:gdLst/>
                <a:ahLst/>
                <a:cxnLst/>
                <a:rect l="l" t="t" r="r" b="b"/>
                <a:pathLst>
                  <a:path w="1481" h="1072" extrusionOk="0">
                    <a:moveTo>
                      <a:pt x="1110" y="0"/>
                    </a:moveTo>
                    <a:cubicBezTo>
                      <a:pt x="1049" y="0"/>
                      <a:pt x="983" y="18"/>
                      <a:pt x="914" y="57"/>
                    </a:cubicBezTo>
                    <a:lnTo>
                      <a:pt x="221" y="404"/>
                    </a:lnTo>
                    <a:cubicBezTo>
                      <a:pt x="63" y="498"/>
                      <a:pt x="0" y="687"/>
                      <a:pt x="63" y="877"/>
                    </a:cubicBezTo>
                    <a:cubicBezTo>
                      <a:pt x="132" y="991"/>
                      <a:pt x="250" y="1072"/>
                      <a:pt x="382" y="1072"/>
                    </a:cubicBezTo>
                    <a:cubicBezTo>
                      <a:pt x="432" y="1072"/>
                      <a:pt x="484" y="1060"/>
                      <a:pt x="536" y="1034"/>
                    </a:cubicBezTo>
                    <a:lnTo>
                      <a:pt x="1260" y="687"/>
                    </a:lnTo>
                    <a:cubicBezTo>
                      <a:pt x="1418" y="593"/>
                      <a:pt x="1481" y="404"/>
                      <a:pt x="1418" y="215"/>
                    </a:cubicBezTo>
                    <a:cubicBezTo>
                      <a:pt x="1353" y="85"/>
                      <a:pt x="1244" y="0"/>
                      <a:pt x="1110" y="0"/>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633" name="Google Shape;10420;p74"/>
              <p:cNvSpPr/>
              <p:nvPr/>
            </p:nvSpPr>
            <p:spPr>
              <a:xfrm>
                <a:off x="5412025" y="3286350"/>
                <a:ext cx="177225" cy="243750"/>
              </a:xfrm>
              <a:custGeom>
                <a:avLst/>
                <a:gdLst/>
                <a:ahLst/>
                <a:cxnLst/>
                <a:rect l="l" t="t" r="r" b="b"/>
                <a:pathLst>
                  <a:path w="7089" h="9750" extrusionOk="0">
                    <a:moveTo>
                      <a:pt x="3529" y="0"/>
                    </a:moveTo>
                    <a:cubicBezTo>
                      <a:pt x="3151" y="0"/>
                      <a:pt x="2836" y="315"/>
                      <a:pt x="2836" y="725"/>
                    </a:cubicBezTo>
                    <a:lnTo>
                      <a:pt x="2836" y="1418"/>
                    </a:lnTo>
                    <a:cubicBezTo>
                      <a:pt x="2836" y="1040"/>
                      <a:pt x="2520" y="725"/>
                      <a:pt x="2111" y="725"/>
                    </a:cubicBezTo>
                    <a:cubicBezTo>
                      <a:pt x="1733" y="725"/>
                      <a:pt x="1418" y="1040"/>
                      <a:pt x="1418" y="1418"/>
                    </a:cubicBezTo>
                    <a:lnTo>
                      <a:pt x="1418" y="2143"/>
                    </a:lnTo>
                    <a:cubicBezTo>
                      <a:pt x="1544" y="2143"/>
                      <a:pt x="1638" y="2080"/>
                      <a:pt x="1764" y="2080"/>
                    </a:cubicBezTo>
                    <a:lnTo>
                      <a:pt x="3497" y="2080"/>
                    </a:lnTo>
                    <a:cubicBezTo>
                      <a:pt x="4253" y="2080"/>
                      <a:pt x="4883" y="2710"/>
                      <a:pt x="4883" y="3466"/>
                    </a:cubicBezTo>
                    <a:cubicBezTo>
                      <a:pt x="4883" y="4096"/>
                      <a:pt x="4474" y="4600"/>
                      <a:pt x="3907" y="4758"/>
                    </a:cubicBezTo>
                    <a:cubicBezTo>
                      <a:pt x="4064" y="5073"/>
                      <a:pt x="4159" y="5482"/>
                      <a:pt x="4159" y="5860"/>
                    </a:cubicBezTo>
                    <a:cubicBezTo>
                      <a:pt x="4159" y="6081"/>
                      <a:pt x="4001" y="6238"/>
                      <a:pt x="3812" y="6238"/>
                    </a:cubicBezTo>
                    <a:cubicBezTo>
                      <a:pt x="3623" y="6238"/>
                      <a:pt x="3466" y="6081"/>
                      <a:pt x="3466" y="5860"/>
                    </a:cubicBezTo>
                    <a:cubicBezTo>
                      <a:pt x="3466" y="4915"/>
                      <a:pt x="2678" y="4128"/>
                      <a:pt x="1733" y="4128"/>
                    </a:cubicBezTo>
                    <a:lnTo>
                      <a:pt x="3466" y="4128"/>
                    </a:lnTo>
                    <a:cubicBezTo>
                      <a:pt x="3844" y="4128"/>
                      <a:pt x="4159" y="3812"/>
                      <a:pt x="4159" y="3434"/>
                    </a:cubicBezTo>
                    <a:cubicBezTo>
                      <a:pt x="4159" y="3025"/>
                      <a:pt x="3844" y="2710"/>
                      <a:pt x="3466" y="2710"/>
                    </a:cubicBezTo>
                    <a:lnTo>
                      <a:pt x="1733" y="2710"/>
                    </a:lnTo>
                    <a:cubicBezTo>
                      <a:pt x="788" y="2710"/>
                      <a:pt x="0" y="3497"/>
                      <a:pt x="0" y="4443"/>
                    </a:cubicBezTo>
                    <a:lnTo>
                      <a:pt x="0" y="5167"/>
                    </a:lnTo>
                    <a:cubicBezTo>
                      <a:pt x="0" y="6112"/>
                      <a:pt x="536" y="6963"/>
                      <a:pt x="1386" y="7372"/>
                    </a:cubicBezTo>
                    <a:lnTo>
                      <a:pt x="1386" y="8318"/>
                    </a:lnTo>
                    <a:cubicBezTo>
                      <a:pt x="977" y="8318"/>
                      <a:pt x="662" y="8633"/>
                      <a:pt x="662" y="9011"/>
                    </a:cubicBezTo>
                    <a:lnTo>
                      <a:pt x="662" y="9389"/>
                    </a:lnTo>
                    <a:cubicBezTo>
                      <a:pt x="662" y="9578"/>
                      <a:pt x="819" y="9735"/>
                      <a:pt x="1008" y="9735"/>
                    </a:cubicBezTo>
                    <a:lnTo>
                      <a:pt x="5860" y="9735"/>
                    </a:lnTo>
                    <a:cubicBezTo>
                      <a:pt x="5923" y="9745"/>
                      <a:pt x="5979" y="9749"/>
                      <a:pt x="6029" y="9749"/>
                    </a:cubicBezTo>
                    <a:cubicBezTo>
                      <a:pt x="6305" y="9749"/>
                      <a:pt x="6396" y="9612"/>
                      <a:pt x="6396" y="9452"/>
                    </a:cubicBezTo>
                    <a:lnTo>
                      <a:pt x="6396" y="9105"/>
                    </a:lnTo>
                    <a:cubicBezTo>
                      <a:pt x="6396" y="8696"/>
                      <a:pt x="6112" y="8381"/>
                      <a:pt x="5702" y="8381"/>
                    </a:cubicBezTo>
                    <a:lnTo>
                      <a:pt x="5702" y="7436"/>
                    </a:lnTo>
                    <a:cubicBezTo>
                      <a:pt x="6522" y="7057"/>
                      <a:pt x="7089" y="6175"/>
                      <a:pt x="7089" y="5230"/>
                    </a:cubicBezTo>
                    <a:lnTo>
                      <a:pt x="7089" y="2143"/>
                    </a:lnTo>
                    <a:cubicBezTo>
                      <a:pt x="7089" y="1733"/>
                      <a:pt x="6774" y="1418"/>
                      <a:pt x="6364" y="1418"/>
                    </a:cubicBezTo>
                    <a:cubicBezTo>
                      <a:pt x="5986" y="1418"/>
                      <a:pt x="5671" y="1733"/>
                      <a:pt x="5671" y="2143"/>
                    </a:cubicBezTo>
                    <a:lnTo>
                      <a:pt x="5671" y="1418"/>
                    </a:lnTo>
                    <a:cubicBezTo>
                      <a:pt x="5671" y="1040"/>
                      <a:pt x="5356" y="725"/>
                      <a:pt x="4946" y="725"/>
                    </a:cubicBezTo>
                    <a:cubicBezTo>
                      <a:pt x="4568" y="725"/>
                      <a:pt x="4253" y="1040"/>
                      <a:pt x="4253" y="1418"/>
                    </a:cubicBezTo>
                    <a:lnTo>
                      <a:pt x="4253" y="725"/>
                    </a:lnTo>
                    <a:cubicBezTo>
                      <a:pt x="4253" y="315"/>
                      <a:pt x="3938" y="0"/>
                      <a:pt x="3529" y="0"/>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grpSp>
        <p:grpSp>
          <p:nvGrpSpPr>
            <p:cNvPr id="642" name="Google Shape;10478;p74"/>
            <p:cNvGrpSpPr/>
            <p:nvPr/>
          </p:nvGrpSpPr>
          <p:grpSpPr>
            <a:xfrm>
              <a:off x="8893927" y="2653654"/>
              <a:ext cx="680754" cy="668254"/>
              <a:chOff x="5716825" y="3235950"/>
              <a:chExt cx="300900" cy="295375"/>
            </a:xfrm>
            <a:grpFill/>
          </p:grpSpPr>
          <p:sp>
            <p:nvSpPr>
              <p:cNvPr id="643" name="Google Shape;10479;p74"/>
              <p:cNvSpPr/>
              <p:nvPr/>
            </p:nvSpPr>
            <p:spPr>
              <a:xfrm>
                <a:off x="5716825" y="3309975"/>
                <a:ext cx="137075" cy="146525"/>
              </a:xfrm>
              <a:custGeom>
                <a:avLst/>
                <a:gdLst/>
                <a:ahLst/>
                <a:cxnLst/>
                <a:rect l="l" t="t" r="r" b="b"/>
                <a:pathLst>
                  <a:path w="5483" h="5861" extrusionOk="0">
                    <a:moveTo>
                      <a:pt x="2584" y="1"/>
                    </a:moveTo>
                    <a:lnTo>
                      <a:pt x="410" y="2206"/>
                    </a:lnTo>
                    <a:cubicBezTo>
                      <a:pt x="1" y="2615"/>
                      <a:pt x="1" y="3277"/>
                      <a:pt x="410" y="3655"/>
                    </a:cubicBezTo>
                    <a:lnTo>
                      <a:pt x="2584" y="5860"/>
                    </a:lnTo>
                    <a:lnTo>
                      <a:pt x="3781" y="4632"/>
                    </a:lnTo>
                    <a:cubicBezTo>
                      <a:pt x="3844" y="4584"/>
                      <a:pt x="3939" y="4561"/>
                      <a:pt x="4029" y="4561"/>
                    </a:cubicBezTo>
                    <a:cubicBezTo>
                      <a:pt x="4120" y="4561"/>
                      <a:pt x="4206" y="4584"/>
                      <a:pt x="4254" y="4632"/>
                    </a:cubicBezTo>
                    <a:lnTo>
                      <a:pt x="4726" y="5104"/>
                    </a:lnTo>
                    <a:cubicBezTo>
                      <a:pt x="4789" y="5167"/>
                      <a:pt x="4884" y="5199"/>
                      <a:pt x="4974" y="5199"/>
                    </a:cubicBezTo>
                    <a:cubicBezTo>
                      <a:pt x="5065" y="5199"/>
                      <a:pt x="5152" y="5167"/>
                      <a:pt x="5199" y="5104"/>
                    </a:cubicBezTo>
                    <a:cubicBezTo>
                      <a:pt x="5325" y="5010"/>
                      <a:pt x="5325" y="4758"/>
                      <a:pt x="5199" y="4632"/>
                    </a:cubicBezTo>
                    <a:lnTo>
                      <a:pt x="4726" y="4159"/>
                    </a:lnTo>
                    <a:cubicBezTo>
                      <a:pt x="4632" y="4065"/>
                      <a:pt x="4632" y="3813"/>
                      <a:pt x="4726" y="3687"/>
                    </a:cubicBezTo>
                    <a:lnTo>
                      <a:pt x="5482" y="2962"/>
                    </a:lnTo>
                    <a:lnTo>
                      <a:pt x="5010" y="2489"/>
                    </a:lnTo>
                    <a:lnTo>
                      <a:pt x="4789" y="2710"/>
                    </a:lnTo>
                    <a:cubicBezTo>
                      <a:pt x="4584" y="2915"/>
                      <a:pt x="4317" y="3017"/>
                      <a:pt x="4049" y="3017"/>
                    </a:cubicBezTo>
                    <a:cubicBezTo>
                      <a:pt x="3781" y="3017"/>
                      <a:pt x="3513" y="2915"/>
                      <a:pt x="3309" y="2710"/>
                    </a:cubicBezTo>
                    <a:cubicBezTo>
                      <a:pt x="2930" y="2332"/>
                      <a:pt x="2930" y="1670"/>
                      <a:pt x="3309" y="1261"/>
                    </a:cubicBezTo>
                    <a:lnTo>
                      <a:pt x="3561" y="1040"/>
                    </a:lnTo>
                    <a:lnTo>
                      <a:pt x="2584" y="1"/>
                    </a:ln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644" name="Google Shape;10480;p74"/>
              <p:cNvSpPr/>
              <p:nvPr/>
            </p:nvSpPr>
            <p:spPr>
              <a:xfrm>
                <a:off x="5794025" y="3235950"/>
                <a:ext cx="145725" cy="133900"/>
              </a:xfrm>
              <a:custGeom>
                <a:avLst/>
                <a:gdLst/>
                <a:ahLst/>
                <a:cxnLst/>
                <a:rect l="l" t="t" r="r" b="b"/>
                <a:pathLst>
                  <a:path w="5829" h="5356" extrusionOk="0">
                    <a:moveTo>
                      <a:pt x="2926" y="0"/>
                    </a:moveTo>
                    <a:cubicBezTo>
                      <a:pt x="2662" y="0"/>
                      <a:pt x="2394" y="95"/>
                      <a:pt x="2205" y="284"/>
                    </a:cubicBezTo>
                    <a:lnTo>
                      <a:pt x="0" y="2457"/>
                    </a:lnTo>
                    <a:lnTo>
                      <a:pt x="1229" y="3686"/>
                    </a:lnTo>
                    <a:cubicBezTo>
                      <a:pt x="1323" y="3781"/>
                      <a:pt x="1323" y="4033"/>
                      <a:pt x="1229" y="4127"/>
                    </a:cubicBezTo>
                    <a:lnTo>
                      <a:pt x="725" y="4600"/>
                    </a:lnTo>
                    <a:cubicBezTo>
                      <a:pt x="630" y="4726"/>
                      <a:pt x="630" y="4978"/>
                      <a:pt x="725" y="5072"/>
                    </a:cubicBezTo>
                    <a:cubicBezTo>
                      <a:pt x="788" y="5135"/>
                      <a:pt x="882" y="5167"/>
                      <a:pt x="977" y="5167"/>
                    </a:cubicBezTo>
                    <a:cubicBezTo>
                      <a:pt x="1071" y="5167"/>
                      <a:pt x="1166" y="5135"/>
                      <a:pt x="1229" y="5072"/>
                    </a:cubicBezTo>
                    <a:lnTo>
                      <a:pt x="1701" y="4600"/>
                    </a:lnTo>
                    <a:cubicBezTo>
                      <a:pt x="1749" y="4553"/>
                      <a:pt x="1835" y="4529"/>
                      <a:pt x="1926" y="4529"/>
                    </a:cubicBezTo>
                    <a:cubicBezTo>
                      <a:pt x="2016" y="4529"/>
                      <a:pt x="2111" y="4553"/>
                      <a:pt x="2174" y="4600"/>
                    </a:cubicBezTo>
                    <a:lnTo>
                      <a:pt x="2898" y="5356"/>
                    </a:lnTo>
                    <a:lnTo>
                      <a:pt x="3371" y="4883"/>
                    </a:lnTo>
                    <a:lnTo>
                      <a:pt x="3151" y="4663"/>
                    </a:lnTo>
                    <a:cubicBezTo>
                      <a:pt x="2741" y="4253"/>
                      <a:pt x="2741" y="3592"/>
                      <a:pt x="3151" y="3214"/>
                    </a:cubicBezTo>
                    <a:cubicBezTo>
                      <a:pt x="3340" y="3009"/>
                      <a:pt x="3607" y="2906"/>
                      <a:pt x="3875" y="2906"/>
                    </a:cubicBezTo>
                    <a:cubicBezTo>
                      <a:pt x="4143" y="2906"/>
                      <a:pt x="4411" y="3009"/>
                      <a:pt x="4600" y="3214"/>
                    </a:cubicBezTo>
                    <a:lnTo>
                      <a:pt x="4852" y="3434"/>
                    </a:lnTo>
                    <a:lnTo>
                      <a:pt x="5828" y="2457"/>
                    </a:lnTo>
                    <a:lnTo>
                      <a:pt x="3623" y="284"/>
                    </a:lnTo>
                    <a:cubicBezTo>
                      <a:pt x="3450" y="95"/>
                      <a:pt x="3190" y="0"/>
                      <a:pt x="2926" y="0"/>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645" name="Google Shape;10481;p74"/>
              <p:cNvSpPr/>
              <p:nvPr/>
            </p:nvSpPr>
            <p:spPr>
              <a:xfrm>
                <a:off x="5880650" y="3309975"/>
                <a:ext cx="137075" cy="145725"/>
              </a:xfrm>
              <a:custGeom>
                <a:avLst/>
                <a:gdLst/>
                <a:ahLst/>
                <a:cxnLst/>
                <a:rect l="l" t="t" r="r" b="b"/>
                <a:pathLst>
                  <a:path w="5483" h="5829" extrusionOk="0">
                    <a:moveTo>
                      <a:pt x="2899" y="1"/>
                    </a:moveTo>
                    <a:lnTo>
                      <a:pt x="1702" y="1229"/>
                    </a:lnTo>
                    <a:cubicBezTo>
                      <a:pt x="1639" y="1292"/>
                      <a:pt x="1544" y="1324"/>
                      <a:pt x="1450" y="1324"/>
                    </a:cubicBezTo>
                    <a:cubicBezTo>
                      <a:pt x="1355" y="1324"/>
                      <a:pt x="1261" y="1292"/>
                      <a:pt x="1198" y="1229"/>
                    </a:cubicBezTo>
                    <a:lnTo>
                      <a:pt x="725" y="757"/>
                    </a:lnTo>
                    <a:cubicBezTo>
                      <a:pt x="678" y="694"/>
                      <a:pt x="591" y="662"/>
                      <a:pt x="501" y="662"/>
                    </a:cubicBezTo>
                    <a:cubicBezTo>
                      <a:pt x="410" y="662"/>
                      <a:pt x="316" y="694"/>
                      <a:pt x="253" y="757"/>
                    </a:cubicBezTo>
                    <a:cubicBezTo>
                      <a:pt x="158" y="883"/>
                      <a:pt x="158" y="1103"/>
                      <a:pt x="253" y="1229"/>
                    </a:cubicBezTo>
                    <a:lnTo>
                      <a:pt x="725" y="1702"/>
                    </a:lnTo>
                    <a:cubicBezTo>
                      <a:pt x="851" y="1828"/>
                      <a:pt x="851" y="2048"/>
                      <a:pt x="725" y="2174"/>
                    </a:cubicBezTo>
                    <a:lnTo>
                      <a:pt x="1" y="2899"/>
                    </a:lnTo>
                    <a:lnTo>
                      <a:pt x="473" y="3372"/>
                    </a:lnTo>
                    <a:lnTo>
                      <a:pt x="694" y="3151"/>
                    </a:lnTo>
                    <a:cubicBezTo>
                      <a:pt x="898" y="2946"/>
                      <a:pt x="1166" y="2844"/>
                      <a:pt x="1434" y="2844"/>
                    </a:cubicBezTo>
                    <a:cubicBezTo>
                      <a:pt x="1702" y="2844"/>
                      <a:pt x="1970" y="2946"/>
                      <a:pt x="2174" y="3151"/>
                    </a:cubicBezTo>
                    <a:cubicBezTo>
                      <a:pt x="2552" y="3529"/>
                      <a:pt x="2552" y="4222"/>
                      <a:pt x="2174" y="4600"/>
                    </a:cubicBezTo>
                    <a:lnTo>
                      <a:pt x="1922" y="4852"/>
                    </a:lnTo>
                    <a:lnTo>
                      <a:pt x="2899" y="5829"/>
                    </a:lnTo>
                    <a:lnTo>
                      <a:pt x="5073" y="3655"/>
                    </a:lnTo>
                    <a:cubicBezTo>
                      <a:pt x="5482" y="3277"/>
                      <a:pt x="5482" y="2615"/>
                      <a:pt x="5073" y="2206"/>
                    </a:cubicBezTo>
                    <a:lnTo>
                      <a:pt x="2899" y="1"/>
                    </a:ln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646" name="Google Shape;10482;p74"/>
              <p:cNvSpPr/>
              <p:nvPr/>
            </p:nvSpPr>
            <p:spPr>
              <a:xfrm>
                <a:off x="5794025" y="3396625"/>
                <a:ext cx="147300" cy="134700"/>
              </a:xfrm>
              <a:custGeom>
                <a:avLst/>
                <a:gdLst/>
                <a:ahLst/>
                <a:cxnLst/>
                <a:rect l="l" t="t" r="r" b="b"/>
                <a:pathLst>
                  <a:path w="5892" h="5388" extrusionOk="0">
                    <a:moveTo>
                      <a:pt x="2993" y="0"/>
                    </a:moveTo>
                    <a:lnTo>
                      <a:pt x="2520" y="473"/>
                    </a:lnTo>
                    <a:lnTo>
                      <a:pt x="2741" y="725"/>
                    </a:lnTo>
                    <a:cubicBezTo>
                      <a:pt x="3151" y="1103"/>
                      <a:pt x="3151" y="1764"/>
                      <a:pt x="2741" y="2174"/>
                    </a:cubicBezTo>
                    <a:cubicBezTo>
                      <a:pt x="2505" y="2363"/>
                      <a:pt x="2221" y="2457"/>
                      <a:pt x="1949" y="2457"/>
                    </a:cubicBezTo>
                    <a:cubicBezTo>
                      <a:pt x="1678" y="2457"/>
                      <a:pt x="1418" y="2363"/>
                      <a:pt x="1229" y="2174"/>
                    </a:cubicBezTo>
                    <a:lnTo>
                      <a:pt x="977" y="1922"/>
                    </a:lnTo>
                    <a:lnTo>
                      <a:pt x="0" y="2930"/>
                    </a:lnTo>
                    <a:lnTo>
                      <a:pt x="2205" y="5072"/>
                    </a:lnTo>
                    <a:cubicBezTo>
                      <a:pt x="2394" y="5293"/>
                      <a:pt x="2678" y="5387"/>
                      <a:pt x="2930" y="5387"/>
                    </a:cubicBezTo>
                    <a:cubicBezTo>
                      <a:pt x="3214" y="5387"/>
                      <a:pt x="3497" y="5293"/>
                      <a:pt x="3686" y="5072"/>
                    </a:cubicBezTo>
                    <a:lnTo>
                      <a:pt x="5891" y="2930"/>
                    </a:lnTo>
                    <a:lnTo>
                      <a:pt x="4663" y="1701"/>
                    </a:lnTo>
                    <a:cubicBezTo>
                      <a:pt x="4568" y="1575"/>
                      <a:pt x="4568" y="1355"/>
                      <a:pt x="4663" y="1229"/>
                    </a:cubicBezTo>
                    <a:lnTo>
                      <a:pt x="5167" y="756"/>
                    </a:lnTo>
                    <a:cubicBezTo>
                      <a:pt x="5261" y="630"/>
                      <a:pt x="5261" y="410"/>
                      <a:pt x="5167" y="284"/>
                    </a:cubicBezTo>
                    <a:cubicBezTo>
                      <a:pt x="5104" y="221"/>
                      <a:pt x="5009" y="189"/>
                      <a:pt x="4915" y="189"/>
                    </a:cubicBezTo>
                    <a:cubicBezTo>
                      <a:pt x="4820" y="189"/>
                      <a:pt x="4726" y="221"/>
                      <a:pt x="4663" y="284"/>
                    </a:cubicBezTo>
                    <a:lnTo>
                      <a:pt x="4190" y="756"/>
                    </a:lnTo>
                    <a:cubicBezTo>
                      <a:pt x="4143" y="819"/>
                      <a:pt x="4056" y="851"/>
                      <a:pt x="3966" y="851"/>
                    </a:cubicBezTo>
                    <a:cubicBezTo>
                      <a:pt x="3875" y="851"/>
                      <a:pt x="3781" y="819"/>
                      <a:pt x="3718" y="756"/>
                    </a:cubicBezTo>
                    <a:lnTo>
                      <a:pt x="2993" y="0"/>
                    </a:ln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grpSp>
        <p:grpSp>
          <p:nvGrpSpPr>
            <p:cNvPr id="647" name="Google Shape;10101;p74"/>
            <p:cNvGrpSpPr/>
            <p:nvPr/>
          </p:nvGrpSpPr>
          <p:grpSpPr>
            <a:xfrm>
              <a:off x="11859078" y="5555346"/>
              <a:ext cx="466003" cy="432208"/>
              <a:chOff x="-62511900" y="4129100"/>
              <a:chExt cx="304050" cy="282000"/>
            </a:xfrm>
            <a:grpFill/>
          </p:grpSpPr>
          <p:sp>
            <p:nvSpPr>
              <p:cNvPr id="648" name="Google Shape;10102;p74"/>
              <p:cNvSpPr/>
              <p:nvPr/>
            </p:nvSpPr>
            <p:spPr>
              <a:xfrm>
                <a:off x="-62414225" y="4203925"/>
                <a:ext cx="206375" cy="207175"/>
              </a:xfrm>
              <a:custGeom>
                <a:avLst/>
                <a:gdLst/>
                <a:ahLst/>
                <a:cxnLst/>
                <a:rect l="l" t="t" r="r" b="b"/>
                <a:pathLst>
                  <a:path w="8255" h="8287" extrusionOk="0">
                    <a:moveTo>
                      <a:pt x="4128" y="1229"/>
                    </a:moveTo>
                    <a:cubicBezTo>
                      <a:pt x="4348" y="1229"/>
                      <a:pt x="4506" y="1418"/>
                      <a:pt x="4506" y="1670"/>
                    </a:cubicBezTo>
                    <a:lnTo>
                      <a:pt x="4506" y="1922"/>
                    </a:lnTo>
                    <a:cubicBezTo>
                      <a:pt x="4978" y="2080"/>
                      <a:pt x="5356" y="2552"/>
                      <a:pt x="5356" y="3119"/>
                    </a:cubicBezTo>
                    <a:cubicBezTo>
                      <a:pt x="5356" y="3340"/>
                      <a:pt x="5136" y="3498"/>
                      <a:pt x="4947" y="3498"/>
                    </a:cubicBezTo>
                    <a:cubicBezTo>
                      <a:pt x="4726" y="3498"/>
                      <a:pt x="4506" y="3308"/>
                      <a:pt x="4506" y="3119"/>
                    </a:cubicBezTo>
                    <a:cubicBezTo>
                      <a:pt x="4506" y="2867"/>
                      <a:pt x="4317" y="2710"/>
                      <a:pt x="4128" y="2710"/>
                    </a:cubicBezTo>
                    <a:cubicBezTo>
                      <a:pt x="3939" y="2710"/>
                      <a:pt x="3687" y="2930"/>
                      <a:pt x="3687" y="3119"/>
                    </a:cubicBezTo>
                    <a:cubicBezTo>
                      <a:pt x="3718" y="3340"/>
                      <a:pt x="4033" y="3592"/>
                      <a:pt x="4411" y="3813"/>
                    </a:cubicBezTo>
                    <a:cubicBezTo>
                      <a:pt x="4821" y="4128"/>
                      <a:pt x="5388" y="4537"/>
                      <a:pt x="5388" y="5199"/>
                    </a:cubicBezTo>
                    <a:cubicBezTo>
                      <a:pt x="5388" y="5766"/>
                      <a:pt x="5041" y="6175"/>
                      <a:pt x="4569" y="6396"/>
                    </a:cubicBezTo>
                    <a:lnTo>
                      <a:pt x="4569" y="6648"/>
                    </a:lnTo>
                    <a:cubicBezTo>
                      <a:pt x="4569" y="6900"/>
                      <a:pt x="4348" y="7089"/>
                      <a:pt x="4159" y="7089"/>
                    </a:cubicBezTo>
                    <a:cubicBezTo>
                      <a:pt x="3970" y="7089"/>
                      <a:pt x="3718" y="6900"/>
                      <a:pt x="3718" y="6648"/>
                    </a:cubicBezTo>
                    <a:lnTo>
                      <a:pt x="3718" y="6396"/>
                    </a:lnTo>
                    <a:cubicBezTo>
                      <a:pt x="3245" y="6238"/>
                      <a:pt x="2899" y="5766"/>
                      <a:pt x="2899" y="5199"/>
                    </a:cubicBezTo>
                    <a:cubicBezTo>
                      <a:pt x="2899" y="4978"/>
                      <a:pt x="3088" y="4821"/>
                      <a:pt x="3308" y="4821"/>
                    </a:cubicBezTo>
                    <a:cubicBezTo>
                      <a:pt x="3498" y="4821"/>
                      <a:pt x="3687" y="5010"/>
                      <a:pt x="3687" y="5199"/>
                    </a:cubicBezTo>
                    <a:cubicBezTo>
                      <a:pt x="3687" y="5451"/>
                      <a:pt x="3876" y="5608"/>
                      <a:pt x="4128" y="5608"/>
                    </a:cubicBezTo>
                    <a:cubicBezTo>
                      <a:pt x="4348" y="5608"/>
                      <a:pt x="4506" y="5388"/>
                      <a:pt x="4506" y="5199"/>
                    </a:cubicBezTo>
                    <a:cubicBezTo>
                      <a:pt x="4506" y="4978"/>
                      <a:pt x="4191" y="4726"/>
                      <a:pt x="3844" y="4506"/>
                    </a:cubicBezTo>
                    <a:cubicBezTo>
                      <a:pt x="3403" y="4191"/>
                      <a:pt x="2867" y="3781"/>
                      <a:pt x="2867" y="3119"/>
                    </a:cubicBezTo>
                    <a:cubicBezTo>
                      <a:pt x="2867" y="2552"/>
                      <a:pt x="3214" y="2143"/>
                      <a:pt x="3687" y="1922"/>
                    </a:cubicBezTo>
                    <a:lnTo>
                      <a:pt x="3687" y="1670"/>
                    </a:lnTo>
                    <a:cubicBezTo>
                      <a:pt x="3687" y="1418"/>
                      <a:pt x="3876" y="1229"/>
                      <a:pt x="4128" y="1229"/>
                    </a:cubicBezTo>
                    <a:close/>
                    <a:moveTo>
                      <a:pt x="4128" y="0"/>
                    </a:moveTo>
                    <a:cubicBezTo>
                      <a:pt x="1828" y="0"/>
                      <a:pt x="0" y="1859"/>
                      <a:pt x="0" y="4128"/>
                    </a:cubicBezTo>
                    <a:cubicBezTo>
                      <a:pt x="0" y="6427"/>
                      <a:pt x="1828" y="8286"/>
                      <a:pt x="4128" y="8286"/>
                    </a:cubicBezTo>
                    <a:cubicBezTo>
                      <a:pt x="6396" y="8286"/>
                      <a:pt x="8255" y="6427"/>
                      <a:pt x="8255" y="4128"/>
                    </a:cubicBezTo>
                    <a:cubicBezTo>
                      <a:pt x="8255" y="1859"/>
                      <a:pt x="6396" y="0"/>
                      <a:pt x="4128" y="0"/>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649" name="Google Shape;10103;p74"/>
              <p:cNvSpPr/>
              <p:nvPr/>
            </p:nvSpPr>
            <p:spPr>
              <a:xfrm>
                <a:off x="-62511100" y="4129100"/>
                <a:ext cx="159900" cy="74850"/>
              </a:xfrm>
              <a:custGeom>
                <a:avLst/>
                <a:gdLst/>
                <a:ahLst/>
                <a:cxnLst/>
                <a:rect l="l" t="t" r="r" b="b"/>
                <a:pathLst>
                  <a:path w="6396" h="2994" extrusionOk="0">
                    <a:moveTo>
                      <a:pt x="3214" y="1"/>
                    </a:moveTo>
                    <a:cubicBezTo>
                      <a:pt x="1450" y="1"/>
                      <a:pt x="0" y="662"/>
                      <a:pt x="0" y="1513"/>
                    </a:cubicBezTo>
                    <a:cubicBezTo>
                      <a:pt x="0" y="2332"/>
                      <a:pt x="1450" y="2993"/>
                      <a:pt x="3214" y="2993"/>
                    </a:cubicBezTo>
                    <a:cubicBezTo>
                      <a:pt x="4947" y="2993"/>
                      <a:pt x="6396" y="2332"/>
                      <a:pt x="6396" y="1513"/>
                    </a:cubicBezTo>
                    <a:cubicBezTo>
                      <a:pt x="6396" y="662"/>
                      <a:pt x="4947" y="1"/>
                      <a:pt x="3214" y="1"/>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650" name="Google Shape;10104;p74"/>
              <p:cNvSpPr/>
              <p:nvPr/>
            </p:nvSpPr>
            <p:spPr>
              <a:xfrm>
                <a:off x="-62511100" y="4207075"/>
                <a:ext cx="110275" cy="59875"/>
              </a:xfrm>
              <a:custGeom>
                <a:avLst/>
                <a:gdLst/>
                <a:ahLst/>
                <a:cxnLst/>
                <a:rect l="l" t="t" r="r" b="b"/>
                <a:pathLst>
                  <a:path w="4411" h="2395" extrusionOk="0">
                    <a:moveTo>
                      <a:pt x="0" y="0"/>
                    </a:moveTo>
                    <a:lnTo>
                      <a:pt x="0" y="1135"/>
                    </a:lnTo>
                    <a:cubicBezTo>
                      <a:pt x="0" y="1450"/>
                      <a:pt x="347" y="1765"/>
                      <a:pt x="882" y="2017"/>
                    </a:cubicBezTo>
                    <a:cubicBezTo>
                      <a:pt x="1355" y="2237"/>
                      <a:pt x="2332" y="2395"/>
                      <a:pt x="3151" y="2395"/>
                    </a:cubicBezTo>
                    <a:lnTo>
                      <a:pt x="3308" y="2395"/>
                    </a:lnTo>
                    <a:cubicBezTo>
                      <a:pt x="3560" y="1733"/>
                      <a:pt x="3907" y="1135"/>
                      <a:pt x="4411" y="631"/>
                    </a:cubicBezTo>
                    <a:lnTo>
                      <a:pt x="4411" y="631"/>
                    </a:lnTo>
                    <a:cubicBezTo>
                      <a:pt x="4033" y="694"/>
                      <a:pt x="3623" y="757"/>
                      <a:pt x="3182" y="757"/>
                    </a:cubicBezTo>
                    <a:cubicBezTo>
                      <a:pt x="2363" y="757"/>
                      <a:pt x="1261" y="599"/>
                      <a:pt x="567" y="316"/>
                    </a:cubicBezTo>
                    <a:cubicBezTo>
                      <a:pt x="347" y="221"/>
                      <a:pt x="158" y="127"/>
                      <a:pt x="0" y="0"/>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651" name="Google Shape;10105;p74"/>
              <p:cNvSpPr/>
              <p:nvPr/>
            </p:nvSpPr>
            <p:spPr>
              <a:xfrm>
                <a:off x="-62511100" y="4329950"/>
                <a:ext cx="106350" cy="59875"/>
              </a:xfrm>
              <a:custGeom>
                <a:avLst/>
                <a:gdLst/>
                <a:ahLst/>
                <a:cxnLst/>
                <a:rect l="l" t="t" r="r" b="b"/>
                <a:pathLst>
                  <a:path w="4254" h="2395" extrusionOk="0">
                    <a:moveTo>
                      <a:pt x="0" y="0"/>
                    </a:moveTo>
                    <a:lnTo>
                      <a:pt x="0" y="1197"/>
                    </a:lnTo>
                    <a:cubicBezTo>
                      <a:pt x="0" y="1701"/>
                      <a:pt x="1355" y="2395"/>
                      <a:pt x="3182" y="2395"/>
                    </a:cubicBezTo>
                    <a:cubicBezTo>
                      <a:pt x="3560" y="2395"/>
                      <a:pt x="3907" y="2363"/>
                      <a:pt x="4254" y="2332"/>
                    </a:cubicBezTo>
                    <a:cubicBezTo>
                      <a:pt x="3875" y="1859"/>
                      <a:pt x="3560" y="1355"/>
                      <a:pt x="3340" y="756"/>
                    </a:cubicBezTo>
                    <a:lnTo>
                      <a:pt x="3182" y="756"/>
                    </a:lnTo>
                    <a:cubicBezTo>
                      <a:pt x="2363" y="756"/>
                      <a:pt x="1261" y="599"/>
                      <a:pt x="567" y="315"/>
                    </a:cubicBezTo>
                    <a:cubicBezTo>
                      <a:pt x="347" y="252"/>
                      <a:pt x="158" y="126"/>
                      <a:pt x="0" y="0"/>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652" name="Google Shape;10106;p74"/>
              <p:cNvSpPr/>
              <p:nvPr/>
            </p:nvSpPr>
            <p:spPr>
              <a:xfrm>
                <a:off x="-62511900" y="4268500"/>
                <a:ext cx="78000" cy="60675"/>
              </a:xfrm>
              <a:custGeom>
                <a:avLst/>
                <a:gdLst/>
                <a:ahLst/>
                <a:cxnLst/>
                <a:rect l="l" t="t" r="r" b="b"/>
                <a:pathLst>
                  <a:path w="3120" h="2427" extrusionOk="0">
                    <a:moveTo>
                      <a:pt x="1" y="1"/>
                    </a:moveTo>
                    <a:lnTo>
                      <a:pt x="1" y="1167"/>
                    </a:lnTo>
                    <a:lnTo>
                      <a:pt x="32" y="1167"/>
                    </a:lnTo>
                    <a:cubicBezTo>
                      <a:pt x="32" y="1482"/>
                      <a:pt x="379" y="1797"/>
                      <a:pt x="914" y="2017"/>
                    </a:cubicBezTo>
                    <a:cubicBezTo>
                      <a:pt x="1387" y="2238"/>
                      <a:pt x="2332" y="2395"/>
                      <a:pt x="3120" y="2427"/>
                    </a:cubicBezTo>
                    <a:cubicBezTo>
                      <a:pt x="3057" y="2143"/>
                      <a:pt x="3025" y="1860"/>
                      <a:pt x="3025" y="1608"/>
                    </a:cubicBezTo>
                    <a:cubicBezTo>
                      <a:pt x="3025" y="1324"/>
                      <a:pt x="3088" y="1041"/>
                      <a:pt x="3120" y="757"/>
                    </a:cubicBezTo>
                    <a:cubicBezTo>
                      <a:pt x="2332" y="757"/>
                      <a:pt x="1230" y="599"/>
                      <a:pt x="536" y="316"/>
                    </a:cubicBezTo>
                    <a:cubicBezTo>
                      <a:pt x="347" y="253"/>
                      <a:pt x="158" y="127"/>
                      <a:pt x="1" y="1"/>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grpSp>
        <p:grpSp>
          <p:nvGrpSpPr>
            <p:cNvPr id="657" name="Google Shape;10125;p74"/>
            <p:cNvGrpSpPr/>
            <p:nvPr/>
          </p:nvGrpSpPr>
          <p:grpSpPr>
            <a:xfrm>
              <a:off x="10823979" y="1752179"/>
              <a:ext cx="633089" cy="634693"/>
              <a:chOff x="-64044600" y="3360375"/>
              <a:chExt cx="315850" cy="316650"/>
            </a:xfrm>
            <a:grpFill/>
          </p:grpSpPr>
          <p:sp>
            <p:nvSpPr>
              <p:cNvPr id="658" name="Google Shape;10126;p74"/>
              <p:cNvSpPr/>
              <p:nvPr/>
            </p:nvSpPr>
            <p:spPr>
              <a:xfrm>
                <a:off x="-63980025" y="3532875"/>
                <a:ext cx="185900" cy="144150"/>
              </a:xfrm>
              <a:custGeom>
                <a:avLst/>
                <a:gdLst/>
                <a:ahLst/>
                <a:cxnLst/>
                <a:rect l="l" t="t" r="r" b="b"/>
                <a:pathLst>
                  <a:path w="7436" h="5766" extrusionOk="0">
                    <a:moveTo>
                      <a:pt x="410" y="0"/>
                    </a:moveTo>
                    <a:cubicBezTo>
                      <a:pt x="158" y="0"/>
                      <a:pt x="1" y="189"/>
                      <a:pt x="1" y="410"/>
                    </a:cubicBezTo>
                    <a:cubicBezTo>
                      <a:pt x="1" y="662"/>
                      <a:pt x="190" y="820"/>
                      <a:pt x="410" y="820"/>
                    </a:cubicBezTo>
                    <a:lnTo>
                      <a:pt x="883" y="820"/>
                    </a:lnTo>
                    <a:lnTo>
                      <a:pt x="1670" y="5419"/>
                    </a:lnTo>
                    <a:cubicBezTo>
                      <a:pt x="1702" y="5608"/>
                      <a:pt x="1859" y="5766"/>
                      <a:pt x="2048" y="5766"/>
                    </a:cubicBezTo>
                    <a:lnTo>
                      <a:pt x="5356" y="5766"/>
                    </a:lnTo>
                    <a:cubicBezTo>
                      <a:pt x="5545" y="5766"/>
                      <a:pt x="5766" y="5608"/>
                      <a:pt x="5766" y="5419"/>
                    </a:cubicBezTo>
                    <a:lnTo>
                      <a:pt x="6554" y="820"/>
                    </a:lnTo>
                    <a:lnTo>
                      <a:pt x="7026" y="820"/>
                    </a:lnTo>
                    <a:cubicBezTo>
                      <a:pt x="7247" y="820"/>
                      <a:pt x="7404" y="630"/>
                      <a:pt x="7404" y="410"/>
                    </a:cubicBezTo>
                    <a:cubicBezTo>
                      <a:pt x="7436" y="189"/>
                      <a:pt x="7247" y="0"/>
                      <a:pt x="7026" y="0"/>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659" name="Google Shape;10127;p74"/>
              <p:cNvSpPr/>
              <p:nvPr/>
            </p:nvSpPr>
            <p:spPr>
              <a:xfrm>
                <a:off x="-64044600" y="3360375"/>
                <a:ext cx="315850" cy="152825"/>
              </a:xfrm>
              <a:custGeom>
                <a:avLst/>
                <a:gdLst/>
                <a:ahLst/>
                <a:cxnLst/>
                <a:rect l="l" t="t" r="r" b="b"/>
                <a:pathLst>
                  <a:path w="12634" h="6113" extrusionOk="0">
                    <a:moveTo>
                      <a:pt x="378" y="1"/>
                    </a:moveTo>
                    <a:cubicBezTo>
                      <a:pt x="158" y="1"/>
                      <a:pt x="0" y="190"/>
                      <a:pt x="0" y="442"/>
                    </a:cubicBezTo>
                    <a:lnTo>
                      <a:pt x="0" y="5672"/>
                    </a:lnTo>
                    <a:cubicBezTo>
                      <a:pt x="0" y="5892"/>
                      <a:pt x="189" y="6113"/>
                      <a:pt x="378" y="6113"/>
                    </a:cubicBezTo>
                    <a:lnTo>
                      <a:pt x="3088" y="6113"/>
                    </a:lnTo>
                    <a:cubicBezTo>
                      <a:pt x="3245" y="5514"/>
                      <a:pt x="3560" y="4947"/>
                      <a:pt x="4001" y="4569"/>
                    </a:cubicBezTo>
                    <a:cubicBezTo>
                      <a:pt x="3875" y="4285"/>
                      <a:pt x="3812" y="3970"/>
                      <a:pt x="3812" y="3624"/>
                    </a:cubicBezTo>
                    <a:cubicBezTo>
                      <a:pt x="3812" y="2238"/>
                      <a:pt x="4915" y="1135"/>
                      <a:pt x="6301" y="1135"/>
                    </a:cubicBezTo>
                    <a:cubicBezTo>
                      <a:pt x="7656" y="1135"/>
                      <a:pt x="8759" y="2238"/>
                      <a:pt x="8759" y="3624"/>
                    </a:cubicBezTo>
                    <a:cubicBezTo>
                      <a:pt x="8759" y="3939"/>
                      <a:pt x="8696" y="4254"/>
                      <a:pt x="8570" y="4569"/>
                    </a:cubicBezTo>
                    <a:cubicBezTo>
                      <a:pt x="9011" y="5010"/>
                      <a:pt x="9326" y="5514"/>
                      <a:pt x="9483" y="6113"/>
                    </a:cubicBezTo>
                    <a:lnTo>
                      <a:pt x="12193" y="6113"/>
                    </a:lnTo>
                    <a:cubicBezTo>
                      <a:pt x="12445" y="6113"/>
                      <a:pt x="12602" y="5892"/>
                      <a:pt x="12602" y="5672"/>
                    </a:cubicBezTo>
                    <a:lnTo>
                      <a:pt x="12602" y="442"/>
                    </a:lnTo>
                    <a:cubicBezTo>
                      <a:pt x="12634" y="190"/>
                      <a:pt x="12445" y="1"/>
                      <a:pt x="12224" y="1"/>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660" name="Google Shape;10128;p74"/>
              <p:cNvSpPr/>
              <p:nvPr/>
            </p:nvSpPr>
            <p:spPr>
              <a:xfrm>
                <a:off x="-63945375" y="3408425"/>
                <a:ext cx="117375" cy="103200"/>
              </a:xfrm>
              <a:custGeom>
                <a:avLst/>
                <a:gdLst/>
                <a:ahLst/>
                <a:cxnLst/>
                <a:rect l="l" t="t" r="r" b="b"/>
                <a:pathLst>
                  <a:path w="4695" h="4128" extrusionOk="0">
                    <a:moveTo>
                      <a:pt x="2364" y="1"/>
                    </a:moveTo>
                    <a:cubicBezTo>
                      <a:pt x="1450" y="1"/>
                      <a:pt x="694" y="757"/>
                      <a:pt x="694" y="1670"/>
                    </a:cubicBezTo>
                    <a:cubicBezTo>
                      <a:pt x="694" y="2080"/>
                      <a:pt x="851" y="2489"/>
                      <a:pt x="1167" y="2805"/>
                    </a:cubicBezTo>
                    <a:cubicBezTo>
                      <a:pt x="599" y="3120"/>
                      <a:pt x="190" y="3592"/>
                      <a:pt x="1" y="4128"/>
                    </a:cubicBezTo>
                    <a:lnTo>
                      <a:pt x="4695" y="4128"/>
                    </a:lnTo>
                    <a:cubicBezTo>
                      <a:pt x="4475" y="3561"/>
                      <a:pt x="4065" y="3088"/>
                      <a:pt x="3529" y="2805"/>
                    </a:cubicBezTo>
                    <a:cubicBezTo>
                      <a:pt x="3813" y="2489"/>
                      <a:pt x="4002" y="2080"/>
                      <a:pt x="4002" y="1670"/>
                    </a:cubicBezTo>
                    <a:cubicBezTo>
                      <a:pt x="4002" y="757"/>
                      <a:pt x="3277" y="1"/>
                      <a:pt x="2364" y="1"/>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grpSp>
      </p:grpSp>
    </p:spTree>
    <p:extLst>
      <p:ext uri="{BB962C8B-B14F-4D97-AF65-F5344CB8AC3E}">
        <p14:creationId xmlns:p14="http://schemas.microsoft.com/office/powerpoint/2010/main" val="2246057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30387" y="124703"/>
            <a:ext cx="8679898" cy="543185"/>
          </a:xfrm>
        </p:spPr>
        <p:txBody>
          <a:bodyPr/>
          <a:lstStyle/>
          <a:p>
            <a:r>
              <a:rPr lang="en-US" sz="4800" dirty="0"/>
              <a:t>Fully Editable Icon Sets: C</a:t>
            </a:r>
          </a:p>
        </p:txBody>
      </p:sp>
      <p:sp>
        <p:nvSpPr>
          <p:cNvPr id="54" name="Isosceles Triangle 68">
            <a:extLst>
              <a:ext uri="{FF2B5EF4-FFF2-40B4-BE49-F238E27FC236}">
                <a16:creationId xmlns:a16="http://schemas.microsoft.com/office/drawing/2014/main" id="{870C564B-4826-4504-AD55-BCA183FFA29B}"/>
              </a:ext>
            </a:extLst>
          </p:cNvPr>
          <p:cNvSpPr/>
          <p:nvPr/>
        </p:nvSpPr>
        <p:spPr>
          <a:xfrm rot="10800000">
            <a:off x="6295509" y="3369519"/>
            <a:ext cx="187282" cy="583229"/>
          </a:xfrm>
          <a:custGeom>
            <a:avLst/>
            <a:gdLst/>
            <a:ahLst/>
            <a:cxnLst/>
            <a:rect l="l" t="t" r="r" b="b"/>
            <a:pathLst>
              <a:path w="1040400" h="3240000">
                <a:moveTo>
                  <a:pt x="41345" y="940666"/>
                </a:moveTo>
                <a:lnTo>
                  <a:pt x="1242" y="653403"/>
                </a:lnTo>
                <a:lnTo>
                  <a:pt x="0" y="653403"/>
                </a:lnTo>
                <a:lnTo>
                  <a:pt x="1057" y="652077"/>
                </a:lnTo>
                <a:lnTo>
                  <a:pt x="447" y="647712"/>
                </a:lnTo>
                <a:lnTo>
                  <a:pt x="4531" y="647712"/>
                </a:lnTo>
                <a:lnTo>
                  <a:pt x="520200" y="0"/>
                </a:lnTo>
                <a:lnTo>
                  <a:pt x="659109" y="174478"/>
                </a:lnTo>
                <a:close/>
                <a:moveTo>
                  <a:pt x="101622" y="1372451"/>
                </a:moveTo>
                <a:lnTo>
                  <a:pt x="61820" y="1087335"/>
                </a:lnTo>
                <a:lnTo>
                  <a:pt x="728036" y="261055"/>
                </a:lnTo>
                <a:lnTo>
                  <a:pt x="870500" y="439998"/>
                </a:lnTo>
                <a:lnTo>
                  <a:pt x="860164" y="431664"/>
                </a:lnTo>
                <a:close/>
                <a:moveTo>
                  <a:pt x="161365" y="1800403"/>
                </a:moveTo>
                <a:lnTo>
                  <a:pt x="122098" y="1519120"/>
                </a:lnTo>
                <a:lnTo>
                  <a:pt x="930953" y="515931"/>
                </a:lnTo>
                <a:lnTo>
                  <a:pt x="1035869" y="647712"/>
                </a:lnTo>
                <a:lnTo>
                  <a:pt x="1039954" y="647712"/>
                </a:lnTo>
                <a:lnTo>
                  <a:pt x="1039345" y="652078"/>
                </a:lnTo>
                <a:lnTo>
                  <a:pt x="1040400" y="653403"/>
                </a:lnTo>
                <a:lnTo>
                  <a:pt x="1039160" y="653403"/>
                </a:lnTo>
                <a:lnTo>
                  <a:pt x="1029316" y="723920"/>
                </a:lnTo>
                <a:close/>
                <a:moveTo>
                  <a:pt x="217894" y="2205330"/>
                </a:moveTo>
                <a:lnTo>
                  <a:pt x="181840" y="1947070"/>
                </a:lnTo>
                <a:lnTo>
                  <a:pt x="1000266" y="932012"/>
                </a:lnTo>
                <a:lnTo>
                  <a:pt x="949113" y="1298429"/>
                </a:lnTo>
                <a:close/>
                <a:moveTo>
                  <a:pt x="330192" y="2564220"/>
                </a:moveTo>
                <a:lnTo>
                  <a:pt x="267995" y="2564220"/>
                </a:lnTo>
                <a:lnTo>
                  <a:pt x="237100" y="2342912"/>
                </a:lnTo>
                <a:lnTo>
                  <a:pt x="242309" y="2347112"/>
                </a:lnTo>
                <a:lnTo>
                  <a:pt x="920063" y="1506522"/>
                </a:lnTo>
                <a:lnTo>
                  <a:pt x="865005" y="1900914"/>
                </a:lnTo>
                <a:close/>
                <a:moveTo>
                  <a:pt x="772406" y="2564220"/>
                </a:moveTo>
                <a:lnTo>
                  <a:pt x="468924" y="2564220"/>
                </a:lnTo>
                <a:lnTo>
                  <a:pt x="835955" y="2109008"/>
                </a:lnTo>
                <a:close/>
                <a:moveTo>
                  <a:pt x="892044" y="3240000"/>
                </a:moveTo>
                <a:lnTo>
                  <a:pt x="148356" y="3240000"/>
                </a:lnTo>
                <a:lnTo>
                  <a:pt x="276144" y="2663936"/>
                </a:lnTo>
                <a:lnTo>
                  <a:pt x="764256" y="2663936"/>
                </a:lnTo>
                <a:close/>
              </a:path>
            </a:pathLst>
          </a:custGeom>
          <a:solidFill>
            <a:srgbClr val="F545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050">
              <a:solidFill>
                <a:srgbClr val="09539E"/>
              </a:solidFill>
            </a:endParaRPr>
          </a:p>
        </p:txBody>
      </p:sp>
      <p:sp>
        <p:nvSpPr>
          <p:cNvPr id="55" name="Rectangle 9">
            <a:extLst>
              <a:ext uri="{FF2B5EF4-FFF2-40B4-BE49-F238E27FC236}">
                <a16:creationId xmlns:a16="http://schemas.microsoft.com/office/drawing/2014/main" id="{F4DF7C3C-D955-465B-A7ED-DA6CEFF74209}"/>
              </a:ext>
            </a:extLst>
          </p:cNvPr>
          <p:cNvSpPr/>
          <p:nvPr/>
        </p:nvSpPr>
        <p:spPr>
          <a:xfrm>
            <a:off x="6773769" y="3436854"/>
            <a:ext cx="449288" cy="448558"/>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rgbClr val="F545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050">
              <a:solidFill>
                <a:srgbClr val="09539E"/>
              </a:solidFill>
            </a:endParaRPr>
          </a:p>
        </p:txBody>
      </p:sp>
      <p:sp>
        <p:nvSpPr>
          <p:cNvPr id="58" name="Freeform 18">
            <a:extLst>
              <a:ext uri="{FF2B5EF4-FFF2-40B4-BE49-F238E27FC236}">
                <a16:creationId xmlns:a16="http://schemas.microsoft.com/office/drawing/2014/main" id="{F57ADD61-A5C9-4BA6-A485-F46349246C4A}"/>
              </a:ext>
            </a:extLst>
          </p:cNvPr>
          <p:cNvSpPr/>
          <p:nvPr/>
        </p:nvSpPr>
        <p:spPr>
          <a:xfrm>
            <a:off x="8190368" y="3486043"/>
            <a:ext cx="433895" cy="350185"/>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rgbClr val="F545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050">
              <a:solidFill>
                <a:srgbClr val="09539E"/>
              </a:solidFill>
            </a:endParaRPr>
          </a:p>
        </p:txBody>
      </p:sp>
      <p:sp>
        <p:nvSpPr>
          <p:cNvPr id="61" name="Rounded Rectangle 25">
            <a:extLst>
              <a:ext uri="{FF2B5EF4-FFF2-40B4-BE49-F238E27FC236}">
                <a16:creationId xmlns:a16="http://schemas.microsoft.com/office/drawing/2014/main" id="{52251A18-A73B-4A26-9FEC-6B831E23205B}"/>
              </a:ext>
            </a:extLst>
          </p:cNvPr>
          <p:cNvSpPr/>
          <p:nvPr/>
        </p:nvSpPr>
        <p:spPr>
          <a:xfrm>
            <a:off x="8234290" y="4387111"/>
            <a:ext cx="498092" cy="365024"/>
          </a:xfrm>
          <a:custGeom>
            <a:avLst/>
            <a:gdLst/>
            <a:ahLst/>
            <a:cxnLst/>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rgbClr val="F545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050">
              <a:solidFill>
                <a:srgbClr val="09539E"/>
              </a:solidFill>
            </a:endParaRPr>
          </a:p>
        </p:txBody>
      </p:sp>
      <p:sp>
        <p:nvSpPr>
          <p:cNvPr id="64" name="Donut 39">
            <a:extLst>
              <a:ext uri="{FF2B5EF4-FFF2-40B4-BE49-F238E27FC236}">
                <a16:creationId xmlns:a16="http://schemas.microsoft.com/office/drawing/2014/main" id="{439297A1-2150-467C-8B3E-08A8C9E0E56F}"/>
              </a:ext>
            </a:extLst>
          </p:cNvPr>
          <p:cNvSpPr/>
          <p:nvPr/>
        </p:nvSpPr>
        <p:spPr>
          <a:xfrm>
            <a:off x="3138977" y="3416942"/>
            <a:ext cx="488381" cy="488381"/>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F545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050">
              <a:solidFill>
                <a:srgbClr val="09539E"/>
              </a:solidFill>
            </a:endParaRPr>
          </a:p>
        </p:txBody>
      </p:sp>
      <p:sp>
        <p:nvSpPr>
          <p:cNvPr id="77" name="Chord 38">
            <a:extLst>
              <a:ext uri="{FF2B5EF4-FFF2-40B4-BE49-F238E27FC236}">
                <a16:creationId xmlns:a16="http://schemas.microsoft.com/office/drawing/2014/main" id="{284AD387-FD7A-4FAE-86E7-99768FD2F34F}"/>
              </a:ext>
            </a:extLst>
          </p:cNvPr>
          <p:cNvSpPr/>
          <p:nvPr/>
        </p:nvSpPr>
        <p:spPr>
          <a:xfrm>
            <a:off x="5003404" y="4227353"/>
            <a:ext cx="411494" cy="529157"/>
          </a:xfrm>
          <a:custGeom>
            <a:avLst/>
            <a:gdLst/>
            <a:ahLst/>
            <a:cxnLst/>
            <a:rect l="l" t="t" r="r" b="b"/>
            <a:pathLst>
              <a:path w="2519554" h="3240000">
                <a:moveTo>
                  <a:pt x="1259778" y="0"/>
                </a:moveTo>
                <a:cubicBezTo>
                  <a:pt x="1299543" y="0"/>
                  <a:pt x="1331778" y="32235"/>
                  <a:pt x="1331778" y="72000"/>
                </a:cubicBezTo>
                <a:lnTo>
                  <a:pt x="1331778" y="292696"/>
                </a:lnTo>
                <a:cubicBezTo>
                  <a:pt x="1526887" y="301316"/>
                  <a:pt x="1719796" y="357828"/>
                  <a:pt x="1894309" y="459601"/>
                </a:cubicBezTo>
                <a:cubicBezTo>
                  <a:pt x="2284331" y="687055"/>
                  <a:pt x="2522839" y="1105809"/>
                  <a:pt x="2519520" y="1557297"/>
                </a:cubicBezTo>
                <a:lnTo>
                  <a:pt x="2509882" y="1557270"/>
                </a:lnTo>
                <a:cubicBezTo>
                  <a:pt x="2413806" y="1435449"/>
                  <a:pt x="2264527" y="1358626"/>
                  <a:pt x="2097304" y="1358626"/>
                </a:cubicBezTo>
                <a:cubicBezTo>
                  <a:pt x="1931567" y="1358626"/>
                  <a:pt x="1783455" y="1434091"/>
                  <a:pt x="1688484" y="1554913"/>
                </a:cubicBezTo>
                <a:lnTo>
                  <a:pt x="1657888" y="1554825"/>
                </a:lnTo>
                <a:cubicBezTo>
                  <a:pt x="1579123" y="1454657"/>
                  <a:pt x="1463823" y="1385682"/>
                  <a:pt x="1331778" y="1368008"/>
                </a:cubicBezTo>
                <a:lnTo>
                  <a:pt x="1331778" y="2507895"/>
                </a:lnTo>
                <a:lnTo>
                  <a:pt x="1356113" y="2507895"/>
                </a:lnTo>
                <a:lnTo>
                  <a:pt x="1356113" y="2868215"/>
                </a:lnTo>
                <a:lnTo>
                  <a:pt x="1353558" y="2868215"/>
                </a:lnTo>
                <a:cubicBezTo>
                  <a:pt x="1347515" y="3074779"/>
                  <a:pt x="1177830" y="3240000"/>
                  <a:pt x="969556" y="3240000"/>
                </a:cubicBezTo>
                <a:cubicBezTo>
                  <a:pt x="759529" y="3240000"/>
                  <a:pt x="588743" y="3071985"/>
                  <a:pt x="585029" y="2863014"/>
                </a:cubicBezTo>
                <a:cubicBezTo>
                  <a:pt x="584214" y="2861474"/>
                  <a:pt x="584183" y="2859896"/>
                  <a:pt x="584183" y="2858310"/>
                </a:cubicBezTo>
                <a:lnTo>
                  <a:pt x="584422" y="2856985"/>
                </a:lnTo>
                <a:cubicBezTo>
                  <a:pt x="584186" y="2856201"/>
                  <a:pt x="584184" y="2855415"/>
                  <a:pt x="584184" y="2854628"/>
                </a:cubicBezTo>
                <a:lnTo>
                  <a:pt x="584846" y="2854628"/>
                </a:lnTo>
                <a:cubicBezTo>
                  <a:pt x="585977" y="2797047"/>
                  <a:pt x="628115" y="2750982"/>
                  <a:pt x="679843" y="2750982"/>
                </a:cubicBezTo>
                <a:cubicBezTo>
                  <a:pt x="731571" y="2750982"/>
                  <a:pt x="773709" y="2797047"/>
                  <a:pt x="774841" y="2854628"/>
                </a:cubicBezTo>
                <a:lnTo>
                  <a:pt x="776870" y="2854628"/>
                </a:lnTo>
                <a:cubicBezTo>
                  <a:pt x="776870" y="2961046"/>
                  <a:pt x="863138" y="3047314"/>
                  <a:pt x="969556" y="3047314"/>
                </a:cubicBezTo>
                <a:cubicBezTo>
                  <a:pt x="1075974" y="3047314"/>
                  <a:pt x="1162242" y="2961046"/>
                  <a:pt x="1162242" y="2854628"/>
                </a:cubicBezTo>
                <a:lnTo>
                  <a:pt x="1163439" y="2854628"/>
                </a:lnTo>
                <a:lnTo>
                  <a:pt x="1163439" y="2507895"/>
                </a:lnTo>
                <a:lnTo>
                  <a:pt x="1187778" y="2507895"/>
                </a:lnTo>
                <a:lnTo>
                  <a:pt x="1187778" y="1365548"/>
                </a:lnTo>
                <a:cubicBezTo>
                  <a:pt x="1048083" y="1378241"/>
                  <a:pt x="925400" y="1448176"/>
                  <a:pt x="842602" y="1552487"/>
                </a:cubicBezTo>
                <a:lnTo>
                  <a:pt x="807450" y="1552386"/>
                </a:lnTo>
                <a:cubicBezTo>
                  <a:pt x="712615" y="1432960"/>
                  <a:pt x="565486" y="1358626"/>
                  <a:pt x="400996" y="1358626"/>
                </a:cubicBezTo>
                <a:cubicBezTo>
                  <a:pt x="240343" y="1358626"/>
                  <a:pt x="96251" y="1429532"/>
                  <a:pt x="0" y="1543232"/>
                </a:cubicBezTo>
                <a:cubicBezTo>
                  <a:pt x="1264" y="1094357"/>
                  <a:pt x="241710" y="680052"/>
                  <a:pt x="631054" y="455977"/>
                </a:cubicBezTo>
                <a:cubicBezTo>
                  <a:pt x="804121" y="356374"/>
                  <a:pt x="994908" y="301092"/>
                  <a:pt x="1187778" y="292721"/>
                </a:cubicBezTo>
                <a:lnTo>
                  <a:pt x="1187778" y="72000"/>
                </a:lnTo>
                <a:cubicBezTo>
                  <a:pt x="1187778" y="32235"/>
                  <a:pt x="1220013" y="0"/>
                  <a:pt x="1259778" y="0"/>
                </a:cubicBezTo>
                <a:close/>
              </a:path>
            </a:pathLst>
          </a:custGeom>
          <a:solidFill>
            <a:srgbClr val="F545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a:solidFill>
                <a:srgbClr val="09539E"/>
              </a:solidFill>
            </a:endParaRPr>
          </a:p>
        </p:txBody>
      </p:sp>
      <p:sp>
        <p:nvSpPr>
          <p:cNvPr id="90" name="Oval 6">
            <a:extLst>
              <a:ext uri="{FF2B5EF4-FFF2-40B4-BE49-F238E27FC236}">
                <a16:creationId xmlns:a16="http://schemas.microsoft.com/office/drawing/2014/main" id="{319E467E-1F19-4CBB-A070-3B6CE4078D17}"/>
              </a:ext>
            </a:extLst>
          </p:cNvPr>
          <p:cNvSpPr/>
          <p:nvPr/>
        </p:nvSpPr>
        <p:spPr>
          <a:xfrm>
            <a:off x="5631482" y="4355128"/>
            <a:ext cx="431039" cy="426524"/>
          </a:xfrm>
          <a:custGeom>
            <a:avLst/>
            <a:gdLst/>
            <a:ahLst/>
            <a:cxnLst/>
            <a:rect l="l" t="t" r="r" b="b"/>
            <a:pathLst>
              <a:path w="3220460" h="3186731">
                <a:moveTo>
                  <a:pt x="1762834" y="1282034"/>
                </a:moveTo>
                <a:lnTo>
                  <a:pt x="273698" y="2771171"/>
                </a:lnTo>
                <a:cubicBezTo>
                  <a:pt x="253145" y="2791724"/>
                  <a:pt x="253145" y="2825048"/>
                  <a:pt x="273698" y="2845601"/>
                </a:cubicBezTo>
                <a:cubicBezTo>
                  <a:pt x="294251" y="2866154"/>
                  <a:pt x="327575" y="2866154"/>
                  <a:pt x="348128" y="2845601"/>
                </a:cubicBezTo>
                <a:lnTo>
                  <a:pt x="1830131" y="1363598"/>
                </a:lnTo>
                <a:close/>
                <a:moveTo>
                  <a:pt x="2703218" y="237332"/>
                </a:moveTo>
                <a:cubicBezTo>
                  <a:pt x="2623680" y="237332"/>
                  <a:pt x="2559202" y="301810"/>
                  <a:pt x="2559202" y="381348"/>
                </a:cubicBezTo>
                <a:cubicBezTo>
                  <a:pt x="2559202" y="460886"/>
                  <a:pt x="2623680" y="525364"/>
                  <a:pt x="2703218" y="525364"/>
                </a:cubicBezTo>
                <a:cubicBezTo>
                  <a:pt x="2782756" y="525364"/>
                  <a:pt x="2847234" y="460886"/>
                  <a:pt x="2847234" y="381348"/>
                </a:cubicBezTo>
                <a:cubicBezTo>
                  <a:pt x="2847234" y="301810"/>
                  <a:pt x="2782756" y="237332"/>
                  <a:pt x="2703218" y="237332"/>
                </a:cubicBezTo>
                <a:close/>
                <a:moveTo>
                  <a:pt x="2413103" y="0"/>
                </a:moveTo>
                <a:cubicBezTo>
                  <a:pt x="2858994" y="0"/>
                  <a:pt x="3220460" y="361466"/>
                  <a:pt x="3220460" y="807357"/>
                </a:cubicBezTo>
                <a:cubicBezTo>
                  <a:pt x="3220460" y="1253248"/>
                  <a:pt x="2858994" y="1614714"/>
                  <a:pt x="2413103" y="1614714"/>
                </a:cubicBezTo>
                <a:cubicBezTo>
                  <a:pt x="2305542" y="1614714"/>
                  <a:pt x="2202893" y="1593680"/>
                  <a:pt x="2109223" y="1555067"/>
                </a:cubicBezTo>
                <a:lnTo>
                  <a:pt x="2191945" y="1637789"/>
                </a:lnTo>
                <a:cubicBezTo>
                  <a:pt x="2226856" y="1672699"/>
                  <a:pt x="2226855" y="1729300"/>
                  <a:pt x="2191945" y="1764210"/>
                </a:cubicBezTo>
                <a:lnTo>
                  <a:pt x="2045068" y="1911087"/>
                </a:lnTo>
                <a:cubicBezTo>
                  <a:pt x="2010158" y="1945998"/>
                  <a:pt x="1953557" y="1945998"/>
                  <a:pt x="1918647" y="1911087"/>
                </a:cubicBezTo>
                <a:lnTo>
                  <a:pt x="1799123" y="1791564"/>
                </a:lnTo>
                <a:lnTo>
                  <a:pt x="1749496" y="1841190"/>
                </a:lnTo>
                <a:lnTo>
                  <a:pt x="1832980" y="1924673"/>
                </a:lnTo>
                <a:lnTo>
                  <a:pt x="1761893" y="1995760"/>
                </a:lnTo>
                <a:lnTo>
                  <a:pt x="1678410" y="1912277"/>
                </a:lnTo>
                <a:lnTo>
                  <a:pt x="1650246" y="1940441"/>
                </a:lnTo>
                <a:lnTo>
                  <a:pt x="1735612" y="2025807"/>
                </a:lnTo>
                <a:lnTo>
                  <a:pt x="1573330" y="2188089"/>
                </a:lnTo>
                <a:lnTo>
                  <a:pt x="1487964" y="2102723"/>
                </a:lnTo>
                <a:lnTo>
                  <a:pt x="1451742" y="2138944"/>
                </a:lnTo>
                <a:lnTo>
                  <a:pt x="1537109" y="2224311"/>
                </a:lnTo>
                <a:lnTo>
                  <a:pt x="1374830" y="2386590"/>
                </a:lnTo>
                <a:lnTo>
                  <a:pt x="1289463" y="2301223"/>
                </a:lnTo>
                <a:lnTo>
                  <a:pt x="1225079" y="2365608"/>
                </a:lnTo>
                <a:lnTo>
                  <a:pt x="1310445" y="2450974"/>
                </a:lnTo>
                <a:lnTo>
                  <a:pt x="1239358" y="2522061"/>
                </a:lnTo>
                <a:lnTo>
                  <a:pt x="1153992" y="2436695"/>
                </a:lnTo>
                <a:lnTo>
                  <a:pt x="1104364" y="2486322"/>
                </a:lnTo>
                <a:lnTo>
                  <a:pt x="1189730" y="2571689"/>
                </a:lnTo>
                <a:lnTo>
                  <a:pt x="1034153" y="2727266"/>
                </a:lnTo>
                <a:lnTo>
                  <a:pt x="948787" y="2641900"/>
                </a:lnTo>
                <a:lnTo>
                  <a:pt x="905863" y="2684824"/>
                </a:lnTo>
                <a:lnTo>
                  <a:pt x="991230" y="2770191"/>
                </a:lnTo>
                <a:lnTo>
                  <a:pt x="842353" y="2919067"/>
                </a:lnTo>
                <a:lnTo>
                  <a:pt x="756986" y="2833700"/>
                </a:lnTo>
                <a:lnTo>
                  <a:pt x="692119" y="2898567"/>
                </a:lnTo>
                <a:lnTo>
                  <a:pt x="777486" y="2983934"/>
                </a:lnTo>
                <a:lnTo>
                  <a:pt x="628610" y="3132811"/>
                </a:lnTo>
                <a:lnTo>
                  <a:pt x="618557" y="3122757"/>
                </a:lnTo>
                <a:lnTo>
                  <a:pt x="622830" y="3134825"/>
                </a:lnTo>
                <a:lnTo>
                  <a:pt x="346551" y="3150831"/>
                </a:lnTo>
                <a:lnTo>
                  <a:pt x="0" y="3186731"/>
                </a:lnTo>
                <a:lnTo>
                  <a:pt x="51749" y="2750557"/>
                </a:lnTo>
                <a:lnTo>
                  <a:pt x="48979" y="2747788"/>
                </a:lnTo>
                <a:lnTo>
                  <a:pt x="52495" y="2744272"/>
                </a:lnTo>
                <a:lnTo>
                  <a:pt x="52938" y="2740533"/>
                </a:lnTo>
                <a:lnTo>
                  <a:pt x="54575" y="2742192"/>
                </a:lnTo>
                <a:lnTo>
                  <a:pt x="1671288" y="1125479"/>
                </a:lnTo>
                <a:cubicBezTo>
                  <a:pt x="1628971" y="1027979"/>
                  <a:pt x="1605746" y="920380"/>
                  <a:pt x="1605746" y="807357"/>
                </a:cubicBezTo>
                <a:cubicBezTo>
                  <a:pt x="1605746" y="361466"/>
                  <a:pt x="1967212" y="0"/>
                  <a:pt x="2413103" y="0"/>
                </a:cubicBezTo>
                <a:close/>
              </a:path>
            </a:pathLst>
          </a:custGeom>
          <a:solidFill>
            <a:srgbClr val="F545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a:solidFill>
                <a:srgbClr val="09539E"/>
              </a:solidFill>
            </a:endParaRPr>
          </a:p>
        </p:txBody>
      </p:sp>
      <p:sp>
        <p:nvSpPr>
          <p:cNvPr id="91" name="Block Arc 25">
            <a:extLst>
              <a:ext uri="{FF2B5EF4-FFF2-40B4-BE49-F238E27FC236}">
                <a16:creationId xmlns:a16="http://schemas.microsoft.com/office/drawing/2014/main" id="{5F7FD4D6-1C06-4ABB-98F4-AC79D3C6A6D8}"/>
              </a:ext>
            </a:extLst>
          </p:cNvPr>
          <p:cNvSpPr/>
          <p:nvPr/>
        </p:nvSpPr>
        <p:spPr>
          <a:xfrm>
            <a:off x="3847656" y="4275686"/>
            <a:ext cx="296552" cy="428429"/>
          </a:xfrm>
          <a:custGeom>
            <a:avLst/>
            <a:gdLst/>
            <a:ahLst/>
            <a:cxnLst/>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rgbClr val="F545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a:solidFill>
                <a:srgbClr val="09539E"/>
              </a:solidFill>
            </a:endParaRPr>
          </a:p>
        </p:txBody>
      </p:sp>
      <p:sp>
        <p:nvSpPr>
          <p:cNvPr id="92" name="Block Arc 31">
            <a:extLst>
              <a:ext uri="{FF2B5EF4-FFF2-40B4-BE49-F238E27FC236}">
                <a16:creationId xmlns:a16="http://schemas.microsoft.com/office/drawing/2014/main" id="{7D9DF903-DA8F-4191-AEDF-7DDF26A64847}"/>
              </a:ext>
            </a:extLst>
          </p:cNvPr>
          <p:cNvSpPr/>
          <p:nvPr/>
        </p:nvSpPr>
        <p:spPr>
          <a:xfrm>
            <a:off x="6265996" y="4307387"/>
            <a:ext cx="386912" cy="428429"/>
          </a:xfrm>
          <a:custGeom>
            <a:avLst/>
            <a:gdLst/>
            <a:ahLst/>
            <a:cxnLst/>
            <a:rect l="l" t="t" r="r" b="b"/>
            <a:pathLst>
              <a:path w="2890784" h="3200962">
                <a:moveTo>
                  <a:pt x="1107828" y="2097026"/>
                </a:moveTo>
                <a:cubicBezTo>
                  <a:pt x="1025313" y="2097026"/>
                  <a:pt x="958422" y="2163918"/>
                  <a:pt x="958422" y="2246432"/>
                </a:cubicBezTo>
                <a:cubicBezTo>
                  <a:pt x="958422" y="2302715"/>
                  <a:pt x="989545" y="2351730"/>
                  <a:pt x="1036589" y="2375275"/>
                </a:cubicBezTo>
                <a:lnTo>
                  <a:pt x="985421" y="2684898"/>
                </a:lnTo>
                <a:lnTo>
                  <a:pt x="1230235" y="2684898"/>
                </a:lnTo>
                <a:lnTo>
                  <a:pt x="1179067" y="2375275"/>
                </a:lnTo>
                <a:cubicBezTo>
                  <a:pt x="1226111" y="2351730"/>
                  <a:pt x="1257233" y="2302715"/>
                  <a:pt x="1257233" y="2246432"/>
                </a:cubicBezTo>
                <a:cubicBezTo>
                  <a:pt x="1257233" y="2163918"/>
                  <a:pt x="1190342" y="2097026"/>
                  <a:pt x="1107828" y="2097026"/>
                </a:cubicBezTo>
                <a:close/>
                <a:moveTo>
                  <a:pt x="2199259" y="56"/>
                </a:moveTo>
                <a:cubicBezTo>
                  <a:pt x="2572924" y="-4720"/>
                  <a:pt x="2881009" y="291773"/>
                  <a:pt x="2890561" y="665346"/>
                </a:cubicBezTo>
                <a:lnTo>
                  <a:pt x="2843000" y="666562"/>
                </a:lnTo>
                <a:lnTo>
                  <a:pt x="2890784" y="666562"/>
                </a:lnTo>
                <a:lnTo>
                  <a:pt x="2890784" y="1580962"/>
                </a:lnTo>
                <a:lnTo>
                  <a:pt x="2625345" y="1580962"/>
                </a:lnTo>
                <a:lnTo>
                  <a:pt x="2625345" y="672127"/>
                </a:lnTo>
                <a:lnTo>
                  <a:pt x="2623811" y="672166"/>
                </a:lnTo>
                <a:cubicBezTo>
                  <a:pt x="2617992" y="444585"/>
                  <a:pt x="2430306" y="263961"/>
                  <a:pt x="2202670" y="266871"/>
                </a:cubicBezTo>
                <a:cubicBezTo>
                  <a:pt x="1975033" y="269781"/>
                  <a:pt x="1792025" y="455143"/>
                  <a:pt x="1792025" y="682798"/>
                </a:cubicBezTo>
                <a:lnTo>
                  <a:pt x="1790626" y="682798"/>
                </a:lnTo>
                <a:lnTo>
                  <a:pt x="1790626"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1525187" y="1580962"/>
                </a:lnTo>
                <a:lnTo>
                  <a:pt x="1525187" y="676764"/>
                </a:lnTo>
                <a:lnTo>
                  <a:pt x="1525791" y="676764"/>
                </a:lnTo>
                <a:cubicBezTo>
                  <a:pt x="1528430" y="305830"/>
                  <a:pt x="1827609" y="4806"/>
                  <a:pt x="2199259" y="56"/>
                </a:cubicBezTo>
                <a:close/>
              </a:path>
            </a:pathLst>
          </a:custGeom>
          <a:solidFill>
            <a:srgbClr val="F545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a:solidFill>
                <a:srgbClr val="09539E"/>
              </a:solidFill>
            </a:endParaRPr>
          </a:p>
        </p:txBody>
      </p:sp>
      <p:sp>
        <p:nvSpPr>
          <p:cNvPr id="93" name="Freeform 53">
            <a:extLst>
              <a:ext uri="{FF2B5EF4-FFF2-40B4-BE49-F238E27FC236}">
                <a16:creationId xmlns:a16="http://schemas.microsoft.com/office/drawing/2014/main" id="{D57F2C4B-7240-41A7-B169-E1E9E5390396}"/>
              </a:ext>
            </a:extLst>
          </p:cNvPr>
          <p:cNvSpPr/>
          <p:nvPr/>
        </p:nvSpPr>
        <p:spPr>
          <a:xfrm>
            <a:off x="7561148" y="4333711"/>
            <a:ext cx="423999" cy="434729"/>
          </a:xfrm>
          <a:custGeom>
            <a:avLst/>
            <a:gdLst>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38125 w 2305050"/>
              <a:gd name="connsiteY16" fmla="*/ 217170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60071 w 2305050"/>
              <a:gd name="connsiteY16" fmla="*/ 2087575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6647 w 2305050"/>
              <a:gd name="connsiteY16" fmla="*/ 209489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81480 w 2305050"/>
              <a:gd name="connsiteY2" fmla="*/ 476174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04671 w 2305050"/>
              <a:gd name="connsiteY2" fmla="*/ 468859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70609 w 2305050"/>
              <a:gd name="connsiteY3" fmla="*/ 649910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82725 w 2305050"/>
              <a:gd name="connsiteY2" fmla="*/ 494463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294077"/>
              <a:gd name="connsiteY0" fmla="*/ 0 h 2363647"/>
              <a:gd name="connsiteX1" fmla="*/ 760552 w 2294077"/>
              <a:gd name="connsiteY1" fmla="*/ 572947 h 2363647"/>
              <a:gd name="connsiteX2" fmla="*/ 2030273 w 2294077"/>
              <a:gd name="connsiteY2" fmla="*/ 509092 h 2363647"/>
              <a:gd name="connsiteX3" fmla="*/ 2285239 w 2294077"/>
              <a:gd name="connsiteY3" fmla="*/ 657224 h 2363647"/>
              <a:gd name="connsiteX4" fmla="*/ 1132027 w 2294077"/>
              <a:gd name="connsiteY4" fmla="*/ 1020622 h 2363647"/>
              <a:gd name="connsiteX5" fmla="*/ 1617802 w 2294077"/>
              <a:gd name="connsiteY5" fmla="*/ 1544497 h 2363647"/>
              <a:gd name="connsiteX6" fmla="*/ 2065477 w 2294077"/>
              <a:gd name="connsiteY6" fmla="*/ 1544497 h 2363647"/>
              <a:gd name="connsiteX7" fmla="*/ 2294077 w 2294077"/>
              <a:gd name="connsiteY7" fmla="*/ 1734997 h 2363647"/>
              <a:gd name="connsiteX8" fmla="*/ 1827352 w 2294077"/>
              <a:gd name="connsiteY8" fmla="*/ 1868347 h 2363647"/>
              <a:gd name="connsiteX9" fmla="*/ 1998802 w 2294077"/>
              <a:gd name="connsiteY9" fmla="*/ 2115997 h 2363647"/>
              <a:gd name="connsiteX10" fmla="*/ 1722577 w 2294077"/>
              <a:gd name="connsiteY10" fmla="*/ 1982647 h 2363647"/>
              <a:gd name="connsiteX11" fmla="*/ 1532077 w 2294077"/>
              <a:gd name="connsiteY11" fmla="*/ 2363647 h 2363647"/>
              <a:gd name="connsiteX12" fmla="*/ 1303477 w 2294077"/>
              <a:gd name="connsiteY12" fmla="*/ 2144572 h 2363647"/>
              <a:gd name="connsiteX13" fmla="*/ 1436827 w 2294077"/>
              <a:gd name="connsiteY13" fmla="*/ 1782622 h 2363647"/>
              <a:gd name="connsiteX14" fmla="*/ 912952 w 2294077"/>
              <a:gd name="connsiteY14" fmla="*/ 1201597 h 2363647"/>
              <a:gd name="connsiteX15" fmla="*/ 403784 w 2294077"/>
              <a:gd name="connsiteY15" fmla="*/ 2316707 h 2363647"/>
              <a:gd name="connsiteX16" fmla="*/ 282017 w 2294077"/>
              <a:gd name="connsiteY16" fmla="*/ 2047340 h 2363647"/>
              <a:gd name="connsiteX17" fmla="*/ 509244 w 2294077"/>
              <a:gd name="connsiteY17" fmla="*/ 761923 h 2363647"/>
              <a:gd name="connsiteX18" fmla="*/ 0 w 2294077"/>
              <a:gd name="connsiteY18" fmla="*/ 0 h 2363647"/>
              <a:gd name="connsiteX0" fmla="*/ 6569 w 2300646"/>
              <a:gd name="connsiteY0" fmla="*/ 0 h 2363647"/>
              <a:gd name="connsiteX1" fmla="*/ 767121 w 2300646"/>
              <a:gd name="connsiteY1" fmla="*/ 572947 h 2363647"/>
              <a:gd name="connsiteX2" fmla="*/ 2036842 w 2300646"/>
              <a:gd name="connsiteY2" fmla="*/ 509092 h 2363647"/>
              <a:gd name="connsiteX3" fmla="*/ 2291808 w 2300646"/>
              <a:gd name="connsiteY3" fmla="*/ 657224 h 2363647"/>
              <a:gd name="connsiteX4" fmla="*/ 1138596 w 2300646"/>
              <a:gd name="connsiteY4" fmla="*/ 1020622 h 2363647"/>
              <a:gd name="connsiteX5" fmla="*/ 1624371 w 2300646"/>
              <a:gd name="connsiteY5" fmla="*/ 1544497 h 2363647"/>
              <a:gd name="connsiteX6" fmla="*/ 2072046 w 2300646"/>
              <a:gd name="connsiteY6" fmla="*/ 1544497 h 2363647"/>
              <a:gd name="connsiteX7" fmla="*/ 2300646 w 2300646"/>
              <a:gd name="connsiteY7" fmla="*/ 1734997 h 2363647"/>
              <a:gd name="connsiteX8" fmla="*/ 1833921 w 2300646"/>
              <a:gd name="connsiteY8" fmla="*/ 1868347 h 2363647"/>
              <a:gd name="connsiteX9" fmla="*/ 2005371 w 2300646"/>
              <a:gd name="connsiteY9" fmla="*/ 2115997 h 2363647"/>
              <a:gd name="connsiteX10" fmla="*/ 1729146 w 2300646"/>
              <a:gd name="connsiteY10" fmla="*/ 1982647 h 2363647"/>
              <a:gd name="connsiteX11" fmla="*/ 1538646 w 2300646"/>
              <a:gd name="connsiteY11" fmla="*/ 2363647 h 2363647"/>
              <a:gd name="connsiteX12" fmla="*/ 1310046 w 2300646"/>
              <a:gd name="connsiteY12" fmla="*/ 2144572 h 2363647"/>
              <a:gd name="connsiteX13" fmla="*/ 1443396 w 2300646"/>
              <a:gd name="connsiteY13" fmla="*/ 1782622 h 2363647"/>
              <a:gd name="connsiteX14" fmla="*/ 919521 w 2300646"/>
              <a:gd name="connsiteY14" fmla="*/ 1201597 h 2363647"/>
              <a:gd name="connsiteX15" fmla="*/ 410353 w 2300646"/>
              <a:gd name="connsiteY15" fmla="*/ 2316707 h 2363647"/>
              <a:gd name="connsiteX16" fmla="*/ 288586 w 2300646"/>
              <a:gd name="connsiteY16" fmla="*/ 2047340 h 2363647"/>
              <a:gd name="connsiteX17" fmla="*/ 515813 w 2300646"/>
              <a:gd name="connsiteY17" fmla="*/ 761923 h 2363647"/>
              <a:gd name="connsiteX18" fmla="*/ 6569 w 2300646"/>
              <a:gd name="connsiteY18" fmla="*/ 0 h 2363647"/>
              <a:gd name="connsiteX0" fmla="*/ 6569 w 2300646"/>
              <a:gd name="connsiteY0" fmla="*/ 5505 h 2369152"/>
              <a:gd name="connsiteX1" fmla="*/ 767121 w 2300646"/>
              <a:gd name="connsiteY1" fmla="*/ 578452 h 2369152"/>
              <a:gd name="connsiteX2" fmla="*/ 2036842 w 2300646"/>
              <a:gd name="connsiteY2" fmla="*/ 514597 h 2369152"/>
              <a:gd name="connsiteX3" fmla="*/ 2291808 w 2300646"/>
              <a:gd name="connsiteY3" fmla="*/ 662729 h 2369152"/>
              <a:gd name="connsiteX4" fmla="*/ 1138596 w 2300646"/>
              <a:gd name="connsiteY4" fmla="*/ 1026127 h 2369152"/>
              <a:gd name="connsiteX5" fmla="*/ 1624371 w 2300646"/>
              <a:gd name="connsiteY5" fmla="*/ 1550002 h 2369152"/>
              <a:gd name="connsiteX6" fmla="*/ 2072046 w 2300646"/>
              <a:gd name="connsiteY6" fmla="*/ 1550002 h 2369152"/>
              <a:gd name="connsiteX7" fmla="*/ 2300646 w 2300646"/>
              <a:gd name="connsiteY7" fmla="*/ 1740502 h 2369152"/>
              <a:gd name="connsiteX8" fmla="*/ 1833921 w 2300646"/>
              <a:gd name="connsiteY8" fmla="*/ 1873852 h 2369152"/>
              <a:gd name="connsiteX9" fmla="*/ 2005371 w 2300646"/>
              <a:gd name="connsiteY9" fmla="*/ 2121502 h 2369152"/>
              <a:gd name="connsiteX10" fmla="*/ 1729146 w 2300646"/>
              <a:gd name="connsiteY10" fmla="*/ 1988152 h 2369152"/>
              <a:gd name="connsiteX11" fmla="*/ 1538646 w 2300646"/>
              <a:gd name="connsiteY11" fmla="*/ 2369152 h 2369152"/>
              <a:gd name="connsiteX12" fmla="*/ 1310046 w 2300646"/>
              <a:gd name="connsiteY12" fmla="*/ 2150077 h 2369152"/>
              <a:gd name="connsiteX13" fmla="*/ 1443396 w 2300646"/>
              <a:gd name="connsiteY13" fmla="*/ 1788127 h 2369152"/>
              <a:gd name="connsiteX14" fmla="*/ 919521 w 2300646"/>
              <a:gd name="connsiteY14" fmla="*/ 1207102 h 2369152"/>
              <a:gd name="connsiteX15" fmla="*/ 410353 w 2300646"/>
              <a:gd name="connsiteY15" fmla="*/ 2322212 h 2369152"/>
              <a:gd name="connsiteX16" fmla="*/ 288586 w 2300646"/>
              <a:gd name="connsiteY16" fmla="*/ 2052845 h 2369152"/>
              <a:gd name="connsiteX17" fmla="*/ 515813 w 2300646"/>
              <a:gd name="connsiteY17" fmla="*/ 767428 h 2369152"/>
              <a:gd name="connsiteX18" fmla="*/ 6569 w 2300646"/>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24119 w 2305244"/>
              <a:gd name="connsiteY14" fmla="*/ 1207102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73597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513830 w 2305244"/>
              <a:gd name="connsiteY13" fmla="*/ 1784469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50914 w 2305244"/>
              <a:gd name="connsiteY5" fmla="*/ 1597551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32752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24192 w 2305244"/>
              <a:gd name="connsiteY17" fmla="*/ 1641442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02246 w 2305244"/>
              <a:gd name="connsiteY17" fmla="*/ 1579262 h 2369152"/>
              <a:gd name="connsiteX0" fmla="*/ 2275983 w 2296406"/>
              <a:gd name="connsiteY0" fmla="*/ 1747817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7707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57695 w 2296406"/>
              <a:gd name="connsiteY0" fmla="*/ 1755133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9145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80482 w 2296406"/>
              <a:gd name="connsiteY5" fmla="*/ 2120816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54521"/>
              <a:gd name="connsiteX1" fmla="*/ 1838519 w 2296406"/>
              <a:gd name="connsiteY1" fmla="*/ 1873852 h 2354521"/>
              <a:gd name="connsiteX2" fmla="*/ 2009969 w 2296406"/>
              <a:gd name="connsiteY2" fmla="*/ 2121502 h 2354521"/>
              <a:gd name="connsiteX3" fmla="*/ 1733744 w 2296406"/>
              <a:gd name="connsiteY3" fmla="*/ 1988152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38519 w 2296406"/>
              <a:gd name="connsiteY1" fmla="*/ 1873852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91681 w 2296406"/>
              <a:gd name="connsiteY2" fmla="*/ 2136133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42887 w 2296406"/>
              <a:gd name="connsiteY2" fmla="*/ 2194655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3889 w 2296406"/>
              <a:gd name="connsiteY1" fmla="*/ 183727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96406" h="2354521">
                <a:moveTo>
                  <a:pt x="2279640" y="1747818"/>
                </a:moveTo>
                <a:lnTo>
                  <a:pt x="1827546" y="1826304"/>
                </a:lnTo>
                <a:cubicBezTo>
                  <a:pt x="1873723" y="1907635"/>
                  <a:pt x="1985737" y="2047488"/>
                  <a:pt x="1955104" y="2095900"/>
                </a:cubicBezTo>
                <a:cubicBezTo>
                  <a:pt x="1897166" y="2139232"/>
                  <a:pt x="1773393" y="2006999"/>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rgbClr val="F545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a:solidFill>
                <a:srgbClr val="09539E"/>
              </a:solidFill>
            </a:endParaRPr>
          </a:p>
        </p:txBody>
      </p:sp>
      <p:sp>
        <p:nvSpPr>
          <p:cNvPr id="94" name="Block Arc 10">
            <a:extLst>
              <a:ext uri="{FF2B5EF4-FFF2-40B4-BE49-F238E27FC236}">
                <a16:creationId xmlns:a16="http://schemas.microsoft.com/office/drawing/2014/main" id="{75C14C12-5F78-4BDD-B8A3-69BB465A2216}"/>
              </a:ext>
            </a:extLst>
          </p:cNvPr>
          <p:cNvSpPr/>
          <p:nvPr/>
        </p:nvSpPr>
        <p:spPr>
          <a:xfrm>
            <a:off x="3746681" y="3514833"/>
            <a:ext cx="521466" cy="353213"/>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rgbClr val="F545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a:solidFill>
                <a:srgbClr val="09539E"/>
              </a:solidFill>
            </a:endParaRPr>
          </a:p>
        </p:txBody>
      </p:sp>
      <p:sp>
        <p:nvSpPr>
          <p:cNvPr id="95" name="Freeform 55">
            <a:extLst>
              <a:ext uri="{FF2B5EF4-FFF2-40B4-BE49-F238E27FC236}">
                <a16:creationId xmlns:a16="http://schemas.microsoft.com/office/drawing/2014/main" id="{E1F21ECA-3730-4E2A-BB32-69C99B2546BB}"/>
              </a:ext>
            </a:extLst>
          </p:cNvPr>
          <p:cNvSpPr/>
          <p:nvPr/>
        </p:nvSpPr>
        <p:spPr>
          <a:xfrm>
            <a:off x="3288877" y="4161204"/>
            <a:ext cx="268285" cy="657390"/>
          </a:xfrm>
          <a:custGeom>
            <a:avLst/>
            <a:gdLst/>
            <a:ahLst/>
            <a:cxnLst/>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rgbClr val="F545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a:solidFill>
                <a:srgbClr val="09539E"/>
              </a:solidFill>
            </a:endParaRPr>
          </a:p>
        </p:txBody>
      </p:sp>
      <p:sp>
        <p:nvSpPr>
          <p:cNvPr id="96" name="Round Same Side Corner Rectangle 36">
            <a:extLst>
              <a:ext uri="{FF2B5EF4-FFF2-40B4-BE49-F238E27FC236}">
                <a16:creationId xmlns:a16="http://schemas.microsoft.com/office/drawing/2014/main" id="{E0C4F70F-DCCD-48F1-A750-DF4F32AC8F75}"/>
              </a:ext>
            </a:extLst>
          </p:cNvPr>
          <p:cNvSpPr/>
          <p:nvPr/>
        </p:nvSpPr>
        <p:spPr>
          <a:xfrm>
            <a:off x="6820426" y="4333710"/>
            <a:ext cx="491581" cy="388652"/>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rgbClr val="F545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a:solidFill>
                <a:srgbClr val="09539E"/>
              </a:solidFill>
            </a:endParaRPr>
          </a:p>
        </p:txBody>
      </p:sp>
      <p:sp>
        <p:nvSpPr>
          <p:cNvPr id="97" name="Oval 21">
            <a:extLst>
              <a:ext uri="{FF2B5EF4-FFF2-40B4-BE49-F238E27FC236}">
                <a16:creationId xmlns:a16="http://schemas.microsoft.com/office/drawing/2014/main" id="{B92F2676-D90E-40BF-8AC5-C623D6EC5932}"/>
              </a:ext>
            </a:extLst>
          </p:cNvPr>
          <p:cNvSpPr>
            <a:spLocks noChangeAspect="1"/>
          </p:cNvSpPr>
          <p:nvPr/>
        </p:nvSpPr>
        <p:spPr>
          <a:xfrm>
            <a:off x="4424338" y="4314274"/>
            <a:ext cx="404708" cy="408089"/>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F545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050">
              <a:solidFill>
                <a:srgbClr val="09539E"/>
              </a:solidFill>
            </a:endParaRPr>
          </a:p>
        </p:txBody>
      </p:sp>
      <p:sp>
        <p:nvSpPr>
          <p:cNvPr id="98" name="Oval 32">
            <a:extLst>
              <a:ext uri="{FF2B5EF4-FFF2-40B4-BE49-F238E27FC236}">
                <a16:creationId xmlns:a16="http://schemas.microsoft.com/office/drawing/2014/main" id="{06C7F06B-394E-4FE3-88AA-93210AFF9C00}"/>
              </a:ext>
            </a:extLst>
          </p:cNvPr>
          <p:cNvSpPr/>
          <p:nvPr/>
        </p:nvSpPr>
        <p:spPr>
          <a:xfrm>
            <a:off x="7514032" y="3429337"/>
            <a:ext cx="385358" cy="463593"/>
          </a:xfrm>
          <a:custGeom>
            <a:avLst/>
            <a:gdLst/>
            <a:ahLst/>
            <a:cxnLst/>
            <a:rect l="l" t="t" r="r" b="b"/>
            <a:pathLst>
              <a:path w="2671236" h="3213546">
                <a:moveTo>
                  <a:pt x="1336943" y="151152"/>
                </a:moveTo>
                <a:cubicBezTo>
                  <a:pt x="1223677" y="151152"/>
                  <a:pt x="1131857" y="242973"/>
                  <a:pt x="1131857" y="356239"/>
                </a:cubicBezTo>
                <a:cubicBezTo>
                  <a:pt x="1131857" y="469506"/>
                  <a:pt x="1223677" y="561326"/>
                  <a:pt x="1336943" y="561326"/>
                </a:cubicBezTo>
                <a:cubicBezTo>
                  <a:pt x="1450210" y="561326"/>
                  <a:pt x="1542030" y="469506"/>
                  <a:pt x="1542030" y="356239"/>
                </a:cubicBezTo>
                <a:cubicBezTo>
                  <a:pt x="1542030" y="242973"/>
                  <a:pt x="1450210" y="151152"/>
                  <a:pt x="1336943" y="151152"/>
                </a:cubicBezTo>
                <a:close/>
                <a:moveTo>
                  <a:pt x="1336943" y="0"/>
                </a:moveTo>
                <a:cubicBezTo>
                  <a:pt x="1533689" y="0"/>
                  <a:pt x="1693182" y="159493"/>
                  <a:pt x="1693182" y="356239"/>
                </a:cubicBezTo>
                <a:cubicBezTo>
                  <a:pt x="1693182" y="499348"/>
                  <a:pt x="1608797" y="622748"/>
                  <a:pt x="1486649" y="678491"/>
                </a:cubicBezTo>
                <a:lnTo>
                  <a:pt x="1504985" y="861628"/>
                </a:lnTo>
                <a:lnTo>
                  <a:pt x="2050955" y="861628"/>
                </a:lnTo>
                <a:cubicBezTo>
                  <a:pt x="2073924" y="808095"/>
                  <a:pt x="2127168" y="770742"/>
                  <a:pt x="2189136" y="770742"/>
                </a:cubicBezTo>
                <a:cubicBezTo>
                  <a:pt x="2272476" y="770742"/>
                  <a:pt x="2340037" y="838303"/>
                  <a:pt x="2340037" y="921643"/>
                </a:cubicBezTo>
                <a:cubicBezTo>
                  <a:pt x="2340037" y="1004983"/>
                  <a:pt x="2272476" y="1072544"/>
                  <a:pt x="2189136" y="1072544"/>
                </a:cubicBezTo>
                <a:cubicBezTo>
                  <a:pt x="2127168" y="1072544"/>
                  <a:pt x="2073924" y="1035191"/>
                  <a:pt x="2050955" y="981658"/>
                </a:cubicBezTo>
                <a:lnTo>
                  <a:pt x="1517002" y="981658"/>
                </a:lnTo>
                <a:lnTo>
                  <a:pt x="1678124" y="2590970"/>
                </a:lnTo>
                <a:cubicBezTo>
                  <a:pt x="2063444" y="2451708"/>
                  <a:pt x="2360829" y="2287813"/>
                  <a:pt x="2381761" y="1860600"/>
                </a:cubicBezTo>
                <a:cubicBezTo>
                  <a:pt x="2329006" y="1862811"/>
                  <a:pt x="2276981" y="1871755"/>
                  <a:pt x="2228094" y="1886075"/>
                </a:cubicBezTo>
                <a:cubicBezTo>
                  <a:pt x="2324645" y="1771974"/>
                  <a:pt x="2415523" y="1665436"/>
                  <a:pt x="2449665" y="1504055"/>
                </a:cubicBezTo>
                <a:cubicBezTo>
                  <a:pt x="2485699" y="1663545"/>
                  <a:pt x="2574685" y="1764408"/>
                  <a:pt x="2671236" y="1886075"/>
                </a:cubicBezTo>
                <a:cubicBezTo>
                  <a:pt x="2622475" y="1872164"/>
                  <a:pt x="2568855" y="1862858"/>
                  <a:pt x="2513341" y="1860541"/>
                </a:cubicBezTo>
                <a:cubicBezTo>
                  <a:pt x="2486075" y="2436981"/>
                  <a:pt x="2151724" y="2992040"/>
                  <a:pt x="1522375" y="3040581"/>
                </a:cubicBezTo>
                <a:cubicBezTo>
                  <a:pt x="1427529" y="3119259"/>
                  <a:pt x="1392747" y="3155891"/>
                  <a:pt x="1336943" y="3213546"/>
                </a:cubicBezTo>
                <a:cubicBezTo>
                  <a:pt x="1284048" y="3153728"/>
                  <a:pt x="1252174" y="3120936"/>
                  <a:pt x="1157234" y="3046101"/>
                </a:cubicBezTo>
                <a:cubicBezTo>
                  <a:pt x="592479" y="2980043"/>
                  <a:pt x="187829" y="2438320"/>
                  <a:pt x="160409" y="1860193"/>
                </a:cubicBezTo>
                <a:cubicBezTo>
                  <a:pt x="105366" y="1862056"/>
                  <a:pt x="50978" y="1871143"/>
                  <a:pt x="0" y="1886075"/>
                </a:cubicBezTo>
                <a:cubicBezTo>
                  <a:pt x="96552" y="1771974"/>
                  <a:pt x="187429" y="1665436"/>
                  <a:pt x="221571" y="1504055"/>
                </a:cubicBezTo>
                <a:cubicBezTo>
                  <a:pt x="257605" y="1663545"/>
                  <a:pt x="346591" y="1764408"/>
                  <a:pt x="443143" y="1886075"/>
                </a:cubicBezTo>
                <a:cubicBezTo>
                  <a:pt x="396276" y="1872705"/>
                  <a:pt x="344922" y="1863589"/>
                  <a:pt x="291687" y="1860996"/>
                </a:cubicBezTo>
                <a:cubicBezTo>
                  <a:pt x="313360" y="2289054"/>
                  <a:pt x="617325" y="2454996"/>
                  <a:pt x="1001768" y="2593980"/>
                </a:cubicBezTo>
                <a:lnTo>
                  <a:pt x="1157883" y="981658"/>
                </a:lnTo>
                <a:lnTo>
                  <a:pt x="666108" y="981658"/>
                </a:lnTo>
                <a:cubicBezTo>
                  <a:pt x="643139" y="1035191"/>
                  <a:pt x="589896" y="1072543"/>
                  <a:pt x="527928" y="1072543"/>
                </a:cubicBezTo>
                <a:cubicBezTo>
                  <a:pt x="444588" y="1072543"/>
                  <a:pt x="377027" y="1004982"/>
                  <a:pt x="377027" y="921642"/>
                </a:cubicBezTo>
                <a:cubicBezTo>
                  <a:pt x="377027" y="838302"/>
                  <a:pt x="444588" y="770741"/>
                  <a:pt x="527928" y="770741"/>
                </a:cubicBezTo>
                <a:cubicBezTo>
                  <a:pt x="589896" y="770741"/>
                  <a:pt x="643141" y="808095"/>
                  <a:pt x="666110" y="861628"/>
                </a:cubicBezTo>
                <a:lnTo>
                  <a:pt x="1169505" y="861628"/>
                </a:lnTo>
                <a:lnTo>
                  <a:pt x="1187237" y="678491"/>
                </a:lnTo>
                <a:cubicBezTo>
                  <a:pt x="1065090" y="622748"/>
                  <a:pt x="980704" y="499348"/>
                  <a:pt x="980704" y="356239"/>
                </a:cubicBezTo>
                <a:cubicBezTo>
                  <a:pt x="980704" y="159493"/>
                  <a:pt x="1140198" y="0"/>
                  <a:pt x="1336943" y="0"/>
                </a:cubicBezTo>
                <a:close/>
              </a:path>
            </a:pathLst>
          </a:custGeom>
          <a:solidFill>
            <a:srgbClr val="F545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050">
              <a:solidFill>
                <a:srgbClr val="09539E"/>
              </a:solidFill>
            </a:endParaRPr>
          </a:p>
        </p:txBody>
      </p:sp>
      <p:grpSp>
        <p:nvGrpSpPr>
          <p:cNvPr id="116" name="Google Shape;6783;p88"/>
          <p:cNvGrpSpPr/>
          <p:nvPr/>
        </p:nvGrpSpPr>
        <p:grpSpPr>
          <a:xfrm>
            <a:off x="8211050" y="926484"/>
            <a:ext cx="425141" cy="424850"/>
            <a:chOff x="-34004625" y="3585850"/>
            <a:chExt cx="292225" cy="292025"/>
          </a:xfrm>
          <a:solidFill>
            <a:srgbClr val="F54527"/>
          </a:solidFill>
        </p:grpSpPr>
        <p:sp>
          <p:nvSpPr>
            <p:cNvPr id="117" name="Google Shape;6784;p88"/>
            <p:cNvSpPr/>
            <p:nvPr/>
          </p:nvSpPr>
          <p:spPr>
            <a:xfrm>
              <a:off x="-33832150" y="3585850"/>
              <a:ext cx="103200" cy="154200"/>
            </a:xfrm>
            <a:custGeom>
              <a:avLst/>
              <a:gdLst/>
              <a:ahLst/>
              <a:cxnLst/>
              <a:rect l="l" t="t" r="r" b="b"/>
              <a:pathLst>
                <a:path w="4128" h="6168" extrusionOk="0">
                  <a:moveTo>
                    <a:pt x="2426" y="1"/>
                  </a:moveTo>
                  <a:cubicBezTo>
                    <a:pt x="2286" y="1"/>
                    <a:pt x="2136" y="77"/>
                    <a:pt x="2112" y="244"/>
                  </a:cubicBezTo>
                  <a:lnTo>
                    <a:pt x="64" y="5064"/>
                  </a:lnTo>
                  <a:cubicBezTo>
                    <a:pt x="1" y="5222"/>
                    <a:pt x="64" y="5474"/>
                    <a:pt x="253" y="5506"/>
                  </a:cubicBezTo>
                  <a:cubicBezTo>
                    <a:pt x="295" y="5531"/>
                    <a:pt x="342" y="5543"/>
                    <a:pt x="389" y="5543"/>
                  </a:cubicBezTo>
                  <a:cubicBezTo>
                    <a:pt x="517" y="5543"/>
                    <a:pt x="648" y="5455"/>
                    <a:pt x="694" y="5317"/>
                  </a:cubicBezTo>
                  <a:lnTo>
                    <a:pt x="1261" y="4025"/>
                  </a:lnTo>
                  <a:cubicBezTo>
                    <a:pt x="1419" y="4088"/>
                    <a:pt x="1576" y="4119"/>
                    <a:pt x="1765" y="4119"/>
                  </a:cubicBezTo>
                  <a:cubicBezTo>
                    <a:pt x="1891" y="4119"/>
                    <a:pt x="1986" y="4088"/>
                    <a:pt x="2112" y="4056"/>
                  </a:cubicBezTo>
                  <a:lnTo>
                    <a:pt x="2112" y="4844"/>
                  </a:lnTo>
                  <a:cubicBezTo>
                    <a:pt x="1450" y="4970"/>
                    <a:pt x="946" y="5506"/>
                    <a:pt x="789" y="6167"/>
                  </a:cubicBezTo>
                  <a:lnTo>
                    <a:pt x="4128" y="6167"/>
                  </a:lnTo>
                  <a:cubicBezTo>
                    <a:pt x="4002" y="5506"/>
                    <a:pt x="3466" y="5001"/>
                    <a:pt x="2773" y="4844"/>
                  </a:cubicBezTo>
                  <a:lnTo>
                    <a:pt x="2773" y="3143"/>
                  </a:lnTo>
                  <a:cubicBezTo>
                    <a:pt x="2773" y="2670"/>
                    <a:pt x="2458" y="2324"/>
                    <a:pt x="2080" y="2166"/>
                  </a:cubicBezTo>
                  <a:lnTo>
                    <a:pt x="2773" y="496"/>
                  </a:lnTo>
                  <a:cubicBezTo>
                    <a:pt x="2773" y="307"/>
                    <a:pt x="2710" y="118"/>
                    <a:pt x="2553" y="24"/>
                  </a:cubicBezTo>
                  <a:cubicBezTo>
                    <a:pt x="2515" y="8"/>
                    <a:pt x="2471" y="1"/>
                    <a:pt x="2426" y="1"/>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118" name="Google Shape;6785;p88"/>
            <p:cNvSpPr/>
            <p:nvPr/>
          </p:nvSpPr>
          <p:spPr>
            <a:xfrm>
              <a:off x="-34004625" y="3690400"/>
              <a:ext cx="155175" cy="187475"/>
            </a:xfrm>
            <a:custGeom>
              <a:avLst/>
              <a:gdLst/>
              <a:ahLst/>
              <a:cxnLst/>
              <a:rect l="l" t="t" r="r" b="b"/>
              <a:pathLst>
                <a:path w="6207" h="7499" extrusionOk="0">
                  <a:moveTo>
                    <a:pt x="693" y="0"/>
                  </a:moveTo>
                  <a:cubicBezTo>
                    <a:pt x="315" y="0"/>
                    <a:pt x="0" y="315"/>
                    <a:pt x="0" y="662"/>
                  </a:cubicBezTo>
                  <a:lnTo>
                    <a:pt x="0" y="6490"/>
                  </a:lnTo>
                  <a:cubicBezTo>
                    <a:pt x="32" y="7026"/>
                    <a:pt x="504" y="7498"/>
                    <a:pt x="1103" y="7498"/>
                  </a:cubicBezTo>
                  <a:lnTo>
                    <a:pt x="6207" y="7498"/>
                  </a:lnTo>
                  <a:lnTo>
                    <a:pt x="6207" y="5797"/>
                  </a:lnTo>
                  <a:cubicBezTo>
                    <a:pt x="6207" y="5608"/>
                    <a:pt x="6049" y="5451"/>
                    <a:pt x="5860" y="5451"/>
                  </a:cubicBezTo>
                  <a:lnTo>
                    <a:pt x="1765" y="5451"/>
                  </a:lnTo>
                  <a:cubicBezTo>
                    <a:pt x="1576" y="5451"/>
                    <a:pt x="1418" y="5293"/>
                    <a:pt x="1418" y="5104"/>
                  </a:cubicBezTo>
                  <a:lnTo>
                    <a:pt x="1418" y="662"/>
                  </a:lnTo>
                  <a:cubicBezTo>
                    <a:pt x="1418" y="252"/>
                    <a:pt x="1103" y="0"/>
                    <a:pt x="693" y="0"/>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119" name="Google Shape;6786;p88"/>
            <p:cNvSpPr/>
            <p:nvPr/>
          </p:nvSpPr>
          <p:spPr>
            <a:xfrm>
              <a:off x="-33936100" y="3621075"/>
              <a:ext cx="51200" cy="51225"/>
            </a:xfrm>
            <a:custGeom>
              <a:avLst/>
              <a:gdLst/>
              <a:ahLst/>
              <a:cxnLst/>
              <a:rect l="l" t="t" r="r" b="b"/>
              <a:pathLst>
                <a:path w="2048" h="2049" extrusionOk="0">
                  <a:moveTo>
                    <a:pt x="1040" y="1"/>
                  </a:moveTo>
                  <a:cubicBezTo>
                    <a:pt x="473" y="1"/>
                    <a:pt x="0" y="473"/>
                    <a:pt x="0" y="1041"/>
                  </a:cubicBezTo>
                  <a:cubicBezTo>
                    <a:pt x="0" y="1576"/>
                    <a:pt x="473" y="2049"/>
                    <a:pt x="1040" y="2049"/>
                  </a:cubicBezTo>
                  <a:cubicBezTo>
                    <a:pt x="1576" y="2049"/>
                    <a:pt x="2048" y="1576"/>
                    <a:pt x="2048" y="1041"/>
                  </a:cubicBezTo>
                  <a:cubicBezTo>
                    <a:pt x="2048" y="473"/>
                    <a:pt x="1607" y="1"/>
                    <a:pt x="1040" y="1"/>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120" name="Google Shape;6787;p88"/>
            <p:cNvSpPr/>
            <p:nvPr/>
          </p:nvSpPr>
          <p:spPr>
            <a:xfrm>
              <a:off x="-33952650" y="3690125"/>
              <a:ext cx="155975" cy="186950"/>
            </a:xfrm>
            <a:custGeom>
              <a:avLst/>
              <a:gdLst/>
              <a:ahLst/>
              <a:cxnLst/>
              <a:rect l="l" t="t" r="r" b="b"/>
              <a:pathLst>
                <a:path w="6239" h="7478" extrusionOk="0">
                  <a:moveTo>
                    <a:pt x="1641" y="1"/>
                  </a:moveTo>
                  <a:cubicBezTo>
                    <a:pt x="1242" y="1"/>
                    <a:pt x="819" y="205"/>
                    <a:pt x="568" y="484"/>
                  </a:cubicBezTo>
                  <a:cubicBezTo>
                    <a:pt x="190" y="799"/>
                    <a:pt x="1" y="1209"/>
                    <a:pt x="1" y="1681"/>
                  </a:cubicBezTo>
                  <a:lnTo>
                    <a:pt x="1" y="4769"/>
                  </a:lnTo>
                  <a:lnTo>
                    <a:pt x="2679" y="4769"/>
                  </a:lnTo>
                  <a:cubicBezTo>
                    <a:pt x="2521" y="4359"/>
                    <a:pt x="2175" y="4107"/>
                    <a:pt x="1702" y="4107"/>
                  </a:cubicBezTo>
                  <a:lnTo>
                    <a:pt x="1040" y="4107"/>
                  </a:lnTo>
                  <a:cubicBezTo>
                    <a:pt x="820" y="4107"/>
                    <a:pt x="662" y="3949"/>
                    <a:pt x="662" y="3729"/>
                  </a:cubicBezTo>
                  <a:lnTo>
                    <a:pt x="662" y="2374"/>
                  </a:lnTo>
                  <a:cubicBezTo>
                    <a:pt x="662" y="2154"/>
                    <a:pt x="820" y="1996"/>
                    <a:pt x="1040" y="1996"/>
                  </a:cubicBezTo>
                  <a:cubicBezTo>
                    <a:pt x="1229" y="1996"/>
                    <a:pt x="1387" y="2154"/>
                    <a:pt x="1387" y="2374"/>
                  </a:cubicBezTo>
                  <a:lnTo>
                    <a:pt x="1387" y="3382"/>
                  </a:lnTo>
                  <a:lnTo>
                    <a:pt x="1733" y="3382"/>
                  </a:lnTo>
                  <a:cubicBezTo>
                    <a:pt x="2553" y="3382"/>
                    <a:pt x="3277" y="3981"/>
                    <a:pt x="3435" y="4769"/>
                  </a:cubicBezTo>
                  <a:lnTo>
                    <a:pt x="3813" y="4769"/>
                  </a:lnTo>
                  <a:cubicBezTo>
                    <a:pt x="4380" y="4769"/>
                    <a:pt x="4852" y="5241"/>
                    <a:pt x="4852" y="5777"/>
                  </a:cubicBezTo>
                  <a:lnTo>
                    <a:pt x="4852" y="7478"/>
                  </a:lnTo>
                  <a:lnTo>
                    <a:pt x="6239" y="7478"/>
                  </a:lnTo>
                  <a:lnTo>
                    <a:pt x="6239" y="5084"/>
                  </a:lnTo>
                  <a:cubicBezTo>
                    <a:pt x="6176" y="4580"/>
                    <a:pt x="5703" y="4107"/>
                    <a:pt x="5168" y="4107"/>
                  </a:cubicBezTo>
                  <a:lnTo>
                    <a:pt x="3781" y="4107"/>
                  </a:lnTo>
                  <a:cubicBezTo>
                    <a:pt x="3592" y="4107"/>
                    <a:pt x="3435" y="3949"/>
                    <a:pt x="3435" y="3729"/>
                  </a:cubicBezTo>
                  <a:lnTo>
                    <a:pt x="3435" y="1807"/>
                  </a:lnTo>
                  <a:cubicBezTo>
                    <a:pt x="3435" y="862"/>
                    <a:pt x="2710" y="43"/>
                    <a:pt x="1796" y="11"/>
                  </a:cubicBezTo>
                  <a:cubicBezTo>
                    <a:pt x="1745" y="4"/>
                    <a:pt x="1694" y="1"/>
                    <a:pt x="1641" y="1"/>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121" name="Google Shape;6788;p88"/>
            <p:cNvSpPr/>
            <p:nvPr/>
          </p:nvSpPr>
          <p:spPr>
            <a:xfrm>
              <a:off x="-33849475" y="3758125"/>
              <a:ext cx="137075" cy="33100"/>
            </a:xfrm>
            <a:custGeom>
              <a:avLst/>
              <a:gdLst/>
              <a:ahLst/>
              <a:cxnLst/>
              <a:rect l="l" t="t" r="r" b="b"/>
              <a:pathLst>
                <a:path w="5483" h="1324" extrusionOk="0">
                  <a:moveTo>
                    <a:pt x="1" y="1"/>
                  </a:moveTo>
                  <a:lnTo>
                    <a:pt x="1" y="662"/>
                  </a:lnTo>
                  <a:lnTo>
                    <a:pt x="1041" y="662"/>
                  </a:lnTo>
                  <a:cubicBezTo>
                    <a:pt x="1576" y="662"/>
                    <a:pt x="2080" y="946"/>
                    <a:pt x="2395" y="1324"/>
                  </a:cubicBezTo>
                  <a:lnTo>
                    <a:pt x="5136" y="1324"/>
                  </a:lnTo>
                  <a:cubicBezTo>
                    <a:pt x="5325" y="1324"/>
                    <a:pt x="5483" y="1166"/>
                    <a:pt x="5483" y="977"/>
                  </a:cubicBezTo>
                  <a:lnTo>
                    <a:pt x="5483" y="316"/>
                  </a:lnTo>
                  <a:cubicBezTo>
                    <a:pt x="5483" y="158"/>
                    <a:pt x="5325" y="1"/>
                    <a:pt x="5136" y="1"/>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grpSp>
      <p:grpSp>
        <p:nvGrpSpPr>
          <p:cNvPr id="133" name="Google Shape;6800;p88"/>
          <p:cNvGrpSpPr/>
          <p:nvPr/>
        </p:nvGrpSpPr>
        <p:grpSpPr>
          <a:xfrm>
            <a:off x="7495165" y="1728546"/>
            <a:ext cx="414065" cy="412966"/>
            <a:chOff x="-30345325" y="3184750"/>
            <a:chExt cx="292225" cy="291450"/>
          </a:xfrm>
          <a:solidFill>
            <a:srgbClr val="F54527"/>
          </a:solidFill>
        </p:grpSpPr>
        <p:sp>
          <p:nvSpPr>
            <p:cNvPr id="134" name="Google Shape;6801;p88"/>
            <p:cNvSpPr/>
            <p:nvPr/>
          </p:nvSpPr>
          <p:spPr>
            <a:xfrm>
              <a:off x="-30328000" y="3184750"/>
              <a:ext cx="258375" cy="120950"/>
            </a:xfrm>
            <a:custGeom>
              <a:avLst/>
              <a:gdLst/>
              <a:ahLst/>
              <a:cxnLst/>
              <a:rect l="l" t="t" r="r" b="b"/>
              <a:pathLst>
                <a:path w="10335" h="4838" extrusionOk="0">
                  <a:moveTo>
                    <a:pt x="1040" y="0"/>
                  </a:moveTo>
                  <a:cubicBezTo>
                    <a:pt x="473" y="0"/>
                    <a:pt x="1" y="473"/>
                    <a:pt x="1" y="1071"/>
                  </a:cubicBezTo>
                  <a:lnTo>
                    <a:pt x="1" y="2458"/>
                  </a:lnTo>
                  <a:cubicBezTo>
                    <a:pt x="1" y="2993"/>
                    <a:pt x="473" y="3466"/>
                    <a:pt x="1040" y="3466"/>
                  </a:cubicBezTo>
                  <a:lnTo>
                    <a:pt x="2048" y="3466"/>
                  </a:lnTo>
                  <a:lnTo>
                    <a:pt x="2048" y="4505"/>
                  </a:lnTo>
                  <a:cubicBezTo>
                    <a:pt x="2048" y="4663"/>
                    <a:pt x="2143" y="4757"/>
                    <a:pt x="2269" y="4820"/>
                  </a:cubicBezTo>
                  <a:cubicBezTo>
                    <a:pt x="2300" y="4831"/>
                    <a:pt x="2339" y="4838"/>
                    <a:pt x="2380" y="4838"/>
                  </a:cubicBezTo>
                  <a:cubicBezTo>
                    <a:pt x="2461" y="4838"/>
                    <a:pt x="2552" y="4810"/>
                    <a:pt x="2615" y="4726"/>
                  </a:cubicBezTo>
                  <a:lnTo>
                    <a:pt x="3876" y="3466"/>
                  </a:lnTo>
                  <a:lnTo>
                    <a:pt x="6365" y="3466"/>
                  </a:lnTo>
                  <a:lnTo>
                    <a:pt x="7625" y="4726"/>
                  </a:lnTo>
                  <a:cubicBezTo>
                    <a:pt x="7688" y="4810"/>
                    <a:pt x="7765" y="4838"/>
                    <a:pt x="7846" y="4838"/>
                  </a:cubicBezTo>
                  <a:cubicBezTo>
                    <a:pt x="7887" y="4838"/>
                    <a:pt x="7929" y="4831"/>
                    <a:pt x="7971" y="4820"/>
                  </a:cubicBezTo>
                  <a:cubicBezTo>
                    <a:pt x="8097" y="4789"/>
                    <a:pt x="8160" y="4631"/>
                    <a:pt x="8160" y="4505"/>
                  </a:cubicBezTo>
                  <a:lnTo>
                    <a:pt x="8160" y="3466"/>
                  </a:lnTo>
                  <a:lnTo>
                    <a:pt x="9231" y="3466"/>
                  </a:lnTo>
                  <a:cubicBezTo>
                    <a:pt x="9862" y="3466"/>
                    <a:pt x="10334" y="2993"/>
                    <a:pt x="10334" y="2458"/>
                  </a:cubicBezTo>
                  <a:lnTo>
                    <a:pt x="10334" y="1071"/>
                  </a:lnTo>
                  <a:cubicBezTo>
                    <a:pt x="10334" y="536"/>
                    <a:pt x="9862" y="0"/>
                    <a:pt x="9294" y="0"/>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135" name="Google Shape;6802;p88"/>
            <p:cNvSpPr/>
            <p:nvPr/>
          </p:nvSpPr>
          <p:spPr>
            <a:xfrm>
              <a:off x="-30310675" y="3322575"/>
              <a:ext cx="68550" cy="69350"/>
            </a:xfrm>
            <a:custGeom>
              <a:avLst/>
              <a:gdLst/>
              <a:ahLst/>
              <a:cxnLst/>
              <a:rect l="l" t="t" r="r" b="b"/>
              <a:pathLst>
                <a:path w="2742" h="2774" extrusionOk="0">
                  <a:moveTo>
                    <a:pt x="1387" y="1"/>
                  </a:moveTo>
                  <a:cubicBezTo>
                    <a:pt x="599" y="1"/>
                    <a:pt x="1" y="631"/>
                    <a:pt x="1" y="1387"/>
                  </a:cubicBezTo>
                  <a:cubicBezTo>
                    <a:pt x="1" y="2143"/>
                    <a:pt x="599" y="2773"/>
                    <a:pt x="1387" y="2773"/>
                  </a:cubicBezTo>
                  <a:cubicBezTo>
                    <a:pt x="2143" y="2773"/>
                    <a:pt x="2742" y="2143"/>
                    <a:pt x="2742" y="1387"/>
                  </a:cubicBezTo>
                  <a:cubicBezTo>
                    <a:pt x="2742" y="631"/>
                    <a:pt x="2143" y="1"/>
                    <a:pt x="1387" y="1"/>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136" name="Google Shape;6803;p88"/>
            <p:cNvSpPr/>
            <p:nvPr/>
          </p:nvSpPr>
          <p:spPr>
            <a:xfrm>
              <a:off x="-30345325" y="3408425"/>
              <a:ext cx="137075" cy="67775"/>
            </a:xfrm>
            <a:custGeom>
              <a:avLst/>
              <a:gdLst/>
              <a:ahLst/>
              <a:cxnLst/>
              <a:rect l="l" t="t" r="r" b="b"/>
              <a:pathLst>
                <a:path w="5483" h="2711" extrusionOk="0">
                  <a:moveTo>
                    <a:pt x="2741" y="1"/>
                  </a:moveTo>
                  <a:cubicBezTo>
                    <a:pt x="1387" y="1"/>
                    <a:pt x="221" y="1040"/>
                    <a:pt x="32" y="2332"/>
                  </a:cubicBezTo>
                  <a:cubicBezTo>
                    <a:pt x="0" y="2521"/>
                    <a:pt x="158" y="2710"/>
                    <a:pt x="378" y="2710"/>
                  </a:cubicBezTo>
                  <a:lnTo>
                    <a:pt x="5104" y="2710"/>
                  </a:lnTo>
                  <a:cubicBezTo>
                    <a:pt x="5325" y="2710"/>
                    <a:pt x="5482" y="2521"/>
                    <a:pt x="5482" y="2332"/>
                  </a:cubicBezTo>
                  <a:cubicBezTo>
                    <a:pt x="5262" y="977"/>
                    <a:pt x="4128" y="1"/>
                    <a:pt x="2741" y="1"/>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137" name="Google Shape;6804;p88"/>
            <p:cNvSpPr/>
            <p:nvPr/>
          </p:nvSpPr>
          <p:spPr>
            <a:xfrm>
              <a:off x="-30156300" y="3322575"/>
              <a:ext cx="68550" cy="69350"/>
            </a:xfrm>
            <a:custGeom>
              <a:avLst/>
              <a:gdLst/>
              <a:ahLst/>
              <a:cxnLst/>
              <a:rect l="l" t="t" r="r" b="b"/>
              <a:pathLst>
                <a:path w="2742" h="2774" extrusionOk="0">
                  <a:moveTo>
                    <a:pt x="1387" y="1"/>
                  </a:moveTo>
                  <a:cubicBezTo>
                    <a:pt x="631" y="1"/>
                    <a:pt x="1" y="631"/>
                    <a:pt x="1" y="1387"/>
                  </a:cubicBezTo>
                  <a:cubicBezTo>
                    <a:pt x="1" y="2143"/>
                    <a:pt x="631" y="2773"/>
                    <a:pt x="1387" y="2773"/>
                  </a:cubicBezTo>
                  <a:cubicBezTo>
                    <a:pt x="2111" y="2773"/>
                    <a:pt x="2742" y="2143"/>
                    <a:pt x="2742" y="1387"/>
                  </a:cubicBezTo>
                  <a:cubicBezTo>
                    <a:pt x="2742" y="631"/>
                    <a:pt x="2111" y="1"/>
                    <a:pt x="1387" y="1"/>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138" name="Google Shape;6805;p88"/>
            <p:cNvSpPr/>
            <p:nvPr/>
          </p:nvSpPr>
          <p:spPr>
            <a:xfrm>
              <a:off x="-30190950" y="3408425"/>
              <a:ext cx="137850" cy="67775"/>
            </a:xfrm>
            <a:custGeom>
              <a:avLst/>
              <a:gdLst/>
              <a:ahLst/>
              <a:cxnLst/>
              <a:rect l="l" t="t" r="r" b="b"/>
              <a:pathLst>
                <a:path w="5514" h="2711" extrusionOk="0">
                  <a:moveTo>
                    <a:pt x="2773" y="1"/>
                  </a:moveTo>
                  <a:cubicBezTo>
                    <a:pt x="1387" y="1"/>
                    <a:pt x="252" y="1040"/>
                    <a:pt x="32" y="2332"/>
                  </a:cubicBezTo>
                  <a:cubicBezTo>
                    <a:pt x="0" y="2521"/>
                    <a:pt x="158" y="2710"/>
                    <a:pt x="410" y="2710"/>
                  </a:cubicBezTo>
                  <a:lnTo>
                    <a:pt x="5167" y="2710"/>
                  </a:lnTo>
                  <a:cubicBezTo>
                    <a:pt x="5356" y="2710"/>
                    <a:pt x="5514" y="2521"/>
                    <a:pt x="5514" y="2332"/>
                  </a:cubicBezTo>
                  <a:cubicBezTo>
                    <a:pt x="5293" y="977"/>
                    <a:pt x="4128" y="1"/>
                    <a:pt x="2773" y="1"/>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grpSp>
      <p:grpSp>
        <p:nvGrpSpPr>
          <p:cNvPr id="199" name="Google Shape;6866;p88"/>
          <p:cNvGrpSpPr/>
          <p:nvPr/>
        </p:nvGrpSpPr>
        <p:grpSpPr>
          <a:xfrm>
            <a:off x="4435184" y="3483024"/>
            <a:ext cx="381641" cy="422300"/>
            <a:chOff x="-30354000" y="3569100"/>
            <a:chExt cx="292250" cy="292225"/>
          </a:xfrm>
          <a:solidFill>
            <a:srgbClr val="F54527"/>
          </a:solidFill>
        </p:grpSpPr>
        <p:sp>
          <p:nvSpPr>
            <p:cNvPr id="200" name="Google Shape;6867;p88"/>
            <p:cNvSpPr/>
            <p:nvPr/>
          </p:nvSpPr>
          <p:spPr>
            <a:xfrm>
              <a:off x="-30354000" y="3604550"/>
              <a:ext cx="137875" cy="256000"/>
            </a:xfrm>
            <a:custGeom>
              <a:avLst/>
              <a:gdLst/>
              <a:ahLst/>
              <a:cxnLst/>
              <a:rect l="l" t="t" r="r" b="b"/>
              <a:pathLst>
                <a:path w="5515" h="10240" extrusionOk="0">
                  <a:moveTo>
                    <a:pt x="662" y="0"/>
                  </a:moveTo>
                  <a:cubicBezTo>
                    <a:pt x="284" y="0"/>
                    <a:pt x="1" y="315"/>
                    <a:pt x="1" y="662"/>
                  </a:cubicBezTo>
                  <a:lnTo>
                    <a:pt x="1" y="4411"/>
                  </a:lnTo>
                  <a:cubicBezTo>
                    <a:pt x="1" y="4632"/>
                    <a:pt x="64" y="4884"/>
                    <a:pt x="190" y="5073"/>
                  </a:cubicBezTo>
                  <a:lnTo>
                    <a:pt x="1639" y="7467"/>
                  </a:lnTo>
                  <a:cubicBezTo>
                    <a:pt x="1891" y="7877"/>
                    <a:pt x="2049" y="8097"/>
                    <a:pt x="2049" y="8538"/>
                  </a:cubicBezTo>
                  <a:lnTo>
                    <a:pt x="2049" y="9861"/>
                  </a:lnTo>
                  <a:cubicBezTo>
                    <a:pt x="2049" y="10082"/>
                    <a:pt x="2206" y="10239"/>
                    <a:pt x="2395" y="10239"/>
                  </a:cubicBezTo>
                  <a:lnTo>
                    <a:pt x="5514" y="10239"/>
                  </a:lnTo>
                  <a:lnTo>
                    <a:pt x="5514" y="6364"/>
                  </a:lnTo>
                  <a:cubicBezTo>
                    <a:pt x="5514" y="5986"/>
                    <a:pt x="5357" y="5671"/>
                    <a:pt x="5168" y="5419"/>
                  </a:cubicBezTo>
                  <a:cubicBezTo>
                    <a:pt x="5167" y="5420"/>
                    <a:pt x="5165" y="5421"/>
                    <a:pt x="5163" y="5421"/>
                  </a:cubicBezTo>
                  <a:cubicBezTo>
                    <a:pt x="5042" y="5421"/>
                    <a:pt x="3214" y="3623"/>
                    <a:pt x="3183" y="3592"/>
                  </a:cubicBezTo>
                  <a:cubicBezTo>
                    <a:pt x="3041" y="3432"/>
                    <a:pt x="2828" y="3332"/>
                    <a:pt x="2613" y="3332"/>
                  </a:cubicBezTo>
                  <a:cubicBezTo>
                    <a:pt x="2448" y="3332"/>
                    <a:pt x="2280" y="3392"/>
                    <a:pt x="2143" y="3529"/>
                  </a:cubicBezTo>
                  <a:cubicBezTo>
                    <a:pt x="1891" y="3812"/>
                    <a:pt x="1923" y="4285"/>
                    <a:pt x="2112" y="4442"/>
                  </a:cubicBezTo>
                  <a:lnTo>
                    <a:pt x="3970" y="6301"/>
                  </a:lnTo>
                  <a:cubicBezTo>
                    <a:pt x="4097" y="6427"/>
                    <a:pt x="4097" y="6648"/>
                    <a:pt x="3970" y="6774"/>
                  </a:cubicBezTo>
                  <a:cubicBezTo>
                    <a:pt x="3907" y="6821"/>
                    <a:pt x="3821" y="6845"/>
                    <a:pt x="3734" y="6845"/>
                  </a:cubicBezTo>
                  <a:cubicBezTo>
                    <a:pt x="3648" y="6845"/>
                    <a:pt x="3561" y="6821"/>
                    <a:pt x="3498" y="6774"/>
                  </a:cubicBezTo>
                  <a:lnTo>
                    <a:pt x="1639" y="4915"/>
                  </a:lnTo>
                  <a:cubicBezTo>
                    <a:pt x="1450" y="4726"/>
                    <a:pt x="1324" y="4442"/>
                    <a:pt x="1324" y="4190"/>
                  </a:cubicBezTo>
                  <a:lnTo>
                    <a:pt x="1324" y="662"/>
                  </a:lnTo>
                  <a:cubicBezTo>
                    <a:pt x="1324" y="252"/>
                    <a:pt x="1009" y="0"/>
                    <a:pt x="662" y="0"/>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201" name="Google Shape;6868;p88"/>
            <p:cNvSpPr/>
            <p:nvPr/>
          </p:nvSpPr>
          <p:spPr>
            <a:xfrm>
              <a:off x="-30198825" y="3604550"/>
              <a:ext cx="137075" cy="256775"/>
            </a:xfrm>
            <a:custGeom>
              <a:avLst/>
              <a:gdLst/>
              <a:ahLst/>
              <a:cxnLst/>
              <a:rect l="l" t="t" r="r" b="b"/>
              <a:pathLst>
                <a:path w="5483" h="10271" extrusionOk="0">
                  <a:moveTo>
                    <a:pt x="4758" y="0"/>
                  </a:moveTo>
                  <a:cubicBezTo>
                    <a:pt x="4380" y="0"/>
                    <a:pt x="4096" y="315"/>
                    <a:pt x="4096" y="662"/>
                  </a:cubicBezTo>
                  <a:lnTo>
                    <a:pt x="4096" y="4190"/>
                  </a:lnTo>
                  <a:cubicBezTo>
                    <a:pt x="4096" y="4474"/>
                    <a:pt x="3970" y="4758"/>
                    <a:pt x="3781" y="4915"/>
                  </a:cubicBezTo>
                  <a:lnTo>
                    <a:pt x="1922" y="6774"/>
                  </a:lnTo>
                  <a:cubicBezTo>
                    <a:pt x="1875" y="6821"/>
                    <a:pt x="1788" y="6845"/>
                    <a:pt x="1698" y="6845"/>
                  </a:cubicBezTo>
                  <a:cubicBezTo>
                    <a:pt x="1607" y="6845"/>
                    <a:pt x="1513" y="6821"/>
                    <a:pt x="1450" y="6774"/>
                  </a:cubicBezTo>
                  <a:cubicBezTo>
                    <a:pt x="1355" y="6648"/>
                    <a:pt x="1355" y="6427"/>
                    <a:pt x="1450" y="6301"/>
                  </a:cubicBezTo>
                  <a:lnTo>
                    <a:pt x="3308" y="4442"/>
                  </a:lnTo>
                  <a:cubicBezTo>
                    <a:pt x="3497" y="4285"/>
                    <a:pt x="3560" y="3812"/>
                    <a:pt x="3277" y="3529"/>
                  </a:cubicBezTo>
                  <a:cubicBezTo>
                    <a:pt x="3140" y="3392"/>
                    <a:pt x="2972" y="3332"/>
                    <a:pt x="2807" y="3332"/>
                  </a:cubicBezTo>
                  <a:cubicBezTo>
                    <a:pt x="2592" y="3332"/>
                    <a:pt x="2379" y="3432"/>
                    <a:pt x="2237" y="3592"/>
                  </a:cubicBezTo>
                  <a:cubicBezTo>
                    <a:pt x="2237" y="3592"/>
                    <a:pt x="347" y="5419"/>
                    <a:pt x="347" y="5482"/>
                  </a:cubicBezTo>
                  <a:cubicBezTo>
                    <a:pt x="158" y="5671"/>
                    <a:pt x="0" y="6018"/>
                    <a:pt x="0" y="6427"/>
                  </a:cubicBezTo>
                  <a:lnTo>
                    <a:pt x="0" y="8129"/>
                  </a:lnTo>
                  <a:lnTo>
                    <a:pt x="0" y="8412"/>
                  </a:lnTo>
                  <a:lnTo>
                    <a:pt x="0" y="10271"/>
                  </a:lnTo>
                  <a:lnTo>
                    <a:pt x="3088" y="10271"/>
                  </a:lnTo>
                  <a:cubicBezTo>
                    <a:pt x="3277" y="10271"/>
                    <a:pt x="3434" y="10113"/>
                    <a:pt x="3434" y="9924"/>
                  </a:cubicBezTo>
                  <a:lnTo>
                    <a:pt x="3434" y="8570"/>
                  </a:lnTo>
                  <a:cubicBezTo>
                    <a:pt x="3434" y="8129"/>
                    <a:pt x="3623" y="7908"/>
                    <a:pt x="3812" y="7530"/>
                  </a:cubicBezTo>
                  <a:lnTo>
                    <a:pt x="5293" y="5104"/>
                  </a:lnTo>
                  <a:cubicBezTo>
                    <a:pt x="5388" y="4915"/>
                    <a:pt x="5482" y="4663"/>
                    <a:pt x="5482" y="4411"/>
                  </a:cubicBezTo>
                  <a:lnTo>
                    <a:pt x="5482" y="662"/>
                  </a:lnTo>
                  <a:cubicBezTo>
                    <a:pt x="5451" y="284"/>
                    <a:pt x="5136" y="0"/>
                    <a:pt x="4758" y="0"/>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202" name="Google Shape;6869;p88"/>
            <p:cNvSpPr/>
            <p:nvPr/>
          </p:nvSpPr>
          <p:spPr>
            <a:xfrm>
              <a:off x="-30139750" y="3636850"/>
              <a:ext cx="26000" cy="37825"/>
            </a:xfrm>
            <a:custGeom>
              <a:avLst/>
              <a:gdLst/>
              <a:ahLst/>
              <a:cxnLst/>
              <a:rect l="l" t="t" r="r" b="b"/>
              <a:pathLst>
                <a:path w="1040" h="1513" extrusionOk="0">
                  <a:moveTo>
                    <a:pt x="504" y="0"/>
                  </a:moveTo>
                  <a:cubicBezTo>
                    <a:pt x="252" y="32"/>
                    <a:pt x="0" y="284"/>
                    <a:pt x="0" y="567"/>
                  </a:cubicBezTo>
                  <a:lnTo>
                    <a:pt x="0" y="1418"/>
                  </a:lnTo>
                  <a:cubicBezTo>
                    <a:pt x="126" y="1386"/>
                    <a:pt x="252" y="1355"/>
                    <a:pt x="410" y="1355"/>
                  </a:cubicBezTo>
                  <a:cubicBezTo>
                    <a:pt x="630" y="1355"/>
                    <a:pt x="819" y="1386"/>
                    <a:pt x="1040" y="1512"/>
                  </a:cubicBezTo>
                  <a:lnTo>
                    <a:pt x="1040" y="504"/>
                  </a:lnTo>
                  <a:cubicBezTo>
                    <a:pt x="1040" y="252"/>
                    <a:pt x="788" y="0"/>
                    <a:pt x="504" y="0"/>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203" name="Google Shape;6870;p88"/>
            <p:cNvSpPr/>
            <p:nvPr/>
          </p:nvSpPr>
          <p:spPr>
            <a:xfrm>
              <a:off x="-30302800" y="3638950"/>
              <a:ext cx="25225" cy="36500"/>
            </a:xfrm>
            <a:custGeom>
              <a:avLst/>
              <a:gdLst/>
              <a:ahLst/>
              <a:cxnLst/>
              <a:rect l="l" t="t" r="r" b="b"/>
              <a:pathLst>
                <a:path w="1009" h="1460" extrusionOk="0">
                  <a:moveTo>
                    <a:pt x="418" y="1"/>
                  </a:moveTo>
                  <a:cubicBezTo>
                    <a:pt x="177" y="1"/>
                    <a:pt x="1" y="229"/>
                    <a:pt x="1" y="483"/>
                  </a:cubicBezTo>
                  <a:lnTo>
                    <a:pt x="1" y="1460"/>
                  </a:lnTo>
                  <a:cubicBezTo>
                    <a:pt x="190" y="1334"/>
                    <a:pt x="379" y="1302"/>
                    <a:pt x="631" y="1302"/>
                  </a:cubicBezTo>
                  <a:cubicBezTo>
                    <a:pt x="725" y="1302"/>
                    <a:pt x="883" y="1334"/>
                    <a:pt x="1009" y="1365"/>
                  </a:cubicBezTo>
                  <a:lnTo>
                    <a:pt x="1009" y="515"/>
                  </a:lnTo>
                  <a:cubicBezTo>
                    <a:pt x="1009" y="231"/>
                    <a:pt x="788" y="11"/>
                    <a:pt x="505" y="11"/>
                  </a:cubicBezTo>
                  <a:cubicBezTo>
                    <a:pt x="475" y="4"/>
                    <a:pt x="446" y="1"/>
                    <a:pt x="418" y="1"/>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204" name="Google Shape;6871;p88"/>
            <p:cNvSpPr/>
            <p:nvPr/>
          </p:nvSpPr>
          <p:spPr>
            <a:xfrm>
              <a:off x="-30242925" y="3569100"/>
              <a:ext cx="68525" cy="68550"/>
            </a:xfrm>
            <a:custGeom>
              <a:avLst/>
              <a:gdLst/>
              <a:ahLst/>
              <a:cxnLst/>
              <a:rect l="l" t="t" r="r" b="b"/>
              <a:pathLst>
                <a:path w="2741" h="2742" extrusionOk="0">
                  <a:moveTo>
                    <a:pt x="1386" y="1"/>
                  </a:moveTo>
                  <a:cubicBezTo>
                    <a:pt x="630" y="1"/>
                    <a:pt x="0" y="631"/>
                    <a:pt x="0" y="1387"/>
                  </a:cubicBezTo>
                  <a:cubicBezTo>
                    <a:pt x="0" y="2174"/>
                    <a:pt x="630" y="2742"/>
                    <a:pt x="1386" y="2742"/>
                  </a:cubicBezTo>
                  <a:cubicBezTo>
                    <a:pt x="2111" y="2742"/>
                    <a:pt x="2741" y="2111"/>
                    <a:pt x="2741" y="1387"/>
                  </a:cubicBezTo>
                  <a:cubicBezTo>
                    <a:pt x="2741" y="631"/>
                    <a:pt x="2111" y="1"/>
                    <a:pt x="1386" y="1"/>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205" name="Google Shape;6872;p88"/>
            <p:cNvSpPr/>
            <p:nvPr/>
          </p:nvSpPr>
          <p:spPr>
            <a:xfrm>
              <a:off x="-30262625" y="3654950"/>
              <a:ext cx="107925" cy="68550"/>
            </a:xfrm>
            <a:custGeom>
              <a:avLst/>
              <a:gdLst/>
              <a:ahLst/>
              <a:cxnLst/>
              <a:rect l="l" t="t" r="r" b="b"/>
              <a:pathLst>
                <a:path w="4317" h="2742" extrusionOk="0">
                  <a:moveTo>
                    <a:pt x="2174" y="1"/>
                  </a:moveTo>
                  <a:cubicBezTo>
                    <a:pt x="1292" y="1"/>
                    <a:pt x="505" y="379"/>
                    <a:pt x="0" y="1040"/>
                  </a:cubicBezTo>
                  <a:lnTo>
                    <a:pt x="32" y="1103"/>
                  </a:lnTo>
                  <a:cubicBezTo>
                    <a:pt x="946" y="1985"/>
                    <a:pt x="1450" y="2458"/>
                    <a:pt x="1702" y="2742"/>
                  </a:cubicBezTo>
                  <a:lnTo>
                    <a:pt x="2647" y="2742"/>
                  </a:lnTo>
                  <a:lnTo>
                    <a:pt x="4254" y="1135"/>
                  </a:lnTo>
                  <a:lnTo>
                    <a:pt x="4317" y="1040"/>
                  </a:lnTo>
                  <a:cubicBezTo>
                    <a:pt x="3813" y="410"/>
                    <a:pt x="3025" y="1"/>
                    <a:pt x="2174" y="1"/>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grpSp>
      <p:grpSp>
        <p:nvGrpSpPr>
          <p:cNvPr id="290" name="Google Shape;6957;p88"/>
          <p:cNvGrpSpPr/>
          <p:nvPr/>
        </p:nvGrpSpPr>
        <p:grpSpPr>
          <a:xfrm>
            <a:off x="3730946" y="986056"/>
            <a:ext cx="373566" cy="372830"/>
            <a:chOff x="-31094350" y="3194000"/>
            <a:chExt cx="292225" cy="291650"/>
          </a:xfrm>
          <a:solidFill>
            <a:srgbClr val="F54527"/>
          </a:solidFill>
        </p:grpSpPr>
        <p:sp>
          <p:nvSpPr>
            <p:cNvPr id="291" name="Google Shape;6958;p88"/>
            <p:cNvSpPr/>
            <p:nvPr/>
          </p:nvSpPr>
          <p:spPr>
            <a:xfrm>
              <a:off x="-31033700" y="3194000"/>
              <a:ext cx="103200" cy="34100"/>
            </a:xfrm>
            <a:custGeom>
              <a:avLst/>
              <a:gdLst/>
              <a:ahLst/>
              <a:cxnLst/>
              <a:rect l="l" t="t" r="r" b="b"/>
              <a:pathLst>
                <a:path w="4128" h="1364" extrusionOk="0">
                  <a:moveTo>
                    <a:pt x="645" y="0"/>
                  </a:moveTo>
                  <a:cubicBezTo>
                    <a:pt x="263" y="0"/>
                    <a:pt x="0" y="296"/>
                    <a:pt x="0" y="670"/>
                  </a:cubicBezTo>
                  <a:lnTo>
                    <a:pt x="0" y="1016"/>
                  </a:lnTo>
                  <a:cubicBezTo>
                    <a:pt x="0" y="1205"/>
                    <a:pt x="158" y="1363"/>
                    <a:pt x="347" y="1363"/>
                  </a:cubicBezTo>
                  <a:lnTo>
                    <a:pt x="3781" y="1363"/>
                  </a:lnTo>
                  <a:cubicBezTo>
                    <a:pt x="3970" y="1363"/>
                    <a:pt x="4127" y="1205"/>
                    <a:pt x="4127" y="1016"/>
                  </a:cubicBezTo>
                  <a:lnTo>
                    <a:pt x="4127" y="670"/>
                  </a:lnTo>
                  <a:cubicBezTo>
                    <a:pt x="4127" y="260"/>
                    <a:pt x="3812" y="8"/>
                    <a:pt x="3466" y="8"/>
                  </a:cubicBezTo>
                  <a:lnTo>
                    <a:pt x="756" y="8"/>
                  </a:lnTo>
                  <a:cubicBezTo>
                    <a:pt x="718" y="3"/>
                    <a:pt x="681" y="0"/>
                    <a:pt x="645" y="0"/>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292" name="Google Shape;6959;p88"/>
            <p:cNvSpPr/>
            <p:nvPr/>
          </p:nvSpPr>
          <p:spPr>
            <a:xfrm>
              <a:off x="-31042375" y="3346200"/>
              <a:ext cx="16550" cy="18150"/>
            </a:xfrm>
            <a:custGeom>
              <a:avLst/>
              <a:gdLst/>
              <a:ahLst/>
              <a:cxnLst/>
              <a:rect l="l" t="t" r="r" b="b"/>
              <a:pathLst>
                <a:path w="662" h="726" extrusionOk="0">
                  <a:moveTo>
                    <a:pt x="1" y="1"/>
                  </a:moveTo>
                  <a:lnTo>
                    <a:pt x="1" y="725"/>
                  </a:lnTo>
                  <a:lnTo>
                    <a:pt x="662" y="725"/>
                  </a:lnTo>
                  <a:lnTo>
                    <a:pt x="662" y="1"/>
                  </a:ln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293" name="Google Shape;6960;p88"/>
            <p:cNvSpPr/>
            <p:nvPr/>
          </p:nvSpPr>
          <p:spPr>
            <a:xfrm>
              <a:off x="-31042375" y="3278475"/>
              <a:ext cx="16550" cy="16550"/>
            </a:xfrm>
            <a:custGeom>
              <a:avLst/>
              <a:gdLst/>
              <a:ahLst/>
              <a:cxnLst/>
              <a:rect l="l" t="t" r="r" b="b"/>
              <a:pathLst>
                <a:path w="662" h="662" extrusionOk="0">
                  <a:moveTo>
                    <a:pt x="1" y="0"/>
                  </a:moveTo>
                  <a:lnTo>
                    <a:pt x="1" y="662"/>
                  </a:lnTo>
                  <a:lnTo>
                    <a:pt x="662" y="662"/>
                  </a:lnTo>
                  <a:lnTo>
                    <a:pt x="662" y="0"/>
                  </a:ln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294" name="Google Shape;6961;p88"/>
            <p:cNvSpPr/>
            <p:nvPr/>
          </p:nvSpPr>
          <p:spPr>
            <a:xfrm>
              <a:off x="-31042375" y="3416300"/>
              <a:ext cx="16550" cy="16575"/>
            </a:xfrm>
            <a:custGeom>
              <a:avLst/>
              <a:gdLst/>
              <a:ahLst/>
              <a:cxnLst/>
              <a:rect l="l" t="t" r="r" b="b"/>
              <a:pathLst>
                <a:path w="662" h="663" extrusionOk="0">
                  <a:moveTo>
                    <a:pt x="1" y="1"/>
                  </a:moveTo>
                  <a:lnTo>
                    <a:pt x="1" y="662"/>
                  </a:lnTo>
                  <a:lnTo>
                    <a:pt x="662" y="662"/>
                  </a:lnTo>
                  <a:lnTo>
                    <a:pt x="662" y="1"/>
                  </a:ln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295" name="Google Shape;6962;p88"/>
            <p:cNvSpPr/>
            <p:nvPr/>
          </p:nvSpPr>
          <p:spPr>
            <a:xfrm>
              <a:off x="-31094350" y="3210725"/>
              <a:ext cx="222900" cy="274925"/>
            </a:xfrm>
            <a:custGeom>
              <a:avLst/>
              <a:gdLst/>
              <a:ahLst/>
              <a:cxnLst/>
              <a:rect l="l" t="t" r="r" b="b"/>
              <a:pathLst>
                <a:path w="8916" h="10997" extrusionOk="0">
                  <a:moveTo>
                    <a:pt x="7183" y="2049"/>
                  </a:moveTo>
                  <a:cubicBezTo>
                    <a:pt x="7404" y="2049"/>
                    <a:pt x="7561" y="2206"/>
                    <a:pt x="7561" y="2395"/>
                  </a:cubicBezTo>
                  <a:cubicBezTo>
                    <a:pt x="7561" y="2584"/>
                    <a:pt x="7404" y="2742"/>
                    <a:pt x="7183" y="2742"/>
                  </a:cubicBezTo>
                  <a:lnTo>
                    <a:pt x="4474" y="2742"/>
                  </a:lnTo>
                  <a:cubicBezTo>
                    <a:pt x="4285" y="2742"/>
                    <a:pt x="4127" y="2584"/>
                    <a:pt x="4127" y="2395"/>
                  </a:cubicBezTo>
                  <a:cubicBezTo>
                    <a:pt x="4127" y="2206"/>
                    <a:pt x="4285" y="2049"/>
                    <a:pt x="4474" y="2049"/>
                  </a:cubicBezTo>
                  <a:close/>
                  <a:moveTo>
                    <a:pt x="3151" y="2017"/>
                  </a:moveTo>
                  <a:cubicBezTo>
                    <a:pt x="3340" y="2017"/>
                    <a:pt x="3497" y="2175"/>
                    <a:pt x="3497" y="2364"/>
                  </a:cubicBezTo>
                  <a:lnTo>
                    <a:pt x="3497" y="3750"/>
                  </a:lnTo>
                  <a:cubicBezTo>
                    <a:pt x="3497" y="3939"/>
                    <a:pt x="3340" y="4097"/>
                    <a:pt x="3151" y="4097"/>
                  </a:cubicBezTo>
                  <a:lnTo>
                    <a:pt x="1764" y="4097"/>
                  </a:lnTo>
                  <a:cubicBezTo>
                    <a:pt x="1575" y="4097"/>
                    <a:pt x="1418" y="3939"/>
                    <a:pt x="1418" y="3750"/>
                  </a:cubicBezTo>
                  <a:lnTo>
                    <a:pt x="1418" y="2364"/>
                  </a:lnTo>
                  <a:cubicBezTo>
                    <a:pt x="1418" y="2175"/>
                    <a:pt x="1575" y="2017"/>
                    <a:pt x="1764" y="2017"/>
                  </a:cubicBezTo>
                  <a:close/>
                  <a:moveTo>
                    <a:pt x="5860" y="3372"/>
                  </a:moveTo>
                  <a:cubicBezTo>
                    <a:pt x="6049" y="3372"/>
                    <a:pt x="6207" y="3529"/>
                    <a:pt x="6207" y="3750"/>
                  </a:cubicBezTo>
                  <a:cubicBezTo>
                    <a:pt x="6207" y="3939"/>
                    <a:pt x="6049" y="4097"/>
                    <a:pt x="5860" y="4097"/>
                  </a:cubicBezTo>
                  <a:lnTo>
                    <a:pt x="4474" y="4097"/>
                  </a:lnTo>
                  <a:cubicBezTo>
                    <a:pt x="4285" y="4097"/>
                    <a:pt x="4127" y="3939"/>
                    <a:pt x="4127" y="3750"/>
                  </a:cubicBezTo>
                  <a:cubicBezTo>
                    <a:pt x="4127" y="3529"/>
                    <a:pt x="4285" y="3372"/>
                    <a:pt x="4474" y="3372"/>
                  </a:cubicBezTo>
                  <a:close/>
                  <a:moveTo>
                    <a:pt x="7183" y="4758"/>
                  </a:moveTo>
                  <a:cubicBezTo>
                    <a:pt x="7404" y="4758"/>
                    <a:pt x="7561" y="4916"/>
                    <a:pt x="7561" y="5105"/>
                  </a:cubicBezTo>
                  <a:cubicBezTo>
                    <a:pt x="7561" y="5325"/>
                    <a:pt x="7404" y="5483"/>
                    <a:pt x="7183" y="5483"/>
                  </a:cubicBezTo>
                  <a:lnTo>
                    <a:pt x="4474" y="5483"/>
                  </a:lnTo>
                  <a:cubicBezTo>
                    <a:pt x="4285" y="5483"/>
                    <a:pt x="4127" y="5325"/>
                    <a:pt x="4127" y="5105"/>
                  </a:cubicBezTo>
                  <a:cubicBezTo>
                    <a:pt x="4127" y="4916"/>
                    <a:pt x="4285" y="4758"/>
                    <a:pt x="4474" y="4758"/>
                  </a:cubicBezTo>
                  <a:close/>
                  <a:moveTo>
                    <a:pt x="3151" y="4758"/>
                  </a:moveTo>
                  <a:cubicBezTo>
                    <a:pt x="3340" y="4758"/>
                    <a:pt x="3497" y="4916"/>
                    <a:pt x="3497" y="5105"/>
                  </a:cubicBezTo>
                  <a:lnTo>
                    <a:pt x="3497" y="6491"/>
                  </a:lnTo>
                  <a:cubicBezTo>
                    <a:pt x="3497" y="6680"/>
                    <a:pt x="3340" y="6837"/>
                    <a:pt x="3151" y="6837"/>
                  </a:cubicBezTo>
                  <a:lnTo>
                    <a:pt x="1764" y="6837"/>
                  </a:lnTo>
                  <a:cubicBezTo>
                    <a:pt x="1575" y="6837"/>
                    <a:pt x="1418" y="6680"/>
                    <a:pt x="1418" y="6491"/>
                  </a:cubicBezTo>
                  <a:lnTo>
                    <a:pt x="1418" y="5105"/>
                  </a:lnTo>
                  <a:cubicBezTo>
                    <a:pt x="1418" y="4916"/>
                    <a:pt x="1575" y="4758"/>
                    <a:pt x="1764" y="4758"/>
                  </a:cubicBezTo>
                  <a:close/>
                  <a:moveTo>
                    <a:pt x="5860" y="6144"/>
                  </a:moveTo>
                  <a:cubicBezTo>
                    <a:pt x="6049" y="6144"/>
                    <a:pt x="6207" y="6302"/>
                    <a:pt x="6207" y="6491"/>
                  </a:cubicBezTo>
                  <a:cubicBezTo>
                    <a:pt x="6207" y="6680"/>
                    <a:pt x="6049" y="6837"/>
                    <a:pt x="5860" y="6837"/>
                  </a:cubicBezTo>
                  <a:lnTo>
                    <a:pt x="4474" y="6837"/>
                  </a:lnTo>
                  <a:cubicBezTo>
                    <a:pt x="4285" y="6837"/>
                    <a:pt x="4127" y="6680"/>
                    <a:pt x="4127" y="6491"/>
                  </a:cubicBezTo>
                  <a:cubicBezTo>
                    <a:pt x="4127" y="6302"/>
                    <a:pt x="4285" y="6144"/>
                    <a:pt x="4474" y="6144"/>
                  </a:cubicBezTo>
                  <a:close/>
                  <a:moveTo>
                    <a:pt x="7183" y="7562"/>
                  </a:moveTo>
                  <a:cubicBezTo>
                    <a:pt x="7404" y="7562"/>
                    <a:pt x="7561" y="7720"/>
                    <a:pt x="7561" y="7909"/>
                  </a:cubicBezTo>
                  <a:cubicBezTo>
                    <a:pt x="7561" y="8098"/>
                    <a:pt x="7404" y="8255"/>
                    <a:pt x="7183" y="8255"/>
                  </a:cubicBezTo>
                  <a:lnTo>
                    <a:pt x="4474" y="8255"/>
                  </a:lnTo>
                  <a:cubicBezTo>
                    <a:pt x="4285" y="8255"/>
                    <a:pt x="4127" y="8098"/>
                    <a:pt x="4127" y="7909"/>
                  </a:cubicBezTo>
                  <a:cubicBezTo>
                    <a:pt x="4127" y="7720"/>
                    <a:pt x="4285" y="7562"/>
                    <a:pt x="4474" y="7562"/>
                  </a:cubicBezTo>
                  <a:close/>
                  <a:moveTo>
                    <a:pt x="3151" y="7531"/>
                  </a:moveTo>
                  <a:cubicBezTo>
                    <a:pt x="3340" y="7531"/>
                    <a:pt x="3497" y="7657"/>
                    <a:pt x="3497" y="7877"/>
                  </a:cubicBezTo>
                  <a:lnTo>
                    <a:pt x="3497" y="9232"/>
                  </a:lnTo>
                  <a:cubicBezTo>
                    <a:pt x="3497" y="9452"/>
                    <a:pt x="3340" y="9610"/>
                    <a:pt x="3151" y="9610"/>
                  </a:cubicBezTo>
                  <a:lnTo>
                    <a:pt x="1764" y="9610"/>
                  </a:lnTo>
                  <a:cubicBezTo>
                    <a:pt x="1575" y="9610"/>
                    <a:pt x="1418" y="9452"/>
                    <a:pt x="1418" y="9232"/>
                  </a:cubicBezTo>
                  <a:lnTo>
                    <a:pt x="1418" y="7877"/>
                  </a:lnTo>
                  <a:cubicBezTo>
                    <a:pt x="1418" y="7657"/>
                    <a:pt x="1575" y="7531"/>
                    <a:pt x="1764" y="7531"/>
                  </a:cubicBezTo>
                  <a:close/>
                  <a:moveTo>
                    <a:pt x="5860" y="8885"/>
                  </a:moveTo>
                  <a:cubicBezTo>
                    <a:pt x="6049" y="8885"/>
                    <a:pt x="6207" y="9043"/>
                    <a:pt x="6207" y="9232"/>
                  </a:cubicBezTo>
                  <a:cubicBezTo>
                    <a:pt x="6207" y="9452"/>
                    <a:pt x="6049" y="9610"/>
                    <a:pt x="5860" y="9610"/>
                  </a:cubicBezTo>
                  <a:lnTo>
                    <a:pt x="4474" y="9610"/>
                  </a:lnTo>
                  <a:cubicBezTo>
                    <a:pt x="4285" y="9610"/>
                    <a:pt x="4127" y="9452"/>
                    <a:pt x="4127" y="9232"/>
                  </a:cubicBezTo>
                  <a:cubicBezTo>
                    <a:pt x="4127" y="9043"/>
                    <a:pt x="4285" y="8885"/>
                    <a:pt x="4474" y="8885"/>
                  </a:cubicBezTo>
                  <a:close/>
                  <a:moveTo>
                    <a:pt x="1040" y="1"/>
                  </a:moveTo>
                  <a:cubicBezTo>
                    <a:pt x="504" y="1"/>
                    <a:pt x="0" y="473"/>
                    <a:pt x="0" y="1009"/>
                  </a:cubicBezTo>
                  <a:lnTo>
                    <a:pt x="0" y="9956"/>
                  </a:lnTo>
                  <a:cubicBezTo>
                    <a:pt x="32" y="10524"/>
                    <a:pt x="504" y="10996"/>
                    <a:pt x="1040" y="10996"/>
                  </a:cubicBezTo>
                  <a:lnTo>
                    <a:pt x="7908" y="10996"/>
                  </a:lnTo>
                  <a:cubicBezTo>
                    <a:pt x="8444" y="10996"/>
                    <a:pt x="8916" y="10524"/>
                    <a:pt x="8916" y="9956"/>
                  </a:cubicBezTo>
                  <a:lnTo>
                    <a:pt x="8916" y="1009"/>
                  </a:lnTo>
                  <a:cubicBezTo>
                    <a:pt x="8916" y="473"/>
                    <a:pt x="8444" y="1"/>
                    <a:pt x="7908" y="1"/>
                  </a:cubicBezTo>
                  <a:lnTo>
                    <a:pt x="7183" y="1"/>
                  </a:lnTo>
                  <a:lnTo>
                    <a:pt x="7183" y="347"/>
                  </a:lnTo>
                  <a:cubicBezTo>
                    <a:pt x="7183" y="915"/>
                    <a:pt x="6711" y="1387"/>
                    <a:pt x="6175" y="1387"/>
                  </a:cubicBezTo>
                  <a:lnTo>
                    <a:pt x="2741" y="1387"/>
                  </a:lnTo>
                  <a:cubicBezTo>
                    <a:pt x="2206" y="1387"/>
                    <a:pt x="1733" y="915"/>
                    <a:pt x="1733" y="347"/>
                  </a:cubicBezTo>
                  <a:lnTo>
                    <a:pt x="1733" y="1"/>
                  </a:ln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296" name="Google Shape;6963;p88"/>
            <p:cNvSpPr/>
            <p:nvPr/>
          </p:nvSpPr>
          <p:spPr>
            <a:xfrm>
              <a:off x="-30853350" y="3295000"/>
              <a:ext cx="51225" cy="104000"/>
            </a:xfrm>
            <a:custGeom>
              <a:avLst/>
              <a:gdLst/>
              <a:ahLst/>
              <a:cxnLst/>
              <a:rect l="l" t="t" r="r" b="b"/>
              <a:pathLst>
                <a:path w="2049" h="4160" extrusionOk="0">
                  <a:moveTo>
                    <a:pt x="1" y="1"/>
                  </a:moveTo>
                  <a:lnTo>
                    <a:pt x="1" y="4160"/>
                  </a:lnTo>
                  <a:lnTo>
                    <a:pt x="2049" y="4160"/>
                  </a:lnTo>
                  <a:lnTo>
                    <a:pt x="2049" y="1"/>
                  </a:ln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297" name="Google Shape;6964;p88"/>
            <p:cNvSpPr/>
            <p:nvPr/>
          </p:nvSpPr>
          <p:spPr>
            <a:xfrm>
              <a:off x="-30853350" y="3227275"/>
              <a:ext cx="51225" cy="51225"/>
            </a:xfrm>
            <a:custGeom>
              <a:avLst/>
              <a:gdLst/>
              <a:ahLst/>
              <a:cxnLst/>
              <a:rect l="l" t="t" r="r" b="b"/>
              <a:pathLst>
                <a:path w="2049" h="2049" extrusionOk="0">
                  <a:moveTo>
                    <a:pt x="1009" y="1"/>
                  </a:moveTo>
                  <a:cubicBezTo>
                    <a:pt x="473" y="1"/>
                    <a:pt x="1" y="473"/>
                    <a:pt x="1" y="1040"/>
                  </a:cubicBezTo>
                  <a:lnTo>
                    <a:pt x="1" y="2048"/>
                  </a:lnTo>
                  <a:lnTo>
                    <a:pt x="2049" y="2048"/>
                  </a:lnTo>
                  <a:lnTo>
                    <a:pt x="2049" y="1040"/>
                  </a:lnTo>
                  <a:cubicBezTo>
                    <a:pt x="2049" y="473"/>
                    <a:pt x="1576" y="1"/>
                    <a:pt x="1009" y="1"/>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298" name="Google Shape;6965;p88"/>
            <p:cNvSpPr/>
            <p:nvPr/>
          </p:nvSpPr>
          <p:spPr>
            <a:xfrm>
              <a:off x="-30851775" y="3416300"/>
              <a:ext cx="46500" cy="51225"/>
            </a:xfrm>
            <a:custGeom>
              <a:avLst/>
              <a:gdLst/>
              <a:ahLst/>
              <a:cxnLst/>
              <a:rect l="l" t="t" r="r" b="b"/>
              <a:pathLst>
                <a:path w="1860" h="2049" extrusionOk="0">
                  <a:moveTo>
                    <a:pt x="1" y="1"/>
                  </a:moveTo>
                  <a:lnTo>
                    <a:pt x="599" y="1796"/>
                  </a:lnTo>
                  <a:cubicBezTo>
                    <a:pt x="694" y="1985"/>
                    <a:pt x="788" y="2048"/>
                    <a:pt x="946" y="2048"/>
                  </a:cubicBezTo>
                  <a:cubicBezTo>
                    <a:pt x="1103" y="2048"/>
                    <a:pt x="1229" y="1985"/>
                    <a:pt x="1261" y="1796"/>
                  </a:cubicBezTo>
                  <a:lnTo>
                    <a:pt x="1860" y="1"/>
                  </a:ln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grpSp>
      <p:grpSp>
        <p:nvGrpSpPr>
          <p:cNvPr id="299" name="Google Shape;6966;p88"/>
          <p:cNvGrpSpPr/>
          <p:nvPr/>
        </p:nvGrpSpPr>
        <p:grpSpPr>
          <a:xfrm>
            <a:off x="8189636" y="2558379"/>
            <a:ext cx="453661" cy="454361"/>
            <a:chOff x="-31093575" y="3552550"/>
            <a:chExt cx="291450" cy="291900"/>
          </a:xfrm>
          <a:solidFill>
            <a:srgbClr val="F54527"/>
          </a:solidFill>
        </p:grpSpPr>
        <p:sp>
          <p:nvSpPr>
            <p:cNvPr id="300" name="Google Shape;6967;p88"/>
            <p:cNvSpPr/>
            <p:nvPr/>
          </p:nvSpPr>
          <p:spPr>
            <a:xfrm>
              <a:off x="-31011650" y="3745525"/>
              <a:ext cx="7900" cy="12625"/>
            </a:xfrm>
            <a:custGeom>
              <a:avLst/>
              <a:gdLst/>
              <a:ahLst/>
              <a:cxnLst/>
              <a:rect l="l" t="t" r="r" b="b"/>
              <a:pathLst>
                <a:path w="316" h="505" extrusionOk="0">
                  <a:moveTo>
                    <a:pt x="158" y="1"/>
                  </a:moveTo>
                  <a:lnTo>
                    <a:pt x="0" y="505"/>
                  </a:lnTo>
                  <a:lnTo>
                    <a:pt x="315" y="505"/>
                  </a:lnTo>
                  <a:lnTo>
                    <a:pt x="158" y="1"/>
                  </a:ln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301" name="Google Shape;6968;p88"/>
            <p:cNvSpPr/>
            <p:nvPr/>
          </p:nvSpPr>
          <p:spPr>
            <a:xfrm>
              <a:off x="-31093575" y="3671500"/>
              <a:ext cx="171725" cy="172950"/>
            </a:xfrm>
            <a:custGeom>
              <a:avLst/>
              <a:gdLst/>
              <a:ahLst/>
              <a:cxnLst/>
              <a:rect l="l" t="t" r="r" b="b"/>
              <a:pathLst>
                <a:path w="6869" h="6918" extrusionOk="0">
                  <a:moveTo>
                    <a:pt x="3427" y="1449"/>
                  </a:moveTo>
                  <a:cubicBezTo>
                    <a:pt x="3569" y="1449"/>
                    <a:pt x="3718" y="1512"/>
                    <a:pt x="3781" y="1638"/>
                  </a:cubicBezTo>
                  <a:lnTo>
                    <a:pt x="4317" y="3466"/>
                  </a:lnTo>
                  <a:lnTo>
                    <a:pt x="4474" y="3466"/>
                  </a:lnTo>
                  <a:cubicBezTo>
                    <a:pt x="4695" y="3466"/>
                    <a:pt x="4852" y="3623"/>
                    <a:pt x="4852" y="3812"/>
                  </a:cubicBezTo>
                  <a:cubicBezTo>
                    <a:pt x="4852" y="3970"/>
                    <a:pt x="4726" y="4127"/>
                    <a:pt x="4537" y="4127"/>
                  </a:cubicBezTo>
                  <a:lnTo>
                    <a:pt x="4789" y="5072"/>
                  </a:lnTo>
                  <a:cubicBezTo>
                    <a:pt x="4852" y="5262"/>
                    <a:pt x="4758" y="5419"/>
                    <a:pt x="4569" y="5514"/>
                  </a:cubicBezTo>
                  <a:cubicBezTo>
                    <a:pt x="4545" y="5518"/>
                    <a:pt x="4521" y="5520"/>
                    <a:pt x="4498" y="5520"/>
                  </a:cubicBezTo>
                  <a:cubicBezTo>
                    <a:pt x="4341" y="5520"/>
                    <a:pt x="4210" y="5427"/>
                    <a:pt x="4128" y="5262"/>
                  </a:cubicBezTo>
                  <a:lnTo>
                    <a:pt x="3781" y="4127"/>
                  </a:lnTo>
                  <a:lnTo>
                    <a:pt x="3057" y="4127"/>
                  </a:lnTo>
                  <a:lnTo>
                    <a:pt x="2710" y="5262"/>
                  </a:lnTo>
                  <a:cubicBezTo>
                    <a:pt x="2683" y="5427"/>
                    <a:pt x="2535" y="5520"/>
                    <a:pt x="2351" y="5520"/>
                  </a:cubicBezTo>
                  <a:cubicBezTo>
                    <a:pt x="2325" y="5520"/>
                    <a:pt x="2297" y="5518"/>
                    <a:pt x="2269" y="5514"/>
                  </a:cubicBezTo>
                  <a:cubicBezTo>
                    <a:pt x="2080" y="5451"/>
                    <a:pt x="2017" y="5262"/>
                    <a:pt x="2049" y="5072"/>
                  </a:cubicBezTo>
                  <a:lnTo>
                    <a:pt x="2332" y="4127"/>
                  </a:lnTo>
                  <a:cubicBezTo>
                    <a:pt x="2175" y="4096"/>
                    <a:pt x="2017" y="3970"/>
                    <a:pt x="2017" y="3812"/>
                  </a:cubicBezTo>
                  <a:cubicBezTo>
                    <a:pt x="2049" y="3623"/>
                    <a:pt x="2206" y="3466"/>
                    <a:pt x="2395" y="3466"/>
                  </a:cubicBezTo>
                  <a:lnTo>
                    <a:pt x="2553" y="3466"/>
                  </a:lnTo>
                  <a:lnTo>
                    <a:pt x="3120" y="1638"/>
                  </a:lnTo>
                  <a:cubicBezTo>
                    <a:pt x="3151" y="1512"/>
                    <a:pt x="3285" y="1449"/>
                    <a:pt x="3427" y="1449"/>
                  </a:cubicBezTo>
                  <a:close/>
                  <a:moveTo>
                    <a:pt x="3435" y="0"/>
                  </a:moveTo>
                  <a:cubicBezTo>
                    <a:pt x="1544" y="0"/>
                    <a:pt x="1" y="1544"/>
                    <a:pt x="1" y="3434"/>
                  </a:cubicBezTo>
                  <a:cubicBezTo>
                    <a:pt x="1" y="5356"/>
                    <a:pt x="1544" y="6900"/>
                    <a:pt x="3435" y="6900"/>
                  </a:cubicBezTo>
                  <a:cubicBezTo>
                    <a:pt x="4065" y="6900"/>
                    <a:pt x="4632" y="6742"/>
                    <a:pt x="5168" y="6427"/>
                  </a:cubicBezTo>
                  <a:lnTo>
                    <a:pt x="6365" y="6900"/>
                  </a:lnTo>
                  <a:cubicBezTo>
                    <a:pt x="6407" y="6910"/>
                    <a:pt x="6449" y="6917"/>
                    <a:pt x="6491" y="6917"/>
                  </a:cubicBezTo>
                  <a:cubicBezTo>
                    <a:pt x="6575" y="6917"/>
                    <a:pt x="6659" y="6889"/>
                    <a:pt x="6743" y="6805"/>
                  </a:cubicBezTo>
                  <a:cubicBezTo>
                    <a:pt x="6806" y="6742"/>
                    <a:pt x="6869" y="6616"/>
                    <a:pt x="6869" y="6459"/>
                  </a:cubicBezTo>
                  <a:lnTo>
                    <a:pt x="6491" y="5009"/>
                  </a:lnTo>
                  <a:cubicBezTo>
                    <a:pt x="6743" y="4537"/>
                    <a:pt x="6869" y="4001"/>
                    <a:pt x="6869" y="3466"/>
                  </a:cubicBezTo>
                  <a:cubicBezTo>
                    <a:pt x="6869" y="3119"/>
                    <a:pt x="6774" y="2804"/>
                    <a:pt x="6711" y="2489"/>
                  </a:cubicBezTo>
                  <a:cubicBezTo>
                    <a:pt x="6617" y="2426"/>
                    <a:pt x="6491" y="2395"/>
                    <a:pt x="6428" y="2363"/>
                  </a:cubicBezTo>
                  <a:lnTo>
                    <a:pt x="5514" y="2710"/>
                  </a:lnTo>
                  <a:cubicBezTo>
                    <a:pt x="5389" y="2755"/>
                    <a:pt x="5256" y="2780"/>
                    <a:pt x="5125" y="2780"/>
                  </a:cubicBezTo>
                  <a:cubicBezTo>
                    <a:pt x="4892" y="2780"/>
                    <a:pt x="4667" y="2702"/>
                    <a:pt x="4506" y="2521"/>
                  </a:cubicBezTo>
                  <a:cubicBezTo>
                    <a:pt x="4222" y="2269"/>
                    <a:pt x="4096" y="1891"/>
                    <a:pt x="4159" y="1481"/>
                  </a:cubicBezTo>
                  <a:lnTo>
                    <a:pt x="4443" y="221"/>
                  </a:lnTo>
                  <a:cubicBezTo>
                    <a:pt x="4443" y="189"/>
                    <a:pt x="4443" y="189"/>
                    <a:pt x="4411" y="158"/>
                  </a:cubicBezTo>
                  <a:cubicBezTo>
                    <a:pt x="4096" y="63"/>
                    <a:pt x="3781" y="0"/>
                    <a:pt x="3435" y="0"/>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302" name="Google Shape;6969;p88"/>
            <p:cNvSpPr/>
            <p:nvPr/>
          </p:nvSpPr>
          <p:spPr>
            <a:xfrm>
              <a:off x="-30895875" y="3621075"/>
              <a:ext cx="15775" cy="26025"/>
            </a:xfrm>
            <a:custGeom>
              <a:avLst/>
              <a:gdLst/>
              <a:ahLst/>
              <a:cxnLst/>
              <a:rect l="l" t="t" r="r" b="b"/>
              <a:pathLst>
                <a:path w="631" h="1041" extrusionOk="0">
                  <a:moveTo>
                    <a:pt x="0" y="1"/>
                  </a:moveTo>
                  <a:cubicBezTo>
                    <a:pt x="32" y="410"/>
                    <a:pt x="126" y="694"/>
                    <a:pt x="315" y="1041"/>
                  </a:cubicBezTo>
                  <a:cubicBezTo>
                    <a:pt x="473" y="694"/>
                    <a:pt x="599" y="347"/>
                    <a:pt x="631" y="1"/>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303" name="Google Shape;6970;p88"/>
            <p:cNvSpPr/>
            <p:nvPr/>
          </p:nvSpPr>
          <p:spPr>
            <a:xfrm>
              <a:off x="-30974650" y="3552550"/>
              <a:ext cx="172525" cy="172400"/>
            </a:xfrm>
            <a:custGeom>
              <a:avLst/>
              <a:gdLst/>
              <a:ahLst/>
              <a:cxnLst/>
              <a:rect l="l" t="t" r="r" b="b"/>
              <a:pathLst>
                <a:path w="6901" h="6896" extrusionOk="0">
                  <a:moveTo>
                    <a:pt x="3435" y="1356"/>
                  </a:moveTo>
                  <a:cubicBezTo>
                    <a:pt x="3624" y="1356"/>
                    <a:pt x="3782" y="1513"/>
                    <a:pt x="3782" y="1734"/>
                  </a:cubicBezTo>
                  <a:lnTo>
                    <a:pt x="3782" y="2080"/>
                  </a:lnTo>
                  <a:lnTo>
                    <a:pt x="4821" y="2080"/>
                  </a:lnTo>
                  <a:cubicBezTo>
                    <a:pt x="5010" y="2080"/>
                    <a:pt x="5168" y="2238"/>
                    <a:pt x="5168" y="2427"/>
                  </a:cubicBezTo>
                  <a:cubicBezTo>
                    <a:pt x="5168" y="2616"/>
                    <a:pt x="5010" y="2742"/>
                    <a:pt x="4821" y="2742"/>
                  </a:cubicBezTo>
                  <a:lnTo>
                    <a:pt x="4412" y="2742"/>
                  </a:lnTo>
                  <a:cubicBezTo>
                    <a:pt x="4380" y="3341"/>
                    <a:pt x="4191" y="3876"/>
                    <a:pt x="3876" y="4412"/>
                  </a:cubicBezTo>
                  <a:cubicBezTo>
                    <a:pt x="3908" y="4443"/>
                    <a:pt x="3908" y="4475"/>
                    <a:pt x="3939" y="4506"/>
                  </a:cubicBezTo>
                  <a:lnTo>
                    <a:pt x="4349" y="4916"/>
                  </a:lnTo>
                  <a:cubicBezTo>
                    <a:pt x="4443" y="5042"/>
                    <a:pt x="4443" y="5262"/>
                    <a:pt x="4349" y="5388"/>
                  </a:cubicBezTo>
                  <a:cubicBezTo>
                    <a:pt x="4286" y="5451"/>
                    <a:pt x="4191" y="5483"/>
                    <a:pt x="4101" y="5483"/>
                  </a:cubicBezTo>
                  <a:cubicBezTo>
                    <a:pt x="4010" y="5483"/>
                    <a:pt x="3923" y="5451"/>
                    <a:pt x="3876" y="5388"/>
                  </a:cubicBezTo>
                  <a:lnTo>
                    <a:pt x="3466" y="4979"/>
                  </a:lnTo>
                  <a:lnTo>
                    <a:pt x="3435" y="4947"/>
                  </a:lnTo>
                  <a:lnTo>
                    <a:pt x="3403" y="4979"/>
                  </a:lnTo>
                  <a:lnTo>
                    <a:pt x="2994" y="5388"/>
                  </a:lnTo>
                  <a:cubicBezTo>
                    <a:pt x="2931" y="5451"/>
                    <a:pt x="2844" y="5483"/>
                    <a:pt x="2758" y="5483"/>
                  </a:cubicBezTo>
                  <a:cubicBezTo>
                    <a:pt x="2671" y="5483"/>
                    <a:pt x="2584" y="5451"/>
                    <a:pt x="2521" y="5388"/>
                  </a:cubicBezTo>
                  <a:cubicBezTo>
                    <a:pt x="2395" y="5262"/>
                    <a:pt x="2395" y="5042"/>
                    <a:pt x="2521" y="4916"/>
                  </a:cubicBezTo>
                  <a:lnTo>
                    <a:pt x="2931" y="4506"/>
                  </a:lnTo>
                  <a:cubicBezTo>
                    <a:pt x="2962" y="4475"/>
                    <a:pt x="2962" y="4443"/>
                    <a:pt x="2994" y="4412"/>
                  </a:cubicBezTo>
                  <a:cubicBezTo>
                    <a:pt x="2679" y="3939"/>
                    <a:pt x="2490" y="3341"/>
                    <a:pt x="2458" y="2742"/>
                  </a:cubicBezTo>
                  <a:lnTo>
                    <a:pt x="2049" y="2742"/>
                  </a:lnTo>
                  <a:cubicBezTo>
                    <a:pt x="1860" y="2742"/>
                    <a:pt x="1702" y="2584"/>
                    <a:pt x="1702" y="2395"/>
                  </a:cubicBezTo>
                  <a:cubicBezTo>
                    <a:pt x="1702" y="2206"/>
                    <a:pt x="1860" y="2049"/>
                    <a:pt x="2049" y="2049"/>
                  </a:cubicBezTo>
                  <a:lnTo>
                    <a:pt x="3088" y="2049"/>
                  </a:lnTo>
                  <a:lnTo>
                    <a:pt x="3088" y="1734"/>
                  </a:lnTo>
                  <a:cubicBezTo>
                    <a:pt x="3088" y="1513"/>
                    <a:pt x="3246" y="1356"/>
                    <a:pt x="3435" y="1356"/>
                  </a:cubicBezTo>
                  <a:close/>
                  <a:moveTo>
                    <a:pt x="3466" y="1"/>
                  </a:moveTo>
                  <a:cubicBezTo>
                    <a:pt x="1576" y="1"/>
                    <a:pt x="32" y="1576"/>
                    <a:pt x="32" y="3467"/>
                  </a:cubicBezTo>
                  <a:cubicBezTo>
                    <a:pt x="32" y="3971"/>
                    <a:pt x="158" y="4506"/>
                    <a:pt x="411" y="4979"/>
                  </a:cubicBezTo>
                  <a:lnTo>
                    <a:pt x="32" y="6459"/>
                  </a:lnTo>
                  <a:cubicBezTo>
                    <a:pt x="1" y="6554"/>
                    <a:pt x="32" y="6680"/>
                    <a:pt x="158" y="6806"/>
                  </a:cubicBezTo>
                  <a:cubicBezTo>
                    <a:pt x="225" y="6851"/>
                    <a:pt x="324" y="6895"/>
                    <a:pt x="420" y="6895"/>
                  </a:cubicBezTo>
                  <a:cubicBezTo>
                    <a:pt x="460" y="6895"/>
                    <a:pt x="500" y="6887"/>
                    <a:pt x="537" y="6869"/>
                  </a:cubicBezTo>
                  <a:lnTo>
                    <a:pt x="1734" y="6396"/>
                  </a:lnTo>
                  <a:cubicBezTo>
                    <a:pt x="2269" y="6712"/>
                    <a:pt x="2899" y="6869"/>
                    <a:pt x="3466" y="6869"/>
                  </a:cubicBezTo>
                  <a:cubicBezTo>
                    <a:pt x="5357" y="6869"/>
                    <a:pt x="6901" y="5357"/>
                    <a:pt x="6901" y="3435"/>
                  </a:cubicBezTo>
                  <a:cubicBezTo>
                    <a:pt x="6901" y="1576"/>
                    <a:pt x="5325" y="1"/>
                    <a:pt x="3466" y="1"/>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grpSp>
      <p:grpSp>
        <p:nvGrpSpPr>
          <p:cNvPr id="48" name="Google Shape;6760;p88"/>
          <p:cNvGrpSpPr/>
          <p:nvPr/>
        </p:nvGrpSpPr>
        <p:grpSpPr>
          <a:xfrm>
            <a:off x="3152161" y="935257"/>
            <a:ext cx="374965" cy="450422"/>
            <a:chOff x="-35814600" y="3202075"/>
            <a:chExt cx="242625" cy="291450"/>
          </a:xfrm>
          <a:solidFill>
            <a:srgbClr val="F54527"/>
          </a:solidFill>
        </p:grpSpPr>
        <p:sp>
          <p:nvSpPr>
            <p:cNvPr id="49" name="Google Shape;6761;p88"/>
            <p:cNvSpPr/>
            <p:nvPr/>
          </p:nvSpPr>
          <p:spPr>
            <a:xfrm>
              <a:off x="-35814600" y="3202075"/>
              <a:ext cx="51225" cy="202450"/>
            </a:xfrm>
            <a:custGeom>
              <a:avLst/>
              <a:gdLst/>
              <a:ahLst/>
              <a:cxnLst/>
              <a:rect l="l" t="t" r="r" b="b"/>
              <a:pathLst>
                <a:path w="2049" h="8098" extrusionOk="0">
                  <a:moveTo>
                    <a:pt x="1702" y="0"/>
                  </a:moveTo>
                  <a:cubicBezTo>
                    <a:pt x="757" y="0"/>
                    <a:pt x="1" y="788"/>
                    <a:pt x="1" y="1733"/>
                  </a:cubicBezTo>
                  <a:lnTo>
                    <a:pt x="1" y="8097"/>
                  </a:lnTo>
                  <a:cubicBezTo>
                    <a:pt x="348" y="7782"/>
                    <a:pt x="820" y="7562"/>
                    <a:pt x="1387" y="7562"/>
                  </a:cubicBezTo>
                  <a:lnTo>
                    <a:pt x="2049" y="7562"/>
                  </a:lnTo>
                  <a:lnTo>
                    <a:pt x="2049" y="0"/>
                  </a:ln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50" name="Google Shape;6762;p88"/>
            <p:cNvSpPr/>
            <p:nvPr/>
          </p:nvSpPr>
          <p:spPr>
            <a:xfrm>
              <a:off x="-35814600" y="3407650"/>
              <a:ext cx="242625" cy="68550"/>
            </a:xfrm>
            <a:custGeom>
              <a:avLst/>
              <a:gdLst/>
              <a:ahLst/>
              <a:cxnLst/>
              <a:rect l="l" t="t" r="r" b="b"/>
              <a:pathLst>
                <a:path w="9705" h="2742" extrusionOk="0">
                  <a:moveTo>
                    <a:pt x="1387" y="0"/>
                  </a:moveTo>
                  <a:cubicBezTo>
                    <a:pt x="631" y="0"/>
                    <a:pt x="1" y="630"/>
                    <a:pt x="1" y="1386"/>
                  </a:cubicBezTo>
                  <a:cubicBezTo>
                    <a:pt x="1" y="2111"/>
                    <a:pt x="600" y="2741"/>
                    <a:pt x="1356" y="2741"/>
                  </a:cubicBezTo>
                  <a:lnTo>
                    <a:pt x="4758" y="2741"/>
                  </a:lnTo>
                  <a:lnTo>
                    <a:pt x="4758" y="1733"/>
                  </a:lnTo>
                  <a:lnTo>
                    <a:pt x="1702" y="1733"/>
                  </a:lnTo>
                  <a:cubicBezTo>
                    <a:pt x="1513" y="1733"/>
                    <a:pt x="1356" y="1575"/>
                    <a:pt x="1356" y="1355"/>
                  </a:cubicBezTo>
                  <a:cubicBezTo>
                    <a:pt x="1356" y="1166"/>
                    <a:pt x="1513" y="1008"/>
                    <a:pt x="1702" y="1008"/>
                  </a:cubicBezTo>
                  <a:lnTo>
                    <a:pt x="9232" y="1008"/>
                  </a:lnTo>
                  <a:cubicBezTo>
                    <a:pt x="9263" y="851"/>
                    <a:pt x="9326" y="662"/>
                    <a:pt x="9452" y="536"/>
                  </a:cubicBezTo>
                  <a:cubicBezTo>
                    <a:pt x="9704" y="221"/>
                    <a:pt x="9484" y="0"/>
                    <a:pt x="9263" y="0"/>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51" name="Google Shape;6763;p88"/>
            <p:cNvSpPr/>
            <p:nvPr/>
          </p:nvSpPr>
          <p:spPr>
            <a:xfrm>
              <a:off x="-35627125" y="3450950"/>
              <a:ext cx="55150" cy="25250"/>
            </a:xfrm>
            <a:custGeom>
              <a:avLst/>
              <a:gdLst/>
              <a:ahLst/>
              <a:cxnLst/>
              <a:rect l="l" t="t" r="r" b="b"/>
              <a:pathLst>
                <a:path w="2206" h="1010" extrusionOk="0">
                  <a:moveTo>
                    <a:pt x="0" y="1"/>
                  </a:moveTo>
                  <a:lnTo>
                    <a:pt x="0" y="1009"/>
                  </a:lnTo>
                  <a:lnTo>
                    <a:pt x="1670" y="1009"/>
                  </a:lnTo>
                  <a:cubicBezTo>
                    <a:pt x="1953" y="1009"/>
                    <a:pt x="2205" y="788"/>
                    <a:pt x="1953" y="505"/>
                  </a:cubicBezTo>
                  <a:cubicBezTo>
                    <a:pt x="1827" y="347"/>
                    <a:pt x="1764" y="190"/>
                    <a:pt x="1670" y="1"/>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52" name="Google Shape;6764;p88"/>
            <p:cNvSpPr/>
            <p:nvPr/>
          </p:nvSpPr>
          <p:spPr>
            <a:xfrm>
              <a:off x="-35703525" y="3305250"/>
              <a:ext cx="84300" cy="34675"/>
            </a:xfrm>
            <a:custGeom>
              <a:avLst/>
              <a:gdLst/>
              <a:ahLst/>
              <a:cxnLst/>
              <a:rect l="l" t="t" r="r" b="b"/>
              <a:pathLst>
                <a:path w="3372" h="1387" extrusionOk="0">
                  <a:moveTo>
                    <a:pt x="1701" y="0"/>
                  </a:moveTo>
                  <a:cubicBezTo>
                    <a:pt x="882" y="0"/>
                    <a:pt x="221" y="599"/>
                    <a:pt x="0" y="1387"/>
                  </a:cubicBezTo>
                  <a:lnTo>
                    <a:pt x="3371" y="1387"/>
                  </a:lnTo>
                  <a:cubicBezTo>
                    <a:pt x="3214" y="599"/>
                    <a:pt x="2521" y="0"/>
                    <a:pt x="1701" y="0"/>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53" name="Google Shape;6765;p88"/>
            <p:cNvSpPr/>
            <p:nvPr/>
          </p:nvSpPr>
          <p:spPr>
            <a:xfrm>
              <a:off x="-35677550" y="3254050"/>
              <a:ext cx="33100" cy="33100"/>
            </a:xfrm>
            <a:custGeom>
              <a:avLst/>
              <a:gdLst/>
              <a:ahLst/>
              <a:cxnLst/>
              <a:rect l="l" t="t" r="r" b="b"/>
              <a:pathLst>
                <a:path w="1324" h="1324" extrusionOk="0">
                  <a:moveTo>
                    <a:pt x="662" y="1"/>
                  </a:moveTo>
                  <a:cubicBezTo>
                    <a:pt x="316" y="1"/>
                    <a:pt x="1" y="284"/>
                    <a:pt x="1" y="662"/>
                  </a:cubicBezTo>
                  <a:cubicBezTo>
                    <a:pt x="1" y="1040"/>
                    <a:pt x="316" y="1324"/>
                    <a:pt x="662" y="1324"/>
                  </a:cubicBezTo>
                  <a:cubicBezTo>
                    <a:pt x="1040" y="1324"/>
                    <a:pt x="1324" y="1040"/>
                    <a:pt x="1324" y="662"/>
                  </a:cubicBezTo>
                  <a:cubicBezTo>
                    <a:pt x="1324" y="284"/>
                    <a:pt x="1040" y="1"/>
                    <a:pt x="662" y="1"/>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99" name="Google Shape;6766;p88"/>
            <p:cNvSpPr/>
            <p:nvPr/>
          </p:nvSpPr>
          <p:spPr>
            <a:xfrm>
              <a:off x="-35746850" y="3202075"/>
              <a:ext cx="171725" cy="189050"/>
            </a:xfrm>
            <a:custGeom>
              <a:avLst/>
              <a:gdLst/>
              <a:ahLst/>
              <a:cxnLst/>
              <a:rect l="l" t="t" r="r" b="b"/>
              <a:pathLst>
                <a:path w="6869" h="7562" extrusionOk="0">
                  <a:moveTo>
                    <a:pt x="3434" y="1355"/>
                  </a:moveTo>
                  <a:cubicBezTo>
                    <a:pt x="4191" y="1355"/>
                    <a:pt x="4821" y="1985"/>
                    <a:pt x="4821" y="2741"/>
                  </a:cubicBezTo>
                  <a:cubicBezTo>
                    <a:pt x="4821" y="3088"/>
                    <a:pt x="4663" y="3403"/>
                    <a:pt x="4474" y="3655"/>
                  </a:cubicBezTo>
                  <a:cubicBezTo>
                    <a:pt x="5293" y="4033"/>
                    <a:pt x="5829" y="4852"/>
                    <a:pt x="5829" y="5829"/>
                  </a:cubicBezTo>
                  <a:cubicBezTo>
                    <a:pt x="5829" y="6018"/>
                    <a:pt x="5671" y="6175"/>
                    <a:pt x="5482" y="6175"/>
                  </a:cubicBezTo>
                  <a:lnTo>
                    <a:pt x="1387" y="6175"/>
                  </a:lnTo>
                  <a:cubicBezTo>
                    <a:pt x="1198" y="6175"/>
                    <a:pt x="1040" y="6018"/>
                    <a:pt x="1040" y="5829"/>
                  </a:cubicBezTo>
                  <a:cubicBezTo>
                    <a:pt x="1040" y="4852"/>
                    <a:pt x="1576" y="4033"/>
                    <a:pt x="2426" y="3655"/>
                  </a:cubicBezTo>
                  <a:cubicBezTo>
                    <a:pt x="2174" y="3403"/>
                    <a:pt x="2048" y="3088"/>
                    <a:pt x="2048" y="2741"/>
                  </a:cubicBezTo>
                  <a:cubicBezTo>
                    <a:pt x="2048" y="1985"/>
                    <a:pt x="2678" y="1355"/>
                    <a:pt x="3434" y="1355"/>
                  </a:cubicBezTo>
                  <a:close/>
                  <a:moveTo>
                    <a:pt x="0" y="0"/>
                  </a:moveTo>
                  <a:lnTo>
                    <a:pt x="0" y="7562"/>
                  </a:lnTo>
                  <a:lnTo>
                    <a:pt x="6868" y="7562"/>
                  </a:lnTo>
                  <a:lnTo>
                    <a:pt x="6868" y="1009"/>
                  </a:lnTo>
                  <a:cubicBezTo>
                    <a:pt x="6868" y="473"/>
                    <a:pt x="6396" y="0"/>
                    <a:pt x="5829" y="0"/>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100" name="Google Shape;6767;p88"/>
            <p:cNvSpPr/>
            <p:nvPr/>
          </p:nvSpPr>
          <p:spPr>
            <a:xfrm>
              <a:off x="-35677550" y="3450950"/>
              <a:ext cx="34675" cy="42575"/>
            </a:xfrm>
            <a:custGeom>
              <a:avLst/>
              <a:gdLst/>
              <a:ahLst/>
              <a:cxnLst/>
              <a:rect l="l" t="t" r="r" b="b"/>
              <a:pathLst>
                <a:path w="1387" h="1703" extrusionOk="0">
                  <a:moveTo>
                    <a:pt x="1" y="1"/>
                  </a:moveTo>
                  <a:lnTo>
                    <a:pt x="1" y="1702"/>
                  </a:lnTo>
                  <a:lnTo>
                    <a:pt x="505" y="1387"/>
                  </a:lnTo>
                  <a:cubicBezTo>
                    <a:pt x="536" y="1324"/>
                    <a:pt x="631" y="1324"/>
                    <a:pt x="694" y="1324"/>
                  </a:cubicBezTo>
                  <a:cubicBezTo>
                    <a:pt x="711" y="1316"/>
                    <a:pt x="725" y="1312"/>
                    <a:pt x="739" y="1312"/>
                  </a:cubicBezTo>
                  <a:cubicBezTo>
                    <a:pt x="776" y="1312"/>
                    <a:pt x="805" y="1341"/>
                    <a:pt x="851" y="1387"/>
                  </a:cubicBezTo>
                  <a:lnTo>
                    <a:pt x="1387" y="1702"/>
                  </a:lnTo>
                  <a:lnTo>
                    <a:pt x="1387" y="1"/>
                  </a:ln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grpSp>
      <p:grpSp>
        <p:nvGrpSpPr>
          <p:cNvPr id="110" name="Google Shape;6777;p88"/>
          <p:cNvGrpSpPr/>
          <p:nvPr/>
        </p:nvGrpSpPr>
        <p:grpSpPr>
          <a:xfrm>
            <a:off x="6127724" y="908464"/>
            <a:ext cx="450421" cy="450422"/>
            <a:chOff x="-34003850" y="3227275"/>
            <a:chExt cx="291450" cy="291450"/>
          </a:xfrm>
          <a:solidFill>
            <a:srgbClr val="F54527"/>
          </a:solidFill>
        </p:grpSpPr>
        <p:sp>
          <p:nvSpPr>
            <p:cNvPr id="111" name="Google Shape;6778;p88"/>
            <p:cNvSpPr/>
            <p:nvPr/>
          </p:nvSpPr>
          <p:spPr>
            <a:xfrm>
              <a:off x="-33852625" y="3313925"/>
              <a:ext cx="128425" cy="49625"/>
            </a:xfrm>
            <a:custGeom>
              <a:avLst/>
              <a:gdLst/>
              <a:ahLst/>
              <a:cxnLst/>
              <a:rect l="l" t="t" r="r" b="b"/>
              <a:pathLst>
                <a:path w="5137" h="1985" extrusionOk="0">
                  <a:moveTo>
                    <a:pt x="473" y="0"/>
                  </a:moveTo>
                  <a:cubicBezTo>
                    <a:pt x="316" y="0"/>
                    <a:pt x="158" y="32"/>
                    <a:pt x="1" y="126"/>
                  </a:cubicBezTo>
                  <a:lnTo>
                    <a:pt x="2521" y="1985"/>
                  </a:lnTo>
                  <a:lnTo>
                    <a:pt x="5136" y="158"/>
                  </a:lnTo>
                  <a:cubicBezTo>
                    <a:pt x="4979" y="32"/>
                    <a:pt x="4790" y="0"/>
                    <a:pt x="4569" y="0"/>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112" name="Google Shape;6779;p88"/>
            <p:cNvSpPr/>
            <p:nvPr/>
          </p:nvSpPr>
          <p:spPr>
            <a:xfrm>
              <a:off x="-33866000" y="3328875"/>
              <a:ext cx="153600" cy="103200"/>
            </a:xfrm>
            <a:custGeom>
              <a:avLst/>
              <a:gdLst/>
              <a:ahLst/>
              <a:cxnLst/>
              <a:rect l="l" t="t" r="r" b="b"/>
              <a:pathLst>
                <a:path w="6144" h="4128" extrusionOk="0">
                  <a:moveTo>
                    <a:pt x="63" y="1"/>
                  </a:moveTo>
                  <a:cubicBezTo>
                    <a:pt x="32" y="127"/>
                    <a:pt x="0" y="284"/>
                    <a:pt x="0" y="379"/>
                  </a:cubicBezTo>
                  <a:lnTo>
                    <a:pt x="0" y="3120"/>
                  </a:lnTo>
                  <a:cubicBezTo>
                    <a:pt x="0" y="3655"/>
                    <a:pt x="473" y="4128"/>
                    <a:pt x="1040" y="4128"/>
                  </a:cubicBezTo>
                  <a:lnTo>
                    <a:pt x="5136" y="4128"/>
                  </a:lnTo>
                  <a:cubicBezTo>
                    <a:pt x="5671" y="4128"/>
                    <a:pt x="6144" y="3655"/>
                    <a:pt x="6144" y="3120"/>
                  </a:cubicBezTo>
                  <a:lnTo>
                    <a:pt x="6144" y="379"/>
                  </a:lnTo>
                  <a:cubicBezTo>
                    <a:pt x="6144" y="284"/>
                    <a:pt x="6112" y="190"/>
                    <a:pt x="6112" y="64"/>
                  </a:cubicBezTo>
                  <a:lnTo>
                    <a:pt x="3277" y="2048"/>
                  </a:lnTo>
                  <a:cubicBezTo>
                    <a:pt x="3214" y="2080"/>
                    <a:pt x="3151" y="2080"/>
                    <a:pt x="3056" y="2080"/>
                  </a:cubicBezTo>
                  <a:cubicBezTo>
                    <a:pt x="2993" y="2080"/>
                    <a:pt x="2962" y="2080"/>
                    <a:pt x="2867" y="2048"/>
                  </a:cubicBezTo>
                  <a:lnTo>
                    <a:pt x="63" y="1"/>
                  </a:ln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113" name="Google Shape;6780;p88"/>
            <p:cNvSpPr/>
            <p:nvPr/>
          </p:nvSpPr>
          <p:spPr>
            <a:xfrm>
              <a:off x="-34003850" y="3279250"/>
              <a:ext cx="189050" cy="188275"/>
            </a:xfrm>
            <a:custGeom>
              <a:avLst/>
              <a:gdLst/>
              <a:ahLst/>
              <a:cxnLst/>
              <a:rect l="l" t="t" r="r" b="b"/>
              <a:pathLst>
                <a:path w="7562" h="7531" extrusionOk="0">
                  <a:moveTo>
                    <a:pt x="3781" y="2017"/>
                  </a:moveTo>
                  <a:cubicBezTo>
                    <a:pt x="3970" y="2017"/>
                    <a:pt x="4128" y="2175"/>
                    <a:pt x="4128" y="2364"/>
                  </a:cubicBezTo>
                  <a:cubicBezTo>
                    <a:pt x="4128" y="2584"/>
                    <a:pt x="3970" y="2742"/>
                    <a:pt x="3781" y="2742"/>
                  </a:cubicBezTo>
                  <a:lnTo>
                    <a:pt x="1702" y="2742"/>
                  </a:lnTo>
                  <a:cubicBezTo>
                    <a:pt x="1482" y="2742"/>
                    <a:pt x="1324" y="2584"/>
                    <a:pt x="1324" y="2364"/>
                  </a:cubicBezTo>
                  <a:cubicBezTo>
                    <a:pt x="1324" y="2175"/>
                    <a:pt x="1482" y="2017"/>
                    <a:pt x="1702" y="2017"/>
                  </a:cubicBezTo>
                  <a:close/>
                  <a:moveTo>
                    <a:pt x="3057" y="3403"/>
                  </a:moveTo>
                  <a:cubicBezTo>
                    <a:pt x="3277" y="3403"/>
                    <a:pt x="3435" y="3561"/>
                    <a:pt x="3435" y="3750"/>
                  </a:cubicBezTo>
                  <a:cubicBezTo>
                    <a:pt x="3466" y="3939"/>
                    <a:pt x="3277" y="4096"/>
                    <a:pt x="3057" y="4096"/>
                  </a:cubicBezTo>
                  <a:lnTo>
                    <a:pt x="1702" y="4096"/>
                  </a:lnTo>
                  <a:cubicBezTo>
                    <a:pt x="1482" y="4096"/>
                    <a:pt x="1324" y="3939"/>
                    <a:pt x="1324" y="3750"/>
                  </a:cubicBezTo>
                  <a:cubicBezTo>
                    <a:pt x="1324" y="3561"/>
                    <a:pt x="1482" y="3403"/>
                    <a:pt x="1702" y="3403"/>
                  </a:cubicBezTo>
                  <a:close/>
                  <a:moveTo>
                    <a:pt x="2395" y="4790"/>
                  </a:moveTo>
                  <a:cubicBezTo>
                    <a:pt x="2584" y="4790"/>
                    <a:pt x="2742" y="4947"/>
                    <a:pt x="2742" y="5136"/>
                  </a:cubicBezTo>
                  <a:cubicBezTo>
                    <a:pt x="2742" y="5325"/>
                    <a:pt x="2584" y="5483"/>
                    <a:pt x="2395" y="5483"/>
                  </a:cubicBezTo>
                  <a:lnTo>
                    <a:pt x="1702" y="5483"/>
                  </a:lnTo>
                  <a:cubicBezTo>
                    <a:pt x="1482" y="5483"/>
                    <a:pt x="1324" y="5325"/>
                    <a:pt x="1324" y="5136"/>
                  </a:cubicBezTo>
                  <a:cubicBezTo>
                    <a:pt x="1324" y="4947"/>
                    <a:pt x="1482" y="4790"/>
                    <a:pt x="1702" y="4790"/>
                  </a:cubicBezTo>
                  <a:close/>
                  <a:moveTo>
                    <a:pt x="1" y="1"/>
                  </a:moveTo>
                  <a:lnTo>
                    <a:pt x="1" y="7530"/>
                  </a:lnTo>
                  <a:lnTo>
                    <a:pt x="7562" y="7530"/>
                  </a:lnTo>
                  <a:lnTo>
                    <a:pt x="7562" y="6837"/>
                  </a:lnTo>
                  <a:lnTo>
                    <a:pt x="6522" y="6837"/>
                  </a:lnTo>
                  <a:cubicBezTo>
                    <a:pt x="5577" y="6837"/>
                    <a:pt x="4853" y="6081"/>
                    <a:pt x="4853" y="5136"/>
                  </a:cubicBezTo>
                  <a:lnTo>
                    <a:pt x="4853" y="2395"/>
                  </a:lnTo>
                  <a:cubicBezTo>
                    <a:pt x="4853" y="1450"/>
                    <a:pt x="5577" y="725"/>
                    <a:pt x="6522" y="725"/>
                  </a:cubicBezTo>
                  <a:lnTo>
                    <a:pt x="7562" y="725"/>
                  </a:lnTo>
                  <a:lnTo>
                    <a:pt x="7562" y="1"/>
                  </a:ln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114" name="Google Shape;6781;p88"/>
            <p:cNvSpPr/>
            <p:nvPr/>
          </p:nvSpPr>
          <p:spPr>
            <a:xfrm>
              <a:off x="-34003850" y="3227275"/>
              <a:ext cx="189050" cy="34675"/>
            </a:xfrm>
            <a:custGeom>
              <a:avLst/>
              <a:gdLst/>
              <a:ahLst/>
              <a:cxnLst/>
              <a:rect l="l" t="t" r="r" b="b"/>
              <a:pathLst>
                <a:path w="7562" h="1387" extrusionOk="0">
                  <a:moveTo>
                    <a:pt x="1009" y="1"/>
                  </a:moveTo>
                  <a:cubicBezTo>
                    <a:pt x="473" y="1"/>
                    <a:pt x="1" y="473"/>
                    <a:pt x="1" y="1040"/>
                  </a:cubicBezTo>
                  <a:lnTo>
                    <a:pt x="1" y="1387"/>
                  </a:lnTo>
                  <a:lnTo>
                    <a:pt x="7562" y="1387"/>
                  </a:lnTo>
                  <a:lnTo>
                    <a:pt x="7562" y="1040"/>
                  </a:lnTo>
                  <a:cubicBezTo>
                    <a:pt x="7562" y="473"/>
                    <a:pt x="7089" y="1"/>
                    <a:pt x="6522" y="1"/>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115" name="Google Shape;6782;p88"/>
            <p:cNvSpPr/>
            <p:nvPr/>
          </p:nvSpPr>
          <p:spPr>
            <a:xfrm>
              <a:off x="-34003850" y="3484050"/>
              <a:ext cx="189050" cy="34675"/>
            </a:xfrm>
            <a:custGeom>
              <a:avLst/>
              <a:gdLst/>
              <a:ahLst/>
              <a:cxnLst/>
              <a:rect l="l" t="t" r="r" b="b"/>
              <a:pathLst>
                <a:path w="7562" h="1387" extrusionOk="0">
                  <a:moveTo>
                    <a:pt x="1" y="0"/>
                  </a:moveTo>
                  <a:lnTo>
                    <a:pt x="1" y="347"/>
                  </a:lnTo>
                  <a:cubicBezTo>
                    <a:pt x="1" y="945"/>
                    <a:pt x="442" y="1386"/>
                    <a:pt x="1009" y="1386"/>
                  </a:cubicBezTo>
                  <a:lnTo>
                    <a:pt x="6522" y="1386"/>
                  </a:lnTo>
                  <a:cubicBezTo>
                    <a:pt x="7089" y="1386"/>
                    <a:pt x="7562" y="914"/>
                    <a:pt x="7562" y="347"/>
                  </a:cubicBezTo>
                  <a:lnTo>
                    <a:pt x="7562" y="0"/>
                  </a:ln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grpSp>
      <p:grpSp>
        <p:nvGrpSpPr>
          <p:cNvPr id="160" name="Google Shape;6827;p88"/>
          <p:cNvGrpSpPr/>
          <p:nvPr/>
        </p:nvGrpSpPr>
        <p:grpSpPr>
          <a:xfrm>
            <a:off x="6694941" y="916356"/>
            <a:ext cx="455290" cy="449186"/>
            <a:chOff x="-33645475" y="3228075"/>
            <a:chExt cx="294600" cy="290650"/>
          </a:xfrm>
          <a:solidFill>
            <a:srgbClr val="F54527"/>
          </a:solidFill>
        </p:grpSpPr>
        <p:sp>
          <p:nvSpPr>
            <p:cNvPr id="161" name="Google Shape;6828;p88"/>
            <p:cNvSpPr/>
            <p:nvPr/>
          </p:nvSpPr>
          <p:spPr>
            <a:xfrm>
              <a:off x="-33456450" y="3261925"/>
              <a:ext cx="84300" cy="85100"/>
            </a:xfrm>
            <a:custGeom>
              <a:avLst/>
              <a:gdLst/>
              <a:ahLst/>
              <a:cxnLst/>
              <a:rect l="l" t="t" r="r" b="b"/>
              <a:pathLst>
                <a:path w="3372" h="3404" extrusionOk="0">
                  <a:moveTo>
                    <a:pt x="347" y="1"/>
                  </a:moveTo>
                  <a:cubicBezTo>
                    <a:pt x="158" y="1"/>
                    <a:pt x="1" y="158"/>
                    <a:pt x="1" y="347"/>
                  </a:cubicBezTo>
                  <a:cubicBezTo>
                    <a:pt x="1" y="536"/>
                    <a:pt x="158" y="694"/>
                    <a:pt x="347" y="694"/>
                  </a:cubicBezTo>
                  <a:lnTo>
                    <a:pt x="1009" y="694"/>
                  </a:lnTo>
                  <a:cubicBezTo>
                    <a:pt x="1576" y="694"/>
                    <a:pt x="2049" y="1166"/>
                    <a:pt x="2049" y="1733"/>
                  </a:cubicBezTo>
                  <a:lnTo>
                    <a:pt x="2049" y="2269"/>
                  </a:lnTo>
                  <a:lnTo>
                    <a:pt x="1923" y="2175"/>
                  </a:lnTo>
                  <a:cubicBezTo>
                    <a:pt x="1860" y="2112"/>
                    <a:pt x="1773" y="2080"/>
                    <a:pt x="1686" y="2080"/>
                  </a:cubicBezTo>
                  <a:cubicBezTo>
                    <a:pt x="1600" y="2080"/>
                    <a:pt x="1513" y="2112"/>
                    <a:pt x="1450" y="2175"/>
                  </a:cubicBezTo>
                  <a:cubicBezTo>
                    <a:pt x="1324" y="2269"/>
                    <a:pt x="1324" y="2521"/>
                    <a:pt x="1450" y="2647"/>
                  </a:cubicBezTo>
                  <a:lnTo>
                    <a:pt x="2112" y="3309"/>
                  </a:lnTo>
                  <a:cubicBezTo>
                    <a:pt x="2175" y="3372"/>
                    <a:pt x="2269" y="3403"/>
                    <a:pt x="2360" y="3403"/>
                  </a:cubicBezTo>
                  <a:cubicBezTo>
                    <a:pt x="2450" y="3403"/>
                    <a:pt x="2537" y="3372"/>
                    <a:pt x="2584" y="3309"/>
                  </a:cubicBezTo>
                  <a:lnTo>
                    <a:pt x="3277" y="2647"/>
                  </a:lnTo>
                  <a:cubicBezTo>
                    <a:pt x="3372" y="2521"/>
                    <a:pt x="3372" y="2269"/>
                    <a:pt x="3277" y="2175"/>
                  </a:cubicBezTo>
                  <a:cubicBezTo>
                    <a:pt x="3214" y="2112"/>
                    <a:pt x="3120" y="2080"/>
                    <a:pt x="3029" y="2080"/>
                  </a:cubicBezTo>
                  <a:cubicBezTo>
                    <a:pt x="2939" y="2080"/>
                    <a:pt x="2852" y="2112"/>
                    <a:pt x="2805" y="2175"/>
                  </a:cubicBezTo>
                  <a:lnTo>
                    <a:pt x="2679" y="2269"/>
                  </a:lnTo>
                  <a:lnTo>
                    <a:pt x="2679" y="1733"/>
                  </a:lnTo>
                  <a:cubicBezTo>
                    <a:pt x="2742" y="788"/>
                    <a:pt x="1954" y="1"/>
                    <a:pt x="1009" y="1"/>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162" name="Google Shape;6829;p88"/>
            <p:cNvSpPr/>
            <p:nvPr/>
          </p:nvSpPr>
          <p:spPr>
            <a:xfrm>
              <a:off x="-33575375" y="3433625"/>
              <a:ext cx="85075" cy="85100"/>
            </a:xfrm>
            <a:custGeom>
              <a:avLst/>
              <a:gdLst/>
              <a:ahLst/>
              <a:cxnLst/>
              <a:rect l="l" t="t" r="r" b="b"/>
              <a:pathLst>
                <a:path w="3403" h="3404" extrusionOk="0">
                  <a:moveTo>
                    <a:pt x="1013" y="1"/>
                  </a:moveTo>
                  <a:cubicBezTo>
                    <a:pt x="922" y="1"/>
                    <a:pt x="835" y="32"/>
                    <a:pt x="788" y="95"/>
                  </a:cubicBezTo>
                  <a:lnTo>
                    <a:pt x="127" y="757"/>
                  </a:lnTo>
                  <a:cubicBezTo>
                    <a:pt x="1" y="883"/>
                    <a:pt x="1" y="1135"/>
                    <a:pt x="127" y="1229"/>
                  </a:cubicBezTo>
                  <a:cubicBezTo>
                    <a:pt x="174" y="1292"/>
                    <a:pt x="260" y="1324"/>
                    <a:pt x="351" y="1324"/>
                  </a:cubicBezTo>
                  <a:cubicBezTo>
                    <a:pt x="442" y="1324"/>
                    <a:pt x="536" y="1292"/>
                    <a:pt x="599" y="1229"/>
                  </a:cubicBezTo>
                  <a:lnTo>
                    <a:pt x="694" y="1135"/>
                  </a:lnTo>
                  <a:lnTo>
                    <a:pt x="694" y="1671"/>
                  </a:lnTo>
                  <a:cubicBezTo>
                    <a:pt x="694" y="2616"/>
                    <a:pt x="1450" y="3372"/>
                    <a:pt x="2395" y="3372"/>
                  </a:cubicBezTo>
                  <a:lnTo>
                    <a:pt x="3057" y="3372"/>
                  </a:lnTo>
                  <a:lnTo>
                    <a:pt x="3057" y="3403"/>
                  </a:lnTo>
                  <a:cubicBezTo>
                    <a:pt x="3246" y="3403"/>
                    <a:pt x="3403" y="3246"/>
                    <a:pt x="3403" y="3057"/>
                  </a:cubicBezTo>
                  <a:cubicBezTo>
                    <a:pt x="3403" y="2868"/>
                    <a:pt x="3246" y="2710"/>
                    <a:pt x="3057" y="2710"/>
                  </a:cubicBezTo>
                  <a:lnTo>
                    <a:pt x="2363" y="2710"/>
                  </a:lnTo>
                  <a:cubicBezTo>
                    <a:pt x="1796" y="2710"/>
                    <a:pt x="1324" y="2238"/>
                    <a:pt x="1324" y="1671"/>
                  </a:cubicBezTo>
                  <a:lnTo>
                    <a:pt x="1324" y="1135"/>
                  </a:lnTo>
                  <a:lnTo>
                    <a:pt x="1450" y="1229"/>
                  </a:lnTo>
                  <a:cubicBezTo>
                    <a:pt x="1513" y="1292"/>
                    <a:pt x="1599" y="1324"/>
                    <a:pt x="1686" y="1324"/>
                  </a:cubicBezTo>
                  <a:cubicBezTo>
                    <a:pt x="1773" y="1324"/>
                    <a:pt x="1859" y="1292"/>
                    <a:pt x="1922" y="1229"/>
                  </a:cubicBezTo>
                  <a:cubicBezTo>
                    <a:pt x="2048" y="1135"/>
                    <a:pt x="2048" y="883"/>
                    <a:pt x="1922" y="757"/>
                  </a:cubicBezTo>
                  <a:lnTo>
                    <a:pt x="1261" y="95"/>
                  </a:lnTo>
                  <a:cubicBezTo>
                    <a:pt x="1198" y="32"/>
                    <a:pt x="1103" y="1"/>
                    <a:pt x="1013" y="1"/>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163" name="Google Shape;6830;p88"/>
            <p:cNvSpPr/>
            <p:nvPr/>
          </p:nvSpPr>
          <p:spPr>
            <a:xfrm>
              <a:off x="-33645475" y="3228075"/>
              <a:ext cx="206375" cy="153600"/>
            </a:xfrm>
            <a:custGeom>
              <a:avLst/>
              <a:gdLst/>
              <a:ahLst/>
              <a:cxnLst/>
              <a:rect l="l" t="t" r="r" b="b"/>
              <a:pathLst>
                <a:path w="8255" h="6144" extrusionOk="0">
                  <a:moveTo>
                    <a:pt x="4191" y="0"/>
                  </a:moveTo>
                  <a:cubicBezTo>
                    <a:pt x="2300" y="0"/>
                    <a:pt x="757" y="1544"/>
                    <a:pt x="757" y="3434"/>
                  </a:cubicBezTo>
                  <a:lnTo>
                    <a:pt x="757" y="3529"/>
                  </a:lnTo>
                  <a:cubicBezTo>
                    <a:pt x="347" y="3686"/>
                    <a:pt x="95" y="4033"/>
                    <a:pt x="95" y="4474"/>
                  </a:cubicBezTo>
                  <a:lnTo>
                    <a:pt x="95" y="5135"/>
                  </a:lnTo>
                  <a:cubicBezTo>
                    <a:pt x="1" y="5671"/>
                    <a:pt x="473" y="6143"/>
                    <a:pt x="1009" y="6143"/>
                  </a:cubicBezTo>
                  <a:cubicBezTo>
                    <a:pt x="1135" y="6143"/>
                    <a:pt x="1261" y="6112"/>
                    <a:pt x="1387" y="6080"/>
                  </a:cubicBezTo>
                  <a:lnTo>
                    <a:pt x="1387" y="3403"/>
                  </a:lnTo>
                  <a:cubicBezTo>
                    <a:pt x="1387" y="1890"/>
                    <a:pt x="2647" y="630"/>
                    <a:pt x="4128" y="630"/>
                  </a:cubicBezTo>
                  <a:cubicBezTo>
                    <a:pt x="5640" y="630"/>
                    <a:pt x="6900" y="1890"/>
                    <a:pt x="6900" y="3403"/>
                  </a:cubicBezTo>
                  <a:lnTo>
                    <a:pt x="6900" y="6080"/>
                  </a:lnTo>
                  <a:cubicBezTo>
                    <a:pt x="6995" y="6112"/>
                    <a:pt x="7121" y="6143"/>
                    <a:pt x="7247" y="6143"/>
                  </a:cubicBezTo>
                  <a:cubicBezTo>
                    <a:pt x="7782" y="6143"/>
                    <a:pt x="8255" y="5671"/>
                    <a:pt x="8255" y="5135"/>
                  </a:cubicBezTo>
                  <a:lnTo>
                    <a:pt x="8255" y="4474"/>
                  </a:lnTo>
                  <a:cubicBezTo>
                    <a:pt x="8255" y="4033"/>
                    <a:pt x="8003" y="3623"/>
                    <a:pt x="7593" y="3529"/>
                  </a:cubicBezTo>
                  <a:lnTo>
                    <a:pt x="7593" y="3434"/>
                  </a:lnTo>
                  <a:cubicBezTo>
                    <a:pt x="7593" y="1544"/>
                    <a:pt x="6050" y="0"/>
                    <a:pt x="4191" y="0"/>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164" name="Google Shape;6831;p88"/>
            <p:cNvSpPr/>
            <p:nvPr/>
          </p:nvSpPr>
          <p:spPr>
            <a:xfrm>
              <a:off x="-33593500" y="3279250"/>
              <a:ext cx="104775" cy="52275"/>
            </a:xfrm>
            <a:custGeom>
              <a:avLst/>
              <a:gdLst/>
              <a:ahLst/>
              <a:cxnLst/>
              <a:rect l="l" t="t" r="r" b="b"/>
              <a:pathLst>
                <a:path w="4191" h="2091" extrusionOk="0">
                  <a:moveTo>
                    <a:pt x="1734" y="1"/>
                  </a:moveTo>
                  <a:cubicBezTo>
                    <a:pt x="789" y="1"/>
                    <a:pt x="1" y="757"/>
                    <a:pt x="1" y="1702"/>
                  </a:cubicBezTo>
                  <a:lnTo>
                    <a:pt x="1" y="2049"/>
                  </a:lnTo>
                  <a:lnTo>
                    <a:pt x="1230" y="2049"/>
                  </a:lnTo>
                  <a:cubicBezTo>
                    <a:pt x="1545" y="2049"/>
                    <a:pt x="1891" y="2049"/>
                    <a:pt x="2017" y="1986"/>
                  </a:cubicBezTo>
                  <a:cubicBezTo>
                    <a:pt x="2049" y="1954"/>
                    <a:pt x="2080" y="1828"/>
                    <a:pt x="2080" y="1734"/>
                  </a:cubicBezTo>
                  <a:cubicBezTo>
                    <a:pt x="2080" y="1545"/>
                    <a:pt x="2238" y="1387"/>
                    <a:pt x="2458" y="1387"/>
                  </a:cubicBezTo>
                  <a:cubicBezTo>
                    <a:pt x="2647" y="1387"/>
                    <a:pt x="2805" y="1545"/>
                    <a:pt x="2805" y="1734"/>
                  </a:cubicBezTo>
                  <a:cubicBezTo>
                    <a:pt x="2805" y="1828"/>
                    <a:pt x="2805" y="1954"/>
                    <a:pt x="2868" y="1986"/>
                  </a:cubicBezTo>
                  <a:cubicBezTo>
                    <a:pt x="2942" y="2059"/>
                    <a:pt x="3091" y="2090"/>
                    <a:pt x="3266" y="2090"/>
                  </a:cubicBezTo>
                  <a:cubicBezTo>
                    <a:pt x="3389" y="2090"/>
                    <a:pt x="3525" y="2075"/>
                    <a:pt x="3656" y="2049"/>
                  </a:cubicBezTo>
                  <a:lnTo>
                    <a:pt x="4191" y="2049"/>
                  </a:lnTo>
                  <a:lnTo>
                    <a:pt x="4191" y="1702"/>
                  </a:lnTo>
                  <a:lnTo>
                    <a:pt x="4128" y="1702"/>
                  </a:lnTo>
                  <a:cubicBezTo>
                    <a:pt x="4128" y="757"/>
                    <a:pt x="3340" y="1"/>
                    <a:pt x="2395" y="1"/>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165" name="Google Shape;6832;p88"/>
            <p:cNvSpPr/>
            <p:nvPr/>
          </p:nvSpPr>
          <p:spPr>
            <a:xfrm>
              <a:off x="-33593500" y="3341475"/>
              <a:ext cx="104775" cy="74075"/>
            </a:xfrm>
            <a:custGeom>
              <a:avLst/>
              <a:gdLst/>
              <a:ahLst/>
              <a:cxnLst/>
              <a:rect l="l" t="t" r="r" b="b"/>
              <a:pathLst>
                <a:path w="4191" h="2963" extrusionOk="0">
                  <a:moveTo>
                    <a:pt x="2395" y="1"/>
                  </a:moveTo>
                  <a:cubicBezTo>
                    <a:pt x="2080" y="253"/>
                    <a:pt x="1671" y="253"/>
                    <a:pt x="1230" y="253"/>
                  </a:cubicBezTo>
                  <a:lnTo>
                    <a:pt x="1" y="253"/>
                  </a:lnTo>
                  <a:lnTo>
                    <a:pt x="1" y="914"/>
                  </a:lnTo>
                  <a:cubicBezTo>
                    <a:pt x="1" y="2049"/>
                    <a:pt x="946" y="2962"/>
                    <a:pt x="2112" y="2962"/>
                  </a:cubicBezTo>
                  <a:cubicBezTo>
                    <a:pt x="3246" y="2962"/>
                    <a:pt x="4191" y="2049"/>
                    <a:pt x="4191" y="914"/>
                  </a:cubicBezTo>
                  <a:lnTo>
                    <a:pt x="4191" y="253"/>
                  </a:lnTo>
                  <a:lnTo>
                    <a:pt x="3466" y="253"/>
                  </a:lnTo>
                  <a:cubicBezTo>
                    <a:pt x="3088" y="253"/>
                    <a:pt x="2679" y="190"/>
                    <a:pt x="2395" y="1"/>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166" name="Google Shape;6833;p88"/>
            <p:cNvSpPr/>
            <p:nvPr/>
          </p:nvSpPr>
          <p:spPr>
            <a:xfrm>
              <a:off x="-33455650" y="3381650"/>
              <a:ext cx="104775" cy="52250"/>
            </a:xfrm>
            <a:custGeom>
              <a:avLst/>
              <a:gdLst/>
              <a:ahLst/>
              <a:cxnLst/>
              <a:rect l="l" t="t" r="r" b="b"/>
              <a:pathLst>
                <a:path w="4191" h="2090" extrusionOk="0">
                  <a:moveTo>
                    <a:pt x="1702" y="0"/>
                  </a:moveTo>
                  <a:cubicBezTo>
                    <a:pt x="756" y="0"/>
                    <a:pt x="0" y="757"/>
                    <a:pt x="0" y="1702"/>
                  </a:cubicBezTo>
                  <a:lnTo>
                    <a:pt x="0" y="2048"/>
                  </a:lnTo>
                  <a:lnTo>
                    <a:pt x="1229" y="2048"/>
                  </a:lnTo>
                  <a:cubicBezTo>
                    <a:pt x="1544" y="2048"/>
                    <a:pt x="1891" y="2048"/>
                    <a:pt x="2017" y="1985"/>
                  </a:cubicBezTo>
                  <a:cubicBezTo>
                    <a:pt x="2048" y="1954"/>
                    <a:pt x="2080" y="1828"/>
                    <a:pt x="2080" y="1733"/>
                  </a:cubicBezTo>
                  <a:cubicBezTo>
                    <a:pt x="2080" y="1544"/>
                    <a:pt x="2237" y="1387"/>
                    <a:pt x="2458" y="1387"/>
                  </a:cubicBezTo>
                  <a:cubicBezTo>
                    <a:pt x="2647" y="1387"/>
                    <a:pt x="2804" y="1544"/>
                    <a:pt x="2804" y="1733"/>
                  </a:cubicBezTo>
                  <a:cubicBezTo>
                    <a:pt x="2804" y="1828"/>
                    <a:pt x="2804" y="1954"/>
                    <a:pt x="2867" y="1985"/>
                  </a:cubicBezTo>
                  <a:cubicBezTo>
                    <a:pt x="2941" y="2059"/>
                    <a:pt x="3091" y="2090"/>
                    <a:pt x="3265" y="2090"/>
                  </a:cubicBezTo>
                  <a:cubicBezTo>
                    <a:pt x="3388" y="2090"/>
                    <a:pt x="3524" y="2074"/>
                    <a:pt x="3655" y="2048"/>
                  </a:cubicBezTo>
                  <a:lnTo>
                    <a:pt x="4190" y="2048"/>
                  </a:lnTo>
                  <a:lnTo>
                    <a:pt x="4190" y="1702"/>
                  </a:lnTo>
                  <a:cubicBezTo>
                    <a:pt x="4096" y="757"/>
                    <a:pt x="3308" y="0"/>
                    <a:pt x="2363" y="0"/>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167" name="Google Shape;6834;p88"/>
            <p:cNvSpPr/>
            <p:nvPr/>
          </p:nvSpPr>
          <p:spPr>
            <a:xfrm>
              <a:off x="-33456450" y="3443875"/>
              <a:ext cx="102425" cy="74850"/>
            </a:xfrm>
            <a:custGeom>
              <a:avLst/>
              <a:gdLst/>
              <a:ahLst/>
              <a:cxnLst/>
              <a:rect l="l" t="t" r="r" b="b"/>
              <a:pathLst>
                <a:path w="4097" h="2994" extrusionOk="0">
                  <a:moveTo>
                    <a:pt x="2395" y="0"/>
                  </a:moveTo>
                  <a:cubicBezTo>
                    <a:pt x="2080" y="252"/>
                    <a:pt x="1639" y="252"/>
                    <a:pt x="1230" y="252"/>
                  </a:cubicBezTo>
                  <a:lnTo>
                    <a:pt x="1" y="252"/>
                  </a:lnTo>
                  <a:lnTo>
                    <a:pt x="1" y="914"/>
                  </a:lnTo>
                  <a:cubicBezTo>
                    <a:pt x="1" y="2048"/>
                    <a:pt x="914" y="2993"/>
                    <a:pt x="2049" y="2993"/>
                  </a:cubicBezTo>
                  <a:cubicBezTo>
                    <a:pt x="3183" y="2993"/>
                    <a:pt x="4096" y="2048"/>
                    <a:pt x="4096" y="914"/>
                  </a:cubicBezTo>
                  <a:lnTo>
                    <a:pt x="4096" y="252"/>
                  </a:lnTo>
                  <a:lnTo>
                    <a:pt x="3435" y="252"/>
                  </a:lnTo>
                  <a:cubicBezTo>
                    <a:pt x="3025" y="252"/>
                    <a:pt x="2679" y="189"/>
                    <a:pt x="2395" y="0"/>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grpSp>
      <p:grpSp>
        <p:nvGrpSpPr>
          <p:cNvPr id="206" name="Google Shape;6873;p88"/>
          <p:cNvGrpSpPr/>
          <p:nvPr/>
        </p:nvGrpSpPr>
        <p:grpSpPr>
          <a:xfrm>
            <a:off x="4395120" y="916891"/>
            <a:ext cx="435778" cy="450422"/>
            <a:chOff x="-35118325" y="3202075"/>
            <a:chExt cx="281975" cy="291450"/>
          </a:xfrm>
          <a:solidFill>
            <a:srgbClr val="F54527"/>
          </a:solidFill>
        </p:grpSpPr>
        <p:sp>
          <p:nvSpPr>
            <p:cNvPr id="207" name="Google Shape;6874;p88"/>
            <p:cNvSpPr/>
            <p:nvPr/>
          </p:nvSpPr>
          <p:spPr>
            <a:xfrm>
              <a:off x="-35008050" y="3202075"/>
              <a:ext cx="171700" cy="171250"/>
            </a:xfrm>
            <a:custGeom>
              <a:avLst/>
              <a:gdLst/>
              <a:ahLst/>
              <a:cxnLst/>
              <a:rect l="l" t="t" r="r" b="b"/>
              <a:pathLst>
                <a:path w="6868" h="6850" extrusionOk="0">
                  <a:moveTo>
                    <a:pt x="3466" y="1355"/>
                  </a:moveTo>
                  <a:cubicBezTo>
                    <a:pt x="4222" y="1355"/>
                    <a:pt x="4852" y="1985"/>
                    <a:pt x="4852" y="2741"/>
                  </a:cubicBezTo>
                  <a:lnTo>
                    <a:pt x="4852" y="4127"/>
                  </a:lnTo>
                  <a:cubicBezTo>
                    <a:pt x="4852" y="4348"/>
                    <a:pt x="4757" y="4600"/>
                    <a:pt x="4631" y="4821"/>
                  </a:cubicBezTo>
                  <a:lnTo>
                    <a:pt x="4726" y="4915"/>
                  </a:lnTo>
                  <a:cubicBezTo>
                    <a:pt x="4852" y="5041"/>
                    <a:pt x="4852" y="5262"/>
                    <a:pt x="4726" y="5388"/>
                  </a:cubicBezTo>
                  <a:cubicBezTo>
                    <a:pt x="4663" y="5451"/>
                    <a:pt x="4576" y="5482"/>
                    <a:pt x="4489" y="5482"/>
                  </a:cubicBezTo>
                  <a:cubicBezTo>
                    <a:pt x="4403" y="5482"/>
                    <a:pt x="4316" y="5451"/>
                    <a:pt x="4253" y="5388"/>
                  </a:cubicBezTo>
                  <a:lnTo>
                    <a:pt x="4190" y="5293"/>
                  </a:lnTo>
                  <a:cubicBezTo>
                    <a:pt x="3970" y="5419"/>
                    <a:pt x="3749" y="5514"/>
                    <a:pt x="3466" y="5514"/>
                  </a:cubicBezTo>
                  <a:cubicBezTo>
                    <a:pt x="2709" y="5514"/>
                    <a:pt x="2079" y="4884"/>
                    <a:pt x="2079" y="4127"/>
                  </a:cubicBezTo>
                  <a:lnTo>
                    <a:pt x="2079" y="2741"/>
                  </a:lnTo>
                  <a:cubicBezTo>
                    <a:pt x="2079" y="1985"/>
                    <a:pt x="2709" y="1355"/>
                    <a:pt x="3466" y="1355"/>
                  </a:cubicBezTo>
                  <a:close/>
                  <a:moveTo>
                    <a:pt x="3466" y="0"/>
                  </a:moveTo>
                  <a:cubicBezTo>
                    <a:pt x="1575" y="0"/>
                    <a:pt x="32" y="1576"/>
                    <a:pt x="32" y="3403"/>
                  </a:cubicBezTo>
                  <a:cubicBezTo>
                    <a:pt x="32" y="4001"/>
                    <a:pt x="189" y="4569"/>
                    <a:pt x="473" y="5104"/>
                  </a:cubicBezTo>
                  <a:lnTo>
                    <a:pt x="32" y="6396"/>
                  </a:lnTo>
                  <a:cubicBezTo>
                    <a:pt x="0" y="6522"/>
                    <a:pt x="32" y="6679"/>
                    <a:pt x="126" y="6774"/>
                  </a:cubicBezTo>
                  <a:cubicBezTo>
                    <a:pt x="172" y="6820"/>
                    <a:pt x="269" y="6849"/>
                    <a:pt x="367" y="6849"/>
                  </a:cubicBezTo>
                  <a:cubicBezTo>
                    <a:pt x="403" y="6849"/>
                    <a:pt x="439" y="6845"/>
                    <a:pt x="473" y="6837"/>
                  </a:cubicBezTo>
                  <a:lnTo>
                    <a:pt x="1764" y="6396"/>
                  </a:lnTo>
                  <a:cubicBezTo>
                    <a:pt x="2300" y="6679"/>
                    <a:pt x="2867" y="6837"/>
                    <a:pt x="3466" y="6837"/>
                  </a:cubicBezTo>
                  <a:cubicBezTo>
                    <a:pt x="5356" y="6837"/>
                    <a:pt x="6868" y="5293"/>
                    <a:pt x="6868" y="3403"/>
                  </a:cubicBezTo>
                  <a:cubicBezTo>
                    <a:pt x="6868" y="1513"/>
                    <a:pt x="5356" y="0"/>
                    <a:pt x="3466" y="0"/>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208" name="Google Shape;6875;p88"/>
            <p:cNvSpPr/>
            <p:nvPr/>
          </p:nvSpPr>
          <p:spPr>
            <a:xfrm>
              <a:off x="-34937975" y="3254050"/>
              <a:ext cx="33125" cy="67775"/>
            </a:xfrm>
            <a:custGeom>
              <a:avLst/>
              <a:gdLst/>
              <a:ahLst/>
              <a:cxnLst/>
              <a:rect l="l" t="t" r="r" b="b"/>
              <a:pathLst>
                <a:path w="1325" h="2711" extrusionOk="0">
                  <a:moveTo>
                    <a:pt x="663" y="1"/>
                  </a:moveTo>
                  <a:cubicBezTo>
                    <a:pt x="253" y="1"/>
                    <a:pt x="1" y="316"/>
                    <a:pt x="1" y="662"/>
                  </a:cubicBezTo>
                  <a:lnTo>
                    <a:pt x="1" y="2048"/>
                  </a:lnTo>
                  <a:cubicBezTo>
                    <a:pt x="1" y="2427"/>
                    <a:pt x="316" y="2710"/>
                    <a:pt x="663" y="2710"/>
                  </a:cubicBezTo>
                  <a:cubicBezTo>
                    <a:pt x="694" y="2710"/>
                    <a:pt x="789" y="2710"/>
                    <a:pt x="820" y="2679"/>
                  </a:cubicBezTo>
                  <a:lnTo>
                    <a:pt x="757" y="2584"/>
                  </a:lnTo>
                  <a:cubicBezTo>
                    <a:pt x="631" y="2490"/>
                    <a:pt x="631" y="2238"/>
                    <a:pt x="757" y="2111"/>
                  </a:cubicBezTo>
                  <a:cubicBezTo>
                    <a:pt x="804" y="2064"/>
                    <a:pt x="891" y="2041"/>
                    <a:pt x="978" y="2041"/>
                  </a:cubicBezTo>
                  <a:cubicBezTo>
                    <a:pt x="1064" y="2041"/>
                    <a:pt x="1151" y="2064"/>
                    <a:pt x="1198" y="2111"/>
                  </a:cubicBezTo>
                  <a:lnTo>
                    <a:pt x="1293" y="2206"/>
                  </a:lnTo>
                  <a:cubicBezTo>
                    <a:pt x="1293" y="2175"/>
                    <a:pt x="1324" y="2080"/>
                    <a:pt x="1324" y="2048"/>
                  </a:cubicBezTo>
                  <a:lnTo>
                    <a:pt x="1324" y="662"/>
                  </a:lnTo>
                  <a:cubicBezTo>
                    <a:pt x="1324" y="284"/>
                    <a:pt x="1041" y="1"/>
                    <a:pt x="663" y="1"/>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209" name="Google Shape;6876;p88"/>
            <p:cNvSpPr/>
            <p:nvPr/>
          </p:nvSpPr>
          <p:spPr>
            <a:xfrm>
              <a:off x="-35085250" y="3338325"/>
              <a:ext cx="69325" cy="69350"/>
            </a:xfrm>
            <a:custGeom>
              <a:avLst/>
              <a:gdLst/>
              <a:ahLst/>
              <a:cxnLst/>
              <a:rect l="l" t="t" r="r" b="b"/>
              <a:pathLst>
                <a:path w="2773" h="2774" extrusionOk="0">
                  <a:moveTo>
                    <a:pt x="1387" y="1"/>
                  </a:moveTo>
                  <a:cubicBezTo>
                    <a:pt x="631" y="1"/>
                    <a:pt x="1" y="631"/>
                    <a:pt x="1" y="1387"/>
                  </a:cubicBezTo>
                  <a:cubicBezTo>
                    <a:pt x="64" y="2143"/>
                    <a:pt x="631" y="2773"/>
                    <a:pt x="1387" y="2773"/>
                  </a:cubicBezTo>
                  <a:cubicBezTo>
                    <a:pt x="2143" y="2773"/>
                    <a:pt x="2773" y="2143"/>
                    <a:pt x="2773" y="1387"/>
                  </a:cubicBezTo>
                  <a:cubicBezTo>
                    <a:pt x="2773" y="631"/>
                    <a:pt x="2143" y="1"/>
                    <a:pt x="1387" y="1"/>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210" name="Google Shape;6877;p88"/>
            <p:cNvSpPr/>
            <p:nvPr/>
          </p:nvSpPr>
          <p:spPr>
            <a:xfrm>
              <a:off x="-35118325" y="3424175"/>
              <a:ext cx="137075" cy="69350"/>
            </a:xfrm>
            <a:custGeom>
              <a:avLst/>
              <a:gdLst/>
              <a:ahLst/>
              <a:cxnLst/>
              <a:rect l="l" t="t" r="r" b="b"/>
              <a:pathLst>
                <a:path w="5483" h="2774" extrusionOk="0">
                  <a:moveTo>
                    <a:pt x="2741" y="1"/>
                  </a:moveTo>
                  <a:cubicBezTo>
                    <a:pt x="1387" y="1"/>
                    <a:pt x="221" y="1040"/>
                    <a:pt x="32" y="2364"/>
                  </a:cubicBezTo>
                  <a:cubicBezTo>
                    <a:pt x="0" y="2553"/>
                    <a:pt x="158" y="2773"/>
                    <a:pt x="347" y="2773"/>
                  </a:cubicBezTo>
                  <a:lnTo>
                    <a:pt x="5104" y="2773"/>
                  </a:lnTo>
                  <a:cubicBezTo>
                    <a:pt x="5325" y="2773"/>
                    <a:pt x="5482" y="2553"/>
                    <a:pt x="5482" y="2364"/>
                  </a:cubicBezTo>
                  <a:cubicBezTo>
                    <a:pt x="5262" y="1040"/>
                    <a:pt x="4127" y="1"/>
                    <a:pt x="2741" y="1"/>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grpSp>
      <p:grpSp>
        <p:nvGrpSpPr>
          <p:cNvPr id="217" name="Google Shape;6884;p88"/>
          <p:cNvGrpSpPr/>
          <p:nvPr/>
        </p:nvGrpSpPr>
        <p:grpSpPr>
          <a:xfrm>
            <a:off x="7495164" y="916356"/>
            <a:ext cx="428514" cy="451040"/>
            <a:chOff x="-33277650" y="3226875"/>
            <a:chExt cx="277275" cy="291850"/>
          </a:xfrm>
          <a:solidFill>
            <a:srgbClr val="F54527"/>
          </a:solidFill>
        </p:grpSpPr>
        <p:sp>
          <p:nvSpPr>
            <p:cNvPr id="218" name="Google Shape;6885;p88"/>
            <p:cNvSpPr/>
            <p:nvPr/>
          </p:nvSpPr>
          <p:spPr>
            <a:xfrm>
              <a:off x="-33071300" y="3440725"/>
              <a:ext cx="33100" cy="33900"/>
            </a:xfrm>
            <a:custGeom>
              <a:avLst/>
              <a:gdLst/>
              <a:ahLst/>
              <a:cxnLst/>
              <a:rect l="l" t="t" r="r" b="b"/>
              <a:pathLst>
                <a:path w="1324" h="1356" extrusionOk="0">
                  <a:moveTo>
                    <a:pt x="662" y="0"/>
                  </a:moveTo>
                  <a:cubicBezTo>
                    <a:pt x="284" y="0"/>
                    <a:pt x="1" y="315"/>
                    <a:pt x="1" y="693"/>
                  </a:cubicBezTo>
                  <a:cubicBezTo>
                    <a:pt x="1" y="1040"/>
                    <a:pt x="284" y="1355"/>
                    <a:pt x="662" y="1355"/>
                  </a:cubicBezTo>
                  <a:cubicBezTo>
                    <a:pt x="1040" y="1355"/>
                    <a:pt x="1324" y="1040"/>
                    <a:pt x="1324" y="693"/>
                  </a:cubicBezTo>
                  <a:cubicBezTo>
                    <a:pt x="1324" y="315"/>
                    <a:pt x="1040" y="0"/>
                    <a:pt x="662" y="0"/>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219" name="Google Shape;6886;p88"/>
            <p:cNvSpPr/>
            <p:nvPr/>
          </p:nvSpPr>
          <p:spPr>
            <a:xfrm>
              <a:off x="-33157925" y="3227275"/>
              <a:ext cx="17350" cy="103200"/>
            </a:xfrm>
            <a:custGeom>
              <a:avLst/>
              <a:gdLst/>
              <a:ahLst/>
              <a:cxnLst/>
              <a:rect l="l" t="t" r="r" b="b"/>
              <a:pathLst>
                <a:path w="694" h="4128" extrusionOk="0">
                  <a:moveTo>
                    <a:pt x="347" y="1"/>
                  </a:moveTo>
                  <a:cubicBezTo>
                    <a:pt x="158" y="1"/>
                    <a:pt x="0" y="158"/>
                    <a:pt x="0" y="347"/>
                  </a:cubicBezTo>
                  <a:lnTo>
                    <a:pt x="0" y="4128"/>
                  </a:lnTo>
                  <a:cubicBezTo>
                    <a:pt x="95" y="4096"/>
                    <a:pt x="221" y="4096"/>
                    <a:pt x="347" y="4096"/>
                  </a:cubicBezTo>
                  <a:cubicBezTo>
                    <a:pt x="473" y="4096"/>
                    <a:pt x="567" y="4096"/>
                    <a:pt x="693" y="4128"/>
                  </a:cubicBezTo>
                  <a:lnTo>
                    <a:pt x="693" y="347"/>
                  </a:lnTo>
                  <a:cubicBezTo>
                    <a:pt x="693" y="158"/>
                    <a:pt x="536" y="1"/>
                    <a:pt x="347" y="1"/>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220" name="Google Shape;6887;p88"/>
            <p:cNvSpPr/>
            <p:nvPr/>
          </p:nvSpPr>
          <p:spPr>
            <a:xfrm>
              <a:off x="-33175250" y="3347650"/>
              <a:ext cx="51200" cy="51350"/>
            </a:xfrm>
            <a:custGeom>
              <a:avLst/>
              <a:gdLst/>
              <a:ahLst/>
              <a:cxnLst/>
              <a:rect l="l" t="t" r="r" b="b"/>
              <a:pathLst>
                <a:path w="2048" h="2054" extrusionOk="0">
                  <a:moveTo>
                    <a:pt x="938" y="0"/>
                  </a:moveTo>
                  <a:cubicBezTo>
                    <a:pt x="417" y="0"/>
                    <a:pt x="0" y="451"/>
                    <a:pt x="0" y="1014"/>
                  </a:cubicBezTo>
                  <a:cubicBezTo>
                    <a:pt x="0" y="1549"/>
                    <a:pt x="473" y="2054"/>
                    <a:pt x="1040" y="2054"/>
                  </a:cubicBezTo>
                  <a:cubicBezTo>
                    <a:pt x="1575" y="2054"/>
                    <a:pt x="2048" y="1581"/>
                    <a:pt x="2048" y="1014"/>
                  </a:cubicBezTo>
                  <a:cubicBezTo>
                    <a:pt x="2048" y="447"/>
                    <a:pt x="1575" y="6"/>
                    <a:pt x="1040" y="6"/>
                  </a:cubicBezTo>
                  <a:cubicBezTo>
                    <a:pt x="1006" y="2"/>
                    <a:pt x="972" y="0"/>
                    <a:pt x="938" y="0"/>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221" name="Google Shape;6888;p88"/>
            <p:cNvSpPr/>
            <p:nvPr/>
          </p:nvSpPr>
          <p:spPr>
            <a:xfrm>
              <a:off x="-33224875" y="3404500"/>
              <a:ext cx="159900" cy="114225"/>
            </a:xfrm>
            <a:custGeom>
              <a:avLst/>
              <a:gdLst/>
              <a:ahLst/>
              <a:cxnLst/>
              <a:rect l="l" t="t" r="r" b="b"/>
              <a:pathLst>
                <a:path w="6396" h="4569" extrusionOk="0">
                  <a:moveTo>
                    <a:pt x="1954" y="0"/>
                  </a:moveTo>
                  <a:lnTo>
                    <a:pt x="0" y="2520"/>
                  </a:lnTo>
                  <a:lnTo>
                    <a:pt x="0" y="4222"/>
                  </a:lnTo>
                  <a:cubicBezTo>
                    <a:pt x="0" y="4411"/>
                    <a:pt x="158" y="4568"/>
                    <a:pt x="347" y="4568"/>
                  </a:cubicBezTo>
                  <a:lnTo>
                    <a:pt x="3781" y="4568"/>
                  </a:lnTo>
                  <a:cubicBezTo>
                    <a:pt x="3970" y="4568"/>
                    <a:pt x="4127" y="4411"/>
                    <a:pt x="4127" y="4222"/>
                  </a:cubicBezTo>
                  <a:lnTo>
                    <a:pt x="4127" y="3875"/>
                  </a:lnTo>
                  <a:lnTo>
                    <a:pt x="5136" y="3875"/>
                  </a:lnTo>
                  <a:cubicBezTo>
                    <a:pt x="5577" y="3844"/>
                    <a:pt x="6018" y="3718"/>
                    <a:pt x="6396" y="3434"/>
                  </a:cubicBezTo>
                  <a:cubicBezTo>
                    <a:pt x="5986" y="3277"/>
                    <a:pt x="5608" y="2930"/>
                    <a:pt x="5514" y="2489"/>
                  </a:cubicBezTo>
                  <a:lnTo>
                    <a:pt x="4442" y="2489"/>
                  </a:lnTo>
                  <a:cubicBezTo>
                    <a:pt x="3497" y="2489"/>
                    <a:pt x="2741" y="1733"/>
                    <a:pt x="2741" y="788"/>
                  </a:cubicBezTo>
                  <a:lnTo>
                    <a:pt x="2741" y="410"/>
                  </a:lnTo>
                  <a:cubicBezTo>
                    <a:pt x="2426" y="315"/>
                    <a:pt x="2206" y="189"/>
                    <a:pt x="1954" y="0"/>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222" name="Google Shape;6889;p88"/>
            <p:cNvSpPr/>
            <p:nvPr/>
          </p:nvSpPr>
          <p:spPr>
            <a:xfrm>
              <a:off x="-33141400" y="3312350"/>
              <a:ext cx="127625" cy="138625"/>
            </a:xfrm>
            <a:custGeom>
              <a:avLst/>
              <a:gdLst/>
              <a:ahLst/>
              <a:cxnLst/>
              <a:rect l="l" t="t" r="r" b="b"/>
              <a:pathLst>
                <a:path w="5105" h="5545" extrusionOk="0">
                  <a:moveTo>
                    <a:pt x="4128" y="0"/>
                  </a:moveTo>
                  <a:lnTo>
                    <a:pt x="694" y="662"/>
                  </a:lnTo>
                  <a:lnTo>
                    <a:pt x="694" y="1040"/>
                  </a:lnTo>
                  <a:cubicBezTo>
                    <a:pt x="1103" y="1355"/>
                    <a:pt x="1387" y="1827"/>
                    <a:pt x="1387" y="2426"/>
                  </a:cubicBezTo>
                  <a:cubicBezTo>
                    <a:pt x="1387" y="3245"/>
                    <a:pt x="788" y="3938"/>
                    <a:pt x="1" y="4127"/>
                  </a:cubicBezTo>
                  <a:lnTo>
                    <a:pt x="1" y="4505"/>
                  </a:lnTo>
                  <a:cubicBezTo>
                    <a:pt x="1" y="5072"/>
                    <a:pt x="473" y="5545"/>
                    <a:pt x="1009" y="5545"/>
                  </a:cubicBezTo>
                  <a:lnTo>
                    <a:pt x="2080" y="5545"/>
                  </a:lnTo>
                  <a:cubicBezTo>
                    <a:pt x="2238" y="4946"/>
                    <a:pt x="2742" y="4505"/>
                    <a:pt x="3372" y="4505"/>
                  </a:cubicBezTo>
                  <a:cubicBezTo>
                    <a:pt x="3624" y="4505"/>
                    <a:pt x="3844" y="4600"/>
                    <a:pt x="4065" y="4726"/>
                  </a:cubicBezTo>
                  <a:lnTo>
                    <a:pt x="4065" y="4127"/>
                  </a:lnTo>
                  <a:lnTo>
                    <a:pt x="4128" y="4127"/>
                  </a:lnTo>
                  <a:cubicBezTo>
                    <a:pt x="4443" y="4064"/>
                    <a:pt x="4758" y="3938"/>
                    <a:pt x="4916" y="3655"/>
                  </a:cubicBezTo>
                  <a:cubicBezTo>
                    <a:pt x="5105" y="3340"/>
                    <a:pt x="5105" y="2993"/>
                    <a:pt x="4947" y="2678"/>
                  </a:cubicBezTo>
                  <a:lnTo>
                    <a:pt x="4128" y="1008"/>
                  </a:lnTo>
                  <a:lnTo>
                    <a:pt x="4128" y="0"/>
                  </a:ln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223" name="Google Shape;6890;p88"/>
            <p:cNvSpPr/>
            <p:nvPr/>
          </p:nvSpPr>
          <p:spPr>
            <a:xfrm>
              <a:off x="-33122500" y="3226875"/>
              <a:ext cx="122125" cy="83925"/>
            </a:xfrm>
            <a:custGeom>
              <a:avLst/>
              <a:gdLst/>
              <a:ahLst/>
              <a:cxnLst/>
              <a:rect l="l" t="t" r="r" b="b"/>
              <a:pathLst>
                <a:path w="4885" h="3357" extrusionOk="0">
                  <a:moveTo>
                    <a:pt x="3376" y="1"/>
                  </a:moveTo>
                  <a:cubicBezTo>
                    <a:pt x="3025" y="1"/>
                    <a:pt x="2679" y="143"/>
                    <a:pt x="2427" y="426"/>
                  </a:cubicBezTo>
                  <a:lnTo>
                    <a:pt x="2143" y="678"/>
                  </a:lnTo>
                  <a:lnTo>
                    <a:pt x="1" y="678"/>
                  </a:lnTo>
                  <a:lnTo>
                    <a:pt x="1" y="3356"/>
                  </a:lnTo>
                  <a:lnTo>
                    <a:pt x="4191" y="2537"/>
                  </a:lnTo>
                  <a:lnTo>
                    <a:pt x="4349" y="2379"/>
                  </a:lnTo>
                  <a:cubicBezTo>
                    <a:pt x="4884" y="1844"/>
                    <a:pt x="4884" y="962"/>
                    <a:pt x="4349" y="426"/>
                  </a:cubicBezTo>
                  <a:cubicBezTo>
                    <a:pt x="4081" y="143"/>
                    <a:pt x="3726" y="1"/>
                    <a:pt x="3376" y="1"/>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224" name="Google Shape;6891;p88"/>
            <p:cNvSpPr/>
            <p:nvPr/>
          </p:nvSpPr>
          <p:spPr>
            <a:xfrm>
              <a:off x="-33277650" y="3245400"/>
              <a:ext cx="102400" cy="198500"/>
            </a:xfrm>
            <a:custGeom>
              <a:avLst/>
              <a:gdLst/>
              <a:ahLst/>
              <a:cxnLst/>
              <a:rect l="l" t="t" r="r" b="b"/>
              <a:pathLst>
                <a:path w="4096" h="7940" extrusionOk="0">
                  <a:moveTo>
                    <a:pt x="4096" y="0"/>
                  </a:moveTo>
                  <a:cubicBezTo>
                    <a:pt x="1828" y="95"/>
                    <a:pt x="0" y="1985"/>
                    <a:pt x="0" y="4316"/>
                  </a:cubicBezTo>
                  <a:cubicBezTo>
                    <a:pt x="0" y="5766"/>
                    <a:pt x="757" y="7120"/>
                    <a:pt x="1954" y="7939"/>
                  </a:cubicBezTo>
                  <a:lnTo>
                    <a:pt x="3592" y="5829"/>
                  </a:lnTo>
                  <a:cubicBezTo>
                    <a:pt x="3466" y="5576"/>
                    <a:pt x="3434" y="5356"/>
                    <a:pt x="3434" y="5104"/>
                  </a:cubicBezTo>
                  <a:cubicBezTo>
                    <a:pt x="3434" y="4568"/>
                    <a:pt x="3718" y="4033"/>
                    <a:pt x="4096" y="3718"/>
                  </a:cubicBezTo>
                  <a:lnTo>
                    <a:pt x="4096" y="0"/>
                  </a:ln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grpSp>
      <p:grpSp>
        <p:nvGrpSpPr>
          <p:cNvPr id="255" name="Google Shape;6922;p88"/>
          <p:cNvGrpSpPr/>
          <p:nvPr/>
        </p:nvGrpSpPr>
        <p:grpSpPr>
          <a:xfrm>
            <a:off x="4970683" y="916891"/>
            <a:ext cx="423608" cy="450422"/>
            <a:chOff x="-34755225" y="3202075"/>
            <a:chExt cx="274100" cy="291450"/>
          </a:xfrm>
          <a:solidFill>
            <a:srgbClr val="F54527"/>
          </a:solidFill>
        </p:grpSpPr>
        <p:sp>
          <p:nvSpPr>
            <p:cNvPr id="256" name="Google Shape;6923;p88"/>
            <p:cNvSpPr/>
            <p:nvPr/>
          </p:nvSpPr>
          <p:spPr>
            <a:xfrm>
              <a:off x="-34703250" y="3389525"/>
              <a:ext cx="84300" cy="34675"/>
            </a:xfrm>
            <a:custGeom>
              <a:avLst/>
              <a:gdLst/>
              <a:ahLst/>
              <a:cxnLst/>
              <a:rect l="l" t="t" r="r" b="b"/>
              <a:pathLst>
                <a:path w="3372" h="1387" extrusionOk="0">
                  <a:moveTo>
                    <a:pt x="1670" y="1"/>
                  </a:moveTo>
                  <a:cubicBezTo>
                    <a:pt x="883" y="1"/>
                    <a:pt x="158" y="599"/>
                    <a:pt x="0" y="1387"/>
                  </a:cubicBezTo>
                  <a:lnTo>
                    <a:pt x="3371" y="1387"/>
                  </a:lnTo>
                  <a:cubicBezTo>
                    <a:pt x="3214" y="599"/>
                    <a:pt x="2489" y="1"/>
                    <a:pt x="1670" y="1"/>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257" name="Google Shape;6924;p88"/>
            <p:cNvSpPr/>
            <p:nvPr/>
          </p:nvSpPr>
          <p:spPr>
            <a:xfrm>
              <a:off x="-34636300" y="3348575"/>
              <a:ext cx="69325" cy="75625"/>
            </a:xfrm>
            <a:custGeom>
              <a:avLst/>
              <a:gdLst/>
              <a:ahLst/>
              <a:cxnLst/>
              <a:rect l="l" t="t" r="r" b="b"/>
              <a:pathLst>
                <a:path w="2773" h="3025" extrusionOk="0">
                  <a:moveTo>
                    <a:pt x="2111" y="0"/>
                  </a:moveTo>
                  <a:lnTo>
                    <a:pt x="1387" y="221"/>
                  </a:lnTo>
                  <a:cubicBezTo>
                    <a:pt x="1298" y="265"/>
                    <a:pt x="1179" y="290"/>
                    <a:pt x="1049" y="290"/>
                  </a:cubicBezTo>
                  <a:cubicBezTo>
                    <a:pt x="808" y="290"/>
                    <a:pt x="531" y="205"/>
                    <a:pt x="347" y="0"/>
                  </a:cubicBezTo>
                  <a:lnTo>
                    <a:pt x="347" y="0"/>
                  </a:lnTo>
                  <a:cubicBezTo>
                    <a:pt x="378" y="63"/>
                    <a:pt x="378" y="189"/>
                    <a:pt x="378" y="315"/>
                  </a:cubicBezTo>
                  <a:cubicBezTo>
                    <a:pt x="378" y="662"/>
                    <a:pt x="221" y="977"/>
                    <a:pt x="0" y="1229"/>
                  </a:cubicBezTo>
                  <a:cubicBezTo>
                    <a:pt x="725" y="1575"/>
                    <a:pt x="1229" y="2237"/>
                    <a:pt x="1355" y="3025"/>
                  </a:cubicBezTo>
                  <a:lnTo>
                    <a:pt x="2773" y="3025"/>
                  </a:lnTo>
                  <a:lnTo>
                    <a:pt x="2773" y="221"/>
                  </a:lnTo>
                  <a:cubicBezTo>
                    <a:pt x="2521" y="189"/>
                    <a:pt x="2300" y="126"/>
                    <a:pt x="2111" y="0"/>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258" name="Google Shape;6925;p88"/>
            <p:cNvSpPr/>
            <p:nvPr/>
          </p:nvSpPr>
          <p:spPr>
            <a:xfrm>
              <a:off x="-34752875" y="3253275"/>
              <a:ext cx="126050" cy="170925"/>
            </a:xfrm>
            <a:custGeom>
              <a:avLst/>
              <a:gdLst/>
              <a:ahLst/>
              <a:cxnLst/>
              <a:rect l="l" t="t" r="r" b="b"/>
              <a:pathLst>
                <a:path w="5042" h="6837" extrusionOk="0">
                  <a:moveTo>
                    <a:pt x="1" y="0"/>
                  </a:moveTo>
                  <a:lnTo>
                    <a:pt x="1" y="6837"/>
                  </a:lnTo>
                  <a:lnTo>
                    <a:pt x="1418" y="6837"/>
                  </a:lnTo>
                  <a:cubicBezTo>
                    <a:pt x="1450" y="6018"/>
                    <a:pt x="1954" y="5356"/>
                    <a:pt x="2679" y="4978"/>
                  </a:cubicBezTo>
                  <a:cubicBezTo>
                    <a:pt x="2427" y="4757"/>
                    <a:pt x="2301" y="4442"/>
                    <a:pt x="2301" y="4064"/>
                  </a:cubicBezTo>
                  <a:cubicBezTo>
                    <a:pt x="2301" y="3340"/>
                    <a:pt x="2931" y="2710"/>
                    <a:pt x="3687" y="2710"/>
                  </a:cubicBezTo>
                  <a:cubicBezTo>
                    <a:pt x="4128" y="2710"/>
                    <a:pt x="4474" y="2899"/>
                    <a:pt x="4758" y="3214"/>
                  </a:cubicBezTo>
                  <a:cubicBezTo>
                    <a:pt x="4726" y="3056"/>
                    <a:pt x="4758" y="2899"/>
                    <a:pt x="4789" y="2741"/>
                  </a:cubicBezTo>
                  <a:lnTo>
                    <a:pt x="5041" y="2016"/>
                  </a:lnTo>
                  <a:cubicBezTo>
                    <a:pt x="4821" y="1607"/>
                    <a:pt x="4758" y="1134"/>
                    <a:pt x="4758" y="662"/>
                  </a:cubicBezTo>
                  <a:cubicBezTo>
                    <a:pt x="4758" y="410"/>
                    <a:pt x="4789" y="189"/>
                    <a:pt x="4821" y="0"/>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259" name="Google Shape;6926;p88"/>
            <p:cNvSpPr/>
            <p:nvPr/>
          </p:nvSpPr>
          <p:spPr>
            <a:xfrm>
              <a:off x="-34677250" y="3338325"/>
              <a:ext cx="33875" cy="33900"/>
            </a:xfrm>
            <a:custGeom>
              <a:avLst/>
              <a:gdLst/>
              <a:ahLst/>
              <a:cxnLst/>
              <a:rect l="l" t="t" r="r" b="b"/>
              <a:pathLst>
                <a:path w="1355" h="1356" extrusionOk="0">
                  <a:moveTo>
                    <a:pt x="662" y="1"/>
                  </a:moveTo>
                  <a:cubicBezTo>
                    <a:pt x="315" y="1"/>
                    <a:pt x="0" y="316"/>
                    <a:pt x="0" y="694"/>
                  </a:cubicBezTo>
                  <a:cubicBezTo>
                    <a:pt x="0" y="1040"/>
                    <a:pt x="315" y="1355"/>
                    <a:pt x="662" y="1355"/>
                  </a:cubicBezTo>
                  <a:cubicBezTo>
                    <a:pt x="1040" y="1355"/>
                    <a:pt x="1355" y="1040"/>
                    <a:pt x="1355" y="694"/>
                  </a:cubicBezTo>
                  <a:cubicBezTo>
                    <a:pt x="1355" y="316"/>
                    <a:pt x="1040" y="1"/>
                    <a:pt x="662" y="1"/>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260" name="Google Shape;6927;p88"/>
            <p:cNvSpPr/>
            <p:nvPr/>
          </p:nvSpPr>
          <p:spPr>
            <a:xfrm>
              <a:off x="-34618200" y="3202500"/>
              <a:ext cx="137075" cy="135850"/>
            </a:xfrm>
            <a:custGeom>
              <a:avLst/>
              <a:gdLst/>
              <a:ahLst/>
              <a:cxnLst/>
              <a:rect l="l" t="t" r="r" b="b"/>
              <a:pathLst>
                <a:path w="5483" h="5434" extrusionOk="0">
                  <a:moveTo>
                    <a:pt x="2710" y="992"/>
                  </a:moveTo>
                  <a:cubicBezTo>
                    <a:pt x="2899" y="992"/>
                    <a:pt x="3057" y="1149"/>
                    <a:pt x="3057" y="1338"/>
                  </a:cubicBezTo>
                  <a:cubicBezTo>
                    <a:pt x="3057" y="1559"/>
                    <a:pt x="2899" y="1716"/>
                    <a:pt x="2710" y="1716"/>
                  </a:cubicBezTo>
                  <a:cubicBezTo>
                    <a:pt x="2521" y="1716"/>
                    <a:pt x="2364" y="1559"/>
                    <a:pt x="2364" y="1338"/>
                  </a:cubicBezTo>
                  <a:cubicBezTo>
                    <a:pt x="2395" y="1149"/>
                    <a:pt x="2553" y="992"/>
                    <a:pt x="2710" y="992"/>
                  </a:cubicBezTo>
                  <a:close/>
                  <a:moveTo>
                    <a:pt x="2742" y="2346"/>
                  </a:moveTo>
                  <a:cubicBezTo>
                    <a:pt x="2962" y="2346"/>
                    <a:pt x="3120" y="2504"/>
                    <a:pt x="3120" y="2693"/>
                  </a:cubicBezTo>
                  <a:lnTo>
                    <a:pt x="3120" y="4079"/>
                  </a:lnTo>
                  <a:cubicBezTo>
                    <a:pt x="3120" y="4268"/>
                    <a:pt x="2962" y="4426"/>
                    <a:pt x="2742" y="4426"/>
                  </a:cubicBezTo>
                  <a:cubicBezTo>
                    <a:pt x="2553" y="4426"/>
                    <a:pt x="2395" y="4268"/>
                    <a:pt x="2395" y="4079"/>
                  </a:cubicBezTo>
                  <a:lnTo>
                    <a:pt x="2395" y="2693"/>
                  </a:lnTo>
                  <a:cubicBezTo>
                    <a:pt x="2395" y="2504"/>
                    <a:pt x="2553" y="2346"/>
                    <a:pt x="2742" y="2346"/>
                  </a:cubicBezTo>
                  <a:close/>
                  <a:moveTo>
                    <a:pt x="2646" y="0"/>
                  </a:moveTo>
                  <a:cubicBezTo>
                    <a:pt x="1359" y="0"/>
                    <a:pt x="1" y="1099"/>
                    <a:pt x="1" y="2724"/>
                  </a:cubicBezTo>
                  <a:cubicBezTo>
                    <a:pt x="1" y="3197"/>
                    <a:pt x="127" y="3638"/>
                    <a:pt x="348" y="4016"/>
                  </a:cubicBezTo>
                  <a:lnTo>
                    <a:pt x="33" y="4961"/>
                  </a:lnTo>
                  <a:cubicBezTo>
                    <a:pt x="1" y="5087"/>
                    <a:pt x="33" y="5245"/>
                    <a:pt x="127" y="5339"/>
                  </a:cubicBezTo>
                  <a:cubicBezTo>
                    <a:pt x="167" y="5399"/>
                    <a:pt x="245" y="5421"/>
                    <a:pt x="329" y="5421"/>
                  </a:cubicBezTo>
                  <a:cubicBezTo>
                    <a:pt x="377" y="5421"/>
                    <a:pt x="427" y="5414"/>
                    <a:pt x="474" y="5402"/>
                  </a:cubicBezTo>
                  <a:lnTo>
                    <a:pt x="1419" y="5087"/>
                  </a:lnTo>
                  <a:cubicBezTo>
                    <a:pt x="1797" y="5339"/>
                    <a:pt x="2238" y="5434"/>
                    <a:pt x="2742" y="5434"/>
                  </a:cubicBezTo>
                  <a:cubicBezTo>
                    <a:pt x="4254" y="5434"/>
                    <a:pt x="5483" y="4237"/>
                    <a:pt x="5483" y="2724"/>
                  </a:cubicBezTo>
                  <a:cubicBezTo>
                    <a:pt x="5483" y="1275"/>
                    <a:pt x="4317" y="78"/>
                    <a:pt x="2899" y="15"/>
                  </a:cubicBezTo>
                  <a:cubicBezTo>
                    <a:pt x="2815" y="5"/>
                    <a:pt x="2731" y="0"/>
                    <a:pt x="2646" y="0"/>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261" name="Google Shape;6928;p88"/>
            <p:cNvSpPr/>
            <p:nvPr/>
          </p:nvSpPr>
          <p:spPr>
            <a:xfrm>
              <a:off x="-34755225" y="3440725"/>
              <a:ext cx="188250" cy="52800"/>
            </a:xfrm>
            <a:custGeom>
              <a:avLst/>
              <a:gdLst/>
              <a:ahLst/>
              <a:cxnLst/>
              <a:rect l="l" t="t" r="r" b="b"/>
              <a:pathLst>
                <a:path w="7530" h="2112" extrusionOk="0">
                  <a:moveTo>
                    <a:pt x="0" y="0"/>
                  </a:moveTo>
                  <a:lnTo>
                    <a:pt x="0" y="1071"/>
                  </a:lnTo>
                  <a:cubicBezTo>
                    <a:pt x="0" y="1670"/>
                    <a:pt x="473" y="2111"/>
                    <a:pt x="1040" y="2111"/>
                  </a:cubicBezTo>
                  <a:lnTo>
                    <a:pt x="6490" y="2111"/>
                  </a:lnTo>
                  <a:cubicBezTo>
                    <a:pt x="7057" y="2111"/>
                    <a:pt x="7530" y="1639"/>
                    <a:pt x="7530" y="1071"/>
                  </a:cubicBezTo>
                  <a:lnTo>
                    <a:pt x="7530" y="0"/>
                  </a:ln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262" name="Google Shape;6929;p88"/>
            <p:cNvSpPr/>
            <p:nvPr/>
          </p:nvSpPr>
          <p:spPr>
            <a:xfrm>
              <a:off x="-34754450" y="3202075"/>
              <a:ext cx="153600" cy="33900"/>
            </a:xfrm>
            <a:custGeom>
              <a:avLst/>
              <a:gdLst/>
              <a:ahLst/>
              <a:cxnLst/>
              <a:rect l="l" t="t" r="r" b="b"/>
              <a:pathLst>
                <a:path w="6144" h="1356" extrusionOk="0">
                  <a:moveTo>
                    <a:pt x="1040" y="0"/>
                  </a:moveTo>
                  <a:cubicBezTo>
                    <a:pt x="473" y="0"/>
                    <a:pt x="1" y="473"/>
                    <a:pt x="1" y="1009"/>
                  </a:cubicBezTo>
                  <a:lnTo>
                    <a:pt x="1" y="1355"/>
                  </a:lnTo>
                  <a:lnTo>
                    <a:pt x="5104" y="1355"/>
                  </a:lnTo>
                  <a:cubicBezTo>
                    <a:pt x="5293" y="819"/>
                    <a:pt x="5672" y="347"/>
                    <a:pt x="6144" y="0"/>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grpSp>
      <p:grpSp>
        <p:nvGrpSpPr>
          <p:cNvPr id="314" name="Google Shape;6981;p88"/>
          <p:cNvGrpSpPr/>
          <p:nvPr/>
        </p:nvGrpSpPr>
        <p:grpSpPr>
          <a:xfrm>
            <a:off x="5515288" y="916565"/>
            <a:ext cx="456488" cy="451079"/>
            <a:chOff x="-34408675" y="3202075"/>
            <a:chExt cx="295375" cy="291875"/>
          </a:xfrm>
          <a:solidFill>
            <a:srgbClr val="F54527"/>
          </a:solidFill>
        </p:grpSpPr>
        <p:sp>
          <p:nvSpPr>
            <p:cNvPr id="315" name="Google Shape;6982;p88"/>
            <p:cNvSpPr/>
            <p:nvPr/>
          </p:nvSpPr>
          <p:spPr>
            <a:xfrm>
              <a:off x="-34274775" y="3202075"/>
              <a:ext cx="161475" cy="161475"/>
            </a:xfrm>
            <a:custGeom>
              <a:avLst/>
              <a:gdLst/>
              <a:ahLst/>
              <a:cxnLst/>
              <a:rect l="l" t="t" r="r" b="b"/>
              <a:pathLst>
                <a:path w="6459" h="6459" extrusionOk="0">
                  <a:moveTo>
                    <a:pt x="3718" y="0"/>
                  </a:moveTo>
                  <a:cubicBezTo>
                    <a:pt x="3560" y="0"/>
                    <a:pt x="3434" y="63"/>
                    <a:pt x="3403" y="189"/>
                  </a:cubicBezTo>
                  <a:cubicBezTo>
                    <a:pt x="3340" y="315"/>
                    <a:pt x="3340" y="473"/>
                    <a:pt x="3466" y="536"/>
                  </a:cubicBezTo>
                  <a:lnTo>
                    <a:pt x="4190" y="1261"/>
                  </a:lnTo>
                  <a:lnTo>
                    <a:pt x="1260" y="4159"/>
                  </a:lnTo>
                  <a:lnTo>
                    <a:pt x="567" y="3466"/>
                  </a:lnTo>
                  <a:cubicBezTo>
                    <a:pt x="496" y="3395"/>
                    <a:pt x="390" y="3360"/>
                    <a:pt x="288" y="3360"/>
                  </a:cubicBezTo>
                  <a:cubicBezTo>
                    <a:pt x="254" y="3360"/>
                    <a:pt x="221" y="3363"/>
                    <a:pt x="189" y="3371"/>
                  </a:cubicBezTo>
                  <a:cubicBezTo>
                    <a:pt x="95" y="3403"/>
                    <a:pt x="0" y="3560"/>
                    <a:pt x="0" y="3686"/>
                  </a:cubicBezTo>
                  <a:lnTo>
                    <a:pt x="0" y="6081"/>
                  </a:lnTo>
                  <a:cubicBezTo>
                    <a:pt x="0" y="6301"/>
                    <a:pt x="158" y="6459"/>
                    <a:pt x="347" y="6459"/>
                  </a:cubicBezTo>
                  <a:lnTo>
                    <a:pt x="2773" y="6459"/>
                  </a:lnTo>
                  <a:cubicBezTo>
                    <a:pt x="2930" y="6459"/>
                    <a:pt x="3025" y="6364"/>
                    <a:pt x="3088" y="6238"/>
                  </a:cubicBezTo>
                  <a:cubicBezTo>
                    <a:pt x="3119" y="6144"/>
                    <a:pt x="3119" y="5986"/>
                    <a:pt x="2993" y="5892"/>
                  </a:cubicBezTo>
                  <a:lnTo>
                    <a:pt x="2300" y="5199"/>
                  </a:lnTo>
                  <a:lnTo>
                    <a:pt x="5198" y="2269"/>
                  </a:lnTo>
                  <a:lnTo>
                    <a:pt x="5923" y="2993"/>
                  </a:lnTo>
                  <a:cubicBezTo>
                    <a:pt x="5969" y="3039"/>
                    <a:pt x="6066" y="3069"/>
                    <a:pt x="6164" y="3069"/>
                  </a:cubicBezTo>
                  <a:cubicBezTo>
                    <a:pt x="6200" y="3069"/>
                    <a:pt x="6236" y="3065"/>
                    <a:pt x="6270" y="3056"/>
                  </a:cubicBezTo>
                  <a:cubicBezTo>
                    <a:pt x="6396" y="3025"/>
                    <a:pt x="6459" y="2867"/>
                    <a:pt x="6459" y="2741"/>
                  </a:cubicBezTo>
                  <a:lnTo>
                    <a:pt x="6459" y="347"/>
                  </a:lnTo>
                  <a:cubicBezTo>
                    <a:pt x="6459" y="158"/>
                    <a:pt x="6301" y="0"/>
                    <a:pt x="6112" y="0"/>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316" name="Google Shape;6983;p88"/>
            <p:cNvSpPr/>
            <p:nvPr/>
          </p:nvSpPr>
          <p:spPr>
            <a:xfrm>
              <a:off x="-34378750" y="3263175"/>
              <a:ext cx="76425" cy="73600"/>
            </a:xfrm>
            <a:custGeom>
              <a:avLst/>
              <a:gdLst/>
              <a:ahLst/>
              <a:cxnLst/>
              <a:rect l="l" t="t" r="r" b="b"/>
              <a:pathLst>
                <a:path w="3057" h="2944" extrusionOk="0">
                  <a:moveTo>
                    <a:pt x="970" y="1"/>
                  </a:moveTo>
                  <a:cubicBezTo>
                    <a:pt x="685" y="1"/>
                    <a:pt x="405" y="114"/>
                    <a:pt x="221" y="297"/>
                  </a:cubicBezTo>
                  <a:lnTo>
                    <a:pt x="1" y="549"/>
                  </a:lnTo>
                  <a:lnTo>
                    <a:pt x="2395" y="2944"/>
                  </a:lnTo>
                  <a:lnTo>
                    <a:pt x="2678" y="2755"/>
                  </a:lnTo>
                  <a:cubicBezTo>
                    <a:pt x="3056" y="2345"/>
                    <a:pt x="3056" y="1683"/>
                    <a:pt x="2678" y="1274"/>
                  </a:cubicBezTo>
                  <a:lnTo>
                    <a:pt x="1670" y="297"/>
                  </a:lnTo>
                  <a:cubicBezTo>
                    <a:pt x="1478" y="90"/>
                    <a:pt x="1222" y="1"/>
                    <a:pt x="970" y="1"/>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317" name="Google Shape;6984;p88"/>
            <p:cNvSpPr/>
            <p:nvPr/>
          </p:nvSpPr>
          <p:spPr>
            <a:xfrm>
              <a:off x="-34250375" y="3392300"/>
              <a:ext cx="77225" cy="74425"/>
            </a:xfrm>
            <a:custGeom>
              <a:avLst/>
              <a:gdLst/>
              <a:ahLst/>
              <a:cxnLst/>
              <a:rect l="l" t="t" r="r" b="b"/>
              <a:pathLst>
                <a:path w="3089" h="2977" extrusionOk="0">
                  <a:moveTo>
                    <a:pt x="999" y="0"/>
                  </a:moveTo>
                  <a:cubicBezTo>
                    <a:pt x="787" y="0"/>
                    <a:pt x="577" y="66"/>
                    <a:pt x="410" y="205"/>
                  </a:cubicBezTo>
                  <a:cubicBezTo>
                    <a:pt x="379" y="205"/>
                    <a:pt x="316" y="268"/>
                    <a:pt x="284" y="299"/>
                  </a:cubicBezTo>
                  <a:lnTo>
                    <a:pt x="1" y="583"/>
                  </a:lnTo>
                  <a:lnTo>
                    <a:pt x="2427" y="2977"/>
                  </a:lnTo>
                  <a:lnTo>
                    <a:pt x="2679" y="2693"/>
                  </a:lnTo>
                  <a:cubicBezTo>
                    <a:pt x="3088" y="2315"/>
                    <a:pt x="3088" y="1622"/>
                    <a:pt x="2679" y="1244"/>
                  </a:cubicBezTo>
                  <a:lnTo>
                    <a:pt x="1734" y="299"/>
                  </a:lnTo>
                  <a:cubicBezTo>
                    <a:pt x="1540" y="105"/>
                    <a:pt x="1267" y="0"/>
                    <a:pt x="999" y="0"/>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318" name="Google Shape;6985;p88"/>
            <p:cNvSpPr/>
            <p:nvPr/>
          </p:nvSpPr>
          <p:spPr>
            <a:xfrm>
              <a:off x="-34408675" y="3290275"/>
              <a:ext cx="207150" cy="203675"/>
            </a:xfrm>
            <a:custGeom>
              <a:avLst/>
              <a:gdLst/>
              <a:ahLst/>
              <a:cxnLst/>
              <a:rect l="l" t="t" r="r" b="b"/>
              <a:pathLst>
                <a:path w="8286" h="8147" extrusionOk="0">
                  <a:moveTo>
                    <a:pt x="725" y="1"/>
                  </a:moveTo>
                  <a:cubicBezTo>
                    <a:pt x="95" y="631"/>
                    <a:pt x="0" y="1387"/>
                    <a:pt x="284" y="2017"/>
                  </a:cubicBezTo>
                  <a:cubicBezTo>
                    <a:pt x="1387" y="4223"/>
                    <a:pt x="3938" y="6774"/>
                    <a:pt x="6270" y="7972"/>
                  </a:cubicBezTo>
                  <a:cubicBezTo>
                    <a:pt x="6499" y="8086"/>
                    <a:pt x="6745" y="8147"/>
                    <a:pt x="6996" y="8147"/>
                  </a:cubicBezTo>
                  <a:cubicBezTo>
                    <a:pt x="7434" y="8147"/>
                    <a:pt x="7886" y="7963"/>
                    <a:pt x="8286" y="7562"/>
                  </a:cubicBezTo>
                  <a:lnTo>
                    <a:pt x="725" y="1"/>
                  </a:ln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grpSp>
      <p:grpSp>
        <p:nvGrpSpPr>
          <p:cNvPr id="348" name="Google Shape;7015;p88"/>
          <p:cNvGrpSpPr/>
          <p:nvPr/>
        </p:nvGrpSpPr>
        <p:grpSpPr>
          <a:xfrm>
            <a:off x="8170801" y="1679595"/>
            <a:ext cx="498608" cy="496390"/>
            <a:chOff x="-30735200" y="3552550"/>
            <a:chExt cx="292225" cy="290925"/>
          </a:xfrm>
          <a:solidFill>
            <a:srgbClr val="F54527"/>
          </a:solidFill>
        </p:grpSpPr>
        <p:sp>
          <p:nvSpPr>
            <p:cNvPr id="349" name="Google Shape;7016;p88"/>
            <p:cNvSpPr/>
            <p:nvPr/>
          </p:nvSpPr>
          <p:spPr>
            <a:xfrm>
              <a:off x="-30613900" y="3655750"/>
              <a:ext cx="170925" cy="187725"/>
            </a:xfrm>
            <a:custGeom>
              <a:avLst/>
              <a:gdLst/>
              <a:ahLst/>
              <a:cxnLst/>
              <a:rect l="l" t="t" r="r" b="b"/>
              <a:pathLst>
                <a:path w="6837" h="7509" extrusionOk="0">
                  <a:moveTo>
                    <a:pt x="5120" y="2079"/>
                  </a:moveTo>
                  <a:cubicBezTo>
                    <a:pt x="5206" y="2079"/>
                    <a:pt x="5293" y="2111"/>
                    <a:pt x="5356" y="2174"/>
                  </a:cubicBezTo>
                  <a:cubicBezTo>
                    <a:pt x="5451" y="2268"/>
                    <a:pt x="5451" y="2458"/>
                    <a:pt x="5356" y="2647"/>
                  </a:cubicBezTo>
                  <a:lnTo>
                    <a:pt x="3308" y="4694"/>
                  </a:lnTo>
                  <a:cubicBezTo>
                    <a:pt x="3214" y="4757"/>
                    <a:pt x="3151" y="4789"/>
                    <a:pt x="3056" y="4789"/>
                  </a:cubicBezTo>
                  <a:cubicBezTo>
                    <a:pt x="2993" y="4789"/>
                    <a:pt x="2899" y="4757"/>
                    <a:pt x="2836" y="4694"/>
                  </a:cubicBezTo>
                  <a:lnTo>
                    <a:pt x="2174" y="4001"/>
                  </a:lnTo>
                  <a:cubicBezTo>
                    <a:pt x="2048" y="3907"/>
                    <a:pt x="2048" y="3655"/>
                    <a:pt x="2174" y="3529"/>
                  </a:cubicBezTo>
                  <a:cubicBezTo>
                    <a:pt x="2221" y="3481"/>
                    <a:pt x="2308" y="3458"/>
                    <a:pt x="2399" y="3458"/>
                  </a:cubicBezTo>
                  <a:cubicBezTo>
                    <a:pt x="2489" y="3458"/>
                    <a:pt x="2584" y="3481"/>
                    <a:pt x="2647" y="3529"/>
                  </a:cubicBezTo>
                  <a:lnTo>
                    <a:pt x="3056" y="3970"/>
                  </a:lnTo>
                  <a:lnTo>
                    <a:pt x="4883" y="2174"/>
                  </a:lnTo>
                  <a:cubicBezTo>
                    <a:pt x="4946" y="2111"/>
                    <a:pt x="5033" y="2079"/>
                    <a:pt x="5120" y="2079"/>
                  </a:cubicBezTo>
                  <a:close/>
                  <a:moveTo>
                    <a:pt x="1701" y="0"/>
                  </a:moveTo>
                  <a:cubicBezTo>
                    <a:pt x="725" y="0"/>
                    <a:pt x="0" y="756"/>
                    <a:pt x="0" y="1701"/>
                  </a:cubicBezTo>
                  <a:lnTo>
                    <a:pt x="0" y="4411"/>
                  </a:lnTo>
                  <a:cubicBezTo>
                    <a:pt x="0" y="5356"/>
                    <a:pt x="725" y="6112"/>
                    <a:pt x="1701" y="6112"/>
                  </a:cubicBezTo>
                  <a:lnTo>
                    <a:pt x="2048" y="6112"/>
                  </a:lnTo>
                  <a:lnTo>
                    <a:pt x="2048" y="7152"/>
                  </a:lnTo>
                  <a:cubicBezTo>
                    <a:pt x="2048" y="7309"/>
                    <a:pt x="2111" y="7435"/>
                    <a:pt x="2237" y="7467"/>
                  </a:cubicBezTo>
                  <a:cubicBezTo>
                    <a:pt x="2289" y="7493"/>
                    <a:pt x="2347" y="7508"/>
                    <a:pt x="2401" y="7508"/>
                  </a:cubicBezTo>
                  <a:cubicBezTo>
                    <a:pt x="2477" y="7508"/>
                    <a:pt x="2547" y="7478"/>
                    <a:pt x="2584" y="7404"/>
                  </a:cubicBezTo>
                  <a:lnTo>
                    <a:pt x="3844" y="6112"/>
                  </a:lnTo>
                  <a:lnTo>
                    <a:pt x="5073" y="6112"/>
                  </a:lnTo>
                  <a:cubicBezTo>
                    <a:pt x="6018" y="6112"/>
                    <a:pt x="6805" y="5356"/>
                    <a:pt x="6805" y="4411"/>
                  </a:cubicBezTo>
                  <a:lnTo>
                    <a:pt x="6805" y="1701"/>
                  </a:lnTo>
                  <a:cubicBezTo>
                    <a:pt x="6837" y="756"/>
                    <a:pt x="6049" y="0"/>
                    <a:pt x="5104" y="0"/>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350" name="Google Shape;7017;p88"/>
            <p:cNvSpPr/>
            <p:nvPr/>
          </p:nvSpPr>
          <p:spPr>
            <a:xfrm>
              <a:off x="-30735200" y="3552550"/>
              <a:ext cx="188275" cy="205075"/>
            </a:xfrm>
            <a:custGeom>
              <a:avLst/>
              <a:gdLst/>
              <a:ahLst/>
              <a:cxnLst/>
              <a:rect l="l" t="t" r="r" b="b"/>
              <a:pathLst>
                <a:path w="7531" h="8203" extrusionOk="0">
                  <a:moveTo>
                    <a:pt x="3781" y="1356"/>
                  </a:moveTo>
                  <a:cubicBezTo>
                    <a:pt x="4317" y="1356"/>
                    <a:pt x="4789" y="1828"/>
                    <a:pt x="4789" y="2395"/>
                  </a:cubicBezTo>
                  <a:cubicBezTo>
                    <a:pt x="4789" y="2710"/>
                    <a:pt x="4632" y="3025"/>
                    <a:pt x="4411" y="3214"/>
                  </a:cubicBezTo>
                  <a:cubicBezTo>
                    <a:pt x="4254" y="3341"/>
                    <a:pt x="4128" y="3530"/>
                    <a:pt x="4128" y="3782"/>
                  </a:cubicBezTo>
                  <a:cubicBezTo>
                    <a:pt x="4128" y="3971"/>
                    <a:pt x="3970" y="4128"/>
                    <a:pt x="3781" y="4128"/>
                  </a:cubicBezTo>
                  <a:cubicBezTo>
                    <a:pt x="3592" y="4128"/>
                    <a:pt x="3434" y="3971"/>
                    <a:pt x="3434" y="3782"/>
                  </a:cubicBezTo>
                  <a:cubicBezTo>
                    <a:pt x="3434" y="3341"/>
                    <a:pt x="3624" y="2931"/>
                    <a:pt x="3970" y="2679"/>
                  </a:cubicBezTo>
                  <a:cubicBezTo>
                    <a:pt x="4065" y="2584"/>
                    <a:pt x="4096" y="2521"/>
                    <a:pt x="4096" y="2395"/>
                  </a:cubicBezTo>
                  <a:cubicBezTo>
                    <a:pt x="4096" y="2206"/>
                    <a:pt x="3939" y="2049"/>
                    <a:pt x="3750" y="2049"/>
                  </a:cubicBezTo>
                  <a:cubicBezTo>
                    <a:pt x="3529" y="2049"/>
                    <a:pt x="3371" y="2206"/>
                    <a:pt x="3371" y="2395"/>
                  </a:cubicBezTo>
                  <a:cubicBezTo>
                    <a:pt x="3371" y="2584"/>
                    <a:pt x="3214" y="2742"/>
                    <a:pt x="3025" y="2742"/>
                  </a:cubicBezTo>
                  <a:cubicBezTo>
                    <a:pt x="2836" y="2742"/>
                    <a:pt x="2678" y="2584"/>
                    <a:pt x="2678" y="2395"/>
                  </a:cubicBezTo>
                  <a:cubicBezTo>
                    <a:pt x="2741" y="1828"/>
                    <a:pt x="3214" y="1356"/>
                    <a:pt x="3781" y="1356"/>
                  </a:cubicBezTo>
                  <a:close/>
                  <a:moveTo>
                    <a:pt x="3781" y="4758"/>
                  </a:moveTo>
                  <a:cubicBezTo>
                    <a:pt x="3970" y="4758"/>
                    <a:pt x="4128" y="4916"/>
                    <a:pt x="4128" y="5105"/>
                  </a:cubicBezTo>
                  <a:cubicBezTo>
                    <a:pt x="4128" y="5294"/>
                    <a:pt x="3970" y="5451"/>
                    <a:pt x="3781" y="5451"/>
                  </a:cubicBezTo>
                  <a:cubicBezTo>
                    <a:pt x="3592" y="5451"/>
                    <a:pt x="3434" y="5294"/>
                    <a:pt x="3434" y="5105"/>
                  </a:cubicBezTo>
                  <a:cubicBezTo>
                    <a:pt x="3434" y="4916"/>
                    <a:pt x="3592" y="4758"/>
                    <a:pt x="3781" y="4758"/>
                  </a:cubicBezTo>
                  <a:close/>
                  <a:moveTo>
                    <a:pt x="1733" y="1"/>
                  </a:moveTo>
                  <a:cubicBezTo>
                    <a:pt x="788" y="1"/>
                    <a:pt x="0" y="789"/>
                    <a:pt x="0" y="1734"/>
                  </a:cubicBezTo>
                  <a:lnTo>
                    <a:pt x="0" y="5136"/>
                  </a:lnTo>
                  <a:cubicBezTo>
                    <a:pt x="0" y="5987"/>
                    <a:pt x="631" y="6649"/>
                    <a:pt x="1418" y="6806"/>
                  </a:cubicBezTo>
                  <a:lnTo>
                    <a:pt x="1418" y="7846"/>
                  </a:lnTo>
                  <a:cubicBezTo>
                    <a:pt x="1418" y="8003"/>
                    <a:pt x="1481" y="8129"/>
                    <a:pt x="1607" y="8161"/>
                  </a:cubicBezTo>
                  <a:cubicBezTo>
                    <a:pt x="1659" y="8187"/>
                    <a:pt x="1717" y="8202"/>
                    <a:pt x="1771" y="8202"/>
                  </a:cubicBezTo>
                  <a:cubicBezTo>
                    <a:pt x="1848" y="8202"/>
                    <a:pt x="1917" y="8172"/>
                    <a:pt x="1954" y="8098"/>
                  </a:cubicBezTo>
                  <a:lnTo>
                    <a:pt x="3214" y="6838"/>
                  </a:lnTo>
                  <a:lnTo>
                    <a:pt x="4096" y="6838"/>
                  </a:lnTo>
                  <a:lnTo>
                    <a:pt x="4096" y="5798"/>
                  </a:lnTo>
                  <a:cubicBezTo>
                    <a:pt x="4096" y="4475"/>
                    <a:pt x="5167" y="3404"/>
                    <a:pt x="6490" y="3404"/>
                  </a:cubicBezTo>
                  <a:lnTo>
                    <a:pt x="7530" y="3404"/>
                  </a:lnTo>
                  <a:lnTo>
                    <a:pt x="7530" y="1734"/>
                  </a:lnTo>
                  <a:cubicBezTo>
                    <a:pt x="7530" y="789"/>
                    <a:pt x="6774" y="1"/>
                    <a:pt x="5829" y="1"/>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grpSp>
      <p:sp>
        <p:nvSpPr>
          <p:cNvPr id="132" name="Google Shape;6799;p88"/>
          <p:cNvSpPr/>
          <p:nvPr/>
        </p:nvSpPr>
        <p:spPr>
          <a:xfrm>
            <a:off x="4346601" y="1707902"/>
            <a:ext cx="445214" cy="446398"/>
          </a:xfrm>
          <a:custGeom>
            <a:avLst/>
            <a:gdLst/>
            <a:ahLst/>
            <a:cxnLst/>
            <a:rect l="l" t="t" r="r" b="b"/>
            <a:pathLst>
              <a:path w="11658" h="11689" extrusionOk="0">
                <a:moveTo>
                  <a:pt x="7877" y="1386"/>
                </a:moveTo>
                <a:cubicBezTo>
                  <a:pt x="9232" y="1386"/>
                  <a:pt x="10303" y="2458"/>
                  <a:pt x="10303" y="3781"/>
                </a:cubicBezTo>
                <a:lnTo>
                  <a:pt x="10303" y="4883"/>
                </a:lnTo>
                <a:cubicBezTo>
                  <a:pt x="10240" y="4883"/>
                  <a:pt x="10209" y="4946"/>
                  <a:pt x="10177" y="4946"/>
                </a:cubicBezTo>
                <a:cubicBezTo>
                  <a:pt x="10019" y="4190"/>
                  <a:pt x="9704" y="3529"/>
                  <a:pt x="9200" y="2962"/>
                </a:cubicBezTo>
                <a:lnTo>
                  <a:pt x="7720" y="4442"/>
                </a:lnTo>
                <a:cubicBezTo>
                  <a:pt x="8192" y="5072"/>
                  <a:pt x="8318" y="5860"/>
                  <a:pt x="8098" y="6648"/>
                </a:cubicBezTo>
                <a:cubicBezTo>
                  <a:pt x="8003" y="6868"/>
                  <a:pt x="7877" y="7057"/>
                  <a:pt x="7720" y="7278"/>
                </a:cubicBezTo>
                <a:lnTo>
                  <a:pt x="9200" y="8727"/>
                </a:lnTo>
                <a:cubicBezTo>
                  <a:pt x="9673" y="8160"/>
                  <a:pt x="10019" y="7498"/>
                  <a:pt x="10177" y="6742"/>
                </a:cubicBezTo>
                <a:cubicBezTo>
                  <a:pt x="10209" y="6742"/>
                  <a:pt x="10240" y="6805"/>
                  <a:pt x="10303" y="6805"/>
                </a:cubicBezTo>
                <a:lnTo>
                  <a:pt x="10303" y="7908"/>
                </a:lnTo>
                <a:cubicBezTo>
                  <a:pt x="10303" y="9231"/>
                  <a:pt x="9232" y="10302"/>
                  <a:pt x="7877" y="10302"/>
                </a:cubicBezTo>
                <a:lnTo>
                  <a:pt x="6774" y="10302"/>
                </a:lnTo>
                <a:cubicBezTo>
                  <a:pt x="6774" y="10271"/>
                  <a:pt x="6743" y="10208"/>
                  <a:pt x="6743" y="10176"/>
                </a:cubicBezTo>
                <a:cubicBezTo>
                  <a:pt x="7499" y="10019"/>
                  <a:pt x="8161" y="9704"/>
                  <a:pt x="8728" y="9200"/>
                </a:cubicBezTo>
                <a:lnTo>
                  <a:pt x="7279" y="7750"/>
                </a:lnTo>
                <a:cubicBezTo>
                  <a:pt x="7058" y="7908"/>
                  <a:pt x="6869" y="8002"/>
                  <a:pt x="6648" y="8097"/>
                </a:cubicBezTo>
                <a:cubicBezTo>
                  <a:pt x="6365" y="8160"/>
                  <a:pt x="6081" y="8223"/>
                  <a:pt x="5861" y="8223"/>
                </a:cubicBezTo>
                <a:cubicBezTo>
                  <a:pt x="5325" y="8223"/>
                  <a:pt x="4821" y="8065"/>
                  <a:pt x="4443" y="7750"/>
                </a:cubicBezTo>
                <a:lnTo>
                  <a:pt x="2962" y="9200"/>
                </a:lnTo>
                <a:cubicBezTo>
                  <a:pt x="3529" y="9672"/>
                  <a:pt x="4191" y="10019"/>
                  <a:pt x="4947" y="10176"/>
                </a:cubicBezTo>
                <a:cubicBezTo>
                  <a:pt x="4947" y="10208"/>
                  <a:pt x="4916" y="10271"/>
                  <a:pt x="4916" y="10302"/>
                </a:cubicBezTo>
                <a:lnTo>
                  <a:pt x="3813" y="10302"/>
                </a:lnTo>
                <a:cubicBezTo>
                  <a:pt x="2458" y="10302"/>
                  <a:pt x="1387" y="9231"/>
                  <a:pt x="1387" y="7908"/>
                </a:cubicBezTo>
                <a:lnTo>
                  <a:pt x="1387" y="6805"/>
                </a:lnTo>
                <a:cubicBezTo>
                  <a:pt x="1450" y="6805"/>
                  <a:pt x="1482" y="6742"/>
                  <a:pt x="1513" y="6742"/>
                </a:cubicBezTo>
                <a:cubicBezTo>
                  <a:pt x="1671" y="7498"/>
                  <a:pt x="1986" y="8160"/>
                  <a:pt x="2490" y="8727"/>
                </a:cubicBezTo>
                <a:lnTo>
                  <a:pt x="3971" y="7278"/>
                </a:lnTo>
                <a:cubicBezTo>
                  <a:pt x="3498" y="6648"/>
                  <a:pt x="3372" y="5860"/>
                  <a:pt x="3592" y="5072"/>
                </a:cubicBezTo>
                <a:cubicBezTo>
                  <a:pt x="3687" y="4820"/>
                  <a:pt x="3813" y="4631"/>
                  <a:pt x="3971" y="4442"/>
                </a:cubicBezTo>
                <a:lnTo>
                  <a:pt x="2490" y="2962"/>
                </a:lnTo>
                <a:cubicBezTo>
                  <a:pt x="2017" y="3529"/>
                  <a:pt x="1671" y="4190"/>
                  <a:pt x="1513" y="4946"/>
                </a:cubicBezTo>
                <a:cubicBezTo>
                  <a:pt x="1482" y="4946"/>
                  <a:pt x="1450" y="4883"/>
                  <a:pt x="1387" y="4883"/>
                </a:cubicBezTo>
                <a:lnTo>
                  <a:pt x="1387" y="3781"/>
                </a:lnTo>
                <a:cubicBezTo>
                  <a:pt x="1387" y="2458"/>
                  <a:pt x="2458" y="1386"/>
                  <a:pt x="3813" y="1386"/>
                </a:cubicBezTo>
                <a:lnTo>
                  <a:pt x="4916" y="1386"/>
                </a:lnTo>
                <a:cubicBezTo>
                  <a:pt x="4916" y="1418"/>
                  <a:pt x="4947" y="1481"/>
                  <a:pt x="4947" y="1512"/>
                </a:cubicBezTo>
                <a:cubicBezTo>
                  <a:pt x="4191" y="1670"/>
                  <a:pt x="3529" y="1985"/>
                  <a:pt x="2962" y="2489"/>
                </a:cubicBezTo>
                <a:lnTo>
                  <a:pt x="4443" y="3938"/>
                </a:lnTo>
                <a:cubicBezTo>
                  <a:pt x="4632" y="3781"/>
                  <a:pt x="4821" y="3686"/>
                  <a:pt x="5073" y="3592"/>
                </a:cubicBezTo>
                <a:cubicBezTo>
                  <a:pt x="5339" y="3496"/>
                  <a:pt x="5605" y="3451"/>
                  <a:pt x="5865" y="3451"/>
                </a:cubicBezTo>
                <a:cubicBezTo>
                  <a:pt x="6375" y="3451"/>
                  <a:pt x="6861" y="3625"/>
                  <a:pt x="7279" y="3938"/>
                </a:cubicBezTo>
                <a:lnTo>
                  <a:pt x="8728" y="2489"/>
                </a:lnTo>
                <a:cubicBezTo>
                  <a:pt x="8161" y="2016"/>
                  <a:pt x="7499" y="1670"/>
                  <a:pt x="6743" y="1512"/>
                </a:cubicBezTo>
                <a:cubicBezTo>
                  <a:pt x="6743" y="1481"/>
                  <a:pt x="6774" y="1418"/>
                  <a:pt x="6774" y="1386"/>
                </a:cubicBezTo>
                <a:close/>
                <a:moveTo>
                  <a:pt x="5829" y="0"/>
                </a:moveTo>
                <a:cubicBezTo>
                  <a:pt x="5420" y="0"/>
                  <a:pt x="5010" y="315"/>
                  <a:pt x="4884" y="725"/>
                </a:cubicBezTo>
                <a:lnTo>
                  <a:pt x="3782" y="725"/>
                </a:lnTo>
                <a:cubicBezTo>
                  <a:pt x="2112" y="725"/>
                  <a:pt x="726" y="2111"/>
                  <a:pt x="726" y="3781"/>
                </a:cubicBezTo>
                <a:lnTo>
                  <a:pt x="726" y="4883"/>
                </a:lnTo>
                <a:cubicBezTo>
                  <a:pt x="316" y="5041"/>
                  <a:pt x="1" y="5419"/>
                  <a:pt x="1" y="5829"/>
                </a:cubicBezTo>
                <a:cubicBezTo>
                  <a:pt x="1" y="6270"/>
                  <a:pt x="316" y="6679"/>
                  <a:pt x="726" y="6774"/>
                </a:cubicBezTo>
                <a:lnTo>
                  <a:pt x="726" y="7876"/>
                </a:lnTo>
                <a:cubicBezTo>
                  <a:pt x="726" y="9578"/>
                  <a:pt x="2112" y="10964"/>
                  <a:pt x="3782" y="10964"/>
                </a:cubicBezTo>
                <a:lnTo>
                  <a:pt x="4884" y="10964"/>
                </a:lnTo>
                <a:cubicBezTo>
                  <a:pt x="5042" y="11342"/>
                  <a:pt x="5420" y="11688"/>
                  <a:pt x="5829" y="11688"/>
                </a:cubicBezTo>
                <a:cubicBezTo>
                  <a:pt x="6270" y="11688"/>
                  <a:pt x="6680" y="11342"/>
                  <a:pt x="6774" y="10964"/>
                </a:cubicBezTo>
                <a:lnTo>
                  <a:pt x="7877" y="10964"/>
                </a:lnTo>
                <a:cubicBezTo>
                  <a:pt x="9578" y="10964"/>
                  <a:pt x="10965" y="9578"/>
                  <a:pt x="10965" y="7876"/>
                </a:cubicBezTo>
                <a:lnTo>
                  <a:pt x="10965" y="6774"/>
                </a:lnTo>
                <a:cubicBezTo>
                  <a:pt x="11343" y="6616"/>
                  <a:pt x="11658" y="6270"/>
                  <a:pt x="11658" y="5829"/>
                </a:cubicBezTo>
                <a:cubicBezTo>
                  <a:pt x="11658" y="5419"/>
                  <a:pt x="11343" y="5072"/>
                  <a:pt x="10965" y="4883"/>
                </a:cubicBezTo>
                <a:lnTo>
                  <a:pt x="10965" y="3781"/>
                </a:lnTo>
                <a:cubicBezTo>
                  <a:pt x="10965" y="2111"/>
                  <a:pt x="9578" y="725"/>
                  <a:pt x="7877" y="725"/>
                </a:cubicBezTo>
                <a:lnTo>
                  <a:pt x="6774" y="725"/>
                </a:lnTo>
                <a:cubicBezTo>
                  <a:pt x="6617" y="315"/>
                  <a:pt x="6270" y="0"/>
                  <a:pt x="5829" y="0"/>
                </a:cubicBezTo>
                <a:close/>
              </a:path>
            </a:pathLst>
          </a:custGeom>
          <a:solidFill>
            <a:srgbClr val="F54527"/>
          </a:solidFill>
          <a:ln>
            <a:noFill/>
          </a:ln>
        </p:spPr>
        <p:txBody>
          <a:bodyPr spcFirstLastPara="1" wrap="square" lIns="68569" tIns="68569" rIns="68569" bIns="68569" anchor="ctr" anchorCtr="0">
            <a:noAutofit/>
          </a:bodyPr>
          <a:lstStyle/>
          <a:p>
            <a:endParaRPr sz="1050">
              <a:solidFill>
                <a:srgbClr val="09539E"/>
              </a:solidFill>
            </a:endParaRPr>
          </a:p>
        </p:txBody>
      </p:sp>
      <p:grpSp>
        <p:nvGrpSpPr>
          <p:cNvPr id="195" name="Google Shape;6862;p88"/>
          <p:cNvGrpSpPr/>
          <p:nvPr/>
        </p:nvGrpSpPr>
        <p:grpSpPr>
          <a:xfrm>
            <a:off x="4907684" y="1706389"/>
            <a:ext cx="460833" cy="449225"/>
            <a:chOff x="-31817400" y="3910025"/>
            <a:chExt cx="301675" cy="294075"/>
          </a:xfrm>
          <a:solidFill>
            <a:srgbClr val="F54527"/>
          </a:solidFill>
        </p:grpSpPr>
        <p:sp>
          <p:nvSpPr>
            <p:cNvPr id="196" name="Google Shape;6863;p88"/>
            <p:cNvSpPr/>
            <p:nvPr/>
          </p:nvSpPr>
          <p:spPr>
            <a:xfrm>
              <a:off x="-31817400" y="3911550"/>
              <a:ext cx="301675" cy="292550"/>
            </a:xfrm>
            <a:custGeom>
              <a:avLst/>
              <a:gdLst/>
              <a:ahLst/>
              <a:cxnLst/>
              <a:rect l="l" t="t" r="r" b="b"/>
              <a:pathLst>
                <a:path w="12067" h="11702" extrusionOk="0">
                  <a:moveTo>
                    <a:pt x="2558" y="0"/>
                  </a:moveTo>
                  <a:cubicBezTo>
                    <a:pt x="2357" y="0"/>
                    <a:pt x="2155" y="24"/>
                    <a:pt x="1954" y="70"/>
                  </a:cubicBezTo>
                  <a:cubicBezTo>
                    <a:pt x="1828" y="102"/>
                    <a:pt x="1733" y="196"/>
                    <a:pt x="1702" y="322"/>
                  </a:cubicBezTo>
                  <a:cubicBezTo>
                    <a:pt x="1670" y="448"/>
                    <a:pt x="1702" y="543"/>
                    <a:pt x="1796" y="637"/>
                  </a:cubicBezTo>
                  <a:lnTo>
                    <a:pt x="2679" y="1551"/>
                  </a:lnTo>
                  <a:cubicBezTo>
                    <a:pt x="2962" y="1803"/>
                    <a:pt x="2962" y="2244"/>
                    <a:pt x="2679" y="2528"/>
                  </a:cubicBezTo>
                  <a:cubicBezTo>
                    <a:pt x="2553" y="2669"/>
                    <a:pt x="2379" y="2740"/>
                    <a:pt x="2202" y="2740"/>
                  </a:cubicBezTo>
                  <a:cubicBezTo>
                    <a:pt x="2025" y="2740"/>
                    <a:pt x="1844" y="2669"/>
                    <a:pt x="1702" y="2528"/>
                  </a:cubicBezTo>
                  <a:lnTo>
                    <a:pt x="788" y="1614"/>
                  </a:lnTo>
                  <a:cubicBezTo>
                    <a:pt x="744" y="1569"/>
                    <a:pt x="668" y="1525"/>
                    <a:pt x="582" y="1525"/>
                  </a:cubicBezTo>
                  <a:cubicBezTo>
                    <a:pt x="547" y="1525"/>
                    <a:pt x="510" y="1532"/>
                    <a:pt x="473" y="1551"/>
                  </a:cubicBezTo>
                  <a:cubicBezTo>
                    <a:pt x="347" y="1582"/>
                    <a:pt x="284" y="1645"/>
                    <a:pt x="253" y="1771"/>
                  </a:cubicBezTo>
                  <a:cubicBezTo>
                    <a:pt x="1" y="2591"/>
                    <a:pt x="253" y="3473"/>
                    <a:pt x="883" y="4103"/>
                  </a:cubicBezTo>
                  <a:cubicBezTo>
                    <a:pt x="1366" y="4494"/>
                    <a:pt x="1932" y="4750"/>
                    <a:pt x="2619" y="4750"/>
                  </a:cubicBezTo>
                  <a:cubicBezTo>
                    <a:pt x="2874" y="4750"/>
                    <a:pt x="3145" y="4715"/>
                    <a:pt x="3435" y="4638"/>
                  </a:cubicBezTo>
                  <a:lnTo>
                    <a:pt x="7247" y="8482"/>
                  </a:lnTo>
                  <a:cubicBezTo>
                    <a:pt x="6963" y="9522"/>
                    <a:pt x="7215" y="10372"/>
                    <a:pt x="7814" y="10971"/>
                  </a:cubicBezTo>
                  <a:cubicBezTo>
                    <a:pt x="8291" y="11472"/>
                    <a:pt x="8895" y="11702"/>
                    <a:pt x="9516" y="11702"/>
                  </a:cubicBezTo>
                  <a:cubicBezTo>
                    <a:pt x="9714" y="11702"/>
                    <a:pt x="9915" y="11678"/>
                    <a:pt x="10114" y="11632"/>
                  </a:cubicBezTo>
                  <a:cubicBezTo>
                    <a:pt x="10240" y="11569"/>
                    <a:pt x="10334" y="11506"/>
                    <a:pt x="10366" y="11380"/>
                  </a:cubicBezTo>
                  <a:cubicBezTo>
                    <a:pt x="10397" y="11254"/>
                    <a:pt x="10366" y="11128"/>
                    <a:pt x="10271" y="11065"/>
                  </a:cubicBezTo>
                  <a:lnTo>
                    <a:pt x="9389" y="10152"/>
                  </a:lnTo>
                  <a:cubicBezTo>
                    <a:pt x="9106" y="9868"/>
                    <a:pt x="9106" y="9459"/>
                    <a:pt x="9389" y="9175"/>
                  </a:cubicBezTo>
                  <a:cubicBezTo>
                    <a:pt x="9515" y="9033"/>
                    <a:pt x="9688" y="8962"/>
                    <a:pt x="9866" y="8962"/>
                  </a:cubicBezTo>
                  <a:cubicBezTo>
                    <a:pt x="10043" y="8962"/>
                    <a:pt x="10224" y="9033"/>
                    <a:pt x="10366" y="9175"/>
                  </a:cubicBezTo>
                  <a:lnTo>
                    <a:pt x="11279" y="10089"/>
                  </a:lnTo>
                  <a:cubicBezTo>
                    <a:pt x="11326" y="10135"/>
                    <a:pt x="11405" y="10164"/>
                    <a:pt x="11494" y="10164"/>
                  </a:cubicBezTo>
                  <a:cubicBezTo>
                    <a:pt x="11527" y="10164"/>
                    <a:pt x="11561" y="10160"/>
                    <a:pt x="11594" y="10152"/>
                  </a:cubicBezTo>
                  <a:cubicBezTo>
                    <a:pt x="11720" y="10120"/>
                    <a:pt x="11783" y="10026"/>
                    <a:pt x="11815" y="9931"/>
                  </a:cubicBezTo>
                  <a:cubicBezTo>
                    <a:pt x="12067" y="9081"/>
                    <a:pt x="11815" y="8230"/>
                    <a:pt x="11185" y="7600"/>
                  </a:cubicBezTo>
                  <a:cubicBezTo>
                    <a:pt x="10778" y="7170"/>
                    <a:pt x="10224" y="6903"/>
                    <a:pt x="9537" y="6903"/>
                  </a:cubicBezTo>
                  <a:cubicBezTo>
                    <a:pt x="9266" y="6903"/>
                    <a:pt x="8975" y="6944"/>
                    <a:pt x="8665" y="7033"/>
                  </a:cubicBezTo>
                  <a:lnTo>
                    <a:pt x="4852" y="3221"/>
                  </a:lnTo>
                  <a:lnTo>
                    <a:pt x="4884" y="3032"/>
                  </a:lnTo>
                  <a:cubicBezTo>
                    <a:pt x="5136" y="2213"/>
                    <a:pt x="4884" y="1330"/>
                    <a:pt x="4254" y="700"/>
                  </a:cubicBezTo>
                  <a:cubicBezTo>
                    <a:pt x="3778" y="225"/>
                    <a:pt x="3177" y="0"/>
                    <a:pt x="2558" y="0"/>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197" name="Google Shape;6864;p88"/>
            <p:cNvSpPr/>
            <p:nvPr/>
          </p:nvSpPr>
          <p:spPr>
            <a:xfrm>
              <a:off x="-31816600" y="4062950"/>
              <a:ext cx="144150" cy="140600"/>
            </a:xfrm>
            <a:custGeom>
              <a:avLst/>
              <a:gdLst/>
              <a:ahLst/>
              <a:cxnLst/>
              <a:rect l="l" t="t" r="r" b="b"/>
              <a:pathLst>
                <a:path w="5766" h="5624" extrusionOk="0">
                  <a:moveTo>
                    <a:pt x="4080" y="1504"/>
                  </a:moveTo>
                  <a:cubicBezTo>
                    <a:pt x="4167" y="1504"/>
                    <a:pt x="4253" y="1528"/>
                    <a:pt x="4316" y="1575"/>
                  </a:cubicBezTo>
                  <a:cubicBezTo>
                    <a:pt x="4442" y="1701"/>
                    <a:pt x="4442" y="1953"/>
                    <a:pt x="4316" y="2048"/>
                  </a:cubicBezTo>
                  <a:lnTo>
                    <a:pt x="2205" y="4159"/>
                  </a:lnTo>
                  <a:cubicBezTo>
                    <a:pt x="2158" y="4206"/>
                    <a:pt x="2072" y="4230"/>
                    <a:pt x="1985" y="4230"/>
                  </a:cubicBezTo>
                  <a:cubicBezTo>
                    <a:pt x="1898" y="4230"/>
                    <a:pt x="1812" y="4206"/>
                    <a:pt x="1764" y="4159"/>
                  </a:cubicBezTo>
                  <a:cubicBezTo>
                    <a:pt x="1638" y="4033"/>
                    <a:pt x="1638" y="3781"/>
                    <a:pt x="1764" y="3686"/>
                  </a:cubicBezTo>
                  <a:lnTo>
                    <a:pt x="3844" y="1575"/>
                  </a:lnTo>
                  <a:cubicBezTo>
                    <a:pt x="3907" y="1528"/>
                    <a:pt x="3993" y="1504"/>
                    <a:pt x="4080" y="1504"/>
                  </a:cubicBezTo>
                  <a:close/>
                  <a:moveTo>
                    <a:pt x="3844" y="0"/>
                  </a:moveTo>
                  <a:lnTo>
                    <a:pt x="567" y="3277"/>
                  </a:lnTo>
                  <a:cubicBezTo>
                    <a:pt x="0" y="3844"/>
                    <a:pt x="0" y="4694"/>
                    <a:pt x="567" y="5198"/>
                  </a:cubicBezTo>
                  <a:cubicBezTo>
                    <a:pt x="835" y="5482"/>
                    <a:pt x="1189" y="5624"/>
                    <a:pt x="1540" y="5624"/>
                  </a:cubicBezTo>
                  <a:cubicBezTo>
                    <a:pt x="1890" y="5624"/>
                    <a:pt x="2237" y="5482"/>
                    <a:pt x="2489" y="5198"/>
                  </a:cubicBezTo>
                  <a:lnTo>
                    <a:pt x="5766" y="1953"/>
                  </a:lnTo>
                  <a:lnTo>
                    <a:pt x="3844" y="0"/>
                  </a:ln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198" name="Google Shape;6865;p88"/>
            <p:cNvSpPr/>
            <p:nvPr/>
          </p:nvSpPr>
          <p:spPr>
            <a:xfrm>
              <a:off x="-31648050" y="3910025"/>
              <a:ext cx="129175" cy="127725"/>
            </a:xfrm>
            <a:custGeom>
              <a:avLst/>
              <a:gdLst/>
              <a:ahLst/>
              <a:cxnLst/>
              <a:rect l="l" t="t" r="r" b="b"/>
              <a:pathLst>
                <a:path w="5167" h="5109" extrusionOk="0">
                  <a:moveTo>
                    <a:pt x="4249" y="1"/>
                  </a:moveTo>
                  <a:cubicBezTo>
                    <a:pt x="4179" y="1"/>
                    <a:pt x="4106" y="24"/>
                    <a:pt x="4033" y="68"/>
                  </a:cubicBezTo>
                  <a:lnTo>
                    <a:pt x="2206" y="1171"/>
                  </a:lnTo>
                  <a:cubicBezTo>
                    <a:pt x="2017" y="1265"/>
                    <a:pt x="1985" y="1549"/>
                    <a:pt x="2143" y="1706"/>
                  </a:cubicBezTo>
                  <a:lnTo>
                    <a:pt x="2300" y="1864"/>
                  </a:lnTo>
                  <a:lnTo>
                    <a:pt x="0" y="4164"/>
                  </a:lnTo>
                  <a:lnTo>
                    <a:pt x="945" y="5109"/>
                  </a:lnTo>
                  <a:lnTo>
                    <a:pt x="3245" y="2809"/>
                  </a:lnTo>
                  <a:lnTo>
                    <a:pt x="3434" y="2998"/>
                  </a:lnTo>
                  <a:cubicBezTo>
                    <a:pt x="3502" y="3066"/>
                    <a:pt x="3594" y="3099"/>
                    <a:pt x="3684" y="3099"/>
                  </a:cubicBezTo>
                  <a:cubicBezTo>
                    <a:pt x="3802" y="3099"/>
                    <a:pt x="3916" y="3042"/>
                    <a:pt x="3970" y="2935"/>
                  </a:cubicBezTo>
                  <a:lnTo>
                    <a:pt x="5073" y="1108"/>
                  </a:lnTo>
                  <a:cubicBezTo>
                    <a:pt x="5167" y="1013"/>
                    <a:pt x="5167" y="793"/>
                    <a:pt x="5041" y="698"/>
                  </a:cubicBezTo>
                  <a:lnTo>
                    <a:pt x="4474" y="100"/>
                  </a:lnTo>
                  <a:cubicBezTo>
                    <a:pt x="4406" y="32"/>
                    <a:pt x="4330" y="1"/>
                    <a:pt x="4249" y="1"/>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grpSp>
      <p:grpSp>
        <p:nvGrpSpPr>
          <p:cNvPr id="246" name="Google Shape;6913;p88"/>
          <p:cNvGrpSpPr/>
          <p:nvPr/>
        </p:nvGrpSpPr>
        <p:grpSpPr>
          <a:xfrm>
            <a:off x="5475369" y="1706598"/>
            <a:ext cx="450026" cy="448804"/>
            <a:chOff x="-31455100" y="3909350"/>
            <a:chExt cx="294600" cy="293800"/>
          </a:xfrm>
          <a:solidFill>
            <a:srgbClr val="F54527"/>
          </a:solidFill>
        </p:grpSpPr>
        <p:sp>
          <p:nvSpPr>
            <p:cNvPr id="247" name="Google Shape;6914;p88"/>
            <p:cNvSpPr/>
            <p:nvPr/>
          </p:nvSpPr>
          <p:spPr>
            <a:xfrm>
              <a:off x="-31455100" y="3909350"/>
              <a:ext cx="294600" cy="293800"/>
            </a:xfrm>
            <a:custGeom>
              <a:avLst/>
              <a:gdLst/>
              <a:ahLst/>
              <a:cxnLst/>
              <a:rect l="l" t="t" r="r" b="b"/>
              <a:pathLst>
                <a:path w="11784" h="11752" extrusionOk="0">
                  <a:moveTo>
                    <a:pt x="5199" y="1"/>
                  </a:moveTo>
                  <a:cubicBezTo>
                    <a:pt x="5042" y="1"/>
                    <a:pt x="4916" y="127"/>
                    <a:pt x="4884" y="284"/>
                  </a:cubicBezTo>
                  <a:lnTo>
                    <a:pt x="4727" y="883"/>
                  </a:lnTo>
                  <a:cubicBezTo>
                    <a:pt x="4191" y="977"/>
                    <a:pt x="3655" y="1229"/>
                    <a:pt x="3151" y="1513"/>
                  </a:cubicBezTo>
                  <a:lnTo>
                    <a:pt x="2647" y="1229"/>
                  </a:lnTo>
                  <a:cubicBezTo>
                    <a:pt x="2599" y="1205"/>
                    <a:pt x="2542" y="1195"/>
                    <a:pt x="2482" y="1195"/>
                  </a:cubicBezTo>
                  <a:cubicBezTo>
                    <a:pt x="2386" y="1195"/>
                    <a:pt x="2284" y="1222"/>
                    <a:pt x="2206" y="1261"/>
                  </a:cubicBezTo>
                  <a:lnTo>
                    <a:pt x="1261" y="2206"/>
                  </a:lnTo>
                  <a:cubicBezTo>
                    <a:pt x="1135" y="2332"/>
                    <a:pt x="1135" y="2490"/>
                    <a:pt x="1230" y="2647"/>
                  </a:cubicBezTo>
                  <a:lnTo>
                    <a:pt x="1513" y="3151"/>
                  </a:lnTo>
                  <a:cubicBezTo>
                    <a:pt x="1198" y="3624"/>
                    <a:pt x="978" y="4191"/>
                    <a:pt x="883" y="4726"/>
                  </a:cubicBezTo>
                  <a:lnTo>
                    <a:pt x="284" y="4884"/>
                  </a:lnTo>
                  <a:cubicBezTo>
                    <a:pt x="127" y="4947"/>
                    <a:pt x="1" y="5041"/>
                    <a:pt x="1" y="5199"/>
                  </a:cubicBezTo>
                  <a:lnTo>
                    <a:pt x="1" y="6585"/>
                  </a:lnTo>
                  <a:cubicBezTo>
                    <a:pt x="1" y="6743"/>
                    <a:pt x="127" y="6869"/>
                    <a:pt x="284" y="6900"/>
                  </a:cubicBezTo>
                  <a:lnTo>
                    <a:pt x="883" y="7058"/>
                  </a:lnTo>
                  <a:cubicBezTo>
                    <a:pt x="946" y="7404"/>
                    <a:pt x="1072" y="7782"/>
                    <a:pt x="1230" y="8129"/>
                  </a:cubicBezTo>
                  <a:cubicBezTo>
                    <a:pt x="1504" y="7854"/>
                    <a:pt x="2843" y="6486"/>
                    <a:pt x="2841" y="6486"/>
                  </a:cubicBezTo>
                  <a:lnTo>
                    <a:pt x="2841" y="6486"/>
                  </a:lnTo>
                  <a:cubicBezTo>
                    <a:pt x="2841" y="6486"/>
                    <a:pt x="2839" y="6488"/>
                    <a:pt x="2836" y="6491"/>
                  </a:cubicBezTo>
                  <a:cubicBezTo>
                    <a:pt x="2836" y="6459"/>
                    <a:pt x="2805" y="6050"/>
                    <a:pt x="2805" y="5955"/>
                  </a:cubicBezTo>
                  <a:cubicBezTo>
                    <a:pt x="2773" y="4222"/>
                    <a:pt x="4191" y="2836"/>
                    <a:pt x="5861" y="2836"/>
                  </a:cubicBezTo>
                  <a:cubicBezTo>
                    <a:pt x="7562" y="2836"/>
                    <a:pt x="8948" y="4222"/>
                    <a:pt x="8948" y="5924"/>
                  </a:cubicBezTo>
                  <a:cubicBezTo>
                    <a:pt x="8948" y="7499"/>
                    <a:pt x="7751" y="8822"/>
                    <a:pt x="6113" y="8948"/>
                  </a:cubicBezTo>
                  <a:cubicBezTo>
                    <a:pt x="6066" y="8948"/>
                    <a:pt x="5963" y="8956"/>
                    <a:pt x="5821" y="8956"/>
                  </a:cubicBezTo>
                  <a:cubicBezTo>
                    <a:pt x="5680" y="8956"/>
                    <a:pt x="5499" y="8948"/>
                    <a:pt x="5294" y="8917"/>
                  </a:cubicBezTo>
                  <a:lnTo>
                    <a:pt x="3655" y="10523"/>
                  </a:lnTo>
                  <a:cubicBezTo>
                    <a:pt x="4034" y="10681"/>
                    <a:pt x="4349" y="10807"/>
                    <a:pt x="4727" y="10870"/>
                  </a:cubicBezTo>
                  <a:lnTo>
                    <a:pt x="4884" y="11468"/>
                  </a:lnTo>
                  <a:cubicBezTo>
                    <a:pt x="4916" y="11626"/>
                    <a:pt x="5042" y="11752"/>
                    <a:pt x="5199" y="11752"/>
                  </a:cubicBezTo>
                  <a:lnTo>
                    <a:pt x="6585" y="11752"/>
                  </a:lnTo>
                  <a:cubicBezTo>
                    <a:pt x="6743" y="11752"/>
                    <a:pt x="6869" y="11626"/>
                    <a:pt x="6901" y="11468"/>
                  </a:cubicBezTo>
                  <a:lnTo>
                    <a:pt x="7058" y="10870"/>
                  </a:lnTo>
                  <a:cubicBezTo>
                    <a:pt x="7594" y="10775"/>
                    <a:pt x="8129" y="10523"/>
                    <a:pt x="8633" y="10240"/>
                  </a:cubicBezTo>
                  <a:lnTo>
                    <a:pt x="9137" y="10523"/>
                  </a:lnTo>
                  <a:cubicBezTo>
                    <a:pt x="9185" y="10547"/>
                    <a:pt x="9243" y="10558"/>
                    <a:pt x="9302" y="10558"/>
                  </a:cubicBezTo>
                  <a:cubicBezTo>
                    <a:pt x="9399" y="10558"/>
                    <a:pt x="9501" y="10531"/>
                    <a:pt x="9578" y="10492"/>
                  </a:cubicBezTo>
                  <a:lnTo>
                    <a:pt x="10524" y="9547"/>
                  </a:lnTo>
                  <a:cubicBezTo>
                    <a:pt x="10650" y="9421"/>
                    <a:pt x="10650" y="9263"/>
                    <a:pt x="10555" y="9106"/>
                  </a:cubicBezTo>
                  <a:lnTo>
                    <a:pt x="10303" y="8601"/>
                  </a:lnTo>
                  <a:cubicBezTo>
                    <a:pt x="10618" y="8129"/>
                    <a:pt x="10807" y="7562"/>
                    <a:pt x="10933" y="7026"/>
                  </a:cubicBezTo>
                  <a:lnTo>
                    <a:pt x="11500" y="6869"/>
                  </a:lnTo>
                  <a:cubicBezTo>
                    <a:pt x="11658" y="6806"/>
                    <a:pt x="11784" y="6711"/>
                    <a:pt x="11784" y="6554"/>
                  </a:cubicBezTo>
                  <a:lnTo>
                    <a:pt x="11784" y="5167"/>
                  </a:lnTo>
                  <a:cubicBezTo>
                    <a:pt x="11752" y="5041"/>
                    <a:pt x="11658" y="4915"/>
                    <a:pt x="11500" y="4884"/>
                  </a:cubicBezTo>
                  <a:lnTo>
                    <a:pt x="10902" y="4726"/>
                  </a:lnTo>
                  <a:cubicBezTo>
                    <a:pt x="10807" y="4191"/>
                    <a:pt x="10555" y="3687"/>
                    <a:pt x="10272" y="3151"/>
                  </a:cubicBezTo>
                  <a:lnTo>
                    <a:pt x="10555" y="2647"/>
                  </a:lnTo>
                  <a:cubicBezTo>
                    <a:pt x="10650" y="2521"/>
                    <a:pt x="10587" y="2332"/>
                    <a:pt x="10524" y="2206"/>
                  </a:cubicBezTo>
                  <a:lnTo>
                    <a:pt x="9578" y="1261"/>
                  </a:lnTo>
                  <a:cubicBezTo>
                    <a:pt x="9509" y="1209"/>
                    <a:pt x="9430" y="1185"/>
                    <a:pt x="9347" y="1185"/>
                  </a:cubicBezTo>
                  <a:cubicBezTo>
                    <a:pt x="9279" y="1185"/>
                    <a:pt x="9208" y="1201"/>
                    <a:pt x="9137" y="1229"/>
                  </a:cubicBezTo>
                  <a:lnTo>
                    <a:pt x="8633" y="1513"/>
                  </a:lnTo>
                  <a:cubicBezTo>
                    <a:pt x="8161" y="1198"/>
                    <a:pt x="7594" y="977"/>
                    <a:pt x="7058" y="883"/>
                  </a:cubicBezTo>
                  <a:lnTo>
                    <a:pt x="6901" y="284"/>
                  </a:lnTo>
                  <a:cubicBezTo>
                    <a:pt x="6869" y="127"/>
                    <a:pt x="6743" y="1"/>
                    <a:pt x="6585" y="1"/>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248" name="Google Shape;6915;p88"/>
            <p:cNvSpPr/>
            <p:nvPr/>
          </p:nvSpPr>
          <p:spPr>
            <a:xfrm>
              <a:off x="-31455100" y="3997350"/>
              <a:ext cx="215050" cy="205025"/>
            </a:xfrm>
            <a:custGeom>
              <a:avLst/>
              <a:gdLst/>
              <a:ahLst/>
              <a:cxnLst/>
              <a:rect l="l" t="t" r="r" b="b"/>
              <a:pathLst>
                <a:path w="8602" h="8201" extrusionOk="0">
                  <a:moveTo>
                    <a:pt x="5939" y="0"/>
                  </a:moveTo>
                  <a:cubicBezTo>
                    <a:pt x="4729" y="0"/>
                    <a:pt x="3750" y="854"/>
                    <a:pt x="3561" y="1963"/>
                  </a:cubicBezTo>
                  <a:cubicBezTo>
                    <a:pt x="3466" y="2404"/>
                    <a:pt x="3498" y="2813"/>
                    <a:pt x="3624" y="3223"/>
                  </a:cubicBezTo>
                  <a:lnTo>
                    <a:pt x="410" y="6468"/>
                  </a:lnTo>
                  <a:cubicBezTo>
                    <a:pt x="1" y="6846"/>
                    <a:pt x="1" y="7507"/>
                    <a:pt x="410" y="7917"/>
                  </a:cubicBezTo>
                  <a:cubicBezTo>
                    <a:pt x="600" y="8106"/>
                    <a:pt x="852" y="8200"/>
                    <a:pt x="1111" y="8200"/>
                  </a:cubicBezTo>
                  <a:cubicBezTo>
                    <a:pt x="1371" y="8200"/>
                    <a:pt x="1639" y="8106"/>
                    <a:pt x="1860" y="7917"/>
                  </a:cubicBezTo>
                  <a:lnTo>
                    <a:pt x="5136" y="4640"/>
                  </a:lnTo>
                  <a:cubicBezTo>
                    <a:pt x="5388" y="4735"/>
                    <a:pt x="5664" y="4782"/>
                    <a:pt x="5947" y="4782"/>
                  </a:cubicBezTo>
                  <a:cubicBezTo>
                    <a:pt x="6231" y="4782"/>
                    <a:pt x="6522" y="4735"/>
                    <a:pt x="6806" y="4640"/>
                  </a:cubicBezTo>
                  <a:cubicBezTo>
                    <a:pt x="7846" y="4294"/>
                    <a:pt x="8602" y="3065"/>
                    <a:pt x="8224" y="1773"/>
                  </a:cubicBezTo>
                  <a:cubicBezTo>
                    <a:pt x="8192" y="1647"/>
                    <a:pt x="8129" y="1553"/>
                    <a:pt x="8003" y="1521"/>
                  </a:cubicBezTo>
                  <a:cubicBezTo>
                    <a:pt x="7972" y="1514"/>
                    <a:pt x="7942" y="1510"/>
                    <a:pt x="7914" y="1510"/>
                  </a:cubicBezTo>
                  <a:cubicBezTo>
                    <a:pt x="7830" y="1510"/>
                    <a:pt x="7759" y="1545"/>
                    <a:pt x="7688" y="1616"/>
                  </a:cubicBezTo>
                  <a:lnTo>
                    <a:pt x="6901" y="2404"/>
                  </a:lnTo>
                  <a:cubicBezTo>
                    <a:pt x="6759" y="2530"/>
                    <a:pt x="6578" y="2593"/>
                    <a:pt x="6400" y="2593"/>
                  </a:cubicBezTo>
                  <a:cubicBezTo>
                    <a:pt x="6223" y="2593"/>
                    <a:pt x="6050" y="2530"/>
                    <a:pt x="5924" y="2404"/>
                  </a:cubicBezTo>
                  <a:cubicBezTo>
                    <a:pt x="5640" y="2120"/>
                    <a:pt x="5640" y="1679"/>
                    <a:pt x="5924" y="1395"/>
                  </a:cubicBezTo>
                  <a:lnTo>
                    <a:pt x="6711" y="608"/>
                  </a:lnTo>
                  <a:cubicBezTo>
                    <a:pt x="6774" y="545"/>
                    <a:pt x="6806" y="419"/>
                    <a:pt x="6774" y="293"/>
                  </a:cubicBezTo>
                  <a:cubicBezTo>
                    <a:pt x="6743" y="198"/>
                    <a:pt x="6648" y="104"/>
                    <a:pt x="6554" y="72"/>
                  </a:cubicBezTo>
                  <a:cubicBezTo>
                    <a:pt x="6344" y="23"/>
                    <a:pt x="6139" y="0"/>
                    <a:pt x="5939" y="0"/>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grpSp>
      <p:grpSp>
        <p:nvGrpSpPr>
          <p:cNvPr id="280" name="Google Shape;6947;p88"/>
          <p:cNvGrpSpPr/>
          <p:nvPr/>
        </p:nvGrpSpPr>
        <p:grpSpPr>
          <a:xfrm>
            <a:off x="3147851" y="1725784"/>
            <a:ext cx="446398" cy="447620"/>
            <a:chOff x="-32927950" y="3944800"/>
            <a:chExt cx="292225" cy="293025"/>
          </a:xfrm>
          <a:solidFill>
            <a:srgbClr val="F54527"/>
          </a:solidFill>
        </p:grpSpPr>
        <p:sp>
          <p:nvSpPr>
            <p:cNvPr id="281" name="Google Shape;6948;p88"/>
            <p:cNvSpPr/>
            <p:nvPr/>
          </p:nvSpPr>
          <p:spPr>
            <a:xfrm>
              <a:off x="-32927950" y="3944800"/>
              <a:ext cx="69325" cy="292225"/>
            </a:xfrm>
            <a:custGeom>
              <a:avLst/>
              <a:gdLst/>
              <a:ahLst/>
              <a:cxnLst/>
              <a:rect l="l" t="t" r="r" b="b"/>
              <a:pathLst>
                <a:path w="2773" h="11689" extrusionOk="0">
                  <a:moveTo>
                    <a:pt x="1418" y="0"/>
                  </a:moveTo>
                  <a:cubicBezTo>
                    <a:pt x="1072" y="0"/>
                    <a:pt x="757" y="315"/>
                    <a:pt x="757" y="662"/>
                  </a:cubicBezTo>
                  <a:lnTo>
                    <a:pt x="757" y="9578"/>
                  </a:lnTo>
                  <a:cubicBezTo>
                    <a:pt x="757" y="9830"/>
                    <a:pt x="914" y="10050"/>
                    <a:pt x="1103" y="10176"/>
                  </a:cubicBezTo>
                  <a:lnTo>
                    <a:pt x="1103" y="10996"/>
                  </a:lnTo>
                  <a:lnTo>
                    <a:pt x="347" y="10996"/>
                  </a:lnTo>
                  <a:cubicBezTo>
                    <a:pt x="158" y="10996"/>
                    <a:pt x="1" y="11153"/>
                    <a:pt x="1" y="11342"/>
                  </a:cubicBezTo>
                  <a:cubicBezTo>
                    <a:pt x="1" y="11531"/>
                    <a:pt x="158" y="11689"/>
                    <a:pt x="347" y="11689"/>
                  </a:cubicBezTo>
                  <a:lnTo>
                    <a:pt x="2395" y="11689"/>
                  </a:lnTo>
                  <a:cubicBezTo>
                    <a:pt x="2616" y="11689"/>
                    <a:pt x="2773" y="11531"/>
                    <a:pt x="2773" y="11342"/>
                  </a:cubicBezTo>
                  <a:cubicBezTo>
                    <a:pt x="2773" y="11153"/>
                    <a:pt x="2616" y="10996"/>
                    <a:pt x="2395" y="10996"/>
                  </a:cubicBezTo>
                  <a:lnTo>
                    <a:pt x="1733" y="10996"/>
                  </a:lnTo>
                  <a:lnTo>
                    <a:pt x="1733" y="10176"/>
                  </a:lnTo>
                  <a:cubicBezTo>
                    <a:pt x="1922" y="10050"/>
                    <a:pt x="2080" y="9861"/>
                    <a:pt x="2080" y="9578"/>
                  </a:cubicBezTo>
                  <a:lnTo>
                    <a:pt x="2080" y="662"/>
                  </a:lnTo>
                  <a:cubicBezTo>
                    <a:pt x="2080" y="284"/>
                    <a:pt x="1765" y="0"/>
                    <a:pt x="1418" y="0"/>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282" name="Google Shape;6949;p88"/>
            <p:cNvSpPr/>
            <p:nvPr/>
          </p:nvSpPr>
          <p:spPr>
            <a:xfrm>
              <a:off x="-32720800" y="4057425"/>
              <a:ext cx="85075" cy="25225"/>
            </a:xfrm>
            <a:custGeom>
              <a:avLst/>
              <a:gdLst/>
              <a:ahLst/>
              <a:cxnLst/>
              <a:rect l="l" t="t" r="r" b="b"/>
              <a:pathLst>
                <a:path w="3403" h="1009" extrusionOk="0">
                  <a:moveTo>
                    <a:pt x="505" y="1"/>
                  </a:moveTo>
                  <a:cubicBezTo>
                    <a:pt x="221" y="1"/>
                    <a:pt x="0" y="221"/>
                    <a:pt x="0" y="505"/>
                  </a:cubicBezTo>
                  <a:cubicBezTo>
                    <a:pt x="0" y="788"/>
                    <a:pt x="221" y="1009"/>
                    <a:pt x="505" y="1009"/>
                  </a:cubicBezTo>
                  <a:lnTo>
                    <a:pt x="2899" y="1009"/>
                  </a:lnTo>
                  <a:cubicBezTo>
                    <a:pt x="3182" y="1009"/>
                    <a:pt x="3403" y="788"/>
                    <a:pt x="3403" y="505"/>
                  </a:cubicBezTo>
                  <a:cubicBezTo>
                    <a:pt x="3403" y="190"/>
                    <a:pt x="3182" y="1"/>
                    <a:pt x="2899" y="1"/>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283" name="Google Shape;6950;p88"/>
            <p:cNvSpPr/>
            <p:nvPr/>
          </p:nvSpPr>
          <p:spPr>
            <a:xfrm>
              <a:off x="-32720800" y="4099950"/>
              <a:ext cx="85075" cy="25225"/>
            </a:xfrm>
            <a:custGeom>
              <a:avLst/>
              <a:gdLst/>
              <a:ahLst/>
              <a:cxnLst/>
              <a:rect l="l" t="t" r="r" b="b"/>
              <a:pathLst>
                <a:path w="3403" h="1009" extrusionOk="0">
                  <a:moveTo>
                    <a:pt x="505" y="1"/>
                  </a:moveTo>
                  <a:cubicBezTo>
                    <a:pt x="221" y="1"/>
                    <a:pt x="0" y="221"/>
                    <a:pt x="0" y="505"/>
                  </a:cubicBezTo>
                  <a:cubicBezTo>
                    <a:pt x="0" y="788"/>
                    <a:pt x="221" y="1009"/>
                    <a:pt x="505" y="1009"/>
                  </a:cubicBezTo>
                  <a:lnTo>
                    <a:pt x="2899" y="1009"/>
                  </a:lnTo>
                  <a:cubicBezTo>
                    <a:pt x="3182" y="1009"/>
                    <a:pt x="3403" y="788"/>
                    <a:pt x="3403" y="505"/>
                  </a:cubicBezTo>
                  <a:cubicBezTo>
                    <a:pt x="3403" y="221"/>
                    <a:pt x="3182" y="1"/>
                    <a:pt x="2899" y="1"/>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284" name="Google Shape;6951;p88"/>
            <p:cNvSpPr/>
            <p:nvPr/>
          </p:nvSpPr>
          <p:spPr>
            <a:xfrm>
              <a:off x="-32720800" y="4141700"/>
              <a:ext cx="67750" cy="26025"/>
            </a:xfrm>
            <a:custGeom>
              <a:avLst/>
              <a:gdLst/>
              <a:ahLst/>
              <a:cxnLst/>
              <a:rect l="l" t="t" r="r" b="b"/>
              <a:pathLst>
                <a:path w="2710" h="1041" extrusionOk="0">
                  <a:moveTo>
                    <a:pt x="505" y="1"/>
                  </a:moveTo>
                  <a:cubicBezTo>
                    <a:pt x="221" y="1"/>
                    <a:pt x="0" y="253"/>
                    <a:pt x="0" y="536"/>
                  </a:cubicBezTo>
                  <a:cubicBezTo>
                    <a:pt x="0" y="788"/>
                    <a:pt x="221" y="1040"/>
                    <a:pt x="505" y="1040"/>
                  </a:cubicBezTo>
                  <a:lnTo>
                    <a:pt x="2206" y="1040"/>
                  </a:lnTo>
                  <a:cubicBezTo>
                    <a:pt x="2458" y="1040"/>
                    <a:pt x="2710" y="788"/>
                    <a:pt x="2710" y="536"/>
                  </a:cubicBezTo>
                  <a:cubicBezTo>
                    <a:pt x="2710" y="253"/>
                    <a:pt x="2521" y="1"/>
                    <a:pt x="2206" y="1"/>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285" name="Google Shape;6952;p88"/>
            <p:cNvSpPr/>
            <p:nvPr/>
          </p:nvSpPr>
          <p:spPr>
            <a:xfrm>
              <a:off x="-32754675" y="3944800"/>
              <a:ext cx="51225" cy="52000"/>
            </a:xfrm>
            <a:custGeom>
              <a:avLst/>
              <a:gdLst/>
              <a:ahLst/>
              <a:cxnLst/>
              <a:rect l="l" t="t" r="r" b="b"/>
              <a:pathLst>
                <a:path w="2049" h="2080" extrusionOk="0">
                  <a:moveTo>
                    <a:pt x="1702" y="0"/>
                  </a:moveTo>
                  <a:cubicBezTo>
                    <a:pt x="757" y="0"/>
                    <a:pt x="1" y="788"/>
                    <a:pt x="1" y="1733"/>
                  </a:cubicBezTo>
                  <a:lnTo>
                    <a:pt x="1" y="2080"/>
                  </a:lnTo>
                  <a:lnTo>
                    <a:pt x="2049" y="2080"/>
                  </a:lnTo>
                  <a:lnTo>
                    <a:pt x="2049" y="0"/>
                  </a:ln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286" name="Google Shape;6953;p88"/>
            <p:cNvSpPr/>
            <p:nvPr/>
          </p:nvSpPr>
          <p:spPr>
            <a:xfrm>
              <a:off x="-32687725" y="3944800"/>
              <a:ext cx="34675" cy="55150"/>
            </a:xfrm>
            <a:custGeom>
              <a:avLst/>
              <a:gdLst/>
              <a:ahLst/>
              <a:cxnLst/>
              <a:rect l="l" t="t" r="r" b="b"/>
              <a:pathLst>
                <a:path w="1387" h="2206" extrusionOk="0">
                  <a:moveTo>
                    <a:pt x="1" y="0"/>
                  </a:moveTo>
                  <a:lnTo>
                    <a:pt x="1" y="2111"/>
                  </a:lnTo>
                  <a:lnTo>
                    <a:pt x="883" y="2111"/>
                  </a:lnTo>
                  <a:cubicBezTo>
                    <a:pt x="1072" y="2111"/>
                    <a:pt x="1261" y="2143"/>
                    <a:pt x="1387" y="2206"/>
                  </a:cubicBezTo>
                  <a:lnTo>
                    <a:pt x="1387" y="1040"/>
                  </a:lnTo>
                  <a:cubicBezTo>
                    <a:pt x="1387" y="473"/>
                    <a:pt x="914" y="0"/>
                    <a:pt x="347" y="0"/>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287" name="Google Shape;6954;p88"/>
            <p:cNvSpPr/>
            <p:nvPr/>
          </p:nvSpPr>
          <p:spPr>
            <a:xfrm>
              <a:off x="-32860200" y="4014100"/>
              <a:ext cx="207150" cy="153625"/>
            </a:xfrm>
            <a:custGeom>
              <a:avLst/>
              <a:gdLst/>
              <a:ahLst/>
              <a:cxnLst/>
              <a:rect l="l" t="t" r="r" b="b"/>
              <a:pathLst>
                <a:path w="8286" h="6145" extrusionOk="0">
                  <a:moveTo>
                    <a:pt x="0" y="1"/>
                  </a:moveTo>
                  <a:lnTo>
                    <a:pt x="0" y="6144"/>
                  </a:lnTo>
                  <a:lnTo>
                    <a:pt x="378" y="6144"/>
                  </a:lnTo>
                  <a:cubicBezTo>
                    <a:pt x="756" y="6144"/>
                    <a:pt x="1071" y="5892"/>
                    <a:pt x="1260" y="5577"/>
                  </a:cubicBezTo>
                  <a:lnTo>
                    <a:pt x="2016" y="5955"/>
                  </a:lnTo>
                  <a:cubicBezTo>
                    <a:pt x="2268" y="6050"/>
                    <a:pt x="2552" y="6144"/>
                    <a:pt x="2773" y="6144"/>
                  </a:cubicBezTo>
                  <a:lnTo>
                    <a:pt x="3497" y="6144"/>
                  </a:lnTo>
                  <a:lnTo>
                    <a:pt x="3497" y="3057"/>
                  </a:lnTo>
                  <a:cubicBezTo>
                    <a:pt x="3214" y="3309"/>
                    <a:pt x="2867" y="3435"/>
                    <a:pt x="2457" y="3435"/>
                  </a:cubicBezTo>
                  <a:cubicBezTo>
                    <a:pt x="2268" y="3435"/>
                    <a:pt x="2111" y="3277"/>
                    <a:pt x="2111" y="3057"/>
                  </a:cubicBezTo>
                  <a:cubicBezTo>
                    <a:pt x="2111" y="2868"/>
                    <a:pt x="2268" y="2710"/>
                    <a:pt x="2457" y="2710"/>
                  </a:cubicBezTo>
                  <a:cubicBezTo>
                    <a:pt x="3025" y="2710"/>
                    <a:pt x="3497" y="2238"/>
                    <a:pt x="3497" y="1702"/>
                  </a:cubicBezTo>
                  <a:lnTo>
                    <a:pt x="3497" y="1009"/>
                  </a:lnTo>
                  <a:lnTo>
                    <a:pt x="7782" y="1009"/>
                  </a:lnTo>
                  <a:cubicBezTo>
                    <a:pt x="8065" y="1009"/>
                    <a:pt x="8286" y="788"/>
                    <a:pt x="8286" y="505"/>
                  </a:cubicBezTo>
                  <a:cubicBezTo>
                    <a:pt x="8286" y="221"/>
                    <a:pt x="8065" y="1"/>
                    <a:pt x="7782" y="1"/>
                  </a:cubicBezTo>
                  <a:lnTo>
                    <a:pt x="3560" y="1"/>
                  </a:lnTo>
                  <a:cubicBezTo>
                    <a:pt x="3308" y="1"/>
                    <a:pt x="2899" y="158"/>
                    <a:pt x="2583" y="442"/>
                  </a:cubicBezTo>
                  <a:cubicBezTo>
                    <a:pt x="2426" y="599"/>
                    <a:pt x="2205" y="662"/>
                    <a:pt x="1985" y="662"/>
                  </a:cubicBezTo>
                  <a:lnTo>
                    <a:pt x="1323" y="662"/>
                  </a:lnTo>
                  <a:cubicBezTo>
                    <a:pt x="1166" y="284"/>
                    <a:pt x="788" y="1"/>
                    <a:pt x="378" y="1"/>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288" name="Google Shape;6955;p88"/>
            <p:cNvSpPr/>
            <p:nvPr/>
          </p:nvSpPr>
          <p:spPr>
            <a:xfrm>
              <a:off x="-32755450" y="4055850"/>
              <a:ext cx="51200" cy="181175"/>
            </a:xfrm>
            <a:custGeom>
              <a:avLst/>
              <a:gdLst/>
              <a:ahLst/>
              <a:cxnLst/>
              <a:rect l="l" t="t" r="r" b="b"/>
              <a:pathLst>
                <a:path w="2048" h="7247" extrusionOk="0">
                  <a:moveTo>
                    <a:pt x="0" y="1"/>
                  </a:moveTo>
                  <a:lnTo>
                    <a:pt x="0" y="64"/>
                  </a:lnTo>
                  <a:lnTo>
                    <a:pt x="0" y="5514"/>
                  </a:lnTo>
                  <a:cubicBezTo>
                    <a:pt x="0" y="6459"/>
                    <a:pt x="756" y="7247"/>
                    <a:pt x="1701" y="7247"/>
                  </a:cubicBezTo>
                  <a:lnTo>
                    <a:pt x="2048" y="7247"/>
                  </a:lnTo>
                  <a:lnTo>
                    <a:pt x="2048" y="5167"/>
                  </a:lnTo>
                  <a:lnTo>
                    <a:pt x="1891" y="5167"/>
                  </a:lnTo>
                  <a:cubicBezTo>
                    <a:pt x="1229" y="5167"/>
                    <a:pt x="725" y="4632"/>
                    <a:pt x="725" y="4002"/>
                  </a:cubicBezTo>
                  <a:cubicBezTo>
                    <a:pt x="725" y="3624"/>
                    <a:pt x="882" y="3372"/>
                    <a:pt x="1071" y="3120"/>
                  </a:cubicBezTo>
                  <a:cubicBezTo>
                    <a:pt x="819" y="2899"/>
                    <a:pt x="725" y="2615"/>
                    <a:pt x="725" y="2269"/>
                  </a:cubicBezTo>
                  <a:cubicBezTo>
                    <a:pt x="725" y="1922"/>
                    <a:pt x="882" y="1639"/>
                    <a:pt x="1071" y="1387"/>
                  </a:cubicBezTo>
                  <a:cubicBezTo>
                    <a:pt x="819" y="1166"/>
                    <a:pt x="725" y="883"/>
                    <a:pt x="725" y="536"/>
                  </a:cubicBezTo>
                  <a:cubicBezTo>
                    <a:pt x="725" y="316"/>
                    <a:pt x="756" y="190"/>
                    <a:pt x="819" y="1"/>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289" name="Google Shape;6956;p88"/>
            <p:cNvSpPr/>
            <p:nvPr/>
          </p:nvSpPr>
          <p:spPr>
            <a:xfrm>
              <a:off x="-32686925" y="4182650"/>
              <a:ext cx="34675" cy="55175"/>
            </a:xfrm>
            <a:custGeom>
              <a:avLst/>
              <a:gdLst/>
              <a:ahLst/>
              <a:cxnLst/>
              <a:rect l="l" t="t" r="r" b="b"/>
              <a:pathLst>
                <a:path w="1387" h="2207" extrusionOk="0">
                  <a:moveTo>
                    <a:pt x="1386" y="1"/>
                  </a:moveTo>
                  <a:cubicBezTo>
                    <a:pt x="1229" y="64"/>
                    <a:pt x="1071" y="95"/>
                    <a:pt x="882" y="95"/>
                  </a:cubicBezTo>
                  <a:lnTo>
                    <a:pt x="0" y="95"/>
                  </a:lnTo>
                  <a:lnTo>
                    <a:pt x="0" y="2206"/>
                  </a:lnTo>
                  <a:lnTo>
                    <a:pt x="378" y="2206"/>
                  </a:lnTo>
                  <a:cubicBezTo>
                    <a:pt x="914" y="2206"/>
                    <a:pt x="1386" y="1734"/>
                    <a:pt x="1386" y="1167"/>
                  </a:cubicBezTo>
                  <a:lnTo>
                    <a:pt x="1386" y="1"/>
                  </a:ln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grpSp>
      <p:grpSp>
        <p:nvGrpSpPr>
          <p:cNvPr id="304" name="Google Shape;6971;p88"/>
          <p:cNvGrpSpPr/>
          <p:nvPr/>
        </p:nvGrpSpPr>
        <p:grpSpPr>
          <a:xfrm>
            <a:off x="6107749" y="1700219"/>
            <a:ext cx="445214" cy="445176"/>
            <a:chOff x="-31093575" y="3911725"/>
            <a:chExt cx="291450" cy="291425"/>
          </a:xfrm>
          <a:solidFill>
            <a:srgbClr val="F54527"/>
          </a:solidFill>
        </p:grpSpPr>
        <p:sp>
          <p:nvSpPr>
            <p:cNvPr id="305" name="Google Shape;6972;p88"/>
            <p:cNvSpPr/>
            <p:nvPr/>
          </p:nvSpPr>
          <p:spPr>
            <a:xfrm>
              <a:off x="-31093575" y="3911725"/>
              <a:ext cx="291450" cy="291425"/>
            </a:xfrm>
            <a:custGeom>
              <a:avLst/>
              <a:gdLst/>
              <a:ahLst/>
              <a:cxnLst/>
              <a:rect l="l" t="t" r="r" b="b"/>
              <a:pathLst>
                <a:path w="11658" h="11657" extrusionOk="0">
                  <a:moveTo>
                    <a:pt x="5829" y="0"/>
                  </a:moveTo>
                  <a:cubicBezTo>
                    <a:pt x="3372" y="0"/>
                    <a:pt x="1261" y="1796"/>
                    <a:pt x="788" y="4159"/>
                  </a:cubicBezTo>
                  <a:cubicBezTo>
                    <a:pt x="347" y="4285"/>
                    <a:pt x="1" y="4694"/>
                    <a:pt x="1" y="5167"/>
                  </a:cubicBezTo>
                  <a:lnTo>
                    <a:pt x="1" y="7876"/>
                  </a:lnTo>
                  <a:cubicBezTo>
                    <a:pt x="1" y="8412"/>
                    <a:pt x="473" y="8885"/>
                    <a:pt x="1009" y="8885"/>
                  </a:cubicBezTo>
                  <a:lnTo>
                    <a:pt x="1702" y="8885"/>
                  </a:lnTo>
                  <a:cubicBezTo>
                    <a:pt x="1891" y="8885"/>
                    <a:pt x="2049" y="8727"/>
                    <a:pt x="2049" y="8538"/>
                  </a:cubicBezTo>
                  <a:lnTo>
                    <a:pt x="2049" y="4442"/>
                  </a:lnTo>
                  <a:cubicBezTo>
                    <a:pt x="2049" y="4253"/>
                    <a:pt x="1891" y="4096"/>
                    <a:pt x="1702" y="4096"/>
                  </a:cubicBezTo>
                  <a:lnTo>
                    <a:pt x="1481" y="4096"/>
                  </a:lnTo>
                  <a:cubicBezTo>
                    <a:pt x="1954" y="2111"/>
                    <a:pt x="3781" y="630"/>
                    <a:pt x="5829" y="630"/>
                  </a:cubicBezTo>
                  <a:cubicBezTo>
                    <a:pt x="7877" y="630"/>
                    <a:pt x="9673" y="2111"/>
                    <a:pt x="10145" y="4096"/>
                  </a:cubicBezTo>
                  <a:lnTo>
                    <a:pt x="9956" y="4096"/>
                  </a:lnTo>
                  <a:cubicBezTo>
                    <a:pt x="9767" y="4096"/>
                    <a:pt x="9610" y="4253"/>
                    <a:pt x="9610" y="4442"/>
                  </a:cubicBezTo>
                  <a:lnTo>
                    <a:pt x="9610" y="8538"/>
                  </a:lnTo>
                  <a:cubicBezTo>
                    <a:pt x="9610" y="8727"/>
                    <a:pt x="9767" y="8885"/>
                    <a:pt x="9956" y="8885"/>
                  </a:cubicBezTo>
                  <a:lnTo>
                    <a:pt x="10271" y="8885"/>
                  </a:lnTo>
                  <a:cubicBezTo>
                    <a:pt x="10114" y="9672"/>
                    <a:pt x="9421" y="10271"/>
                    <a:pt x="8570" y="10271"/>
                  </a:cubicBezTo>
                  <a:lnTo>
                    <a:pt x="6774" y="10271"/>
                  </a:lnTo>
                  <a:cubicBezTo>
                    <a:pt x="6617" y="9893"/>
                    <a:pt x="6270" y="9609"/>
                    <a:pt x="5829" y="9609"/>
                  </a:cubicBezTo>
                  <a:cubicBezTo>
                    <a:pt x="5262" y="9609"/>
                    <a:pt x="4789" y="10082"/>
                    <a:pt x="4789" y="10617"/>
                  </a:cubicBezTo>
                  <a:cubicBezTo>
                    <a:pt x="4789" y="11184"/>
                    <a:pt x="5262" y="11657"/>
                    <a:pt x="5829" y="11657"/>
                  </a:cubicBezTo>
                  <a:cubicBezTo>
                    <a:pt x="6270" y="11657"/>
                    <a:pt x="6648" y="11373"/>
                    <a:pt x="6774" y="10995"/>
                  </a:cubicBezTo>
                  <a:lnTo>
                    <a:pt x="8570" y="10995"/>
                  </a:lnTo>
                  <a:cubicBezTo>
                    <a:pt x="9799" y="10995"/>
                    <a:pt x="10775" y="10082"/>
                    <a:pt x="10933" y="8885"/>
                  </a:cubicBezTo>
                  <a:cubicBezTo>
                    <a:pt x="11342" y="8790"/>
                    <a:pt x="11658" y="8380"/>
                    <a:pt x="11658" y="7908"/>
                  </a:cubicBezTo>
                  <a:lnTo>
                    <a:pt x="11658" y="5198"/>
                  </a:lnTo>
                  <a:cubicBezTo>
                    <a:pt x="11658" y="4694"/>
                    <a:pt x="11311" y="4253"/>
                    <a:pt x="10870" y="4159"/>
                  </a:cubicBezTo>
                  <a:cubicBezTo>
                    <a:pt x="10397" y="1796"/>
                    <a:pt x="8255" y="0"/>
                    <a:pt x="5829" y="0"/>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306" name="Google Shape;6973;p88"/>
            <p:cNvSpPr/>
            <p:nvPr/>
          </p:nvSpPr>
          <p:spPr>
            <a:xfrm>
              <a:off x="-31025825" y="3980250"/>
              <a:ext cx="156750" cy="154250"/>
            </a:xfrm>
            <a:custGeom>
              <a:avLst/>
              <a:gdLst/>
              <a:ahLst/>
              <a:cxnLst/>
              <a:rect l="l" t="t" r="r" b="b"/>
              <a:pathLst>
                <a:path w="6270" h="6170" extrusionOk="0">
                  <a:moveTo>
                    <a:pt x="3119" y="1386"/>
                  </a:moveTo>
                  <a:cubicBezTo>
                    <a:pt x="3308" y="1386"/>
                    <a:pt x="3466" y="1544"/>
                    <a:pt x="3466" y="1733"/>
                  </a:cubicBezTo>
                  <a:cubicBezTo>
                    <a:pt x="3466" y="1953"/>
                    <a:pt x="3308" y="2079"/>
                    <a:pt x="3119" y="2079"/>
                  </a:cubicBezTo>
                  <a:cubicBezTo>
                    <a:pt x="2930" y="2079"/>
                    <a:pt x="2773" y="1953"/>
                    <a:pt x="2773" y="1733"/>
                  </a:cubicBezTo>
                  <a:cubicBezTo>
                    <a:pt x="2773" y="1544"/>
                    <a:pt x="2930" y="1386"/>
                    <a:pt x="3119" y="1386"/>
                  </a:cubicBezTo>
                  <a:close/>
                  <a:moveTo>
                    <a:pt x="3119" y="2741"/>
                  </a:moveTo>
                  <a:cubicBezTo>
                    <a:pt x="3308" y="2741"/>
                    <a:pt x="3466" y="2867"/>
                    <a:pt x="3466" y="3088"/>
                  </a:cubicBezTo>
                  <a:lnTo>
                    <a:pt x="3466" y="4474"/>
                  </a:lnTo>
                  <a:cubicBezTo>
                    <a:pt x="3466" y="4663"/>
                    <a:pt x="3308" y="4820"/>
                    <a:pt x="3119" y="4820"/>
                  </a:cubicBezTo>
                  <a:cubicBezTo>
                    <a:pt x="2930" y="4820"/>
                    <a:pt x="2773" y="4663"/>
                    <a:pt x="2773" y="4474"/>
                  </a:cubicBezTo>
                  <a:lnTo>
                    <a:pt x="2773" y="3088"/>
                  </a:lnTo>
                  <a:cubicBezTo>
                    <a:pt x="2773" y="2867"/>
                    <a:pt x="2930" y="2741"/>
                    <a:pt x="3119" y="2741"/>
                  </a:cubicBezTo>
                  <a:close/>
                  <a:moveTo>
                    <a:pt x="3151" y="0"/>
                  </a:moveTo>
                  <a:cubicBezTo>
                    <a:pt x="1449" y="0"/>
                    <a:pt x="63" y="1386"/>
                    <a:pt x="63" y="3088"/>
                  </a:cubicBezTo>
                  <a:cubicBezTo>
                    <a:pt x="63" y="3592"/>
                    <a:pt x="158" y="4096"/>
                    <a:pt x="441" y="4568"/>
                  </a:cubicBezTo>
                  <a:lnTo>
                    <a:pt x="63" y="5734"/>
                  </a:lnTo>
                  <a:cubicBezTo>
                    <a:pt x="0" y="5828"/>
                    <a:pt x="0" y="5955"/>
                    <a:pt x="126" y="6081"/>
                  </a:cubicBezTo>
                  <a:cubicBezTo>
                    <a:pt x="171" y="6125"/>
                    <a:pt x="263" y="6170"/>
                    <a:pt x="357" y="6170"/>
                  </a:cubicBezTo>
                  <a:cubicBezTo>
                    <a:pt x="396" y="6170"/>
                    <a:pt x="436" y="6162"/>
                    <a:pt x="473" y="6144"/>
                  </a:cubicBezTo>
                  <a:lnTo>
                    <a:pt x="1638" y="5765"/>
                  </a:lnTo>
                  <a:cubicBezTo>
                    <a:pt x="2079" y="6049"/>
                    <a:pt x="2615" y="6144"/>
                    <a:pt x="3151" y="6144"/>
                  </a:cubicBezTo>
                  <a:cubicBezTo>
                    <a:pt x="4852" y="6144"/>
                    <a:pt x="6270" y="4789"/>
                    <a:pt x="6270" y="3088"/>
                  </a:cubicBezTo>
                  <a:cubicBezTo>
                    <a:pt x="6270" y="1386"/>
                    <a:pt x="4852" y="0"/>
                    <a:pt x="3151" y="0"/>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grpSp>
      <p:grpSp>
        <p:nvGrpSpPr>
          <p:cNvPr id="337" name="Google Shape;7004;p88"/>
          <p:cNvGrpSpPr/>
          <p:nvPr/>
        </p:nvGrpSpPr>
        <p:grpSpPr>
          <a:xfrm>
            <a:off x="3781531" y="1707953"/>
            <a:ext cx="469273" cy="446093"/>
            <a:chOff x="-32576675" y="3944600"/>
            <a:chExt cx="307200" cy="292025"/>
          </a:xfrm>
          <a:solidFill>
            <a:srgbClr val="F54527"/>
          </a:solidFill>
        </p:grpSpPr>
        <p:sp>
          <p:nvSpPr>
            <p:cNvPr id="338" name="Google Shape;7005;p88"/>
            <p:cNvSpPr/>
            <p:nvPr/>
          </p:nvSpPr>
          <p:spPr>
            <a:xfrm>
              <a:off x="-32482950" y="3944600"/>
              <a:ext cx="213475" cy="214650"/>
            </a:xfrm>
            <a:custGeom>
              <a:avLst/>
              <a:gdLst/>
              <a:ahLst/>
              <a:cxnLst/>
              <a:rect l="l" t="t" r="r" b="b"/>
              <a:pathLst>
                <a:path w="8539" h="8586" extrusionOk="0">
                  <a:moveTo>
                    <a:pt x="5156" y="1"/>
                  </a:moveTo>
                  <a:cubicBezTo>
                    <a:pt x="4372" y="1"/>
                    <a:pt x="3593" y="308"/>
                    <a:pt x="2994" y="922"/>
                  </a:cubicBezTo>
                  <a:lnTo>
                    <a:pt x="1450" y="2466"/>
                  </a:lnTo>
                  <a:cubicBezTo>
                    <a:pt x="1681" y="2417"/>
                    <a:pt x="1916" y="2392"/>
                    <a:pt x="2152" y="2392"/>
                  </a:cubicBezTo>
                  <a:cubicBezTo>
                    <a:pt x="2529" y="2392"/>
                    <a:pt x="2909" y="2456"/>
                    <a:pt x="3277" y="2592"/>
                  </a:cubicBezTo>
                  <a:lnTo>
                    <a:pt x="3939" y="1899"/>
                  </a:lnTo>
                  <a:cubicBezTo>
                    <a:pt x="4270" y="1568"/>
                    <a:pt x="4703" y="1402"/>
                    <a:pt x="5136" y="1402"/>
                  </a:cubicBezTo>
                  <a:cubicBezTo>
                    <a:pt x="5569" y="1402"/>
                    <a:pt x="6003" y="1568"/>
                    <a:pt x="6333" y="1899"/>
                  </a:cubicBezTo>
                  <a:cubicBezTo>
                    <a:pt x="7027" y="2592"/>
                    <a:pt x="7027" y="3631"/>
                    <a:pt x="6333" y="4325"/>
                  </a:cubicBezTo>
                  <a:lnTo>
                    <a:pt x="3939" y="6719"/>
                  </a:lnTo>
                  <a:cubicBezTo>
                    <a:pt x="3608" y="7050"/>
                    <a:pt x="3175" y="7215"/>
                    <a:pt x="2742" y="7215"/>
                  </a:cubicBezTo>
                  <a:cubicBezTo>
                    <a:pt x="2309" y="7215"/>
                    <a:pt x="1875" y="7050"/>
                    <a:pt x="1545" y="6719"/>
                  </a:cubicBezTo>
                  <a:cubicBezTo>
                    <a:pt x="1261" y="6435"/>
                    <a:pt x="1104" y="6089"/>
                    <a:pt x="1072" y="5742"/>
                  </a:cubicBezTo>
                  <a:lnTo>
                    <a:pt x="1" y="6782"/>
                  </a:lnTo>
                  <a:cubicBezTo>
                    <a:pt x="158" y="7097"/>
                    <a:pt x="348" y="7381"/>
                    <a:pt x="600" y="7664"/>
                  </a:cubicBezTo>
                  <a:cubicBezTo>
                    <a:pt x="1214" y="8278"/>
                    <a:pt x="2002" y="8586"/>
                    <a:pt x="2781" y="8586"/>
                  </a:cubicBezTo>
                  <a:cubicBezTo>
                    <a:pt x="3561" y="8586"/>
                    <a:pt x="4333" y="8278"/>
                    <a:pt x="4916" y="7664"/>
                  </a:cubicBezTo>
                  <a:lnTo>
                    <a:pt x="7342" y="5270"/>
                  </a:lnTo>
                  <a:cubicBezTo>
                    <a:pt x="8539" y="4073"/>
                    <a:pt x="8539" y="2151"/>
                    <a:pt x="7342" y="922"/>
                  </a:cubicBezTo>
                  <a:cubicBezTo>
                    <a:pt x="6727" y="308"/>
                    <a:pt x="5940" y="1"/>
                    <a:pt x="5156" y="1"/>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339" name="Google Shape;7006;p88"/>
            <p:cNvSpPr/>
            <p:nvPr/>
          </p:nvSpPr>
          <p:spPr>
            <a:xfrm>
              <a:off x="-32576675" y="4020200"/>
              <a:ext cx="215850" cy="216425"/>
            </a:xfrm>
            <a:custGeom>
              <a:avLst/>
              <a:gdLst/>
              <a:ahLst/>
              <a:cxnLst/>
              <a:rect l="l" t="t" r="r" b="b"/>
              <a:pathLst>
                <a:path w="8634" h="8657" extrusionOk="0">
                  <a:moveTo>
                    <a:pt x="5865" y="1"/>
                  </a:moveTo>
                  <a:cubicBezTo>
                    <a:pt x="5081" y="1"/>
                    <a:pt x="4301" y="308"/>
                    <a:pt x="3718" y="922"/>
                  </a:cubicBezTo>
                  <a:lnTo>
                    <a:pt x="1230" y="3411"/>
                  </a:lnTo>
                  <a:cubicBezTo>
                    <a:pt x="1" y="4640"/>
                    <a:pt x="1" y="6562"/>
                    <a:pt x="1230" y="7759"/>
                  </a:cubicBezTo>
                  <a:cubicBezTo>
                    <a:pt x="1844" y="8358"/>
                    <a:pt x="2632" y="8657"/>
                    <a:pt x="3415" y="8657"/>
                  </a:cubicBezTo>
                  <a:cubicBezTo>
                    <a:pt x="4199" y="8657"/>
                    <a:pt x="4979" y="8358"/>
                    <a:pt x="5577" y="7759"/>
                  </a:cubicBezTo>
                  <a:lnTo>
                    <a:pt x="7152" y="6184"/>
                  </a:lnTo>
                  <a:lnTo>
                    <a:pt x="7152" y="6184"/>
                  </a:lnTo>
                  <a:cubicBezTo>
                    <a:pt x="6938" y="6218"/>
                    <a:pt x="6719" y="6235"/>
                    <a:pt x="6499" y="6235"/>
                  </a:cubicBezTo>
                  <a:cubicBezTo>
                    <a:pt x="6106" y="6235"/>
                    <a:pt x="5709" y="6179"/>
                    <a:pt x="5325" y="6058"/>
                  </a:cubicBezTo>
                  <a:lnTo>
                    <a:pt x="4569" y="6814"/>
                  </a:lnTo>
                  <a:cubicBezTo>
                    <a:pt x="4238" y="7145"/>
                    <a:pt x="3805" y="7310"/>
                    <a:pt x="3372" y="7310"/>
                  </a:cubicBezTo>
                  <a:cubicBezTo>
                    <a:pt x="2939" y="7310"/>
                    <a:pt x="2505" y="7145"/>
                    <a:pt x="2175" y="6814"/>
                  </a:cubicBezTo>
                  <a:cubicBezTo>
                    <a:pt x="1513" y="6121"/>
                    <a:pt x="1513" y="5081"/>
                    <a:pt x="2175" y="4388"/>
                  </a:cubicBezTo>
                  <a:lnTo>
                    <a:pt x="4664" y="1899"/>
                  </a:lnTo>
                  <a:cubicBezTo>
                    <a:pt x="4994" y="1568"/>
                    <a:pt x="5428" y="1403"/>
                    <a:pt x="5861" y="1403"/>
                  </a:cubicBezTo>
                  <a:cubicBezTo>
                    <a:pt x="6294" y="1403"/>
                    <a:pt x="6727" y="1568"/>
                    <a:pt x="7058" y="1899"/>
                  </a:cubicBezTo>
                  <a:cubicBezTo>
                    <a:pt x="7342" y="2183"/>
                    <a:pt x="7499" y="2561"/>
                    <a:pt x="7531" y="2907"/>
                  </a:cubicBezTo>
                  <a:lnTo>
                    <a:pt x="8287" y="2151"/>
                  </a:lnTo>
                  <a:lnTo>
                    <a:pt x="8633" y="1805"/>
                  </a:lnTo>
                  <a:cubicBezTo>
                    <a:pt x="8476" y="1490"/>
                    <a:pt x="8287" y="1206"/>
                    <a:pt x="8035" y="922"/>
                  </a:cubicBezTo>
                  <a:cubicBezTo>
                    <a:pt x="7436" y="308"/>
                    <a:pt x="6648" y="1"/>
                    <a:pt x="5865" y="1"/>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grpSp>
      <p:grpSp>
        <p:nvGrpSpPr>
          <p:cNvPr id="351" name="Google Shape;7018;p88"/>
          <p:cNvGrpSpPr/>
          <p:nvPr/>
        </p:nvGrpSpPr>
        <p:grpSpPr>
          <a:xfrm>
            <a:off x="6730347" y="1707238"/>
            <a:ext cx="446398" cy="445214"/>
            <a:chOff x="-30735200" y="3910925"/>
            <a:chExt cx="292225" cy="291450"/>
          </a:xfrm>
          <a:solidFill>
            <a:srgbClr val="F54527"/>
          </a:solidFill>
        </p:grpSpPr>
        <p:sp>
          <p:nvSpPr>
            <p:cNvPr id="352" name="Google Shape;7019;p88"/>
            <p:cNvSpPr/>
            <p:nvPr/>
          </p:nvSpPr>
          <p:spPr>
            <a:xfrm>
              <a:off x="-30683225" y="3962900"/>
              <a:ext cx="188275" cy="186700"/>
            </a:xfrm>
            <a:custGeom>
              <a:avLst/>
              <a:gdLst/>
              <a:ahLst/>
              <a:cxnLst/>
              <a:rect l="l" t="t" r="r" b="b"/>
              <a:pathLst>
                <a:path w="7531" h="7468" extrusionOk="0">
                  <a:moveTo>
                    <a:pt x="3750" y="663"/>
                  </a:moveTo>
                  <a:cubicBezTo>
                    <a:pt x="3939" y="663"/>
                    <a:pt x="4096" y="820"/>
                    <a:pt x="4096" y="1009"/>
                  </a:cubicBezTo>
                  <a:lnTo>
                    <a:pt x="4096" y="3624"/>
                  </a:lnTo>
                  <a:lnTo>
                    <a:pt x="5357" y="4884"/>
                  </a:lnTo>
                  <a:cubicBezTo>
                    <a:pt x="5514" y="5042"/>
                    <a:pt x="5514" y="5231"/>
                    <a:pt x="5357" y="5357"/>
                  </a:cubicBezTo>
                  <a:cubicBezTo>
                    <a:pt x="5294" y="5420"/>
                    <a:pt x="5207" y="5451"/>
                    <a:pt x="5120" y="5451"/>
                  </a:cubicBezTo>
                  <a:cubicBezTo>
                    <a:pt x="5034" y="5451"/>
                    <a:pt x="4947" y="5420"/>
                    <a:pt x="4884" y="5357"/>
                  </a:cubicBezTo>
                  <a:lnTo>
                    <a:pt x="3498" y="3971"/>
                  </a:lnTo>
                  <a:cubicBezTo>
                    <a:pt x="3435" y="3908"/>
                    <a:pt x="3403" y="3813"/>
                    <a:pt x="3403" y="3719"/>
                  </a:cubicBezTo>
                  <a:lnTo>
                    <a:pt x="3403" y="1009"/>
                  </a:lnTo>
                  <a:cubicBezTo>
                    <a:pt x="3403" y="820"/>
                    <a:pt x="3561" y="663"/>
                    <a:pt x="3750" y="663"/>
                  </a:cubicBezTo>
                  <a:close/>
                  <a:moveTo>
                    <a:pt x="3750" y="1"/>
                  </a:moveTo>
                  <a:cubicBezTo>
                    <a:pt x="1671" y="1"/>
                    <a:pt x="1" y="1702"/>
                    <a:pt x="1" y="3750"/>
                  </a:cubicBezTo>
                  <a:cubicBezTo>
                    <a:pt x="1" y="5829"/>
                    <a:pt x="1702" y="7468"/>
                    <a:pt x="3750" y="7468"/>
                  </a:cubicBezTo>
                  <a:cubicBezTo>
                    <a:pt x="5798" y="7468"/>
                    <a:pt x="7499" y="5798"/>
                    <a:pt x="7499" y="3750"/>
                  </a:cubicBezTo>
                  <a:cubicBezTo>
                    <a:pt x="7530" y="1702"/>
                    <a:pt x="5829" y="1"/>
                    <a:pt x="3750" y="1"/>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353" name="Google Shape;7020;p88"/>
            <p:cNvSpPr/>
            <p:nvPr/>
          </p:nvSpPr>
          <p:spPr>
            <a:xfrm>
              <a:off x="-30735200" y="3910925"/>
              <a:ext cx="292225" cy="291450"/>
            </a:xfrm>
            <a:custGeom>
              <a:avLst/>
              <a:gdLst/>
              <a:ahLst/>
              <a:cxnLst/>
              <a:rect l="l" t="t" r="r" b="b"/>
              <a:pathLst>
                <a:path w="11689" h="11658" extrusionOk="0">
                  <a:moveTo>
                    <a:pt x="5829" y="1355"/>
                  </a:moveTo>
                  <a:cubicBezTo>
                    <a:pt x="8286" y="1355"/>
                    <a:pt x="10271" y="3372"/>
                    <a:pt x="10271" y="5829"/>
                  </a:cubicBezTo>
                  <a:cubicBezTo>
                    <a:pt x="10271" y="8286"/>
                    <a:pt x="8318" y="10271"/>
                    <a:pt x="5829" y="10271"/>
                  </a:cubicBezTo>
                  <a:cubicBezTo>
                    <a:pt x="3403" y="10271"/>
                    <a:pt x="1387" y="8255"/>
                    <a:pt x="1387" y="5829"/>
                  </a:cubicBezTo>
                  <a:cubicBezTo>
                    <a:pt x="1387" y="3372"/>
                    <a:pt x="3371" y="1355"/>
                    <a:pt x="5829" y="1355"/>
                  </a:cubicBezTo>
                  <a:close/>
                  <a:moveTo>
                    <a:pt x="5829" y="1"/>
                  </a:moveTo>
                  <a:cubicBezTo>
                    <a:pt x="2647" y="1"/>
                    <a:pt x="0" y="2616"/>
                    <a:pt x="0" y="5829"/>
                  </a:cubicBezTo>
                  <a:cubicBezTo>
                    <a:pt x="0" y="9011"/>
                    <a:pt x="2647" y="11657"/>
                    <a:pt x="5829" y="11657"/>
                  </a:cubicBezTo>
                  <a:cubicBezTo>
                    <a:pt x="9011" y="11657"/>
                    <a:pt x="11657" y="9011"/>
                    <a:pt x="11657" y="5829"/>
                  </a:cubicBezTo>
                  <a:cubicBezTo>
                    <a:pt x="11689" y="2616"/>
                    <a:pt x="9042" y="1"/>
                    <a:pt x="5829" y="1"/>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grpSp>
      <p:sp>
        <p:nvSpPr>
          <p:cNvPr id="355" name="Google Shape;5917;p86"/>
          <p:cNvSpPr/>
          <p:nvPr/>
        </p:nvSpPr>
        <p:spPr>
          <a:xfrm>
            <a:off x="4339773" y="2577097"/>
            <a:ext cx="451033" cy="463173"/>
          </a:xfrm>
          <a:custGeom>
            <a:avLst/>
            <a:gdLst/>
            <a:ahLst/>
            <a:cxnLst/>
            <a:rect l="l" t="t" r="r" b="b"/>
            <a:pathLst>
              <a:path w="12446" h="12698" extrusionOk="0">
                <a:moveTo>
                  <a:pt x="6239" y="1"/>
                </a:moveTo>
                <a:cubicBezTo>
                  <a:pt x="5105" y="1"/>
                  <a:pt x="4191" y="915"/>
                  <a:pt x="4159" y="2112"/>
                </a:cubicBezTo>
                <a:cubicBezTo>
                  <a:pt x="4159" y="3088"/>
                  <a:pt x="4852" y="3939"/>
                  <a:pt x="5798" y="4097"/>
                </a:cubicBezTo>
                <a:lnTo>
                  <a:pt x="5798" y="5294"/>
                </a:lnTo>
                <a:cubicBezTo>
                  <a:pt x="4852" y="5483"/>
                  <a:pt x="4159" y="6333"/>
                  <a:pt x="4159" y="7310"/>
                </a:cubicBezTo>
                <a:cubicBezTo>
                  <a:pt x="4159" y="7657"/>
                  <a:pt x="4222" y="7972"/>
                  <a:pt x="4380" y="8255"/>
                </a:cubicBezTo>
                <a:lnTo>
                  <a:pt x="3403" y="9043"/>
                </a:lnTo>
                <a:cubicBezTo>
                  <a:pt x="3057" y="8728"/>
                  <a:pt x="2584" y="8570"/>
                  <a:pt x="2112" y="8570"/>
                </a:cubicBezTo>
                <a:cubicBezTo>
                  <a:pt x="946" y="8602"/>
                  <a:pt x="1" y="9515"/>
                  <a:pt x="1" y="10650"/>
                </a:cubicBezTo>
                <a:cubicBezTo>
                  <a:pt x="1" y="11784"/>
                  <a:pt x="946" y="12697"/>
                  <a:pt x="2112" y="12697"/>
                </a:cubicBezTo>
                <a:cubicBezTo>
                  <a:pt x="3246" y="12697"/>
                  <a:pt x="4128" y="11752"/>
                  <a:pt x="4191" y="10650"/>
                </a:cubicBezTo>
                <a:cubicBezTo>
                  <a:pt x="4191" y="10303"/>
                  <a:pt x="4096" y="9988"/>
                  <a:pt x="3939" y="9704"/>
                </a:cubicBezTo>
                <a:lnTo>
                  <a:pt x="4947" y="8917"/>
                </a:lnTo>
                <a:cubicBezTo>
                  <a:pt x="5294" y="9232"/>
                  <a:pt x="5766" y="9389"/>
                  <a:pt x="6239" y="9389"/>
                </a:cubicBezTo>
                <a:cubicBezTo>
                  <a:pt x="6743" y="9389"/>
                  <a:pt x="7184" y="9200"/>
                  <a:pt x="7530" y="8917"/>
                </a:cubicBezTo>
                <a:lnTo>
                  <a:pt x="8507" y="9704"/>
                </a:lnTo>
                <a:cubicBezTo>
                  <a:pt x="8350" y="9988"/>
                  <a:pt x="8287" y="10303"/>
                  <a:pt x="8287" y="10650"/>
                </a:cubicBezTo>
                <a:cubicBezTo>
                  <a:pt x="8287" y="11784"/>
                  <a:pt x="9232" y="12697"/>
                  <a:pt x="10366" y="12697"/>
                </a:cubicBezTo>
                <a:cubicBezTo>
                  <a:pt x="11500" y="12697"/>
                  <a:pt x="12414" y="11752"/>
                  <a:pt x="12445" y="10650"/>
                </a:cubicBezTo>
                <a:cubicBezTo>
                  <a:pt x="12445" y="9515"/>
                  <a:pt x="11563" y="8602"/>
                  <a:pt x="10366" y="8570"/>
                </a:cubicBezTo>
                <a:cubicBezTo>
                  <a:pt x="9862" y="8570"/>
                  <a:pt x="9421" y="8759"/>
                  <a:pt x="9074" y="9043"/>
                </a:cubicBezTo>
                <a:lnTo>
                  <a:pt x="8097" y="8255"/>
                </a:lnTo>
                <a:cubicBezTo>
                  <a:pt x="8255" y="7972"/>
                  <a:pt x="8318" y="7657"/>
                  <a:pt x="8318" y="7310"/>
                </a:cubicBezTo>
                <a:cubicBezTo>
                  <a:pt x="8318" y="6333"/>
                  <a:pt x="7625" y="5451"/>
                  <a:pt x="6680" y="5294"/>
                </a:cubicBezTo>
                <a:lnTo>
                  <a:pt x="6680" y="4097"/>
                </a:lnTo>
                <a:cubicBezTo>
                  <a:pt x="7625" y="3908"/>
                  <a:pt x="8318" y="3088"/>
                  <a:pt x="8318" y="2112"/>
                </a:cubicBezTo>
                <a:cubicBezTo>
                  <a:pt x="8318" y="946"/>
                  <a:pt x="7404" y="64"/>
                  <a:pt x="6239" y="1"/>
                </a:cubicBezTo>
                <a:close/>
              </a:path>
            </a:pathLst>
          </a:custGeom>
          <a:solidFill>
            <a:srgbClr val="F54527"/>
          </a:solidFill>
          <a:ln>
            <a:noFill/>
          </a:ln>
        </p:spPr>
        <p:txBody>
          <a:bodyPr spcFirstLastPara="1" wrap="square" lIns="68569" tIns="68569" rIns="68569" bIns="68569" anchor="ctr" anchorCtr="0">
            <a:noAutofit/>
          </a:bodyPr>
          <a:lstStyle/>
          <a:p>
            <a:endParaRPr sz="1050">
              <a:solidFill>
                <a:srgbClr val="09539E"/>
              </a:solidFill>
            </a:endParaRPr>
          </a:p>
        </p:txBody>
      </p:sp>
      <p:sp>
        <p:nvSpPr>
          <p:cNvPr id="356" name="Google Shape;5955;p86"/>
          <p:cNvSpPr/>
          <p:nvPr/>
        </p:nvSpPr>
        <p:spPr>
          <a:xfrm>
            <a:off x="4879374" y="2649496"/>
            <a:ext cx="459005" cy="390768"/>
          </a:xfrm>
          <a:custGeom>
            <a:avLst/>
            <a:gdLst/>
            <a:ahLst/>
            <a:cxnLst/>
            <a:rect l="l" t="t" r="r" b="b"/>
            <a:pathLst>
              <a:path w="12666" h="10713" extrusionOk="0">
                <a:moveTo>
                  <a:pt x="1765" y="3309"/>
                </a:moveTo>
                <a:lnTo>
                  <a:pt x="1765" y="7058"/>
                </a:lnTo>
                <a:cubicBezTo>
                  <a:pt x="1765" y="7278"/>
                  <a:pt x="1954" y="7436"/>
                  <a:pt x="2206" y="7436"/>
                </a:cubicBezTo>
                <a:lnTo>
                  <a:pt x="2615" y="7436"/>
                </a:lnTo>
                <a:lnTo>
                  <a:pt x="2615" y="9925"/>
                </a:lnTo>
                <a:lnTo>
                  <a:pt x="788" y="9925"/>
                </a:lnTo>
                <a:lnTo>
                  <a:pt x="788" y="3309"/>
                </a:lnTo>
                <a:close/>
                <a:moveTo>
                  <a:pt x="5073" y="3309"/>
                </a:moveTo>
                <a:lnTo>
                  <a:pt x="5073" y="7058"/>
                </a:lnTo>
                <a:cubicBezTo>
                  <a:pt x="5073" y="7278"/>
                  <a:pt x="5262" y="7436"/>
                  <a:pt x="5514" y="7436"/>
                </a:cubicBezTo>
                <a:lnTo>
                  <a:pt x="5892" y="7436"/>
                </a:lnTo>
                <a:lnTo>
                  <a:pt x="5892" y="9925"/>
                </a:lnTo>
                <a:lnTo>
                  <a:pt x="3403" y="9925"/>
                </a:lnTo>
                <a:lnTo>
                  <a:pt x="3403" y="7436"/>
                </a:lnTo>
                <a:lnTo>
                  <a:pt x="3813" y="7436"/>
                </a:lnTo>
                <a:cubicBezTo>
                  <a:pt x="4033" y="7436"/>
                  <a:pt x="4254" y="7247"/>
                  <a:pt x="4254" y="7058"/>
                </a:cubicBezTo>
                <a:lnTo>
                  <a:pt x="4254" y="3309"/>
                </a:lnTo>
                <a:close/>
                <a:moveTo>
                  <a:pt x="8412" y="3309"/>
                </a:moveTo>
                <a:lnTo>
                  <a:pt x="8412" y="7058"/>
                </a:lnTo>
                <a:cubicBezTo>
                  <a:pt x="8412" y="7278"/>
                  <a:pt x="8601" y="7436"/>
                  <a:pt x="8853" y="7436"/>
                </a:cubicBezTo>
                <a:lnTo>
                  <a:pt x="9294" y="7436"/>
                </a:lnTo>
                <a:lnTo>
                  <a:pt x="9294" y="9925"/>
                </a:lnTo>
                <a:lnTo>
                  <a:pt x="6711" y="9925"/>
                </a:lnTo>
                <a:lnTo>
                  <a:pt x="6711" y="7436"/>
                </a:lnTo>
                <a:lnTo>
                  <a:pt x="7152" y="7436"/>
                </a:lnTo>
                <a:cubicBezTo>
                  <a:pt x="7404" y="7436"/>
                  <a:pt x="7593" y="7247"/>
                  <a:pt x="7593" y="7058"/>
                </a:cubicBezTo>
                <a:lnTo>
                  <a:pt x="7593" y="3309"/>
                </a:lnTo>
                <a:close/>
                <a:moveTo>
                  <a:pt x="11815" y="3309"/>
                </a:moveTo>
                <a:lnTo>
                  <a:pt x="11815" y="9925"/>
                </a:lnTo>
                <a:lnTo>
                  <a:pt x="9988" y="9925"/>
                </a:lnTo>
                <a:lnTo>
                  <a:pt x="9988" y="7436"/>
                </a:lnTo>
                <a:lnTo>
                  <a:pt x="10429" y="7436"/>
                </a:lnTo>
                <a:cubicBezTo>
                  <a:pt x="10649" y="7436"/>
                  <a:pt x="10870" y="7247"/>
                  <a:pt x="10870" y="7058"/>
                </a:cubicBezTo>
                <a:lnTo>
                  <a:pt x="10870" y="3309"/>
                </a:lnTo>
                <a:close/>
                <a:moveTo>
                  <a:pt x="379" y="1"/>
                </a:moveTo>
                <a:cubicBezTo>
                  <a:pt x="158" y="1"/>
                  <a:pt x="1" y="190"/>
                  <a:pt x="1" y="379"/>
                </a:cubicBezTo>
                <a:lnTo>
                  <a:pt x="1" y="10334"/>
                </a:lnTo>
                <a:cubicBezTo>
                  <a:pt x="1" y="10555"/>
                  <a:pt x="190" y="10712"/>
                  <a:pt x="379" y="10712"/>
                </a:cubicBezTo>
                <a:lnTo>
                  <a:pt x="12224" y="10712"/>
                </a:lnTo>
                <a:cubicBezTo>
                  <a:pt x="12476" y="10712"/>
                  <a:pt x="12665" y="10523"/>
                  <a:pt x="12665" y="10334"/>
                </a:cubicBezTo>
                <a:lnTo>
                  <a:pt x="12665" y="379"/>
                </a:lnTo>
                <a:cubicBezTo>
                  <a:pt x="12634" y="190"/>
                  <a:pt x="12445" y="1"/>
                  <a:pt x="12224" y="1"/>
                </a:cubicBezTo>
                <a:close/>
              </a:path>
            </a:pathLst>
          </a:custGeom>
          <a:solidFill>
            <a:srgbClr val="F54527"/>
          </a:solidFill>
          <a:ln>
            <a:noFill/>
          </a:ln>
        </p:spPr>
        <p:txBody>
          <a:bodyPr spcFirstLastPara="1" wrap="square" lIns="68569" tIns="68569" rIns="68569" bIns="68569" anchor="ctr" anchorCtr="0">
            <a:noAutofit/>
          </a:bodyPr>
          <a:lstStyle/>
          <a:p>
            <a:endParaRPr sz="1050">
              <a:solidFill>
                <a:srgbClr val="09539E"/>
              </a:solidFill>
            </a:endParaRPr>
          </a:p>
        </p:txBody>
      </p:sp>
      <p:grpSp>
        <p:nvGrpSpPr>
          <p:cNvPr id="357" name="Google Shape;5983;p86"/>
          <p:cNvGrpSpPr/>
          <p:nvPr/>
        </p:nvGrpSpPr>
        <p:grpSpPr>
          <a:xfrm>
            <a:off x="5526834" y="2589234"/>
            <a:ext cx="461288" cy="462005"/>
            <a:chOff x="-38538975" y="3954250"/>
            <a:chExt cx="318225" cy="316650"/>
          </a:xfrm>
          <a:solidFill>
            <a:srgbClr val="F54527"/>
          </a:solidFill>
        </p:grpSpPr>
        <p:sp>
          <p:nvSpPr>
            <p:cNvPr id="358" name="Google Shape;5984;p86"/>
            <p:cNvSpPr/>
            <p:nvPr/>
          </p:nvSpPr>
          <p:spPr>
            <a:xfrm>
              <a:off x="-38538975" y="3954250"/>
              <a:ext cx="254425" cy="253625"/>
            </a:xfrm>
            <a:custGeom>
              <a:avLst/>
              <a:gdLst/>
              <a:ahLst/>
              <a:cxnLst/>
              <a:rect l="l" t="t" r="r" b="b"/>
              <a:pathLst>
                <a:path w="10177" h="10145" extrusionOk="0">
                  <a:moveTo>
                    <a:pt x="5104" y="3813"/>
                  </a:moveTo>
                  <a:cubicBezTo>
                    <a:pt x="5797" y="3813"/>
                    <a:pt x="6364" y="4348"/>
                    <a:pt x="6364" y="5073"/>
                  </a:cubicBezTo>
                  <a:cubicBezTo>
                    <a:pt x="6364" y="5766"/>
                    <a:pt x="5797" y="6333"/>
                    <a:pt x="5104" y="6333"/>
                  </a:cubicBezTo>
                  <a:cubicBezTo>
                    <a:pt x="4379" y="6333"/>
                    <a:pt x="3844" y="5766"/>
                    <a:pt x="3844" y="5073"/>
                  </a:cubicBezTo>
                  <a:cubicBezTo>
                    <a:pt x="3844" y="4411"/>
                    <a:pt x="4411" y="3813"/>
                    <a:pt x="5104" y="3813"/>
                  </a:cubicBezTo>
                  <a:close/>
                  <a:moveTo>
                    <a:pt x="5104" y="0"/>
                  </a:moveTo>
                  <a:cubicBezTo>
                    <a:pt x="2300" y="0"/>
                    <a:pt x="0" y="2269"/>
                    <a:pt x="0" y="5073"/>
                  </a:cubicBezTo>
                  <a:cubicBezTo>
                    <a:pt x="63" y="7908"/>
                    <a:pt x="2300" y="10145"/>
                    <a:pt x="5104" y="10145"/>
                  </a:cubicBezTo>
                  <a:cubicBezTo>
                    <a:pt x="7877" y="10145"/>
                    <a:pt x="10176" y="7877"/>
                    <a:pt x="10176" y="5073"/>
                  </a:cubicBezTo>
                  <a:cubicBezTo>
                    <a:pt x="10176" y="2269"/>
                    <a:pt x="7877" y="0"/>
                    <a:pt x="5104" y="0"/>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359" name="Google Shape;5985;p86"/>
            <p:cNvSpPr/>
            <p:nvPr/>
          </p:nvSpPr>
          <p:spPr>
            <a:xfrm>
              <a:off x="-38496450" y="4081725"/>
              <a:ext cx="275700" cy="189175"/>
            </a:xfrm>
            <a:custGeom>
              <a:avLst/>
              <a:gdLst/>
              <a:ahLst/>
              <a:cxnLst/>
              <a:rect l="l" t="t" r="r" b="b"/>
              <a:pathLst>
                <a:path w="11028" h="7567" extrusionOk="0">
                  <a:moveTo>
                    <a:pt x="9774" y="0"/>
                  </a:moveTo>
                  <a:cubicBezTo>
                    <a:pt x="9040" y="0"/>
                    <a:pt x="8444" y="548"/>
                    <a:pt x="8444" y="1265"/>
                  </a:cubicBezTo>
                  <a:cubicBezTo>
                    <a:pt x="8444" y="1801"/>
                    <a:pt x="8790" y="2305"/>
                    <a:pt x="9295" y="2463"/>
                  </a:cubicBezTo>
                  <a:lnTo>
                    <a:pt x="9295" y="2967"/>
                  </a:lnTo>
                  <a:cubicBezTo>
                    <a:pt x="9295" y="4416"/>
                    <a:pt x="8192" y="5645"/>
                    <a:pt x="6774" y="5834"/>
                  </a:cubicBezTo>
                  <a:lnTo>
                    <a:pt x="6774" y="4825"/>
                  </a:lnTo>
                  <a:cubicBezTo>
                    <a:pt x="5829" y="5487"/>
                    <a:pt x="4663" y="5865"/>
                    <a:pt x="3403" y="5865"/>
                  </a:cubicBezTo>
                  <a:cubicBezTo>
                    <a:pt x="2143" y="5865"/>
                    <a:pt x="977" y="5487"/>
                    <a:pt x="1" y="4825"/>
                  </a:cubicBezTo>
                  <a:lnTo>
                    <a:pt x="1" y="6306"/>
                  </a:lnTo>
                  <a:cubicBezTo>
                    <a:pt x="1" y="7031"/>
                    <a:pt x="568" y="7566"/>
                    <a:pt x="1261" y="7566"/>
                  </a:cubicBezTo>
                  <a:lnTo>
                    <a:pt x="5388" y="7566"/>
                  </a:lnTo>
                  <a:cubicBezTo>
                    <a:pt x="5955" y="7566"/>
                    <a:pt x="6459" y="7220"/>
                    <a:pt x="6617" y="6716"/>
                  </a:cubicBezTo>
                  <a:cubicBezTo>
                    <a:pt x="8601" y="6495"/>
                    <a:pt x="10082" y="4920"/>
                    <a:pt x="10114" y="2904"/>
                  </a:cubicBezTo>
                  <a:lnTo>
                    <a:pt x="10114" y="2400"/>
                  </a:lnTo>
                  <a:cubicBezTo>
                    <a:pt x="10649" y="2211"/>
                    <a:pt x="11027" y="1706"/>
                    <a:pt x="10996" y="1108"/>
                  </a:cubicBezTo>
                  <a:cubicBezTo>
                    <a:pt x="10964" y="572"/>
                    <a:pt x="10492" y="100"/>
                    <a:pt x="9893" y="5"/>
                  </a:cubicBezTo>
                  <a:cubicBezTo>
                    <a:pt x="9853" y="2"/>
                    <a:pt x="9813" y="0"/>
                    <a:pt x="9774" y="0"/>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grpSp>
      <p:grpSp>
        <p:nvGrpSpPr>
          <p:cNvPr id="360" name="Google Shape;5986;p86"/>
          <p:cNvGrpSpPr/>
          <p:nvPr/>
        </p:nvGrpSpPr>
        <p:grpSpPr>
          <a:xfrm>
            <a:off x="7353853" y="2571605"/>
            <a:ext cx="465818" cy="464303"/>
            <a:chOff x="-37385100" y="3949908"/>
            <a:chExt cx="321350" cy="318225"/>
          </a:xfrm>
          <a:solidFill>
            <a:srgbClr val="F54527"/>
          </a:solidFill>
        </p:grpSpPr>
        <p:sp>
          <p:nvSpPr>
            <p:cNvPr id="361" name="Google Shape;5987;p86"/>
            <p:cNvSpPr/>
            <p:nvPr/>
          </p:nvSpPr>
          <p:spPr>
            <a:xfrm>
              <a:off x="-37190575" y="4145233"/>
              <a:ext cx="126825" cy="122900"/>
            </a:xfrm>
            <a:custGeom>
              <a:avLst/>
              <a:gdLst/>
              <a:ahLst/>
              <a:cxnLst/>
              <a:rect l="l" t="t" r="r" b="b"/>
              <a:pathLst>
                <a:path w="5073" h="4916" extrusionOk="0">
                  <a:moveTo>
                    <a:pt x="2238" y="1"/>
                  </a:moveTo>
                  <a:cubicBezTo>
                    <a:pt x="1986" y="442"/>
                    <a:pt x="1671" y="820"/>
                    <a:pt x="1324" y="1229"/>
                  </a:cubicBezTo>
                  <a:cubicBezTo>
                    <a:pt x="946" y="1671"/>
                    <a:pt x="473" y="1986"/>
                    <a:pt x="1" y="2238"/>
                  </a:cubicBezTo>
                  <a:lnTo>
                    <a:pt x="2206" y="4443"/>
                  </a:lnTo>
                  <a:cubicBezTo>
                    <a:pt x="2521" y="4758"/>
                    <a:pt x="2923" y="4916"/>
                    <a:pt x="3325" y="4916"/>
                  </a:cubicBezTo>
                  <a:cubicBezTo>
                    <a:pt x="3726" y="4916"/>
                    <a:pt x="4128" y="4758"/>
                    <a:pt x="4443" y="4443"/>
                  </a:cubicBezTo>
                  <a:cubicBezTo>
                    <a:pt x="5073" y="3813"/>
                    <a:pt x="5073" y="2836"/>
                    <a:pt x="4443" y="2206"/>
                  </a:cubicBezTo>
                  <a:lnTo>
                    <a:pt x="2238" y="1"/>
                  </a:ln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362" name="Google Shape;5988;p86"/>
            <p:cNvSpPr/>
            <p:nvPr/>
          </p:nvSpPr>
          <p:spPr>
            <a:xfrm>
              <a:off x="-37385100" y="3949908"/>
              <a:ext cx="248125" cy="248950"/>
            </a:xfrm>
            <a:custGeom>
              <a:avLst/>
              <a:gdLst/>
              <a:ahLst/>
              <a:cxnLst/>
              <a:rect l="l" t="t" r="r" b="b"/>
              <a:pathLst>
                <a:path w="9925" h="9958" extrusionOk="0">
                  <a:moveTo>
                    <a:pt x="4978" y="1702"/>
                  </a:moveTo>
                  <a:cubicBezTo>
                    <a:pt x="6774" y="1702"/>
                    <a:pt x="8286" y="3214"/>
                    <a:pt x="8286" y="5010"/>
                  </a:cubicBezTo>
                  <a:cubicBezTo>
                    <a:pt x="8254" y="5892"/>
                    <a:pt x="7939" y="6711"/>
                    <a:pt x="7341" y="7310"/>
                  </a:cubicBezTo>
                  <a:cubicBezTo>
                    <a:pt x="6742" y="7908"/>
                    <a:pt x="5923" y="8318"/>
                    <a:pt x="4978" y="8318"/>
                  </a:cubicBezTo>
                  <a:cubicBezTo>
                    <a:pt x="3151" y="8318"/>
                    <a:pt x="1670" y="6837"/>
                    <a:pt x="1670" y="5010"/>
                  </a:cubicBezTo>
                  <a:cubicBezTo>
                    <a:pt x="1670" y="3214"/>
                    <a:pt x="3151" y="1702"/>
                    <a:pt x="4978" y="1702"/>
                  </a:cubicBezTo>
                  <a:close/>
                  <a:moveTo>
                    <a:pt x="4978" y="1"/>
                  </a:moveTo>
                  <a:cubicBezTo>
                    <a:pt x="2268" y="1"/>
                    <a:pt x="0" y="2269"/>
                    <a:pt x="0" y="4978"/>
                  </a:cubicBezTo>
                  <a:cubicBezTo>
                    <a:pt x="0" y="7688"/>
                    <a:pt x="2268" y="9956"/>
                    <a:pt x="4978" y="9956"/>
                  </a:cubicBezTo>
                  <a:cubicBezTo>
                    <a:pt x="5013" y="9957"/>
                    <a:pt x="5048" y="9957"/>
                    <a:pt x="5083" y="9957"/>
                  </a:cubicBezTo>
                  <a:cubicBezTo>
                    <a:pt x="6367" y="9957"/>
                    <a:pt x="7586" y="9395"/>
                    <a:pt x="8506" y="8444"/>
                  </a:cubicBezTo>
                  <a:cubicBezTo>
                    <a:pt x="9420" y="7499"/>
                    <a:pt x="9924" y="6270"/>
                    <a:pt x="9924" y="4978"/>
                  </a:cubicBezTo>
                  <a:cubicBezTo>
                    <a:pt x="9924" y="2269"/>
                    <a:pt x="7687" y="1"/>
                    <a:pt x="4978" y="1"/>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grpSp>
      <p:grpSp>
        <p:nvGrpSpPr>
          <p:cNvPr id="363" name="Google Shape;6005;p86"/>
          <p:cNvGrpSpPr/>
          <p:nvPr/>
        </p:nvGrpSpPr>
        <p:grpSpPr>
          <a:xfrm>
            <a:off x="4901348" y="3495290"/>
            <a:ext cx="406289" cy="408912"/>
            <a:chOff x="-40011050" y="3972375"/>
            <a:chExt cx="316650" cy="316625"/>
          </a:xfrm>
          <a:solidFill>
            <a:srgbClr val="F54527"/>
          </a:solidFill>
        </p:grpSpPr>
        <p:sp>
          <p:nvSpPr>
            <p:cNvPr id="364" name="Google Shape;6006;p86"/>
            <p:cNvSpPr/>
            <p:nvPr/>
          </p:nvSpPr>
          <p:spPr>
            <a:xfrm>
              <a:off x="-40011050" y="3972375"/>
              <a:ext cx="316650" cy="232350"/>
            </a:xfrm>
            <a:custGeom>
              <a:avLst/>
              <a:gdLst/>
              <a:ahLst/>
              <a:cxnLst/>
              <a:rect l="l" t="t" r="r" b="b"/>
              <a:pathLst>
                <a:path w="12666" h="9294" extrusionOk="0">
                  <a:moveTo>
                    <a:pt x="11405" y="1701"/>
                  </a:moveTo>
                  <a:cubicBezTo>
                    <a:pt x="11626" y="1701"/>
                    <a:pt x="11846" y="1890"/>
                    <a:pt x="11846" y="2142"/>
                  </a:cubicBezTo>
                  <a:cubicBezTo>
                    <a:pt x="11846" y="3749"/>
                    <a:pt x="11090" y="4663"/>
                    <a:pt x="9956" y="4978"/>
                  </a:cubicBezTo>
                  <a:cubicBezTo>
                    <a:pt x="10051" y="4631"/>
                    <a:pt x="10145" y="4222"/>
                    <a:pt x="10145" y="3844"/>
                  </a:cubicBezTo>
                  <a:lnTo>
                    <a:pt x="10145" y="1701"/>
                  </a:lnTo>
                  <a:close/>
                  <a:moveTo>
                    <a:pt x="2584" y="1701"/>
                  </a:moveTo>
                  <a:lnTo>
                    <a:pt x="2584" y="3812"/>
                  </a:lnTo>
                  <a:cubicBezTo>
                    <a:pt x="2584" y="4222"/>
                    <a:pt x="2647" y="4600"/>
                    <a:pt x="2773" y="5009"/>
                  </a:cubicBezTo>
                  <a:cubicBezTo>
                    <a:pt x="1639" y="4694"/>
                    <a:pt x="851" y="3781"/>
                    <a:pt x="851" y="2142"/>
                  </a:cubicBezTo>
                  <a:cubicBezTo>
                    <a:pt x="851" y="1890"/>
                    <a:pt x="1040" y="1701"/>
                    <a:pt x="1292" y="1701"/>
                  </a:cubicBezTo>
                  <a:close/>
                  <a:moveTo>
                    <a:pt x="4065" y="3655"/>
                  </a:moveTo>
                  <a:cubicBezTo>
                    <a:pt x="4317" y="3655"/>
                    <a:pt x="4506" y="3875"/>
                    <a:pt x="4506" y="4096"/>
                  </a:cubicBezTo>
                  <a:cubicBezTo>
                    <a:pt x="4506" y="4631"/>
                    <a:pt x="4821" y="5041"/>
                    <a:pt x="5262" y="5261"/>
                  </a:cubicBezTo>
                  <a:cubicBezTo>
                    <a:pt x="5451" y="5324"/>
                    <a:pt x="5577" y="5608"/>
                    <a:pt x="5482" y="5797"/>
                  </a:cubicBezTo>
                  <a:cubicBezTo>
                    <a:pt x="5431" y="5952"/>
                    <a:pt x="5229" y="6065"/>
                    <a:pt x="5054" y="6065"/>
                  </a:cubicBezTo>
                  <a:cubicBezTo>
                    <a:pt x="5017" y="6065"/>
                    <a:pt x="4980" y="6060"/>
                    <a:pt x="4947" y="6049"/>
                  </a:cubicBezTo>
                  <a:cubicBezTo>
                    <a:pt x="4128" y="5734"/>
                    <a:pt x="3655" y="4946"/>
                    <a:pt x="3655" y="4096"/>
                  </a:cubicBezTo>
                  <a:cubicBezTo>
                    <a:pt x="3655" y="3875"/>
                    <a:pt x="3844" y="3655"/>
                    <a:pt x="4065" y="3655"/>
                  </a:cubicBezTo>
                  <a:close/>
                  <a:moveTo>
                    <a:pt x="2993" y="0"/>
                  </a:moveTo>
                  <a:cubicBezTo>
                    <a:pt x="2741" y="0"/>
                    <a:pt x="2552" y="189"/>
                    <a:pt x="2552" y="441"/>
                  </a:cubicBezTo>
                  <a:lnTo>
                    <a:pt x="2552" y="882"/>
                  </a:lnTo>
                  <a:lnTo>
                    <a:pt x="1261" y="882"/>
                  </a:lnTo>
                  <a:cubicBezTo>
                    <a:pt x="536" y="882"/>
                    <a:pt x="1" y="1418"/>
                    <a:pt x="1" y="2142"/>
                  </a:cubicBezTo>
                  <a:cubicBezTo>
                    <a:pt x="1" y="4568"/>
                    <a:pt x="1513" y="5797"/>
                    <a:pt x="3183" y="5923"/>
                  </a:cubicBezTo>
                  <a:cubicBezTo>
                    <a:pt x="4159" y="7372"/>
                    <a:pt x="5073" y="7089"/>
                    <a:pt x="5073" y="7687"/>
                  </a:cubicBezTo>
                  <a:cubicBezTo>
                    <a:pt x="5073" y="8286"/>
                    <a:pt x="4821" y="8884"/>
                    <a:pt x="4443" y="9294"/>
                  </a:cubicBezTo>
                  <a:lnTo>
                    <a:pt x="8192" y="9294"/>
                  </a:lnTo>
                  <a:cubicBezTo>
                    <a:pt x="7782" y="8884"/>
                    <a:pt x="7562" y="8286"/>
                    <a:pt x="7562" y="7687"/>
                  </a:cubicBezTo>
                  <a:cubicBezTo>
                    <a:pt x="7562" y="7089"/>
                    <a:pt x="8507" y="7372"/>
                    <a:pt x="9484" y="5923"/>
                  </a:cubicBezTo>
                  <a:cubicBezTo>
                    <a:pt x="11216" y="5797"/>
                    <a:pt x="12666" y="4537"/>
                    <a:pt x="12666" y="2142"/>
                  </a:cubicBezTo>
                  <a:cubicBezTo>
                    <a:pt x="12666" y="1418"/>
                    <a:pt x="12098" y="882"/>
                    <a:pt x="11405" y="882"/>
                  </a:cubicBezTo>
                  <a:lnTo>
                    <a:pt x="10145" y="882"/>
                  </a:lnTo>
                  <a:lnTo>
                    <a:pt x="10145" y="441"/>
                  </a:lnTo>
                  <a:cubicBezTo>
                    <a:pt x="10145" y="189"/>
                    <a:pt x="9956" y="0"/>
                    <a:pt x="9704" y="0"/>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365" name="Google Shape;6007;p86"/>
            <p:cNvSpPr/>
            <p:nvPr/>
          </p:nvSpPr>
          <p:spPr>
            <a:xfrm>
              <a:off x="-39950400" y="4225975"/>
              <a:ext cx="194575" cy="63025"/>
            </a:xfrm>
            <a:custGeom>
              <a:avLst/>
              <a:gdLst/>
              <a:ahLst/>
              <a:cxnLst/>
              <a:rect l="l" t="t" r="r" b="b"/>
              <a:pathLst>
                <a:path w="7783" h="2521" extrusionOk="0">
                  <a:moveTo>
                    <a:pt x="757" y="1"/>
                  </a:moveTo>
                  <a:lnTo>
                    <a:pt x="63" y="1954"/>
                  </a:lnTo>
                  <a:cubicBezTo>
                    <a:pt x="0" y="2237"/>
                    <a:pt x="158" y="2521"/>
                    <a:pt x="473" y="2521"/>
                  </a:cubicBezTo>
                  <a:lnTo>
                    <a:pt x="7278" y="2521"/>
                  </a:lnTo>
                  <a:cubicBezTo>
                    <a:pt x="7593" y="2521"/>
                    <a:pt x="7782" y="2237"/>
                    <a:pt x="7688" y="1954"/>
                  </a:cubicBezTo>
                  <a:lnTo>
                    <a:pt x="6995" y="1"/>
                  </a:ln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grpSp>
      <p:grpSp>
        <p:nvGrpSpPr>
          <p:cNvPr id="366" name="Google Shape;6020;p86"/>
          <p:cNvGrpSpPr/>
          <p:nvPr/>
        </p:nvGrpSpPr>
        <p:grpSpPr>
          <a:xfrm>
            <a:off x="6148312" y="2583009"/>
            <a:ext cx="272918" cy="462005"/>
            <a:chOff x="-38109725" y="3955025"/>
            <a:chExt cx="188275" cy="316650"/>
          </a:xfrm>
          <a:solidFill>
            <a:srgbClr val="F54527"/>
          </a:solidFill>
        </p:grpSpPr>
        <p:sp>
          <p:nvSpPr>
            <p:cNvPr id="367" name="Google Shape;6021;p86"/>
            <p:cNvSpPr/>
            <p:nvPr/>
          </p:nvSpPr>
          <p:spPr>
            <a:xfrm>
              <a:off x="-38109725" y="3955025"/>
              <a:ext cx="188275" cy="220575"/>
            </a:xfrm>
            <a:custGeom>
              <a:avLst/>
              <a:gdLst/>
              <a:ahLst/>
              <a:cxnLst/>
              <a:rect l="l" t="t" r="r" b="b"/>
              <a:pathLst>
                <a:path w="7531" h="8823" extrusionOk="0">
                  <a:moveTo>
                    <a:pt x="3372" y="1"/>
                  </a:moveTo>
                  <a:lnTo>
                    <a:pt x="95" y="5703"/>
                  </a:lnTo>
                  <a:cubicBezTo>
                    <a:pt x="1" y="5829"/>
                    <a:pt x="1" y="5987"/>
                    <a:pt x="95" y="6113"/>
                  </a:cubicBezTo>
                  <a:lnTo>
                    <a:pt x="1418" y="8822"/>
                  </a:lnTo>
                  <a:lnTo>
                    <a:pt x="6081" y="8822"/>
                  </a:lnTo>
                  <a:lnTo>
                    <a:pt x="7467" y="6113"/>
                  </a:lnTo>
                  <a:cubicBezTo>
                    <a:pt x="7530" y="5987"/>
                    <a:pt x="7499" y="5829"/>
                    <a:pt x="7467" y="5703"/>
                  </a:cubicBezTo>
                  <a:lnTo>
                    <a:pt x="4191" y="1"/>
                  </a:lnTo>
                  <a:lnTo>
                    <a:pt x="4191" y="4727"/>
                  </a:lnTo>
                  <a:cubicBezTo>
                    <a:pt x="4663" y="4884"/>
                    <a:pt x="5010" y="5357"/>
                    <a:pt x="5010" y="5892"/>
                  </a:cubicBezTo>
                  <a:cubicBezTo>
                    <a:pt x="5010" y="6585"/>
                    <a:pt x="4474" y="7121"/>
                    <a:pt x="3750" y="7121"/>
                  </a:cubicBezTo>
                  <a:cubicBezTo>
                    <a:pt x="3088" y="7121"/>
                    <a:pt x="2521" y="6585"/>
                    <a:pt x="2521" y="5892"/>
                  </a:cubicBezTo>
                  <a:cubicBezTo>
                    <a:pt x="2521" y="5357"/>
                    <a:pt x="2899" y="4916"/>
                    <a:pt x="3372" y="4727"/>
                  </a:cubicBezTo>
                  <a:lnTo>
                    <a:pt x="3372" y="1"/>
                  </a:ln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368" name="Google Shape;6022;p86"/>
            <p:cNvSpPr/>
            <p:nvPr/>
          </p:nvSpPr>
          <p:spPr>
            <a:xfrm>
              <a:off x="-38067200" y="4196050"/>
              <a:ext cx="104775" cy="75625"/>
            </a:xfrm>
            <a:custGeom>
              <a:avLst/>
              <a:gdLst/>
              <a:ahLst/>
              <a:cxnLst/>
              <a:rect l="l" t="t" r="r" b="b"/>
              <a:pathLst>
                <a:path w="4191" h="3025" extrusionOk="0">
                  <a:moveTo>
                    <a:pt x="32" y="0"/>
                  </a:moveTo>
                  <a:lnTo>
                    <a:pt x="32" y="2615"/>
                  </a:lnTo>
                  <a:cubicBezTo>
                    <a:pt x="1" y="2836"/>
                    <a:pt x="190" y="3025"/>
                    <a:pt x="442" y="3025"/>
                  </a:cubicBezTo>
                  <a:lnTo>
                    <a:pt x="3750" y="3025"/>
                  </a:lnTo>
                  <a:cubicBezTo>
                    <a:pt x="3970" y="3025"/>
                    <a:pt x="4191" y="2836"/>
                    <a:pt x="4191" y="2615"/>
                  </a:cubicBezTo>
                  <a:lnTo>
                    <a:pt x="4191" y="0"/>
                  </a:ln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grpSp>
      <p:grpSp>
        <p:nvGrpSpPr>
          <p:cNvPr id="369" name="Google Shape;6038;p86"/>
          <p:cNvGrpSpPr/>
          <p:nvPr/>
        </p:nvGrpSpPr>
        <p:grpSpPr>
          <a:xfrm>
            <a:off x="3796055" y="2604496"/>
            <a:ext cx="454439" cy="462589"/>
            <a:chOff x="-39647175" y="3972000"/>
            <a:chExt cx="313500" cy="317050"/>
          </a:xfrm>
          <a:solidFill>
            <a:srgbClr val="F54527"/>
          </a:solidFill>
        </p:grpSpPr>
        <p:sp>
          <p:nvSpPr>
            <p:cNvPr id="370" name="Google Shape;6039;p86"/>
            <p:cNvSpPr/>
            <p:nvPr/>
          </p:nvSpPr>
          <p:spPr>
            <a:xfrm>
              <a:off x="-39647175" y="3972000"/>
              <a:ext cx="95325" cy="153975"/>
            </a:xfrm>
            <a:custGeom>
              <a:avLst/>
              <a:gdLst/>
              <a:ahLst/>
              <a:cxnLst/>
              <a:rect l="l" t="t" r="r" b="b"/>
              <a:pathLst>
                <a:path w="3813" h="6159" extrusionOk="0">
                  <a:moveTo>
                    <a:pt x="1698" y="1"/>
                  </a:moveTo>
                  <a:cubicBezTo>
                    <a:pt x="1520" y="1"/>
                    <a:pt x="1373" y="138"/>
                    <a:pt x="1293" y="299"/>
                  </a:cubicBezTo>
                  <a:lnTo>
                    <a:pt x="1" y="5119"/>
                  </a:lnTo>
                  <a:cubicBezTo>
                    <a:pt x="1" y="5308"/>
                    <a:pt x="127" y="5528"/>
                    <a:pt x="316" y="5623"/>
                  </a:cubicBezTo>
                  <a:lnTo>
                    <a:pt x="2332" y="6158"/>
                  </a:lnTo>
                  <a:cubicBezTo>
                    <a:pt x="3277" y="2630"/>
                    <a:pt x="2868" y="4111"/>
                    <a:pt x="3813" y="582"/>
                  </a:cubicBezTo>
                  <a:lnTo>
                    <a:pt x="1797" y="15"/>
                  </a:lnTo>
                  <a:cubicBezTo>
                    <a:pt x="1763" y="5"/>
                    <a:pt x="1730" y="1"/>
                    <a:pt x="1698" y="1"/>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371" name="Google Shape;6040;p86"/>
            <p:cNvSpPr/>
            <p:nvPr/>
          </p:nvSpPr>
          <p:spPr>
            <a:xfrm>
              <a:off x="-39588875" y="4011750"/>
              <a:ext cx="216600" cy="277300"/>
            </a:xfrm>
            <a:custGeom>
              <a:avLst/>
              <a:gdLst/>
              <a:ahLst/>
              <a:cxnLst/>
              <a:rect l="l" t="t" r="r" b="b"/>
              <a:pathLst>
                <a:path w="8664" h="11092" extrusionOk="0">
                  <a:moveTo>
                    <a:pt x="4348" y="3466"/>
                  </a:moveTo>
                  <a:cubicBezTo>
                    <a:pt x="4820" y="3466"/>
                    <a:pt x="5199" y="3844"/>
                    <a:pt x="5199" y="4316"/>
                  </a:cubicBezTo>
                  <a:cubicBezTo>
                    <a:pt x="5199" y="4789"/>
                    <a:pt x="4820" y="5136"/>
                    <a:pt x="4348" y="5136"/>
                  </a:cubicBezTo>
                  <a:cubicBezTo>
                    <a:pt x="3907" y="5136"/>
                    <a:pt x="3529" y="4789"/>
                    <a:pt x="3529" y="4316"/>
                  </a:cubicBezTo>
                  <a:cubicBezTo>
                    <a:pt x="3529" y="3875"/>
                    <a:pt x="3875" y="3466"/>
                    <a:pt x="4348" y="3466"/>
                  </a:cubicBezTo>
                  <a:close/>
                  <a:moveTo>
                    <a:pt x="5104" y="5766"/>
                  </a:moveTo>
                  <a:lnTo>
                    <a:pt x="6081" y="7624"/>
                  </a:lnTo>
                  <a:lnTo>
                    <a:pt x="2615" y="7624"/>
                  </a:lnTo>
                  <a:lnTo>
                    <a:pt x="3560" y="5766"/>
                  </a:lnTo>
                  <a:cubicBezTo>
                    <a:pt x="3812" y="5892"/>
                    <a:pt x="4096" y="5955"/>
                    <a:pt x="4348" y="5955"/>
                  </a:cubicBezTo>
                  <a:cubicBezTo>
                    <a:pt x="4631" y="5955"/>
                    <a:pt x="4883" y="5892"/>
                    <a:pt x="5104" y="5766"/>
                  </a:cubicBezTo>
                  <a:close/>
                  <a:moveTo>
                    <a:pt x="2048" y="0"/>
                  </a:moveTo>
                  <a:cubicBezTo>
                    <a:pt x="1386" y="2458"/>
                    <a:pt x="1638" y="1544"/>
                    <a:pt x="977" y="4001"/>
                  </a:cubicBezTo>
                  <a:lnTo>
                    <a:pt x="2678" y="4474"/>
                  </a:lnTo>
                  <a:cubicBezTo>
                    <a:pt x="2678" y="4726"/>
                    <a:pt x="2741" y="5010"/>
                    <a:pt x="2899" y="5199"/>
                  </a:cubicBezTo>
                  <a:lnTo>
                    <a:pt x="32" y="10523"/>
                  </a:lnTo>
                  <a:cubicBezTo>
                    <a:pt x="0" y="10680"/>
                    <a:pt x="63" y="10964"/>
                    <a:pt x="252" y="11027"/>
                  </a:cubicBezTo>
                  <a:cubicBezTo>
                    <a:pt x="328" y="11070"/>
                    <a:pt x="404" y="11091"/>
                    <a:pt x="475" y="11091"/>
                  </a:cubicBezTo>
                  <a:cubicBezTo>
                    <a:pt x="613" y="11091"/>
                    <a:pt x="737" y="11014"/>
                    <a:pt x="819" y="10869"/>
                  </a:cubicBezTo>
                  <a:lnTo>
                    <a:pt x="2143" y="8475"/>
                  </a:lnTo>
                  <a:lnTo>
                    <a:pt x="6490" y="8475"/>
                  </a:lnTo>
                  <a:lnTo>
                    <a:pt x="7845" y="10869"/>
                  </a:lnTo>
                  <a:cubicBezTo>
                    <a:pt x="7907" y="11014"/>
                    <a:pt x="8037" y="11091"/>
                    <a:pt x="8173" y="11091"/>
                  </a:cubicBezTo>
                  <a:cubicBezTo>
                    <a:pt x="8243" y="11091"/>
                    <a:pt x="8316" y="11070"/>
                    <a:pt x="8381" y="11027"/>
                  </a:cubicBezTo>
                  <a:cubicBezTo>
                    <a:pt x="8570" y="10932"/>
                    <a:pt x="8664" y="10680"/>
                    <a:pt x="8538" y="10491"/>
                  </a:cubicBezTo>
                  <a:lnTo>
                    <a:pt x="5734" y="5262"/>
                  </a:lnTo>
                  <a:lnTo>
                    <a:pt x="6585" y="5482"/>
                  </a:lnTo>
                  <a:cubicBezTo>
                    <a:pt x="7120" y="3434"/>
                    <a:pt x="6931" y="4222"/>
                    <a:pt x="7624" y="1513"/>
                  </a:cubicBezTo>
                  <a:lnTo>
                    <a:pt x="2048" y="0"/>
                  </a:ln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372" name="Google Shape;6041;p86"/>
            <p:cNvSpPr/>
            <p:nvPr/>
          </p:nvSpPr>
          <p:spPr>
            <a:xfrm>
              <a:off x="-39398275" y="4073975"/>
              <a:ext cx="64600" cy="71600"/>
            </a:xfrm>
            <a:custGeom>
              <a:avLst/>
              <a:gdLst/>
              <a:ahLst/>
              <a:cxnLst/>
              <a:rect l="l" t="t" r="r" b="b"/>
              <a:pathLst>
                <a:path w="2584" h="2864" extrusionOk="0">
                  <a:moveTo>
                    <a:pt x="630" y="0"/>
                  </a:moveTo>
                  <a:cubicBezTo>
                    <a:pt x="252" y="1449"/>
                    <a:pt x="410" y="945"/>
                    <a:pt x="0" y="2395"/>
                  </a:cubicBezTo>
                  <a:lnTo>
                    <a:pt x="1607" y="2836"/>
                  </a:lnTo>
                  <a:cubicBezTo>
                    <a:pt x="1658" y="2855"/>
                    <a:pt x="1707" y="2864"/>
                    <a:pt x="1753" y="2864"/>
                  </a:cubicBezTo>
                  <a:cubicBezTo>
                    <a:pt x="1932" y="2864"/>
                    <a:pt x="2067" y="2728"/>
                    <a:pt x="2143" y="2552"/>
                  </a:cubicBezTo>
                  <a:lnTo>
                    <a:pt x="2584" y="945"/>
                  </a:lnTo>
                  <a:cubicBezTo>
                    <a:pt x="2552" y="725"/>
                    <a:pt x="2458" y="473"/>
                    <a:pt x="2237" y="441"/>
                  </a:cubicBezTo>
                  <a:lnTo>
                    <a:pt x="630" y="0"/>
                  </a:ln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grpSp>
      <p:grpSp>
        <p:nvGrpSpPr>
          <p:cNvPr id="373" name="Google Shape;6048;p86"/>
          <p:cNvGrpSpPr/>
          <p:nvPr/>
        </p:nvGrpSpPr>
        <p:grpSpPr>
          <a:xfrm>
            <a:off x="6705283" y="2576276"/>
            <a:ext cx="456722" cy="464303"/>
            <a:chOff x="-37804925" y="3953450"/>
            <a:chExt cx="315075" cy="318225"/>
          </a:xfrm>
          <a:solidFill>
            <a:srgbClr val="F54527"/>
          </a:solidFill>
        </p:grpSpPr>
        <p:sp>
          <p:nvSpPr>
            <p:cNvPr id="374" name="Google Shape;6049;p86"/>
            <p:cNvSpPr/>
            <p:nvPr/>
          </p:nvSpPr>
          <p:spPr>
            <a:xfrm>
              <a:off x="-37614300" y="3955025"/>
              <a:ext cx="124450" cy="186200"/>
            </a:xfrm>
            <a:custGeom>
              <a:avLst/>
              <a:gdLst/>
              <a:ahLst/>
              <a:cxnLst/>
              <a:rect l="l" t="t" r="r" b="b"/>
              <a:pathLst>
                <a:path w="4978" h="7448" extrusionOk="0">
                  <a:moveTo>
                    <a:pt x="2489" y="820"/>
                  </a:moveTo>
                  <a:cubicBezTo>
                    <a:pt x="3403" y="820"/>
                    <a:pt x="4127" y="1576"/>
                    <a:pt x="4127" y="2490"/>
                  </a:cubicBezTo>
                  <a:cubicBezTo>
                    <a:pt x="4127" y="3372"/>
                    <a:pt x="3403" y="4128"/>
                    <a:pt x="2489" y="4128"/>
                  </a:cubicBezTo>
                  <a:cubicBezTo>
                    <a:pt x="1575" y="4128"/>
                    <a:pt x="819" y="3372"/>
                    <a:pt x="819" y="2490"/>
                  </a:cubicBezTo>
                  <a:cubicBezTo>
                    <a:pt x="819" y="1576"/>
                    <a:pt x="1575" y="820"/>
                    <a:pt x="2489" y="820"/>
                  </a:cubicBezTo>
                  <a:close/>
                  <a:moveTo>
                    <a:pt x="2489" y="1"/>
                  </a:moveTo>
                  <a:cubicBezTo>
                    <a:pt x="1103" y="1"/>
                    <a:pt x="0" y="1104"/>
                    <a:pt x="0" y="2490"/>
                  </a:cubicBezTo>
                  <a:cubicBezTo>
                    <a:pt x="0" y="3214"/>
                    <a:pt x="315" y="3845"/>
                    <a:pt x="819" y="4317"/>
                  </a:cubicBezTo>
                  <a:lnTo>
                    <a:pt x="819" y="7058"/>
                  </a:lnTo>
                  <a:cubicBezTo>
                    <a:pt x="819" y="7287"/>
                    <a:pt x="1012" y="7448"/>
                    <a:pt x="1225" y="7448"/>
                  </a:cubicBezTo>
                  <a:cubicBezTo>
                    <a:pt x="1334" y="7448"/>
                    <a:pt x="1448" y="7406"/>
                    <a:pt x="1544" y="7310"/>
                  </a:cubicBezTo>
                  <a:lnTo>
                    <a:pt x="2489" y="6365"/>
                  </a:lnTo>
                  <a:lnTo>
                    <a:pt x="3434" y="7310"/>
                  </a:lnTo>
                  <a:cubicBezTo>
                    <a:pt x="3530" y="7406"/>
                    <a:pt x="3640" y="7448"/>
                    <a:pt x="3744" y="7448"/>
                  </a:cubicBezTo>
                  <a:cubicBezTo>
                    <a:pt x="3948" y="7448"/>
                    <a:pt x="4127" y="7287"/>
                    <a:pt x="4127" y="7058"/>
                  </a:cubicBezTo>
                  <a:lnTo>
                    <a:pt x="4127" y="4317"/>
                  </a:lnTo>
                  <a:cubicBezTo>
                    <a:pt x="4663" y="3845"/>
                    <a:pt x="4978" y="3214"/>
                    <a:pt x="4978" y="2490"/>
                  </a:cubicBezTo>
                  <a:cubicBezTo>
                    <a:pt x="4978" y="1104"/>
                    <a:pt x="3875" y="1"/>
                    <a:pt x="2489" y="1"/>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375" name="Google Shape;6050;p86"/>
            <p:cNvSpPr/>
            <p:nvPr/>
          </p:nvSpPr>
          <p:spPr>
            <a:xfrm>
              <a:off x="-37761600" y="4230700"/>
              <a:ext cx="270175" cy="40975"/>
            </a:xfrm>
            <a:custGeom>
              <a:avLst/>
              <a:gdLst/>
              <a:ahLst/>
              <a:cxnLst/>
              <a:rect l="l" t="t" r="r" b="b"/>
              <a:pathLst>
                <a:path w="10807" h="1639" extrusionOk="0">
                  <a:moveTo>
                    <a:pt x="1450" y="1"/>
                  </a:moveTo>
                  <a:cubicBezTo>
                    <a:pt x="1292" y="788"/>
                    <a:pt x="662" y="1387"/>
                    <a:pt x="1" y="1639"/>
                  </a:cubicBezTo>
                  <a:lnTo>
                    <a:pt x="8822" y="1639"/>
                  </a:lnTo>
                  <a:cubicBezTo>
                    <a:pt x="9799" y="1639"/>
                    <a:pt x="10649" y="946"/>
                    <a:pt x="10807" y="1"/>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376" name="Google Shape;6051;p86"/>
            <p:cNvSpPr/>
            <p:nvPr/>
          </p:nvSpPr>
          <p:spPr>
            <a:xfrm>
              <a:off x="-37804925" y="3953450"/>
              <a:ext cx="274125" cy="295675"/>
            </a:xfrm>
            <a:custGeom>
              <a:avLst/>
              <a:gdLst/>
              <a:ahLst/>
              <a:cxnLst/>
              <a:rect l="l" t="t" r="r" b="b"/>
              <a:pathLst>
                <a:path w="10965" h="11827" extrusionOk="0">
                  <a:moveTo>
                    <a:pt x="379" y="1"/>
                  </a:moveTo>
                  <a:cubicBezTo>
                    <a:pt x="158" y="1"/>
                    <a:pt x="1" y="221"/>
                    <a:pt x="1" y="411"/>
                  </a:cubicBezTo>
                  <a:lnTo>
                    <a:pt x="1" y="10618"/>
                  </a:lnTo>
                  <a:cubicBezTo>
                    <a:pt x="1" y="11280"/>
                    <a:pt x="537" y="11815"/>
                    <a:pt x="1198" y="11815"/>
                  </a:cubicBezTo>
                  <a:cubicBezTo>
                    <a:pt x="1247" y="11823"/>
                    <a:pt x="1295" y="11826"/>
                    <a:pt x="1342" y="11826"/>
                  </a:cubicBezTo>
                  <a:cubicBezTo>
                    <a:pt x="1912" y="11826"/>
                    <a:pt x="2395" y="11318"/>
                    <a:pt x="2395" y="10650"/>
                  </a:cubicBezTo>
                  <a:cubicBezTo>
                    <a:pt x="2395" y="10398"/>
                    <a:pt x="2584" y="10272"/>
                    <a:pt x="2836" y="10272"/>
                  </a:cubicBezTo>
                  <a:lnTo>
                    <a:pt x="10965" y="10272"/>
                  </a:lnTo>
                  <a:lnTo>
                    <a:pt x="10965" y="8255"/>
                  </a:lnTo>
                  <a:cubicBezTo>
                    <a:pt x="10807" y="8161"/>
                    <a:pt x="10650" y="8098"/>
                    <a:pt x="10492" y="7972"/>
                  </a:cubicBezTo>
                  <a:lnTo>
                    <a:pt x="10146" y="7625"/>
                  </a:lnTo>
                  <a:lnTo>
                    <a:pt x="9799" y="7972"/>
                  </a:lnTo>
                  <a:cubicBezTo>
                    <a:pt x="9547" y="8224"/>
                    <a:pt x="9232" y="8318"/>
                    <a:pt x="8917" y="8318"/>
                  </a:cubicBezTo>
                  <a:cubicBezTo>
                    <a:pt x="8255" y="8318"/>
                    <a:pt x="7720" y="7783"/>
                    <a:pt x="7720" y="7058"/>
                  </a:cubicBezTo>
                  <a:lnTo>
                    <a:pt x="7720" y="4664"/>
                  </a:lnTo>
                  <a:cubicBezTo>
                    <a:pt x="7184" y="4065"/>
                    <a:pt x="6869" y="3309"/>
                    <a:pt x="6869" y="2490"/>
                  </a:cubicBezTo>
                  <a:cubicBezTo>
                    <a:pt x="6869" y="1513"/>
                    <a:pt x="7310" y="600"/>
                    <a:pt x="8035" y="1"/>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grpSp>
      <p:grpSp>
        <p:nvGrpSpPr>
          <p:cNvPr id="377" name="Google Shape;5717;p85"/>
          <p:cNvGrpSpPr/>
          <p:nvPr/>
        </p:nvGrpSpPr>
        <p:grpSpPr>
          <a:xfrm>
            <a:off x="5567841" y="3523547"/>
            <a:ext cx="492364" cy="387939"/>
            <a:chOff x="5629975" y="3255775"/>
            <a:chExt cx="504500" cy="397500"/>
          </a:xfrm>
          <a:solidFill>
            <a:srgbClr val="F54527"/>
          </a:solidFill>
        </p:grpSpPr>
        <p:sp>
          <p:nvSpPr>
            <p:cNvPr id="378" name="Google Shape;5718;p85"/>
            <p:cNvSpPr/>
            <p:nvPr/>
          </p:nvSpPr>
          <p:spPr>
            <a:xfrm>
              <a:off x="5756375" y="3255775"/>
              <a:ext cx="112950" cy="143425"/>
            </a:xfrm>
            <a:custGeom>
              <a:avLst/>
              <a:gdLst/>
              <a:ahLst/>
              <a:cxnLst/>
              <a:rect l="l" t="t" r="r" b="b"/>
              <a:pathLst>
                <a:path w="4518" h="5737" extrusionOk="0">
                  <a:moveTo>
                    <a:pt x="2259" y="0"/>
                  </a:moveTo>
                  <a:cubicBezTo>
                    <a:pt x="793" y="0"/>
                    <a:pt x="1" y="2469"/>
                    <a:pt x="1" y="3478"/>
                  </a:cubicBezTo>
                  <a:cubicBezTo>
                    <a:pt x="1" y="4725"/>
                    <a:pt x="1013" y="5733"/>
                    <a:pt x="2259" y="5736"/>
                  </a:cubicBezTo>
                  <a:cubicBezTo>
                    <a:pt x="3506" y="5733"/>
                    <a:pt x="4518" y="4725"/>
                    <a:pt x="4518" y="3478"/>
                  </a:cubicBezTo>
                  <a:cubicBezTo>
                    <a:pt x="4518" y="2469"/>
                    <a:pt x="3729" y="0"/>
                    <a:pt x="2259" y="0"/>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379" name="Google Shape;5719;p85"/>
            <p:cNvSpPr/>
            <p:nvPr/>
          </p:nvSpPr>
          <p:spPr>
            <a:xfrm>
              <a:off x="5629975" y="3374400"/>
              <a:ext cx="140575" cy="136175"/>
            </a:xfrm>
            <a:custGeom>
              <a:avLst/>
              <a:gdLst/>
              <a:ahLst/>
              <a:cxnLst/>
              <a:rect l="l" t="t" r="r" b="b"/>
              <a:pathLst>
                <a:path w="5623" h="5447" extrusionOk="0">
                  <a:moveTo>
                    <a:pt x="1951" y="0"/>
                  </a:moveTo>
                  <a:cubicBezTo>
                    <a:pt x="1711" y="0"/>
                    <a:pt x="1480" y="53"/>
                    <a:pt x="1269" y="175"/>
                  </a:cubicBezTo>
                  <a:cubicBezTo>
                    <a:pt x="1" y="907"/>
                    <a:pt x="582" y="3443"/>
                    <a:pt x="1088" y="4316"/>
                  </a:cubicBezTo>
                  <a:cubicBezTo>
                    <a:pt x="1506" y="5041"/>
                    <a:pt x="2265" y="5447"/>
                    <a:pt x="3045" y="5447"/>
                  </a:cubicBezTo>
                  <a:cubicBezTo>
                    <a:pt x="3428" y="5447"/>
                    <a:pt x="3816" y="5349"/>
                    <a:pt x="4172" y="5144"/>
                  </a:cubicBezTo>
                  <a:cubicBezTo>
                    <a:pt x="5253" y="4521"/>
                    <a:pt x="5623" y="3138"/>
                    <a:pt x="5000" y="2057"/>
                  </a:cubicBezTo>
                  <a:cubicBezTo>
                    <a:pt x="4578" y="1330"/>
                    <a:pt x="3149" y="0"/>
                    <a:pt x="1951" y="0"/>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380" name="Google Shape;5720;p85"/>
            <p:cNvSpPr/>
            <p:nvPr/>
          </p:nvSpPr>
          <p:spPr>
            <a:xfrm>
              <a:off x="5897525" y="3255775"/>
              <a:ext cx="112950" cy="143425"/>
            </a:xfrm>
            <a:custGeom>
              <a:avLst/>
              <a:gdLst/>
              <a:ahLst/>
              <a:cxnLst/>
              <a:rect l="l" t="t" r="r" b="b"/>
              <a:pathLst>
                <a:path w="4518" h="5737" extrusionOk="0">
                  <a:moveTo>
                    <a:pt x="2259" y="0"/>
                  </a:moveTo>
                  <a:cubicBezTo>
                    <a:pt x="793" y="0"/>
                    <a:pt x="1" y="2469"/>
                    <a:pt x="1" y="3478"/>
                  </a:cubicBezTo>
                  <a:cubicBezTo>
                    <a:pt x="1" y="4725"/>
                    <a:pt x="1013" y="5736"/>
                    <a:pt x="2259" y="5736"/>
                  </a:cubicBezTo>
                  <a:cubicBezTo>
                    <a:pt x="3506" y="5736"/>
                    <a:pt x="4518" y="4725"/>
                    <a:pt x="4518" y="3478"/>
                  </a:cubicBezTo>
                  <a:cubicBezTo>
                    <a:pt x="4518" y="2469"/>
                    <a:pt x="3729" y="0"/>
                    <a:pt x="2259" y="0"/>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381" name="Google Shape;5721;p85"/>
            <p:cNvSpPr/>
            <p:nvPr/>
          </p:nvSpPr>
          <p:spPr>
            <a:xfrm>
              <a:off x="5996075" y="3373900"/>
              <a:ext cx="138400" cy="136200"/>
            </a:xfrm>
            <a:custGeom>
              <a:avLst/>
              <a:gdLst/>
              <a:ahLst/>
              <a:cxnLst/>
              <a:rect l="l" t="t" r="r" b="b"/>
              <a:pathLst>
                <a:path w="5536" h="5448" extrusionOk="0">
                  <a:moveTo>
                    <a:pt x="3670" y="1"/>
                  </a:moveTo>
                  <a:cubicBezTo>
                    <a:pt x="2471" y="1"/>
                    <a:pt x="1045" y="1330"/>
                    <a:pt x="624" y="2059"/>
                  </a:cubicBezTo>
                  <a:cubicBezTo>
                    <a:pt x="1" y="3137"/>
                    <a:pt x="371" y="4523"/>
                    <a:pt x="1452" y="5146"/>
                  </a:cubicBezTo>
                  <a:cubicBezTo>
                    <a:pt x="1808" y="5351"/>
                    <a:pt x="2199" y="5448"/>
                    <a:pt x="2586" y="5448"/>
                  </a:cubicBezTo>
                  <a:cubicBezTo>
                    <a:pt x="3381" y="5448"/>
                    <a:pt x="4158" y="5039"/>
                    <a:pt x="4575" y="4318"/>
                  </a:cubicBezTo>
                  <a:cubicBezTo>
                    <a:pt x="5168" y="3288"/>
                    <a:pt x="5535" y="858"/>
                    <a:pt x="4355" y="177"/>
                  </a:cubicBezTo>
                  <a:cubicBezTo>
                    <a:pt x="4142" y="54"/>
                    <a:pt x="3911" y="1"/>
                    <a:pt x="3670" y="1"/>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382" name="Google Shape;5722;p85"/>
            <p:cNvSpPr/>
            <p:nvPr/>
          </p:nvSpPr>
          <p:spPr>
            <a:xfrm>
              <a:off x="5728150" y="3427400"/>
              <a:ext cx="310575" cy="225875"/>
            </a:xfrm>
            <a:custGeom>
              <a:avLst/>
              <a:gdLst/>
              <a:ahLst/>
              <a:cxnLst/>
              <a:rect l="l" t="t" r="r" b="b"/>
              <a:pathLst>
                <a:path w="12423" h="9035" extrusionOk="0">
                  <a:moveTo>
                    <a:pt x="6213" y="1"/>
                  </a:moveTo>
                  <a:cubicBezTo>
                    <a:pt x="5234" y="1"/>
                    <a:pt x="2259" y="1"/>
                    <a:pt x="2259" y="2822"/>
                  </a:cubicBezTo>
                  <a:lnTo>
                    <a:pt x="2259" y="3147"/>
                  </a:lnTo>
                  <a:cubicBezTo>
                    <a:pt x="2259" y="3376"/>
                    <a:pt x="2121" y="3584"/>
                    <a:pt x="1907" y="3671"/>
                  </a:cubicBezTo>
                  <a:cubicBezTo>
                    <a:pt x="750" y="4144"/>
                    <a:pt x="1" y="5141"/>
                    <a:pt x="1" y="6210"/>
                  </a:cubicBezTo>
                  <a:cubicBezTo>
                    <a:pt x="1" y="7767"/>
                    <a:pt x="1521" y="9034"/>
                    <a:pt x="3388" y="9034"/>
                  </a:cubicBezTo>
                  <a:cubicBezTo>
                    <a:pt x="3400" y="9035"/>
                    <a:pt x="3413" y="9035"/>
                    <a:pt x="3425" y="9035"/>
                  </a:cubicBezTo>
                  <a:cubicBezTo>
                    <a:pt x="3753" y="9035"/>
                    <a:pt x="4081" y="8995"/>
                    <a:pt x="4400" y="8917"/>
                  </a:cubicBezTo>
                  <a:cubicBezTo>
                    <a:pt x="4995" y="8766"/>
                    <a:pt x="5604" y="8691"/>
                    <a:pt x="6213" y="8691"/>
                  </a:cubicBezTo>
                  <a:cubicBezTo>
                    <a:pt x="6823" y="8691"/>
                    <a:pt x="7432" y="8766"/>
                    <a:pt x="8029" y="8917"/>
                  </a:cubicBezTo>
                  <a:cubicBezTo>
                    <a:pt x="8345" y="8995"/>
                    <a:pt x="8670" y="9035"/>
                    <a:pt x="8998" y="9035"/>
                  </a:cubicBezTo>
                  <a:cubicBezTo>
                    <a:pt x="9010" y="9035"/>
                    <a:pt x="9022" y="9035"/>
                    <a:pt x="9034" y="9034"/>
                  </a:cubicBezTo>
                  <a:cubicBezTo>
                    <a:pt x="10901" y="9034"/>
                    <a:pt x="12422" y="7767"/>
                    <a:pt x="12422" y="6210"/>
                  </a:cubicBezTo>
                  <a:cubicBezTo>
                    <a:pt x="12422" y="5138"/>
                    <a:pt x="11675" y="4141"/>
                    <a:pt x="10516" y="3671"/>
                  </a:cubicBezTo>
                  <a:cubicBezTo>
                    <a:pt x="10302" y="3584"/>
                    <a:pt x="10164" y="3376"/>
                    <a:pt x="10164" y="3147"/>
                  </a:cubicBezTo>
                  <a:lnTo>
                    <a:pt x="10164" y="2822"/>
                  </a:lnTo>
                  <a:cubicBezTo>
                    <a:pt x="10164" y="1"/>
                    <a:pt x="7191" y="1"/>
                    <a:pt x="6213" y="1"/>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grpSp>
      <p:grpSp>
        <p:nvGrpSpPr>
          <p:cNvPr id="383" name="Google Shape;5723;p85"/>
          <p:cNvGrpSpPr/>
          <p:nvPr/>
        </p:nvGrpSpPr>
        <p:grpSpPr>
          <a:xfrm>
            <a:off x="3077945" y="2595843"/>
            <a:ext cx="556457" cy="457373"/>
            <a:chOff x="6234950" y="3255925"/>
            <a:chExt cx="483250" cy="397200"/>
          </a:xfrm>
          <a:solidFill>
            <a:srgbClr val="F54527"/>
          </a:solidFill>
        </p:grpSpPr>
        <p:sp>
          <p:nvSpPr>
            <p:cNvPr id="384" name="Google Shape;5724;p85"/>
            <p:cNvSpPr/>
            <p:nvPr/>
          </p:nvSpPr>
          <p:spPr>
            <a:xfrm>
              <a:off x="6444675" y="3255925"/>
              <a:ext cx="128300" cy="90200"/>
            </a:xfrm>
            <a:custGeom>
              <a:avLst/>
              <a:gdLst/>
              <a:ahLst/>
              <a:cxnLst/>
              <a:rect l="l" t="t" r="r" b="b"/>
              <a:pathLst>
                <a:path w="5132" h="3608" extrusionOk="0">
                  <a:moveTo>
                    <a:pt x="567" y="0"/>
                  </a:moveTo>
                  <a:cubicBezTo>
                    <a:pt x="254" y="0"/>
                    <a:pt x="1" y="253"/>
                    <a:pt x="1" y="563"/>
                  </a:cubicBezTo>
                  <a:cubicBezTo>
                    <a:pt x="7" y="1662"/>
                    <a:pt x="368" y="2731"/>
                    <a:pt x="1034" y="3608"/>
                  </a:cubicBezTo>
                  <a:cubicBezTo>
                    <a:pt x="2097" y="3138"/>
                    <a:pt x="3325" y="2864"/>
                    <a:pt x="5014" y="2864"/>
                  </a:cubicBezTo>
                  <a:cubicBezTo>
                    <a:pt x="5054" y="2864"/>
                    <a:pt x="5093" y="2873"/>
                    <a:pt x="5132" y="2873"/>
                  </a:cubicBezTo>
                  <a:cubicBezTo>
                    <a:pt x="4289" y="1117"/>
                    <a:pt x="2515" y="0"/>
                    <a:pt x="567" y="0"/>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385" name="Google Shape;5725;p85"/>
            <p:cNvSpPr/>
            <p:nvPr/>
          </p:nvSpPr>
          <p:spPr>
            <a:xfrm>
              <a:off x="6444750" y="3563200"/>
              <a:ext cx="128225" cy="89925"/>
            </a:xfrm>
            <a:custGeom>
              <a:avLst/>
              <a:gdLst/>
              <a:ahLst/>
              <a:cxnLst/>
              <a:rect l="l" t="t" r="r" b="b"/>
              <a:pathLst>
                <a:path w="5129" h="3597" extrusionOk="0">
                  <a:moveTo>
                    <a:pt x="1022" y="1"/>
                  </a:moveTo>
                  <a:cubicBezTo>
                    <a:pt x="362" y="874"/>
                    <a:pt x="4" y="1937"/>
                    <a:pt x="1" y="3033"/>
                  </a:cubicBezTo>
                  <a:cubicBezTo>
                    <a:pt x="1" y="3343"/>
                    <a:pt x="251" y="3596"/>
                    <a:pt x="564" y="3596"/>
                  </a:cubicBezTo>
                  <a:cubicBezTo>
                    <a:pt x="2512" y="3596"/>
                    <a:pt x="4286" y="2479"/>
                    <a:pt x="5129" y="724"/>
                  </a:cubicBezTo>
                  <a:cubicBezTo>
                    <a:pt x="5093" y="724"/>
                    <a:pt x="5051" y="736"/>
                    <a:pt x="5011" y="736"/>
                  </a:cubicBezTo>
                  <a:cubicBezTo>
                    <a:pt x="3319" y="736"/>
                    <a:pt x="2088" y="462"/>
                    <a:pt x="1022" y="1"/>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386" name="Google Shape;5726;p85"/>
            <p:cNvSpPr/>
            <p:nvPr/>
          </p:nvSpPr>
          <p:spPr>
            <a:xfrm>
              <a:off x="6375350" y="3355650"/>
              <a:ext cx="244750" cy="197650"/>
            </a:xfrm>
            <a:custGeom>
              <a:avLst/>
              <a:gdLst/>
              <a:ahLst/>
              <a:cxnLst/>
              <a:rect l="l" t="t" r="r" b="b"/>
              <a:pathLst>
                <a:path w="9790" h="7906" extrusionOk="0">
                  <a:moveTo>
                    <a:pt x="6045" y="2610"/>
                  </a:moveTo>
                  <a:cubicBezTo>
                    <a:pt x="6190" y="2610"/>
                    <a:pt x="6335" y="2666"/>
                    <a:pt x="6444" y="2777"/>
                  </a:cubicBezTo>
                  <a:cubicBezTo>
                    <a:pt x="6664" y="2997"/>
                    <a:pt x="6664" y="3356"/>
                    <a:pt x="6444" y="3575"/>
                  </a:cubicBezTo>
                  <a:cubicBezTo>
                    <a:pt x="6225" y="3795"/>
                    <a:pt x="6225" y="4153"/>
                    <a:pt x="6444" y="4373"/>
                  </a:cubicBezTo>
                  <a:cubicBezTo>
                    <a:pt x="6664" y="4593"/>
                    <a:pt x="6664" y="4951"/>
                    <a:pt x="6444" y="5171"/>
                  </a:cubicBezTo>
                  <a:cubicBezTo>
                    <a:pt x="6335" y="5281"/>
                    <a:pt x="6190" y="5336"/>
                    <a:pt x="6045" y="5336"/>
                  </a:cubicBezTo>
                  <a:cubicBezTo>
                    <a:pt x="5901" y="5336"/>
                    <a:pt x="5756" y="5281"/>
                    <a:pt x="5646" y="5171"/>
                  </a:cubicBezTo>
                  <a:cubicBezTo>
                    <a:pt x="4984" y="4509"/>
                    <a:pt x="4984" y="3440"/>
                    <a:pt x="5646" y="2777"/>
                  </a:cubicBezTo>
                  <a:cubicBezTo>
                    <a:pt x="5756" y="2666"/>
                    <a:pt x="5901" y="2610"/>
                    <a:pt x="6045" y="2610"/>
                  </a:cubicBezTo>
                  <a:close/>
                  <a:moveTo>
                    <a:pt x="7787" y="1"/>
                  </a:moveTo>
                  <a:cubicBezTo>
                    <a:pt x="4463" y="1"/>
                    <a:pt x="3204" y="1064"/>
                    <a:pt x="919" y="2997"/>
                  </a:cubicBezTo>
                  <a:lnTo>
                    <a:pt x="271" y="3542"/>
                  </a:lnTo>
                  <a:cubicBezTo>
                    <a:pt x="0" y="3765"/>
                    <a:pt x="0" y="4181"/>
                    <a:pt x="271" y="4406"/>
                  </a:cubicBezTo>
                  <a:lnTo>
                    <a:pt x="856" y="4897"/>
                  </a:lnTo>
                  <a:cubicBezTo>
                    <a:pt x="3147" y="6837"/>
                    <a:pt x="4412" y="7906"/>
                    <a:pt x="7787" y="7906"/>
                  </a:cubicBezTo>
                  <a:cubicBezTo>
                    <a:pt x="8450" y="7902"/>
                    <a:pt x="9106" y="7788"/>
                    <a:pt x="9730" y="7574"/>
                  </a:cubicBezTo>
                  <a:cubicBezTo>
                    <a:pt x="8357" y="6951"/>
                    <a:pt x="7456" y="5602"/>
                    <a:pt x="7411" y="4093"/>
                  </a:cubicBezTo>
                  <a:cubicBezTo>
                    <a:pt x="7366" y="2588"/>
                    <a:pt x="8179" y="1184"/>
                    <a:pt x="9513" y="480"/>
                  </a:cubicBezTo>
                  <a:cubicBezTo>
                    <a:pt x="9603" y="432"/>
                    <a:pt x="9697" y="398"/>
                    <a:pt x="9790" y="356"/>
                  </a:cubicBezTo>
                  <a:cubicBezTo>
                    <a:pt x="9149" y="124"/>
                    <a:pt x="8471" y="4"/>
                    <a:pt x="7787" y="1"/>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387" name="Google Shape;5727;p85"/>
            <p:cNvSpPr/>
            <p:nvPr/>
          </p:nvSpPr>
          <p:spPr>
            <a:xfrm>
              <a:off x="6587875" y="3385100"/>
              <a:ext cx="130325" cy="140500"/>
            </a:xfrm>
            <a:custGeom>
              <a:avLst/>
              <a:gdLst/>
              <a:ahLst/>
              <a:cxnLst/>
              <a:rect l="l" t="t" r="r" b="b"/>
              <a:pathLst>
                <a:path w="5213" h="5620" extrusionOk="0">
                  <a:moveTo>
                    <a:pt x="2343" y="1789"/>
                  </a:moveTo>
                  <a:cubicBezTo>
                    <a:pt x="2633" y="1789"/>
                    <a:pt x="2912" y="2015"/>
                    <a:pt x="2912" y="2355"/>
                  </a:cubicBezTo>
                  <a:cubicBezTo>
                    <a:pt x="2912" y="2665"/>
                    <a:pt x="2659" y="2918"/>
                    <a:pt x="2349" y="2918"/>
                  </a:cubicBezTo>
                  <a:cubicBezTo>
                    <a:pt x="1846" y="2918"/>
                    <a:pt x="1593" y="2310"/>
                    <a:pt x="1948" y="1955"/>
                  </a:cubicBezTo>
                  <a:cubicBezTo>
                    <a:pt x="2063" y="1840"/>
                    <a:pt x="2204" y="1789"/>
                    <a:pt x="2343" y="1789"/>
                  </a:cubicBezTo>
                  <a:close/>
                  <a:moveTo>
                    <a:pt x="2846" y="0"/>
                  </a:moveTo>
                  <a:cubicBezTo>
                    <a:pt x="2394" y="0"/>
                    <a:pt x="1947" y="85"/>
                    <a:pt x="1539" y="301"/>
                  </a:cubicBezTo>
                  <a:cubicBezTo>
                    <a:pt x="645" y="774"/>
                    <a:pt x="72" y="1687"/>
                    <a:pt x="36" y="2698"/>
                  </a:cubicBezTo>
                  <a:cubicBezTo>
                    <a:pt x="0" y="3707"/>
                    <a:pt x="506" y="4662"/>
                    <a:pt x="1367" y="5195"/>
                  </a:cubicBezTo>
                  <a:cubicBezTo>
                    <a:pt x="1792" y="5460"/>
                    <a:pt x="2280" y="5607"/>
                    <a:pt x="2782" y="5619"/>
                  </a:cubicBezTo>
                  <a:cubicBezTo>
                    <a:pt x="3752" y="4957"/>
                    <a:pt x="4550" y="4078"/>
                    <a:pt x="5119" y="3051"/>
                  </a:cubicBezTo>
                  <a:cubicBezTo>
                    <a:pt x="5213" y="2882"/>
                    <a:pt x="5213" y="2674"/>
                    <a:pt x="5119" y="2506"/>
                  </a:cubicBezTo>
                  <a:cubicBezTo>
                    <a:pt x="4568" y="1512"/>
                    <a:pt x="3797" y="654"/>
                    <a:pt x="2870" y="0"/>
                  </a:cubicBezTo>
                  <a:cubicBezTo>
                    <a:pt x="2862" y="0"/>
                    <a:pt x="2854" y="0"/>
                    <a:pt x="2846" y="0"/>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388" name="Google Shape;5728;p85"/>
            <p:cNvSpPr/>
            <p:nvPr/>
          </p:nvSpPr>
          <p:spPr>
            <a:xfrm>
              <a:off x="6234950" y="3469100"/>
              <a:ext cx="165050" cy="141200"/>
            </a:xfrm>
            <a:custGeom>
              <a:avLst/>
              <a:gdLst/>
              <a:ahLst/>
              <a:cxnLst/>
              <a:rect l="l" t="t" r="r" b="b"/>
              <a:pathLst>
                <a:path w="6602" h="5648" extrusionOk="0">
                  <a:moveTo>
                    <a:pt x="3990" y="1"/>
                  </a:moveTo>
                  <a:cubicBezTo>
                    <a:pt x="1807" y="1"/>
                    <a:pt x="0" y="1772"/>
                    <a:pt x="0" y="3955"/>
                  </a:cubicBezTo>
                  <a:lnTo>
                    <a:pt x="0" y="5084"/>
                  </a:lnTo>
                  <a:cubicBezTo>
                    <a:pt x="0" y="5394"/>
                    <a:pt x="253" y="5647"/>
                    <a:pt x="566" y="5647"/>
                  </a:cubicBezTo>
                  <a:lnTo>
                    <a:pt x="1696" y="5647"/>
                  </a:lnTo>
                  <a:cubicBezTo>
                    <a:pt x="4014" y="5647"/>
                    <a:pt x="5996" y="4075"/>
                    <a:pt x="6601" y="1943"/>
                  </a:cubicBezTo>
                  <a:cubicBezTo>
                    <a:pt x="6324" y="1717"/>
                    <a:pt x="6041" y="1476"/>
                    <a:pt x="5740" y="1223"/>
                  </a:cubicBezTo>
                  <a:lnTo>
                    <a:pt x="5481" y="1004"/>
                  </a:lnTo>
                  <a:lnTo>
                    <a:pt x="4391" y="2097"/>
                  </a:lnTo>
                  <a:cubicBezTo>
                    <a:pt x="4281" y="2203"/>
                    <a:pt x="4139" y="2255"/>
                    <a:pt x="3997" y="2255"/>
                  </a:cubicBezTo>
                  <a:cubicBezTo>
                    <a:pt x="3852" y="2255"/>
                    <a:pt x="3708" y="2200"/>
                    <a:pt x="3599" y="2091"/>
                  </a:cubicBezTo>
                  <a:cubicBezTo>
                    <a:pt x="3379" y="1871"/>
                    <a:pt x="3376" y="1519"/>
                    <a:pt x="3593" y="1299"/>
                  </a:cubicBezTo>
                  <a:lnTo>
                    <a:pt x="4611" y="278"/>
                  </a:lnTo>
                  <a:lnTo>
                    <a:pt x="4285" y="1"/>
                  </a:ln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sp>
          <p:nvSpPr>
            <p:cNvPr id="389" name="Google Shape;5729;p85"/>
            <p:cNvSpPr/>
            <p:nvPr/>
          </p:nvSpPr>
          <p:spPr>
            <a:xfrm>
              <a:off x="6234950" y="3299725"/>
              <a:ext cx="165050" cy="141175"/>
            </a:xfrm>
            <a:custGeom>
              <a:avLst/>
              <a:gdLst/>
              <a:ahLst/>
              <a:cxnLst/>
              <a:rect l="l" t="t" r="r" b="b"/>
              <a:pathLst>
                <a:path w="6602" h="5647" extrusionOk="0">
                  <a:moveTo>
                    <a:pt x="566" y="1"/>
                  </a:moveTo>
                  <a:cubicBezTo>
                    <a:pt x="253" y="1"/>
                    <a:pt x="3" y="254"/>
                    <a:pt x="3" y="567"/>
                  </a:cubicBezTo>
                  <a:lnTo>
                    <a:pt x="3" y="1699"/>
                  </a:lnTo>
                  <a:cubicBezTo>
                    <a:pt x="0" y="3879"/>
                    <a:pt x="1807" y="5647"/>
                    <a:pt x="3990" y="5647"/>
                  </a:cubicBezTo>
                  <a:lnTo>
                    <a:pt x="4285" y="5647"/>
                  </a:lnTo>
                  <a:lnTo>
                    <a:pt x="4611" y="5373"/>
                  </a:lnTo>
                  <a:lnTo>
                    <a:pt x="3593" y="4352"/>
                  </a:lnTo>
                  <a:cubicBezTo>
                    <a:pt x="3379" y="4132"/>
                    <a:pt x="3382" y="3780"/>
                    <a:pt x="3599" y="3563"/>
                  </a:cubicBezTo>
                  <a:cubicBezTo>
                    <a:pt x="3710" y="3451"/>
                    <a:pt x="3856" y="3396"/>
                    <a:pt x="4001" y="3396"/>
                  </a:cubicBezTo>
                  <a:cubicBezTo>
                    <a:pt x="4142" y="3396"/>
                    <a:pt x="4282" y="3448"/>
                    <a:pt x="4391" y="3554"/>
                  </a:cubicBezTo>
                  <a:lnTo>
                    <a:pt x="5481" y="4644"/>
                  </a:lnTo>
                  <a:lnTo>
                    <a:pt x="5809" y="4370"/>
                  </a:lnTo>
                  <a:cubicBezTo>
                    <a:pt x="6083" y="4138"/>
                    <a:pt x="6345" y="3918"/>
                    <a:pt x="6601" y="3704"/>
                  </a:cubicBezTo>
                  <a:cubicBezTo>
                    <a:pt x="5996" y="1575"/>
                    <a:pt x="4017" y="1"/>
                    <a:pt x="1696" y="1"/>
                  </a:cubicBezTo>
                  <a:close/>
                </a:path>
              </a:pathLst>
            </a:custGeom>
            <a:grpFill/>
            <a:ln>
              <a:noFill/>
            </a:ln>
          </p:spPr>
          <p:txBody>
            <a:bodyPr spcFirstLastPara="1" wrap="square" lIns="68569" tIns="68569" rIns="68569" bIns="68569" anchor="ctr" anchorCtr="0">
              <a:noAutofit/>
            </a:bodyPr>
            <a:lstStyle/>
            <a:p>
              <a:endParaRPr sz="1050">
                <a:solidFill>
                  <a:srgbClr val="09539E"/>
                </a:solidFill>
              </a:endParaRPr>
            </a:p>
          </p:txBody>
        </p:sp>
      </p:grpSp>
    </p:spTree>
    <p:extLst>
      <p:ext uri="{BB962C8B-B14F-4D97-AF65-F5344CB8AC3E}">
        <p14:creationId xmlns:p14="http://schemas.microsoft.com/office/powerpoint/2010/main" val="22434149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217D05B4-5A38-4804-84C5-B7A2E4A42C6F}"/>
              </a:ext>
            </a:extLst>
          </p:cNvPr>
          <p:cNvSpPr/>
          <p:nvPr/>
        </p:nvSpPr>
        <p:spPr>
          <a:xfrm>
            <a:off x="3308025" y="1704331"/>
            <a:ext cx="2367956" cy="323165"/>
          </a:xfrm>
          <a:prstGeom prst="rect">
            <a:avLst/>
          </a:prstGeom>
          <a:noFill/>
          <a:ln cap="flat">
            <a:noFill/>
            <a:prstDash val="solid"/>
          </a:ln>
        </p:spPr>
        <p:txBody>
          <a:bodyPr vert="horz" wrap="none" lIns="91440" tIns="45720" rIns="91440" bIns="45720" anchor="t" anchorCtr="0" compatLnSpc="1">
            <a:spAutoFit/>
          </a:bodyPr>
          <a:lstStyle/>
          <a:p>
            <a:pPr defTabSz="914378">
              <a:spcBef>
                <a:spcPct val="0"/>
              </a:spcBef>
              <a:spcAft>
                <a:spcPct val="0"/>
              </a:spcAft>
              <a:defRPr sz="1800" b="0" i="0" u="none" strike="noStrike" kern="0" cap="none" spc="0" baseline="0">
                <a:solidFill>
                  <a:srgbClr val="000000"/>
                </a:solidFill>
                <a:uFillTx/>
              </a:defRPr>
            </a:pPr>
            <a:r>
              <a:rPr lang="en-US" sz="1500" kern="0">
                <a:solidFill>
                  <a:srgbClr val="000000"/>
                </a:solidFill>
                <a:latin typeface="Arial"/>
                <a:ea typeface="Arial"/>
                <a:cs typeface="Arial"/>
              </a:rPr>
              <a:t>Presentation template by </a:t>
            </a:r>
          </a:p>
        </p:txBody>
      </p:sp>
      <p:sp>
        <p:nvSpPr>
          <p:cNvPr id="3" name="Título 1">
            <a:extLst>
              <a:ext uri="{FF2B5EF4-FFF2-40B4-BE49-F238E27FC236}">
                <a16:creationId xmlns:a16="http://schemas.microsoft.com/office/drawing/2014/main" id="{56760C7C-A228-4FF2-9A74-B519D0C66DE6}"/>
              </a:ext>
            </a:extLst>
          </p:cNvPr>
          <p:cNvSpPr txBox="1"/>
          <p:nvPr/>
        </p:nvSpPr>
        <p:spPr>
          <a:xfrm>
            <a:off x="1160977" y="4185731"/>
            <a:ext cx="7472934" cy="582646"/>
          </a:xfrm>
          <a:prstGeom prst="rect">
            <a:avLst/>
          </a:prstGeom>
          <a:noFill/>
          <a:ln cap="flat">
            <a:noFill/>
          </a:ln>
        </p:spPr>
        <p:txBody>
          <a:bodyPr vert="horz" wrap="square" lIns="91440" tIns="45720" rIns="91440" bIns="45720" anchor="t" anchorCtr="0" compatLnSpc="1">
            <a:noAutofit/>
          </a:bodyPr>
          <a:lstStyle/>
          <a:p>
            <a:pPr defTabSz="914378">
              <a:lnSpc>
                <a:spcPts val="1395"/>
              </a:lnSpc>
              <a:spcBef>
                <a:spcPct val="0"/>
              </a:spcBef>
              <a:spcAft>
                <a:spcPct val="0"/>
              </a:spcAft>
              <a:defRPr sz="1800" b="0" i="0" u="none" strike="noStrike" kern="0" cap="none" spc="0" baseline="0">
                <a:solidFill>
                  <a:srgbClr val="000000"/>
                </a:solidFill>
                <a:uFillTx/>
              </a:defRPr>
            </a:pPr>
            <a:r>
              <a:rPr lang="en-US" sz="1200" dirty="0">
                <a:solidFill>
                  <a:srgbClr val="404040"/>
                </a:solidFill>
                <a:latin typeface="Tw Cen MT Condensed"/>
              </a:rPr>
              <a:t>You are free to use this presentation for educational, personal and work purposes under Creative Commons Attribution License. But, keep the credits slide or mention </a:t>
            </a:r>
            <a:r>
              <a:rPr lang="en-US" sz="1200" dirty="0" err="1">
                <a:solidFill>
                  <a:srgbClr val="404040"/>
                </a:solidFill>
                <a:latin typeface="Tw Cen MT Condensed"/>
              </a:rPr>
              <a:t>Slidesppt</a:t>
            </a:r>
            <a:r>
              <a:rPr lang="en-US" sz="1200" dirty="0">
                <a:solidFill>
                  <a:srgbClr val="404040"/>
                </a:solidFill>
                <a:latin typeface="Tw Cen MT Condensed"/>
              </a:rPr>
              <a:t> in your presentation. Visit</a:t>
            </a:r>
            <a:r>
              <a:rPr lang="en-US" sz="1200" dirty="0">
                <a:solidFill>
                  <a:srgbClr val="00B0F0"/>
                </a:solidFill>
                <a:latin typeface="Tw Cen MT Condensed"/>
              </a:rPr>
              <a:t> </a:t>
            </a:r>
            <a:r>
              <a:rPr lang="en-US" sz="1200" u="sng" dirty="0">
                <a:solidFill>
                  <a:srgbClr val="00B0F0"/>
                </a:solidFill>
                <a:latin typeface="Tw Cen MT Condensed"/>
                <a:hlinkClick r:id="rId3">
                  <a:extLst>
                    <a:ext uri="{A12FA001-AC4F-418D-AE19-62706E023703}">
                      <ahyp:hlinkClr xmlns:ahyp="http://schemas.microsoft.com/office/drawing/2018/hyperlinkcolor" val="tx"/>
                    </a:ext>
                  </a:extLst>
                </a:hlinkClick>
              </a:rPr>
              <a:t>slidesppt.net</a:t>
            </a:r>
            <a:br>
              <a:rPr lang="en-US" sz="1200" dirty="0">
                <a:solidFill>
                  <a:srgbClr val="00B0F0"/>
                </a:solidFill>
                <a:latin typeface="Barlow" pitchFamily="2"/>
                <a:hlinkClick r:id="rId3">
                  <a:extLst>
                    <a:ext uri="{A12FA001-AC4F-418D-AE19-62706E023703}">
                      <ahyp:hlinkClr xmlns:ahyp="http://schemas.microsoft.com/office/drawing/2018/hyperlinkcolor" val="tx"/>
                    </a:ext>
                  </a:extLst>
                </a:hlinkClick>
              </a:rPr>
            </a:br>
            <a:endParaRPr lang="en-US" sz="1200" dirty="0">
              <a:solidFill>
                <a:srgbClr val="00B0F0"/>
              </a:solidFill>
              <a:latin typeface="Barlow" pitchFamily="2"/>
            </a:endParaRPr>
          </a:p>
        </p:txBody>
      </p:sp>
      <p:grpSp>
        <p:nvGrpSpPr>
          <p:cNvPr id="4" name="Gráfico 10">
            <a:extLst>
              <a:ext uri="{FF2B5EF4-FFF2-40B4-BE49-F238E27FC236}">
                <a16:creationId xmlns:a16="http://schemas.microsoft.com/office/drawing/2014/main" id="{428304FF-D2E8-464C-9A58-E7C562D1CF6E}"/>
              </a:ext>
            </a:extLst>
          </p:cNvPr>
          <p:cNvGrpSpPr/>
          <p:nvPr/>
        </p:nvGrpSpPr>
        <p:grpSpPr>
          <a:xfrm>
            <a:off x="2005307" y="1750235"/>
            <a:ext cx="1193273" cy="1193273"/>
            <a:chOff x="2005306" y="1750234"/>
            <a:chExt cx="1193273" cy="1193273"/>
          </a:xfrm>
        </p:grpSpPr>
        <p:sp>
          <p:nvSpPr>
            <p:cNvPr id="5" name="Forma libre: forma 6">
              <a:extLst>
                <a:ext uri="{FF2B5EF4-FFF2-40B4-BE49-F238E27FC236}">
                  <a16:creationId xmlns:a16="http://schemas.microsoft.com/office/drawing/2014/main" id="{CD9D3E9F-F3AA-43B4-B404-5DEDD8B5818A}"/>
                </a:ext>
              </a:extLst>
            </p:cNvPr>
            <p:cNvSpPr/>
            <p:nvPr/>
          </p:nvSpPr>
          <p:spPr>
            <a:xfrm>
              <a:off x="2005306" y="1750234"/>
              <a:ext cx="1193273" cy="1193273"/>
            </a:xfrm>
            <a:custGeom>
              <a:avLst/>
              <a:gdLst>
                <a:gd name="f0" fmla="val 10800000"/>
                <a:gd name="f1" fmla="val 5400000"/>
                <a:gd name="f2" fmla="val 180"/>
                <a:gd name="f3" fmla="val w"/>
                <a:gd name="f4" fmla="val h"/>
                <a:gd name="f5" fmla="val 0"/>
                <a:gd name="f6" fmla="val 849367"/>
                <a:gd name="f7" fmla="val 424684"/>
                <a:gd name="f8" fmla="val 659230"/>
                <a:gd name="f9" fmla="val 190137"/>
                <a:gd name="f10" fmla="+- 0 0 -90"/>
                <a:gd name="f11" fmla="*/ f3 1 849367"/>
                <a:gd name="f12" fmla="*/ f4 1 849367"/>
                <a:gd name="f13" fmla="val f5"/>
                <a:gd name="f14" fmla="val f6"/>
                <a:gd name="f15" fmla="*/ f10 f0 1"/>
                <a:gd name="f16" fmla="+- f14 0 f13"/>
                <a:gd name="f17" fmla="*/ f15 1 f2"/>
                <a:gd name="f18" fmla="*/ f16 1 849367"/>
                <a:gd name="f19" fmla="*/ 849367 f16 1"/>
                <a:gd name="f20" fmla="*/ 424684 f16 1"/>
                <a:gd name="f21" fmla="*/ 0 f16 1"/>
                <a:gd name="f22" fmla="+- f17 0 f1"/>
                <a:gd name="f23" fmla="*/ f19 1 849367"/>
                <a:gd name="f24" fmla="*/ f20 1 849367"/>
                <a:gd name="f25" fmla="*/ f21 1 849367"/>
                <a:gd name="f26" fmla="*/ f13 1 f18"/>
                <a:gd name="f27" fmla="*/ f14 1 f18"/>
                <a:gd name="f28" fmla="*/ f23 1 f18"/>
                <a:gd name="f29" fmla="*/ f24 1 f18"/>
                <a:gd name="f30" fmla="*/ f25 1 f18"/>
                <a:gd name="f31" fmla="*/ f26 f11 1"/>
                <a:gd name="f32" fmla="*/ f27 f11 1"/>
                <a:gd name="f33" fmla="*/ f27 f12 1"/>
                <a:gd name="f34" fmla="*/ f26 f12 1"/>
                <a:gd name="f35" fmla="*/ f28 f11 1"/>
                <a:gd name="f36" fmla="*/ f29 f12 1"/>
                <a:gd name="f37" fmla="*/ f29 f11 1"/>
                <a:gd name="f38" fmla="*/ f28 f12 1"/>
                <a:gd name="f39" fmla="*/ f30 f11 1"/>
                <a:gd name="f40" fmla="*/ f30 f12 1"/>
              </a:gdLst>
              <a:ahLst/>
              <a:cxnLst>
                <a:cxn ang="3cd4">
                  <a:pos x="hc" y="t"/>
                </a:cxn>
                <a:cxn ang="0">
                  <a:pos x="r" y="vc"/>
                </a:cxn>
                <a:cxn ang="cd4">
                  <a:pos x="hc" y="b"/>
                </a:cxn>
                <a:cxn ang="cd2">
                  <a:pos x="l" y="vc"/>
                </a:cxn>
                <a:cxn ang="f22">
                  <a:pos x="f35" y="f36"/>
                </a:cxn>
                <a:cxn ang="f22">
                  <a:pos x="f37" y="f38"/>
                </a:cxn>
                <a:cxn ang="f22">
                  <a:pos x="f39" y="f36"/>
                </a:cxn>
                <a:cxn ang="f22">
                  <a:pos x="f37" y="f40"/>
                </a:cxn>
                <a:cxn ang="f22">
                  <a:pos x="f35" y="f36"/>
                </a:cxn>
              </a:cxnLst>
              <a:rect l="f31" t="f34" r="f32" b="f33"/>
              <a:pathLst>
                <a:path w="849367" h="849367">
                  <a:moveTo>
                    <a:pt x="f6" y="f7"/>
                  </a:moveTo>
                  <a:cubicBezTo>
                    <a:pt x="f6" y="f8"/>
                    <a:pt x="f8" y="f6"/>
                    <a:pt x="f7" y="f6"/>
                  </a:cubicBezTo>
                  <a:cubicBezTo>
                    <a:pt x="f9" y="f6"/>
                    <a:pt x="f5" y="f8"/>
                    <a:pt x="f5" y="f7"/>
                  </a:cubicBezTo>
                  <a:cubicBezTo>
                    <a:pt x="f5" y="f9"/>
                    <a:pt x="f9" y="f5"/>
                    <a:pt x="f7" y="f5"/>
                  </a:cubicBezTo>
                  <a:cubicBezTo>
                    <a:pt x="f8" y="f5"/>
                    <a:pt x="f6" y="f9"/>
                    <a:pt x="f6" y="f7"/>
                  </a:cubicBezTo>
                  <a:close/>
                </a:path>
              </a:pathLst>
            </a:custGeom>
            <a:solidFill>
              <a:srgbClr val="000000"/>
            </a:solidFill>
            <a:ln cap="flat">
              <a:noFill/>
              <a:prstDash val="solid"/>
            </a:ln>
          </p:spPr>
          <p:txBody>
            <a:bodyPr vert="horz" wrap="square" lIns="91440" tIns="45720" rIns="91440" bIns="45720" anchor="ctr" anchorCtr="0" compatLnSpc="1">
              <a:noAutofit/>
            </a:bodyPr>
            <a:lstStyle/>
            <a:p>
              <a:pPr defTabSz="914378">
                <a:spcBef>
                  <a:spcPct val="0"/>
                </a:spcBef>
                <a:spcAft>
                  <a:spcPct val="0"/>
                </a:spcAft>
                <a:defRPr sz="1800" b="0" i="0" u="none" strike="noStrike" kern="0" cap="none" spc="0" baseline="0">
                  <a:solidFill>
                    <a:srgbClr val="000000"/>
                  </a:solidFill>
                  <a:uFillTx/>
                </a:defRPr>
              </a:pPr>
              <a:endParaRPr lang="es-PE" sz="1050" kern="0">
                <a:solidFill>
                  <a:srgbClr val="000000"/>
                </a:solidFill>
                <a:latin typeface="Arial"/>
                <a:ea typeface="Arial"/>
                <a:cs typeface="Arial"/>
              </a:endParaRPr>
            </a:p>
          </p:txBody>
        </p:sp>
        <p:sp>
          <p:nvSpPr>
            <p:cNvPr id="6" name="Forma libre: forma 7">
              <a:extLst>
                <a:ext uri="{FF2B5EF4-FFF2-40B4-BE49-F238E27FC236}">
                  <a16:creationId xmlns:a16="http://schemas.microsoft.com/office/drawing/2014/main" id="{6BCC91EF-4B7B-483B-819B-8DD4FB5A25E8}"/>
                </a:ext>
              </a:extLst>
            </p:cNvPr>
            <p:cNvSpPr/>
            <p:nvPr/>
          </p:nvSpPr>
          <p:spPr>
            <a:xfrm>
              <a:off x="2158816" y="1896822"/>
              <a:ext cx="930054" cy="900043"/>
            </a:xfrm>
            <a:custGeom>
              <a:avLst/>
              <a:gdLst>
                <a:gd name="f0" fmla="val 10800000"/>
                <a:gd name="f1" fmla="val 5400000"/>
                <a:gd name="f2" fmla="val 180"/>
                <a:gd name="f3" fmla="val w"/>
                <a:gd name="f4" fmla="val h"/>
                <a:gd name="f5" fmla="val 0"/>
                <a:gd name="f6" fmla="val 662009"/>
                <a:gd name="f7" fmla="val 640647"/>
                <a:gd name="f8" fmla="val 398577"/>
                <a:gd name="f9" fmla="val 121941"/>
                <a:gd name="f10" fmla="val 383196"/>
                <a:gd name="f11" fmla="val 81301"/>
                <a:gd name="f12" fmla="val 383219"/>
                <a:gd name="f13" fmla="val 40662"/>
                <a:gd name="f14" fmla="val 255480"/>
                <a:gd name="f15" fmla="val 21385"/>
                <a:gd name="f16" fmla="val 127740"/>
                <a:gd name="f17" fmla="val 42748"/>
                <a:gd name="f18" fmla="val 64133"/>
                <a:gd name="f19" fmla="val 234805"/>
                <a:gd name="f20" fmla="val 405476"/>
                <a:gd name="f21" fmla="val 576124"/>
                <a:gd name="f22" fmla="val 127717"/>
                <a:gd name="f23" fmla="val 597624"/>
                <a:gd name="f24" fmla="val 255411"/>
                <a:gd name="f25" fmla="val 619147"/>
                <a:gd name="f26" fmla="val 383128"/>
                <a:gd name="f27" fmla="val 383151"/>
                <a:gd name="f28" fmla="val 467982"/>
                <a:gd name="f29" fmla="val 295179"/>
                <a:gd name="f30" fmla="val 122514"/>
                <a:gd name="f31" fmla="val 398072"/>
                <a:gd name="f32" fmla="val 132530"/>
                <a:gd name="f33" fmla="val 398049"/>
                <a:gd name="f34" fmla="val 142639"/>
                <a:gd name="f35" fmla="val 152655"/>
                <a:gd name="f36" fmla="val 475569"/>
                <a:gd name="f37" fmla="val 553088"/>
                <a:gd name="f38" fmla="val 630608"/>
                <a:gd name="f39" fmla="val 248397"/>
                <a:gd name="f40" fmla="val 344322"/>
                <a:gd name="f41" fmla="val 440087"/>
                <a:gd name="f42" fmla="val 614907"/>
                <a:gd name="f43" fmla="val 349548"/>
                <a:gd name="f44" fmla="val 258803"/>
                <a:gd name="f45" fmla="val 168264"/>
                <a:gd name="f46" fmla="val 542590"/>
                <a:gd name="f47" fmla="val 470274"/>
                <a:gd name="f48" fmla="val 168242"/>
                <a:gd name="f49" fmla="val 397958"/>
                <a:gd name="f50" fmla="val 181490"/>
                <a:gd name="f51" fmla="val 194761"/>
                <a:gd name="f52" fmla="val 208010"/>
                <a:gd name="f53" fmla="val 400296"/>
                <a:gd name="f54" fmla="val 207781"/>
                <a:gd name="f55" fmla="val 407149"/>
                <a:gd name="f56" fmla="val 206910"/>
                <a:gd name="f57" fmla="val 413177"/>
                <a:gd name="f58" fmla="val 206337"/>
                <a:gd name="f59" fmla="val 419435"/>
                <a:gd name="f60" fmla="val 205741"/>
                <a:gd name="f61" fmla="val 424890"/>
                <a:gd name="f62" fmla="val 205488"/>
                <a:gd name="f63" fmla="val 427457"/>
                <a:gd name="f64" fmla="val 205236"/>
                <a:gd name="f65" fmla="val 232604"/>
                <a:gd name="f66" fmla="val 259972"/>
                <a:gd name="f67" fmla="val 287340"/>
                <a:gd name="f68" fmla="val 455467"/>
                <a:gd name="f69" fmla="val 483499"/>
                <a:gd name="f70" fmla="val 511509"/>
                <a:gd name="f71" fmla="val 511601"/>
                <a:gd name="f72" fmla="val 294491"/>
                <a:gd name="f73" fmla="val 510867"/>
                <a:gd name="f74" fmla="val 314272"/>
                <a:gd name="f75" fmla="val 497298"/>
                <a:gd name="f76" fmla="val 333435"/>
                <a:gd name="f77" fmla="val 495648"/>
                <a:gd name="f78" fmla="val 335772"/>
                <a:gd name="f79" fmla="val 481551"/>
                <a:gd name="f80" fmla="val 355118"/>
                <a:gd name="f81" fmla="val 455879"/>
                <a:gd name="f82" fmla="val 363003"/>
                <a:gd name="f83" fmla="val 442677"/>
                <a:gd name="f84" fmla="val 367060"/>
                <a:gd name="f85" fmla="val 430597"/>
                <a:gd name="f86" fmla="val 366808"/>
                <a:gd name="f87" fmla="val 421933"/>
                <a:gd name="f88" fmla="val 366624"/>
                <a:gd name="f89" fmla="val 412100"/>
                <a:gd name="f90" fmla="val 366418"/>
                <a:gd name="f91" fmla="val 403894"/>
                <a:gd name="f92" fmla="val 365180"/>
                <a:gd name="f93" fmla="val 363988"/>
                <a:gd name="f94" fmla="val 374143"/>
                <a:gd name="f95" fmla="val 384274"/>
                <a:gd name="f96" fmla="val 394428"/>
                <a:gd name="f97" fmla="val 448109"/>
                <a:gd name="f98" fmla="val 498261"/>
                <a:gd name="f99" fmla="val 548412"/>
                <a:gd name="f100" fmla="val 403986"/>
                <a:gd name="f101" fmla="val 413521"/>
                <a:gd name="f102" fmla="val 423079"/>
                <a:gd name="f103" fmla="val 448086"/>
                <a:gd name="f104" fmla="val 397935"/>
                <a:gd name="f105" fmla="val 431996"/>
                <a:gd name="f106" fmla="val 440935"/>
                <a:gd name="f107" fmla="val 449851"/>
                <a:gd name="f108" fmla="val 447788"/>
                <a:gd name="f109" fmla="val 497665"/>
                <a:gd name="f110" fmla="val 547518"/>
                <a:gd name="f111" fmla="val 460005"/>
                <a:gd name="f112" fmla="val 470159"/>
                <a:gd name="f113" fmla="val 480313"/>
                <a:gd name="f114" fmla="val 497642"/>
                <a:gd name="f115" fmla="val 447765"/>
                <a:gd name="f116" fmla="val 397912"/>
                <a:gd name="f117" fmla="val 492003"/>
                <a:gd name="f118" fmla="val 503693"/>
                <a:gd name="f119" fmla="val 515406"/>
                <a:gd name="f120" fmla="val 470251"/>
                <a:gd name="f121" fmla="val 542567"/>
                <a:gd name="f122" fmla="val 490468"/>
                <a:gd name="f123" fmla="val 465529"/>
                <a:gd name="f124" fmla="val 440591"/>
                <a:gd name="f125" fmla="val 641083"/>
                <a:gd name="f126" fmla="val 651535"/>
                <a:gd name="f127" fmla="val 662010"/>
                <a:gd name="f128" fmla="val 334420"/>
                <a:gd name="f129" fmla="val 228249"/>
                <a:gd name="f130" fmla="val 122101"/>
                <a:gd name="f131" fmla="val 574199"/>
                <a:gd name="f132" fmla="val 122032"/>
                <a:gd name="f133" fmla="val 486388"/>
                <a:gd name="f134" fmla="val 121987"/>
                <a:gd name="f135" fmla="val 267834"/>
                <a:gd name="f136" fmla="val 452946"/>
                <a:gd name="f137" fmla="val 246334"/>
                <a:gd name="f138" fmla="val 472451"/>
                <a:gd name="f139" fmla="val 215070"/>
                <a:gd name="f140" fmla="val 482743"/>
                <a:gd name="f141" fmla="val 177387"/>
                <a:gd name="f142" fmla="val 145572"/>
                <a:gd name="f143" fmla="val 109838"/>
                <a:gd name="f144" fmla="val 473735"/>
                <a:gd name="f145" fmla="val 90470"/>
                <a:gd name="f146" fmla="val 460808"/>
                <a:gd name="f147" fmla="val 86230"/>
                <a:gd name="f148" fmla="val 457988"/>
                <a:gd name="f149" fmla="val 100899"/>
                <a:gd name="f150" fmla="val 409281"/>
                <a:gd name="f151" fmla="val 108509"/>
                <a:gd name="f152" fmla="val 413957"/>
                <a:gd name="f153" fmla="val 129092"/>
                <a:gd name="f154" fmla="val 426632"/>
                <a:gd name="f155" fmla="val 155933"/>
                <a:gd name="f156" fmla="val 434196"/>
                <a:gd name="f157" fmla="val 180275"/>
                <a:gd name="f158" fmla="val 218049"/>
                <a:gd name="f159" fmla="val 241521"/>
                <a:gd name="f160" fmla="val 415538"/>
                <a:gd name="f161" fmla="val 385511"/>
                <a:gd name="f162" fmla="val 358625"/>
                <a:gd name="f163" fmla="val 226622"/>
                <a:gd name="f164" fmla="val 343359"/>
                <a:gd name="f165" fmla="val 184561"/>
                <a:gd name="f166" fmla="val 327177"/>
                <a:gd name="f167" fmla="val 122926"/>
                <a:gd name="f168" fmla="val 305333"/>
                <a:gd name="f169" fmla="val 94160"/>
                <a:gd name="f170" fmla="val 273954"/>
                <a:gd name="f171" fmla="val 228478"/>
                <a:gd name="f172" fmla="val 172367"/>
                <a:gd name="f173" fmla="val 140301"/>
                <a:gd name="f174" fmla="val 133195"/>
                <a:gd name="f175" fmla="val 206359"/>
                <a:gd name="f176" fmla="val 246082"/>
                <a:gd name="f177" fmla="val 270630"/>
                <a:gd name="f178" fmla="val 143739"/>
                <a:gd name="f179" fmla="val 281747"/>
                <a:gd name="f180" fmla="val 150042"/>
                <a:gd name="f181" fmla="val 286698"/>
                <a:gd name="f182" fmla="val 152838"/>
                <a:gd name="f183" fmla="val 270653"/>
                <a:gd name="f184" fmla="val 200285"/>
                <a:gd name="f185" fmla="val 263479"/>
                <a:gd name="f186" fmla="val 196366"/>
                <a:gd name="f187" fmla="val 251262"/>
                <a:gd name="f188" fmla="val 189696"/>
                <a:gd name="f189" fmla="val 231160"/>
                <a:gd name="f190" fmla="val 181742"/>
                <a:gd name="f191" fmla="val 204938"/>
                <a:gd name="f192" fmla="val 167302"/>
                <a:gd name="f193" fmla="val 150455"/>
                <a:gd name="f194" fmla="val 202807"/>
                <a:gd name="f195" fmla="val 223665"/>
                <a:gd name="f196" fmla="val 248672"/>
                <a:gd name="f197" fmla="val 165124"/>
                <a:gd name="f198" fmla="val 262379"/>
                <a:gd name="f199" fmla="val 210806"/>
                <a:gd name="f200" fmla="val 280051"/>
                <a:gd name="f201" fmla="val 272143"/>
                <a:gd name="f202" fmla="val 303729"/>
                <a:gd name="f203" fmla="val 298296"/>
                <a:gd name="f204" fmla="val 334260"/>
                <a:gd name="f205" fmla="val 382119"/>
                <a:gd name="f206" fmla="val 409968"/>
                <a:gd name="f207" fmla="val 287478"/>
                <a:gd name="f208" fmla="val 435113"/>
                <a:gd name="f209" fmla="+- 0 0 -90"/>
                <a:gd name="f210" fmla="*/ f3 1 662009"/>
                <a:gd name="f211" fmla="*/ f4 1 640647"/>
                <a:gd name="f212" fmla="val f5"/>
                <a:gd name="f213" fmla="val f6"/>
                <a:gd name="f214" fmla="val f7"/>
                <a:gd name="f215" fmla="*/ f209 f0 1"/>
                <a:gd name="f216" fmla="+- f214 0 f212"/>
                <a:gd name="f217" fmla="+- f213 0 f212"/>
                <a:gd name="f218" fmla="*/ f215 1 f2"/>
                <a:gd name="f219" fmla="*/ f217 1 662009"/>
                <a:gd name="f220" fmla="*/ f216 1 640647"/>
                <a:gd name="f221" fmla="*/ 398577 f217 1"/>
                <a:gd name="f222" fmla="*/ 121941 f216 1"/>
                <a:gd name="f223" fmla="*/ 383196 f217 1"/>
                <a:gd name="f224" fmla="*/ 383219 f217 1"/>
                <a:gd name="f225" fmla="*/ 0 f216 1"/>
                <a:gd name="f226" fmla="*/ 0 f217 1"/>
                <a:gd name="f227" fmla="*/ 64133 f216 1"/>
                <a:gd name="f228" fmla="*/ 576124 f216 1"/>
                <a:gd name="f229" fmla="*/ 383128 f217 1"/>
                <a:gd name="f230" fmla="*/ 640647 f216 1"/>
                <a:gd name="f231" fmla="*/ 122514 f216 1"/>
                <a:gd name="f232" fmla="*/ 398072 f217 1"/>
                <a:gd name="f233" fmla="*/ 398049 f217 1"/>
                <a:gd name="f234" fmla="*/ 152655 f216 1"/>
                <a:gd name="f235" fmla="*/ 630608 f217 1"/>
                <a:gd name="f236" fmla="*/ 440087 f216 1"/>
                <a:gd name="f237" fmla="*/ 614907 f217 1"/>
                <a:gd name="f238" fmla="*/ 168264 f216 1"/>
                <a:gd name="f239" fmla="*/ 397958 f217 1"/>
                <a:gd name="f240" fmla="*/ 168242 f216 1"/>
                <a:gd name="f241" fmla="*/ 208010 f216 1"/>
                <a:gd name="f242" fmla="*/ 413177 f217 1"/>
                <a:gd name="f243" fmla="*/ 206337 f216 1"/>
                <a:gd name="f244" fmla="*/ 427457 f217 1"/>
                <a:gd name="f245" fmla="*/ 205236 f216 1"/>
                <a:gd name="f246" fmla="*/ 287340 f216 1"/>
                <a:gd name="f247" fmla="*/ 511509 f217 1"/>
                <a:gd name="f248" fmla="*/ 497298 f217 1"/>
                <a:gd name="f249" fmla="*/ 333435 f216 1"/>
                <a:gd name="f250" fmla="*/ 455879 f217 1"/>
                <a:gd name="f251" fmla="*/ 363003 f216 1"/>
                <a:gd name="f252" fmla="*/ 421933 f217 1"/>
                <a:gd name="f253" fmla="*/ 366624 f216 1"/>
                <a:gd name="f254" fmla="*/ 363988 f216 1"/>
                <a:gd name="f255" fmla="*/ 394428 f216 1"/>
                <a:gd name="f256" fmla="*/ 548412 f217 1"/>
                <a:gd name="f257" fmla="*/ 423079 f216 1"/>
                <a:gd name="f258" fmla="*/ 397935 f217 1"/>
                <a:gd name="f259" fmla="*/ 449851 f216 1"/>
                <a:gd name="f260" fmla="*/ 547518 f217 1"/>
                <a:gd name="f261" fmla="*/ 480313 f216 1"/>
                <a:gd name="f262" fmla="*/ 397912 f217 1"/>
                <a:gd name="f263" fmla="*/ 515406 f216 1"/>
                <a:gd name="f264" fmla="*/ 440591 f216 1"/>
                <a:gd name="f265" fmla="*/ 662010 f217 1"/>
                <a:gd name="f266" fmla="*/ 122101 f216 1"/>
                <a:gd name="f267" fmla="*/ 267834 f217 1"/>
                <a:gd name="f268" fmla="*/ 452946 f216 1"/>
                <a:gd name="f269" fmla="*/ 177387 f217 1"/>
                <a:gd name="f270" fmla="*/ 482743 f216 1"/>
                <a:gd name="f271" fmla="*/ 90470 f217 1"/>
                <a:gd name="f272" fmla="*/ 460808 f216 1"/>
                <a:gd name="f273" fmla="*/ 86230 f217 1"/>
                <a:gd name="f274" fmla="*/ 457988 f216 1"/>
                <a:gd name="f275" fmla="*/ 100899 f217 1"/>
                <a:gd name="f276" fmla="*/ 409281 f216 1"/>
                <a:gd name="f277" fmla="*/ 108509 f217 1"/>
                <a:gd name="f278" fmla="*/ 413957 f216 1"/>
                <a:gd name="f279" fmla="*/ 180275 f217 1"/>
                <a:gd name="f280" fmla="*/ 434196 f216 1"/>
                <a:gd name="f281" fmla="*/ 241521 f217 1"/>
                <a:gd name="f282" fmla="*/ 385511 f216 1"/>
                <a:gd name="f283" fmla="*/ 184561 f217 1"/>
                <a:gd name="f284" fmla="*/ 327177 f216 1"/>
                <a:gd name="f285" fmla="*/ 94160 f217 1"/>
                <a:gd name="f286" fmla="*/ 228478 f216 1"/>
                <a:gd name="f287" fmla="*/ 206359 f217 1"/>
                <a:gd name="f288" fmla="*/ 133195 f216 1"/>
                <a:gd name="f289" fmla="*/ 281747 f217 1"/>
                <a:gd name="f290" fmla="*/ 150042 f216 1"/>
                <a:gd name="f291" fmla="*/ 286698 f217 1"/>
                <a:gd name="f292" fmla="*/ 152838 f216 1"/>
                <a:gd name="f293" fmla="*/ 270653 f217 1"/>
                <a:gd name="f294" fmla="*/ 200285 f216 1"/>
                <a:gd name="f295" fmla="*/ 263479 f217 1"/>
                <a:gd name="f296" fmla="*/ 196366 f216 1"/>
                <a:gd name="f297" fmla="*/ 204938 f217 1"/>
                <a:gd name="f298" fmla="*/ 181742 f216 1"/>
                <a:gd name="f299" fmla="*/ 150455 f217 1"/>
                <a:gd name="f300" fmla="*/ 223665 f216 1"/>
                <a:gd name="f301" fmla="*/ 210806 f217 1"/>
                <a:gd name="f302" fmla="*/ 280051 f216 1"/>
                <a:gd name="f303" fmla="*/ 298296 f217 1"/>
                <a:gd name="f304" fmla="*/ 382119 f216 1"/>
                <a:gd name="f305" fmla="+- f218 0 f1"/>
                <a:gd name="f306" fmla="*/ f221 1 662009"/>
                <a:gd name="f307" fmla="*/ f222 1 640647"/>
                <a:gd name="f308" fmla="*/ f223 1 662009"/>
                <a:gd name="f309" fmla="*/ f224 1 662009"/>
                <a:gd name="f310" fmla="*/ f225 1 640647"/>
                <a:gd name="f311" fmla="*/ f226 1 662009"/>
                <a:gd name="f312" fmla="*/ f227 1 640647"/>
                <a:gd name="f313" fmla="*/ f228 1 640647"/>
                <a:gd name="f314" fmla="*/ f229 1 662009"/>
                <a:gd name="f315" fmla="*/ f230 1 640647"/>
                <a:gd name="f316" fmla="*/ f231 1 640647"/>
                <a:gd name="f317" fmla="*/ f232 1 662009"/>
                <a:gd name="f318" fmla="*/ f233 1 662009"/>
                <a:gd name="f319" fmla="*/ f234 1 640647"/>
                <a:gd name="f320" fmla="*/ f235 1 662009"/>
                <a:gd name="f321" fmla="*/ f236 1 640647"/>
                <a:gd name="f322" fmla="*/ f237 1 662009"/>
                <a:gd name="f323" fmla="*/ f238 1 640647"/>
                <a:gd name="f324" fmla="*/ f239 1 662009"/>
                <a:gd name="f325" fmla="*/ f240 1 640647"/>
                <a:gd name="f326" fmla="*/ f241 1 640647"/>
                <a:gd name="f327" fmla="*/ f242 1 662009"/>
                <a:gd name="f328" fmla="*/ f243 1 640647"/>
                <a:gd name="f329" fmla="*/ f244 1 662009"/>
                <a:gd name="f330" fmla="*/ f245 1 640647"/>
                <a:gd name="f331" fmla="*/ f246 1 640647"/>
                <a:gd name="f332" fmla="*/ f247 1 662009"/>
                <a:gd name="f333" fmla="*/ f248 1 662009"/>
                <a:gd name="f334" fmla="*/ f249 1 640647"/>
                <a:gd name="f335" fmla="*/ f250 1 662009"/>
                <a:gd name="f336" fmla="*/ f251 1 640647"/>
                <a:gd name="f337" fmla="*/ f252 1 662009"/>
                <a:gd name="f338" fmla="*/ f253 1 640647"/>
                <a:gd name="f339" fmla="*/ f254 1 640647"/>
                <a:gd name="f340" fmla="*/ f255 1 640647"/>
                <a:gd name="f341" fmla="*/ f256 1 662009"/>
                <a:gd name="f342" fmla="*/ f257 1 640647"/>
                <a:gd name="f343" fmla="*/ f258 1 662009"/>
                <a:gd name="f344" fmla="*/ f259 1 640647"/>
                <a:gd name="f345" fmla="*/ f260 1 662009"/>
                <a:gd name="f346" fmla="*/ f261 1 640647"/>
                <a:gd name="f347" fmla="*/ f262 1 662009"/>
                <a:gd name="f348" fmla="*/ f263 1 640647"/>
                <a:gd name="f349" fmla="*/ f264 1 640647"/>
                <a:gd name="f350" fmla="*/ f265 1 662009"/>
                <a:gd name="f351" fmla="*/ f266 1 640647"/>
                <a:gd name="f352" fmla="*/ f267 1 662009"/>
                <a:gd name="f353" fmla="*/ f268 1 640647"/>
                <a:gd name="f354" fmla="*/ f269 1 662009"/>
                <a:gd name="f355" fmla="*/ f270 1 640647"/>
                <a:gd name="f356" fmla="*/ f271 1 662009"/>
                <a:gd name="f357" fmla="*/ f272 1 640647"/>
                <a:gd name="f358" fmla="*/ f273 1 662009"/>
                <a:gd name="f359" fmla="*/ f274 1 640647"/>
                <a:gd name="f360" fmla="*/ f275 1 662009"/>
                <a:gd name="f361" fmla="*/ f276 1 640647"/>
                <a:gd name="f362" fmla="*/ f277 1 662009"/>
                <a:gd name="f363" fmla="*/ f278 1 640647"/>
                <a:gd name="f364" fmla="*/ f279 1 662009"/>
                <a:gd name="f365" fmla="*/ f280 1 640647"/>
                <a:gd name="f366" fmla="*/ f281 1 662009"/>
                <a:gd name="f367" fmla="*/ f282 1 640647"/>
                <a:gd name="f368" fmla="*/ f283 1 662009"/>
                <a:gd name="f369" fmla="*/ f284 1 640647"/>
                <a:gd name="f370" fmla="*/ f285 1 662009"/>
                <a:gd name="f371" fmla="*/ f286 1 640647"/>
                <a:gd name="f372" fmla="*/ f287 1 662009"/>
                <a:gd name="f373" fmla="*/ f288 1 640647"/>
                <a:gd name="f374" fmla="*/ f289 1 662009"/>
                <a:gd name="f375" fmla="*/ f290 1 640647"/>
                <a:gd name="f376" fmla="*/ f291 1 662009"/>
                <a:gd name="f377" fmla="*/ f292 1 640647"/>
                <a:gd name="f378" fmla="*/ f293 1 662009"/>
                <a:gd name="f379" fmla="*/ f294 1 640647"/>
                <a:gd name="f380" fmla="*/ f295 1 662009"/>
                <a:gd name="f381" fmla="*/ f296 1 640647"/>
                <a:gd name="f382" fmla="*/ f297 1 662009"/>
                <a:gd name="f383" fmla="*/ f298 1 640647"/>
                <a:gd name="f384" fmla="*/ f299 1 662009"/>
                <a:gd name="f385" fmla="*/ f300 1 640647"/>
                <a:gd name="f386" fmla="*/ f301 1 662009"/>
                <a:gd name="f387" fmla="*/ f302 1 640647"/>
                <a:gd name="f388" fmla="*/ f303 1 662009"/>
                <a:gd name="f389" fmla="*/ f304 1 640647"/>
                <a:gd name="f390" fmla="*/ f212 1 f219"/>
                <a:gd name="f391" fmla="*/ f213 1 f219"/>
                <a:gd name="f392" fmla="*/ f212 1 f220"/>
                <a:gd name="f393" fmla="*/ f214 1 f220"/>
                <a:gd name="f394" fmla="*/ f306 1 f219"/>
                <a:gd name="f395" fmla="*/ f307 1 f220"/>
                <a:gd name="f396" fmla="*/ f308 1 f219"/>
                <a:gd name="f397" fmla="*/ f309 1 f219"/>
                <a:gd name="f398" fmla="*/ f310 1 f220"/>
                <a:gd name="f399" fmla="*/ f311 1 f219"/>
                <a:gd name="f400" fmla="*/ f312 1 f220"/>
                <a:gd name="f401" fmla="*/ f313 1 f220"/>
                <a:gd name="f402" fmla="*/ f314 1 f219"/>
                <a:gd name="f403" fmla="*/ f315 1 f220"/>
                <a:gd name="f404" fmla="*/ f316 1 f220"/>
                <a:gd name="f405" fmla="*/ f317 1 f219"/>
                <a:gd name="f406" fmla="*/ f318 1 f219"/>
                <a:gd name="f407" fmla="*/ f319 1 f220"/>
                <a:gd name="f408" fmla="*/ f320 1 f219"/>
                <a:gd name="f409" fmla="*/ f321 1 f220"/>
                <a:gd name="f410" fmla="*/ f322 1 f219"/>
                <a:gd name="f411" fmla="*/ f323 1 f220"/>
                <a:gd name="f412" fmla="*/ f324 1 f219"/>
                <a:gd name="f413" fmla="*/ f325 1 f220"/>
                <a:gd name="f414" fmla="*/ f326 1 f220"/>
                <a:gd name="f415" fmla="*/ f327 1 f219"/>
                <a:gd name="f416" fmla="*/ f328 1 f220"/>
                <a:gd name="f417" fmla="*/ f329 1 f219"/>
                <a:gd name="f418" fmla="*/ f330 1 f220"/>
                <a:gd name="f419" fmla="*/ f331 1 f220"/>
                <a:gd name="f420" fmla="*/ f332 1 f219"/>
                <a:gd name="f421" fmla="*/ f333 1 f219"/>
                <a:gd name="f422" fmla="*/ f334 1 f220"/>
                <a:gd name="f423" fmla="*/ f335 1 f219"/>
                <a:gd name="f424" fmla="*/ f336 1 f220"/>
                <a:gd name="f425" fmla="*/ f337 1 f219"/>
                <a:gd name="f426" fmla="*/ f338 1 f220"/>
                <a:gd name="f427" fmla="*/ f339 1 f220"/>
                <a:gd name="f428" fmla="*/ f340 1 f220"/>
                <a:gd name="f429" fmla="*/ f341 1 f219"/>
                <a:gd name="f430" fmla="*/ f342 1 f220"/>
                <a:gd name="f431" fmla="*/ f343 1 f219"/>
                <a:gd name="f432" fmla="*/ f344 1 f220"/>
                <a:gd name="f433" fmla="*/ f345 1 f219"/>
                <a:gd name="f434" fmla="*/ f346 1 f220"/>
                <a:gd name="f435" fmla="*/ f347 1 f219"/>
                <a:gd name="f436" fmla="*/ f348 1 f220"/>
                <a:gd name="f437" fmla="*/ f349 1 f220"/>
                <a:gd name="f438" fmla="*/ f350 1 f219"/>
                <a:gd name="f439" fmla="*/ f351 1 f220"/>
                <a:gd name="f440" fmla="*/ f352 1 f219"/>
                <a:gd name="f441" fmla="*/ f353 1 f220"/>
                <a:gd name="f442" fmla="*/ f354 1 f219"/>
                <a:gd name="f443" fmla="*/ f355 1 f220"/>
                <a:gd name="f444" fmla="*/ f356 1 f219"/>
                <a:gd name="f445" fmla="*/ f357 1 f220"/>
                <a:gd name="f446" fmla="*/ f358 1 f219"/>
                <a:gd name="f447" fmla="*/ f359 1 f220"/>
                <a:gd name="f448" fmla="*/ f360 1 f219"/>
                <a:gd name="f449" fmla="*/ f361 1 f220"/>
                <a:gd name="f450" fmla="*/ f362 1 f219"/>
                <a:gd name="f451" fmla="*/ f363 1 f220"/>
                <a:gd name="f452" fmla="*/ f364 1 f219"/>
                <a:gd name="f453" fmla="*/ f365 1 f220"/>
                <a:gd name="f454" fmla="*/ f366 1 f219"/>
                <a:gd name="f455" fmla="*/ f367 1 f220"/>
                <a:gd name="f456" fmla="*/ f368 1 f219"/>
                <a:gd name="f457" fmla="*/ f369 1 f220"/>
                <a:gd name="f458" fmla="*/ f370 1 f219"/>
                <a:gd name="f459" fmla="*/ f371 1 f220"/>
                <a:gd name="f460" fmla="*/ f372 1 f219"/>
                <a:gd name="f461" fmla="*/ f373 1 f220"/>
                <a:gd name="f462" fmla="*/ f374 1 f219"/>
                <a:gd name="f463" fmla="*/ f375 1 f220"/>
                <a:gd name="f464" fmla="*/ f376 1 f219"/>
                <a:gd name="f465" fmla="*/ f377 1 f220"/>
                <a:gd name="f466" fmla="*/ f378 1 f219"/>
                <a:gd name="f467" fmla="*/ f379 1 f220"/>
                <a:gd name="f468" fmla="*/ f380 1 f219"/>
                <a:gd name="f469" fmla="*/ f381 1 f220"/>
                <a:gd name="f470" fmla="*/ f382 1 f219"/>
                <a:gd name="f471" fmla="*/ f383 1 f220"/>
                <a:gd name="f472" fmla="*/ f384 1 f219"/>
                <a:gd name="f473" fmla="*/ f385 1 f220"/>
                <a:gd name="f474" fmla="*/ f386 1 f219"/>
                <a:gd name="f475" fmla="*/ f387 1 f220"/>
                <a:gd name="f476" fmla="*/ f388 1 f219"/>
                <a:gd name="f477" fmla="*/ f389 1 f220"/>
                <a:gd name="f478" fmla="*/ f390 f210 1"/>
                <a:gd name="f479" fmla="*/ f391 f210 1"/>
                <a:gd name="f480" fmla="*/ f393 f211 1"/>
                <a:gd name="f481" fmla="*/ f392 f211 1"/>
                <a:gd name="f482" fmla="*/ f394 f210 1"/>
                <a:gd name="f483" fmla="*/ f395 f211 1"/>
                <a:gd name="f484" fmla="*/ f396 f210 1"/>
                <a:gd name="f485" fmla="*/ f397 f210 1"/>
                <a:gd name="f486" fmla="*/ f398 f211 1"/>
                <a:gd name="f487" fmla="*/ f399 f210 1"/>
                <a:gd name="f488" fmla="*/ f400 f211 1"/>
                <a:gd name="f489" fmla="*/ f401 f211 1"/>
                <a:gd name="f490" fmla="*/ f402 f210 1"/>
                <a:gd name="f491" fmla="*/ f403 f211 1"/>
                <a:gd name="f492" fmla="*/ f404 f211 1"/>
                <a:gd name="f493" fmla="*/ f405 f210 1"/>
                <a:gd name="f494" fmla="*/ f406 f210 1"/>
                <a:gd name="f495" fmla="*/ f407 f211 1"/>
                <a:gd name="f496" fmla="*/ f408 f210 1"/>
                <a:gd name="f497" fmla="*/ f409 f211 1"/>
                <a:gd name="f498" fmla="*/ f410 f210 1"/>
                <a:gd name="f499" fmla="*/ f411 f211 1"/>
                <a:gd name="f500" fmla="*/ f412 f210 1"/>
                <a:gd name="f501" fmla="*/ f413 f211 1"/>
                <a:gd name="f502" fmla="*/ f414 f211 1"/>
                <a:gd name="f503" fmla="*/ f415 f210 1"/>
                <a:gd name="f504" fmla="*/ f416 f211 1"/>
                <a:gd name="f505" fmla="*/ f417 f210 1"/>
                <a:gd name="f506" fmla="*/ f418 f211 1"/>
                <a:gd name="f507" fmla="*/ f419 f211 1"/>
                <a:gd name="f508" fmla="*/ f420 f210 1"/>
                <a:gd name="f509" fmla="*/ f421 f210 1"/>
                <a:gd name="f510" fmla="*/ f422 f211 1"/>
                <a:gd name="f511" fmla="*/ f423 f210 1"/>
                <a:gd name="f512" fmla="*/ f424 f211 1"/>
                <a:gd name="f513" fmla="*/ f425 f210 1"/>
                <a:gd name="f514" fmla="*/ f426 f211 1"/>
                <a:gd name="f515" fmla="*/ f427 f211 1"/>
                <a:gd name="f516" fmla="*/ f428 f211 1"/>
                <a:gd name="f517" fmla="*/ f429 f210 1"/>
                <a:gd name="f518" fmla="*/ f430 f211 1"/>
                <a:gd name="f519" fmla="*/ f431 f210 1"/>
                <a:gd name="f520" fmla="*/ f432 f211 1"/>
                <a:gd name="f521" fmla="*/ f433 f210 1"/>
                <a:gd name="f522" fmla="*/ f434 f211 1"/>
                <a:gd name="f523" fmla="*/ f435 f210 1"/>
                <a:gd name="f524" fmla="*/ f436 f211 1"/>
                <a:gd name="f525" fmla="*/ f437 f211 1"/>
                <a:gd name="f526" fmla="*/ f438 f210 1"/>
                <a:gd name="f527" fmla="*/ f439 f211 1"/>
                <a:gd name="f528" fmla="*/ f440 f210 1"/>
                <a:gd name="f529" fmla="*/ f441 f211 1"/>
                <a:gd name="f530" fmla="*/ f442 f210 1"/>
                <a:gd name="f531" fmla="*/ f443 f211 1"/>
                <a:gd name="f532" fmla="*/ f444 f210 1"/>
                <a:gd name="f533" fmla="*/ f445 f211 1"/>
                <a:gd name="f534" fmla="*/ f446 f210 1"/>
                <a:gd name="f535" fmla="*/ f447 f211 1"/>
                <a:gd name="f536" fmla="*/ f448 f210 1"/>
                <a:gd name="f537" fmla="*/ f449 f211 1"/>
                <a:gd name="f538" fmla="*/ f450 f210 1"/>
                <a:gd name="f539" fmla="*/ f451 f211 1"/>
                <a:gd name="f540" fmla="*/ f452 f210 1"/>
                <a:gd name="f541" fmla="*/ f453 f211 1"/>
                <a:gd name="f542" fmla="*/ f454 f210 1"/>
                <a:gd name="f543" fmla="*/ f455 f211 1"/>
                <a:gd name="f544" fmla="*/ f456 f210 1"/>
                <a:gd name="f545" fmla="*/ f457 f211 1"/>
                <a:gd name="f546" fmla="*/ f458 f210 1"/>
                <a:gd name="f547" fmla="*/ f459 f211 1"/>
                <a:gd name="f548" fmla="*/ f460 f210 1"/>
                <a:gd name="f549" fmla="*/ f461 f211 1"/>
                <a:gd name="f550" fmla="*/ f462 f210 1"/>
                <a:gd name="f551" fmla="*/ f463 f211 1"/>
                <a:gd name="f552" fmla="*/ f464 f210 1"/>
                <a:gd name="f553" fmla="*/ f465 f211 1"/>
                <a:gd name="f554" fmla="*/ f466 f210 1"/>
                <a:gd name="f555" fmla="*/ f467 f211 1"/>
                <a:gd name="f556" fmla="*/ f468 f210 1"/>
                <a:gd name="f557" fmla="*/ f469 f211 1"/>
                <a:gd name="f558" fmla="*/ f470 f210 1"/>
                <a:gd name="f559" fmla="*/ f471 f211 1"/>
                <a:gd name="f560" fmla="*/ f472 f210 1"/>
                <a:gd name="f561" fmla="*/ f473 f211 1"/>
                <a:gd name="f562" fmla="*/ f474 f210 1"/>
                <a:gd name="f563" fmla="*/ f475 f211 1"/>
                <a:gd name="f564" fmla="*/ f476 f210 1"/>
                <a:gd name="f565" fmla="*/ f477 f211 1"/>
              </a:gdLst>
              <a:ahLst/>
              <a:cxnLst>
                <a:cxn ang="3cd4">
                  <a:pos x="hc" y="t"/>
                </a:cxn>
                <a:cxn ang="0">
                  <a:pos x="r" y="vc"/>
                </a:cxn>
                <a:cxn ang="cd4">
                  <a:pos x="hc" y="b"/>
                </a:cxn>
                <a:cxn ang="cd2">
                  <a:pos x="l" y="vc"/>
                </a:cxn>
                <a:cxn ang="f305">
                  <a:pos x="f482" y="f483"/>
                </a:cxn>
                <a:cxn ang="f305">
                  <a:pos x="f482" y="f483"/>
                </a:cxn>
                <a:cxn ang="f305">
                  <a:pos x="f484" y="f483"/>
                </a:cxn>
                <a:cxn ang="f305">
                  <a:pos x="f485" y="f486"/>
                </a:cxn>
                <a:cxn ang="f305">
                  <a:pos x="f487" y="f488"/>
                </a:cxn>
                <a:cxn ang="f305">
                  <a:pos x="f487" y="f489"/>
                </a:cxn>
                <a:cxn ang="f305">
                  <a:pos x="f490" y="f491"/>
                </a:cxn>
                <a:cxn ang="f305">
                  <a:pos x="f485" y="f492"/>
                </a:cxn>
                <a:cxn ang="f305">
                  <a:pos x="f493" y="f492"/>
                </a:cxn>
                <a:cxn ang="f305">
                  <a:pos x="f494" y="f495"/>
                </a:cxn>
                <a:cxn ang="f305">
                  <a:pos x="f496" y="f495"/>
                </a:cxn>
                <a:cxn ang="f305">
                  <a:pos x="f496" y="f497"/>
                </a:cxn>
                <a:cxn ang="f305">
                  <a:pos x="f498" y="f497"/>
                </a:cxn>
                <a:cxn ang="f305">
                  <a:pos x="f498" y="f499"/>
                </a:cxn>
                <a:cxn ang="f305">
                  <a:pos x="f500" y="f501"/>
                </a:cxn>
                <a:cxn ang="f305">
                  <a:pos x="f500" y="f502"/>
                </a:cxn>
                <a:cxn ang="f305">
                  <a:pos x="f503" y="f504"/>
                </a:cxn>
                <a:cxn ang="f305">
                  <a:pos x="f505" y="f506"/>
                </a:cxn>
                <a:cxn ang="f305">
                  <a:pos x="f505" y="f507"/>
                </a:cxn>
                <a:cxn ang="f305">
                  <a:pos x="f508" y="f507"/>
                </a:cxn>
                <a:cxn ang="f305">
                  <a:pos x="f509" y="f510"/>
                </a:cxn>
                <a:cxn ang="f305">
                  <a:pos x="f511" y="f512"/>
                </a:cxn>
                <a:cxn ang="f305">
                  <a:pos x="f513" y="f514"/>
                </a:cxn>
                <a:cxn ang="f305">
                  <a:pos x="f500" y="f515"/>
                </a:cxn>
                <a:cxn ang="f305">
                  <a:pos x="f500" y="f516"/>
                </a:cxn>
                <a:cxn ang="f305">
                  <a:pos x="f517" y="f516"/>
                </a:cxn>
                <a:cxn ang="f305">
                  <a:pos x="f517" y="f518"/>
                </a:cxn>
                <a:cxn ang="f305">
                  <a:pos x="f519" y="f518"/>
                </a:cxn>
                <a:cxn ang="f305">
                  <a:pos x="f519" y="f520"/>
                </a:cxn>
                <a:cxn ang="f305">
                  <a:pos x="f521" y="f520"/>
                </a:cxn>
                <a:cxn ang="f305">
                  <a:pos x="f521" y="f522"/>
                </a:cxn>
                <a:cxn ang="f305">
                  <a:pos x="f523" y="f522"/>
                </a:cxn>
                <a:cxn ang="f305">
                  <a:pos x="f523" y="f524"/>
                </a:cxn>
                <a:cxn ang="f305">
                  <a:pos x="f498" y="f524"/>
                </a:cxn>
                <a:cxn ang="f305">
                  <a:pos x="f498" y="f525"/>
                </a:cxn>
                <a:cxn ang="f305">
                  <a:pos x="f496" y="f525"/>
                </a:cxn>
                <a:cxn ang="f305">
                  <a:pos x="f496" y="f525"/>
                </a:cxn>
                <a:cxn ang="f305">
                  <a:pos x="f526" y="f525"/>
                </a:cxn>
                <a:cxn ang="f305">
                  <a:pos x="f526" y="f527"/>
                </a:cxn>
                <a:cxn ang="f305">
                  <a:pos x="f482" y="f483"/>
                </a:cxn>
                <a:cxn ang="f305">
                  <a:pos x="f528" y="f529"/>
                </a:cxn>
                <a:cxn ang="f305">
                  <a:pos x="f530" y="f531"/>
                </a:cxn>
                <a:cxn ang="f305">
                  <a:pos x="f532" y="f533"/>
                </a:cxn>
                <a:cxn ang="f305">
                  <a:pos x="f534" y="f535"/>
                </a:cxn>
                <a:cxn ang="f305">
                  <a:pos x="f536" y="f537"/>
                </a:cxn>
                <a:cxn ang="f305">
                  <a:pos x="f538" y="f539"/>
                </a:cxn>
                <a:cxn ang="f305">
                  <a:pos x="f540" y="f541"/>
                </a:cxn>
                <a:cxn ang="f305">
                  <a:pos x="f542" y="f543"/>
                </a:cxn>
                <a:cxn ang="f305">
                  <a:pos x="f544" y="f545"/>
                </a:cxn>
                <a:cxn ang="f305">
                  <a:pos x="f546" y="f547"/>
                </a:cxn>
                <a:cxn ang="f305">
                  <a:pos x="f548" y="f549"/>
                </a:cxn>
                <a:cxn ang="f305">
                  <a:pos x="f550" y="f551"/>
                </a:cxn>
                <a:cxn ang="f305">
                  <a:pos x="f552" y="f553"/>
                </a:cxn>
                <a:cxn ang="f305">
                  <a:pos x="f554" y="f555"/>
                </a:cxn>
                <a:cxn ang="f305">
                  <a:pos x="f556" y="f557"/>
                </a:cxn>
                <a:cxn ang="f305">
                  <a:pos x="f558" y="f559"/>
                </a:cxn>
                <a:cxn ang="f305">
                  <a:pos x="f560" y="f561"/>
                </a:cxn>
                <a:cxn ang="f305">
                  <a:pos x="f562" y="f563"/>
                </a:cxn>
                <a:cxn ang="f305">
                  <a:pos x="f564" y="f565"/>
                </a:cxn>
                <a:cxn ang="f305">
                  <a:pos x="f528" y="f529"/>
                </a:cxn>
              </a:cxnLst>
              <a:rect l="f478" t="f481" r="f479" b="f480"/>
              <a:pathLst>
                <a:path w="662009" h="640647">
                  <a:moveTo>
                    <a:pt x="f8" y="f9"/>
                  </a:moveTo>
                  <a:lnTo>
                    <a:pt x="f8" y="f9"/>
                  </a:lnTo>
                  <a:lnTo>
                    <a:pt x="f10" y="f9"/>
                  </a:lnTo>
                  <a:cubicBezTo>
                    <a:pt x="f10" y="f11"/>
                    <a:pt x="f12" y="f13"/>
                    <a:pt x="f12" y="f5"/>
                  </a:cubicBezTo>
                  <a:cubicBezTo>
                    <a:pt x="f14" y="f15"/>
                    <a:pt x="f16" y="f17"/>
                    <a:pt x="f5" y="f18"/>
                  </a:cubicBezTo>
                  <a:cubicBezTo>
                    <a:pt x="f5" y="f19"/>
                    <a:pt x="f5" y="f20"/>
                    <a:pt x="f5" y="f21"/>
                  </a:cubicBezTo>
                  <a:cubicBezTo>
                    <a:pt x="f22" y="f23"/>
                    <a:pt x="f24" y="f25"/>
                    <a:pt x="f26" y="f7"/>
                  </a:cubicBezTo>
                  <a:cubicBezTo>
                    <a:pt x="f27" y="f28"/>
                    <a:pt x="f10" y="f29"/>
                    <a:pt x="f12" y="f30"/>
                  </a:cubicBezTo>
                  <a:lnTo>
                    <a:pt x="f31" y="f30"/>
                  </a:lnTo>
                  <a:cubicBezTo>
                    <a:pt x="f31" y="f32"/>
                    <a:pt x="f33" y="f34"/>
                    <a:pt x="f33" y="f35"/>
                  </a:cubicBezTo>
                  <a:cubicBezTo>
                    <a:pt x="f36" y="f35"/>
                    <a:pt x="f37" y="f35"/>
                    <a:pt x="f38" y="f35"/>
                  </a:cubicBezTo>
                  <a:cubicBezTo>
                    <a:pt x="f38" y="f39"/>
                    <a:pt x="f38" y="f40"/>
                    <a:pt x="f38" y="f41"/>
                  </a:cubicBezTo>
                  <a:lnTo>
                    <a:pt x="f42" y="f41"/>
                  </a:lnTo>
                  <a:cubicBezTo>
                    <a:pt x="f42" y="f43"/>
                    <a:pt x="f42" y="f44"/>
                    <a:pt x="f42" y="f45"/>
                  </a:cubicBezTo>
                  <a:cubicBezTo>
                    <a:pt x="f46" y="f45"/>
                    <a:pt x="f47" y="f48"/>
                    <a:pt x="f49" y="f48"/>
                  </a:cubicBezTo>
                  <a:cubicBezTo>
                    <a:pt x="f49" y="f50"/>
                    <a:pt x="f49" y="f51"/>
                    <a:pt x="f49" y="f52"/>
                  </a:cubicBezTo>
                  <a:cubicBezTo>
                    <a:pt x="f53" y="f54"/>
                    <a:pt x="f55" y="f56"/>
                    <a:pt x="f57" y="f58"/>
                  </a:cubicBezTo>
                  <a:cubicBezTo>
                    <a:pt x="f59" y="f60"/>
                    <a:pt x="f61" y="f62"/>
                    <a:pt x="f63" y="f64"/>
                  </a:cubicBezTo>
                  <a:cubicBezTo>
                    <a:pt x="f63" y="f65"/>
                    <a:pt x="f63" y="f66"/>
                    <a:pt x="f63" y="f67"/>
                  </a:cubicBezTo>
                  <a:cubicBezTo>
                    <a:pt x="f68" y="f67"/>
                    <a:pt x="f69" y="f67"/>
                    <a:pt x="f70" y="f67"/>
                  </a:cubicBezTo>
                  <a:cubicBezTo>
                    <a:pt x="f71" y="f72"/>
                    <a:pt x="f73" y="f74"/>
                    <a:pt x="f75" y="f76"/>
                  </a:cubicBezTo>
                  <a:cubicBezTo>
                    <a:pt x="f77" y="f78"/>
                    <a:pt x="f79" y="f80"/>
                    <a:pt x="f81" y="f82"/>
                  </a:cubicBezTo>
                  <a:cubicBezTo>
                    <a:pt x="f83" y="f84"/>
                    <a:pt x="f85" y="f86"/>
                    <a:pt x="f87" y="f88"/>
                  </a:cubicBezTo>
                  <a:cubicBezTo>
                    <a:pt x="f89" y="f90"/>
                    <a:pt x="f91" y="f92"/>
                    <a:pt x="f49" y="f93"/>
                  </a:cubicBezTo>
                  <a:cubicBezTo>
                    <a:pt x="f49" y="f94"/>
                    <a:pt x="f49" y="f95"/>
                    <a:pt x="f49" y="f96"/>
                  </a:cubicBezTo>
                  <a:cubicBezTo>
                    <a:pt x="f97" y="f96"/>
                    <a:pt x="f98" y="f96"/>
                    <a:pt x="f99" y="f96"/>
                  </a:cubicBezTo>
                  <a:cubicBezTo>
                    <a:pt x="f99" y="f100"/>
                    <a:pt x="f99" y="f101"/>
                    <a:pt x="f99" y="f102"/>
                  </a:cubicBezTo>
                  <a:cubicBezTo>
                    <a:pt x="f98" y="f102"/>
                    <a:pt x="f103" y="f102"/>
                    <a:pt x="f104" y="f102"/>
                  </a:cubicBezTo>
                  <a:cubicBezTo>
                    <a:pt x="f104" y="f105"/>
                    <a:pt x="f104" y="f106"/>
                    <a:pt x="f104" y="f107"/>
                  </a:cubicBezTo>
                  <a:cubicBezTo>
                    <a:pt x="f108" y="f107"/>
                    <a:pt x="f109" y="f107"/>
                    <a:pt x="f110" y="f107"/>
                  </a:cubicBezTo>
                  <a:cubicBezTo>
                    <a:pt x="f110" y="f111"/>
                    <a:pt x="f110" y="f112"/>
                    <a:pt x="f110" y="f113"/>
                  </a:cubicBezTo>
                  <a:cubicBezTo>
                    <a:pt x="f114" y="f113"/>
                    <a:pt x="f115" y="f113"/>
                    <a:pt x="f116" y="f113"/>
                  </a:cubicBezTo>
                  <a:cubicBezTo>
                    <a:pt x="f116" y="f117"/>
                    <a:pt x="f116" y="f118"/>
                    <a:pt x="f116" y="f119"/>
                  </a:cubicBezTo>
                  <a:cubicBezTo>
                    <a:pt x="f120" y="f119"/>
                    <a:pt x="f121" y="f119"/>
                    <a:pt x="f42" y="f119"/>
                  </a:cubicBezTo>
                  <a:cubicBezTo>
                    <a:pt x="f42" y="f122"/>
                    <a:pt x="f42" y="f123"/>
                    <a:pt x="f42" y="f124"/>
                  </a:cubicBezTo>
                  <a:lnTo>
                    <a:pt x="f38" y="f124"/>
                  </a:lnTo>
                  <a:cubicBezTo>
                    <a:pt x="f38" y="f124"/>
                    <a:pt x="f38" y="f124"/>
                    <a:pt x="f38" y="f124"/>
                  </a:cubicBezTo>
                  <a:cubicBezTo>
                    <a:pt x="f125" y="f124"/>
                    <a:pt x="f126" y="f124"/>
                    <a:pt x="f127" y="f124"/>
                  </a:cubicBezTo>
                  <a:cubicBezTo>
                    <a:pt x="f127" y="f128"/>
                    <a:pt x="f127" y="f129"/>
                    <a:pt x="f127" y="f130"/>
                  </a:cubicBezTo>
                  <a:cubicBezTo>
                    <a:pt x="f131" y="f132"/>
                    <a:pt x="f133" y="f134"/>
                    <a:pt x="f8" y="f9"/>
                  </a:cubicBezTo>
                  <a:close/>
                  <a:moveTo>
                    <a:pt x="f135" y="f136"/>
                  </a:moveTo>
                  <a:cubicBezTo>
                    <a:pt x="f137" y="f138"/>
                    <a:pt x="f139" y="f140"/>
                    <a:pt x="f141" y="f140"/>
                  </a:cubicBezTo>
                  <a:cubicBezTo>
                    <a:pt x="f142" y="f140"/>
                    <a:pt x="f143" y="f144"/>
                    <a:pt x="f145" y="f146"/>
                  </a:cubicBezTo>
                  <a:lnTo>
                    <a:pt x="f147" y="f148"/>
                  </a:lnTo>
                  <a:lnTo>
                    <a:pt x="f149" y="f150"/>
                  </a:lnTo>
                  <a:lnTo>
                    <a:pt x="f151" y="f152"/>
                  </a:lnTo>
                  <a:cubicBezTo>
                    <a:pt x="f153" y="f154"/>
                    <a:pt x="f155" y="f156"/>
                    <a:pt x="f157" y="f156"/>
                  </a:cubicBezTo>
                  <a:cubicBezTo>
                    <a:pt x="f158" y="f156"/>
                    <a:pt x="f159" y="f160"/>
                    <a:pt x="f159" y="f161"/>
                  </a:cubicBezTo>
                  <a:cubicBezTo>
                    <a:pt x="f159" y="f162"/>
                    <a:pt x="f163" y="f164"/>
                    <a:pt x="f165" y="f166"/>
                  </a:cubicBezTo>
                  <a:cubicBezTo>
                    <a:pt x="f167" y="f168"/>
                    <a:pt x="f169" y="f170"/>
                    <a:pt x="f169" y="f171"/>
                  </a:cubicBezTo>
                  <a:cubicBezTo>
                    <a:pt x="f169" y="f172"/>
                    <a:pt x="f173" y="f174"/>
                    <a:pt x="f175" y="f174"/>
                  </a:cubicBezTo>
                  <a:cubicBezTo>
                    <a:pt x="f176" y="f174"/>
                    <a:pt x="f177" y="f178"/>
                    <a:pt x="f179" y="f180"/>
                  </a:cubicBezTo>
                  <a:lnTo>
                    <a:pt x="f181" y="f182"/>
                  </a:lnTo>
                  <a:lnTo>
                    <a:pt x="f183" y="f184"/>
                  </a:lnTo>
                  <a:lnTo>
                    <a:pt x="f185" y="f186"/>
                  </a:lnTo>
                  <a:cubicBezTo>
                    <a:pt x="f187" y="f188"/>
                    <a:pt x="f189" y="f190"/>
                    <a:pt x="f191" y="f190"/>
                  </a:cubicBezTo>
                  <a:cubicBezTo>
                    <a:pt x="f192" y="f190"/>
                    <a:pt x="f193" y="f194"/>
                    <a:pt x="f193" y="f195"/>
                  </a:cubicBezTo>
                  <a:cubicBezTo>
                    <a:pt x="f193" y="f196"/>
                    <a:pt x="f197" y="f198"/>
                    <a:pt x="f199" y="f200"/>
                  </a:cubicBezTo>
                  <a:cubicBezTo>
                    <a:pt x="f201" y="f202"/>
                    <a:pt x="f203" y="f204"/>
                    <a:pt x="f203" y="f205"/>
                  </a:cubicBezTo>
                  <a:cubicBezTo>
                    <a:pt x="f203" y="f206"/>
                    <a:pt x="f207" y="f208"/>
                    <a:pt x="f135" y="f136"/>
                  </a:cubicBezTo>
                  <a:close/>
                </a:path>
              </a:pathLst>
            </a:custGeom>
            <a:solidFill>
              <a:srgbClr val="FFFFFF"/>
            </a:solidFill>
            <a:ln cap="flat">
              <a:noFill/>
              <a:prstDash val="solid"/>
            </a:ln>
          </p:spPr>
          <p:txBody>
            <a:bodyPr vert="horz" wrap="square" lIns="91440" tIns="45720" rIns="91440" bIns="45720" anchor="ctr" anchorCtr="0" compatLnSpc="1">
              <a:noAutofit/>
            </a:bodyPr>
            <a:lstStyle/>
            <a:p>
              <a:pPr defTabSz="914378">
                <a:spcBef>
                  <a:spcPct val="0"/>
                </a:spcBef>
                <a:spcAft>
                  <a:spcPct val="0"/>
                </a:spcAft>
                <a:defRPr sz="1800" b="0" i="0" u="none" strike="noStrike" kern="0" cap="none" spc="0" baseline="0">
                  <a:solidFill>
                    <a:srgbClr val="000000"/>
                  </a:solidFill>
                  <a:uFillTx/>
                </a:defRPr>
              </a:pPr>
              <a:endParaRPr lang="es-PE" sz="1050" kern="0">
                <a:solidFill>
                  <a:srgbClr val="000000"/>
                </a:solidFill>
                <a:latin typeface="Arial"/>
                <a:ea typeface="Arial"/>
                <a:cs typeface="Arial"/>
              </a:endParaRPr>
            </a:p>
          </p:txBody>
        </p:sp>
      </p:grpSp>
      <p:sp>
        <p:nvSpPr>
          <p:cNvPr id="7" name="Rectangle 2">
            <a:extLst>
              <a:ext uri="{FF2B5EF4-FFF2-40B4-BE49-F238E27FC236}">
                <a16:creationId xmlns:a16="http://schemas.microsoft.com/office/drawing/2014/main" id="{3F30B836-D391-4BB8-88E2-358742D53293}"/>
              </a:ext>
            </a:extLst>
          </p:cNvPr>
          <p:cNvSpPr/>
          <p:nvPr/>
        </p:nvSpPr>
        <p:spPr>
          <a:xfrm>
            <a:off x="3235065" y="1931377"/>
            <a:ext cx="3903628" cy="854080"/>
          </a:xfrm>
          <a:prstGeom prst="rect">
            <a:avLst/>
          </a:prstGeom>
          <a:noFill/>
          <a:ln cap="flat">
            <a:noFill/>
            <a:prstDash val="solid"/>
          </a:ln>
        </p:spPr>
        <p:txBody>
          <a:bodyPr vert="horz" wrap="square" lIns="91440" tIns="45720" rIns="91440" bIns="45720" anchor="t" anchorCtr="0" compatLnSpc="1">
            <a:spAutoFit/>
          </a:bodyPr>
          <a:lstStyle/>
          <a:p>
            <a:pPr defTabSz="914378">
              <a:spcBef>
                <a:spcPct val="0"/>
              </a:spcBef>
              <a:spcAft>
                <a:spcPct val="0"/>
              </a:spcAft>
              <a:defRPr sz="1800" b="0" i="0" u="none" strike="noStrike" kern="0" cap="none" spc="0" baseline="0">
                <a:solidFill>
                  <a:srgbClr val="000000"/>
                </a:solidFill>
                <a:uFillTx/>
              </a:defRPr>
            </a:pPr>
            <a:r>
              <a:rPr lang="en-US" sz="4950" kern="0">
                <a:solidFill>
                  <a:srgbClr val="000000"/>
                </a:solidFill>
                <a:latin typeface="Bahnschrift" pitchFamily="34"/>
                <a:ea typeface="Arial"/>
                <a:cs typeface="Calibri" pitchFamily="34"/>
              </a:rPr>
              <a:t>Slidesppt.net</a:t>
            </a:r>
          </a:p>
        </p:txBody>
      </p:sp>
    </p:spTree>
    <p:extLst>
      <p:ext uri="{BB962C8B-B14F-4D97-AF65-F5344CB8AC3E}">
        <p14:creationId xmlns:p14="http://schemas.microsoft.com/office/powerpoint/2010/main" val="1506280304"/>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posición de imagen 3">
            <a:extLst>
              <a:ext uri="{FF2B5EF4-FFF2-40B4-BE49-F238E27FC236}">
                <a16:creationId xmlns:a16="http://schemas.microsoft.com/office/drawing/2014/main" id="{7B65BAD0-EB7A-4059-B4BA-24CD8EDAA842}"/>
              </a:ext>
            </a:extLst>
          </p:cNvPr>
          <p:cNvPicPr>
            <a:picLocks noGrp="1" noChangeAspect="1"/>
          </p:cNvPicPr>
          <p:nvPr>
            <p:ph type="pic" idx="1"/>
          </p:nvPr>
        </p:nvPicPr>
        <p:blipFill>
          <a:blip r:embed="rId3" cstate="email">
            <a:extLst>
              <a:ext uri="{28A0092B-C50C-407E-A947-70E740481C1C}">
                <a14:useLocalDpi xmlns:a14="http://schemas.microsoft.com/office/drawing/2010/main"/>
              </a:ext>
            </a:extLst>
          </a:blip>
          <a:srcRect/>
          <a:stretch>
            <a:fillRect/>
          </a:stretch>
        </p:blipFill>
        <p:spPr/>
      </p:pic>
      <p:sp>
        <p:nvSpPr>
          <p:cNvPr id="11" name="Rectángulo 10">
            <a:extLst>
              <a:ext uri="{FF2B5EF4-FFF2-40B4-BE49-F238E27FC236}">
                <a16:creationId xmlns:a16="http://schemas.microsoft.com/office/drawing/2014/main" id="{D3FA1893-70DB-452B-9A52-196910038C86}"/>
              </a:ext>
            </a:extLst>
          </p:cNvPr>
          <p:cNvSpPr/>
          <p:nvPr/>
        </p:nvSpPr>
        <p:spPr>
          <a:xfrm>
            <a:off x="107504" y="123478"/>
            <a:ext cx="8928992" cy="4896544"/>
          </a:xfrm>
          <a:prstGeom prst="rect">
            <a:avLst/>
          </a:prstGeom>
          <a:solidFill>
            <a:schemeClr val="bg1">
              <a:lumMod val="95000"/>
              <a:alpha val="28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ound Same Side Corner Rectangle 7"/>
          <p:cNvSpPr/>
          <p:nvPr/>
        </p:nvSpPr>
        <p:spPr>
          <a:xfrm rot="5400000">
            <a:off x="1748036" y="1255699"/>
            <a:ext cx="1453310" cy="4949508"/>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sz="1800" dirty="0">
              <a:solidFill>
                <a:schemeClr val="bg1"/>
              </a:solidFill>
            </a:endParaRPr>
          </a:p>
        </p:txBody>
      </p:sp>
      <p:sp>
        <p:nvSpPr>
          <p:cNvPr id="9" name="제목 1"/>
          <p:cNvSpPr txBox="1">
            <a:spLocks/>
          </p:cNvSpPr>
          <p:nvPr/>
        </p:nvSpPr>
        <p:spPr>
          <a:xfrm>
            <a:off x="755576" y="3344979"/>
            <a:ext cx="4554408" cy="533308"/>
          </a:xfrm>
          <a:prstGeom prst="rect">
            <a:avLst/>
          </a:prstGeom>
        </p:spPr>
        <p:txBody>
          <a:bodyPr anchor="ctr">
            <a:noAutofit/>
          </a:bodyPr>
          <a:lstStyle>
            <a:lvl1pPr algn="l" defTabSz="914400" rtl="0" eaLnBrk="1" latinLnBrk="1" hangingPunct="1">
              <a:spcBef>
                <a:spcPct val="0"/>
              </a:spcBef>
              <a:buNone/>
              <a:defRPr sz="3600" b="1" kern="1200" baseline="0">
                <a:solidFill>
                  <a:schemeClr val="bg1"/>
                </a:solidFill>
                <a:effectLst/>
                <a:latin typeface="+mj-lt"/>
                <a:ea typeface="+mj-ea"/>
                <a:cs typeface="+mj-cs"/>
              </a:defRPr>
            </a:lvl1pPr>
          </a:lstStyle>
          <a:p>
            <a:r>
              <a:rPr lang="en-US" altLang="ko-KR" dirty="0"/>
              <a:t>SECTION BREAK</a:t>
            </a:r>
            <a:endParaRPr lang="ko-KR" altLang="en-US" dirty="0"/>
          </a:p>
        </p:txBody>
      </p:sp>
      <p:sp>
        <p:nvSpPr>
          <p:cNvPr id="10" name="Text Placeholder 9"/>
          <p:cNvSpPr txBox="1">
            <a:spLocks/>
          </p:cNvSpPr>
          <p:nvPr/>
        </p:nvSpPr>
        <p:spPr>
          <a:xfrm>
            <a:off x="755576" y="3839511"/>
            <a:ext cx="4554408" cy="263475"/>
          </a:xfrm>
          <a:prstGeom prst="rect">
            <a:avLst/>
          </a:prstGeom>
        </p:spPr>
        <p:txBody>
          <a:bodyPr lIns="108000" anchor="ctr"/>
          <a:lstStyle>
            <a:lvl1pPr marL="0" indent="0" algn="l" defTabSz="914400" rtl="0" eaLnBrk="1" latinLnBrk="1" hangingPunct="1">
              <a:spcBef>
                <a:spcPct val="20000"/>
              </a:spcBef>
              <a:buFont typeface="Arial" pitchFamily="34" charset="0"/>
              <a:buNone/>
              <a:defRPr sz="1400" kern="1200" baseline="0">
                <a:solidFill>
                  <a:schemeClr val="bg1"/>
                </a:solidFill>
                <a:effectLst/>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dirty="0">
                <a:latin typeface="Arial" pitchFamily="34" charset="0"/>
                <a:cs typeface="Arial" pitchFamily="34" charset="0"/>
              </a:rPr>
              <a:t>This text can be replaced with your own text.</a:t>
            </a:r>
            <a:endParaRPr lang="ko-KR" altLang="en-US" dirty="0">
              <a:latin typeface="Arial" pitchFamily="34" charset="0"/>
              <a:cs typeface="Arial" pitchFamily="34" charset="0"/>
            </a:endParaRPr>
          </a:p>
        </p:txBody>
      </p:sp>
      <p:pic>
        <p:nvPicPr>
          <p:cNvPr id="6" name="Imagen 5">
            <a:extLst>
              <a:ext uri="{FF2B5EF4-FFF2-40B4-BE49-F238E27FC236}">
                <a16:creationId xmlns:a16="http://schemas.microsoft.com/office/drawing/2014/main" id="{14E6DF90-16EB-434D-B05D-65AC6D3AD1F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09583" y="863846"/>
            <a:ext cx="3930215" cy="2423038"/>
          </a:xfrm>
          <a:prstGeom prst="rect">
            <a:avLst/>
          </a:prstGeom>
        </p:spPr>
      </p:pic>
    </p:spTree>
    <p:extLst>
      <p:ext uri="{BB962C8B-B14F-4D97-AF65-F5344CB8AC3E}">
        <p14:creationId xmlns:p14="http://schemas.microsoft.com/office/powerpoint/2010/main" val="18831485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08F40811-1020-489E-BCB5-AF02641B55B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99792" y="464374"/>
            <a:ext cx="3428903" cy="2716747"/>
          </a:xfrm>
          <a:prstGeom prst="rect">
            <a:avLst/>
          </a:prstGeom>
        </p:spPr>
      </p:pic>
      <p:sp>
        <p:nvSpPr>
          <p:cNvPr id="13" name="Rectangle 12"/>
          <p:cNvSpPr/>
          <p:nvPr/>
        </p:nvSpPr>
        <p:spPr>
          <a:xfrm>
            <a:off x="0" y="2899556"/>
            <a:ext cx="9144000" cy="2264482"/>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3" name="Rectangle 2"/>
          <p:cNvSpPr/>
          <p:nvPr/>
        </p:nvSpPr>
        <p:spPr>
          <a:xfrm>
            <a:off x="0" y="3071843"/>
            <a:ext cx="9144000" cy="1919908"/>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4" name="Text Placeholder 13"/>
          <p:cNvSpPr txBox="1">
            <a:spLocks/>
          </p:cNvSpPr>
          <p:nvPr/>
        </p:nvSpPr>
        <p:spPr>
          <a:xfrm>
            <a:off x="2305033" y="3240528"/>
            <a:ext cx="4529562" cy="576064"/>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ko-KR" sz="3600" b="1" dirty="0">
                <a:solidFill>
                  <a:schemeClr val="bg1"/>
                </a:solidFill>
                <a:latin typeface="Arial" pitchFamily="34" charset="0"/>
                <a:cs typeface="Arial" pitchFamily="34" charset="0"/>
              </a:rPr>
              <a:t>Welcome!!</a:t>
            </a:r>
            <a:endParaRPr lang="ko-KR" altLang="en-US" sz="3600" b="1" dirty="0">
              <a:solidFill>
                <a:schemeClr val="bg1"/>
              </a:solidFill>
              <a:latin typeface="Arial" pitchFamily="34" charset="0"/>
              <a:cs typeface="Arial" pitchFamily="34" charset="0"/>
            </a:endParaRPr>
          </a:p>
        </p:txBody>
      </p:sp>
      <p:sp>
        <p:nvSpPr>
          <p:cNvPr id="15" name="TextBox 14"/>
          <p:cNvSpPr txBox="1"/>
          <p:nvPr/>
        </p:nvSpPr>
        <p:spPr>
          <a:xfrm>
            <a:off x="2305033" y="3935406"/>
            <a:ext cx="4529562" cy="830997"/>
          </a:xfrm>
          <a:prstGeom prst="rect">
            <a:avLst/>
          </a:prstGeom>
          <a:noFill/>
        </p:spPr>
        <p:txBody>
          <a:bodyPr wrap="square" rtlCol="0">
            <a:spAutoFit/>
          </a:bodyPr>
          <a:lstStyle/>
          <a:p>
            <a:pPr algn="ctr"/>
            <a:r>
              <a:rPr lang="en-US" altLang="ko-KR" sz="1200" dirty="0">
                <a:solidFill>
                  <a:schemeClr val="bg1"/>
                </a:solidFill>
                <a:latin typeface="Arial" pitchFamily="34" charset="0"/>
                <a:cs typeface="Arial" pitchFamily="34" charset="0"/>
              </a:rPr>
              <a:t>This PowerPoint Template has clean and neutral design that can be adapted to any content and meets various market segments. With this many slides you are able to make a complete PowerPoint Presentation that best suit your needs. </a:t>
            </a:r>
          </a:p>
        </p:txBody>
      </p:sp>
      <p:pic>
        <p:nvPicPr>
          <p:cNvPr id="7" name="Imagen 6">
            <a:extLst>
              <a:ext uri="{FF2B5EF4-FFF2-40B4-BE49-F238E27FC236}">
                <a16:creationId xmlns:a16="http://schemas.microsoft.com/office/drawing/2014/main" id="{4FA5F5B1-B7B1-481D-983E-A12611AD045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4908" t="5566" r="29034" b="13381"/>
          <a:stretch/>
        </p:blipFill>
        <p:spPr>
          <a:xfrm>
            <a:off x="-4371" y="151749"/>
            <a:ext cx="2848180" cy="5012290"/>
          </a:xfrm>
          <a:prstGeom prst="rect">
            <a:avLst/>
          </a:prstGeom>
        </p:spPr>
      </p:pic>
      <p:pic>
        <p:nvPicPr>
          <p:cNvPr id="17" name="Imagen 16">
            <a:extLst>
              <a:ext uri="{FF2B5EF4-FFF2-40B4-BE49-F238E27FC236}">
                <a16:creationId xmlns:a16="http://schemas.microsoft.com/office/drawing/2014/main" id="{B2689E88-26EC-4D05-9218-2552D2B6155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4908" t="5566" r="29034" b="13381"/>
          <a:stretch/>
        </p:blipFill>
        <p:spPr>
          <a:xfrm>
            <a:off x="6414412" y="151749"/>
            <a:ext cx="2848180" cy="5012290"/>
          </a:xfrm>
          <a:prstGeom prst="rect">
            <a:avLst/>
          </a:prstGeom>
        </p:spPr>
      </p:pic>
    </p:spTree>
    <p:extLst>
      <p:ext uri="{BB962C8B-B14F-4D97-AF65-F5344CB8AC3E}">
        <p14:creationId xmlns:p14="http://schemas.microsoft.com/office/powerpoint/2010/main" val="11237588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19010"/>
            <a:ext cx="9144000" cy="884466"/>
          </a:xfrm>
          <a:prstGeom prst="rect">
            <a:avLst/>
          </a:prstGeom>
        </p:spPr>
        <p:txBody>
          <a:bodyPr/>
          <a:lstStyle/>
          <a:p>
            <a:r>
              <a:rPr lang="en-US" altLang="ko-KR" dirty="0">
                <a:solidFill>
                  <a:schemeClr val="accent1"/>
                </a:solidFill>
              </a:rPr>
              <a:t>TimeLine</a:t>
            </a:r>
            <a:r>
              <a:rPr lang="en-US" altLang="ko-KR" dirty="0"/>
              <a:t> Layout</a:t>
            </a:r>
            <a:endParaRPr lang="ko-KR" altLang="en-US" dirty="0"/>
          </a:p>
        </p:txBody>
      </p:sp>
      <p:sp>
        <p:nvSpPr>
          <p:cNvPr id="3" name="Rectangle 2"/>
          <p:cNvSpPr/>
          <p:nvPr/>
        </p:nvSpPr>
        <p:spPr>
          <a:xfrm flipV="1">
            <a:off x="2848778" y="2704050"/>
            <a:ext cx="6295221" cy="147266"/>
          </a:xfrm>
          <a:prstGeom prst="rect">
            <a:avLst/>
          </a:prstGeom>
          <a:solidFill>
            <a:srgbClr val="FD290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lumMod val="75000"/>
                  <a:lumOff val="25000"/>
                </a:schemeClr>
              </a:solidFill>
            </a:endParaRPr>
          </a:p>
        </p:txBody>
      </p:sp>
      <p:sp>
        <p:nvSpPr>
          <p:cNvPr id="4" name="Diamond 3"/>
          <p:cNvSpPr/>
          <p:nvPr/>
        </p:nvSpPr>
        <p:spPr>
          <a:xfrm>
            <a:off x="6295222" y="2559651"/>
            <a:ext cx="436064" cy="436064"/>
          </a:xfrm>
          <a:prstGeom prst="diamond">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lumMod val="75000"/>
                  <a:lumOff val="25000"/>
                </a:schemeClr>
              </a:solidFill>
            </a:endParaRPr>
          </a:p>
        </p:txBody>
      </p:sp>
      <p:sp>
        <p:nvSpPr>
          <p:cNvPr id="14" name="Diamond 13"/>
          <p:cNvSpPr/>
          <p:nvPr/>
        </p:nvSpPr>
        <p:spPr>
          <a:xfrm>
            <a:off x="3806923" y="2569684"/>
            <a:ext cx="229442" cy="229442"/>
          </a:xfrm>
          <a:prstGeom prst="diamond">
            <a:avLst/>
          </a:prstGeom>
          <a:solidFill>
            <a:schemeClr val="bg1"/>
          </a:solidFill>
          <a:ln w="508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lumMod val="75000"/>
                  <a:lumOff val="25000"/>
                </a:schemeClr>
              </a:solidFill>
            </a:endParaRPr>
          </a:p>
        </p:txBody>
      </p:sp>
      <p:sp>
        <p:nvSpPr>
          <p:cNvPr id="15" name="Diamond 14"/>
          <p:cNvSpPr/>
          <p:nvPr/>
        </p:nvSpPr>
        <p:spPr>
          <a:xfrm>
            <a:off x="5102728" y="2569684"/>
            <a:ext cx="229442" cy="229442"/>
          </a:xfrm>
          <a:prstGeom prst="diamond">
            <a:avLst/>
          </a:prstGeom>
          <a:solidFill>
            <a:schemeClr val="bg1"/>
          </a:solid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lumMod val="75000"/>
                  <a:lumOff val="25000"/>
                </a:schemeClr>
              </a:solidFill>
            </a:endParaRPr>
          </a:p>
        </p:txBody>
      </p:sp>
      <p:sp>
        <p:nvSpPr>
          <p:cNvPr id="16" name="Diamond 15"/>
          <p:cNvSpPr/>
          <p:nvPr/>
        </p:nvSpPr>
        <p:spPr>
          <a:xfrm>
            <a:off x="7694338" y="2569684"/>
            <a:ext cx="229442" cy="229442"/>
          </a:xfrm>
          <a:prstGeom prst="diamond">
            <a:avLst/>
          </a:prstGeom>
          <a:solidFill>
            <a:schemeClr val="bg1"/>
          </a:solidFill>
          <a:ln w="508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lumMod val="75000"/>
                  <a:lumOff val="25000"/>
                </a:schemeClr>
              </a:solidFill>
            </a:endParaRPr>
          </a:p>
        </p:txBody>
      </p:sp>
      <p:sp>
        <p:nvSpPr>
          <p:cNvPr id="20" name="TextBox 19"/>
          <p:cNvSpPr txBox="1"/>
          <p:nvPr/>
        </p:nvSpPr>
        <p:spPr>
          <a:xfrm>
            <a:off x="3588863" y="3016075"/>
            <a:ext cx="665562" cy="338554"/>
          </a:xfrm>
          <a:prstGeom prst="rect">
            <a:avLst/>
          </a:prstGeom>
          <a:noFill/>
        </p:spPr>
        <p:txBody>
          <a:bodyPr wrap="square" rtlCol="0">
            <a:spAutoFit/>
          </a:bodyPr>
          <a:lstStyle/>
          <a:p>
            <a:pPr algn="ctr"/>
            <a:r>
              <a:rPr lang="en-US" altLang="ko-KR" sz="1600" b="1" dirty="0">
                <a:solidFill>
                  <a:schemeClr val="tx1">
                    <a:lumMod val="75000"/>
                    <a:lumOff val="25000"/>
                  </a:schemeClr>
                </a:solidFill>
                <a:cs typeface="Arial" pitchFamily="34" charset="0"/>
              </a:rPr>
              <a:t>2016</a:t>
            </a:r>
            <a:endParaRPr lang="ko-KR" altLang="en-US" sz="1600" b="1" dirty="0">
              <a:solidFill>
                <a:schemeClr val="tx1">
                  <a:lumMod val="75000"/>
                  <a:lumOff val="25000"/>
                </a:schemeClr>
              </a:solidFill>
              <a:cs typeface="Arial" pitchFamily="34" charset="0"/>
            </a:endParaRPr>
          </a:p>
        </p:txBody>
      </p:sp>
      <p:sp>
        <p:nvSpPr>
          <p:cNvPr id="21" name="TextBox 20"/>
          <p:cNvSpPr txBox="1"/>
          <p:nvPr/>
        </p:nvSpPr>
        <p:spPr>
          <a:xfrm>
            <a:off x="4884668" y="2011785"/>
            <a:ext cx="665562" cy="338554"/>
          </a:xfrm>
          <a:prstGeom prst="rect">
            <a:avLst/>
          </a:prstGeom>
          <a:noFill/>
        </p:spPr>
        <p:txBody>
          <a:bodyPr wrap="square" rtlCol="0">
            <a:spAutoFit/>
          </a:bodyPr>
          <a:lstStyle/>
          <a:p>
            <a:pPr algn="ctr"/>
            <a:r>
              <a:rPr lang="en-US" altLang="ko-KR" sz="1600" b="1" dirty="0">
                <a:solidFill>
                  <a:schemeClr val="tx1">
                    <a:lumMod val="75000"/>
                    <a:lumOff val="25000"/>
                  </a:schemeClr>
                </a:solidFill>
                <a:cs typeface="Arial" pitchFamily="34" charset="0"/>
              </a:rPr>
              <a:t>2017</a:t>
            </a:r>
            <a:endParaRPr lang="ko-KR" altLang="en-US" sz="1600" b="1" dirty="0">
              <a:solidFill>
                <a:schemeClr val="tx1">
                  <a:lumMod val="75000"/>
                  <a:lumOff val="25000"/>
                </a:schemeClr>
              </a:solidFill>
              <a:cs typeface="Arial" pitchFamily="34" charset="0"/>
            </a:endParaRPr>
          </a:p>
        </p:txBody>
      </p:sp>
      <p:sp>
        <p:nvSpPr>
          <p:cNvPr id="22" name="TextBox 21"/>
          <p:cNvSpPr txBox="1"/>
          <p:nvPr/>
        </p:nvSpPr>
        <p:spPr>
          <a:xfrm>
            <a:off x="6180473" y="3016075"/>
            <a:ext cx="665562" cy="338554"/>
          </a:xfrm>
          <a:prstGeom prst="rect">
            <a:avLst/>
          </a:prstGeom>
          <a:noFill/>
        </p:spPr>
        <p:txBody>
          <a:bodyPr wrap="square" rtlCol="0">
            <a:spAutoFit/>
          </a:bodyPr>
          <a:lstStyle/>
          <a:p>
            <a:pPr algn="ctr"/>
            <a:r>
              <a:rPr lang="en-US" altLang="ko-KR" sz="1600" b="1" dirty="0">
                <a:solidFill>
                  <a:schemeClr val="tx1">
                    <a:lumMod val="75000"/>
                    <a:lumOff val="25000"/>
                  </a:schemeClr>
                </a:solidFill>
                <a:cs typeface="Arial" pitchFamily="34" charset="0"/>
              </a:rPr>
              <a:t>2018</a:t>
            </a:r>
            <a:endParaRPr lang="ko-KR" altLang="en-US" sz="1600" b="1" dirty="0">
              <a:solidFill>
                <a:schemeClr val="tx1">
                  <a:lumMod val="75000"/>
                  <a:lumOff val="25000"/>
                </a:schemeClr>
              </a:solidFill>
              <a:cs typeface="Arial" pitchFamily="34" charset="0"/>
            </a:endParaRPr>
          </a:p>
        </p:txBody>
      </p:sp>
      <p:sp>
        <p:nvSpPr>
          <p:cNvPr id="23" name="TextBox 22"/>
          <p:cNvSpPr txBox="1"/>
          <p:nvPr/>
        </p:nvSpPr>
        <p:spPr>
          <a:xfrm>
            <a:off x="7476278" y="2011785"/>
            <a:ext cx="665562" cy="338554"/>
          </a:xfrm>
          <a:prstGeom prst="rect">
            <a:avLst/>
          </a:prstGeom>
          <a:noFill/>
        </p:spPr>
        <p:txBody>
          <a:bodyPr wrap="square" rtlCol="0">
            <a:spAutoFit/>
          </a:bodyPr>
          <a:lstStyle/>
          <a:p>
            <a:pPr algn="ctr"/>
            <a:r>
              <a:rPr lang="en-US" altLang="ko-KR" sz="1600" b="1" dirty="0">
                <a:solidFill>
                  <a:schemeClr val="tx1">
                    <a:lumMod val="75000"/>
                    <a:lumOff val="25000"/>
                  </a:schemeClr>
                </a:solidFill>
                <a:cs typeface="Arial" pitchFamily="34" charset="0"/>
              </a:rPr>
              <a:t>2019</a:t>
            </a:r>
            <a:endParaRPr lang="ko-KR" altLang="en-US" sz="1600" b="1" dirty="0">
              <a:solidFill>
                <a:schemeClr val="tx1">
                  <a:lumMod val="75000"/>
                  <a:lumOff val="25000"/>
                </a:schemeClr>
              </a:solidFill>
              <a:cs typeface="Arial" pitchFamily="34" charset="0"/>
            </a:endParaRPr>
          </a:p>
        </p:txBody>
      </p:sp>
      <p:grpSp>
        <p:nvGrpSpPr>
          <p:cNvPr id="27" name="Group 26"/>
          <p:cNvGrpSpPr/>
          <p:nvPr/>
        </p:nvGrpSpPr>
        <p:grpSpPr>
          <a:xfrm>
            <a:off x="7014119" y="3016075"/>
            <a:ext cx="1589881" cy="1081951"/>
            <a:chOff x="1062658" y="3986014"/>
            <a:chExt cx="1728192" cy="1081951"/>
          </a:xfrm>
        </p:grpSpPr>
        <p:sp>
          <p:nvSpPr>
            <p:cNvPr id="28" name="TextBox 27"/>
            <p:cNvSpPr txBox="1"/>
            <p:nvPr/>
          </p:nvSpPr>
          <p:spPr>
            <a:xfrm>
              <a:off x="1062658" y="3986014"/>
              <a:ext cx="1728192" cy="307777"/>
            </a:xfrm>
            <a:prstGeom prst="rect">
              <a:avLst/>
            </a:prstGeom>
            <a:noFill/>
          </p:spPr>
          <p:txBody>
            <a:bodyPr wrap="square" rtlCol="0">
              <a:spAutoFit/>
            </a:bodyPr>
            <a:lstStyle/>
            <a:p>
              <a:pPr algn="ctr"/>
              <a:r>
                <a:rPr lang="en-US" altLang="ko-KR" sz="1400" b="1" dirty="0">
                  <a:solidFill>
                    <a:schemeClr val="tx1">
                      <a:lumMod val="75000"/>
                      <a:lumOff val="25000"/>
                    </a:schemeClr>
                  </a:solidFill>
                  <a:cs typeface="Calibri" pitchFamily="34" charset="0"/>
                </a:rPr>
                <a:t>Your Text Here</a:t>
              </a:r>
              <a:endParaRPr lang="ko-KR" altLang="en-US" sz="1400" b="1" dirty="0">
                <a:solidFill>
                  <a:schemeClr val="tx1">
                    <a:lumMod val="75000"/>
                    <a:lumOff val="25000"/>
                  </a:schemeClr>
                </a:solidFill>
                <a:cs typeface="Calibri" pitchFamily="34" charset="0"/>
              </a:endParaRPr>
            </a:p>
          </p:txBody>
        </p:sp>
        <p:sp>
          <p:nvSpPr>
            <p:cNvPr id="29" name="TextBox 28"/>
            <p:cNvSpPr txBox="1"/>
            <p:nvPr/>
          </p:nvSpPr>
          <p:spPr>
            <a:xfrm>
              <a:off x="1062658" y="4236968"/>
              <a:ext cx="1728192" cy="830997"/>
            </a:xfrm>
            <a:prstGeom prst="rect">
              <a:avLst/>
            </a:prstGeom>
            <a:noFill/>
          </p:spPr>
          <p:txBody>
            <a:bodyPr wrap="square" rtlCol="0">
              <a:spAutoFit/>
            </a:bodyPr>
            <a:lstStyle/>
            <a:p>
              <a:pPr algn="ctr"/>
              <a:r>
                <a:rPr lang="en-US" altLang="ko-KR" sz="1200" dirty="0">
                  <a:solidFill>
                    <a:schemeClr val="tx1">
                      <a:lumMod val="75000"/>
                      <a:lumOff val="25000"/>
                    </a:schemeClr>
                  </a:solidFill>
                </a:rPr>
                <a:t>Get a modern PowerPoint  Presentation that is beautifully designed.</a:t>
              </a:r>
            </a:p>
          </p:txBody>
        </p:sp>
      </p:grpSp>
      <p:grpSp>
        <p:nvGrpSpPr>
          <p:cNvPr id="33" name="Group 32"/>
          <p:cNvGrpSpPr/>
          <p:nvPr/>
        </p:nvGrpSpPr>
        <p:grpSpPr>
          <a:xfrm>
            <a:off x="4537229" y="3016075"/>
            <a:ext cx="1589881" cy="1081951"/>
            <a:chOff x="1062658" y="3986014"/>
            <a:chExt cx="1728192" cy="1081951"/>
          </a:xfrm>
        </p:grpSpPr>
        <p:sp>
          <p:nvSpPr>
            <p:cNvPr id="34" name="TextBox 33"/>
            <p:cNvSpPr txBox="1"/>
            <p:nvPr/>
          </p:nvSpPr>
          <p:spPr>
            <a:xfrm>
              <a:off x="1062658" y="3986014"/>
              <a:ext cx="1728192" cy="307777"/>
            </a:xfrm>
            <a:prstGeom prst="rect">
              <a:avLst/>
            </a:prstGeom>
            <a:noFill/>
          </p:spPr>
          <p:txBody>
            <a:bodyPr wrap="square" rtlCol="0">
              <a:spAutoFit/>
            </a:bodyPr>
            <a:lstStyle/>
            <a:p>
              <a:pPr algn="ctr"/>
              <a:r>
                <a:rPr lang="en-US" altLang="ko-KR" sz="1400" b="1" dirty="0">
                  <a:solidFill>
                    <a:schemeClr val="tx1">
                      <a:lumMod val="75000"/>
                      <a:lumOff val="25000"/>
                    </a:schemeClr>
                  </a:solidFill>
                  <a:cs typeface="Calibri" pitchFamily="34" charset="0"/>
                </a:rPr>
                <a:t>Your Text Here</a:t>
              </a:r>
              <a:endParaRPr lang="ko-KR" altLang="en-US" sz="1400" b="1" dirty="0">
                <a:solidFill>
                  <a:schemeClr val="tx1">
                    <a:lumMod val="75000"/>
                    <a:lumOff val="25000"/>
                  </a:schemeClr>
                </a:solidFill>
                <a:cs typeface="Calibri" pitchFamily="34" charset="0"/>
              </a:endParaRPr>
            </a:p>
          </p:txBody>
        </p:sp>
        <p:sp>
          <p:nvSpPr>
            <p:cNvPr id="35" name="TextBox 34"/>
            <p:cNvSpPr txBox="1"/>
            <p:nvPr/>
          </p:nvSpPr>
          <p:spPr>
            <a:xfrm>
              <a:off x="1062658" y="4236968"/>
              <a:ext cx="1728192" cy="830997"/>
            </a:xfrm>
            <a:prstGeom prst="rect">
              <a:avLst/>
            </a:prstGeom>
            <a:noFill/>
          </p:spPr>
          <p:txBody>
            <a:bodyPr wrap="square" rtlCol="0">
              <a:spAutoFit/>
            </a:bodyPr>
            <a:lstStyle/>
            <a:p>
              <a:pPr algn="ctr"/>
              <a:r>
                <a:rPr lang="en-US" altLang="ko-KR" sz="1200" dirty="0">
                  <a:solidFill>
                    <a:schemeClr val="tx1">
                      <a:lumMod val="75000"/>
                      <a:lumOff val="25000"/>
                    </a:schemeClr>
                  </a:solidFill>
                </a:rPr>
                <a:t>Get a modern PowerPoint  Presentation that is beautifully designed.</a:t>
              </a:r>
            </a:p>
          </p:txBody>
        </p:sp>
      </p:grpSp>
      <p:grpSp>
        <p:nvGrpSpPr>
          <p:cNvPr id="36" name="Group 35"/>
          <p:cNvGrpSpPr/>
          <p:nvPr/>
        </p:nvGrpSpPr>
        <p:grpSpPr>
          <a:xfrm>
            <a:off x="3126703" y="1268388"/>
            <a:ext cx="1589881" cy="1081951"/>
            <a:chOff x="1062658" y="3986014"/>
            <a:chExt cx="1728192" cy="1081951"/>
          </a:xfrm>
        </p:grpSpPr>
        <p:sp>
          <p:nvSpPr>
            <p:cNvPr id="37" name="TextBox 36"/>
            <p:cNvSpPr txBox="1"/>
            <p:nvPr/>
          </p:nvSpPr>
          <p:spPr>
            <a:xfrm>
              <a:off x="1062658" y="3986014"/>
              <a:ext cx="1728192" cy="307777"/>
            </a:xfrm>
            <a:prstGeom prst="rect">
              <a:avLst/>
            </a:prstGeom>
            <a:noFill/>
          </p:spPr>
          <p:txBody>
            <a:bodyPr wrap="square" rtlCol="0">
              <a:spAutoFit/>
            </a:bodyPr>
            <a:lstStyle/>
            <a:p>
              <a:pPr algn="ctr"/>
              <a:r>
                <a:rPr lang="en-US" altLang="ko-KR" sz="1400" b="1" dirty="0">
                  <a:solidFill>
                    <a:schemeClr val="tx1">
                      <a:lumMod val="75000"/>
                      <a:lumOff val="25000"/>
                    </a:schemeClr>
                  </a:solidFill>
                  <a:cs typeface="Calibri" pitchFamily="34" charset="0"/>
                </a:rPr>
                <a:t>Your Text Here</a:t>
              </a:r>
              <a:endParaRPr lang="ko-KR" altLang="en-US" sz="1400" b="1" dirty="0">
                <a:solidFill>
                  <a:schemeClr val="tx1">
                    <a:lumMod val="75000"/>
                    <a:lumOff val="25000"/>
                  </a:schemeClr>
                </a:solidFill>
                <a:cs typeface="Calibri" pitchFamily="34" charset="0"/>
              </a:endParaRPr>
            </a:p>
          </p:txBody>
        </p:sp>
        <p:sp>
          <p:nvSpPr>
            <p:cNvPr id="38" name="TextBox 37"/>
            <p:cNvSpPr txBox="1"/>
            <p:nvPr/>
          </p:nvSpPr>
          <p:spPr>
            <a:xfrm>
              <a:off x="1062658" y="4236968"/>
              <a:ext cx="1728192" cy="830997"/>
            </a:xfrm>
            <a:prstGeom prst="rect">
              <a:avLst/>
            </a:prstGeom>
            <a:noFill/>
          </p:spPr>
          <p:txBody>
            <a:bodyPr wrap="square" rtlCol="0">
              <a:spAutoFit/>
            </a:bodyPr>
            <a:lstStyle/>
            <a:p>
              <a:pPr algn="ctr"/>
              <a:r>
                <a:rPr lang="en-US" altLang="ko-KR" sz="1200" dirty="0">
                  <a:solidFill>
                    <a:schemeClr val="tx1">
                      <a:lumMod val="75000"/>
                      <a:lumOff val="25000"/>
                    </a:schemeClr>
                  </a:solidFill>
                </a:rPr>
                <a:t>Get a modern PowerPoint  Presentation that is beautifully designed.</a:t>
              </a:r>
            </a:p>
          </p:txBody>
        </p:sp>
      </p:grpSp>
      <p:grpSp>
        <p:nvGrpSpPr>
          <p:cNvPr id="39" name="Group 38"/>
          <p:cNvGrpSpPr/>
          <p:nvPr/>
        </p:nvGrpSpPr>
        <p:grpSpPr>
          <a:xfrm>
            <a:off x="5718313" y="1268388"/>
            <a:ext cx="1589881" cy="1081951"/>
            <a:chOff x="1062658" y="3986014"/>
            <a:chExt cx="1728192" cy="1081951"/>
          </a:xfrm>
        </p:grpSpPr>
        <p:sp>
          <p:nvSpPr>
            <p:cNvPr id="40" name="TextBox 39"/>
            <p:cNvSpPr txBox="1"/>
            <p:nvPr/>
          </p:nvSpPr>
          <p:spPr>
            <a:xfrm>
              <a:off x="1062658" y="3986014"/>
              <a:ext cx="1728192" cy="307777"/>
            </a:xfrm>
            <a:prstGeom prst="rect">
              <a:avLst/>
            </a:prstGeom>
            <a:noFill/>
          </p:spPr>
          <p:txBody>
            <a:bodyPr wrap="square" rtlCol="0">
              <a:spAutoFit/>
            </a:bodyPr>
            <a:lstStyle/>
            <a:p>
              <a:pPr algn="ctr"/>
              <a:r>
                <a:rPr lang="en-US" altLang="ko-KR" sz="1400" b="1" dirty="0">
                  <a:solidFill>
                    <a:schemeClr val="accent1"/>
                  </a:solidFill>
                  <a:cs typeface="Calibri" pitchFamily="34" charset="0"/>
                </a:rPr>
                <a:t>Your Text Here</a:t>
              </a:r>
              <a:endParaRPr lang="ko-KR" altLang="en-US" sz="1400" b="1" dirty="0">
                <a:solidFill>
                  <a:schemeClr val="accent1"/>
                </a:solidFill>
                <a:cs typeface="Calibri" pitchFamily="34" charset="0"/>
              </a:endParaRPr>
            </a:p>
          </p:txBody>
        </p:sp>
        <p:sp>
          <p:nvSpPr>
            <p:cNvPr id="41" name="TextBox 40"/>
            <p:cNvSpPr txBox="1"/>
            <p:nvPr/>
          </p:nvSpPr>
          <p:spPr>
            <a:xfrm>
              <a:off x="1062658" y="4236968"/>
              <a:ext cx="1728192" cy="830997"/>
            </a:xfrm>
            <a:prstGeom prst="rect">
              <a:avLst/>
            </a:prstGeom>
            <a:noFill/>
          </p:spPr>
          <p:txBody>
            <a:bodyPr wrap="square" rtlCol="0">
              <a:spAutoFit/>
            </a:bodyPr>
            <a:lstStyle/>
            <a:p>
              <a:pPr algn="ctr"/>
              <a:r>
                <a:rPr lang="en-US" altLang="ko-KR" sz="1200" dirty="0">
                  <a:solidFill>
                    <a:schemeClr val="tx1">
                      <a:lumMod val="75000"/>
                      <a:lumOff val="25000"/>
                    </a:schemeClr>
                  </a:solidFill>
                </a:rPr>
                <a:t>Get a modern PowerPoint  Presentation that is beautifully designed.</a:t>
              </a:r>
            </a:p>
          </p:txBody>
        </p:sp>
      </p:grpSp>
      <p:sp>
        <p:nvSpPr>
          <p:cNvPr id="42" name="Rectangle 1">
            <a:extLst>
              <a:ext uri="{FF2B5EF4-FFF2-40B4-BE49-F238E27FC236}">
                <a16:creationId xmlns:a16="http://schemas.microsoft.com/office/drawing/2014/main" id="{56A4BE9D-690E-4310-9BFF-EAA75CAEA8C5}"/>
              </a:ext>
            </a:extLst>
          </p:cNvPr>
          <p:cNvSpPr/>
          <p:nvPr/>
        </p:nvSpPr>
        <p:spPr>
          <a:xfrm>
            <a:off x="0" y="4603500"/>
            <a:ext cx="9144000" cy="540000"/>
          </a:xfrm>
          <a:prstGeom prst="rect">
            <a:avLst/>
          </a:prstGeom>
          <a:solidFill>
            <a:srgbClr val="FD29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32" name="Flecha: a la derecha 31">
            <a:extLst>
              <a:ext uri="{FF2B5EF4-FFF2-40B4-BE49-F238E27FC236}">
                <a16:creationId xmlns:a16="http://schemas.microsoft.com/office/drawing/2014/main" id="{148582BD-6E96-454E-BE50-B1005790EF3C}"/>
              </a:ext>
            </a:extLst>
          </p:cNvPr>
          <p:cNvSpPr/>
          <p:nvPr/>
        </p:nvSpPr>
        <p:spPr>
          <a:xfrm rot="10800000">
            <a:off x="66532" y="747336"/>
            <a:ext cx="8810574" cy="162765"/>
          </a:xfrm>
          <a:prstGeom prst="rightArrow">
            <a:avLst/>
          </a:prstGeom>
          <a:solidFill>
            <a:srgbClr val="D92B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p>
        </p:txBody>
      </p:sp>
      <p:pic>
        <p:nvPicPr>
          <p:cNvPr id="45" name="Imagen 44">
            <a:extLst>
              <a:ext uri="{FF2B5EF4-FFF2-40B4-BE49-F238E27FC236}">
                <a16:creationId xmlns:a16="http://schemas.microsoft.com/office/drawing/2014/main" id="{CED7EC96-6161-4365-8A85-03E0831EA12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05452" y="375254"/>
            <a:ext cx="638367" cy="671965"/>
          </a:xfrm>
          <a:prstGeom prst="rect">
            <a:avLst/>
          </a:prstGeom>
        </p:spPr>
      </p:pic>
      <p:pic>
        <p:nvPicPr>
          <p:cNvPr id="8" name="Imagen 7">
            <a:extLst>
              <a:ext uri="{FF2B5EF4-FFF2-40B4-BE49-F238E27FC236}">
                <a16:creationId xmlns:a16="http://schemas.microsoft.com/office/drawing/2014/main" id="{3E2EA7D5-1B67-4476-85ED-04C83AA3FA0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8520" y="661457"/>
            <a:ext cx="3453972" cy="4482043"/>
          </a:xfrm>
          <a:prstGeom prst="rect">
            <a:avLst/>
          </a:prstGeom>
        </p:spPr>
      </p:pic>
    </p:spTree>
    <p:extLst>
      <p:ext uri="{BB962C8B-B14F-4D97-AF65-F5344CB8AC3E}">
        <p14:creationId xmlns:p14="http://schemas.microsoft.com/office/powerpoint/2010/main" val="1636733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Marcador de posición de imagen 5">
            <a:extLst>
              <a:ext uri="{FF2B5EF4-FFF2-40B4-BE49-F238E27FC236}">
                <a16:creationId xmlns:a16="http://schemas.microsoft.com/office/drawing/2014/main" id="{36CED4D2-C896-43D6-8402-C375EB08BCB4}"/>
              </a:ext>
            </a:extLst>
          </p:cNvPr>
          <p:cNvPicPr>
            <a:picLocks noGrp="1" noChangeAspect="1"/>
          </p:cNvPicPr>
          <p:nvPr>
            <p:ph type="pic" idx="1"/>
          </p:nvPr>
        </p:nvPicPr>
        <p:blipFill>
          <a:blip r:embed="rId2" cstate="email">
            <a:extLst>
              <a:ext uri="{28A0092B-C50C-407E-A947-70E740481C1C}">
                <a14:useLocalDpi xmlns:a14="http://schemas.microsoft.com/office/drawing/2010/main"/>
              </a:ext>
            </a:extLst>
          </a:blip>
          <a:srcRect/>
          <a:stretch>
            <a:fillRect/>
          </a:stretch>
        </p:blipFill>
        <p:spPr/>
      </p:pic>
      <p:sp>
        <p:nvSpPr>
          <p:cNvPr id="2" name="Title 1"/>
          <p:cNvSpPr>
            <a:spLocks noGrp="1"/>
          </p:cNvSpPr>
          <p:nvPr>
            <p:ph type="title"/>
          </p:nvPr>
        </p:nvSpPr>
        <p:spPr>
          <a:prstGeom prst="rect">
            <a:avLst/>
          </a:prstGeom>
        </p:spPr>
        <p:txBody>
          <a:bodyPr/>
          <a:lstStyle/>
          <a:p>
            <a:r>
              <a:rPr lang="en-US" altLang="ko-KR" dirty="0">
                <a:solidFill>
                  <a:schemeClr val="accent1"/>
                </a:solidFill>
              </a:rPr>
              <a:t>Portfolio</a:t>
            </a:r>
            <a:r>
              <a:rPr lang="en-US" altLang="ko-KR" dirty="0">
                <a:solidFill>
                  <a:schemeClr val="tx1">
                    <a:lumMod val="65000"/>
                    <a:lumOff val="35000"/>
                  </a:schemeClr>
                </a:solidFill>
              </a:rPr>
              <a:t> </a:t>
            </a:r>
            <a:r>
              <a:rPr lang="en-US" altLang="ko-KR" dirty="0"/>
              <a:t>Presentation</a:t>
            </a:r>
            <a:endParaRPr lang="ko-KR" altLang="en-US" dirty="0"/>
          </a:p>
        </p:txBody>
      </p:sp>
      <p:sp>
        <p:nvSpPr>
          <p:cNvPr id="5" name="Diamond 4"/>
          <p:cNvSpPr/>
          <p:nvPr/>
        </p:nvSpPr>
        <p:spPr>
          <a:xfrm>
            <a:off x="3450060" y="2003356"/>
            <a:ext cx="2000883" cy="2000883"/>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7" name="Teardrop 6"/>
          <p:cNvSpPr/>
          <p:nvPr/>
        </p:nvSpPr>
        <p:spPr>
          <a:xfrm rot="8100000">
            <a:off x="1246397" y="3268848"/>
            <a:ext cx="283782" cy="283783"/>
          </a:xfrm>
          <a:custGeom>
            <a:avLst/>
            <a:gdLst/>
            <a:ahLst/>
            <a:cxnLst/>
            <a:rect l="l" t="t" r="r" b="b"/>
            <a:pathLst>
              <a:path w="2483832" h="2483835">
                <a:moveTo>
                  <a:pt x="657616" y="1826218"/>
                </a:moveTo>
                <a:cubicBezTo>
                  <a:pt x="806520" y="1975122"/>
                  <a:pt x="1047940" y="1975122"/>
                  <a:pt x="1196844" y="1826218"/>
                </a:cubicBezTo>
                <a:cubicBezTo>
                  <a:pt x="1345748" y="1677314"/>
                  <a:pt x="1345748" y="1435894"/>
                  <a:pt x="1196844" y="1286990"/>
                </a:cubicBezTo>
                <a:cubicBezTo>
                  <a:pt x="1047940" y="1138086"/>
                  <a:pt x="806520" y="1138086"/>
                  <a:pt x="657616" y="1286990"/>
                </a:cubicBezTo>
                <a:cubicBezTo>
                  <a:pt x="508712" y="1435894"/>
                  <a:pt x="508712" y="1677314"/>
                  <a:pt x="657616" y="1826218"/>
                </a:cubicBezTo>
                <a:close/>
                <a:moveTo>
                  <a:pt x="293335" y="2190500"/>
                </a:moveTo>
                <a:cubicBezTo>
                  <a:pt x="112098" y="2009262"/>
                  <a:pt x="0" y="1758885"/>
                  <a:pt x="0" y="1482325"/>
                </a:cubicBezTo>
                <a:cubicBezTo>
                  <a:pt x="0" y="929206"/>
                  <a:pt x="459290" y="590078"/>
                  <a:pt x="1001509" y="480815"/>
                </a:cubicBezTo>
                <a:cubicBezTo>
                  <a:pt x="1569704" y="366317"/>
                  <a:pt x="1861757" y="259925"/>
                  <a:pt x="2483832" y="0"/>
                </a:cubicBezTo>
                <a:cubicBezTo>
                  <a:pt x="2230640" y="682694"/>
                  <a:pt x="2130986" y="873716"/>
                  <a:pt x="2003018" y="1482325"/>
                </a:cubicBezTo>
                <a:cubicBezTo>
                  <a:pt x="1901990" y="2042180"/>
                  <a:pt x="1554627" y="2483835"/>
                  <a:pt x="1001509" y="2483835"/>
                </a:cubicBezTo>
                <a:cubicBezTo>
                  <a:pt x="724950" y="2483835"/>
                  <a:pt x="474573" y="2371737"/>
                  <a:pt x="293335" y="219050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pSp>
        <p:nvGrpSpPr>
          <p:cNvPr id="8" name="Group 7"/>
          <p:cNvGrpSpPr/>
          <p:nvPr/>
        </p:nvGrpSpPr>
        <p:grpSpPr>
          <a:xfrm>
            <a:off x="562070" y="3666694"/>
            <a:ext cx="1652437" cy="1042846"/>
            <a:chOff x="2113657" y="4283314"/>
            <a:chExt cx="3647460" cy="1042846"/>
          </a:xfrm>
        </p:grpSpPr>
        <p:sp>
          <p:nvSpPr>
            <p:cNvPr id="9" name="TextBox 8"/>
            <p:cNvSpPr txBox="1"/>
            <p:nvPr/>
          </p:nvSpPr>
          <p:spPr>
            <a:xfrm>
              <a:off x="2113657" y="4495163"/>
              <a:ext cx="3647460" cy="830997"/>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a:t>
              </a:r>
            </a:p>
          </p:txBody>
        </p:sp>
        <p:sp>
          <p:nvSpPr>
            <p:cNvPr id="10" name="TextBox 9"/>
            <p:cNvSpPr txBox="1"/>
            <p:nvPr/>
          </p:nvSpPr>
          <p:spPr>
            <a:xfrm>
              <a:off x="2113658" y="4283314"/>
              <a:ext cx="3647459" cy="276999"/>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11" name="Group 10"/>
          <p:cNvGrpSpPr/>
          <p:nvPr/>
        </p:nvGrpSpPr>
        <p:grpSpPr>
          <a:xfrm>
            <a:off x="2375588" y="3666694"/>
            <a:ext cx="1652437" cy="1042846"/>
            <a:chOff x="2113657" y="4283314"/>
            <a:chExt cx="3647460" cy="1042846"/>
          </a:xfrm>
        </p:grpSpPr>
        <p:sp>
          <p:nvSpPr>
            <p:cNvPr id="12" name="TextBox 11"/>
            <p:cNvSpPr txBox="1"/>
            <p:nvPr/>
          </p:nvSpPr>
          <p:spPr>
            <a:xfrm>
              <a:off x="2113657" y="4495163"/>
              <a:ext cx="3647460" cy="830997"/>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a:t>
              </a:r>
            </a:p>
          </p:txBody>
        </p:sp>
        <p:sp>
          <p:nvSpPr>
            <p:cNvPr id="13" name="TextBox 12"/>
            <p:cNvSpPr txBox="1"/>
            <p:nvPr/>
          </p:nvSpPr>
          <p:spPr>
            <a:xfrm>
              <a:off x="2113658" y="4283314"/>
              <a:ext cx="3647459" cy="276999"/>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sp>
        <p:nvSpPr>
          <p:cNvPr id="14" name="Rounded Rectangle 7"/>
          <p:cNvSpPr/>
          <p:nvPr/>
        </p:nvSpPr>
        <p:spPr>
          <a:xfrm>
            <a:off x="3093794" y="3210074"/>
            <a:ext cx="216024" cy="373846"/>
          </a:xfrm>
          <a:custGeom>
            <a:avLst/>
            <a:gdLst/>
            <a:ahLst/>
            <a:cxnLst/>
            <a:rect l="l" t="t" r="r" b="b"/>
            <a:pathLst>
              <a:path w="1872208" h="3240000">
                <a:moveTo>
                  <a:pt x="936104" y="2852499"/>
                </a:moveTo>
                <a:cubicBezTo>
                  <a:pt x="861605" y="2852499"/>
                  <a:pt x="801211" y="2912893"/>
                  <a:pt x="801211" y="2987392"/>
                </a:cubicBezTo>
                <a:cubicBezTo>
                  <a:pt x="801211" y="3061891"/>
                  <a:pt x="861605" y="3122285"/>
                  <a:pt x="936104" y="3122285"/>
                </a:cubicBezTo>
                <a:cubicBezTo>
                  <a:pt x="1010603" y="3122285"/>
                  <a:pt x="1070997" y="3061891"/>
                  <a:pt x="1070997" y="2987392"/>
                </a:cubicBezTo>
                <a:cubicBezTo>
                  <a:pt x="1070997" y="2912893"/>
                  <a:pt x="1010603" y="2852499"/>
                  <a:pt x="936104" y="2852499"/>
                </a:cubicBezTo>
                <a:close/>
                <a:moveTo>
                  <a:pt x="144016" y="323096"/>
                </a:moveTo>
                <a:lnTo>
                  <a:pt x="144016" y="2699360"/>
                </a:lnTo>
                <a:lnTo>
                  <a:pt x="1728192" y="2699360"/>
                </a:lnTo>
                <a:lnTo>
                  <a:pt x="1728192" y="323096"/>
                </a:lnTo>
                <a:close/>
                <a:moveTo>
                  <a:pt x="720104" y="107072"/>
                </a:moveTo>
                <a:cubicBezTo>
                  <a:pt x="690281" y="107072"/>
                  <a:pt x="666104" y="131249"/>
                  <a:pt x="666104" y="161072"/>
                </a:cubicBezTo>
                <a:cubicBezTo>
                  <a:pt x="666104" y="190895"/>
                  <a:pt x="690281" y="215072"/>
                  <a:pt x="720104" y="215072"/>
                </a:cubicBezTo>
                <a:lnTo>
                  <a:pt x="1152104" y="215072"/>
                </a:lnTo>
                <a:cubicBezTo>
                  <a:pt x="1181927" y="215072"/>
                  <a:pt x="1206104" y="190895"/>
                  <a:pt x="1206104" y="161072"/>
                </a:cubicBezTo>
                <a:cubicBezTo>
                  <a:pt x="1206104" y="131249"/>
                  <a:pt x="1181927" y="107072"/>
                  <a:pt x="1152104" y="107072"/>
                </a:cubicBezTo>
                <a:close/>
                <a:moveTo>
                  <a:pt x="312041" y="0"/>
                </a:moveTo>
                <a:lnTo>
                  <a:pt x="1560167" y="0"/>
                </a:lnTo>
                <a:cubicBezTo>
                  <a:pt x="1732502" y="0"/>
                  <a:pt x="1872208" y="139706"/>
                  <a:pt x="1872208" y="312041"/>
                </a:cubicBezTo>
                <a:lnTo>
                  <a:pt x="1872208" y="2927959"/>
                </a:lnTo>
                <a:cubicBezTo>
                  <a:pt x="1872208" y="3100294"/>
                  <a:pt x="1732502" y="3240000"/>
                  <a:pt x="1560167" y="3240000"/>
                </a:cubicBezTo>
                <a:lnTo>
                  <a:pt x="312041" y="3240000"/>
                </a:lnTo>
                <a:cubicBezTo>
                  <a:pt x="139706" y="3240000"/>
                  <a:pt x="0" y="3100294"/>
                  <a:pt x="0" y="2927959"/>
                </a:cubicBezTo>
                <a:lnTo>
                  <a:pt x="0" y="312041"/>
                </a:lnTo>
                <a:cubicBezTo>
                  <a:pt x="0" y="139706"/>
                  <a:pt x="139706" y="0"/>
                  <a:pt x="312041"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5" name="TextBox 14"/>
          <p:cNvSpPr txBox="1"/>
          <p:nvPr/>
        </p:nvSpPr>
        <p:spPr>
          <a:xfrm>
            <a:off x="5076056" y="3467155"/>
            <a:ext cx="3579964" cy="1200329"/>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and appeal to your Reports and Presentations with our Templates. Get a modern PowerPoint  Presentation that is beautifully designed. I hope and I believe that this Template will your Time, Money and Reputation.       </a:t>
            </a:r>
            <a:endParaRPr lang="ko-KR" altLang="en-US" sz="1200" dirty="0">
              <a:solidFill>
                <a:schemeClr val="tx1">
                  <a:lumMod val="75000"/>
                  <a:lumOff val="25000"/>
                </a:schemeClr>
              </a:solidFill>
              <a:cs typeface="Arial" pitchFamily="34" charset="0"/>
            </a:endParaRPr>
          </a:p>
        </p:txBody>
      </p:sp>
      <p:sp>
        <p:nvSpPr>
          <p:cNvPr id="18" name="Rectangle 1">
            <a:extLst>
              <a:ext uri="{FF2B5EF4-FFF2-40B4-BE49-F238E27FC236}">
                <a16:creationId xmlns:a16="http://schemas.microsoft.com/office/drawing/2014/main" id="{6AF6B532-D5CA-43CA-A3DA-109523210841}"/>
              </a:ext>
            </a:extLst>
          </p:cNvPr>
          <p:cNvSpPr/>
          <p:nvPr/>
        </p:nvSpPr>
        <p:spPr>
          <a:xfrm>
            <a:off x="0" y="4921388"/>
            <a:ext cx="9144000" cy="222111"/>
          </a:xfrm>
          <a:prstGeom prst="rect">
            <a:avLst/>
          </a:prstGeom>
          <a:solidFill>
            <a:srgbClr val="004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pic>
        <p:nvPicPr>
          <p:cNvPr id="17" name="Imagen 16">
            <a:extLst>
              <a:ext uri="{FF2B5EF4-FFF2-40B4-BE49-F238E27FC236}">
                <a16:creationId xmlns:a16="http://schemas.microsoft.com/office/drawing/2014/main" id="{F39E9639-E316-4A89-AC54-9C6B5EC5ACB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87317" y="2388854"/>
            <a:ext cx="1288739" cy="1288739"/>
          </a:xfrm>
          <a:prstGeom prst="rect">
            <a:avLst/>
          </a:prstGeom>
        </p:spPr>
      </p:pic>
    </p:spTree>
    <p:extLst>
      <p:ext uri="{BB962C8B-B14F-4D97-AF65-F5344CB8AC3E}">
        <p14:creationId xmlns:p14="http://schemas.microsoft.com/office/powerpoint/2010/main" val="386992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altLang="ko-KR" dirty="0">
                <a:solidFill>
                  <a:schemeClr val="accent1"/>
                </a:solidFill>
              </a:rPr>
              <a:t>Portfolio</a:t>
            </a:r>
            <a:r>
              <a:rPr lang="en-US" altLang="ko-KR" dirty="0">
                <a:solidFill>
                  <a:schemeClr val="tx1">
                    <a:lumMod val="65000"/>
                    <a:lumOff val="35000"/>
                  </a:schemeClr>
                </a:solidFill>
              </a:rPr>
              <a:t> Presentation</a:t>
            </a:r>
            <a:endParaRPr lang="ko-KR" altLang="en-US" dirty="0"/>
          </a:p>
        </p:txBody>
      </p:sp>
      <p:sp>
        <p:nvSpPr>
          <p:cNvPr id="6" name="Text Placeholder 13"/>
          <p:cNvSpPr txBox="1">
            <a:spLocks/>
          </p:cNvSpPr>
          <p:nvPr/>
        </p:nvSpPr>
        <p:spPr>
          <a:xfrm>
            <a:off x="683568" y="2761525"/>
            <a:ext cx="3744416" cy="386290"/>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10000"/>
              </a:lnSpc>
              <a:buNone/>
            </a:pPr>
            <a:r>
              <a:rPr lang="en-US" sz="1800" b="1" dirty="0">
                <a:solidFill>
                  <a:schemeClr val="bg1"/>
                </a:solidFill>
                <a:cs typeface="Arial" pitchFamily="34" charset="0"/>
              </a:rPr>
              <a:t>Simple </a:t>
            </a:r>
            <a:r>
              <a:rPr lang="en-US" altLang="ko-KR" sz="1800" b="1" dirty="0">
                <a:solidFill>
                  <a:schemeClr val="bg1"/>
                </a:solidFill>
                <a:cs typeface="Arial" pitchFamily="34" charset="0"/>
              </a:rPr>
              <a:t>Portfolio Presentation</a:t>
            </a:r>
          </a:p>
        </p:txBody>
      </p:sp>
      <p:sp>
        <p:nvSpPr>
          <p:cNvPr id="7" name="Text Placeholder 13"/>
          <p:cNvSpPr txBox="1">
            <a:spLocks/>
          </p:cNvSpPr>
          <p:nvPr/>
        </p:nvSpPr>
        <p:spPr>
          <a:xfrm>
            <a:off x="4714874" y="2761525"/>
            <a:ext cx="3744416" cy="386290"/>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10000"/>
              </a:lnSpc>
              <a:buNone/>
            </a:pPr>
            <a:r>
              <a:rPr lang="en-US" sz="1800" b="1" dirty="0">
                <a:solidFill>
                  <a:schemeClr val="bg1"/>
                </a:solidFill>
                <a:cs typeface="Arial" pitchFamily="34" charset="0"/>
              </a:rPr>
              <a:t>Simple </a:t>
            </a:r>
            <a:r>
              <a:rPr lang="en-US" altLang="ko-KR" sz="1800" b="1" dirty="0">
                <a:solidFill>
                  <a:schemeClr val="bg1"/>
                </a:solidFill>
                <a:cs typeface="Arial" pitchFamily="34" charset="0"/>
              </a:rPr>
              <a:t>Portfolio Presentation</a:t>
            </a:r>
          </a:p>
        </p:txBody>
      </p:sp>
      <p:grpSp>
        <p:nvGrpSpPr>
          <p:cNvPr id="12" name="Group 11"/>
          <p:cNvGrpSpPr/>
          <p:nvPr/>
        </p:nvGrpSpPr>
        <p:grpSpPr>
          <a:xfrm>
            <a:off x="4932040" y="1350617"/>
            <a:ext cx="3600400" cy="1043303"/>
            <a:chOff x="683568" y="1554467"/>
            <a:chExt cx="4464498" cy="1043303"/>
          </a:xfrm>
        </p:grpSpPr>
        <p:sp>
          <p:nvSpPr>
            <p:cNvPr id="13" name="TextBox 12"/>
            <p:cNvSpPr txBox="1"/>
            <p:nvPr/>
          </p:nvSpPr>
          <p:spPr>
            <a:xfrm>
              <a:off x="683568" y="1766773"/>
              <a:ext cx="4464497" cy="830997"/>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This PowerPoint Template has clean and neutral design that can be adapted to any content and meets various market segments.  </a:t>
              </a:r>
            </a:p>
          </p:txBody>
        </p:sp>
        <p:sp>
          <p:nvSpPr>
            <p:cNvPr id="14" name="TextBox 13"/>
            <p:cNvSpPr txBox="1"/>
            <p:nvPr/>
          </p:nvSpPr>
          <p:spPr>
            <a:xfrm>
              <a:off x="683569" y="1554467"/>
              <a:ext cx="4464497" cy="276999"/>
            </a:xfrm>
            <a:prstGeom prst="rect">
              <a:avLst/>
            </a:prstGeom>
            <a:noFill/>
          </p:spPr>
          <p:txBody>
            <a:bodyPr wrap="square" rtlCol="0">
              <a:spAutoFit/>
            </a:bodyPr>
            <a:lstStyle/>
            <a:p>
              <a:pPr algn="r"/>
              <a:r>
                <a:rPr lang="en-US" altLang="ko-KR" sz="1200" b="1" dirty="0">
                  <a:solidFill>
                    <a:schemeClr val="accent1"/>
                  </a:solidFill>
                  <a:cs typeface="Arial" pitchFamily="34" charset="0"/>
                </a:rPr>
                <a:t>Your Text  Here</a:t>
              </a:r>
              <a:endParaRPr lang="ko-KR" altLang="en-US" sz="1200" b="1" dirty="0">
                <a:solidFill>
                  <a:schemeClr val="accent1"/>
                </a:solidFill>
                <a:cs typeface="Arial" pitchFamily="34" charset="0"/>
              </a:endParaRPr>
            </a:p>
          </p:txBody>
        </p:sp>
      </p:grpSp>
      <p:grpSp>
        <p:nvGrpSpPr>
          <p:cNvPr id="15" name="Group 14"/>
          <p:cNvGrpSpPr/>
          <p:nvPr/>
        </p:nvGrpSpPr>
        <p:grpSpPr>
          <a:xfrm>
            <a:off x="611560" y="3523140"/>
            <a:ext cx="3672408" cy="1043303"/>
            <a:chOff x="683568" y="1554467"/>
            <a:chExt cx="4464498" cy="1043303"/>
          </a:xfrm>
        </p:grpSpPr>
        <p:sp>
          <p:nvSpPr>
            <p:cNvPr id="16" name="TextBox 15"/>
            <p:cNvSpPr txBox="1"/>
            <p:nvPr/>
          </p:nvSpPr>
          <p:spPr>
            <a:xfrm>
              <a:off x="683568" y="1766773"/>
              <a:ext cx="4464497" cy="830997"/>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This PowerPoint Template has clean and neutral design that can be adapted to any content and meets various market segments.  </a:t>
              </a:r>
            </a:p>
          </p:txBody>
        </p:sp>
        <p:sp>
          <p:nvSpPr>
            <p:cNvPr id="17" name="TextBox 16"/>
            <p:cNvSpPr txBox="1"/>
            <p:nvPr/>
          </p:nvSpPr>
          <p:spPr>
            <a:xfrm>
              <a:off x="683569" y="1554467"/>
              <a:ext cx="4464497"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sp>
        <p:nvSpPr>
          <p:cNvPr id="18" name="Text Placeholder 4"/>
          <p:cNvSpPr txBox="1">
            <a:spLocks/>
          </p:cNvSpPr>
          <p:nvPr/>
        </p:nvSpPr>
        <p:spPr>
          <a:xfrm>
            <a:off x="0" y="699542"/>
            <a:ext cx="9144000" cy="263475"/>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ko-KR" sz="1200" dirty="0">
                <a:latin typeface="Arial" pitchFamily="34" charset="0"/>
                <a:cs typeface="Arial" pitchFamily="34" charset="0"/>
              </a:rPr>
              <a:t>This text can be replaced with your own text</a:t>
            </a:r>
            <a:endParaRPr lang="ko-KR" altLang="en-US" sz="1200" dirty="0">
              <a:latin typeface="Arial" pitchFamily="34" charset="0"/>
              <a:cs typeface="Arial" pitchFamily="34" charset="0"/>
            </a:endParaRPr>
          </a:p>
        </p:txBody>
      </p:sp>
      <p:sp>
        <p:nvSpPr>
          <p:cNvPr id="33" name="Freeform 18">
            <a:extLst>
              <a:ext uri="{FF2B5EF4-FFF2-40B4-BE49-F238E27FC236}">
                <a16:creationId xmlns:a16="http://schemas.microsoft.com/office/drawing/2014/main" id="{FF10FCFF-BBFF-4164-90EA-8828EBEC1D6A}"/>
              </a:ext>
            </a:extLst>
          </p:cNvPr>
          <p:cNvSpPr>
            <a:spLocks/>
          </p:cNvSpPr>
          <p:nvPr/>
        </p:nvSpPr>
        <p:spPr bwMode="auto">
          <a:xfrm>
            <a:off x="4564062" y="3636963"/>
            <a:ext cx="869950" cy="1089025"/>
          </a:xfrm>
          <a:custGeom>
            <a:avLst/>
            <a:gdLst>
              <a:gd name="T0" fmla="*/ 198 w 307"/>
              <a:gd name="T1" fmla="*/ 179 h 383"/>
              <a:gd name="T2" fmla="*/ 303 w 307"/>
              <a:gd name="T3" fmla="*/ 328 h 383"/>
              <a:gd name="T4" fmla="*/ 255 w 307"/>
              <a:gd name="T5" fmla="*/ 383 h 383"/>
              <a:gd name="T6" fmla="*/ 53 w 307"/>
              <a:gd name="T7" fmla="*/ 383 h 383"/>
              <a:gd name="T8" fmla="*/ 5 w 307"/>
              <a:gd name="T9" fmla="*/ 329 h 383"/>
              <a:gd name="T10" fmla="*/ 109 w 307"/>
              <a:gd name="T11" fmla="*/ 179 h 383"/>
              <a:gd name="T12" fmla="*/ 65 w 307"/>
              <a:gd name="T13" fmla="*/ 87 h 383"/>
              <a:gd name="T14" fmla="*/ 96 w 307"/>
              <a:gd name="T15" fmla="*/ 31 h 383"/>
              <a:gd name="T16" fmla="*/ 220 w 307"/>
              <a:gd name="T17" fmla="*/ 40 h 383"/>
              <a:gd name="T18" fmla="*/ 198 w 307"/>
              <a:gd name="T19" fmla="*/ 17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7" h="383">
                <a:moveTo>
                  <a:pt x="198" y="179"/>
                </a:moveTo>
                <a:cubicBezTo>
                  <a:pt x="268" y="206"/>
                  <a:pt x="294" y="262"/>
                  <a:pt x="303" y="328"/>
                </a:cubicBezTo>
                <a:cubicBezTo>
                  <a:pt x="307" y="360"/>
                  <a:pt x="287" y="383"/>
                  <a:pt x="255" y="383"/>
                </a:cubicBezTo>
                <a:cubicBezTo>
                  <a:pt x="188" y="383"/>
                  <a:pt x="121" y="383"/>
                  <a:pt x="53" y="383"/>
                </a:cubicBezTo>
                <a:cubicBezTo>
                  <a:pt x="21" y="383"/>
                  <a:pt x="0" y="361"/>
                  <a:pt x="5" y="329"/>
                </a:cubicBezTo>
                <a:cubicBezTo>
                  <a:pt x="14" y="263"/>
                  <a:pt x="38" y="206"/>
                  <a:pt x="109" y="179"/>
                </a:cubicBezTo>
                <a:cubicBezTo>
                  <a:pt x="78" y="156"/>
                  <a:pt x="60" y="127"/>
                  <a:pt x="65" y="87"/>
                </a:cubicBezTo>
                <a:cubicBezTo>
                  <a:pt x="68" y="64"/>
                  <a:pt x="78" y="46"/>
                  <a:pt x="96" y="31"/>
                </a:cubicBezTo>
                <a:cubicBezTo>
                  <a:pt x="133" y="0"/>
                  <a:pt x="189" y="4"/>
                  <a:pt x="220" y="40"/>
                </a:cubicBezTo>
                <a:cubicBezTo>
                  <a:pt x="257" y="83"/>
                  <a:pt x="249" y="135"/>
                  <a:pt x="198" y="179"/>
                </a:cubicBezTo>
                <a:close/>
              </a:path>
            </a:pathLst>
          </a:custGeom>
          <a:solidFill>
            <a:srgbClr val="DB1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7" name="Freeform 22">
            <a:extLst>
              <a:ext uri="{FF2B5EF4-FFF2-40B4-BE49-F238E27FC236}">
                <a16:creationId xmlns:a16="http://schemas.microsoft.com/office/drawing/2014/main" id="{83C9B5A2-6B81-4756-8689-0D8B14B7E042}"/>
              </a:ext>
            </a:extLst>
          </p:cNvPr>
          <p:cNvSpPr>
            <a:spLocks noEditPoints="1"/>
          </p:cNvSpPr>
          <p:nvPr/>
        </p:nvSpPr>
        <p:spPr bwMode="auto">
          <a:xfrm>
            <a:off x="5657850" y="3803650"/>
            <a:ext cx="969963" cy="814388"/>
          </a:xfrm>
          <a:custGeom>
            <a:avLst/>
            <a:gdLst>
              <a:gd name="T0" fmla="*/ 103 w 342"/>
              <a:gd name="T1" fmla="*/ 60 h 286"/>
              <a:gd name="T2" fmla="*/ 163 w 342"/>
              <a:gd name="T3" fmla="*/ 60 h 286"/>
              <a:gd name="T4" fmla="*/ 179 w 342"/>
              <a:gd name="T5" fmla="*/ 44 h 286"/>
              <a:gd name="T6" fmla="*/ 187 w 342"/>
              <a:gd name="T7" fmla="*/ 14 h 286"/>
              <a:gd name="T8" fmla="*/ 229 w 342"/>
              <a:gd name="T9" fmla="*/ 13 h 286"/>
              <a:gd name="T10" fmla="*/ 326 w 342"/>
              <a:gd name="T11" fmla="*/ 116 h 286"/>
              <a:gd name="T12" fmla="*/ 327 w 342"/>
              <a:gd name="T13" fmla="*/ 172 h 286"/>
              <a:gd name="T14" fmla="*/ 228 w 342"/>
              <a:gd name="T15" fmla="*/ 276 h 286"/>
              <a:gd name="T16" fmla="*/ 197 w 342"/>
              <a:gd name="T17" fmla="*/ 281 h 286"/>
              <a:gd name="T18" fmla="*/ 179 w 342"/>
              <a:gd name="T19" fmla="*/ 255 h 286"/>
              <a:gd name="T20" fmla="*/ 151 w 342"/>
              <a:gd name="T21" fmla="*/ 228 h 286"/>
              <a:gd name="T22" fmla="*/ 41 w 342"/>
              <a:gd name="T23" fmla="*/ 228 h 286"/>
              <a:gd name="T24" fmla="*/ 0 w 342"/>
              <a:gd name="T25" fmla="*/ 187 h 286"/>
              <a:gd name="T26" fmla="*/ 0 w 342"/>
              <a:gd name="T27" fmla="*/ 101 h 286"/>
              <a:gd name="T28" fmla="*/ 41 w 342"/>
              <a:gd name="T29" fmla="*/ 60 h 286"/>
              <a:gd name="T30" fmla="*/ 103 w 342"/>
              <a:gd name="T31" fmla="*/ 60 h 286"/>
              <a:gd name="T32" fmla="*/ 103 w 342"/>
              <a:gd name="T33" fmla="*/ 60 h 286"/>
              <a:gd name="T34" fmla="*/ 220 w 342"/>
              <a:gd name="T35" fmla="*/ 226 h 286"/>
              <a:gd name="T36" fmla="*/ 289 w 342"/>
              <a:gd name="T37" fmla="*/ 154 h 286"/>
              <a:gd name="T38" fmla="*/ 292 w 342"/>
              <a:gd name="T39" fmla="*/ 139 h 286"/>
              <a:gd name="T40" fmla="*/ 220 w 342"/>
              <a:gd name="T41" fmla="*/ 63 h 286"/>
              <a:gd name="T42" fmla="*/ 183 w 342"/>
              <a:gd name="T43" fmla="*/ 100 h 286"/>
              <a:gd name="T44" fmla="*/ 60 w 342"/>
              <a:gd name="T45" fmla="*/ 100 h 286"/>
              <a:gd name="T46" fmla="*/ 40 w 342"/>
              <a:gd name="T47" fmla="*/ 118 h 286"/>
              <a:gd name="T48" fmla="*/ 40 w 342"/>
              <a:gd name="T49" fmla="*/ 172 h 286"/>
              <a:gd name="T50" fmla="*/ 56 w 342"/>
              <a:gd name="T51" fmla="*/ 188 h 286"/>
              <a:gd name="T52" fmla="*/ 182 w 342"/>
              <a:gd name="T53" fmla="*/ 188 h 286"/>
              <a:gd name="T54" fmla="*/ 220 w 342"/>
              <a:gd name="T55" fmla="*/ 22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42" h="286">
                <a:moveTo>
                  <a:pt x="103" y="60"/>
                </a:moveTo>
                <a:cubicBezTo>
                  <a:pt x="123" y="60"/>
                  <a:pt x="143" y="59"/>
                  <a:pt x="163" y="60"/>
                </a:cubicBezTo>
                <a:cubicBezTo>
                  <a:pt x="176" y="61"/>
                  <a:pt x="181" y="57"/>
                  <a:pt x="179" y="44"/>
                </a:cubicBezTo>
                <a:cubicBezTo>
                  <a:pt x="178" y="33"/>
                  <a:pt x="179" y="23"/>
                  <a:pt x="187" y="14"/>
                </a:cubicBezTo>
                <a:cubicBezTo>
                  <a:pt x="199" y="1"/>
                  <a:pt x="216" y="0"/>
                  <a:pt x="229" y="13"/>
                </a:cubicBezTo>
                <a:cubicBezTo>
                  <a:pt x="262" y="47"/>
                  <a:pt x="295" y="81"/>
                  <a:pt x="326" y="116"/>
                </a:cubicBezTo>
                <a:cubicBezTo>
                  <a:pt x="341" y="132"/>
                  <a:pt x="342" y="156"/>
                  <a:pt x="327" y="172"/>
                </a:cubicBezTo>
                <a:cubicBezTo>
                  <a:pt x="294" y="208"/>
                  <a:pt x="261" y="242"/>
                  <a:pt x="228" y="276"/>
                </a:cubicBezTo>
                <a:cubicBezTo>
                  <a:pt x="219" y="285"/>
                  <a:pt x="208" y="286"/>
                  <a:pt x="197" y="281"/>
                </a:cubicBezTo>
                <a:cubicBezTo>
                  <a:pt x="185" y="276"/>
                  <a:pt x="177" y="267"/>
                  <a:pt x="179" y="255"/>
                </a:cubicBezTo>
                <a:cubicBezTo>
                  <a:pt x="184" y="230"/>
                  <a:pt x="172" y="227"/>
                  <a:pt x="151" y="228"/>
                </a:cubicBezTo>
                <a:cubicBezTo>
                  <a:pt x="115" y="229"/>
                  <a:pt x="78" y="228"/>
                  <a:pt x="41" y="228"/>
                </a:cubicBezTo>
                <a:cubicBezTo>
                  <a:pt x="13" y="228"/>
                  <a:pt x="0" y="215"/>
                  <a:pt x="0" y="187"/>
                </a:cubicBezTo>
                <a:cubicBezTo>
                  <a:pt x="0" y="158"/>
                  <a:pt x="0" y="129"/>
                  <a:pt x="0" y="101"/>
                </a:cubicBezTo>
                <a:cubicBezTo>
                  <a:pt x="0" y="74"/>
                  <a:pt x="14" y="60"/>
                  <a:pt x="41" y="60"/>
                </a:cubicBezTo>
                <a:cubicBezTo>
                  <a:pt x="61" y="60"/>
                  <a:pt x="82" y="60"/>
                  <a:pt x="103" y="60"/>
                </a:cubicBezTo>
                <a:cubicBezTo>
                  <a:pt x="103" y="60"/>
                  <a:pt x="103" y="60"/>
                  <a:pt x="103" y="60"/>
                </a:cubicBezTo>
                <a:close/>
                <a:moveTo>
                  <a:pt x="220" y="226"/>
                </a:moveTo>
                <a:cubicBezTo>
                  <a:pt x="244" y="201"/>
                  <a:pt x="267" y="177"/>
                  <a:pt x="289" y="154"/>
                </a:cubicBezTo>
                <a:cubicBezTo>
                  <a:pt x="293" y="150"/>
                  <a:pt x="299" y="145"/>
                  <a:pt x="292" y="139"/>
                </a:cubicBezTo>
                <a:cubicBezTo>
                  <a:pt x="269" y="114"/>
                  <a:pt x="245" y="89"/>
                  <a:pt x="220" y="63"/>
                </a:cubicBezTo>
                <a:cubicBezTo>
                  <a:pt x="218" y="99"/>
                  <a:pt x="217" y="100"/>
                  <a:pt x="183" y="100"/>
                </a:cubicBezTo>
                <a:cubicBezTo>
                  <a:pt x="142" y="100"/>
                  <a:pt x="101" y="100"/>
                  <a:pt x="60" y="100"/>
                </a:cubicBezTo>
                <a:cubicBezTo>
                  <a:pt x="46" y="99"/>
                  <a:pt x="39" y="102"/>
                  <a:pt x="40" y="118"/>
                </a:cubicBezTo>
                <a:cubicBezTo>
                  <a:pt x="42" y="136"/>
                  <a:pt x="41" y="154"/>
                  <a:pt x="40" y="172"/>
                </a:cubicBezTo>
                <a:cubicBezTo>
                  <a:pt x="40" y="184"/>
                  <a:pt x="43" y="188"/>
                  <a:pt x="56" y="188"/>
                </a:cubicBezTo>
                <a:cubicBezTo>
                  <a:pt x="98" y="187"/>
                  <a:pt x="140" y="188"/>
                  <a:pt x="182" y="188"/>
                </a:cubicBezTo>
                <a:cubicBezTo>
                  <a:pt x="215" y="188"/>
                  <a:pt x="219" y="191"/>
                  <a:pt x="220" y="226"/>
                </a:cubicBezTo>
                <a:close/>
              </a:path>
            </a:pathLst>
          </a:custGeom>
          <a:solidFill>
            <a:srgbClr val="FD2906"/>
          </a:solidFill>
          <a:ln>
            <a:noFill/>
          </a:ln>
        </p:spPr>
        <p:txBody>
          <a:bodyPr vert="horz" wrap="square" lIns="91440" tIns="45720" rIns="91440" bIns="45720" numCol="1" anchor="t" anchorCtr="0" compatLnSpc="1">
            <a:prstTxWarp prst="textNoShape">
              <a:avLst/>
            </a:prstTxWarp>
          </a:bodyPr>
          <a:lstStyle/>
          <a:p>
            <a:endParaRPr lang="es-ES"/>
          </a:p>
        </p:txBody>
      </p:sp>
      <p:grpSp>
        <p:nvGrpSpPr>
          <p:cNvPr id="3" name="Grupo 2">
            <a:extLst>
              <a:ext uri="{FF2B5EF4-FFF2-40B4-BE49-F238E27FC236}">
                <a16:creationId xmlns:a16="http://schemas.microsoft.com/office/drawing/2014/main" id="{1356733F-853C-EF6C-B44C-3EB9743F907B}"/>
              </a:ext>
            </a:extLst>
          </p:cNvPr>
          <p:cNvGrpSpPr/>
          <p:nvPr/>
        </p:nvGrpSpPr>
        <p:grpSpPr>
          <a:xfrm>
            <a:off x="6767513" y="3435350"/>
            <a:ext cx="1670050" cy="1495426"/>
            <a:chOff x="6767513" y="3435350"/>
            <a:chExt cx="1670050" cy="1495426"/>
          </a:xfrm>
          <a:solidFill>
            <a:srgbClr val="FD2906"/>
          </a:solidFill>
        </p:grpSpPr>
        <p:sp>
          <p:nvSpPr>
            <p:cNvPr id="34" name="Freeform 19">
              <a:extLst>
                <a:ext uri="{FF2B5EF4-FFF2-40B4-BE49-F238E27FC236}">
                  <a16:creationId xmlns:a16="http://schemas.microsoft.com/office/drawing/2014/main" id="{7144ACA7-9790-4ABD-BE2D-CF57ADA0FE36}"/>
                </a:ext>
              </a:extLst>
            </p:cNvPr>
            <p:cNvSpPr>
              <a:spLocks/>
            </p:cNvSpPr>
            <p:nvPr/>
          </p:nvSpPr>
          <p:spPr bwMode="auto">
            <a:xfrm>
              <a:off x="7243763" y="4040188"/>
              <a:ext cx="708025" cy="890588"/>
            </a:xfrm>
            <a:custGeom>
              <a:avLst/>
              <a:gdLst>
                <a:gd name="T0" fmla="*/ 163 w 250"/>
                <a:gd name="T1" fmla="*/ 147 h 313"/>
                <a:gd name="T2" fmla="*/ 248 w 250"/>
                <a:gd name="T3" fmla="*/ 272 h 313"/>
                <a:gd name="T4" fmla="*/ 211 w 250"/>
                <a:gd name="T5" fmla="*/ 312 h 313"/>
                <a:gd name="T6" fmla="*/ 43 w 250"/>
                <a:gd name="T7" fmla="*/ 312 h 313"/>
                <a:gd name="T8" fmla="*/ 5 w 250"/>
                <a:gd name="T9" fmla="*/ 265 h 313"/>
                <a:gd name="T10" fmla="*/ 91 w 250"/>
                <a:gd name="T11" fmla="*/ 147 h 313"/>
                <a:gd name="T12" fmla="*/ 71 w 250"/>
                <a:gd name="T13" fmla="*/ 35 h 313"/>
                <a:gd name="T14" fmla="*/ 177 w 250"/>
                <a:gd name="T15" fmla="*/ 30 h 313"/>
                <a:gd name="T16" fmla="*/ 163 w 250"/>
                <a:gd name="T17" fmla="*/ 147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0" h="313">
                  <a:moveTo>
                    <a:pt x="163" y="147"/>
                  </a:moveTo>
                  <a:cubicBezTo>
                    <a:pt x="221" y="170"/>
                    <a:pt x="243" y="216"/>
                    <a:pt x="248" y="272"/>
                  </a:cubicBezTo>
                  <a:cubicBezTo>
                    <a:pt x="250" y="298"/>
                    <a:pt x="237" y="312"/>
                    <a:pt x="211" y="312"/>
                  </a:cubicBezTo>
                  <a:cubicBezTo>
                    <a:pt x="155" y="313"/>
                    <a:pt x="99" y="313"/>
                    <a:pt x="43" y="312"/>
                  </a:cubicBezTo>
                  <a:cubicBezTo>
                    <a:pt x="14" y="312"/>
                    <a:pt x="0" y="295"/>
                    <a:pt x="5" y="265"/>
                  </a:cubicBezTo>
                  <a:cubicBezTo>
                    <a:pt x="13" y="212"/>
                    <a:pt x="35" y="167"/>
                    <a:pt x="91" y="147"/>
                  </a:cubicBezTo>
                  <a:cubicBezTo>
                    <a:pt x="51" y="115"/>
                    <a:pt x="42" y="68"/>
                    <a:pt x="71" y="35"/>
                  </a:cubicBezTo>
                  <a:cubicBezTo>
                    <a:pt x="99" y="3"/>
                    <a:pt x="147" y="0"/>
                    <a:pt x="177" y="30"/>
                  </a:cubicBezTo>
                  <a:cubicBezTo>
                    <a:pt x="211" y="63"/>
                    <a:pt x="207" y="107"/>
                    <a:pt x="163" y="147"/>
                  </a:cubicBezTo>
                  <a:close/>
                </a:path>
              </a:pathLst>
            </a:custGeom>
            <a:grpFill/>
            <a:ln>
              <a:noFill/>
            </a:ln>
          </p:spPr>
          <p:txBody>
            <a:bodyPr vert="horz" wrap="square" lIns="91440" tIns="45720" rIns="91440" bIns="45720" numCol="1" anchor="t" anchorCtr="0" compatLnSpc="1">
              <a:prstTxWarp prst="textNoShape">
                <a:avLst/>
              </a:prstTxWarp>
            </a:bodyPr>
            <a:lstStyle/>
            <a:p>
              <a:endParaRPr lang="es-ES"/>
            </a:p>
          </p:txBody>
        </p:sp>
        <p:sp>
          <p:nvSpPr>
            <p:cNvPr id="35" name="Freeform 20">
              <a:extLst>
                <a:ext uri="{FF2B5EF4-FFF2-40B4-BE49-F238E27FC236}">
                  <a16:creationId xmlns:a16="http://schemas.microsoft.com/office/drawing/2014/main" id="{F029E4D8-7949-42CA-A486-1A3FF37EFC1D}"/>
                </a:ext>
              </a:extLst>
            </p:cNvPr>
            <p:cNvSpPr>
              <a:spLocks/>
            </p:cNvSpPr>
            <p:nvPr/>
          </p:nvSpPr>
          <p:spPr bwMode="auto">
            <a:xfrm>
              <a:off x="6767513" y="3838575"/>
              <a:ext cx="592138" cy="887413"/>
            </a:xfrm>
            <a:custGeom>
              <a:avLst/>
              <a:gdLst>
                <a:gd name="T0" fmla="*/ 158 w 209"/>
                <a:gd name="T1" fmla="*/ 148 h 312"/>
                <a:gd name="T2" fmla="*/ 204 w 209"/>
                <a:gd name="T3" fmla="*/ 205 h 312"/>
                <a:gd name="T4" fmla="*/ 196 w 209"/>
                <a:gd name="T5" fmla="*/ 218 h 312"/>
                <a:gd name="T6" fmla="*/ 149 w 209"/>
                <a:gd name="T7" fmla="*/ 297 h 312"/>
                <a:gd name="T8" fmla="*/ 130 w 209"/>
                <a:gd name="T9" fmla="*/ 312 h 312"/>
                <a:gd name="T10" fmla="*/ 40 w 209"/>
                <a:gd name="T11" fmla="*/ 312 h 312"/>
                <a:gd name="T12" fmla="*/ 2 w 209"/>
                <a:gd name="T13" fmla="*/ 269 h 312"/>
                <a:gd name="T14" fmla="*/ 89 w 209"/>
                <a:gd name="T15" fmla="*/ 146 h 312"/>
                <a:gd name="T16" fmla="*/ 52 w 209"/>
                <a:gd name="T17" fmla="*/ 78 h 312"/>
                <a:gd name="T18" fmla="*/ 77 w 209"/>
                <a:gd name="T19" fmla="*/ 27 h 312"/>
                <a:gd name="T20" fmla="*/ 182 w 209"/>
                <a:gd name="T21" fmla="*/ 36 h 312"/>
                <a:gd name="T22" fmla="*/ 158 w 209"/>
                <a:gd name="T23" fmla="*/ 148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9" h="312">
                  <a:moveTo>
                    <a:pt x="158" y="148"/>
                  </a:moveTo>
                  <a:cubicBezTo>
                    <a:pt x="199" y="150"/>
                    <a:pt x="190" y="186"/>
                    <a:pt x="204" y="205"/>
                  </a:cubicBezTo>
                  <a:cubicBezTo>
                    <a:pt x="208" y="211"/>
                    <a:pt x="200" y="215"/>
                    <a:pt x="196" y="218"/>
                  </a:cubicBezTo>
                  <a:cubicBezTo>
                    <a:pt x="173" y="240"/>
                    <a:pt x="157" y="267"/>
                    <a:pt x="149" y="297"/>
                  </a:cubicBezTo>
                  <a:cubicBezTo>
                    <a:pt x="146" y="309"/>
                    <a:pt x="141" y="312"/>
                    <a:pt x="130" y="312"/>
                  </a:cubicBezTo>
                  <a:cubicBezTo>
                    <a:pt x="100" y="311"/>
                    <a:pt x="70" y="312"/>
                    <a:pt x="40" y="312"/>
                  </a:cubicBezTo>
                  <a:cubicBezTo>
                    <a:pt x="13" y="311"/>
                    <a:pt x="0" y="296"/>
                    <a:pt x="2" y="269"/>
                  </a:cubicBezTo>
                  <a:cubicBezTo>
                    <a:pt x="8" y="210"/>
                    <a:pt x="34" y="173"/>
                    <a:pt x="89" y="146"/>
                  </a:cubicBezTo>
                  <a:cubicBezTo>
                    <a:pt x="65" y="129"/>
                    <a:pt x="50" y="107"/>
                    <a:pt x="52" y="78"/>
                  </a:cubicBezTo>
                  <a:cubicBezTo>
                    <a:pt x="54" y="57"/>
                    <a:pt x="62" y="40"/>
                    <a:pt x="77" y="27"/>
                  </a:cubicBezTo>
                  <a:cubicBezTo>
                    <a:pt x="108" y="0"/>
                    <a:pt x="156" y="4"/>
                    <a:pt x="182" y="36"/>
                  </a:cubicBezTo>
                  <a:cubicBezTo>
                    <a:pt x="209" y="70"/>
                    <a:pt x="200" y="116"/>
                    <a:pt x="158" y="148"/>
                  </a:cubicBezTo>
                  <a:close/>
                </a:path>
              </a:pathLst>
            </a:custGeom>
            <a:grpFill/>
            <a:ln>
              <a:noFill/>
            </a:ln>
          </p:spPr>
          <p:txBody>
            <a:bodyPr vert="horz" wrap="square" lIns="91440" tIns="45720" rIns="91440" bIns="45720" numCol="1" anchor="t" anchorCtr="0" compatLnSpc="1">
              <a:prstTxWarp prst="textNoShape">
                <a:avLst/>
              </a:prstTxWarp>
            </a:bodyPr>
            <a:lstStyle/>
            <a:p>
              <a:endParaRPr lang="es-ES"/>
            </a:p>
          </p:txBody>
        </p:sp>
        <p:sp>
          <p:nvSpPr>
            <p:cNvPr id="36" name="Freeform 21">
              <a:extLst>
                <a:ext uri="{FF2B5EF4-FFF2-40B4-BE49-F238E27FC236}">
                  <a16:creationId xmlns:a16="http://schemas.microsoft.com/office/drawing/2014/main" id="{C28BE250-EF54-4973-9E8C-48B417F86DE1}"/>
                </a:ext>
              </a:extLst>
            </p:cNvPr>
            <p:cNvSpPr>
              <a:spLocks/>
            </p:cNvSpPr>
            <p:nvPr/>
          </p:nvSpPr>
          <p:spPr bwMode="auto">
            <a:xfrm>
              <a:off x="7843838" y="3841750"/>
              <a:ext cx="593725" cy="884238"/>
            </a:xfrm>
            <a:custGeom>
              <a:avLst/>
              <a:gdLst>
                <a:gd name="T0" fmla="*/ 119 w 209"/>
                <a:gd name="T1" fmla="*/ 145 h 311"/>
                <a:gd name="T2" fmla="*/ 206 w 209"/>
                <a:gd name="T3" fmla="*/ 271 h 311"/>
                <a:gd name="T4" fmla="*/ 174 w 209"/>
                <a:gd name="T5" fmla="*/ 310 h 311"/>
                <a:gd name="T6" fmla="*/ 74 w 209"/>
                <a:gd name="T7" fmla="*/ 311 h 311"/>
                <a:gd name="T8" fmla="*/ 61 w 209"/>
                <a:gd name="T9" fmla="*/ 300 h 311"/>
                <a:gd name="T10" fmla="*/ 11 w 209"/>
                <a:gd name="T11" fmla="*/ 215 h 311"/>
                <a:gd name="T12" fmla="*/ 5 w 209"/>
                <a:gd name="T13" fmla="*/ 208 h 311"/>
                <a:gd name="T14" fmla="*/ 20 w 209"/>
                <a:gd name="T15" fmla="*/ 163 h 311"/>
                <a:gd name="T16" fmla="*/ 39 w 209"/>
                <a:gd name="T17" fmla="*/ 150 h 311"/>
                <a:gd name="T18" fmla="*/ 47 w 209"/>
                <a:gd name="T19" fmla="*/ 145 h 311"/>
                <a:gd name="T20" fmla="*/ 34 w 209"/>
                <a:gd name="T21" fmla="*/ 28 h 311"/>
                <a:gd name="T22" fmla="*/ 137 w 209"/>
                <a:gd name="T23" fmla="*/ 31 h 311"/>
                <a:gd name="T24" fmla="*/ 119 w 209"/>
                <a:gd name="T25" fmla="*/ 145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 h="311">
                  <a:moveTo>
                    <a:pt x="119" y="145"/>
                  </a:moveTo>
                  <a:cubicBezTo>
                    <a:pt x="180" y="167"/>
                    <a:pt x="199" y="215"/>
                    <a:pt x="206" y="271"/>
                  </a:cubicBezTo>
                  <a:cubicBezTo>
                    <a:pt x="209" y="292"/>
                    <a:pt x="194" y="310"/>
                    <a:pt x="174" y="310"/>
                  </a:cubicBezTo>
                  <a:cubicBezTo>
                    <a:pt x="140" y="311"/>
                    <a:pt x="107" y="311"/>
                    <a:pt x="74" y="311"/>
                  </a:cubicBezTo>
                  <a:cubicBezTo>
                    <a:pt x="65" y="311"/>
                    <a:pt x="62" y="307"/>
                    <a:pt x="61" y="300"/>
                  </a:cubicBezTo>
                  <a:cubicBezTo>
                    <a:pt x="52" y="267"/>
                    <a:pt x="36" y="238"/>
                    <a:pt x="11" y="215"/>
                  </a:cubicBezTo>
                  <a:cubicBezTo>
                    <a:pt x="9" y="213"/>
                    <a:pt x="4" y="209"/>
                    <a:pt x="5" y="208"/>
                  </a:cubicBezTo>
                  <a:cubicBezTo>
                    <a:pt x="11" y="193"/>
                    <a:pt x="16" y="178"/>
                    <a:pt x="20" y="163"/>
                  </a:cubicBezTo>
                  <a:cubicBezTo>
                    <a:pt x="22" y="155"/>
                    <a:pt x="31" y="153"/>
                    <a:pt x="39" y="150"/>
                  </a:cubicBezTo>
                  <a:cubicBezTo>
                    <a:pt x="42" y="148"/>
                    <a:pt x="44" y="147"/>
                    <a:pt x="47" y="145"/>
                  </a:cubicBezTo>
                  <a:cubicBezTo>
                    <a:pt x="5" y="110"/>
                    <a:pt x="0" y="63"/>
                    <a:pt x="34" y="28"/>
                  </a:cubicBezTo>
                  <a:cubicBezTo>
                    <a:pt x="61" y="0"/>
                    <a:pt x="110" y="2"/>
                    <a:pt x="137" y="31"/>
                  </a:cubicBezTo>
                  <a:cubicBezTo>
                    <a:pt x="166" y="62"/>
                    <a:pt x="164" y="116"/>
                    <a:pt x="119" y="145"/>
                  </a:cubicBezTo>
                  <a:close/>
                </a:path>
              </a:pathLst>
            </a:custGeom>
            <a:grpFill/>
            <a:ln>
              <a:noFill/>
            </a:ln>
          </p:spPr>
          <p:txBody>
            <a:bodyPr vert="horz" wrap="square" lIns="91440" tIns="45720" rIns="91440" bIns="45720" numCol="1" anchor="t" anchorCtr="0" compatLnSpc="1">
              <a:prstTxWarp prst="textNoShape">
                <a:avLst/>
              </a:prstTxWarp>
            </a:bodyPr>
            <a:lstStyle/>
            <a:p>
              <a:endParaRPr lang="es-ES"/>
            </a:p>
          </p:txBody>
        </p:sp>
        <p:sp>
          <p:nvSpPr>
            <p:cNvPr id="38" name="Freeform 23">
              <a:extLst>
                <a:ext uri="{FF2B5EF4-FFF2-40B4-BE49-F238E27FC236}">
                  <a16:creationId xmlns:a16="http://schemas.microsoft.com/office/drawing/2014/main" id="{69F61551-0563-45E1-8FEC-09777CF93C99}"/>
                </a:ext>
              </a:extLst>
            </p:cNvPr>
            <p:cNvSpPr>
              <a:spLocks/>
            </p:cNvSpPr>
            <p:nvPr/>
          </p:nvSpPr>
          <p:spPr bwMode="auto">
            <a:xfrm>
              <a:off x="7362825" y="3435350"/>
              <a:ext cx="481013" cy="600075"/>
            </a:xfrm>
            <a:custGeom>
              <a:avLst/>
              <a:gdLst>
                <a:gd name="T0" fmla="*/ 121 w 170"/>
                <a:gd name="T1" fmla="*/ 144 h 211"/>
                <a:gd name="T2" fmla="*/ 148 w 170"/>
                <a:gd name="T3" fmla="*/ 211 h 211"/>
                <a:gd name="T4" fmla="*/ 20 w 170"/>
                <a:gd name="T5" fmla="*/ 211 h 211"/>
                <a:gd name="T6" fmla="*/ 14 w 170"/>
                <a:gd name="T7" fmla="*/ 192 h 211"/>
                <a:gd name="T8" fmla="*/ 32 w 170"/>
                <a:gd name="T9" fmla="*/ 151 h 211"/>
                <a:gd name="T10" fmla="*/ 49 w 170"/>
                <a:gd name="T11" fmla="*/ 144 h 211"/>
                <a:gd name="T12" fmla="*/ 33 w 170"/>
                <a:gd name="T13" fmla="*/ 29 h 211"/>
                <a:gd name="T14" fmla="*/ 138 w 170"/>
                <a:gd name="T15" fmla="*/ 30 h 211"/>
                <a:gd name="T16" fmla="*/ 121 w 170"/>
                <a:gd name="T17" fmla="*/ 144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0" h="211">
                  <a:moveTo>
                    <a:pt x="121" y="144"/>
                  </a:moveTo>
                  <a:cubicBezTo>
                    <a:pt x="165" y="166"/>
                    <a:pt x="165" y="166"/>
                    <a:pt x="148" y="211"/>
                  </a:cubicBezTo>
                  <a:cubicBezTo>
                    <a:pt x="96" y="183"/>
                    <a:pt x="79" y="183"/>
                    <a:pt x="20" y="211"/>
                  </a:cubicBezTo>
                  <a:cubicBezTo>
                    <a:pt x="18" y="204"/>
                    <a:pt x="16" y="198"/>
                    <a:pt x="14" y="192"/>
                  </a:cubicBezTo>
                  <a:cubicBezTo>
                    <a:pt x="6" y="165"/>
                    <a:pt x="7" y="164"/>
                    <a:pt x="32" y="151"/>
                  </a:cubicBezTo>
                  <a:cubicBezTo>
                    <a:pt x="38" y="149"/>
                    <a:pt x="43" y="147"/>
                    <a:pt x="49" y="144"/>
                  </a:cubicBezTo>
                  <a:cubicBezTo>
                    <a:pt x="6" y="109"/>
                    <a:pt x="0" y="63"/>
                    <a:pt x="33" y="29"/>
                  </a:cubicBezTo>
                  <a:cubicBezTo>
                    <a:pt x="61" y="0"/>
                    <a:pt x="110" y="1"/>
                    <a:pt x="138" y="30"/>
                  </a:cubicBezTo>
                  <a:cubicBezTo>
                    <a:pt x="170" y="64"/>
                    <a:pt x="163" y="110"/>
                    <a:pt x="121" y="144"/>
                  </a:cubicBezTo>
                  <a:close/>
                </a:path>
              </a:pathLst>
            </a:custGeom>
            <a:grpFill/>
            <a:ln>
              <a:noFill/>
            </a:ln>
          </p:spPr>
          <p:txBody>
            <a:bodyPr vert="horz" wrap="square" lIns="91440" tIns="45720" rIns="91440" bIns="45720" numCol="1" anchor="t" anchorCtr="0" compatLnSpc="1">
              <a:prstTxWarp prst="textNoShape">
                <a:avLst/>
              </a:prstTxWarp>
            </a:bodyPr>
            <a:lstStyle/>
            <a:p>
              <a:endParaRPr lang="es-ES"/>
            </a:p>
          </p:txBody>
        </p:sp>
      </p:grpSp>
      <p:pic>
        <p:nvPicPr>
          <p:cNvPr id="5" name="Imagen 4">
            <a:extLst>
              <a:ext uri="{FF2B5EF4-FFF2-40B4-BE49-F238E27FC236}">
                <a16:creationId xmlns:a16="http://schemas.microsoft.com/office/drawing/2014/main" id="{2E7E8215-64E0-4ACF-AADF-BDE5CD57D45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18123" y="699542"/>
            <a:ext cx="2743062" cy="1886155"/>
          </a:xfrm>
          <a:prstGeom prst="rect">
            <a:avLst/>
          </a:prstGeom>
        </p:spPr>
      </p:pic>
    </p:spTree>
    <p:extLst>
      <p:ext uri="{BB962C8B-B14F-4D97-AF65-F5344CB8AC3E}">
        <p14:creationId xmlns:p14="http://schemas.microsoft.com/office/powerpoint/2010/main" val="1723783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67087723-D313-44AC-870D-B4C0340F386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152687" y="103610"/>
            <a:ext cx="8883808" cy="4604881"/>
          </a:xfrm>
          <a:prstGeom prst="rect">
            <a:avLst/>
          </a:prstGeom>
        </p:spPr>
      </p:pic>
      <p:sp>
        <p:nvSpPr>
          <p:cNvPr id="14" name="Rectangle 1">
            <a:extLst>
              <a:ext uri="{FF2B5EF4-FFF2-40B4-BE49-F238E27FC236}">
                <a16:creationId xmlns:a16="http://schemas.microsoft.com/office/drawing/2014/main" id="{8E583836-0418-47AC-A2BB-238E7D7FAAAC}"/>
              </a:ext>
            </a:extLst>
          </p:cNvPr>
          <p:cNvSpPr/>
          <p:nvPr/>
        </p:nvSpPr>
        <p:spPr>
          <a:xfrm>
            <a:off x="3323646" y="2091193"/>
            <a:ext cx="5820354" cy="3052307"/>
          </a:xfrm>
          <a:custGeom>
            <a:avLst/>
            <a:gdLst>
              <a:gd name="connsiteX0" fmla="*/ 0 w 4261899"/>
              <a:gd name="connsiteY0" fmla="*/ 0 h 3052307"/>
              <a:gd name="connsiteX1" fmla="*/ 4261899 w 4261899"/>
              <a:gd name="connsiteY1" fmla="*/ 0 h 3052307"/>
              <a:gd name="connsiteX2" fmla="*/ 4261899 w 4261899"/>
              <a:gd name="connsiteY2" fmla="*/ 3052307 h 3052307"/>
              <a:gd name="connsiteX3" fmla="*/ 0 w 4261899"/>
              <a:gd name="connsiteY3" fmla="*/ 3052307 h 3052307"/>
              <a:gd name="connsiteX4" fmla="*/ 0 w 4261899"/>
              <a:gd name="connsiteY4" fmla="*/ 0 h 3052307"/>
              <a:gd name="connsiteX0" fmla="*/ 1558455 w 5820354"/>
              <a:gd name="connsiteY0" fmla="*/ 0 h 3052307"/>
              <a:gd name="connsiteX1" fmla="*/ 5820354 w 5820354"/>
              <a:gd name="connsiteY1" fmla="*/ 0 h 3052307"/>
              <a:gd name="connsiteX2" fmla="*/ 5820354 w 5820354"/>
              <a:gd name="connsiteY2" fmla="*/ 3052307 h 3052307"/>
              <a:gd name="connsiteX3" fmla="*/ 0 w 5820354"/>
              <a:gd name="connsiteY3" fmla="*/ 3052307 h 3052307"/>
              <a:gd name="connsiteX4" fmla="*/ 1558455 w 5820354"/>
              <a:gd name="connsiteY4" fmla="*/ 0 h 3052307"/>
              <a:gd name="connsiteX0" fmla="*/ 1518698 w 5820354"/>
              <a:gd name="connsiteY0" fmla="*/ 7952 h 3052307"/>
              <a:gd name="connsiteX1" fmla="*/ 5820354 w 5820354"/>
              <a:gd name="connsiteY1" fmla="*/ 0 h 3052307"/>
              <a:gd name="connsiteX2" fmla="*/ 5820354 w 5820354"/>
              <a:gd name="connsiteY2" fmla="*/ 3052307 h 3052307"/>
              <a:gd name="connsiteX3" fmla="*/ 0 w 5820354"/>
              <a:gd name="connsiteY3" fmla="*/ 3052307 h 3052307"/>
              <a:gd name="connsiteX4" fmla="*/ 1518698 w 5820354"/>
              <a:gd name="connsiteY4" fmla="*/ 7952 h 30523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0354" h="3052307">
                <a:moveTo>
                  <a:pt x="1518698" y="7952"/>
                </a:moveTo>
                <a:lnTo>
                  <a:pt x="5820354" y="0"/>
                </a:lnTo>
                <a:lnTo>
                  <a:pt x="5820354" y="3052307"/>
                </a:lnTo>
                <a:lnTo>
                  <a:pt x="0" y="3052307"/>
                </a:lnTo>
                <a:lnTo>
                  <a:pt x="1518698" y="79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8" name="Text Placeholder 13"/>
          <p:cNvSpPr txBox="1">
            <a:spLocks/>
          </p:cNvSpPr>
          <p:nvPr/>
        </p:nvSpPr>
        <p:spPr>
          <a:xfrm>
            <a:off x="4779123" y="2581501"/>
            <a:ext cx="3765958" cy="926353"/>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ct val="110000"/>
              </a:lnSpc>
              <a:buNone/>
            </a:pPr>
            <a:r>
              <a:rPr lang="en-US" sz="2400" b="1" dirty="0">
                <a:solidFill>
                  <a:schemeClr val="bg1"/>
                </a:solidFill>
                <a:latin typeface="+mj-lt"/>
                <a:cs typeface="Arial" pitchFamily="34" charset="0"/>
              </a:rPr>
              <a:t>Simple </a:t>
            </a:r>
            <a:r>
              <a:rPr lang="en-US" altLang="ko-KR" sz="2400" b="1" dirty="0">
                <a:solidFill>
                  <a:schemeClr val="tx1">
                    <a:lumMod val="75000"/>
                    <a:lumOff val="25000"/>
                  </a:schemeClr>
                </a:solidFill>
                <a:latin typeface="+mj-lt"/>
                <a:cs typeface="Arial" pitchFamily="34" charset="0"/>
              </a:rPr>
              <a:t>Portfolio </a:t>
            </a:r>
            <a:r>
              <a:rPr lang="en-US" altLang="ko-KR" sz="2400" b="1" dirty="0">
                <a:solidFill>
                  <a:schemeClr val="bg1"/>
                </a:solidFill>
                <a:latin typeface="+mj-lt"/>
                <a:cs typeface="Arial" pitchFamily="34" charset="0"/>
              </a:rPr>
              <a:t>Presentation</a:t>
            </a:r>
          </a:p>
        </p:txBody>
      </p:sp>
      <p:sp>
        <p:nvSpPr>
          <p:cNvPr id="9" name="TextBox 8"/>
          <p:cNvSpPr txBox="1"/>
          <p:nvPr/>
        </p:nvSpPr>
        <p:spPr>
          <a:xfrm>
            <a:off x="4788024" y="3459653"/>
            <a:ext cx="3720697" cy="1200329"/>
          </a:xfrm>
          <a:prstGeom prst="rect">
            <a:avLst/>
          </a:prstGeom>
          <a:noFill/>
        </p:spPr>
        <p:txBody>
          <a:bodyPr wrap="square" rtlCol="0">
            <a:spAutoFit/>
          </a:bodyPr>
          <a:lstStyle/>
          <a:p>
            <a:pPr algn="r"/>
            <a:r>
              <a:rPr lang="en-US" altLang="ko-KR" sz="1200" dirty="0">
                <a:solidFill>
                  <a:schemeClr val="bg1"/>
                </a:solidFill>
                <a:cs typeface="Arial" pitchFamily="34" charset="0"/>
              </a:rPr>
              <a:t>You can simply impress your audience and add a unique and appeal to your Reports and Presentations with our Templates. Get a modern PowerPoint  Presentation that is beautifully designed. I hope and I believe that this Template will your Time, Money and Reputation.       </a:t>
            </a:r>
            <a:endParaRPr lang="ko-KR" altLang="en-US" sz="1200" dirty="0">
              <a:solidFill>
                <a:schemeClr val="bg1"/>
              </a:solidFill>
              <a:cs typeface="Arial" pitchFamily="34" charset="0"/>
            </a:endParaRPr>
          </a:p>
        </p:txBody>
      </p:sp>
      <p:pic>
        <p:nvPicPr>
          <p:cNvPr id="4" name="Marcador de posición de imagen 3">
            <a:extLst>
              <a:ext uri="{FF2B5EF4-FFF2-40B4-BE49-F238E27FC236}">
                <a16:creationId xmlns:a16="http://schemas.microsoft.com/office/drawing/2014/main" id="{EE52FB5C-BE46-45F9-9916-7A72FAECA19A}"/>
              </a:ext>
            </a:extLst>
          </p:cNvPr>
          <p:cNvPicPr>
            <a:picLocks noGrp="1" noChangeAspect="1"/>
          </p:cNvPicPr>
          <p:nvPr>
            <p:ph type="pic" idx="12"/>
          </p:nvPr>
        </p:nvPicPr>
        <p:blipFill>
          <a:blip r:embed="rId4" cstate="email">
            <a:extLst>
              <a:ext uri="{28A0092B-C50C-407E-A947-70E740481C1C}">
                <a14:useLocalDpi xmlns:a14="http://schemas.microsoft.com/office/drawing/2010/main"/>
              </a:ext>
            </a:extLst>
          </a:blip>
          <a:srcRect/>
          <a:stretch>
            <a:fillRect/>
          </a:stretch>
        </p:blipFill>
        <p:spPr>
          <a:solidFill>
            <a:schemeClr val="bg1"/>
          </a:solidFill>
        </p:spPr>
      </p:pic>
      <p:sp>
        <p:nvSpPr>
          <p:cNvPr id="6" name="Rectangle 1">
            <a:extLst>
              <a:ext uri="{FF2B5EF4-FFF2-40B4-BE49-F238E27FC236}">
                <a16:creationId xmlns:a16="http://schemas.microsoft.com/office/drawing/2014/main" id="{01D7A365-A13F-403A-8281-141707B1363F}"/>
              </a:ext>
            </a:extLst>
          </p:cNvPr>
          <p:cNvSpPr/>
          <p:nvPr/>
        </p:nvSpPr>
        <p:spPr>
          <a:xfrm>
            <a:off x="0" y="4803998"/>
            <a:ext cx="9144000" cy="339502"/>
          </a:xfrm>
          <a:prstGeom prst="rect">
            <a:avLst/>
          </a:prstGeom>
          <a:solidFill>
            <a:srgbClr val="004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Tree>
    <p:extLst>
      <p:ext uri="{BB962C8B-B14F-4D97-AF65-F5344CB8AC3E}">
        <p14:creationId xmlns:p14="http://schemas.microsoft.com/office/powerpoint/2010/main" val="26555454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a:solidFill>
                  <a:schemeClr val="accent1"/>
                </a:solidFill>
              </a:rPr>
              <a:t>Infographic</a:t>
            </a:r>
            <a:r>
              <a:rPr lang="en-US" altLang="ko-KR" dirty="0">
                <a:solidFill>
                  <a:srgbClr val="0DD2D9"/>
                </a:solidFill>
              </a:rPr>
              <a:t> </a:t>
            </a:r>
            <a:r>
              <a:rPr lang="en-US" altLang="ko-KR" dirty="0"/>
              <a:t>Layout</a:t>
            </a:r>
            <a:endParaRPr lang="ko-KR" altLang="en-US" dirty="0"/>
          </a:p>
        </p:txBody>
      </p:sp>
      <p:grpSp>
        <p:nvGrpSpPr>
          <p:cNvPr id="19" name="Group 18"/>
          <p:cNvGrpSpPr/>
          <p:nvPr/>
        </p:nvGrpSpPr>
        <p:grpSpPr>
          <a:xfrm>
            <a:off x="5618469" y="3682665"/>
            <a:ext cx="2949954" cy="657032"/>
            <a:chOff x="2551705" y="4283314"/>
            <a:chExt cx="2357003" cy="657032"/>
          </a:xfrm>
        </p:grpSpPr>
        <p:sp>
          <p:nvSpPr>
            <p:cNvPr id="20" name="TextBox 19"/>
            <p:cNvSpPr txBox="1"/>
            <p:nvPr/>
          </p:nvSpPr>
          <p:spPr>
            <a:xfrm>
              <a:off x="2551706" y="4478681"/>
              <a:ext cx="2357002"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a:t>
              </a:r>
              <a:endParaRPr lang="ko-KR" altLang="en-US" sz="1200" dirty="0">
                <a:solidFill>
                  <a:schemeClr val="tx1">
                    <a:lumMod val="75000"/>
                    <a:lumOff val="25000"/>
                  </a:schemeClr>
                </a:solidFill>
                <a:cs typeface="Arial" pitchFamily="34" charset="0"/>
              </a:endParaRPr>
            </a:p>
          </p:txBody>
        </p:sp>
        <p:sp>
          <p:nvSpPr>
            <p:cNvPr id="21" name="TextBox 20"/>
            <p:cNvSpPr txBox="1"/>
            <p:nvPr/>
          </p:nvSpPr>
          <p:spPr>
            <a:xfrm>
              <a:off x="2551705" y="4283314"/>
              <a:ext cx="2336966"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25" name="Group 24"/>
          <p:cNvGrpSpPr/>
          <p:nvPr/>
        </p:nvGrpSpPr>
        <p:grpSpPr>
          <a:xfrm>
            <a:off x="5922869" y="2903340"/>
            <a:ext cx="2949954" cy="657032"/>
            <a:chOff x="2551705" y="4283314"/>
            <a:chExt cx="2357003" cy="657032"/>
          </a:xfrm>
        </p:grpSpPr>
        <p:sp>
          <p:nvSpPr>
            <p:cNvPr id="26" name="TextBox 25"/>
            <p:cNvSpPr txBox="1"/>
            <p:nvPr/>
          </p:nvSpPr>
          <p:spPr>
            <a:xfrm>
              <a:off x="2551706" y="4478681"/>
              <a:ext cx="2357002"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a:t>
              </a:r>
              <a:endParaRPr lang="ko-KR" altLang="en-US" sz="1200" dirty="0">
                <a:solidFill>
                  <a:schemeClr val="tx1">
                    <a:lumMod val="75000"/>
                    <a:lumOff val="25000"/>
                  </a:schemeClr>
                </a:solidFill>
                <a:cs typeface="Arial" pitchFamily="34" charset="0"/>
              </a:endParaRPr>
            </a:p>
          </p:txBody>
        </p:sp>
        <p:sp>
          <p:nvSpPr>
            <p:cNvPr id="27" name="TextBox 26"/>
            <p:cNvSpPr txBox="1"/>
            <p:nvPr/>
          </p:nvSpPr>
          <p:spPr>
            <a:xfrm>
              <a:off x="2551705" y="4283314"/>
              <a:ext cx="2336966"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28" name="Group 27"/>
          <p:cNvGrpSpPr/>
          <p:nvPr/>
        </p:nvGrpSpPr>
        <p:grpSpPr>
          <a:xfrm>
            <a:off x="5922869" y="2124015"/>
            <a:ext cx="2949954" cy="657032"/>
            <a:chOff x="2551705" y="4283314"/>
            <a:chExt cx="2357003" cy="657032"/>
          </a:xfrm>
        </p:grpSpPr>
        <p:sp>
          <p:nvSpPr>
            <p:cNvPr id="29" name="TextBox 28"/>
            <p:cNvSpPr txBox="1"/>
            <p:nvPr/>
          </p:nvSpPr>
          <p:spPr>
            <a:xfrm>
              <a:off x="2551706" y="4478681"/>
              <a:ext cx="2357002"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a:t>
              </a:r>
              <a:endParaRPr lang="ko-KR" altLang="en-US" sz="1200" dirty="0">
                <a:solidFill>
                  <a:schemeClr val="tx1">
                    <a:lumMod val="75000"/>
                    <a:lumOff val="25000"/>
                  </a:schemeClr>
                </a:solidFill>
                <a:cs typeface="Arial" pitchFamily="34" charset="0"/>
              </a:endParaRPr>
            </a:p>
          </p:txBody>
        </p:sp>
        <p:sp>
          <p:nvSpPr>
            <p:cNvPr id="30" name="TextBox 29"/>
            <p:cNvSpPr txBox="1"/>
            <p:nvPr/>
          </p:nvSpPr>
          <p:spPr>
            <a:xfrm>
              <a:off x="2551705" y="4283314"/>
              <a:ext cx="2336966"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31" name="Group 30"/>
          <p:cNvGrpSpPr/>
          <p:nvPr/>
        </p:nvGrpSpPr>
        <p:grpSpPr>
          <a:xfrm>
            <a:off x="5436097" y="1344690"/>
            <a:ext cx="2949954" cy="657032"/>
            <a:chOff x="2551705" y="4283314"/>
            <a:chExt cx="2357003" cy="657032"/>
          </a:xfrm>
        </p:grpSpPr>
        <p:sp>
          <p:nvSpPr>
            <p:cNvPr id="32" name="TextBox 31"/>
            <p:cNvSpPr txBox="1"/>
            <p:nvPr/>
          </p:nvSpPr>
          <p:spPr>
            <a:xfrm>
              <a:off x="2551706" y="4478681"/>
              <a:ext cx="2357002"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a:t>
              </a:r>
              <a:endParaRPr lang="ko-KR" altLang="en-US" sz="1200" dirty="0">
                <a:solidFill>
                  <a:schemeClr val="tx1">
                    <a:lumMod val="75000"/>
                    <a:lumOff val="25000"/>
                  </a:schemeClr>
                </a:solidFill>
                <a:cs typeface="Arial" pitchFamily="34" charset="0"/>
              </a:endParaRPr>
            </a:p>
          </p:txBody>
        </p:sp>
        <p:sp>
          <p:nvSpPr>
            <p:cNvPr id="33" name="TextBox 32"/>
            <p:cNvSpPr txBox="1"/>
            <p:nvPr/>
          </p:nvSpPr>
          <p:spPr>
            <a:xfrm>
              <a:off x="2551705" y="4283314"/>
              <a:ext cx="2336966"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43" name="Group 42"/>
          <p:cNvGrpSpPr/>
          <p:nvPr/>
        </p:nvGrpSpPr>
        <p:grpSpPr>
          <a:xfrm>
            <a:off x="294547" y="3378731"/>
            <a:ext cx="2949954" cy="657032"/>
            <a:chOff x="2551705" y="4283314"/>
            <a:chExt cx="2357003" cy="657032"/>
          </a:xfrm>
        </p:grpSpPr>
        <p:sp>
          <p:nvSpPr>
            <p:cNvPr id="44" name="TextBox 43"/>
            <p:cNvSpPr txBox="1"/>
            <p:nvPr/>
          </p:nvSpPr>
          <p:spPr>
            <a:xfrm>
              <a:off x="2551706" y="4478681"/>
              <a:ext cx="2357002" cy="461665"/>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zing.</a:t>
              </a:r>
              <a:endParaRPr lang="ko-KR" altLang="en-US" sz="1200" dirty="0">
                <a:solidFill>
                  <a:schemeClr val="tx1">
                    <a:lumMod val="75000"/>
                    <a:lumOff val="25000"/>
                  </a:schemeClr>
                </a:solidFill>
                <a:cs typeface="Arial" pitchFamily="34" charset="0"/>
              </a:endParaRPr>
            </a:p>
          </p:txBody>
        </p:sp>
        <p:sp>
          <p:nvSpPr>
            <p:cNvPr id="45" name="TextBox 44"/>
            <p:cNvSpPr txBox="1"/>
            <p:nvPr/>
          </p:nvSpPr>
          <p:spPr>
            <a:xfrm>
              <a:off x="2551705" y="4283314"/>
              <a:ext cx="2336966" cy="276999"/>
            </a:xfrm>
            <a:prstGeom prst="rect">
              <a:avLst/>
            </a:prstGeom>
            <a:noFill/>
          </p:spPr>
          <p:txBody>
            <a:bodyPr wrap="square" rtlCol="0">
              <a:spAutoFit/>
            </a:bodyPr>
            <a:lstStyle/>
            <a:p>
              <a:pPr algn="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46" name="Group 45"/>
          <p:cNvGrpSpPr/>
          <p:nvPr/>
        </p:nvGrpSpPr>
        <p:grpSpPr>
          <a:xfrm>
            <a:off x="294548" y="2599406"/>
            <a:ext cx="2690902" cy="657032"/>
            <a:chOff x="2551705" y="4283314"/>
            <a:chExt cx="2357003" cy="657032"/>
          </a:xfrm>
        </p:grpSpPr>
        <p:sp>
          <p:nvSpPr>
            <p:cNvPr id="47" name="TextBox 46"/>
            <p:cNvSpPr txBox="1"/>
            <p:nvPr/>
          </p:nvSpPr>
          <p:spPr>
            <a:xfrm>
              <a:off x="2551706" y="4478681"/>
              <a:ext cx="2357002" cy="461665"/>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zing.</a:t>
              </a:r>
              <a:endParaRPr lang="ko-KR" altLang="en-US" sz="1200" dirty="0">
                <a:solidFill>
                  <a:schemeClr val="tx1">
                    <a:lumMod val="75000"/>
                    <a:lumOff val="25000"/>
                  </a:schemeClr>
                </a:solidFill>
                <a:cs typeface="Arial" pitchFamily="34" charset="0"/>
              </a:endParaRPr>
            </a:p>
          </p:txBody>
        </p:sp>
        <p:sp>
          <p:nvSpPr>
            <p:cNvPr id="48" name="TextBox 47"/>
            <p:cNvSpPr txBox="1"/>
            <p:nvPr/>
          </p:nvSpPr>
          <p:spPr>
            <a:xfrm>
              <a:off x="2551705" y="4283314"/>
              <a:ext cx="2336966" cy="276999"/>
            </a:xfrm>
            <a:prstGeom prst="rect">
              <a:avLst/>
            </a:prstGeom>
            <a:noFill/>
          </p:spPr>
          <p:txBody>
            <a:bodyPr wrap="square" rtlCol="0">
              <a:spAutoFit/>
            </a:bodyPr>
            <a:lstStyle/>
            <a:p>
              <a:pPr algn="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49" name="Group 48"/>
          <p:cNvGrpSpPr/>
          <p:nvPr/>
        </p:nvGrpSpPr>
        <p:grpSpPr>
          <a:xfrm>
            <a:off x="294547" y="1820081"/>
            <a:ext cx="2949954" cy="657032"/>
            <a:chOff x="2551705" y="4283314"/>
            <a:chExt cx="2357003" cy="657032"/>
          </a:xfrm>
        </p:grpSpPr>
        <p:sp>
          <p:nvSpPr>
            <p:cNvPr id="50" name="TextBox 49"/>
            <p:cNvSpPr txBox="1"/>
            <p:nvPr/>
          </p:nvSpPr>
          <p:spPr>
            <a:xfrm>
              <a:off x="2551706" y="4478681"/>
              <a:ext cx="2357002" cy="461665"/>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zing.</a:t>
              </a:r>
              <a:endParaRPr lang="ko-KR" altLang="en-US" sz="1200" dirty="0">
                <a:solidFill>
                  <a:schemeClr val="tx1">
                    <a:lumMod val="75000"/>
                    <a:lumOff val="25000"/>
                  </a:schemeClr>
                </a:solidFill>
                <a:cs typeface="Arial" pitchFamily="34" charset="0"/>
              </a:endParaRPr>
            </a:p>
          </p:txBody>
        </p:sp>
        <p:sp>
          <p:nvSpPr>
            <p:cNvPr id="51" name="TextBox 50"/>
            <p:cNvSpPr txBox="1"/>
            <p:nvPr/>
          </p:nvSpPr>
          <p:spPr>
            <a:xfrm>
              <a:off x="2551705" y="4283314"/>
              <a:ext cx="2336966" cy="276999"/>
            </a:xfrm>
            <a:prstGeom prst="rect">
              <a:avLst/>
            </a:prstGeom>
            <a:noFill/>
          </p:spPr>
          <p:txBody>
            <a:bodyPr wrap="square" rtlCol="0">
              <a:spAutoFit/>
            </a:bodyPr>
            <a:lstStyle/>
            <a:p>
              <a:pPr algn="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sp>
        <p:nvSpPr>
          <p:cNvPr id="53" name="Rectangle 1">
            <a:extLst>
              <a:ext uri="{FF2B5EF4-FFF2-40B4-BE49-F238E27FC236}">
                <a16:creationId xmlns:a16="http://schemas.microsoft.com/office/drawing/2014/main" id="{AD4361A8-6611-4DE3-B293-C53B44757658}"/>
              </a:ext>
            </a:extLst>
          </p:cNvPr>
          <p:cNvSpPr/>
          <p:nvPr/>
        </p:nvSpPr>
        <p:spPr>
          <a:xfrm>
            <a:off x="0" y="4844478"/>
            <a:ext cx="9144000" cy="299021"/>
          </a:xfrm>
          <a:prstGeom prst="rect">
            <a:avLst/>
          </a:prstGeom>
          <a:solidFill>
            <a:srgbClr val="FD29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39" name="Flecha: a la derecha 38">
            <a:extLst>
              <a:ext uri="{FF2B5EF4-FFF2-40B4-BE49-F238E27FC236}">
                <a16:creationId xmlns:a16="http://schemas.microsoft.com/office/drawing/2014/main" id="{45201164-0C8D-4BE2-8BC5-4432FAD85E43}"/>
              </a:ext>
            </a:extLst>
          </p:cNvPr>
          <p:cNvSpPr/>
          <p:nvPr/>
        </p:nvSpPr>
        <p:spPr>
          <a:xfrm rot="10800000">
            <a:off x="66532" y="747336"/>
            <a:ext cx="8810574" cy="162765"/>
          </a:xfrm>
          <a:prstGeom prst="rightArrow">
            <a:avLst/>
          </a:prstGeom>
          <a:solidFill>
            <a:srgbClr val="D92B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p>
        </p:txBody>
      </p:sp>
      <p:pic>
        <p:nvPicPr>
          <p:cNvPr id="40" name="Imagen 39">
            <a:extLst>
              <a:ext uri="{FF2B5EF4-FFF2-40B4-BE49-F238E27FC236}">
                <a16:creationId xmlns:a16="http://schemas.microsoft.com/office/drawing/2014/main" id="{02CD39F5-8B05-43E4-975B-9723065D82A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05452" y="375254"/>
            <a:ext cx="638367" cy="671965"/>
          </a:xfrm>
          <a:prstGeom prst="rect">
            <a:avLst/>
          </a:prstGeom>
        </p:spPr>
      </p:pic>
      <p:pic>
        <p:nvPicPr>
          <p:cNvPr id="11" name="Imagen 10">
            <a:extLst>
              <a:ext uri="{FF2B5EF4-FFF2-40B4-BE49-F238E27FC236}">
                <a16:creationId xmlns:a16="http://schemas.microsoft.com/office/drawing/2014/main" id="{5193AC36-D04A-44F0-BB9A-4CFC083F52E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92662" y="1483189"/>
            <a:ext cx="2958313" cy="4526750"/>
          </a:xfrm>
          <a:prstGeom prst="rect">
            <a:avLst/>
          </a:prstGeom>
        </p:spPr>
      </p:pic>
    </p:spTree>
    <p:extLst>
      <p:ext uri="{BB962C8B-B14F-4D97-AF65-F5344CB8AC3E}">
        <p14:creationId xmlns:p14="http://schemas.microsoft.com/office/powerpoint/2010/main" val="2760534374"/>
      </p:ext>
    </p:extLst>
  </p:cSld>
  <p:clrMapOvr>
    <a:masterClrMapping/>
  </p:clrMapOvr>
</p:sld>
</file>

<file path=ppt/theme/theme1.xml><?xml version="1.0" encoding="utf-8"?>
<a:theme xmlns:a="http://schemas.openxmlformats.org/drawingml/2006/main" name="Cover and End Slide Master">
  <a:themeElements>
    <a:clrScheme name="ALLPPT-COLOR-A07">
      <a:dk1>
        <a:sysClr val="windowText" lastClr="000000"/>
      </a:dk1>
      <a:lt1>
        <a:sysClr val="window" lastClr="FFFFFF"/>
      </a:lt1>
      <a:dk2>
        <a:srgbClr val="1F497D"/>
      </a:dk2>
      <a:lt2>
        <a:srgbClr val="EEECE1"/>
      </a:lt2>
      <a:accent1>
        <a:srgbClr val="FD2906"/>
      </a:accent1>
      <a:accent2>
        <a:srgbClr val="FD2906"/>
      </a:accent2>
      <a:accent3>
        <a:srgbClr val="FD2906"/>
      </a:accent3>
      <a:accent4>
        <a:srgbClr val="FD2906"/>
      </a:accent4>
      <a:accent5>
        <a:srgbClr val="FD2906"/>
      </a:accent5>
      <a:accent6>
        <a:srgbClr val="FD2906"/>
      </a:accent6>
      <a:hlink>
        <a:srgbClr val="000000"/>
      </a:hlink>
      <a:folHlink>
        <a:srgbClr val="00000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s Slide Master">
  <a:themeElements>
    <a:clrScheme name="ALLPPT-COLOR-A07">
      <a:dk1>
        <a:sysClr val="windowText" lastClr="000000"/>
      </a:dk1>
      <a:lt1>
        <a:sysClr val="window" lastClr="FFFFFF"/>
      </a:lt1>
      <a:dk2>
        <a:srgbClr val="1F497D"/>
      </a:dk2>
      <a:lt2>
        <a:srgbClr val="EEECE1"/>
      </a:lt2>
      <a:accent1>
        <a:srgbClr val="FD2906"/>
      </a:accent1>
      <a:accent2>
        <a:srgbClr val="FD2906"/>
      </a:accent2>
      <a:accent3>
        <a:srgbClr val="FD2906"/>
      </a:accent3>
      <a:accent4>
        <a:srgbClr val="FD2906"/>
      </a:accent4>
      <a:accent5>
        <a:srgbClr val="FD2906"/>
      </a:accent5>
      <a:accent6>
        <a:srgbClr val="FD2906"/>
      </a:accent6>
      <a:hlink>
        <a:srgbClr val="000000"/>
      </a:hlink>
      <a:folHlink>
        <a:srgbClr val="00000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5463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Section Break Slide Master">
  <a:themeElements>
    <a:clrScheme name="ALLPPT-COLOR-A07">
      <a:dk1>
        <a:sysClr val="windowText" lastClr="000000"/>
      </a:dk1>
      <a:lt1>
        <a:sysClr val="window" lastClr="FFFFFF"/>
      </a:lt1>
      <a:dk2>
        <a:srgbClr val="1F497D"/>
      </a:dk2>
      <a:lt2>
        <a:srgbClr val="EEECE1"/>
      </a:lt2>
      <a:accent1>
        <a:srgbClr val="FD2906"/>
      </a:accent1>
      <a:accent2>
        <a:srgbClr val="FD2906"/>
      </a:accent2>
      <a:accent3>
        <a:srgbClr val="FD2906"/>
      </a:accent3>
      <a:accent4>
        <a:srgbClr val="FD2906"/>
      </a:accent4>
      <a:accent5>
        <a:srgbClr val="FD2906"/>
      </a:accent5>
      <a:accent6>
        <a:srgbClr val="FD2906"/>
      </a:accent6>
      <a:hlink>
        <a:srgbClr val="000000"/>
      </a:hlink>
      <a:folHlink>
        <a:srgbClr val="00000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1343</TotalTime>
  <Words>1266</Words>
  <Application>Microsoft Office PowerPoint</Application>
  <PresentationFormat>Presentación en pantalla (16:9)</PresentationFormat>
  <Paragraphs>168</Paragraphs>
  <Slides>24</Slides>
  <Notes>19</Notes>
  <HiddenSlides>0</HiddenSlides>
  <MMClips>0</MMClips>
  <ScaleCrop>false</ScaleCrop>
  <HeadingPairs>
    <vt:vector size="6" baseType="variant">
      <vt:variant>
        <vt:lpstr>Fuentes usadas</vt:lpstr>
      </vt:variant>
      <vt:variant>
        <vt:i4>12</vt:i4>
      </vt:variant>
      <vt:variant>
        <vt:lpstr>Tema</vt:lpstr>
      </vt:variant>
      <vt:variant>
        <vt:i4>3</vt:i4>
      </vt:variant>
      <vt:variant>
        <vt:lpstr>Títulos de diapositiva</vt:lpstr>
      </vt:variant>
      <vt:variant>
        <vt:i4>24</vt:i4>
      </vt:variant>
    </vt:vector>
  </HeadingPairs>
  <TitlesOfParts>
    <vt:vector size="39" baseType="lpstr">
      <vt:lpstr>맑은 고딕</vt:lpstr>
      <vt:lpstr>Arial</vt:lpstr>
      <vt:lpstr>Arial (Títulos)</vt:lpstr>
      <vt:lpstr>Bahnschrift</vt:lpstr>
      <vt:lpstr>Barlow</vt:lpstr>
      <vt:lpstr>Calibri</vt:lpstr>
      <vt:lpstr>Kanit ExtraLight</vt:lpstr>
      <vt:lpstr>Kanit Light</vt:lpstr>
      <vt:lpstr>Roboto</vt:lpstr>
      <vt:lpstr>Rubik</vt:lpstr>
      <vt:lpstr>Tw Cen MT</vt:lpstr>
      <vt:lpstr>Tw Cen MT Condensed</vt:lpstr>
      <vt:lpstr>Cover and End Slide Master</vt:lpstr>
      <vt:lpstr>Contents Slide Master</vt:lpstr>
      <vt:lpstr>Section Break Slide Master</vt:lpstr>
      <vt:lpstr>Presentación de PowerPoint</vt:lpstr>
      <vt:lpstr>Agenda Layout</vt:lpstr>
      <vt:lpstr>Presentación de PowerPoint</vt:lpstr>
      <vt:lpstr>Presentación de PowerPoint</vt:lpstr>
      <vt:lpstr>TimeLine Layout</vt:lpstr>
      <vt:lpstr>Portfolio Presentation</vt:lpstr>
      <vt:lpstr>Portfolio Presentation</vt:lpstr>
      <vt:lpstr>Presentación de PowerPoint</vt:lpstr>
      <vt:lpstr>Infographic Layout</vt:lpstr>
      <vt:lpstr>Presentación de PowerPoint</vt:lpstr>
      <vt:lpstr>Chart Layout</vt:lpstr>
      <vt:lpstr>Presentación de PowerPoint</vt:lpstr>
      <vt:lpstr>Portfolio Presentation</vt:lpstr>
      <vt:lpstr>Equity, diversity &amp; inclusion</vt:lpstr>
      <vt:lpstr>A picture is worth a thousand words</vt:lpstr>
      <vt:lpstr>How to prepare your bike</vt:lpstr>
      <vt:lpstr>Worldmap Infographic</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gastronomia </dc:title>
  <dc:creator>slidesppt</dc:creator>
  <cp:lastModifiedBy>Franklin</cp:lastModifiedBy>
  <cp:revision>105</cp:revision>
  <dcterms:created xsi:type="dcterms:W3CDTF">2016-11-18T00:34:11Z</dcterms:created>
  <dcterms:modified xsi:type="dcterms:W3CDTF">2024-03-04T17:59:22Z</dcterms:modified>
</cp:coreProperties>
</file>