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01" r:id="rId2"/>
    <p:sldId id="257" r:id="rId3"/>
    <p:sldId id="341" r:id="rId4"/>
    <p:sldId id="259" r:id="rId5"/>
    <p:sldId id="260" r:id="rId6"/>
    <p:sldId id="307" r:id="rId7"/>
    <p:sldId id="311" r:id="rId8"/>
    <p:sldId id="350" r:id="rId9"/>
    <p:sldId id="308" r:id="rId10"/>
    <p:sldId id="312" r:id="rId11"/>
    <p:sldId id="321" r:id="rId12"/>
    <p:sldId id="323" r:id="rId13"/>
    <p:sldId id="324" r:id="rId14"/>
    <p:sldId id="330" r:id="rId15"/>
    <p:sldId id="325" r:id="rId16"/>
    <p:sldId id="332" r:id="rId17"/>
    <p:sldId id="336" r:id="rId18"/>
    <p:sldId id="301" r:id="rId19"/>
    <p:sldId id="1079" r:id="rId20"/>
    <p:sldId id="1071" r:id="rId21"/>
    <p:sldId id="1080" r:id="rId22"/>
    <p:sldId id="436" r:id="rId23"/>
    <p:sldId id="437" r:id="rId24"/>
    <p:sldId id="1078" r:id="rId25"/>
  </p:sldIdLst>
  <p:sldSz cx="12192000" cy="6858000"/>
  <p:notesSz cx="6858000" cy="9144000"/>
  <p:custDataLst>
    <p:tags r:id="rId27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C3"/>
    <a:srgbClr val="004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"/>
          <c:y val="0"/>
          <c:w val="0.92985004186630249"/>
          <c:h val="1"/>
        </c:manualLayout>
      </c:layout>
      <c:doughnutChart>
        <c:varyColors val="1"/>
        <c:ser>
          <c:idx val="0"/>
          <c:order val="0"/>
          <c:tx>
            <c:v>Sales</c:v>
          </c:tx>
          <c:dPt>
            <c:idx val="0"/>
            <c:bubble3D val="0"/>
            <c:spPr>
              <a:solidFill>
                <a:srgbClr val="0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9DA-475D-9DDA-9AEDD6E47032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9DA-475D-9DDA-9AEDD6E47032}"/>
              </c:ext>
            </c:extLst>
          </c:dPt>
          <c:cat>
            <c:strLit>
              <c:ptCount val="2"/>
              <c:pt idx="0">
                <c:v>1st Qtr</c:v>
              </c:pt>
              <c:pt idx="1">
                <c:v>2nd Qtr</c:v>
              </c:pt>
            </c:strLit>
          </c:cat>
          <c:val>
            <c:numLit>
              <c:formatCode>General</c:formatCode>
              <c:ptCount val="2"/>
              <c:pt idx="0">
                <c:v>60</c:v>
              </c:pt>
              <c:pt idx="1">
                <c:v>40</c:v>
              </c:pt>
            </c:numLit>
          </c:val>
          <c:extLst>
            <c:ext xmlns:c16="http://schemas.microsoft.com/office/drawing/2014/chart" uri="{C3380CC4-5D6E-409C-BE32-E72D297353CC}">
              <c16:uniqueId val="{00000004-3A2B-4560-B8EC-FC43CB5EC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65"/>
      </c:doughnut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ct val="0"/>
        </a:spcBef>
        <a:spcAft>
          <a:spcPct val="0"/>
        </a:spcAft>
        <a:defRPr lang="en-US" sz="1800" b="0" i="0" u="none" strike="noStrike" kern="1200" baseline="0" smtId="4294967295">
          <a:solidFill>
            <a:srgbClr val="000000"/>
          </a:solidFill>
          <a:latin typeface="Arial"/>
          <a:ea typeface="Arial Unicode MS"/>
        </a:defRPr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"/>
          <c:y val="0"/>
          <c:w val="0.92985004186630249"/>
          <c:h val="1"/>
        </c:manualLayout>
      </c:layout>
      <c:doughnutChart>
        <c:varyColors val="1"/>
        <c:ser>
          <c:idx val="0"/>
          <c:order val="0"/>
          <c:tx>
            <c:v>Sales</c:v>
          </c:tx>
          <c:dPt>
            <c:idx val="0"/>
            <c:bubble3D val="0"/>
            <c:spPr>
              <a:solidFill>
                <a:srgbClr val="0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E13-4FFD-8FDF-DAEDA2F5E877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E13-4FFD-8FDF-DAEDA2F5E877}"/>
              </c:ext>
            </c:extLst>
          </c:dPt>
          <c:cat>
            <c:strLit>
              <c:ptCount val="2"/>
              <c:pt idx="0">
                <c:v>1st Qtr</c:v>
              </c:pt>
              <c:pt idx="1">
                <c:v>2nd Qtr</c:v>
              </c:pt>
            </c:strLit>
          </c:cat>
          <c:val>
            <c:numLit>
              <c:formatCode>General</c:formatCode>
              <c:ptCount val="2"/>
              <c:pt idx="0">
                <c:v>60</c:v>
              </c:pt>
              <c:pt idx="1">
                <c:v>40</c:v>
              </c:pt>
            </c:numLit>
          </c:val>
          <c:extLst>
            <c:ext xmlns:c16="http://schemas.microsoft.com/office/drawing/2014/chart" uri="{C3380CC4-5D6E-409C-BE32-E72D297353CC}">
              <c16:uniqueId val="{00000004-3DC4-4837-AD05-6FF20A8FF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65"/>
      </c:doughnut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ct val="0"/>
        </a:spcBef>
        <a:spcAft>
          <a:spcPct val="0"/>
        </a:spcAft>
        <a:defRPr lang="en-US" sz="1800" b="0" i="0" u="none" strike="noStrike" kern="1200" baseline="0" smtId="4294967295">
          <a:solidFill>
            <a:srgbClr val="000000"/>
          </a:solidFill>
          <a:latin typeface="Arial"/>
          <a:ea typeface="Arial Unicode MS"/>
        </a:defRPr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"/>
          <c:y val="0"/>
          <c:w val="0.92985004186630249"/>
          <c:h val="1"/>
        </c:manualLayout>
      </c:layout>
      <c:doughnutChart>
        <c:varyColors val="1"/>
        <c:ser>
          <c:idx val="0"/>
          <c:order val="0"/>
          <c:tx>
            <c:v>Sales</c:v>
          </c:tx>
          <c:dPt>
            <c:idx val="0"/>
            <c:bubble3D val="0"/>
            <c:spPr>
              <a:solidFill>
                <a:srgbClr val="0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83C-4CC9-9DD0-BCD6128371C5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83C-4CC9-9DD0-BCD6128371C5}"/>
              </c:ext>
            </c:extLst>
          </c:dPt>
          <c:cat>
            <c:strLit>
              <c:ptCount val="2"/>
              <c:pt idx="0">
                <c:v>1st Qtr</c:v>
              </c:pt>
              <c:pt idx="1">
                <c:v>2nd Qtr</c:v>
              </c:pt>
            </c:strLit>
          </c:cat>
          <c:val>
            <c:numLit>
              <c:formatCode>General</c:formatCode>
              <c:ptCount val="2"/>
              <c:pt idx="0">
                <c:v>50</c:v>
              </c:pt>
              <c:pt idx="1">
                <c:v>50</c:v>
              </c:pt>
            </c:numLit>
          </c:val>
          <c:extLst>
            <c:ext xmlns:c16="http://schemas.microsoft.com/office/drawing/2014/chart" uri="{C3380CC4-5D6E-409C-BE32-E72D297353CC}">
              <c16:uniqueId val="{00000004-E2D8-4A04-8E23-91D52D9B5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65"/>
      </c:doughnut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ct val="0"/>
        </a:spcBef>
        <a:spcAft>
          <a:spcPct val="0"/>
        </a:spcAft>
        <a:defRPr lang="en-US" sz="1800" b="0" i="0" u="none" strike="noStrike" kern="1200" baseline="0" smtId="4294967295">
          <a:solidFill>
            <a:srgbClr val="000000"/>
          </a:solidFill>
          <a:latin typeface="Arial"/>
          <a:ea typeface="Arial Unicode MS"/>
        </a:defRPr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"/>
          <c:y val="0"/>
          <c:w val="0.92985004186630249"/>
          <c:h val="1"/>
        </c:manualLayout>
      </c:layout>
      <c:doughnutChart>
        <c:varyColors val="1"/>
        <c:ser>
          <c:idx val="0"/>
          <c:order val="0"/>
          <c:tx>
            <c:v>Sales</c:v>
          </c:tx>
          <c:dPt>
            <c:idx val="0"/>
            <c:bubble3D val="0"/>
            <c:spPr>
              <a:solidFill>
                <a:srgbClr val="0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03A0-49D1-9503-4A0EFCDB85B7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3A0-49D1-9503-4A0EFCDB85B7}"/>
              </c:ext>
            </c:extLst>
          </c:dPt>
          <c:cat>
            <c:strLit>
              <c:ptCount val="2"/>
              <c:pt idx="0">
                <c:v>1st Qtr</c:v>
              </c:pt>
              <c:pt idx="1">
                <c:v>2nd Qtr</c:v>
              </c:pt>
            </c:strLit>
          </c:cat>
          <c:val>
            <c:numLit>
              <c:formatCode>General</c:formatCode>
              <c:ptCount val="2"/>
              <c:pt idx="0">
                <c:v>50</c:v>
              </c:pt>
              <c:pt idx="1">
                <c:v>50</c:v>
              </c:pt>
            </c:numLit>
          </c:val>
          <c:extLst>
            <c:ext xmlns:c16="http://schemas.microsoft.com/office/drawing/2014/chart" uri="{C3380CC4-5D6E-409C-BE32-E72D297353CC}">
              <c16:uniqueId val="{00000004-AB1A-49E6-9D2C-6E4B65993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65"/>
      </c:doughnut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ct val="0"/>
        </a:spcBef>
        <a:spcAft>
          <a:spcPct val="0"/>
        </a:spcAft>
        <a:defRPr lang="en-US" sz="1800" b="0" i="0" u="none" strike="noStrike" kern="1200" baseline="0" smtId="4294967295">
          <a:solidFill>
            <a:srgbClr val="000000"/>
          </a:solidFill>
          <a:latin typeface="Arial"/>
          <a:ea typeface="Arial Unicode MS"/>
        </a:defRPr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F86DC56-B665-415E-852D-235B9F60101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782265-6DE7-4420-8C79-173A8CBFEEF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defRPr>
            </a:lvl1pPr>
          </a:lstStyle>
          <a:p>
            <a:pPr lvl="0"/>
            <a:fld id="{F11B7311-A49A-4E57-9FC4-CD66291AF1A5}" type="datetime1">
              <a:rPr lang="en-US"/>
              <a:pPr lvl="0"/>
              <a:t>3/18/2024</a:t>
            </a:fld>
            <a:endParaRPr lang="en-U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ACFFD8BC-01AC-4518-9BC5-82B3350FB9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0500DEC2-CCC3-41ED-AA8B-E0A40B1F795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D8636A-0310-4113-8711-A1395E36A2C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B95619-18B8-4908-B19A-B6E60D5FC1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anose="020F0502020204030204"/>
              </a:defRPr>
            </a:lvl1pPr>
          </a:lstStyle>
          <a:p>
            <a:pPr lvl="0"/>
            <a:fld id="{481A517F-A0C6-4E4E-B67C-5976DB8C1EB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6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s-ES" sz="1200" b="0" i="0" u="none" strike="noStrike" kern="1200" cap="none" spc="0" baseline="0">
        <a:solidFill>
          <a:srgbClr val="000000"/>
        </a:solidFill>
        <a:uFillTx/>
        <a:latin typeface="Calibri" panose="020F0502020204030204"/>
      </a:defRPr>
    </a:lvl1pPr>
    <a:lvl2pPr marL="457200" marR="0" lvl="1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s-ES" sz="1200" b="0" i="0" u="none" strike="noStrike" kern="1200" cap="none" spc="0" baseline="0">
        <a:solidFill>
          <a:srgbClr val="000000"/>
        </a:solidFill>
        <a:uFillTx/>
        <a:latin typeface="Calibri" panose="020F0502020204030204"/>
      </a:defRPr>
    </a:lvl2pPr>
    <a:lvl3pPr marL="914400" marR="0" lvl="2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s-ES" sz="1200" b="0" i="0" u="none" strike="noStrike" kern="1200" cap="none" spc="0" baseline="0">
        <a:solidFill>
          <a:srgbClr val="000000"/>
        </a:solidFill>
        <a:uFillTx/>
        <a:latin typeface="Calibri" panose="020F0502020204030204"/>
      </a:defRPr>
    </a:lvl3pPr>
    <a:lvl4pPr marL="1371600" marR="0" lvl="3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s-ES" sz="1200" b="0" i="0" u="none" strike="noStrike" kern="1200" cap="none" spc="0" baseline="0">
        <a:solidFill>
          <a:srgbClr val="000000"/>
        </a:solidFill>
        <a:uFillTx/>
        <a:latin typeface="Calibri" panose="020F0502020204030204"/>
      </a:defRPr>
    </a:lvl4pPr>
    <a:lvl5pPr marL="1828800" marR="0" lvl="4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s-ES" sz="1200" b="0" i="0" u="none" strike="noStrike" kern="1200" cap="none" spc="0" baseline="0">
        <a:solidFill>
          <a:srgbClr val="000000"/>
        </a:solidFill>
        <a:uFillTx/>
        <a:latin typeface="Calibri" panose="020F050202020403020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B23E14F-1010-42B2-BC9F-0CB42D738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1A0D44C-CCDD-48CD-8EB3-F6671F5654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MX" dirty="0"/>
              <a:t>slidesppt.net</a:t>
            </a:r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31405E-AE16-44A0-A9EA-B6B7419F947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C05FFF-9D16-4140-81EA-45D2BCABAD20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EFD619E-D15A-47C8-B7C3-444034D91E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73A9F82-7F5C-4D66-95C5-DA7B7F6D0B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MX"/>
              <a:t>slidesppt.net</a:t>
            </a:r>
            <a:endParaRPr lang="es-PE"/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7767C8-F006-4E7C-95D2-FC276E3CD26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C7707D-B901-44BF-B3CC-B94CF255B839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3B30A56-262A-431C-A637-5B120797A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4511E72-27C6-47A4-96C1-C86710B8A7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MX"/>
              <a:t>slidesppt.net</a:t>
            </a:r>
            <a:endParaRPr lang="es-PE"/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C3EAA6-6404-4A65-9EB5-7FEE1309777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E45E5D-E16B-46A5-A8D4-B32DB0BDF807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81A517F-A0C6-4E4E-B67C-5976DB8C1EB3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3823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2F4171-C9BE-482D-BC50-1EFF3F1B7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0F8F0DF-83B9-4DDB-B3FE-634B540F8A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MX"/>
              <a:t>slidesppt.net</a:t>
            </a:r>
            <a:endParaRPr lang="es-PE"/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4057D0-3995-4534-B5C5-3F85BB07DCB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53FDE9-BF1B-4527-9723-219A519ACBBA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1FA5918-2DF2-46F4-90E5-2D7DA49C8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1DA8932-F5E9-48E3-86B5-7A0631FEE9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655C48-A62F-4D12-ABB0-3F3B8E1D37F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252942-4537-48B5-8EA6-A92F1CD38035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等线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207A243-11CE-4A9D-BB9D-00CF1B117F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C20AF85-1867-4D0C-8032-DE5A0F1DEB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/>
            <a:r>
              <a:rPr lang="en-US" sz="1100">
                <a:solidFill>
                  <a:srgbClr val="143A78"/>
                </a:solidFill>
                <a:latin typeface="Arial" panose="020B0604020202020204" pitchFamily="34" charset="0"/>
                <a:ea typeface="맑은 고딕" pitchFamily="34"/>
                <a:cs typeface="Arial" panose="020B0604020202020204" pitchFamily="34" charset="0"/>
              </a:rPr>
              <a:t>slidesppt.net</a:t>
            </a:r>
          </a:p>
          <a:p>
            <a:pPr marL="158748" lvl="0"/>
            <a:endParaRPr lang="es-P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0DC2D97-F31B-4EF5-B51B-8EFF41F05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435C58A-BFF6-4268-A3E9-2C2805B272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ea typeface="맑은 고딕" pitchFamily="34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6B75DE-BB73-4B6C-BF7A-701DC1378F5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9D26C9-69E3-485B-9585-D31D71A5313A}" type="slidenum">
              <a:t>21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CAD3CFE-8185-48B3-9226-A46314389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09B7F6F-8360-4153-B71D-D6E7BD4EB2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Arial" panose="020B0604020202020204" pitchFamily="34" charset="0"/>
                <a:ea typeface="맑은 고딕" pitchFamily="34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EFD06A-6B80-4FB0-A1BA-9BAF0A7AA8E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B8E0EC-A9B4-4FEB-AF17-E75C24BF7AC8}" type="slidenum">
              <a:t>22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FD01FAA-67EA-421B-83BA-A762A28B7B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AE6EC10-B59F-42DA-8F56-1B715890B7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ea typeface="맑은 고딕" pitchFamily="34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5CD9A5-821A-4359-8EF8-40085DC6E64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252645-4A27-4B23-BF76-160ADC5E18B4}" type="slidenum">
              <a:t>23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712B9F5-FE81-4C05-8B3F-F1774A98FB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D2BC5A5-24C5-46B4-A66D-67552A5EF7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BB6161-2588-479F-AD85-DF1B8B7CC9D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BD1985-06C5-45CE-A0BB-41FEDF1630DF}" type="slidenum">
              <a:t>24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  <a:ea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B333C01-7370-43E2-97DE-CB086A543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D3640DD-5AB2-428D-8447-D199B318E4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MX"/>
              <a:t>slidesppt.net</a:t>
            </a:r>
            <a:endParaRPr lang="es-PE"/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6AA2E2-C115-4761-955A-550E3FF5BD8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79B781-2EF9-454B-90AA-4CE501C04325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F7EC9B5-5571-4776-9636-2C9533935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FA31C6D-3C82-4A0A-AB6B-5D988BB76C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MX"/>
              <a:t>slidesppt.net</a:t>
            </a:r>
            <a:endParaRPr lang="es-PE"/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F5EDEB-D13F-452F-AA84-4BC97A3B846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58A069-C0A5-4A0F-BB55-CF5B086CE17F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14CE0A2-430A-4F4B-9F2F-434373DCE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3F84FE8-B255-461C-8D91-D215A5B6E7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MX"/>
              <a:t>slidesppt.net</a:t>
            </a:r>
            <a:endParaRPr lang="es-PE"/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85B5BA-6A1C-4A38-85E0-A3C10C79752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4AA288-9379-43E6-8414-4373E2BD43BD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953AFD0-BC2F-4F10-A6F3-1AB0CDA4C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C0F594-CD4F-4F81-BD8B-2290F8938E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MX"/>
              <a:t>slidesppt.net</a:t>
            </a:r>
            <a:endParaRPr lang="es-PE"/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D91668-93CC-4C50-A089-199B2E8BA7C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EE10DF-050C-4112-9A62-BC50BCE098B7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81A517F-A0C6-4E4E-B67C-5976DB8C1EB3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972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742B9A6-EC65-4DF8-8C36-EA094A37F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D084992-0C71-442C-9307-DFB72902E1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MX"/>
              <a:t>slidesppt.net</a:t>
            </a:r>
            <a:endParaRPr lang="es-PE"/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82EF5F-1AB6-468C-825F-DB47FDEBF3E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404426-DB9D-4195-9D9A-E4CF5385BABD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E0E6064-A622-4CD5-B151-1EE501C73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7B0F826-43DF-4A5C-95B3-BD47DE4AA3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MX"/>
              <a:t>slidesppt.net</a:t>
            </a:r>
            <a:endParaRPr lang="es-PE"/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34E9CA-A3D4-4D49-9EEB-52F63EBA63E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4F15E9-BABE-40E9-9C20-7A7BC37F57D3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F3009DA-1089-40DA-B9D8-081A51F47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2C9B52-C9C3-4D59-9891-B33163A7AC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MX"/>
              <a:t>slidesppt.net</a:t>
            </a:r>
            <a:endParaRPr lang="es-PE"/>
          </a:p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553950-0028-41C0-891B-6CF8EBBB370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9C584C-9736-44EA-8B7A-A465A293D397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317AA65-7F0F-471C-9A69-C1F0E90F1B04}"/>
              </a:ext>
            </a:extLst>
          </p:cNvPr>
          <p:cNvSpPr/>
          <p:nvPr/>
        </p:nvSpPr>
        <p:spPr>
          <a:xfrm>
            <a:off x="3172" y="339507"/>
            <a:ext cx="12188823" cy="732022"/>
          </a:xfrm>
          <a:prstGeom prst="rect">
            <a:avLst/>
          </a:pr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5D73D72-7917-4B57-B14D-9B985B9B507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33950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ct val="0"/>
              </a:spcAft>
              <a:buNone/>
              <a:defRPr lang="en-US" sz="5400" b="0" i="0" u="none" strike="noStrike" cap="none" spc="0" baseline="0">
                <a:solidFill>
                  <a:schemeClr val="bg1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697861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EF092A38-BB9E-4426-8881-649924031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30" y="131810"/>
            <a:ext cx="9559073" cy="8657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s-PE" sz="4800" b="0" i="0" u="none" strike="noStrike" cap="none" spc="0" baseline="0">
                <a:solidFill>
                  <a:srgbClr val="27348B"/>
                </a:solidFill>
                <a:uFillTx/>
                <a:latin typeface="Arial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27779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A55A134-9E54-4CB8-BF0A-977E677544C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123489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ct val="0"/>
              </a:spcAft>
              <a:buNone/>
              <a:defRPr lang="en-US" sz="5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592C81D-E524-4377-86EC-F3906736815F}"/>
              </a:ext>
            </a:extLst>
          </p:cNvPr>
          <p:cNvSpPr/>
          <p:nvPr/>
        </p:nvSpPr>
        <p:spPr>
          <a:xfrm>
            <a:off x="354019" y="1131597"/>
            <a:ext cx="3560765" cy="5402558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4CC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5E4028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4305FCB-0004-4D2F-A714-309986FD3414}"/>
              </a:ext>
            </a:extLst>
          </p:cNvPr>
          <p:cNvSpPr/>
          <p:nvPr/>
        </p:nvSpPr>
        <p:spPr>
          <a:xfrm>
            <a:off x="456477" y="1296674"/>
            <a:ext cx="130878" cy="4265767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5EE63E76-2965-41DD-9F4A-A2010AB6CB60}"/>
              </a:ext>
            </a:extLst>
          </p:cNvPr>
          <p:cNvGrpSpPr/>
          <p:nvPr/>
        </p:nvGrpSpPr>
        <p:grpSpPr>
          <a:xfrm>
            <a:off x="1396051" y="1837569"/>
            <a:ext cx="2232251" cy="1861361"/>
            <a:chOff x="1396051" y="1837569"/>
            <a:chExt cx="2232251" cy="1861361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CB6031F7-33CC-4C50-9F33-5525A6AB0D25}"/>
                </a:ext>
              </a:extLst>
            </p:cNvPr>
            <p:cNvSpPr txBox="1"/>
            <p:nvPr/>
          </p:nvSpPr>
          <p:spPr>
            <a:xfrm>
              <a:off x="1396051" y="1837569"/>
              <a:ext cx="2232251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2602C44D-4E1A-467C-A1EC-578EE93E103F}"/>
                </a:ext>
              </a:extLst>
            </p:cNvPr>
            <p:cNvSpPr txBox="1"/>
            <p:nvPr/>
          </p:nvSpPr>
          <p:spPr>
            <a:xfrm>
              <a:off x="1396051" y="2683270"/>
              <a:ext cx="2232251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 Unicode MS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C36C9AC5-07BF-44F0-A356-0D2D549DB34E}"/>
              </a:ext>
            </a:extLst>
          </p:cNvPr>
          <p:cNvSpPr txBox="1"/>
          <p:nvPr/>
        </p:nvSpPr>
        <p:spPr>
          <a:xfrm>
            <a:off x="1613193" y="5849288"/>
            <a:ext cx="223199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239C542A-1AAC-4EC1-8859-84CCA24EE561}"/>
              </a:ext>
            </a:extLst>
          </p:cNvPr>
          <p:cNvSpPr txBox="1"/>
          <p:nvPr/>
        </p:nvSpPr>
        <p:spPr>
          <a:xfrm>
            <a:off x="910998" y="4221967"/>
            <a:ext cx="2717295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EA2193B7-2CE2-452E-BA8B-B84475022D69}"/>
              </a:ext>
            </a:extLst>
          </p:cNvPr>
          <p:cNvGrpSpPr/>
          <p:nvPr/>
        </p:nvGrpSpPr>
        <p:grpSpPr>
          <a:xfrm>
            <a:off x="567165" y="5403436"/>
            <a:ext cx="976451" cy="976451"/>
            <a:chOff x="567165" y="5403436"/>
            <a:chExt cx="976451" cy="976451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AFD0F160-5D5C-49D1-A674-07214C0DB2BE}"/>
                </a:ext>
              </a:extLst>
            </p:cNvPr>
            <p:cNvSpPr/>
            <p:nvPr/>
          </p:nvSpPr>
          <p:spPr>
            <a:xfrm rot="10799991">
              <a:off x="567165" y="5403436"/>
              <a:ext cx="976451" cy="976451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6960332D-0AA9-40A6-A710-4B301F75E53C}"/>
                </a:ext>
              </a:extLst>
            </p:cNvPr>
            <p:cNvGrpSpPr/>
            <p:nvPr/>
          </p:nvGrpSpPr>
          <p:grpSpPr>
            <a:xfrm>
              <a:off x="736338" y="5562441"/>
              <a:ext cx="662784" cy="641570"/>
              <a:chOff x="736338" y="5562441"/>
              <a:chExt cx="662784" cy="64157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7C9AF7A8-764A-4420-A097-F76F9FFF5F16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814E9383-859B-41E9-A60C-44D5CBFC64B1}"/>
                  </a:ext>
                </a:extLst>
              </p:cNvPr>
              <p:cNvSpPr/>
              <p:nvPr/>
            </p:nvSpPr>
            <p:spPr>
              <a:xfrm>
                <a:off x="1135163" y="5684879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DFD06FEC-D66A-4419-B76A-197874BD019D}"/>
                  </a:ext>
                </a:extLst>
              </p:cNvPr>
              <p:cNvSpPr/>
              <p:nvPr/>
            </p:nvSpPr>
            <p:spPr>
              <a:xfrm>
                <a:off x="1135163" y="5730636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2F6276D-0580-498B-BE49-0419E1E023F6}"/>
              </a:ext>
            </a:extLst>
          </p:cNvPr>
          <p:cNvSpPr/>
          <p:nvPr/>
        </p:nvSpPr>
        <p:spPr>
          <a:xfrm rot="5400013">
            <a:off x="2598577" y="5216752"/>
            <a:ext cx="101644" cy="222462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293B19B7-BDBB-4CA0-8F26-5BEC76135114}"/>
              </a:ext>
            </a:extLst>
          </p:cNvPr>
          <p:cNvGrpSpPr/>
          <p:nvPr/>
        </p:nvGrpSpPr>
        <p:grpSpPr>
          <a:xfrm>
            <a:off x="2855936" y="1296683"/>
            <a:ext cx="905777" cy="910358"/>
            <a:chOff x="2855936" y="1296683"/>
            <a:chExt cx="905777" cy="910358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A61F0E6D-CDEF-4F90-9C94-1BB8AE85E0C7}"/>
                </a:ext>
              </a:extLst>
            </p:cNvPr>
            <p:cNvSpPr/>
            <p:nvPr/>
          </p:nvSpPr>
          <p:spPr>
            <a:xfrm rot="10799991">
              <a:off x="3632372" y="1301264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8A83864B-FF45-4389-B7C6-059E667EDF28}"/>
                </a:ext>
              </a:extLst>
            </p:cNvPr>
            <p:cNvSpPr/>
            <p:nvPr/>
          </p:nvSpPr>
          <p:spPr>
            <a:xfrm rot="5400013">
              <a:off x="3244154" y="908465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76ED2611-1045-46B8-B4C2-8EF4EBDC0584}"/>
              </a:ext>
            </a:extLst>
          </p:cNvPr>
          <p:cNvGrpSpPr/>
          <p:nvPr/>
        </p:nvGrpSpPr>
        <p:grpSpPr>
          <a:xfrm>
            <a:off x="627241" y="5458044"/>
            <a:ext cx="849367" cy="849367"/>
            <a:chOff x="627241" y="5458044"/>
            <a:chExt cx="849367" cy="849367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0CEFD96C-B1B4-4ED4-99D1-4DCACF9FE3E4}"/>
                </a:ext>
              </a:extLst>
            </p:cNvPr>
            <p:cNvSpPr/>
            <p:nvPr/>
          </p:nvSpPr>
          <p:spPr>
            <a:xfrm>
              <a:off x="627241" y="5458044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4CC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74F23A64-043A-4D8F-B2CF-C026CCB87218}"/>
                </a:ext>
              </a:extLst>
            </p:cNvPr>
            <p:cNvSpPr/>
            <p:nvPr/>
          </p:nvSpPr>
          <p:spPr>
            <a:xfrm>
              <a:off x="736503" y="5562377"/>
              <a:ext cx="662007" cy="640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8893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436B4388-C6FC-43A6-A8CE-2387236EDB25}"/>
              </a:ext>
            </a:extLst>
          </p:cNvPr>
          <p:cNvSpPr/>
          <p:nvPr/>
        </p:nvSpPr>
        <p:spPr>
          <a:xfrm>
            <a:off x="0" y="5590732"/>
            <a:ext cx="12191996" cy="1295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41"/>
              <a:gd name="f7" fmla="val 277"/>
              <a:gd name="f8" fmla="val 2595"/>
              <a:gd name="f9" fmla="val 139"/>
              <a:gd name="f10" fmla="val 2932"/>
              <a:gd name="f11" fmla="val 2830"/>
              <a:gd name="f12" fmla="val 2731"/>
              <a:gd name="f13" fmla="val 34"/>
              <a:gd name="f14" fmla="val 2650"/>
              <a:gd name="f15" fmla="val 96"/>
              <a:gd name="f16" fmla="+- 0 0 -90"/>
              <a:gd name="f17" fmla="*/ f3 1 3841"/>
              <a:gd name="f18" fmla="*/ f4 1 277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3841"/>
              <a:gd name="f27" fmla="*/ f23 1 277"/>
              <a:gd name="f28" fmla="*/ 2595 f24 1"/>
              <a:gd name="f29" fmla="*/ 139 f23 1"/>
              <a:gd name="f30" fmla="*/ 0 f24 1"/>
              <a:gd name="f31" fmla="*/ 277 f23 1"/>
              <a:gd name="f32" fmla="*/ 3841 f24 1"/>
              <a:gd name="f33" fmla="*/ 0 f23 1"/>
              <a:gd name="f34" fmla="*/ 2932 f24 1"/>
              <a:gd name="f35" fmla="*/ 2650 f24 1"/>
              <a:gd name="f36" fmla="*/ 96 f23 1"/>
              <a:gd name="f37" fmla="+- f25 0 f1"/>
              <a:gd name="f38" fmla="*/ f28 1 3841"/>
              <a:gd name="f39" fmla="*/ f29 1 277"/>
              <a:gd name="f40" fmla="*/ f30 1 3841"/>
              <a:gd name="f41" fmla="*/ f31 1 277"/>
              <a:gd name="f42" fmla="*/ f32 1 3841"/>
              <a:gd name="f43" fmla="*/ f33 1 277"/>
              <a:gd name="f44" fmla="*/ f34 1 3841"/>
              <a:gd name="f45" fmla="*/ f35 1 3841"/>
              <a:gd name="f46" fmla="*/ f36 1 277"/>
              <a:gd name="f47" fmla="*/ 0 1 f26"/>
              <a:gd name="f48" fmla="*/ f20 1 f26"/>
              <a:gd name="f49" fmla="*/ 0 1 f27"/>
              <a:gd name="f50" fmla="*/ f21 1 f27"/>
              <a:gd name="f51" fmla="*/ f38 1 f26"/>
              <a:gd name="f52" fmla="*/ f39 1 f27"/>
              <a:gd name="f53" fmla="*/ f40 1 f26"/>
              <a:gd name="f54" fmla="*/ f41 1 f27"/>
              <a:gd name="f55" fmla="*/ f42 1 f26"/>
              <a:gd name="f56" fmla="*/ f43 1 f27"/>
              <a:gd name="f57" fmla="*/ f44 1 f26"/>
              <a:gd name="f58" fmla="*/ f45 1 f26"/>
              <a:gd name="f59" fmla="*/ f46 1 f27"/>
              <a:gd name="f60" fmla="*/ f47 f17 1"/>
              <a:gd name="f61" fmla="*/ f48 f17 1"/>
              <a:gd name="f62" fmla="*/ f50 f18 1"/>
              <a:gd name="f63" fmla="*/ f49 f18 1"/>
              <a:gd name="f64" fmla="*/ f51 f17 1"/>
              <a:gd name="f65" fmla="*/ f52 f18 1"/>
              <a:gd name="f66" fmla="*/ f53 f17 1"/>
              <a:gd name="f67" fmla="*/ f54 f18 1"/>
              <a:gd name="f68" fmla="*/ f55 f17 1"/>
              <a:gd name="f69" fmla="*/ f56 f18 1"/>
              <a:gd name="f70" fmla="*/ f57 f17 1"/>
              <a:gd name="f71" fmla="*/ f58 f17 1"/>
              <a:gd name="f72" fmla="*/ f59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4" y="f65"/>
              </a:cxn>
              <a:cxn ang="f37">
                <a:pos x="f66" y="f65"/>
              </a:cxn>
              <a:cxn ang="f37">
                <a:pos x="f66" y="f67"/>
              </a:cxn>
              <a:cxn ang="f37">
                <a:pos x="f68" y="f67"/>
              </a:cxn>
              <a:cxn ang="f37">
                <a:pos x="f68" y="f69"/>
              </a:cxn>
              <a:cxn ang="f37">
                <a:pos x="f70" y="f69"/>
              </a:cxn>
              <a:cxn ang="f37">
                <a:pos x="f71" y="f72"/>
              </a:cxn>
              <a:cxn ang="f37">
                <a:pos x="f64" y="f65"/>
              </a:cxn>
            </a:cxnLst>
            <a:rect l="f60" t="f63" r="f61" b="f62"/>
            <a:pathLst>
              <a:path w="3841" h="277">
                <a:moveTo>
                  <a:pt x="f8" y="f9"/>
                </a:moveTo>
                <a:cubicBezTo>
                  <a:pt x="f5" y="f9"/>
                  <a:pt x="f5" y="f9"/>
                  <a:pt x="f5" y="f9"/>
                </a:cubicBezTo>
                <a:cubicBezTo>
                  <a:pt x="f5" y="f7"/>
                  <a:pt x="f5" y="f7"/>
                  <a:pt x="f5" y="f7"/>
                </a:cubicBezTo>
                <a:cubicBezTo>
                  <a:pt x="f6" y="f7"/>
                  <a:pt x="f6" y="f7"/>
                  <a:pt x="f6" y="f7"/>
                </a:cubicBezTo>
                <a:cubicBezTo>
                  <a:pt x="f6" y="f5"/>
                  <a:pt x="f6" y="f5"/>
                  <a:pt x="f6" y="f5"/>
                </a:cubicBezTo>
                <a:cubicBezTo>
                  <a:pt x="f10" y="f5"/>
                  <a:pt x="f10" y="f5"/>
                  <a:pt x="f10" y="f5"/>
                </a:cubicBezTo>
                <a:cubicBezTo>
                  <a:pt x="f11" y="f5"/>
                  <a:pt x="f12" y="f13"/>
                  <a:pt x="f14" y="f15"/>
                </a:cubicBezTo>
                <a:lnTo>
                  <a:pt x="f8" y="f9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351548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E58C71B-858C-4088-BA8F-63CDF00503D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33950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ct val="0"/>
              </a:spcAft>
              <a:buNone/>
              <a:defRPr lang="en-US" sz="5400" b="0" i="0" u="none" strike="noStrike" cap="none" spc="0" baseline="0">
                <a:solidFill>
                  <a:srgbClr val="262626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Our Team LAYOUT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A7AD0C1-3E24-46A8-AC47-1D52D2B4D09F}"/>
              </a:ext>
            </a:extLst>
          </p:cNvPr>
          <p:cNvSpPr/>
          <p:nvPr/>
        </p:nvSpPr>
        <p:spPr>
          <a:xfrm>
            <a:off x="0" y="1746686"/>
            <a:ext cx="12191996" cy="2016224"/>
          </a:xfrm>
          <a:prstGeom prst="rect">
            <a:avLst/>
          </a:prstGeom>
          <a:solidFill>
            <a:srgbClr val="004CC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5131101-8E26-4402-B8C7-A16CDB150DC6}"/>
              </a:ext>
            </a:extLst>
          </p:cNvPr>
          <p:cNvSpPr txBox="1">
            <a:spLocks noGrp="1"/>
          </p:cNvSpPr>
          <p:nvPr>
            <p:ph type="pic" sz="quarter" idx="1"/>
          </p:nvPr>
        </p:nvSpPr>
        <p:spPr>
          <a:xfrm>
            <a:off x="669441" y="1512810"/>
            <a:ext cx="2352440" cy="24839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ct val="0"/>
              </a:spcAft>
              <a:buNone/>
              <a:defRPr lang="en-US" sz="12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 Unicode MS"/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047988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4">
            <a:extLst>
              <a:ext uri="{FF2B5EF4-FFF2-40B4-BE49-F238E27FC236}">
                <a16:creationId xmlns:a16="http://schemas.microsoft.com/office/drawing/2014/main" id="{27CA9FB9-1FD8-4782-A51B-E474031F4948}"/>
              </a:ext>
            </a:extLst>
          </p:cNvPr>
          <p:cNvSpPr/>
          <p:nvPr/>
        </p:nvSpPr>
        <p:spPr>
          <a:xfrm rot="5400013">
            <a:off x="1548042" y="126206"/>
            <a:ext cx="3509503" cy="6605589"/>
          </a:xfrm>
          <a:custGeom>
            <a:avLst>
              <a:gd name="f9" fmla="val 50000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Rectangle: Top Corners Rounded 5">
            <a:extLst>
              <a:ext uri="{FF2B5EF4-FFF2-40B4-BE49-F238E27FC236}">
                <a16:creationId xmlns:a16="http://schemas.microsoft.com/office/drawing/2014/main" id="{E11BBD9B-DC32-4B2E-8A39-B616E882E8B5}"/>
              </a:ext>
            </a:extLst>
          </p:cNvPr>
          <p:cNvSpPr/>
          <p:nvPr/>
        </p:nvSpPr>
        <p:spPr>
          <a:xfrm rot="5400013">
            <a:off x="1582456" y="188116"/>
            <a:ext cx="3316848" cy="6481760"/>
          </a:xfrm>
          <a:custGeom>
            <a:avLst>
              <a:gd name="f9" fmla="val 50000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Rectangle: Top Corners Rounded 2">
            <a:extLst>
              <a:ext uri="{FF2B5EF4-FFF2-40B4-BE49-F238E27FC236}">
                <a16:creationId xmlns:a16="http://schemas.microsoft.com/office/drawing/2014/main" id="{0917A39D-24E1-4474-AAA3-77762D85CB86}"/>
              </a:ext>
            </a:extLst>
          </p:cNvPr>
          <p:cNvSpPr/>
          <p:nvPr/>
        </p:nvSpPr>
        <p:spPr>
          <a:xfrm rot="5400013">
            <a:off x="1621634" y="245270"/>
            <a:ext cx="3124193" cy="6367460"/>
          </a:xfrm>
          <a:custGeom>
            <a:avLst>
              <a:gd name="f9" fmla="val 50000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0DE463-08D2-4880-BED5-C9FB7D044C50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3277547" y="1941198"/>
            <a:ext cx="2975613" cy="29756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ct val="0"/>
              </a:spcAft>
              <a:buNone/>
              <a:defRPr lang="en-US" sz="12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 Unicode MS"/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6831164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ntents slide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8FC84CBF-11C1-4602-AFDD-72684CFDA5D8}"/>
              </a:ext>
            </a:extLst>
          </p:cNvPr>
          <p:cNvSpPr/>
          <p:nvPr/>
        </p:nvSpPr>
        <p:spPr>
          <a:xfrm>
            <a:off x="0" y="5131595"/>
            <a:ext cx="12191996" cy="17448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41"/>
              <a:gd name="f7" fmla="val 547"/>
              <a:gd name="f8" fmla="val 3614"/>
              <a:gd name="f9" fmla="val 3420"/>
              <a:gd name="f10" fmla="val 142"/>
              <a:gd name="f11" fmla="val 3340"/>
              <a:gd name="f12" fmla="val 342"/>
              <a:gd name="f13" fmla="val 3301"/>
              <a:gd name="f14" fmla="val 3732"/>
              <a:gd name="f15" fmla="+- 0 0 -90"/>
              <a:gd name="f16" fmla="*/ f3 1 3841"/>
              <a:gd name="f17" fmla="*/ f4 1 547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3841"/>
              <a:gd name="f26" fmla="*/ f22 1 547"/>
              <a:gd name="f27" fmla="*/ 3841 f23 1"/>
              <a:gd name="f28" fmla="*/ 0 f22 1"/>
              <a:gd name="f29" fmla="*/ 3340 f23 1"/>
              <a:gd name="f30" fmla="*/ 342 f22 1"/>
              <a:gd name="f31" fmla="*/ 0 f23 1"/>
              <a:gd name="f32" fmla="*/ 547 f22 1"/>
              <a:gd name="f33" fmla="*/ 3301 f23 1"/>
              <a:gd name="f34" fmla="*/ 3732 f23 1"/>
              <a:gd name="f35" fmla="+- f24 0 f1"/>
              <a:gd name="f36" fmla="*/ f27 1 3841"/>
              <a:gd name="f37" fmla="*/ f28 1 547"/>
              <a:gd name="f38" fmla="*/ f29 1 3841"/>
              <a:gd name="f39" fmla="*/ f30 1 547"/>
              <a:gd name="f40" fmla="*/ f31 1 3841"/>
              <a:gd name="f41" fmla="*/ f32 1 547"/>
              <a:gd name="f42" fmla="*/ f33 1 3841"/>
              <a:gd name="f43" fmla="*/ f34 1 3841"/>
              <a:gd name="f44" fmla="*/ 0 1 f25"/>
              <a:gd name="f45" fmla="*/ f19 1 f25"/>
              <a:gd name="f46" fmla="*/ 0 1 f26"/>
              <a:gd name="f47" fmla="*/ f20 1 f26"/>
              <a:gd name="f48" fmla="*/ f36 1 f25"/>
              <a:gd name="f49" fmla="*/ f37 1 f26"/>
              <a:gd name="f50" fmla="*/ f38 1 f25"/>
              <a:gd name="f51" fmla="*/ f39 1 f26"/>
              <a:gd name="f52" fmla="*/ f40 1 f25"/>
              <a:gd name="f53" fmla="*/ f41 1 f26"/>
              <a:gd name="f54" fmla="*/ f42 1 f25"/>
              <a:gd name="f55" fmla="*/ f43 1 f25"/>
              <a:gd name="f56" fmla="*/ f44 f16 1"/>
              <a:gd name="f57" fmla="*/ f45 f16 1"/>
              <a:gd name="f58" fmla="*/ f47 f17 1"/>
              <a:gd name="f59" fmla="*/ f46 f17 1"/>
              <a:gd name="f60" fmla="*/ f48 f16 1"/>
              <a:gd name="f61" fmla="*/ f49 f17 1"/>
              <a:gd name="f62" fmla="*/ f50 f16 1"/>
              <a:gd name="f63" fmla="*/ f51 f17 1"/>
              <a:gd name="f64" fmla="*/ f52 f16 1"/>
              <a:gd name="f65" fmla="*/ f53 f17 1"/>
              <a:gd name="f66" fmla="*/ f54 f16 1"/>
              <a:gd name="f67" fmla="*/ f55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60" y="f61"/>
              </a:cxn>
              <a:cxn ang="f35">
                <a:pos x="f62" y="f63"/>
              </a:cxn>
              <a:cxn ang="f35">
                <a:pos x="f64" y="f63"/>
              </a:cxn>
              <a:cxn ang="f35">
                <a:pos x="f64" y="f65"/>
              </a:cxn>
              <a:cxn ang="f35">
                <a:pos x="f66" y="f65"/>
              </a:cxn>
              <a:cxn ang="f35">
                <a:pos x="f67" y="f65"/>
              </a:cxn>
              <a:cxn ang="f35">
                <a:pos x="f60" y="f65"/>
              </a:cxn>
              <a:cxn ang="f35">
                <a:pos x="f60" y="f61"/>
              </a:cxn>
            </a:cxnLst>
            <a:rect l="f56" t="f59" r="f57" b="f58"/>
            <a:pathLst>
              <a:path w="3841" h="547">
                <a:moveTo>
                  <a:pt x="f6" y="f5"/>
                </a:moveTo>
                <a:cubicBezTo>
                  <a:pt x="f8" y="f5"/>
                  <a:pt x="f9" y="f10"/>
                  <a:pt x="f11" y="f12"/>
                </a:cubicBezTo>
                <a:cubicBezTo>
                  <a:pt x="f5" y="f12"/>
                  <a:pt x="f5" y="f12"/>
                  <a:pt x="f5" y="f12"/>
                </a:cubicBezTo>
                <a:cubicBezTo>
                  <a:pt x="f5" y="f7"/>
                  <a:pt x="f5" y="f7"/>
                  <a:pt x="f5" y="f7"/>
                </a:cubicBezTo>
                <a:cubicBezTo>
                  <a:pt x="f13" y="f7"/>
                  <a:pt x="f13" y="f7"/>
                  <a:pt x="f13" y="f7"/>
                </a:cubicBezTo>
                <a:cubicBezTo>
                  <a:pt x="f14" y="f7"/>
                  <a:pt x="f14" y="f7"/>
                  <a:pt x="f14" y="f7"/>
                </a:cubicBezTo>
                <a:cubicBezTo>
                  <a:pt x="f6" y="f7"/>
                  <a:pt x="f6" y="f7"/>
                  <a:pt x="f6" y="f7"/>
                </a:cubicBezTo>
                <a:cubicBezTo>
                  <a:pt x="f6" y="f5"/>
                  <a:pt x="f6" y="f5"/>
                  <a:pt x="f6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596439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8C584F-101A-4BCE-8EAB-4CC79AEEEF23}"/>
              </a:ext>
            </a:extLst>
          </p:cNvPr>
          <p:cNvSpPr/>
          <p:nvPr/>
        </p:nvSpPr>
        <p:spPr>
          <a:xfrm>
            <a:off x="0" y="1581153"/>
            <a:ext cx="12191996" cy="4067178"/>
          </a:xfrm>
          <a:prstGeom prst="rect">
            <a:avLst/>
          </a:pr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37AFD88-8C52-42BB-B033-5F2CAF66FB2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47322" y="599608"/>
            <a:ext cx="4477496" cy="565877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ct val="0"/>
              </a:spcAft>
              <a:buNone/>
              <a:defRPr lang="en-US" sz="12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 Unicode MS"/>
              </a:defRPr>
            </a:lvl1pPr>
          </a:lstStyle>
          <a:p>
            <a:pPr lvl="0"/>
            <a:r>
              <a:rPr lang="en-US"/>
              <a:t>Place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33536304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ontents slide layout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C67BBCA-F0EF-43C7-9B35-4EBEE5182F44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499C0C4F-E9E8-4B25-857E-3221965ACE6D}"/>
              </a:ext>
            </a:extLst>
          </p:cNvPr>
          <p:cNvSpPr/>
          <p:nvPr/>
        </p:nvSpPr>
        <p:spPr>
          <a:xfrm rot="10799991">
            <a:off x="10" y="0"/>
            <a:ext cx="12191996" cy="6940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40"/>
              <a:gd name="f7" fmla="val 277"/>
              <a:gd name="f8" fmla="val 2932"/>
              <a:gd name="f9" fmla="val 2830"/>
              <a:gd name="f10" fmla="val 2730"/>
              <a:gd name="f11" fmla="val 34"/>
              <a:gd name="f12" fmla="val 2650"/>
              <a:gd name="f13" fmla="val 97"/>
              <a:gd name="f14" fmla="val 2595"/>
              <a:gd name="f15" fmla="val 139"/>
              <a:gd name="f16" fmla="val 1245"/>
              <a:gd name="f17" fmla="val 1190"/>
              <a:gd name="f18" fmla="val 1110"/>
              <a:gd name="f19" fmla="val 1010"/>
              <a:gd name="f20" fmla="val 908"/>
              <a:gd name="f21" fmla="+- 0 0 -90"/>
              <a:gd name="f22" fmla="*/ f3 1 3840"/>
              <a:gd name="f23" fmla="*/ f4 1 277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3840"/>
              <a:gd name="f32" fmla="*/ f28 1 277"/>
              <a:gd name="f33" fmla="*/ 2932 f29 1"/>
              <a:gd name="f34" fmla="*/ 0 f28 1"/>
              <a:gd name="f35" fmla="*/ 2650 f29 1"/>
              <a:gd name="f36" fmla="*/ 97 f28 1"/>
              <a:gd name="f37" fmla="*/ 2595 f29 1"/>
              <a:gd name="f38" fmla="*/ 139 f28 1"/>
              <a:gd name="f39" fmla="*/ 1245 f29 1"/>
              <a:gd name="f40" fmla="*/ 1190 f29 1"/>
              <a:gd name="f41" fmla="*/ 908 f29 1"/>
              <a:gd name="f42" fmla="*/ 0 f29 1"/>
              <a:gd name="f43" fmla="*/ 277 f28 1"/>
              <a:gd name="f44" fmla="*/ 3840 f29 1"/>
              <a:gd name="f45" fmla="+- f30 0 f1"/>
              <a:gd name="f46" fmla="*/ f33 1 3840"/>
              <a:gd name="f47" fmla="*/ f34 1 277"/>
              <a:gd name="f48" fmla="*/ f35 1 3840"/>
              <a:gd name="f49" fmla="*/ f36 1 277"/>
              <a:gd name="f50" fmla="*/ f37 1 3840"/>
              <a:gd name="f51" fmla="*/ f38 1 277"/>
              <a:gd name="f52" fmla="*/ f39 1 3840"/>
              <a:gd name="f53" fmla="*/ f40 1 3840"/>
              <a:gd name="f54" fmla="*/ f41 1 3840"/>
              <a:gd name="f55" fmla="*/ f42 1 3840"/>
              <a:gd name="f56" fmla="*/ f43 1 277"/>
              <a:gd name="f57" fmla="*/ f44 1 3840"/>
              <a:gd name="f58" fmla="*/ 0 1 f31"/>
              <a:gd name="f59" fmla="*/ f25 1 f31"/>
              <a:gd name="f60" fmla="*/ 0 1 f32"/>
              <a:gd name="f61" fmla="*/ f26 1 f32"/>
              <a:gd name="f62" fmla="*/ f46 1 f31"/>
              <a:gd name="f63" fmla="*/ f47 1 f32"/>
              <a:gd name="f64" fmla="*/ f48 1 f31"/>
              <a:gd name="f65" fmla="*/ f49 1 f32"/>
              <a:gd name="f66" fmla="*/ f50 1 f31"/>
              <a:gd name="f67" fmla="*/ f51 1 f32"/>
              <a:gd name="f68" fmla="*/ f52 1 f31"/>
              <a:gd name="f69" fmla="*/ f53 1 f31"/>
              <a:gd name="f70" fmla="*/ f54 1 f31"/>
              <a:gd name="f71" fmla="*/ f55 1 f31"/>
              <a:gd name="f72" fmla="*/ f56 1 f32"/>
              <a:gd name="f73" fmla="*/ f57 1 f31"/>
              <a:gd name="f74" fmla="*/ f58 f22 1"/>
              <a:gd name="f75" fmla="*/ f59 f22 1"/>
              <a:gd name="f76" fmla="*/ f61 f23 1"/>
              <a:gd name="f77" fmla="*/ f60 f23 1"/>
              <a:gd name="f78" fmla="*/ f62 f22 1"/>
              <a:gd name="f79" fmla="*/ f63 f23 1"/>
              <a:gd name="f80" fmla="*/ f64 f22 1"/>
              <a:gd name="f81" fmla="*/ f65 f23 1"/>
              <a:gd name="f82" fmla="*/ f66 f22 1"/>
              <a:gd name="f83" fmla="*/ f67 f23 1"/>
              <a:gd name="f84" fmla="*/ f68 f22 1"/>
              <a:gd name="f85" fmla="*/ f69 f22 1"/>
              <a:gd name="f86" fmla="*/ f70 f22 1"/>
              <a:gd name="f87" fmla="*/ f71 f22 1"/>
              <a:gd name="f88" fmla="*/ f72 f23 1"/>
              <a:gd name="f89" fmla="*/ f7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8" y="f79"/>
              </a:cxn>
              <a:cxn ang="f45">
                <a:pos x="f80" y="f81"/>
              </a:cxn>
              <a:cxn ang="f45">
                <a:pos x="f82" y="f83"/>
              </a:cxn>
              <a:cxn ang="f45">
                <a:pos x="f84" y="f83"/>
              </a:cxn>
              <a:cxn ang="f45">
                <a:pos x="f85" y="f81"/>
              </a:cxn>
              <a:cxn ang="f45">
                <a:pos x="f86" y="f79"/>
              </a:cxn>
              <a:cxn ang="f45">
                <a:pos x="f87" y="f79"/>
              </a:cxn>
              <a:cxn ang="f45">
                <a:pos x="f87" y="f83"/>
              </a:cxn>
              <a:cxn ang="f45">
                <a:pos x="f87" y="f88"/>
              </a:cxn>
              <a:cxn ang="f45">
                <a:pos x="f89" y="f88"/>
              </a:cxn>
              <a:cxn ang="f45">
                <a:pos x="f89" y="f83"/>
              </a:cxn>
              <a:cxn ang="f45">
                <a:pos x="f89" y="f79"/>
              </a:cxn>
              <a:cxn ang="f45">
                <a:pos x="f78" y="f79"/>
              </a:cxn>
            </a:cxnLst>
            <a:rect l="f74" t="f77" r="f75" b="f76"/>
            <a:pathLst>
              <a:path w="3840" h="277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cubicBezTo>
                  <a:pt x="f14" y="f15"/>
                  <a:pt x="f14" y="f15"/>
                  <a:pt x="f14" y="f15"/>
                </a:cubicBezTo>
                <a:cubicBezTo>
                  <a:pt x="f16" y="f15"/>
                  <a:pt x="f16" y="f15"/>
                  <a:pt x="f16" y="f15"/>
                </a:cubicBezTo>
                <a:cubicBezTo>
                  <a:pt x="f17" y="f13"/>
                  <a:pt x="f17" y="f13"/>
                  <a:pt x="f17" y="f13"/>
                </a:cubicBezTo>
                <a:cubicBezTo>
                  <a:pt x="f18" y="f11"/>
                  <a:pt x="f19" y="f5"/>
                  <a:pt x="f20" y="f5"/>
                </a:cubicBezTo>
                <a:cubicBezTo>
                  <a:pt x="f5" y="f5"/>
                  <a:pt x="f5" y="f5"/>
                  <a:pt x="f5" y="f5"/>
                </a:cubicBezTo>
                <a:cubicBezTo>
                  <a:pt x="f5" y="f15"/>
                  <a:pt x="f5" y="f15"/>
                  <a:pt x="f5" y="f15"/>
                </a:cubicBezTo>
                <a:cubicBezTo>
                  <a:pt x="f5" y="f7"/>
                  <a:pt x="f5" y="f7"/>
                  <a:pt x="f5" y="f7"/>
                </a:cubicBezTo>
                <a:cubicBezTo>
                  <a:pt x="f6" y="f7"/>
                  <a:pt x="f6" y="f7"/>
                  <a:pt x="f6" y="f7"/>
                </a:cubicBezTo>
                <a:cubicBezTo>
                  <a:pt x="f6" y="f15"/>
                  <a:pt x="f6" y="f15"/>
                  <a:pt x="f6" y="f15"/>
                </a:cubicBezTo>
                <a:cubicBezTo>
                  <a:pt x="f6" y="f5"/>
                  <a:pt x="f6" y="f5"/>
                  <a:pt x="f6" y="f5"/>
                </a:cubicBezTo>
                <a:lnTo>
                  <a:pt x="f8" y="f5"/>
                </a:lnTo>
                <a:close/>
              </a:path>
            </a:pathLst>
          </a:custGeom>
          <a:solidFill>
            <a:srgbClr val="004CC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960426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07B11D8-7090-4C7D-BBFC-0D46E6DC9EBC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338626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1168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  <p:sldLayoutId id="2147483661" r:id="rId5"/>
    <p:sldLayoutId id="2147483664" r:id="rId6"/>
    <p:sldLayoutId id="2147483667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57F09BE-75A6-4C01-87A7-61FCA1FDF3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01236" cy="686723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E55AB841-6700-487A-9039-EFEC42F7502D}"/>
              </a:ext>
            </a:extLst>
          </p:cNvPr>
          <p:cNvSpPr/>
          <p:nvPr/>
        </p:nvSpPr>
        <p:spPr>
          <a:xfrm>
            <a:off x="1586753" y="0"/>
            <a:ext cx="1699227" cy="6857998"/>
          </a:xfrm>
          <a:prstGeom prst="rect">
            <a:avLst/>
          </a:prstGeom>
          <a:solidFill>
            <a:srgbClr val="004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2703BFF2-6302-4380-B0AB-FD9E31F5379F}"/>
              </a:ext>
            </a:extLst>
          </p:cNvPr>
          <p:cNvSpPr/>
          <p:nvPr/>
        </p:nvSpPr>
        <p:spPr>
          <a:xfrm>
            <a:off x="3172" y="339507"/>
            <a:ext cx="12188823" cy="732022"/>
          </a:xfrm>
          <a:prstGeom prst="rect">
            <a:avLst/>
          </a:prstGeom>
          <a:solidFill>
            <a:srgbClr val="004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2" name="Rectángulo 5">
            <a:extLst>
              <a:ext uri="{FF2B5EF4-FFF2-40B4-BE49-F238E27FC236}">
                <a16:creationId xmlns:a16="http://schemas.microsoft.com/office/drawing/2014/main" id="{4072E19B-1192-4350-AE69-A12D816703E1}"/>
              </a:ext>
            </a:extLst>
          </p:cNvPr>
          <p:cNvSpPr/>
          <p:nvPr/>
        </p:nvSpPr>
        <p:spPr>
          <a:xfrm>
            <a:off x="-9236" y="4240649"/>
            <a:ext cx="12201236" cy="26265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3295650"/>
              <a:gd name="f8" fmla="val 14748"/>
              <a:gd name="f9" fmla="val 1371600"/>
              <a:gd name="f10" fmla="+- 0 0 -90"/>
              <a:gd name="f11" fmla="*/ f3 1 12192000"/>
              <a:gd name="f12" fmla="*/ f4 1 329565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2192000"/>
              <a:gd name="f21" fmla="*/ f17 1 3295650"/>
              <a:gd name="f22" fmla="*/ 14748 f18 1"/>
              <a:gd name="f23" fmla="*/ 1371600 f17 1"/>
              <a:gd name="f24" fmla="*/ 12192000 f18 1"/>
              <a:gd name="f25" fmla="*/ 0 f17 1"/>
              <a:gd name="f26" fmla="*/ 3295650 f17 1"/>
              <a:gd name="f27" fmla="*/ 0 f18 1"/>
              <a:gd name="f28" fmla="+- f19 0 f1"/>
              <a:gd name="f29" fmla="*/ f22 1 12192000"/>
              <a:gd name="f30" fmla="*/ f23 1 3295650"/>
              <a:gd name="f31" fmla="*/ f24 1 12192000"/>
              <a:gd name="f32" fmla="*/ f25 1 3295650"/>
              <a:gd name="f33" fmla="*/ f26 1 3295650"/>
              <a:gd name="f34" fmla="*/ f27 1 12192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1" y="f53"/>
              </a:cxn>
              <a:cxn ang="f28">
                <a:pos x="f54" y="f53"/>
              </a:cxn>
              <a:cxn ang="f28">
                <a:pos x="f49" y="f50"/>
              </a:cxn>
            </a:cxnLst>
            <a:rect l="f45" t="f48" r="f46" b="f47"/>
            <a:pathLst>
              <a:path w="12192000" h="3295650">
                <a:moveTo>
                  <a:pt x="f8" y="f9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5" name="Gráfico 10">
            <a:extLst>
              <a:ext uri="{FF2B5EF4-FFF2-40B4-BE49-F238E27FC236}">
                <a16:creationId xmlns:a16="http://schemas.microsoft.com/office/drawing/2014/main" id="{3470FDA4-A19C-4A7C-B06E-EFB3F6214FC7}"/>
              </a:ext>
            </a:extLst>
          </p:cNvPr>
          <p:cNvGrpSpPr/>
          <p:nvPr/>
        </p:nvGrpSpPr>
        <p:grpSpPr>
          <a:xfrm>
            <a:off x="10283483" y="184500"/>
            <a:ext cx="1632605" cy="1632605"/>
            <a:chOff x="8737677" y="4621533"/>
            <a:chExt cx="703393" cy="703393"/>
          </a:xfrm>
        </p:grpSpPr>
        <p:sp>
          <p:nvSpPr>
            <p:cNvPr id="6" name="Forma libre: forma 22">
              <a:extLst>
                <a:ext uri="{FF2B5EF4-FFF2-40B4-BE49-F238E27FC236}">
                  <a16:creationId xmlns:a16="http://schemas.microsoft.com/office/drawing/2014/main" id="{22161F9A-7730-45F3-B5AF-4AAA5686537A}"/>
                </a:ext>
              </a:extLst>
            </p:cNvPr>
            <p:cNvSpPr/>
            <p:nvPr/>
          </p:nvSpPr>
          <p:spPr>
            <a:xfrm>
              <a:off x="8737677" y="4621533"/>
              <a:ext cx="703393" cy="7033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Forma libre: forma 23">
              <a:extLst>
                <a:ext uri="{FF2B5EF4-FFF2-40B4-BE49-F238E27FC236}">
                  <a16:creationId xmlns:a16="http://schemas.microsoft.com/office/drawing/2014/main" id="{02BF07C0-5AD1-4206-9063-C7B472922DD6}"/>
                </a:ext>
              </a:extLst>
            </p:cNvPr>
            <p:cNvSpPr/>
            <p:nvPr/>
          </p:nvSpPr>
          <p:spPr>
            <a:xfrm>
              <a:off x="8828166" y="4707943"/>
              <a:ext cx="548237" cy="530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6B8A8431-EAA5-4A75-BEB2-818E582C0767}"/>
              </a:ext>
            </a:extLst>
          </p:cNvPr>
          <p:cNvSpPr txBox="1"/>
          <p:nvPr/>
        </p:nvSpPr>
        <p:spPr>
          <a:xfrm>
            <a:off x="6605049" y="5361246"/>
            <a:ext cx="496571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60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83E49474-CCA7-4EFA-8848-7764DF5D4B06}"/>
              </a:ext>
            </a:extLst>
          </p:cNvPr>
          <p:cNvSpPr txBox="1"/>
          <p:nvPr/>
        </p:nvSpPr>
        <p:spPr>
          <a:xfrm>
            <a:off x="6730339" y="5970042"/>
            <a:ext cx="4715131" cy="340522"/>
          </a:xfrm>
          <a:prstGeom prst="rect">
            <a:avLst/>
          </a:prstGeom>
          <a:solidFill>
            <a:srgbClr val="020202">
              <a:alpha val="38000"/>
            </a:srgbClr>
          </a:solidFill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Raleway" pitchFamily="2"/>
                <a:ea typeface="Arial Unicode MS"/>
                <a:cs typeface="Arial" panose="020B0604020202020204" pitchFamily="34" charset="0"/>
              </a:rPr>
              <a:t>Insert the Subtitle of Your Presentation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26BAFCE2-5376-40CA-A245-31D3A9DD6140}"/>
              </a:ext>
            </a:extLst>
          </p:cNvPr>
          <p:cNvSpPr txBox="1"/>
          <p:nvPr/>
        </p:nvSpPr>
        <p:spPr>
          <a:xfrm>
            <a:off x="5937056" y="3712859"/>
            <a:ext cx="6072785" cy="1754326"/>
          </a:xfrm>
          <a:prstGeom prst="rect">
            <a:avLst/>
          </a:prstGeom>
          <a:noFill/>
          <a:ln cap="flat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 dirty="0">
                <a:solidFill>
                  <a:srgbClr val="FFC000"/>
                </a:solidFill>
                <a:uFillTx/>
                <a:latin typeface="Arial Black" pitchFamily="34"/>
                <a:ea typeface="Arial Unicode MS"/>
              </a:rPr>
              <a:t>COLOMBIAN GASTRONOMY</a:t>
            </a:r>
            <a:endParaRPr lang="en-US" sz="5400" b="0" i="0" u="none" strike="noStrike" kern="1200" cap="none" spc="0" baseline="0" dirty="0">
              <a:solidFill>
                <a:srgbClr val="FFC000"/>
              </a:solidFill>
              <a:uFillTx/>
              <a:latin typeface="Arial Black" panose="020B0A040201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2" name="Isosceles Triangle 263">
            <a:extLst>
              <a:ext uri="{FF2B5EF4-FFF2-40B4-BE49-F238E27FC236}">
                <a16:creationId xmlns:a16="http://schemas.microsoft.com/office/drawing/2014/main" id="{BA73C55B-A34B-496A-BC0F-E54FFCC5FC3E}"/>
              </a:ext>
            </a:extLst>
          </p:cNvPr>
          <p:cNvSpPr/>
          <p:nvPr/>
        </p:nvSpPr>
        <p:spPr>
          <a:xfrm rot="2892383">
            <a:off x="-312674" y="520356"/>
            <a:ext cx="7567684" cy="652386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D0D0D">
              <a:alpha val="2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1C60299-DB2E-4A6A-90BD-8BC0E08BE3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2719" y="1679118"/>
            <a:ext cx="3186606" cy="176984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0CC9F6D-5D4F-4681-A007-71D85791DA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6" y="1580867"/>
            <a:ext cx="6039636" cy="5277131"/>
          </a:xfrm>
          <a:prstGeom prst="rect">
            <a:avLst/>
          </a:prstGeom>
        </p:spPr>
      </p:pic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F6366E80-3ABE-4F40-AE25-251C5AF6D0AB}"/>
              </a:ext>
            </a:extLst>
          </p:cNvPr>
          <p:cNvCxnSpPr/>
          <p:nvPr/>
        </p:nvCxnSpPr>
        <p:spPr>
          <a:xfrm>
            <a:off x="6973204" y="3448964"/>
            <a:ext cx="4051689" cy="0"/>
          </a:xfrm>
          <a:prstGeom prst="line">
            <a:avLst/>
          </a:prstGeom>
          <a:ln w="57150">
            <a:solidFill>
              <a:srgbClr val="004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3">
            <a:extLst>
              <a:ext uri="{FF2B5EF4-FFF2-40B4-BE49-F238E27FC236}">
                <a16:creationId xmlns:a16="http://schemas.microsoft.com/office/drawing/2014/main" id="{BAD4AF64-0CD9-4A37-8B9F-C5E94D624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651" y="1551987"/>
            <a:ext cx="3465807" cy="5381686"/>
          </a:xfrm>
          <a:prstGeom prst="rect">
            <a:avLst/>
          </a:prstGeom>
        </p:spPr>
      </p:pic>
      <p:sp>
        <p:nvSpPr>
          <p:cNvPr id="2" name="Rectangle 39">
            <a:extLst>
              <a:ext uri="{FF2B5EF4-FFF2-40B4-BE49-F238E27FC236}">
                <a16:creationId xmlns:a16="http://schemas.microsoft.com/office/drawing/2014/main" id="{4929840D-E0CE-4504-9703-570EE19E425E}"/>
              </a:ext>
            </a:extLst>
          </p:cNvPr>
          <p:cNvSpPr/>
          <p:nvPr/>
        </p:nvSpPr>
        <p:spPr>
          <a:xfrm>
            <a:off x="5109621" y="190432"/>
            <a:ext cx="1306284" cy="6667568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TextBox 43">
            <a:extLst>
              <a:ext uri="{FF2B5EF4-FFF2-40B4-BE49-F238E27FC236}">
                <a16:creationId xmlns:a16="http://schemas.microsoft.com/office/drawing/2014/main" id="{54046ED7-2980-40CB-8704-80AD26E17FBF}"/>
              </a:ext>
            </a:extLst>
          </p:cNvPr>
          <p:cNvSpPr txBox="1"/>
          <p:nvPr/>
        </p:nvSpPr>
        <p:spPr>
          <a:xfrm>
            <a:off x="5109621" y="1413488"/>
            <a:ext cx="132002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Content  Here</a:t>
            </a:r>
          </a:p>
        </p:txBody>
      </p:sp>
      <p:sp>
        <p:nvSpPr>
          <p:cNvPr id="4" name="TextBox 54">
            <a:extLst>
              <a:ext uri="{FF2B5EF4-FFF2-40B4-BE49-F238E27FC236}">
                <a16:creationId xmlns:a16="http://schemas.microsoft.com/office/drawing/2014/main" id="{9726E0D0-E50D-4AD3-A10E-8C4679BD9E48}"/>
              </a:ext>
            </a:extLst>
          </p:cNvPr>
          <p:cNvSpPr txBox="1"/>
          <p:nvPr/>
        </p:nvSpPr>
        <p:spPr>
          <a:xfrm>
            <a:off x="5109621" y="3155768"/>
            <a:ext cx="132002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Content  Here</a:t>
            </a:r>
          </a:p>
        </p:txBody>
      </p:sp>
      <p:sp>
        <p:nvSpPr>
          <p:cNvPr id="5" name="TextBox 56">
            <a:extLst>
              <a:ext uri="{FF2B5EF4-FFF2-40B4-BE49-F238E27FC236}">
                <a16:creationId xmlns:a16="http://schemas.microsoft.com/office/drawing/2014/main" id="{2299E502-260E-4B7C-AE3D-D6F0EA69460D}"/>
              </a:ext>
            </a:extLst>
          </p:cNvPr>
          <p:cNvSpPr txBox="1"/>
          <p:nvPr/>
        </p:nvSpPr>
        <p:spPr>
          <a:xfrm>
            <a:off x="5109621" y="4899410"/>
            <a:ext cx="132002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Content  Here</a:t>
            </a:r>
          </a:p>
        </p:txBody>
      </p:sp>
      <p:grpSp>
        <p:nvGrpSpPr>
          <p:cNvPr id="6" name="Group 57">
            <a:extLst>
              <a:ext uri="{FF2B5EF4-FFF2-40B4-BE49-F238E27FC236}">
                <a16:creationId xmlns:a16="http://schemas.microsoft.com/office/drawing/2014/main" id="{1CBCD5A1-4DC9-4D90-8F0B-68244342B31B}"/>
              </a:ext>
            </a:extLst>
          </p:cNvPr>
          <p:cNvGrpSpPr/>
          <p:nvPr/>
        </p:nvGrpSpPr>
        <p:grpSpPr>
          <a:xfrm>
            <a:off x="7007312" y="604336"/>
            <a:ext cx="4701863" cy="1238024"/>
            <a:chOff x="7007312" y="604336"/>
            <a:chExt cx="4701863" cy="1238024"/>
          </a:xfrm>
        </p:grpSpPr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435F6424-3139-4468-9689-0C94C53A00CE}"/>
                </a:ext>
              </a:extLst>
            </p:cNvPr>
            <p:cNvSpPr txBox="1"/>
            <p:nvPr/>
          </p:nvSpPr>
          <p:spPr>
            <a:xfrm>
              <a:off x="7007312" y="604336"/>
              <a:ext cx="1608091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47996" tIns="0" rIns="24003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25%</a:t>
              </a:r>
            </a:p>
          </p:txBody>
        </p:sp>
        <p:grpSp>
          <p:nvGrpSpPr>
            <p:cNvPr id="8" name="Group 64">
              <a:extLst>
                <a:ext uri="{FF2B5EF4-FFF2-40B4-BE49-F238E27FC236}">
                  <a16:creationId xmlns:a16="http://schemas.microsoft.com/office/drawing/2014/main" id="{DECE9BEB-1118-448E-B0B6-0708EA361299}"/>
                </a:ext>
              </a:extLst>
            </p:cNvPr>
            <p:cNvGrpSpPr/>
            <p:nvPr/>
          </p:nvGrpSpPr>
          <p:grpSpPr>
            <a:xfrm>
              <a:off x="7007312" y="1158334"/>
              <a:ext cx="4701863" cy="684026"/>
              <a:chOff x="7007312" y="1158334"/>
              <a:chExt cx="4701863" cy="684026"/>
            </a:xfrm>
          </p:grpSpPr>
          <p:sp>
            <p:nvSpPr>
              <p:cNvPr id="9" name="TextBox 60">
                <a:extLst>
                  <a:ext uri="{FF2B5EF4-FFF2-40B4-BE49-F238E27FC236}">
                    <a16:creationId xmlns:a16="http://schemas.microsoft.com/office/drawing/2014/main" id="{E6664477-BBDD-45C6-A854-D60C3F7CC785}"/>
                  </a:ext>
                </a:extLst>
              </p:cNvPr>
              <p:cNvSpPr txBox="1"/>
              <p:nvPr/>
            </p:nvSpPr>
            <p:spPr>
              <a:xfrm>
                <a:off x="7007312" y="1158334"/>
                <a:ext cx="4701863" cy="30777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ctr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1" i="0" u="none" strike="noStrike" kern="1200" cap="none" spc="0" baseline="0">
                    <a:solidFill>
                      <a:srgbClr val="948A54"/>
                    </a:solidFill>
                    <a:uFillTx/>
                    <a:latin typeface="Arial"/>
                    <a:ea typeface="Arial Unicode MS"/>
                    <a:cs typeface="Arial" panose="020B0604020202020204" pitchFamily="34" charset="0"/>
                  </a:rPr>
                  <a:t>Content  Here</a:t>
                </a:r>
              </a:p>
            </p:txBody>
          </p:sp>
          <p:sp>
            <p:nvSpPr>
              <p:cNvPr id="10" name="TextBox 61">
                <a:extLst>
                  <a:ext uri="{FF2B5EF4-FFF2-40B4-BE49-F238E27FC236}">
                    <a16:creationId xmlns:a16="http://schemas.microsoft.com/office/drawing/2014/main" id="{B39DEC4A-3A5C-477F-B691-3FC319876DB2}"/>
                  </a:ext>
                </a:extLst>
              </p:cNvPr>
              <p:cNvSpPr txBox="1"/>
              <p:nvPr/>
            </p:nvSpPr>
            <p:spPr>
              <a:xfrm>
                <a:off x="7007312" y="1380698"/>
                <a:ext cx="4701863" cy="46166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Arial" panose="020B0604020202020204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11" name="Group 62">
            <a:extLst>
              <a:ext uri="{FF2B5EF4-FFF2-40B4-BE49-F238E27FC236}">
                <a16:creationId xmlns:a16="http://schemas.microsoft.com/office/drawing/2014/main" id="{CE8F41CD-50C9-4BD6-AF29-349608DDE88F}"/>
              </a:ext>
            </a:extLst>
          </p:cNvPr>
          <p:cNvGrpSpPr/>
          <p:nvPr/>
        </p:nvGrpSpPr>
        <p:grpSpPr>
          <a:xfrm>
            <a:off x="7007312" y="2399047"/>
            <a:ext cx="4701863" cy="1238024"/>
            <a:chOff x="7007312" y="2399047"/>
            <a:chExt cx="4701863" cy="1238024"/>
          </a:xfrm>
        </p:grpSpPr>
        <p:sp>
          <p:nvSpPr>
            <p:cNvPr id="12" name="TextBox 63">
              <a:extLst>
                <a:ext uri="{FF2B5EF4-FFF2-40B4-BE49-F238E27FC236}">
                  <a16:creationId xmlns:a16="http://schemas.microsoft.com/office/drawing/2014/main" id="{644036A2-2B73-4219-AED1-E91E9B5FB417}"/>
                </a:ext>
              </a:extLst>
            </p:cNvPr>
            <p:cNvSpPr txBox="1"/>
            <p:nvPr/>
          </p:nvSpPr>
          <p:spPr>
            <a:xfrm>
              <a:off x="7007312" y="2399047"/>
              <a:ext cx="1608091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47996" tIns="0" rIns="24003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28%</a:t>
              </a:r>
            </a:p>
          </p:txBody>
        </p:sp>
        <p:grpSp>
          <p:nvGrpSpPr>
            <p:cNvPr id="13" name="Group 64">
              <a:extLst>
                <a:ext uri="{FF2B5EF4-FFF2-40B4-BE49-F238E27FC236}">
                  <a16:creationId xmlns:a16="http://schemas.microsoft.com/office/drawing/2014/main" id="{3DB2646F-F7B2-4811-B85F-D4FD9C140B85}"/>
                </a:ext>
              </a:extLst>
            </p:cNvPr>
            <p:cNvGrpSpPr/>
            <p:nvPr/>
          </p:nvGrpSpPr>
          <p:grpSpPr>
            <a:xfrm>
              <a:off x="7007312" y="2953045"/>
              <a:ext cx="4701863" cy="684026"/>
              <a:chOff x="7007312" y="2953045"/>
              <a:chExt cx="4701863" cy="684026"/>
            </a:xfrm>
          </p:grpSpPr>
          <p:sp>
            <p:nvSpPr>
              <p:cNvPr id="14" name="TextBox 65">
                <a:extLst>
                  <a:ext uri="{FF2B5EF4-FFF2-40B4-BE49-F238E27FC236}">
                    <a16:creationId xmlns:a16="http://schemas.microsoft.com/office/drawing/2014/main" id="{06E854C4-F3F4-451A-8B2E-4F04E65BBBF0}"/>
                  </a:ext>
                </a:extLst>
              </p:cNvPr>
              <p:cNvSpPr txBox="1"/>
              <p:nvPr/>
            </p:nvSpPr>
            <p:spPr>
              <a:xfrm>
                <a:off x="7007312" y="2953045"/>
                <a:ext cx="4701863" cy="30777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ctr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1" i="0" u="none" strike="noStrike" kern="1200" cap="none" spc="0" baseline="0">
                    <a:solidFill>
                      <a:srgbClr val="948A54"/>
                    </a:solidFill>
                    <a:uFillTx/>
                    <a:latin typeface="Arial"/>
                    <a:ea typeface="Arial Unicode MS"/>
                    <a:cs typeface="Arial" panose="020B0604020202020204" pitchFamily="34" charset="0"/>
                  </a:rPr>
                  <a:t>Content  Here</a:t>
                </a:r>
              </a:p>
            </p:txBody>
          </p:sp>
          <p:sp>
            <p:nvSpPr>
              <p:cNvPr id="15" name="TextBox 66">
                <a:extLst>
                  <a:ext uri="{FF2B5EF4-FFF2-40B4-BE49-F238E27FC236}">
                    <a16:creationId xmlns:a16="http://schemas.microsoft.com/office/drawing/2014/main" id="{06851D97-0CA0-4334-9183-760DD5B8BAAB}"/>
                  </a:ext>
                </a:extLst>
              </p:cNvPr>
              <p:cNvSpPr txBox="1"/>
              <p:nvPr/>
            </p:nvSpPr>
            <p:spPr>
              <a:xfrm>
                <a:off x="7007312" y="3175409"/>
                <a:ext cx="4701863" cy="46166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Arial" panose="020B0604020202020204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16" name="Group 67">
            <a:extLst>
              <a:ext uri="{FF2B5EF4-FFF2-40B4-BE49-F238E27FC236}">
                <a16:creationId xmlns:a16="http://schemas.microsoft.com/office/drawing/2014/main" id="{F8948F4C-D26D-4663-9FC6-5E7A8788FE0E}"/>
              </a:ext>
            </a:extLst>
          </p:cNvPr>
          <p:cNvGrpSpPr/>
          <p:nvPr/>
        </p:nvGrpSpPr>
        <p:grpSpPr>
          <a:xfrm>
            <a:off x="7007312" y="4193758"/>
            <a:ext cx="4701863" cy="1238015"/>
            <a:chOff x="7007312" y="4193758"/>
            <a:chExt cx="4701863" cy="1238015"/>
          </a:xfrm>
        </p:grpSpPr>
        <p:sp>
          <p:nvSpPr>
            <p:cNvPr id="17" name="TextBox 68">
              <a:extLst>
                <a:ext uri="{FF2B5EF4-FFF2-40B4-BE49-F238E27FC236}">
                  <a16:creationId xmlns:a16="http://schemas.microsoft.com/office/drawing/2014/main" id="{54A3898E-5E36-468F-934E-6A48120818FE}"/>
                </a:ext>
              </a:extLst>
            </p:cNvPr>
            <p:cNvSpPr txBox="1"/>
            <p:nvPr/>
          </p:nvSpPr>
          <p:spPr>
            <a:xfrm>
              <a:off x="7007312" y="4193758"/>
              <a:ext cx="1608091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47996" tIns="0" rIns="24003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36%</a:t>
              </a:r>
            </a:p>
          </p:txBody>
        </p:sp>
        <p:grpSp>
          <p:nvGrpSpPr>
            <p:cNvPr id="18" name="Group 64">
              <a:extLst>
                <a:ext uri="{FF2B5EF4-FFF2-40B4-BE49-F238E27FC236}">
                  <a16:creationId xmlns:a16="http://schemas.microsoft.com/office/drawing/2014/main" id="{4F2A9A8D-06FD-438A-BCE7-5DF15B178F53}"/>
                </a:ext>
              </a:extLst>
            </p:cNvPr>
            <p:cNvGrpSpPr/>
            <p:nvPr/>
          </p:nvGrpSpPr>
          <p:grpSpPr>
            <a:xfrm>
              <a:off x="7007312" y="4747747"/>
              <a:ext cx="4701863" cy="684026"/>
              <a:chOff x="7007312" y="4747747"/>
              <a:chExt cx="4701863" cy="684026"/>
            </a:xfrm>
          </p:grpSpPr>
          <p:sp>
            <p:nvSpPr>
              <p:cNvPr id="19" name="TextBox 70">
                <a:extLst>
                  <a:ext uri="{FF2B5EF4-FFF2-40B4-BE49-F238E27FC236}">
                    <a16:creationId xmlns:a16="http://schemas.microsoft.com/office/drawing/2014/main" id="{A7D10630-39BB-4C70-BECC-4C4DA54EEECA}"/>
                  </a:ext>
                </a:extLst>
              </p:cNvPr>
              <p:cNvSpPr txBox="1"/>
              <p:nvPr/>
            </p:nvSpPr>
            <p:spPr>
              <a:xfrm>
                <a:off x="7007312" y="4747747"/>
                <a:ext cx="4701863" cy="30777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ctr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1" i="0" u="none" strike="noStrike" kern="1200" cap="none" spc="0" baseline="0">
                    <a:solidFill>
                      <a:srgbClr val="948A54"/>
                    </a:solidFill>
                    <a:uFillTx/>
                    <a:latin typeface="Arial"/>
                    <a:ea typeface="Arial Unicode MS"/>
                    <a:cs typeface="Arial" panose="020B0604020202020204" pitchFamily="34" charset="0"/>
                  </a:rPr>
                  <a:t>Content  Here</a:t>
                </a:r>
              </a:p>
            </p:txBody>
          </p:sp>
          <p:sp>
            <p:nvSpPr>
              <p:cNvPr id="20" name="TextBox 71">
                <a:extLst>
                  <a:ext uri="{FF2B5EF4-FFF2-40B4-BE49-F238E27FC236}">
                    <a16:creationId xmlns:a16="http://schemas.microsoft.com/office/drawing/2014/main" id="{5E8CBEA9-6DEF-46E2-B60E-BDFD75A2B6CD}"/>
                  </a:ext>
                </a:extLst>
              </p:cNvPr>
              <p:cNvSpPr txBox="1"/>
              <p:nvPr/>
            </p:nvSpPr>
            <p:spPr>
              <a:xfrm>
                <a:off x="7007312" y="4970111"/>
                <a:ext cx="4701863" cy="46166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Arial" panose="020B0604020202020204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802123EA-C9F4-4DAD-9F30-D26CEA0C492A}"/>
              </a:ext>
            </a:extLst>
          </p:cNvPr>
          <p:cNvSpPr txBox="1"/>
          <p:nvPr/>
        </p:nvSpPr>
        <p:spPr>
          <a:xfrm>
            <a:off x="-212164" y="318042"/>
            <a:ext cx="5540674" cy="724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Infographic Style</a:t>
            </a:r>
          </a:p>
        </p:txBody>
      </p:sp>
      <p:grpSp>
        <p:nvGrpSpPr>
          <p:cNvPr id="22" name="Grupo 2">
            <a:extLst>
              <a:ext uri="{FF2B5EF4-FFF2-40B4-BE49-F238E27FC236}">
                <a16:creationId xmlns:a16="http://schemas.microsoft.com/office/drawing/2014/main" id="{B053A10E-3F4E-4A37-86B4-963218BD8CF8}"/>
              </a:ext>
            </a:extLst>
          </p:cNvPr>
          <p:cNvGrpSpPr/>
          <p:nvPr/>
        </p:nvGrpSpPr>
        <p:grpSpPr>
          <a:xfrm>
            <a:off x="5328510" y="4030812"/>
            <a:ext cx="770692" cy="711540"/>
            <a:chOff x="5328510" y="4030812"/>
            <a:chExt cx="770692" cy="711540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120708D-9B11-4D60-A102-626AAA5670C4}"/>
                </a:ext>
              </a:extLst>
            </p:cNvPr>
            <p:cNvSpPr/>
            <p:nvPr/>
          </p:nvSpPr>
          <p:spPr>
            <a:xfrm>
              <a:off x="5328510" y="4030812"/>
              <a:ext cx="770692" cy="677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3"/>
                <a:gd name="f7" fmla="val 473"/>
                <a:gd name="f8" fmla="val 492"/>
                <a:gd name="f9" fmla="val 192"/>
                <a:gd name="f10" fmla="val 494"/>
                <a:gd name="f11" fmla="val 189"/>
                <a:gd name="f12" fmla="val 497"/>
                <a:gd name="f13" fmla="val 188"/>
                <a:gd name="f14" fmla="val 501"/>
                <a:gd name="f15" fmla="val 190"/>
                <a:gd name="f16" fmla="val 522"/>
                <a:gd name="f17" fmla="val 197"/>
                <a:gd name="f18" fmla="val 179"/>
                <a:gd name="f19" fmla="val 539"/>
                <a:gd name="f20" fmla="val 157"/>
                <a:gd name="f21" fmla="val 536"/>
                <a:gd name="f22" fmla="val 140"/>
                <a:gd name="f23" fmla="val 519"/>
                <a:gd name="f24" fmla="val 130"/>
                <a:gd name="f25" fmla="val 503"/>
                <a:gd name="f26" fmla="val 134"/>
                <a:gd name="f27" fmla="val 487"/>
                <a:gd name="f28" fmla="val 138"/>
                <a:gd name="f29" fmla="val 478"/>
                <a:gd name="f30" fmla="val 155"/>
                <a:gd name="f31" fmla="val 483"/>
                <a:gd name="f32" fmla="val 172"/>
                <a:gd name="f33" fmla="val 485"/>
                <a:gd name="f34" fmla="val 176"/>
                <a:gd name="f35" fmla="val 484"/>
                <a:gd name="f36" fmla="val 178"/>
                <a:gd name="f37" fmla="val 481"/>
                <a:gd name="f38" fmla="val 181"/>
                <a:gd name="f39" fmla="val 472"/>
                <a:gd name="f40" fmla="val 463"/>
                <a:gd name="f41" fmla="val 199"/>
                <a:gd name="f42" fmla="val 454"/>
                <a:gd name="f43" fmla="val 208"/>
                <a:gd name="f44" fmla="val 452"/>
                <a:gd name="f45" fmla="val 210"/>
                <a:gd name="f46" fmla="val 450"/>
                <a:gd name="f47" fmla="val 211"/>
                <a:gd name="f48" fmla="val 446"/>
                <a:gd name="f49" fmla="val 411"/>
                <a:gd name="f50" fmla="val 200"/>
                <a:gd name="f51" fmla="val 376"/>
                <a:gd name="f52" fmla="val 191"/>
                <a:gd name="f53" fmla="val 341"/>
                <a:gd name="f54" fmla="val 182"/>
                <a:gd name="f55" fmla="val 337"/>
                <a:gd name="f56" fmla="val 335"/>
                <a:gd name="f57" fmla="val 334"/>
                <a:gd name="f58" fmla="val 175"/>
                <a:gd name="f59" fmla="val 325"/>
                <a:gd name="f60" fmla="val 315"/>
                <a:gd name="f61" fmla="val 105"/>
                <a:gd name="f62" fmla="val 306"/>
                <a:gd name="f63" fmla="val 70"/>
                <a:gd name="f64" fmla="val 304"/>
                <a:gd name="f65" fmla="val 66"/>
                <a:gd name="f66" fmla="val 305"/>
                <a:gd name="f67" fmla="val 64"/>
                <a:gd name="f68" fmla="val 308"/>
                <a:gd name="f69" fmla="val 61"/>
                <a:gd name="f70" fmla="val 317"/>
                <a:gd name="f71" fmla="val 53"/>
                <a:gd name="f72" fmla="val 44"/>
                <a:gd name="f73" fmla="val 35"/>
                <a:gd name="f74" fmla="val 338"/>
                <a:gd name="f75" fmla="val 31"/>
                <a:gd name="f76" fmla="val 340"/>
                <a:gd name="f77" fmla="val 27"/>
                <a:gd name="f78" fmla="val 336"/>
                <a:gd name="f79" fmla="val 22"/>
                <a:gd name="f80" fmla="val 331"/>
                <a:gd name="f81" fmla="val 18"/>
                <a:gd name="f82" fmla="val 327"/>
                <a:gd name="f83" fmla="val 21"/>
                <a:gd name="f84" fmla="val 323"/>
                <a:gd name="f85" fmla="val 25"/>
                <a:gd name="f86" fmla="val 314"/>
                <a:gd name="f87" fmla="val 33"/>
                <a:gd name="f88" fmla="val 42"/>
                <a:gd name="f89" fmla="val 297"/>
                <a:gd name="f90" fmla="val 51"/>
                <a:gd name="f91" fmla="val 295"/>
                <a:gd name="f92" fmla="val 293"/>
                <a:gd name="f93" fmla="val 54"/>
                <a:gd name="f94" fmla="val 289"/>
                <a:gd name="f95" fmla="val 260"/>
                <a:gd name="f96" fmla="val 45"/>
                <a:gd name="f97" fmla="val 231"/>
                <a:gd name="f98" fmla="val 37"/>
                <a:gd name="f99" fmla="val 202"/>
                <a:gd name="f100" fmla="val 29"/>
                <a:gd name="f101" fmla="val 198"/>
                <a:gd name="f102" fmla="val 196"/>
                <a:gd name="f103" fmla="val 24"/>
                <a:gd name="f104" fmla="val 8"/>
                <a:gd name="f105" fmla="val 174"/>
                <a:gd name="f106" fmla="val 159"/>
                <a:gd name="f107" fmla="val 5"/>
                <a:gd name="f108" fmla="val 143"/>
                <a:gd name="f109" fmla="val 11"/>
                <a:gd name="f110" fmla="val 136"/>
                <a:gd name="f111" fmla="val 142"/>
                <a:gd name="f112" fmla="val 43"/>
                <a:gd name="f113" fmla="val 47"/>
                <a:gd name="f114" fmla="val 49"/>
                <a:gd name="f115" fmla="val 139"/>
                <a:gd name="f116" fmla="val 126"/>
                <a:gd name="f117" fmla="val 65"/>
                <a:gd name="f118" fmla="val 111"/>
                <a:gd name="f119" fmla="val 78"/>
                <a:gd name="f120" fmla="val 99"/>
                <a:gd name="f121" fmla="val 92"/>
                <a:gd name="f122" fmla="val 85"/>
                <a:gd name="f123" fmla="val 108"/>
                <a:gd name="f124" fmla="val 71"/>
                <a:gd name="f125" fmla="val 118"/>
                <a:gd name="f126" fmla="val 113"/>
                <a:gd name="f127" fmla="val 41"/>
                <a:gd name="f128" fmla="val 20"/>
                <a:gd name="f129" fmla="val 112"/>
                <a:gd name="f130" fmla="val 15"/>
                <a:gd name="f131" fmla="val 114"/>
                <a:gd name="f132" fmla="val 120"/>
                <a:gd name="f133" fmla="val 128"/>
                <a:gd name="f134" fmla="val 39"/>
                <a:gd name="f135" fmla="val 68"/>
                <a:gd name="f136" fmla="val 127"/>
                <a:gd name="f137" fmla="val 73"/>
                <a:gd name="f138" fmla="val 76"/>
                <a:gd name="f139" fmla="val 129"/>
                <a:gd name="f140" fmla="val 135"/>
                <a:gd name="f141" fmla="val 86"/>
                <a:gd name="f142" fmla="val 168"/>
                <a:gd name="f143" fmla="val 95"/>
                <a:gd name="f144" fmla="val 236"/>
                <a:gd name="f145" fmla="val 106"/>
                <a:gd name="f146" fmla="val 240"/>
                <a:gd name="f147" fmla="val 243"/>
                <a:gd name="f148" fmla="val 102"/>
                <a:gd name="f149" fmla="val 246"/>
                <a:gd name="f150" fmla="val 262"/>
                <a:gd name="f151" fmla="val 69"/>
                <a:gd name="f152" fmla="val 278"/>
                <a:gd name="f153" fmla="val 299"/>
                <a:gd name="f154" fmla="val 300"/>
                <a:gd name="f155" fmla="val 292"/>
                <a:gd name="f156" fmla="val 14"/>
                <a:gd name="f157" fmla="val 298"/>
                <a:gd name="f158" fmla="val 7"/>
                <a:gd name="f159" fmla="val 309"/>
                <a:gd name="f160" fmla="val 320"/>
                <a:gd name="f161" fmla="val 1"/>
                <a:gd name="f162" fmla="val 10"/>
                <a:gd name="f163" fmla="val 345"/>
                <a:gd name="f164" fmla="val 19"/>
                <a:gd name="f165" fmla="val 354"/>
                <a:gd name="f166" fmla="val 34"/>
                <a:gd name="f167" fmla="val 357"/>
                <a:gd name="f168" fmla="val 46"/>
                <a:gd name="f169" fmla="val 350"/>
                <a:gd name="f170" fmla="val 58"/>
                <a:gd name="f171" fmla="val 344"/>
                <a:gd name="f172" fmla="val 330"/>
                <a:gd name="f173" fmla="val 60"/>
                <a:gd name="f174" fmla="val 313"/>
                <a:gd name="f175" fmla="val 59"/>
                <a:gd name="f176" fmla="val 310"/>
                <a:gd name="f177" fmla="val 62"/>
                <a:gd name="f178" fmla="val 307"/>
                <a:gd name="f179" fmla="val 79"/>
                <a:gd name="f180" fmla="val 290"/>
                <a:gd name="f181" fmla="val 96"/>
                <a:gd name="f182" fmla="val 274"/>
                <a:gd name="f183" fmla="val 257"/>
                <a:gd name="f184" fmla="val 115"/>
                <a:gd name="f185" fmla="val 254"/>
                <a:gd name="f186" fmla="val 252"/>
                <a:gd name="f187" fmla="val 123"/>
                <a:gd name="f188" fmla="val 263"/>
                <a:gd name="f189" fmla="val 273"/>
                <a:gd name="f190" fmla="val 226"/>
                <a:gd name="f191" fmla="val 282"/>
                <a:gd name="f192" fmla="val 283"/>
                <a:gd name="f193" fmla="val 233"/>
                <a:gd name="f194" fmla="val 285"/>
                <a:gd name="f195" fmla="val 234"/>
                <a:gd name="f196" fmla="val 324"/>
                <a:gd name="f197" fmla="val 358"/>
                <a:gd name="f198" fmla="val 392"/>
                <a:gd name="f199" fmla="val 397"/>
                <a:gd name="f200" fmla="val 400"/>
                <a:gd name="f201" fmla="val 258"/>
                <a:gd name="f202" fmla="val 404"/>
                <a:gd name="f203" fmla="val 409"/>
                <a:gd name="f204" fmla="val 415"/>
                <a:gd name="f205" fmla="val 421"/>
                <a:gd name="f206" fmla="val 237"/>
                <a:gd name="f207" fmla="val 425"/>
                <a:gd name="f208" fmla="val 235"/>
                <a:gd name="f209" fmla="val 429"/>
                <a:gd name="f210" fmla="val 239"/>
                <a:gd name="f211" fmla="val 433"/>
                <a:gd name="f212" fmla="val 438"/>
                <a:gd name="f213" fmla="val 247"/>
                <a:gd name="f214" fmla="val 436"/>
                <a:gd name="f215" fmla="val 251"/>
                <a:gd name="f216" fmla="val 432"/>
                <a:gd name="f217" fmla="val 426"/>
                <a:gd name="f218" fmla="val 264"/>
                <a:gd name="f219" fmla="val 420"/>
                <a:gd name="f220" fmla="val 270"/>
                <a:gd name="f221" fmla="val 414"/>
                <a:gd name="f222" fmla="val 410"/>
                <a:gd name="f223" fmla="val 276"/>
                <a:gd name="f224" fmla="val 280"/>
                <a:gd name="f225" fmla="val 303"/>
                <a:gd name="f226" fmla="val 417"/>
                <a:gd name="f227" fmla="val 424"/>
                <a:gd name="f228" fmla="val 430"/>
                <a:gd name="f229" fmla="val 431"/>
                <a:gd name="f230" fmla="val 364"/>
                <a:gd name="f231" fmla="val 460"/>
                <a:gd name="f232" fmla="val 386"/>
                <a:gd name="f233" fmla="val 408"/>
                <a:gd name="f234" fmla="val 466"/>
                <a:gd name="f235" fmla="val 442"/>
                <a:gd name="f236" fmla="val 437"/>
                <a:gd name="f237" fmla="val 434"/>
                <a:gd name="f238" fmla="val 407"/>
                <a:gd name="f239" fmla="val 403"/>
                <a:gd name="f240" fmla="val 447"/>
                <a:gd name="f241" fmla="val 393"/>
                <a:gd name="f242" fmla="val 458"/>
                <a:gd name="f243" fmla="val 383"/>
                <a:gd name="f244" fmla="val 468"/>
                <a:gd name="f245" fmla="val 372"/>
                <a:gd name="f246" fmla="val 475"/>
                <a:gd name="f247" fmla="val 366"/>
                <a:gd name="f248" fmla="val 356"/>
                <a:gd name="f249" fmla="val 489"/>
                <a:gd name="f250" fmla="val 353"/>
                <a:gd name="f251" fmla="val 496"/>
                <a:gd name="f252" fmla="val 351"/>
                <a:gd name="f253" fmla="val 506"/>
                <a:gd name="f254" fmla="val 514"/>
                <a:gd name="f255" fmla="val 359"/>
                <a:gd name="f256" fmla="val 520"/>
                <a:gd name="f257" fmla="val 361"/>
                <a:gd name="f258" fmla="val 524"/>
                <a:gd name="f259" fmla="val 526"/>
                <a:gd name="f260" fmla="val 527"/>
                <a:gd name="f261" fmla="val 348"/>
                <a:gd name="f262" fmla="val 523"/>
                <a:gd name="f263" fmla="val 346"/>
                <a:gd name="f264" fmla="val 518"/>
                <a:gd name="f265" fmla="val 511"/>
                <a:gd name="f266" fmla="val 342"/>
                <a:gd name="f267" fmla="val 504"/>
                <a:gd name="f268" fmla="val 339"/>
                <a:gd name="f269" fmla="val 491"/>
                <a:gd name="f270" fmla="val 333"/>
                <a:gd name="f271" fmla="val 482"/>
                <a:gd name="f272" fmla="val 227"/>
                <a:gd name="f273" fmla="val 461"/>
                <a:gd name="f274" fmla="val 223"/>
                <a:gd name="f275" fmla="val 221"/>
                <a:gd name="f276" fmla="val 465"/>
                <a:gd name="f277" fmla="val 218"/>
                <a:gd name="f278" fmla="val 474"/>
                <a:gd name="f279" fmla="val 209"/>
                <a:gd name="f280" fmla="val 201"/>
                <a:gd name="f281" fmla="val 510"/>
                <a:gd name="f282" fmla="val 148"/>
                <a:gd name="f283" fmla="val 154"/>
                <a:gd name="f284" fmla="val 162"/>
                <a:gd name="f285" fmla="val 170"/>
                <a:gd name="f286" fmla="val 149"/>
                <a:gd name="f287" fmla="val 32"/>
                <a:gd name="f288" fmla="val 318"/>
                <a:gd name="f289" fmla="val 311"/>
                <a:gd name="f290" fmla="val 332"/>
                <a:gd name="f291" fmla="val 169"/>
                <a:gd name="f292" fmla="val 183"/>
                <a:gd name="f293" fmla="val 40"/>
                <a:gd name="f294" fmla="val 161"/>
                <a:gd name="f295" fmla="val 26"/>
                <a:gd name="f296" fmla="val 232"/>
                <a:gd name="f297" fmla="val 267"/>
                <a:gd name="f298" fmla="val 213"/>
                <a:gd name="f299" fmla="val 193"/>
                <a:gd name="f300" fmla="val 173"/>
                <a:gd name="f301" fmla="val 158"/>
                <a:gd name="f302" fmla="val 248"/>
                <a:gd name="f303" fmla="val 122"/>
                <a:gd name="f304" fmla="val 238"/>
                <a:gd name="f305" fmla="val 119"/>
                <a:gd name="f306" fmla="val 110"/>
                <a:gd name="f307" fmla="val 101"/>
                <a:gd name="f308" fmla="val 163"/>
                <a:gd name="f309" fmla="val 90"/>
                <a:gd name="f310" fmla="val 124"/>
                <a:gd name="f311" fmla="val 91"/>
                <a:gd name="f312" fmla="val 121"/>
                <a:gd name="f313" fmla="val 94"/>
                <a:gd name="f314" fmla="val 100"/>
                <a:gd name="f315" fmla="val 131"/>
                <a:gd name="f316" fmla="val 81"/>
                <a:gd name="f317" fmla="val 63"/>
                <a:gd name="f318" fmla="val 152"/>
                <a:gd name="f319" fmla="val 185"/>
                <a:gd name="f320" fmla="val 48"/>
                <a:gd name="f321" fmla="val 195"/>
                <a:gd name="f322" fmla="val 229"/>
                <a:gd name="f323" fmla="val 291"/>
                <a:gd name="f324" fmla="val 75"/>
                <a:gd name="f325" fmla="val 109"/>
                <a:gd name="f326" fmla="val 144"/>
                <a:gd name="f327" fmla="val 319"/>
                <a:gd name="f328" fmla="val 265"/>
                <a:gd name="f329" fmla="val 269"/>
                <a:gd name="f330" fmla="val 453"/>
                <a:gd name="f331" fmla="val 428"/>
                <a:gd name="f332" fmla="val 382"/>
                <a:gd name="f333" fmla="val 396"/>
                <a:gd name="f334" fmla="val 441"/>
                <a:gd name="f335" fmla="val 476"/>
                <a:gd name="f336" fmla="val 477"/>
                <a:gd name="f337" fmla="val 343"/>
                <a:gd name="f338" fmla="val 377"/>
                <a:gd name="f339" fmla="val 394"/>
                <a:gd name="f340" fmla="val 422"/>
                <a:gd name="f341" fmla="val 371"/>
                <a:gd name="f342" fmla="val 389"/>
                <a:gd name="f343" fmla="val 416"/>
                <a:gd name="f344" fmla="val 352"/>
                <a:gd name="f345" fmla="val 329"/>
                <a:gd name="f346" fmla="val 402"/>
                <a:gd name="f347" fmla="val 279"/>
                <a:gd name="f348" fmla="val 395"/>
                <a:gd name="f349" fmla="val 277"/>
                <a:gd name="f350" fmla="val 390"/>
                <a:gd name="f351" fmla="val 284"/>
                <a:gd name="f352" fmla="val 250"/>
                <a:gd name="f353" fmla="val 302"/>
                <a:gd name="f354" fmla="val 224"/>
                <a:gd name="f355" fmla="val 328"/>
                <a:gd name="f356" fmla="val 206"/>
                <a:gd name="f357" fmla="val 406"/>
                <a:gd name="f358" fmla="val 215"/>
                <a:gd name="f359" fmla="val 445"/>
                <a:gd name="f360" fmla="val 225"/>
                <a:gd name="f361" fmla="val 448"/>
                <a:gd name="f362" fmla="val 457"/>
                <a:gd name="f363" fmla="val 266"/>
                <a:gd name="f364" fmla="val 467"/>
                <a:gd name="f365" fmla="val 301"/>
                <a:gd name="f366" fmla="+- 0 0 -90"/>
                <a:gd name="f367" fmla="*/ f3 1 543"/>
                <a:gd name="f368" fmla="*/ f4 1 473"/>
                <a:gd name="f369" fmla="val f5"/>
                <a:gd name="f370" fmla="val f6"/>
                <a:gd name="f371" fmla="val f7"/>
                <a:gd name="f372" fmla="*/ f366 f0 1"/>
                <a:gd name="f373" fmla="+- f371 0 f369"/>
                <a:gd name="f374" fmla="+- f370 0 f369"/>
                <a:gd name="f375" fmla="*/ f372 1 f2"/>
                <a:gd name="f376" fmla="*/ f374 1 543"/>
                <a:gd name="f377" fmla="*/ f373 1 473"/>
                <a:gd name="f378" fmla="*/ 501 f374 1"/>
                <a:gd name="f379" fmla="*/ 190 f373 1"/>
                <a:gd name="f380" fmla="*/ 503 f374 1"/>
                <a:gd name="f381" fmla="*/ 134 f373 1"/>
                <a:gd name="f382" fmla="*/ 481 f374 1"/>
                <a:gd name="f383" fmla="*/ 181 f373 1"/>
                <a:gd name="f384" fmla="*/ 446 f374 1"/>
                <a:gd name="f385" fmla="*/ 210 f373 1"/>
                <a:gd name="f386" fmla="*/ 334 f374 1"/>
                <a:gd name="f387" fmla="*/ 175 f373 1"/>
                <a:gd name="f388" fmla="*/ 308 f374 1"/>
                <a:gd name="f389" fmla="*/ 61 f373 1"/>
                <a:gd name="f390" fmla="*/ 336 f374 1"/>
                <a:gd name="f391" fmla="*/ 22 f373 1"/>
                <a:gd name="f392" fmla="*/ 297 f374 1"/>
                <a:gd name="f393" fmla="*/ 51 f373 1"/>
                <a:gd name="f394" fmla="*/ 202 f374 1"/>
                <a:gd name="f395" fmla="*/ 29 f373 1"/>
                <a:gd name="f396" fmla="*/ 159 f374 1"/>
                <a:gd name="f397" fmla="*/ 5 f373 1"/>
                <a:gd name="f398" fmla="*/ 139 f374 1"/>
                <a:gd name="f399" fmla="*/ 53 f374 1"/>
                <a:gd name="f400" fmla="*/ 113 f373 1"/>
                <a:gd name="f401" fmla="*/ 15 f374 1"/>
                <a:gd name="f402" fmla="*/ 120 f373 1"/>
                <a:gd name="f403" fmla="*/ 68 f374 1"/>
                <a:gd name="f404" fmla="*/ 127 f373 1"/>
                <a:gd name="f405" fmla="*/ 105 f374 1"/>
                <a:gd name="f406" fmla="*/ 236 f373 1"/>
                <a:gd name="f407" fmla="*/ 295 f373 1"/>
                <a:gd name="f408" fmla="*/ 7 f374 1"/>
                <a:gd name="f409" fmla="*/ 309 f373 1"/>
                <a:gd name="f410" fmla="*/ 46 f374 1"/>
                <a:gd name="f411" fmla="*/ 350 f373 1"/>
                <a:gd name="f412" fmla="*/ 62 f374 1"/>
                <a:gd name="f413" fmla="*/ 307 f373 1"/>
                <a:gd name="f414" fmla="*/ 123 f374 1"/>
                <a:gd name="f415" fmla="*/ 254 f373 1"/>
                <a:gd name="f416" fmla="*/ 234 f374 1"/>
                <a:gd name="f417" fmla="*/ 290 f373 1"/>
                <a:gd name="f418" fmla="*/ 258 f374 1"/>
                <a:gd name="f419" fmla="*/ 404 f373 1"/>
                <a:gd name="f420" fmla="*/ 239 f374 1"/>
                <a:gd name="f421" fmla="*/ 433 f373 1"/>
                <a:gd name="f422" fmla="*/ 270 f374 1"/>
                <a:gd name="f423" fmla="*/ 414 f373 1"/>
                <a:gd name="f424" fmla="*/ 350 f374 1"/>
                <a:gd name="f425" fmla="*/ 430 f373 1"/>
                <a:gd name="f426" fmla="*/ 408 f374 1"/>
                <a:gd name="f427" fmla="*/ 466 f373 1"/>
                <a:gd name="f428" fmla="*/ 437 f374 1"/>
                <a:gd name="f429" fmla="*/ 403 f373 1"/>
                <a:gd name="f430" fmla="*/ 489 f374 1"/>
                <a:gd name="f431" fmla="*/ 353 f373 1"/>
                <a:gd name="f432" fmla="*/ 526 f374 1"/>
                <a:gd name="f433" fmla="*/ 354 f373 1"/>
                <a:gd name="f434" fmla="*/ 497 f374 1"/>
                <a:gd name="f435" fmla="*/ 339 f373 1"/>
                <a:gd name="f436" fmla="*/ 463 f374 1"/>
                <a:gd name="f437" fmla="*/ 227 f373 1"/>
                <a:gd name="f438" fmla="*/ 492 f374 1"/>
                <a:gd name="f439" fmla="*/ 192 f373 1"/>
                <a:gd name="f440" fmla="*/ 524 f374 1"/>
                <a:gd name="f441" fmla="*/ 162 f373 1"/>
                <a:gd name="f442" fmla="*/ 32 f374 1"/>
                <a:gd name="f443" fmla="*/ 31 f374 1"/>
                <a:gd name="f444" fmla="*/ 311 f373 1"/>
                <a:gd name="f445" fmla="*/ 182 f374 1"/>
                <a:gd name="f446" fmla="*/ 33 f373 1"/>
                <a:gd name="f447" fmla="*/ 155 f374 1"/>
                <a:gd name="f448" fmla="*/ 232 f374 1"/>
                <a:gd name="f449" fmla="*/ 267 f373 1"/>
                <a:gd name="f450" fmla="*/ 127 f374 1"/>
                <a:gd name="f451" fmla="*/ 239 f373 1"/>
                <a:gd name="f452" fmla="*/ 92 f374 1"/>
                <a:gd name="f453" fmla="*/ 129 f373 1"/>
                <a:gd name="f454" fmla="*/ 149 f374 1"/>
                <a:gd name="f455" fmla="*/ 63 f373 1"/>
                <a:gd name="f456" fmla="*/ 193 f374 1"/>
                <a:gd name="f457" fmla="*/ 48 f373 1"/>
                <a:gd name="f458" fmla="*/ 285 f374 1"/>
                <a:gd name="f459" fmla="*/ 68 f373 1"/>
                <a:gd name="f460" fmla="*/ 319 f374 1"/>
                <a:gd name="f461" fmla="*/ 179 f373 1"/>
                <a:gd name="f462" fmla="*/ 265 f373 1"/>
                <a:gd name="f463" fmla="*/ 397 f374 1"/>
                <a:gd name="f464" fmla="*/ 453 f373 1"/>
                <a:gd name="f465" fmla="*/ 396 f374 1"/>
                <a:gd name="f466" fmla="*/ 477 f374 1"/>
                <a:gd name="f467" fmla="*/ 341 f373 1"/>
                <a:gd name="f468" fmla="*/ 425 f374 1"/>
                <a:gd name="f469" fmla="*/ 394 f373 1"/>
                <a:gd name="f470" fmla="*/ 361 f374 1"/>
                <a:gd name="f471" fmla="*/ 411 f373 1"/>
                <a:gd name="f472" fmla="*/ 283 f374 1"/>
                <a:gd name="f473" fmla="*/ 396 f373 1"/>
                <a:gd name="f474" fmla="*/ 248 f374 1"/>
                <a:gd name="f475" fmla="*/ 284 f373 1"/>
                <a:gd name="f476" fmla="*/ 328 f374 1"/>
                <a:gd name="f477" fmla="*/ 199 f373 1"/>
                <a:gd name="f478" fmla="*/ 441 f374 1"/>
                <a:gd name="f479" fmla="*/ 224 f373 1"/>
                <a:gd name="f480" fmla="*/ 476 f374 1"/>
                <a:gd name="f481" fmla="*/ 337 f373 1"/>
                <a:gd name="f482" fmla="+- f375 0 f1"/>
                <a:gd name="f483" fmla="*/ f378 1 543"/>
                <a:gd name="f484" fmla="*/ f379 1 473"/>
                <a:gd name="f485" fmla="*/ f380 1 543"/>
                <a:gd name="f486" fmla="*/ f381 1 473"/>
                <a:gd name="f487" fmla="*/ f382 1 543"/>
                <a:gd name="f488" fmla="*/ f383 1 473"/>
                <a:gd name="f489" fmla="*/ f384 1 543"/>
                <a:gd name="f490" fmla="*/ f385 1 473"/>
                <a:gd name="f491" fmla="*/ f386 1 543"/>
                <a:gd name="f492" fmla="*/ f387 1 473"/>
                <a:gd name="f493" fmla="*/ f388 1 543"/>
                <a:gd name="f494" fmla="*/ f389 1 473"/>
                <a:gd name="f495" fmla="*/ f390 1 543"/>
                <a:gd name="f496" fmla="*/ f391 1 473"/>
                <a:gd name="f497" fmla="*/ f392 1 543"/>
                <a:gd name="f498" fmla="*/ f393 1 473"/>
                <a:gd name="f499" fmla="*/ f394 1 543"/>
                <a:gd name="f500" fmla="*/ f395 1 473"/>
                <a:gd name="f501" fmla="*/ f396 1 543"/>
                <a:gd name="f502" fmla="*/ f397 1 473"/>
                <a:gd name="f503" fmla="*/ f398 1 543"/>
                <a:gd name="f504" fmla="*/ f399 1 543"/>
                <a:gd name="f505" fmla="*/ f400 1 473"/>
                <a:gd name="f506" fmla="*/ f401 1 543"/>
                <a:gd name="f507" fmla="*/ f402 1 473"/>
                <a:gd name="f508" fmla="*/ f403 1 543"/>
                <a:gd name="f509" fmla="*/ f404 1 473"/>
                <a:gd name="f510" fmla="*/ f405 1 543"/>
                <a:gd name="f511" fmla="*/ f406 1 473"/>
                <a:gd name="f512" fmla="*/ f407 1 473"/>
                <a:gd name="f513" fmla="*/ f408 1 543"/>
                <a:gd name="f514" fmla="*/ f409 1 473"/>
                <a:gd name="f515" fmla="*/ f410 1 543"/>
                <a:gd name="f516" fmla="*/ f411 1 473"/>
                <a:gd name="f517" fmla="*/ f412 1 543"/>
                <a:gd name="f518" fmla="*/ f413 1 473"/>
                <a:gd name="f519" fmla="*/ f414 1 543"/>
                <a:gd name="f520" fmla="*/ f415 1 473"/>
                <a:gd name="f521" fmla="*/ f416 1 543"/>
                <a:gd name="f522" fmla="*/ f417 1 473"/>
                <a:gd name="f523" fmla="*/ f418 1 543"/>
                <a:gd name="f524" fmla="*/ f419 1 473"/>
                <a:gd name="f525" fmla="*/ f420 1 543"/>
                <a:gd name="f526" fmla="*/ f421 1 473"/>
                <a:gd name="f527" fmla="*/ f422 1 543"/>
                <a:gd name="f528" fmla="*/ f423 1 473"/>
                <a:gd name="f529" fmla="*/ f424 1 543"/>
                <a:gd name="f530" fmla="*/ f425 1 473"/>
                <a:gd name="f531" fmla="*/ f426 1 543"/>
                <a:gd name="f532" fmla="*/ f427 1 473"/>
                <a:gd name="f533" fmla="*/ f428 1 543"/>
                <a:gd name="f534" fmla="*/ f429 1 473"/>
                <a:gd name="f535" fmla="*/ f430 1 543"/>
                <a:gd name="f536" fmla="*/ f431 1 473"/>
                <a:gd name="f537" fmla="*/ f432 1 543"/>
                <a:gd name="f538" fmla="*/ f433 1 473"/>
                <a:gd name="f539" fmla="*/ f434 1 543"/>
                <a:gd name="f540" fmla="*/ f435 1 473"/>
                <a:gd name="f541" fmla="*/ f436 1 543"/>
                <a:gd name="f542" fmla="*/ f437 1 473"/>
                <a:gd name="f543" fmla="*/ f438 1 543"/>
                <a:gd name="f544" fmla="*/ f439 1 473"/>
                <a:gd name="f545" fmla="*/ f440 1 543"/>
                <a:gd name="f546" fmla="*/ f441 1 473"/>
                <a:gd name="f547" fmla="*/ f442 1 543"/>
                <a:gd name="f548" fmla="*/ f443 1 543"/>
                <a:gd name="f549" fmla="*/ f444 1 473"/>
                <a:gd name="f550" fmla="*/ f445 1 543"/>
                <a:gd name="f551" fmla="*/ f446 1 473"/>
                <a:gd name="f552" fmla="*/ f447 1 543"/>
                <a:gd name="f553" fmla="*/ f448 1 543"/>
                <a:gd name="f554" fmla="*/ f449 1 473"/>
                <a:gd name="f555" fmla="*/ f450 1 543"/>
                <a:gd name="f556" fmla="*/ f451 1 473"/>
                <a:gd name="f557" fmla="*/ f452 1 543"/>
                <a:gd name="f558" fmla="*/ f453 1 473"/>
                <a:gd name="f559" fmla="*/ f454 1 543"/>
                <a:gd name="f560" fmla="*/ f455 1 473"/>
                <a:gd name="f561" fmla="*/ f456 1 543"/>
                <a:gd name="f562" fmla="*/ f457 1 473"/>
                <a:gd name="f563" fmla="*/ f458 1 543"/>
                <a:gd name="f564" fmla="*/ f459 1 473"/>
                <a:gd name="f565" fmla="*/ f460 1 543"/>
                <a:gd name="f566" fmla="*/ f461 1 473"/>
                <a:gd name="f567" fmla="*/ f462 1 473"/>
                <a:gd name="f568" fmla="*/ f463 1 543"/>
                <a:gd name="f569" fmla="*/ f464 1 473"/>
                <a:gd name="f570" fmla="*/ f465 1 543"/>
                <a:gd name="f571" fmla="*/ f466 1 543"/>
                <a:gd name="f572" fmla="*/ f467 1 473"/>
                <a:gd name="f573" fmla="*/ f468 1 543"/>
                <a:gd name="f574" fmla="*/ f469 1 473"/>
                <a:gd name="f575" fmla="*/ f470 1 543"/>
                <a:gd name="f576" fmla="*/ f471 1 473"/>
                <a:gd name="f577" fmla="*/ f472 1 543"/>
                <a:gd name="f578" fmla="*/ f473 1 473"/>
                <a:gd name="f579" fmla="*/ f474 1 543"/>
                <a:gd name="f580" fmla="*/ f475 1 473"/>
                <a:gd name="f581" fmla="*/ f476 1 543"/>
                <a:gd name="f582" fmla="*/ f477 1 473"/>
                <a:gd name="f583" fmla="*/ f478 1 543"/>
                <a:gd name="f584" fmla="*/ f479 1 473"/>
                <a:gd name="f585" fmla="*/ f480 1 543"/>
                <a:gd name="f586" fmla="*/ f481 1 473"/>
                <a:gd name="f587" fmla="*/ 0 1 f376"/>
                <a:gd name="f588" fmla="*/ f370 1 f376"/>
                <a:gd name="f589" fmla="*/ 0 1 f377"/>
                <a:gd name="f590" fmla="*/ f371 1 f377"/>
                <a:gd name="f591" fmla="*/ f483 1 f376"/>
                <a:gd name="f592" fmla="*/ f484 1 f377"/>
                <a:gd name="f593" fmla="*/ f485 1 f376"/>
                <a:gd name="f594" fmla="*/ f486 1 f377"/>
                <a:gd name="f595" fmla="*/ f487 1 f376"/>
                <a:gd name="f596" fmla="*/ f488 1 f377"/>
                <a:gd name="f597" fmla="*/ f489 1 f376"/>
                <a:gd name="f598" fmla="*/ f490 1 f377"/>
                <a:gd name="f599" fmla="*/ f491 1 f376"/>
                <a:gd name="f600" fmla="*/ f492 1 f377"/>
                <a:gd name="f601" fmla="*/ f493 1 f376"/>
                <a:gd name="f602" fmla="*/ f494 1 f377"/>
                <a:gd name="f603" fmla="*/ f495 1 f376"/>
                <a:gd name="f604" fmla="*/ f496 1 f377"/>
                <a:gd name="f605" fmla="*/ f497 1 f376"/>
                <a:gd name="f606" fmla="*/ f498 1 f377"/>
                <a:gd name="f607" fmla="*/ f499 1 f376"/>
                <a:gd name="f608" fmla="*/ f500 1 f377"/>
                <a:gd name="f609" fmla="*/ f501 1 f376"/>
                <a:gd name="f610" fmla="*/ f502 1 f377"/>
                <a:gd name="f611" fmla="*/ f503 1 f376"/>
                <a:gd name="f612" fmla="*/ f504 1 f376"/>
                <a:gd name="f613" fmla="*/ f505 1 f377"/>
                <a:gd name="f614" fmla="*/ f506 1 f376"/>
                <a:gd name="f615" fmla="*/ f507 1 f377"/>
                <a:gd name="f616" fmla="*/ f508 1 f376"/>
                <a:gd name="f617" fmla="*/ f509 1 f377"/>
                <a:gd name="f618" fmla="*/ f510 1 f376"/>
                <a:gd name="f619" fmla="*/ f511 1 f377"/>
                <a:gd name="f620" fmla="*/ f512 1 f377"/>
                <a:gd name="f621" fmla="*/ f513 1 f376"/>
                <a:gd name="f622" fmla="*/ f514 1 f377"/>
                <a:gd name="f623" fmla="*/ f515 1 f376"/>
                <a:gd name="f624" fmla="*/ f516 1 f377"/>
                <a:gd name="f625" fmla="*/ f517 1 f376"/>
                <a:gd name="f626" fmla="*/ f518 1 f377"/>
                <a:gd name="f627" fmla="*/ f519 1 f376"/>
                <a:gd name="f628" fmla="*/ f520 1 f377"/>
                <a:gd name="f629" fmla="*/ f521 1 f376"/>
                <a:gd name="f630" fmla="*/ f522 1 f377"/>
                <a:gd name="f631" fmla="*/ f523 1 f376"/>
                <a:gd name="f632" fmla="*/ f524 1 f377"/>
                <a:gd name="f633" fmla="*/ f525 1 f376"/>
                <a:gd name="f634" fmla="*/ f526 1 f377"/>
                <a:gd name="f635" fmla="*/ f527 1 f376"/>
                <a:gd name="f636" fmla="*/ f528 1 f377"/>
                <a:gd name="f637" fmla="*/ f529 1 f376"/>
                <a:gd name="f638" fmla="*/ f530 1 f377"/>
                <a:gd name="f639" fmla="*/ f531 1 f376"/>
                <a:gd name="f640" fmla="*/ f532 1 f377"/>
                <a:gd name="f641" fmla="*/ f533 1 f376"/>
                <a:gd name="f642" fmla="*/ f534 1 f377"/>
                <a:gd name="f643" fmla="*/ f535 1 f376"/>
                <a:gd name="f644" fmla="*/ f536 1 f377"/>
                <a:gd name="f645" fmla="*/ f537 1 f376"/>
                <a:gd name="f646" fmla="*/ f538 1 f377"/>
                <a:gd name="f647" fmla="*/ f539 1 f376"/>
                <a:gd name="f648" fmla="*/ f540 1 f377"/>
                <a:gd name="f649" fmla="*/ f541 1 f376"/>
                <a:gd name="f650" fmla="*/ f542 1 f377"/>
                <a:gd name="f651" fmla="*/ f543 1 f376"/>
                <a:gd name="f652" fmla="*/ f544 1 f377"/>
                <a:gd name="f653" fmla="*/ f545 1 f376"/>
                <a:gd name="f654" fmla="*/ f546 1 f377"/>
                <a:gd name="f655" fmla="*/ f547 1 f376"/>
                <a:gd name="f656" fmla="*/ f548 1 f376"/>
                <a:gd name="f657" fmla="*/ f549 1 f377"/>
                <a:gd name="f658" fmla="*/ f550 1 f376"/>
                <a:gd name="f659" fmla="*/ f551 1 f377"/>
                <a:gd name="f660" fmla="*/ f552 1 f376"/>
                <a:gd name="f661" fmla="*/ f553 1 f376"/>
                <a:gd name="f662" fmla="*/ f554 1 f377"/>
                <a:gd name="f663" fmla="*/ f555 1 f376"/>
                <a:gd name="f664" fmla="*/ f556 1 f377"/>
                <a:gd name="f665" fmla="*/ f557 1 f376"/>
                <a:gd name="f666" fmla="*/ f558 1 f377"/>
                <a:gd name="f667" fmla="*/ f559 1 f376"/>
                <a:gd name="f668" fmla="*/ f560 1 f377"/>
                <a:gd name="f669" fmla="*/ f561 1 f376"/>
                <a:gd name="f670" fmla="*/ f562 1 f377"/>
                <a:gd name="f671" fmla="*/ f563 1 f376"/>
                <a:gd name="f672" fmla="*/ f564 1 f377"/>
                <a:gd name="f673" fmla="*/ f565 1 f376"/>
                <a:gd name="f674" fmla="*/ f566 1 f377"/>
                <a:gd name="f675" fmla="*/ f567 1 f377"/>
                <a:gd name="f676" fmla="*/ f568 1 f376"/>
                <a:gd name="f677" fmla="*/ f569 1 f377"/>
                <a:gd name="f678" fmla="*/ f570 1 f376"/>
                <a:gd name="f679" fmla="*/ f571 1 f376"/>
                <a:gd name="f680" fmla="*/ f572 1 f377"/>
                <a:gd name="f681" fmla="*/ f573 1 f376"/>
                <a:gd name="f682" fmla="*/ f574 1 f377"/>
                <a:gd name="f683" fmla="*/ f575 1 f376"/>
                <a:gd name="f684" fmla="*/ f576 1 f377"/>
                <a:gd name="f685" fmla="*/ f577 1 f376"/>
                <a:gd name="f686" fmla="*/ f578 1 f377"/>
                <a:gd name="f687" fmla="*/ f579 1 f376"/>
                <a:gd name="f688" fmla="*/ f580 1 f377"/>
                <a:gd name="f689" fmla="*/ f581 1 f376"/>
                <a:gd name="f690" fmla="*/ f582 1 f377"/>
                <a:gd name="f691" fmla="*/ f583 1 f376"/>
                <a:gd name="f692" fmla="*/ f584 1 f377"/>
                <a:gd name="f693" fmla="*/ f585 1 f376"/>
                <a:gd name="f694" fmla="*/ f586 1 f377"/>
                <a:gd name="f695" fmla="*/ f587 f367 1"/>
                <a:gd name="f696" fmla="*/ f588 f367 1"/>
                <a:gd name="f697" fmla="*/ f590 f368 1"/>
                <a:gd name="f698" fmla="*/ f589 f368 1"/>
                <a:gd name="f699" fmla="*/ f591 f367 1"/>
                <a:gd name="f700" fmla="*/ f592 f368 1"/>
                <a:gd name="f701" fmla="*/ f593 f367 1"/>
                <a:gd name="f702" fmla="*/ f594 f368 1"/>
                <a:gd name="f703" fmla="*/ f595 f367 1"/>
                <a:gd name="f704" fmla="*/ f596 f368 1"/>
                <a:gd name="f705" fmla="*/ f597 f367 1"/>
                <a:gd name="f706" fmla="*/ f598 f368 1"/>
                <a:gd name="f707" fmla="*/ f599 f367 1"/>
                <a:gd name="f708" fmla="*/ f600 f368 1"/>
                <a:gd name="f709" fmla="*/ f601 f367 1"/>
                <a:gd name="f710" fmla="*/ f602 f368 1"/>
                <a:gd name="f711" fmla="*/ f603 f367 1"/>
                <a:gd name="f712" fmla="*/ f604 f368 1"/>
                <a:gd name="f713" fmla="*/ f605 f367 1"/>
                <a:gd name="f714" fmla="*/ f606 f368 1"/>
                <a:gd name="f715" fmla="*/ f607 f367 1"/>
                <a:gd name="f716" fmla="*/ f608 f368 1"/>
                <a:gd name="f717" fmla="*/ f609 f367 1"/>
                <a:gd name="f718" fmla="*/ f610 f368 1"/>
                <a:gd name="f719" fmla="*/ f611 f367 1"/>
                <a:gd name="f720" fmla="*/ f612 f367 1"/>
                <a:gd name="f721" fmla="*/ f613 f368 1"/>
                <a:gd name="f722" fmla="*/ f614 f367 1"/>
                <a:gd name="f723" fmla="*/ f615 f368 1"/>
                <a:gd name="f724" fmla="*/ f616 f367 1"/>
                <a:gd name="f725" fmla="*/ f617 f368 1"/>
                <a:gd name="f726" fmla="*/ f618 f367 1"/>
                <a:gd name="f727" fmla="*/ f619 f368 1"/>
                <a:gd name="f728" fmla="*/ f620 f368 1"/>
                <a:gd name="f729" fmla="*/ f621 f367 1"/>
                <a:gd name="f730" fmla="*/ f622 f368 1"/>
                <a:gd name="f731" fmla="*/ f623 f367 1"/>
                <a:gd name="f732" fmla="*/ f624 f368 1"/>
                <a:gd name="f733" fmla="*/ f625 f367 1"/>
                <a:gd name="f734" fmla="*/ f626 f368 1"/>
                <a:gd name="f735" fmla="*/ f627 f367 1"/>
                <a:gd name="f736" fmla="*/ f628 f368 1"/>
                <a:gd name="f737" fmla="*/ f629 f367 1"/>
                <a:gd name="f738" fmla="*/ f630 f368 1"/>
                <a:gd name="f739" fmla="*/ f631 f367 1"/>
                <a:gd name="f740" fmla="*/ f632 f368 1"/>
                <a:gd name="f741" fmla="*/ f633 f367 1"/>
                <a:gd name="f742" fmla="*/ f634 f368 1"/>
                <a:gd name="f743" fmla="*/ f635 f367 1"/>
                <a:gd name="f744" fmla="*/ f636 f368 1"/>
                <a:gd name="f745" fmla="*/ f637 f367 1"/>
                <a:gd name="f746" fmla="*/ f638 f368 1"/>
                <a:gd name="f747" fmla="*/ f639 f367 1"/>
                <a:gd name="f748" fmla="*/ f640 f368 1"/>
                <a:gd name="f749" fmla="*/ f641 f367 1"/>
                <a:gd name="f750" fmla="*/ f642 f368 1"/>
                <a:gd name="f751" fmla="*/ f643 f367 1"/>
                <a:gd name="f752" fmla="*/ f644 f368 1"/>
                <a:gd name="f753" fmla="*/ f645 f367 1"/>
                <a:gd name="f754" fmla="*/ f646 f368 1"/>
                <a:gd name="f755" fmla="*/ f647 f367 1"/>
                <a:gd name="f756" fmla="*/ f648 f368 1"/>
                <a:gd name="f757" fmla="*/ f649 f367 1"/>
                <a:gd name="f758" fmla="*/ f650 f368 1"/>
                <a:gd name="f759" fmla="*/ f651 f367 1"/>
                <a:gd name="f760" fmla="*/ f652 f368 1"/>
                <a:gd name="f761" fmla="*/ f653 f367 1"/>
                <a:gd name="f762" fmla="*/ f654 f368 1"/>
                <a:gd name="f763" fmla="*/ f655 f367 1"/>
                <a:gd name="f764" fmla="*/ f656 f367 1"/>
                <a:gd name="f765" fmla="*/ f657 f368 1"/>
                <a:gd name="f766" fmla="*/ f658 f367 1"/>
                <a:gd name="f767" fmla="*/ f659 f368 1"/>
                <a:gd name="f768" fmla="*/ f660 f367 1"/>
                <a:gd name="f769" fmla="*/ f661 f367 1"/>
                <a:gd name="f770" fmla="*/ f662 f368 1"/>
                <a:gd name="f771" fmla="*/ f663 f367 1"/>
                <a:gd name="f772" fmla="*/ f664 f368 1"/>
                <a:gd name="f773" fmla="*/ f665 f367 1"/>
                <a:gd name="f774" fmla="*/ f666 f368 1"/>
                <a:gd name="f775" fmla="*/ f667 f367 1"/>
                <a:gd name="f776" fmla="*/ f668 f368 1"/>
                <a:gd name="f777" fmla="*/ f669 f367 1"/>
                <a:gd name="f778" fmla="*/ f670 f368 1"/>
                <a:gd name="f779" fmla="*/ f671 f367 1"/>
                <a:gd name="f780" fmla="*/ f672 f368 1"/>
                <a:gd name="f781" fmla="*/ f673 f367 1"/>
                <a:gd name="f782" fmla="*/ f674 f368 1"/>
                <a:gd name="f783" fmla="*/ f675 f368 1"/>
                <a:gd name="f784" fmla="*/ f676 f367 1"/>
                <a:gd name="f785" fmla="*/ f677 f368 1"/>
                <a:gd name="f786" fmla="*/ f678 f367 1"/>
                <a:gd name="f787" fmla="*/ f679 f367 1"/>
                <a:gd name="f788" fmla="*/ f680 f368 1"/>
                <a:gd name="f789" fmla="*/ f681 f367 1"/>
                <a:gd name="f790" fmla="*/ f682 f368 1"/>
                <a:gd name="f791" fmla="*/ f683 f367 1"/>
                <a:gd name="f792" fmla="*/ f684 f368 1"/>
                <a:gd name="f793" fmla="*/ f685 f367 1"/>
                <a:gd name="f794" fmla="*/ f686 f368 1"/>
                <a:gd name="f795" fmla="*/ f687 f367 1"/>
                <a:gd name="f796" fmla="*/ f688 f368 1"/>
                <a:gd name="f797" fmla="*/ f689 f367 1"/>
                <a:gd name="f798" fmla="*/ f690 f368 1"/>
                <a:gd name="f799" fmla="*/ f691 f367 1"/>
                <a:gd name="f800" fmla="*/ f692 f368 1"/>
                <a:gd name="f801" fmla="*/ f693 f367 1"/>
                <a:gd name="f802" fmla="*/ f694 f3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2">
                  <a:pos x="f699" y="f700"/>
                </a:cxn>
                <a:cxn ang="f482">
                  <a:pos x="f701" y="f702"/>
                </a:cxn>
                <a:cxn ang="f482">
                  <a:pos x="f703" y="f704"/>
                </a:cxn>
                <a:cxn ang="f482">
                  <a:pos x="f705" y="f706"/>
                </a:cxn>
                <a:cxn ang="f482">
                  <a:pos x="f707" y="f708"/>
                </a:cxn>
                <a:cxn ang="f482">
                  <a:pos x="f709" y="f710"/>
                </a:cxn>
                <a:cxn ang="f482">
                  <a:pos x="f711" y="f712"/>
                </a:cxn>
                <a:cxn ang="f482">
                  <a:pos x="f713" y="f714"/>
                </a:cxn>
                <a:cxn ang="f482">
                  <a:pos x="f715" y="f716"/>
                </a:cxn>
                <a:cxn ang="f482">
                  <a:pos x="f717" y="f718"/>
                </a:cxn>
                <a:cxn ang="f482">
                  <a:pos x="f719" y="f714"/>
                </a:cxn>
                <a:cxn ang="f482">
                  <a:pos x="f720" y="f721"/>
                </a:cxn>
                <a:cxn ang="f482">
                  <a:pos x="f722" y="f723"/>
                </a:cxn>
                <a:cxn ang="f482">
                  <a:pos x="f724" y="f725"/>
                </a:cxn>
                <a:cxn ang="f482">
                  <a:pos x="f726" y="f727"/>
                </a:cxn>
                <a:cxn ang="f482">
                  <a:pos x="f720" y="f728"/>
                </a:cxn>
                <a:cxn ang="f482">
                  <a:pos x="f729" y="f730"/>
                </a:cxn>
                <a:cxn ang="f482">
                  <a:pos x="f731" y="f732"/>
                </a:cxn>
                <a:cxn ang="f482">
                  <a:pos x="f733" y="f734"/>
                </a:cxn>
                <a:cxn ang="f482">
                  <a:pos x="f735" y="f736"/>
                </a:cxn>
                <a:cxn ang="f482">
                  <a:pos x="f737" y="f738"/>
                </a:cxn>
                <a:cxn ang="f482">
                  <a:pos x="f739" y="f740"/>
                </a:cxn>
                <a:cxn ang="f482">
                  <a:pos x="f741" y="f742"/>
                </a:cxn>
                <a:cxn ang="f482">
                  <a:pos x="f743" y="f744"/>
                </a:cxn>
                <a:cxn ang="f482">
                  <a:pos x="f745" y="f746"/>
                </a:cxn>
                <a:cxn ang="f482">
                  <a:pos x="f747" y="f748"/>
                </a:cxn>
                <a:cxn ang="f482">
                  <a:pos x="f749" y="f750"/>
                </a:cxn>
                <a:cxn ang="f482">
                  <a:pos x="f751" y="f752"/>
                </a:cxn>
                <a:cxn ang="f482">
                  <a:pos x="f753" y="f754"/>
                </a:cxn>
                <a:cxn ang="f482">
                  <a:pos x="f755" y="f756"/>
                </a:cxn>
                <a:cxn ang="f482">
                  <a:pos x="f757" y="f758"/>
                </a:cxn>
                <a:cxn ang="f482">
                  <a:pos x="f759" y="f760"/>
                </a:cxn>
                <a:cxn ang="f482">
                  <a:pos x="f761" y="f762"/>
                </a:cxn>
                <a:cxn ang="f482">
                  <a:pos x="f755" y="f762"/>
                </a:cxn>
                <a:cxn ang="f482">
                  <a:pos x="f763" y="f756"/>
                </a:cxn>
                <a:cxn ang="f482">
                  <a:pos x="f764" y="f765"/>
                </a:cxn>
                <a:cxn ang="f482">
                  <a:pos x="f763" y="f756"/>
                </a:cxn>
                <a:cxn ang="f482">
                  <a:pos x="f766" y="f767"/>
                </a:cxn>
                <a:cxn ang="f482">
                  <a:pos x="f768" y="f767"/>
                </a:cxn>
                <a:cxn ang="f482">
                  <a:pos x="f769" y="f770"/>
                </a:cxn>
                <a:cxn ang="f482">
                  <a:pos x="f771" y="f772"/>
                </a:cxn>
                <a:cxn ang="f482">
                  <a:pos x="f773" y="f774"/>
                </a:cxn>
                <a:cxn ang="f482">
                  <a:pos x="f775" y="f776"/>
                </a:cxn>
                <a:cxn ang="f482">
                  <a:pos x="f777" y="f778"/>
                </a:cxn>
                <a:cxn ang="f482">
                  <a:pos x="f779" y="f780"/>
                </a:cxn>
                <a:cxn ang="f482">
                  <a:pos x="f781" y="f782"/>
                </a:cxn>
                <a:cxn ang="f482">
                  <a:pos x="f741" y="f783"/>
                </a:cxn>
                <a:cxn ang="f482">
                  <a:pos x="f784" y="f785"/>
                </a:cxn>
                <a:cxn ang="f482">
                  <a:pos x="f786" y="f740"/>
                </a:cxn>
                <a:cxn ang="f482">
                  <a:pos x="f784" y="f785"/>
                </a:cxn>
                <a:cxn ang="f482">
                  <a:pos x="f787" y="f788"/>
                </a:cxn>
                <a:cxn ang="f482">
                  <a:pos x="f789" y="f790"/>
                </a:cxn>
                <a:cxn ang="f482">
                  <a:pos x="f791" y="f792"/>
                </a:cxn>
                <a:cxn ang="f482">
                  <a:pos x="f793" y="f794"/>
                </a:cxn>
                <a:cxn ang="f482">
                  <a:pos x="f795" y="f796"/>
                </a:cxn>
                <a:cxn ang="f482">
                  <a:pos x="f797" y="f798"/>
                </a:cxn>
                <a:cxn ang="f482">
                  <a:pos x="f799" y="f800"/>
                </a:cxn>
                <a:cxn ang="f482">
                  <a:pos x="f801" y="f802"/>
                </a:cxn>
              </a:cxnLst>
              <a:rect l="f695" t="f698" r="f696" b="f697"/>
              <a:pathLst>
                <a:path w="543" h="47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15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5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38"/>
                    <a:pt x="f56" y="f18"/>
                    <a:pt x="f57" y="f58"/>
                  </a:cubicBezTo>
                  <a:cubicBezTo>
                    <a:pt x="f59" y="f22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59" y="f72"/>
                    <a:pt x="f57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62" y="f88"/>
                    <a:pt x="f89" y="f90"/>
                  </a:cubicBezTo>
                  <a:cubicBezTo>
                    <a:pt x="f91" y="f71"/>
                    <a:pt x="f92" y="f93"/>
                    <a:pt x="f94" y="f71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0"/>
                    <a:pt x="f17" y="f77"/>
                    <a:pt x="f102" y="f103"/>
                  </a:cubicBezTo>
                  <a:cubicBezTo>
                    <a:pt x="f15" y="f104"/>
                    <a:pt x="f105" y="f5"/>
                    <a:pt x="f106" y="f107"/>
                  </a:cubicBezTo>
                  <a:cubicBezTo>
                    <a:pt x="f108" y="f109"/>
                    <a:pt x="f110" y="f77"/>
                    <a:pt x="f111" y="f112"/>
                  </a:cubicBezTo>
                  <a:cubicBezTo>
                    <a:pt x="f108" y="f113"/>
                    <a:pt x="f111" y="f114"/>
                    <a:pt x="f115" y="f90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71" y="f126"/>
                  </a:cubicBezTo>
                  <a:cubicBezTo>
                    <a:pt x="f127" y="f126"/>
                    <a:pt x="f87" y="f126"/>
                    <a:pt x="f85" y="f126"/>
                  </a:cubicBezTo>
                  <a:cubicBezTo>
                    <a:pt x="f128" y="f129"/>
                    <a:pt x="f130" y="f131"/>
                    <a:pt x="f130" y="f132"/>
                  </a:cubicBezTo>
                  <a:cubicBezTo>
                    <a:pt x="f130" y="f116"/>
                    <a:pt x="f128" y="f133"/>
                    <a:pt x="f85" y="f133"/>
                  </a:cubicBezTo>
                  <a:cubicBezTo>
                    <a:pt x="f134" y="f133"/>
                    <a:pt x="f93" y="f133"/>
                    <a:pt x="f135" y="f136"/>
                  </a:cubicBezTo>
                  <a:cubicBezTo>
                    <a:pt x="f137" y="f136"/>
                    <a:pt x="f138" y="f139"/>
                    <a:pt x="f119" y="f140"/>
                  </a:cubicBezTo>
                  <a:cubicBezTo>
                    <a:pt x="f141" y="f142"/>
                    <a:pt x="f143" y="f99"/>
                    <a:pt x="f61" y="f144"/>
                  </a:cubicBezTo>
                  <a:cubicBezTo>
                    <a:pt x="f145" y="f146"/>
                    <a:pt x="f61" y="f147"/>
                    <a:pt x="f148" y="f149"/>
                  </a:cubicBezTo>
                  <a:cubicBezTo>
                    <a:pt x="f122" y="f150"/>
                    <a:pt x="f151" y="f152"/>
                    <a:pt x="f71" y="f91"/>
                  </a:cubicBezTo>
                  <a:cubicBezTo>
                    <a:pt x="f114" y="f153"/>
                    <a:pt x="f113" y="f154"/>
                    <a:pt x="f127" y="f89"/>
                  </a:cubicBezTo>
                  <a:cubicBezTo>
                    <a:pt x="f100" y="f155"/>
                    <a:pt x="f156" y="f157"/>
                    <a:pt x="f158" y="f159"/>
                  </a:cubicBezTo>
                  <a:cubicBezTo>
                    <a:pt x="f5" y="f160"/>
                    <a:pt x="f161" y="f56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67" y="f172"/>
                    <a:pt x="f173" y="f70"/>
                  </a:cubicBezTo>
                  <a:cubicBezTo>
                    <a:pt x="f170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29" y="f183"/>
                  </a:cubicBezTo>
                  <a:cubicBezTo>
                    <a:pt x="f184" y="f185"/>
                    <a:pt x="f125" y="f186"/>
                    <a:pt x="f187" y="f185"/>
                  </a:cubicBezTo>
                  <a:cubicBezTo>
                    <a:pt x="f20" y="f188"/>
                    <a:pt x="f52" y="f189"/>
                    <a:pt x="f190" y="f191"/>
                  </a:cubicBezTo>
                  <a:cubicBezTo>
                    <a:pt x="f97" y="f192"/>
                    <a:pt x="f193" y="f194"/>
                    <a:pt x="f195" y="f180"/>
                  </a:cubicBezTo>
                  <a:cubicBezTo>
                    <a:pt x="f147" y="f196"/>
                    <a:pt x="f186" y="f197"/>
                    <a:pt x="f150" y="f198"/>
                  </a:cubicBezTo>
                  <a:cubicBezTo>
                    <a:pt x="f188" y="f199"/>
                    <a:pt x="f150" y="f200"/>
                    <a:pt x="f201" y="f202"/>
                  </a:cubicBezTo>
                  <a:cubicBezTo>
                    <a:pt x="f186" y="f203"/>
                    <a:pt x="f149" y="f204"/>
                    <a:pt x="f146" y="f205"/>
                  </a:cubicBezTo>
                  <a:cubicBezTo>
                    <a:pt x="f206" y="f207"/>
                    <a:pt x="f208" y="f209"/>
                    <a:pt x="f210" y="f211"/>
                  </a:cubicBezTo>
                  <a:cubicBezTo>
                    <a:pt x="f147" y="f212"/>
                    <a:pt x="f213" y="f214"/>
                    <a:pt x="f215" y="f216"/>
                  </a:cubicBezTo>
                  <a:cubicBezTo>
                    <a:pt x="f183" y="f217"/>
                    <a:pt x="f218" y="f219"/>
                    <a:pt x="f220" y="f221"/>
                  </a:cubicBezTo>
                  <a:cubicBezTo>
                    <a:pt x="f189" y="f222"/>
                    <a:pt x="f223" y="f222"/>
                    <a:pt x="f224" y="f49"/>
                  </a:cubicBezTo>
                  <a:cubicBezTo>
                    <a:pt x="f225" y="f226"/>
                    <a:pt x="f82" y="f227"/>
                    <a:pt x="f169" y="f228"/>
                  </a:cubicBezTo>
                  <a:cubicBezTo>
                    <a:pt x="f165" y="f229"/>
                    <a:pt x="f167" y="f211"/>
                    <a:pt x="f197" y="f212"/>
                  </a:cubicBezTo>
                  <a:cubicBezTo>
                    <a:pt x="f230" y="f231"/>
                    <a:pt x="f232" y="f7"/>
                    <a:pt x="f233" y="f234"/>
                  </a:cubicBezTo>
                  <a:cubicBezTo>
                    <a:pt x="f228" y="f231"/>
                    <a:pt x="f235" y="f236"/>
                    <a:pt x="f237" y="f204"/>
                  </a:cubicBezTo>
                  <a:cubicBezTo>
                    <a:pt x="f216" y="f222"/>
                    <a:pt x="f211" y="f238"/>
                    <a:pt x="f236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37" y="f248"/>
                    <a:pt x="f249" y="f250"/>
                  </a:cubicBezTo>
                  <a:cubicBezTo>
                    <a:pt x="f251" y="f252"/>
                    <a:pt x="f253" y="f167"/>
                    <a:pt x="f254" y="f255"/>
                  </a:cubicBezTo>
                  <a:cubicBezTo>
                    <a:pt x="f256" y="f257"/>
                    <a:pt x="f258" y="f255"/>
                    <a:pt x="f259" y="f165"/>
                  </a:cubicBezTo>
                  <a:cubicBezTo>
                    <a:pt x="f260" y="f261"/>
                    <a:pt x="f262" y="f263"/>
                    <a:pt x="f264" y="f171"/>
                  </a:cubicBezTo>
                  <a:cubicBezTo>
                    <a:pt x="f265" y="f266"/>
                    <a:pt x="f267" y="f76"/>
                    <a:pt x="f12" y="f268"/>
                  </a:cubicBezTo>
                  <a:cubicBezTo>
                    <a:pt x="f10" y="f74"/>
                    <a:pt x="f8" y="f55"/>
                    <a:pt x="f269" y="f270"/>
                  </a:cubicBezTo>
                  <a:cubicBezTo>
                    <a:pt x="f271" y="f157"/>
                    <a:pt x="f39" y="f150"/>
                    <a:pt x="f40" y="f272"/>
                  </a:cubicBezTo>
                  <a:cubicBezTo>
                    <a:pt x="f273" y="f274"/>
                    <a:pt x="f40" y="f275"/>
                    <a:pt x="f276" y="f277"/>
                  </a:cubicBezTo>
                  <a:cubicBezTo>
                    <a:pt x="f278" y="f279"/>
                    <a:pt x="f31" y="f280"/>
                    <a:pt x="f8" y="f9"/>
                  </a:cubicBezTo>
                  <a:close/>
                  <a:moveTo>
                    <a:pt x="f281" y="f282"/>
                  </a:moveTo>
                  <a:cubicBezTo>
                    <a:pt x="f264" y="f282"/>
                    <a:pt x="f258" y="f283"/>
                    <a:pt x="f258" y="f284"/>
                  </a:cubicBezTo>
                  <a:cubicBezTo>
                    <a:pt x="f258" y="f285"/>
                    <a:pt x="f264" y="f34"/>
                    <a:pt x="f265" y="f34"/>
                  </a:cubicBezTo>
                  <a:cubicBezTo>
                    <a:pt x="f25" y="f34"/>
                    <a:pt x="f12" y="f285"/>
                    <a:pt x="f12" y="f284"/>
                  </a:cubicBezTo>
                  <a:cubicBezTo>
                    <a:pt x="f12" y="f30"/>
                    <a:pt x="f25" y="f286"/>
                    <a:pt x="f281" y="f282"/>
                  </a:cubicBezTo>
                  <a:close/>
                  <a:moveTo>
                    <a:pt x="f287" y="f268"/>
                  </a:moveTo>
                  <a:cubicBezTo>
                    <a:pt x="f103" y="f268"/>
                    <a:pt x="f81" y="f270"/>
                    <a:pt x="f81" y="f59"/>
                  </a:cubicBezTo>
                  <a:cubicBezTo>
                    <a:pt x="f81" y="f288"/>
                    <a:pt x="f103" y="f289"/>
                    <a:pt x="f75" y="f289"/>
                  </a:cubicBezTo>
                  <a:cubicBezTo>
                    <a:pt x="f134" y="f289"/>
                    <a:pt x="f96" y="f70"/>
                    <a:pt x="f96" y="f59"/>
                  </a:cubicBezTo>
                  <a:cubicBezTo>
                    <a:pt x="f96" y="f290"/>
                    <a:pt x="f134" y="f268"/>
                    <a:pt x="f287" y="f268"/>
                  </a:cubicBezTo>
                  <a:close/>
                  <a:moveTo>
                    <a:pt x="f291" y="f164"/>
                  </a:moveTo>
                  <a:cubicBezTo>
                    <a:pt x="f34" y="f164"/>
                    <a:pt x="f54" y="f85"/>
                    <a:pt x="f54" y="f87"/>
                  </a:cubicBezTo>
                  <a:cubicBezTo>
                    <a:pt x="f292" y="f293"/>
                    <a:pt x="f34" y="f113"/>
                    <a:pt x="f142" y="f113"/>
                  </a:cubicBezTo>
                  <a:cubicBezTo>
                    <a:pt x="f294" y="f113"/>
                    <a:pt x="f30" y="f127"/>
                    <a:pt x="f30" y="f87"/>
                  </a:cubicBezTo>
                  <a:cubicBezTo>
                    <a:pt x="f283" y="f295"/>
                    <a:pt x="f294" y="f164"/>
                    <a:pt x="f291" y="f164"/>
                  </a:cubicBezTo>
                  <a:close/>
                  <a:moveTo>
                    <a:pt x="f296" y="f297"/>
                  </a:moveTo>
                  <a:cubicBezTo>
                    <a:pt x="f298" y="f150"/>
                    <a:pt x="f299" y="f183"/>
                    <a:pt x="f300" y="f186"/>
                  </a:cubicBezTo>
                  <a:cubicBezTo>
                    <a:pt x="f301" y="f302"/>
                    <a:pt x="f111" y="f147"/>
                    <a:pt x="f136" y="f210"/>
                  </a:cubicBezTo>
                  <a:cubicBezTo>
                    <a:pt x="f303" y="f304"/>
                    <a:pt x="f132" y="f144"/>
                    <a:pt x="f305" y="f97"/>
                  </a:cubicBezTo>
                  <a:cubicBezTo>
                    <a:pt x="f306" y="f17"/>
                    <a:pt x="f307" y="f308"/>
                    <a:pt x="f121" y="f139"/>
                  </a:cubicBezTo>
                  <a:cubicBezTo>
                    <a:pt x="f309" y="f310"/>
                    <a:pt x="f311" y="f312"/>
                    <a:pt x="f313" y="f125"/>
                  </a:cubicBezTo>
                  <a:cubicBezTo>
                    <a:pt x="f126" y="f314"/>
                    <a:pt x="f315" y="f316"/>
                    <a:pt x="f286" y="f317"/>
                  </a:cubicBezTo>
                  <a:cubicBezTo>
                    <a:pt x="f318" y="f173"/>
                    <a:pt x="f30" y="f175"/>
                    <a:pt x="f106" y="f173"/>
                  </a:cubicBezTo>
                  <a:cubicBezTo>
                    <a:pt x="f300" y="f117"/>
                    <a:pt x="f319" y="f173"/>
                    <a:pt x="f299" y="f320"/>
                  </a:cubicBezTo>
                  <a:cubicBezTo>
                    <a:pt x="f321" y="f96"/>
                    <a:pt x="f17" y="f72"/>
                    <a:pt x="f280" y="f96"/>
                  </a:cubicBezTo>
                  <a:cubicBezTo>
                    <a:pt x="f322" y="f71"/>
                    <a:pt x="f183" y="f173"/>
                    <a:pt x="f194" y="f135"/>
                  </a:cubicBezTo>
                  <a:cubicBezTo>
                    <a:pt x="f94" y="f151"/>
                    <a:pt x="f180" y="f124"/>
                    <a:pt x="f323" y="f324"/>
                  </a:cubicBezTo>
                  <a:cubicBezTo>
                    <a:pt x="f154" y="f325"/>
                    <a:pt x="f176" y="f326"/>
                    <a:pt x="f327" y="f18"/>
                  </a:cubicBezTo>
                  <a:cubicBezTo>
                    <a:pt x="f160" y="f292"/>
                    <a:pt x="f160" y="f319"/>
                    <a:pt x="f70" y="f13"/>
                  </a:cubicBezTo>
                  <a:cubicBezTo>
                    <a:pt x="f323" y="f298"/>
                    <a:pt x="f328" y="f210"/>
                    <a:pt x="f210" y="f328"/>
                  </a:cubicBezTo>
                  <a:cubicBezTo>
                    <a:pt x="f304" y="f297"/>
                    <a:pt x="f144" y="f329"/>
                    <a:pt x="f296" y="f297"/>
                  </a:cubicBezTo>
                  <a:close/>
                  <a:moveTo>
                    <a:pt x="f199" y="f330"/>
                  </a:moveTo>
                  <a:cubicBezTo>
                    <a:pt x="f243" y="f330"/>
                    <a:pt x="f245" y="f235"/>
                    <a:pt x="f245" y="f331"/>
                  </a:cubicBezTo>
                  <a:cubicBezTo>
                    <a:pt x="f245" y="f204"/>
                    <a:pt x="f332" y="f202"/>
                    <a:pt x="f333" y="f202"/>
                  </a:cubicBezTo>
                  <a:cubicBezTo>
                    <a:pt x="f222" y="f202"/>
                    <a:pt x="f205" y="f221"/>
                    <a:pt x="f205" y="f331"/>
                  </a:cubicBezTo>
                  <a:cubicBezTo>
                    <a:pt x="f205" y="f334"/>
                    <a:pt x="f222" y="f330"/>
                    <a:pt x="f199" y="f330"/>
                  </a:cubicBezTo>
                  <a:close/>
                  <a:moveTo>
                    <a:pt x="f335" y="f55"/>
                  </a:moveTo>
                  <a:cubicBezTo>
                    <a:pt x="f336" y="f55"/>
                    <a:pt x="f336" y="f74"/>
                    <a:pt x="f336" y="f53"/>
                  </a:cubicBezTo>
                  <a:cubicBezTo>
                    <a:pt x="f29" y="f53"/>
                    <a:pt x="f335" y="f337"/>
                    <a:pt x="f278" y="f171"/>
                  </a:cubicBezTo>
                  <a:cubicBezTo>
                    <a:pt x="f242" y="f257"/>
                    <a:pt x="f334" y="f338"/>
                    <a:pt x="f207" y="f339"/>
                  </a:cubicBezTo>
                  <a:cubicBezTo>
                    <a:pt x="f340" y="f199"/>
                    <a:pt x="f219" y="f333"/>
                    <a:pt x="f226" y="f339"/>
                  </a:cubicBezTo>
                  <a:cubicBezTo>
                    <a:pt x="f333" y="f332"/>
                    <a:pt x="f341" y="f342"/>
                    <a:pt x="f257" y="f49"/>
                  </a:cubicBezTo>
                  <a:cubicBezTo>
                    <a:pt x="f197" y="f343"/>
                    <a:pt x="f248" y="f343"/>
                    <a:pt x="f344" y="f204"/>
                  </a:cubicBezTo>
                  <a:cubicBezTo>
                    <a:pt x="f345" y="f233"/>
                    <a:pt x="f62" y="f346"/>
                    <a:pt x="f192" y="f333"/>
                  </a:cubicBezTo>
                  <a:cubicBezTo>
                    <a:pt x="f347" y="f348"/>
                    <a:pt x="f349" y="f241"/>
                    <a:pt x="f223" y="f350"/>
                  </a:cubicBezTo>
                  <a:cubicBezTo>
                    <a:pt x="f297" y="f165"/>
                    <a:pt x="f201" y="f327"/>
                    <a:pt x="f302" y="f351"/>
                  </a:cubicBezTo>
                  <a:cubicBezTo>
                    <a:pt x="f213" y="f224"/>
                    <a:pt x="f302" y="f152"/>
                    <a:pt x="f215" y="f223"/>
                  </a:cubicBezTo>
                  <a:cubicBezTo>
                    <a:pt x="f223" y="f352"/>
                    <a:pt x="f353" y="f354"/>
                    <a:pt x="f355" y="f41"/>
                  </a:cubicBezTo>
                  <a:cubicBezTo>
                    <a:pt x="f172" y="f102"/>
                    <a:pt x="f270" y="f321"/>
                    <a:pt x="f55" y="f102"/>
                  </a:cubicBezTo>
                  <a:cubicBezTo>
                    <a:pt x="f341" y="f356"/>
                    <a:pt x="f357" y="f358"/>
                    <a:pt x="f334" y="f354"/>
                  </a:cubicBezTo>
                  <a:cubicBezTo>
                    <a:pt x="f359" y="f360"/>
                    <a:pt x="f240" y="f272"/>
                    <a:pt x="f361" y="f97"/>
                  </a:cubicBezTo>
                  <a:cubicBezTo>
                    <a:pt x="f362" y="f363"/>
                    <a:pt x="f364" y="f365"/>
                    <a:pt x="f335" y="f5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53C1EDF-42E8-457F-BD2B-4387C6FD310B}"/>
                </a:ext>
              </a:extLst>
            </p:cNvPr>
            <p:cNvSpPr/>
            <p:nvPr/>
          </p:nvSpPr>
          <p:spPr>
            <a:xfrm>
              <a:off x="5451716" y="4620618"/>
              <a:ext cx="121935" cy="1217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"/>
                <a:gd name="f7" fmla="val 85"/>
                <a:gd name="f8" fmla="val 43"/>
                <a:gd name="f9" fmla="val 20"/>
                <a:gd name="f10" fmla="val 1"/>
                <a:gd name="f11" fmla="val 19"/>
                <a:gd name="f12" fmla="val 42"/>
                <a:gd name="f13" fmla="val 66"/>
                <a:gd name="f14" fmla="val 70"/>
                <a:gd name="f15" fmla="val 28"/>
                <a:gd name="f16" fmla="val 16"/>
                <a:gd name="f17" fmla="val 58"/>
                <a:gd name="f18" fmla="+- 0 0 -90"/>
                <a:gd name="f19" fmla="*/ f3 1 86"/>
                <a:gd name="f20" fmla="*/ f4 1 8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86"/>
                <a:gd name="f29" fmla="*/ f25 1 85"/>
                <a:gd name="f30" fmla="*/ 43 f26 1"/>
                <a:gd name="f31" fmla="*/ 0 f25 1"/>
                <a:gd name="f32" fmla="*/ 1 f26 1"/>
                <a:gd name="f33" fmla="*/ 42 f25 1"/>
                <a:gd name="f34" fmla="*/ 85 f25 1"/>
                <a:gd name="f35" fmla="*/ 86 f26 1"/>
                <a:gd name="f36" fmla="*/ 43 f25 1"/>
                <a:gd name="f37" fmla="*/ 70 f25 1"/>
                <a:gd name="f38" fmla="*/ 16 f26 1"/>
                <a:gd name="f39" fmla="*/ 16 f25 1"/>
                <a:gd name="f40" fmla="*/ 70 f26 1"/>
                <a:gd name="f41" fmla="+- f27 0 f1"/>
                <a:gd name="f42" fmla="*/ f30 1 86"/>
                <a:gd name="f43" fmla="*/ f31 1 85"/>
                <a:gd name="f44" fmla="*/ f32 1 86"/>
                <a:gd name="f45" fmla="*/ f33 1 85"/>
                <a:gd name="f46" fmla="*/ f34 1 85"/>
                <a:gd name="f47" fmla="*/ f35 1 86"/>
                <a:gd name="f48" fmla="*/ f36 1 85"/>
                <a:gd name="f49" fmla="*/ f37 1 85"/>
                <a:gd name="f50" fmla="*/ f38 1 86"/>
                <a:gd name="f51" fmla="*/ f39 1 85"/>
                <a:gd name="f52" fmla="*/ f40 1 86"/>
                <a:gd name="f53" fmla="*/ 0 1 f28"/>
                <a:gd name="f54" fmla="*/ f22 1 f28"/>
                <a:gd name="f55" fmla="*/ 0 1 f29"/>
                <a:gd name="f56" fmla="*/ f23 1 f29"/>
                <a:gd name="f57" fmla="*/ f42 1 f28"/>
                <a:gd name="f58" fmla="*/ f43 1 f29"/>
                <a:gd name="f59" fmla="*/ f44 1 f28"/>
                <a:gd name="f60" fmla="*/ f45 1 f29"/>
                <a:gd name="f61" fmla="*/ f46 1 f29"/>
                <a:gd name="f62" fmla="*/ f47 1 f28"/>
                <a:gd name="f63" fmla="*/ f48 1 f29"/>
                <a:gd name="f64" fmla="*/ f49 1 f29"/>
                <a:gd name="f65" fmla="*/ f50 1 f28"/>
                <a:gd name="f66" fmla="*/ f51 1 f29"/>
                <a:gd name="f67" fmla="*/ f52 1 f28"/>
                <a:gd name="f68" fmla="*/ f53 f19 1"/>
                <a:gd name="f69" fmla="*/ f54 f19 1"/>
                <a:gd name="f70" fmla="*/ f56 f20 1"/>
                <a:gd name="f71" fmla="*/ f55 f20 1"/>
                <a:gd name="f72" fmla="*/ f57 f19 1"/>
                <a:gd name="f73" fmla="*/ f58 f20 1"/>
                <a:gd name="f74" fmla="*/ f59 f19 1"/>
                <a:gd name="f75" fmla="*/ f60 f20 1"/>
                <a:gd name="f76" fmla="*/ f61 f20 1"/>
                <a:gd name="f77" fmla="*/ f62 f19 1"/>
                <a:gd name="f78" fmla="*/ f63 f20 1"/>
                <a:gd name="f79" fmla="*/ f64 f20 1"/>
                <a:gd name="f80" fmla="*/ f65 f19 1"/>
                <a:gd name="f81" fmla="*/ f66 f20 1"/>
                <a:gd name="f82" fmla="*/ f6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72" y="f73"/>
                </a:cxn>
                <a:cxn ang="f41">
                  <a:pos x="f74" y="f75"/>
                </a:cxn>
                <a:cxn ang="f41">
                  <a:pos x="f72" y="f76"/>
                </a:cxn>
                <a:cxn ang="f41">
                  <a:pos x="f77" y="f78"/>
                </a:cxn>
                <a:cxn ang="f41">
                  <a:pos x="f72" y="f73"/>
                </a:cxn>
                <a:cxn ang="f41">
                  <a:pos x="f72" y="f79"/>
                </a:cxn>
                <a:cxn ang="f41">
                  <a:pos x="f80" y="f78"/>
                </a:cxn>
                <a:cxn ang="f41">
                  <a:pos x="f72" y="f81"/>
                </a:cxn>
                <a:cxn ang="f41">
                  <a:pos x="f82" y="f78"/>
                </a:cxn>
                <a:cxn ang="f41">
                  <a:pos x="f72" y="f79"/>
                </a:cxn>
              </a:cxnLst>
              <a:rect l="f68" t="f71" r="f69" b="f70"/>
              <a:pathLst>
                <a:path w="86" h="85">
                  <a:moveTo>
                    <a:pt x="f8" y="f5"/>
                  </a:moveTo>
                  <a:cubicBezTo>
                    <a:pt x="f9" y="f5"/>
                    <a:pt x="f10" y="f11"/>
                    <a:pt x="f10" y="f12"/>
                  </a:cubicBezTo>
                  <a:cubicBezTo>
                    <a:pt x="f5" y="f13"/>
                    <a:pt x="f11" y="f7"/>
                    <a:pt x="f8" y="f7"/>
                  </a:cubicBezTo>
                  <a:cubicBezTo>
                    <a:pt x="f13" y="f7"/>
                    <a:pt x="f6" y="f13"/>
                    <a:pt x="f6" y="f8"/>
                  </a:cubicBezTo>
                  <a:cubicBezTo>
                    <a:pt x="f7" y="f11"/>
                    <a:pt x="f13" y="f5"/>
                    <a:pt x="f8" y="f5"/>
                  </a:cubicBezTo>
                  <a:close/>
                  <a:moveTo>
                    <a:pt x="f8" y="f14"/>
                  </a:moveTo>
                  <a:cubicBezTo>
                    <a:pt x="f15" y="f14"/>
                    <a:pt x="f16" y="f17"/>
                    <a:pt x="f16" y="f8"/>
                  </a:cubicBezTo>
                  <a:cubicBezTo>
                    <a:pt x="f16" y="f15"/>
                    <a:pt x="f15" y="f16"/>
                    <a:pt x="f8" y="f16"/>
                  </a:cubicBezTo>
                  <a:cubicBezTo>
                    <a:pt x="f17" y="f16"/>
                    <a:pt x="f14" y="f15"/>
                    <a:pt x="f14" y="f8"/>
                  </a:cubicBezTo>
                  <a:cubicBezTo>
                    <a:pt x="f14" y="f17"/>
                    <a:pt x="f17" y="f14"/>
                    <a:pt x="f8" y="f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1AC29576-2EC1-4A9F-A930-2AAA15ED9C22}"/>
                </a:ext>
              </a:extLst>
            </p:cNvPr>
            <p:cNvSpPr/>
            <p:nvPr/>
          </p:nvSpPr>
          <p:spPr>
            <a:xfrm>
              <a:off x="5913113" y="4040779"/>
              <a:ext cx="87946" cy="886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31"/>
                <a:gd name="f8" fmla="val 14"/>
                <a:gd name="f9" fmla="val 48"/>
                <a:gd name="f10" fmla="val 13"/>
                <a:gd name="f11" fmla="val 30"/>
                <a:gd name="f12" fmla="val 61"/>
                <a:gd name="f13" fmla="val 46"/>
                <a:gd name="f14" fmla="val 22"/>
                <a:gd name="f15" fmla="val 15"/>
                <a:gd name="f16" fmla="val 40"/>
                <a:gd name="f17" fmla="val 16"/>
                <a:gd name="f18" fmla="val 39"/>
                <a:gd name="f19" fmla="+- 0 0 -90"/>
                <a:gd name="f20" fmla="*/ f3 1 62"/>
                <a:gd name="f21" fmla="*/ f4 1 62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62"/>
                <a:gd name="f28" fmla="*/ 31 f25 1"/>
                <a:gd name="f29" fmla="*/ 0 f25 1"/>
                <a:gd name="f30" fmla="*/ 30 f25 1"/>
                <a:gd name="f31" fmla="*/ 62 f25 1"/>
                <a:gd name="f32" fmla="*/ 46 f25 1"/>
                <a:gd name="f33" fmla="*/ 15 f25 1"/>
                <a:gd name="f34" fmla="*/ 16 f25 1"/>
                <a:gd name="f35" fmla="+- f26 0 f1"/>
                <a:gd name="f36" fmla="*/ f28 1 62"/>
                <a:gd name="f37" fmla="*/ f29 1 62"/>
                <a:gd name="f38" fmla="*/ f30 1 62"/>
                <a:gd name="f39" fmla="*/ f31 1 62"/>
                <a:gd name="f40" fmla="*/ f32 1 62"/>
                <a:gd name="f41" fmla="*/ f33 1 62"/>
                <a:gd name="f42" fmla="*/ f34 1 62"/>
                <a:gd name="f43" fmla="*/ 0 1 f27"/>
                <a:gd name="f44" fmla="*/ f23 1 f27"/>
                <a:gd name="f45" fmla="*/ f36 1 f27"/>
                <a:gd name="f46" fmla="*/ f37 1 f27"/>
                <a:gd name="f47" fmla="*/ f38 1 f27"/>
                <a:gd name="f48" fmla="*/ f39 1 f27"/>
                <a:gd name="f49" fmla="*/ f40 1 f27"/>
                <a:gd name="f50" fmla="*/ f41 1 f27"/>
                <a:gd name="f51" fmla="*/ f42 1 f27"/>
                <a:gd name="f52" fmla="*/ f43 f20 1"/>
                <a:gd name="f53" fmla="*/ f44 f20 1"/>
                <a:gd name="f54" fmla="*/ f44 f21 1"/>
                <a:gd name="f55" fmla="*/ f43 f21 1"/>
                <a:gd name="f56" fmla="*/ f45 f20 1"/>
                <a:gd name="f57" fmla="*/ f46 f21 1"/>
                <a:gd name="f58" fmla="*/ f46 f20 1"/>
                <a:gd name="f59" fmla="*/ f45 f21 1"/>
                <a:gd name="f60" fmla="*/ f47 f20 1"/>
                <a:gd name="f61" fmla="*/ f48 f21 1"/>
                <a:gd name="f62" fmla="*/ f48 f20 1"/>
                <a:gd name="f63" fmla="*/ f49 f21 1"/>
                <a:gd name="f64" fmla="*/ f50 f20 1"/>
                <a:gd name="f65" fmla="*/ f51 f21 1"/>
                <a:gd name="f66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59"/>
                </a:cxn>
                <a:cxn ang="f35">
                  <a:pos x="f56" y="f57"/>
                </a:cxn>
                <a:cxn ang="f35">
                  <a:pos x="f56" y="f63"/>
                </a:cxn>
                <a:cxn ang="f35">
                  <a:pos x="f64" y="f59"/>
                </a:cxn>
                <a:cxn ang="f35">
                  <a:pos x="f56" y="f65"/>
                </a:cxn>
                <a:cxn ang="f35">
                  <a:pos x="f66" y="f59"/>
                </a:cxn>
                <a:cxn ang="f35">
                  <a:pos x="f56" y="f63"/>
                </a:cxn>
              </a:cxnLst>
              <a:rect l="f52" t="f55" r="f53" b="f54"/>
              <a:pathLst>
                <a:path w="62" h="62">
                  <a:moveTo>
                    <a:pt x="f7" y="f5"/>
                  </a:moveTo>
                  <a:cubicBezTo>
                    <a:pt x="f8" y="f5"/>
                    <a:pt x="f5" y="f8"/>
                    <a:pt x="f5" y="f7"/>
                  </a:cubicBezTo>
                  <a:cubicBezTo>
                    <a:pt x="f5" y="f9"/>
                    <a:pt x="f10" y="f6"/>
                    <a:pt x="f11" y="f6"/>
                  </a:cubicBezTo>
                  <a:cubicBezTo>
                    <a:pt x="f9" y="f6"/>
                    <a:pt x="f6" y="f9"/>
                    <a:pt x="f6" y="f7"/>
                  </a:cubicBezTo>
                  <a:cubicBezTo>
                    <a:pt x="f12" y="f8"/>
                    <a:pt x="f9" y="f5"/>
                    <a:pt x="f7" y="f5"/>
                  </a:cubicBezTo>
                  <a:close/>
                  <a:moveTo>
                    <a:pt x="f7" y="f13"/>
                  </a:moveTo>
                  <a:cubicBezTo>
                    <a:pt x="f14" y="f13"/>
                    <a:pt x="f15" y="f16"/>
                    <a:pt x="f15" y="f7"/>
                  </a:cubicBezTo>
                  <a:cubicBezTo>
                    <a:pt x="f15" y="f14"/>
                    <a:pt x="f14" y="f17"/>
                    <a:pt x="f7" y="f17"/>
                  </a:cubicBezTo>
                  <a:cubicBezTo>
                    <a:pt x="f18" y="f17"/>
                    <a:pt x="f13" y="f14"/>
                    <a:pt x="f13" y="f7"/>
                  </a:cubicBezTo>
                  <a:cubicBezTo>
                    <a:pt x="f13" y="f16"/>
                    <a:pt x="f16" y="f13"/>
                    <a:pt x="f7" y="f13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536C21D1-7E98-4F44-B95D-F1C4E2B51F73}"/>
                </a:ext>
              </a:extLst>
            </p:cNvPr>
            <p:cNvSpPr/>
            <p:nvPr/>
          </p:nvSpPr>
          <p:spPr>
            <a:xfrm>
              <a:off x="5728725" y="4361486"/>
              <a:ext cx="226871" cy="2018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"/>
                <a:gd name="f7" fmla="val 141"/>
                <a:gd name="f8" fmla="val 62"/>
                <a:gd name="f9" fmla="val 63"/>
                <a:gd name="f10" fmla="val 64"/>
                <a:gd name="f11" fmla="val 66"/>
                <a:gd name="f12" fmla="val 1"/>
                <a:gd name="f13" fmla="val 88"/>
                <a:gd name="f14" fmla="val 7"/>
                <a:gd name="f15" fmla="val 110"/>
                <a:gd name="f16" fmla="val 13"/>
                <a:gd name="f17" fmla="val 133"/>
                <a:gd name="f18" fmla="val 19"/>
                <a:gd name="f19" fmla="val 137"/>
                <a:gd name="f20" fmla="val 20"/>
                <a:gd name="f21" fmla="val 140"/>
                <a:gd name="f22" fmla="val 23"/>
                <a:gd name="f23" fmla="val 27"/>
                <a:gd name="f24" fmla="val 147"/>
                <a:gd name="f25" fmla="val 50"/>
                <a:gd name="f26" fmla="val 153"/>
                <a:gd name="f27" fmla="val 72"/>
                <a:gd name="f28" fmla="val 159"/>
                <a:gd name="f29" fmla="val 95"/>
                <a:gd name="f30" fmla="val 99"/>
                <a:gd name="f31" fmla="val 102"/>
                <a:gd name="f32" fmla="val 156"/>
                <a:gd name="f33" fmla="val 105"/>
                <a:gd name="f34" fmla="val 114"/>
                <a:gd name="f35" fmla="val 138"/>
                <a:gd name="f36" fmla="val 124"/>
                <a:gd name="f37" fmla="val 129"/>
                <a:gd name="f38" fmla="val 125"/>
                <a:gd name="f39" fmla="val 121"/>
                <a:gd name="f40" fmla="val 116"/>
                <a:gd name="f41" fmla="val 134"/>
                <a:gd name="f42" fmla="val 113"/>
                <a:gd name="f43" fmla="val 130"/>
                <a:gd name="f44" fmla="val 126"/>
                <a:gd name="f45" fmla="val 118"/>
                <a:gd name="f46" fmla="val 122"/>
                <a:gd name="f47" fmla="val 115"/>
                <a:gd name="f48" fmla="val 132"/>
                <a:gd name="f49" fmla="val 107"/>
                <a:gd name="f50" fmla="val 100"/>
                <a:gd name="f51" fmla="val 143"/>
                <a:gd name="f52" fmla="val 98"/>
                <a:gd name="f53" fmla="val 142"/>
                <a:gd name="f54" fmla="val 91"/>
                <a:gd name="f55" fmla="val 73"/>
                <a:gd name="f56" fmla="val 56"/>
                <a:gd name="f57" fmla="val 128"/>
                <a:gd name="f58" fmla="val 38"/>
                <a:gd name="f59" fmla="val 127"/>
                <a:gd name="f60" fmla="val 34"/>
                <a:gd name="f61" fmla="val 33"/>
                <a:gd name="f62" fmla="val 32"/>
                <a:gd name="f63" fmla="val 103"/>
                <a:gd name="f64" fmla="val 85"/>
                <a:gd name="f65" fmla="val 22"/>
                <a:gd name="f66" fmla="val 68"/>
                <a:gd name="f67" fmla="val 17"/>
                <a:gd name="f68" fmla="val 16"/>
                <a:gd name="f69" fmla="val 60"/>
                <a:gd name="f70" fmla="val 47"/>
                <a:gd name="f71" fmla="val 46"/>
                <a:gd name="f72" fmla="val 59"/>
                <a:gd name="f73" fmla="val 65"/>
                <a:gd name="f74" fmla="val 18"/>
                <a:gd name="f75" fmla="val 24"/>
                <a:gd name="f76" fmla="val 29"/>
                <a:gd name="f77" fmla="val 36"/>
                <a:gd name="f78" fmla="val 139"/>
                <a:gd name="f79" fmla="val 21"/>
                <a:gd name="f80" fmla="val 136"/>
                <a:gd name="f81" fmla="val 131"/>
                <a:gd name="f82" fmla="val 14"/>
                <a:gd name="f83" fmla="val 109"/>
                <a:gd name="f84" fmla="val 8"/>
                <a:gd name="f85" fmla="val 2"/>
                <a:gd name="f86" fmla="val 67"/>
                <a:gd name="f87" fmla="val 61"/>
                <a:gd name="f88" fmla="val 6"/>
                <a:gd name="f89" fmla="val 51"/>
                <a:gd name="f90" fmla="val 37"/>
                <a:gd name="f91" fmla="val 53"/>
                <a:gd name="f92" fmla="val 5"/>
                <a:gd name="f93" fmla="val 55"/>
                <a:gd name="f94" fmla="val 3"/>
                <a:gd name="f95" fmla="val 57"/>
                <a:gd name="f96" fmla="+- 0 0 -90"/>
                <a:gd name="f97" fmla="*/ f3 1 160"/>
                <a:gd name="f98" fmla="*/ f4 1 141"/>
                <a:gd name="f99" fmla="val f5"/>
                <a:gd name="f100" fmla="val f6"/>
                <a:gd name="f101" fmla="val f7"/>
                <a:gd name="f102" fmla="*/ f96 f0 1"/>
                <a:gd name="f103" fmla="+- f101 0 f99"/>
                <a:gd name="f104" fmla="+- f100 0 f99"/>
                <a:gd name="f105" fmla="*/ f102 1 f2"/>
                <a:gd name="f106" fmla="*/ f104 1 160"/>
                <a:gd name="f107" fmla="*/ f103 1 141"/>
                <a:gd name="f108" fmla="*/ 62 f104 1"/>
                <a:gd name="f109" fmla="*/ 0 f103 1"/>
                <a:gd name="f110" fmla="*/ 66 f104 1"/>
                <a:gd name="f111" fmla="*/ 1 f103 1"/>
                <a:gd name="f112" fmla="*/ 133 f104 1"/>
                <a:gd name="f113" fmla="*/ 19 f103 1"/>
                <a:gd name="f114" fmla="*/ 141 f104 1"/>
                <a:gd name="f115" fmla="*/ 27 f103 1"/>
                <a:gd name="f116" fmla="*/ 159 f104 1"/>
                <a:gd name="f117" fmla="*/ 95 f103 1"/>
                <a:gd name="f118" fmla="*/ 156 f104 1"/>
                <a:gd name="f119" fmla="*/ 105 f103 1"/>
                <a:gd name="f120" fmla="*/ 129 f104 1"/>
                <a:gd name="f121" fmla="*/ 133 f103 1"/>
                <a:gd name="f122" fmla="*/ 116 f104 1"/>
                <a:gd name="f123" fmla="*/ 134 f103 1"/>
                <a:gd name="f124" fmla="*/ 118 f104 1"/>
                <a:gd name="f125" fmla="*/ 122 f103 1"/>
                <a:gd name="f126" fmla="*/ 140 f104 1"/>
                <a:gd name="f127" fmla="*/ 100 f103 1"/>
                <a:gd name="f128" fmla="*/ 142 f104 1"/>
                <a:gd name="f129" fmla="*/ 91 f103 1"/>
                <a:gd name="f130" fmla="*/ 128 f104 1"/>
                <a:gd name="f131" fmla="*/ 38 f103 1"/>
                <a:gd name="f132" fmla="*/ 121 f104 1"/>
                <a:gd name="f133" fmla="*/ 32 f103 1"/>
                <a:gd name="f134" fmla="*/ 68 f104 1"/>
                <a:gd name="f135" fmla="*/ 17 f103 1"/>
                <a:gd name="f136" fmla="*/ 60 f104 1"/>
                <a:gd name="f137" fmla="*/ 20 f104 1"/>
                <a:gd name="f138" fmla="*/ 59 f103 1"/>
                <a:gd name="f139" fmla="*/ 18 f104 1"/>
                <a:gd name="f140" fmla="*/ 68 f103 1"/>
                <a:gd name="f141" fmla="*/ 34 f104 1"/>
                <a:gd name="f142" fmla="*/ 127 f103 1"/>
                <a:gd name="f143" fmla="*/ 29 f104 1"/>
                <a:gd name="f144" fmla="*/ 139 f103 1"/>
                <a:gd name="f145" fmla="*/ 19 f104 1"/>
                <a:gd name="f146" fmla="*/ 131 f103 1"/>
                <a:gd name="f147" fmla="*/ 2 f104 1"/>
                <a:gd name="f148" fmla="*/ 67 f103 1"/>
                <a:gd name="f149" fmla="*/ 6 f104 1"/>
                <a:gd name="f150" fmla="*/ 51 f103 1"/>
                <a:gd name="f151" fmla="*/ 53 f104 1"/>
                <a:gd name="f152" fmla="*/ 5 f103 1"/>
                <a:gd name="f153" fmla="+- f105 0 f1"/>
                <a:gd name="f154" fmla="*/ f108 1 160"/>
                <a:gd name="f155" fmla="*/ f109 1 141"/>
                <a:gd name="f156" fmla="*/ f110 1 160"/>
                <a:gd name="f157" fmla="*/ f111 1 141"/>
                <a:gd name="f158" fmla="*/ f112 1 160"/>
                <a:gd name="f159" fmla="*/ f113 1 141"/>
                <a:gd name="f160" fmla="*/ f114 1 160"/>
                <a:gd name="f161" fmla="*/ f115 1 141"/>
                <a:gd name="f162" fmla="*/ f116 1 160"/>
                <a:gd name="f163" fmla="*/ f117 1 141"/>
                <a:gd name="f164" fmla="*/ f118 1 160"/>
                <a:gd name="f165" fmla="*/ f119 1 141"/>
                <a:gd name="f166" fmla="*/ f120 1 160"/>
                <a:gd name="f167" fmla="*/ f121 1 141"/>
                <a:gd name="f168" fmla="*/ f122 1 160"/>
                <a:gd name="f169" fmla="*/ f123 1 141"/>
                <a:gd name="f170" fmla="*/ f124 1 160"/>
                <a:gd name="f171" fmla="*/ f125 1 141"/>
                <a:gd name="f172" fmla="*/ f126 1 160"/>
                <a:gd name="f173" fmla="*/ f127 1 141"/>
                <a:gd name="f174" fmla="*/ f128 1 160"/>
                <a:gd name="f175" fmla="*/ f129 1 141"/>
                <a:gd name="f176" fmla="*/ f130 1 160"/>
                <a:gd name="f177" fmla="*/ f131 1 141"/>
                <a:gd name="f178" fmla="*/ f132 1 160"/>
                <a:gd name="f179" fmla="*/ f133 1 141"/>
                <a:gd name="f180" fmla="*/ f134 1 160"/>
                <a:gd name="f181" fmla="*/ f135 1 141"/>
                <a:gd name="f182" fmla="*/ f136 1 160"/>
                <a:gd name="f183" fmla="*/ f137 1 160"/>
                <a:gd name="f184" fmla="*/ f138 1 141"/>
                <a:gd name="f185" fmla="*/ f139 1 160"/>
                <a:gd name="f186" fmla="*/ f140 1 141"/>
                <a:gd name="f187" fmla="*/ f141 1 160"/>
                <a:gd name="f188" fmla="*/ f142 1 141"/>
                <a:gd name="f189" fmla="*/ f143 1 160"/>
                <a:gd name="f190" fmla="*/ f144 1 141"/>
                <a:gd name="f191" fmla="*/ f145 1 160"/>
                <a:gd name="f192" fmla="*/ f146 1 141"/>
                <a:gd name="f193" fmla="*/ f147 1 160"/>
                <a:gd name="f194" fmla="*/ f148 1 141"/>
                <a:gd name="f195" fmla="*/ f149 1 160"/>
                <a:gd name="f196" fmla="*/ f150 1 141"/>
                <a:gd name="f197" fmla="*/ f151 1 160"/>
                <a:gd name="f198" fmla="*/ f152 1 141"/>
                <a:gd name="f199" fmla="*/ 0 1 f106"/>
                <a:gd name="f200" fmla="*/ f100 1 f106"/>
                <a:gd name="f201" fmla="*/ 0 1 f107"/>
                <a:gd name="f202" fmla="*/ f101 1 f107"/>
                <a:gd name="f203" fmla="*/ f154 1 f106"/>
                <a:gd name="f204" fmla="*/ f155 1 f107"/>
                <a:gd name="f205" fmla="*/ f156 1 f106"/>
                <a:gd name="f206" fmla="*/ f157 1 f107"/>
                <a:gd name="f207" fmla="*/ f158 1 f106"/>
                <a:gd name="f208" fmla="*/ f159 1 f107"/>
                <a:gd name="f209" fmla="*/ f160 1 f106"/>
                <a:gd name="f210" fmla="*/ f161 1 f107"/>
                <a:gd name="f211" fmla="*/ f162 1 f106"/>
                <a:gd name="f212" fmla="*/ f163 1 f107"/>
                <a:gd name="f213" fmla="*/ f164 1 f106"/>
                <a:gd name="f214" fmla="*/ f165 1 f107"/>
                <a:gd name="f215" fmla="*/ f166 1 f106"/>
                <a:gd name="f216" fmla="*/ f167 1 f107"/>
                <a:gd name="f217" fmla="*/ f168 1 f106"/>
                <a:gd name="f218" fmla="*/ f169 1 f107"/>
                <a:gd name="f219" fmla="*/ f170 1 f106"/>
                <a:gd name="f220" fmla="*/ f171 1 f107"/>
                <a:gd name="f221" fmla="*/ f172 1 f106"/>
                <a:gd name="f222" fmla="*/ f173 1 f107"/>
                <a:gd name="f223" fmla="*/ f174 1 f106"/>
                <a:gd name="f224" fmla="*/ f175 1 f107"/>
                <a:gd name="f225" fmla="*/ f176 1 f106"/>
                <a:gd name="f226" fmla="*/ f177 1 f107"/>
                <a:gd name="f227" fmla="*/ f178 1 f106"/>
                <a:gd name="f228" fmla="*/ f179 1 f107"/>
                <a:gd name="f229" fmla="*/ f180 1 f106"/>
                <a:gd name="f230" fmla="*/ f181 1 f107"/>
                <a:gd name="f231" fmla="*/ f182 1 f106"/>
                <a:gd name="f232" fmla="*/ f183 1 f106"/>
                <a:gd name="f233" fmla="*/ f184 1 f107"/>
                <a:gd name="f234" fmla="*/ f185 1 f106"/>
                <a:gd name="f235" fmla="*/ f186 1 f107"/>
                <a:gd name="f236" fmla="*/ f187 1 f106"/>
                <a:gd name="f237" fmla="*/ f188 1 f107"/>
                <a:gd name="f238" fmla="*/ f189 1 f106"/>
                <a:gd name="f239" fmla="*/ f190 1 f107"/>
                <a:gd name="f240" fmla="*/ f191 1 f106"/>
                <a:gd name="f241" fmla="*/ f192 1 f107"/>
                <a:gd name="f242" fmla="*/ f193 1 f106"/>
                <a:gd name="f243" fmla="*/ f194 1 f107"/>
                <a:gd name="f244" fmla="*/ f195 1 f106"/>
                <a:gd name="f245" fmla="*/ f196 1 f107"/>
                <a:gd name="f246" fmla="*/ f197 1 f106"/>
                <a:gd name="f247" fmla="*/ f198 1 f107"/>
                <a:gd name="f248" fmla="*/ f199 f97 1"/>
                <a:gd name="f249" fmla="*/ f200 f97 1"/>
                <a:gd name="f250" fmla="*/ f202 f98 1"/>
                <a:gd name="f251" fmla="*/ f201 f98 1"/>
                <a:gd name="f252" fmla="*/ f203 f97 1"/>
                <a:gd name="f253" fmla="*/ f204 f98 1"/>
                <a:gd name="f254" fmla="*/ f205 f97 1"/>
                <a:gd name="f255" fmla="*/ f206 f98 1"/>
                <a:gd name="f256" fmla="*/ f207 f97 1"/>
                <a:gd name="f257" fmla="*/ f208 f98 1"/>
                <a:gd name="f258" fmla="*/ f209 f97 1"/>
                <a:gd name="f259" fmla="*/ f210 f98 1"/>
                <a:gd name="f260" fmla="*/ f211 f97 1"/>
                <a:gd name="f261" fmla="*/ f212 f98 1"/>
                <a:gd name="f262" fmla="*/ f213 f97 1"/>
                <a:gd name="f263" fmla="*/ f214 f98 1"/>
                <a:gd name="f264" fmla="*/ f215 f97 1"/>
                <a:gd name="f265" fmla="*/ f216 f98 1"/>
                <a:gd name="f266" fmla="*/ f217 f97 1"/>
                <a:gd name="f267" fmla="*/ f218 f98 1"/>
                <a:gd name="f268" fmla="*/ f219 f97 1"/>
                <a:gd name="f269" fmla="*/ f220 f98 1"/>
                <a:gd name="f270" fmla="*/ f221 f97 1"/>
                <a:gd name="f271" fmla="*/ f222 f98 1"/>
                <a:gd name="f272" fmla="*/ f223 f97 1"/>
                <a:gd name="f273" fmla="*/ f224 f98 1"/>
                <a:gd name="f274" fmla="*/ f225 f97 1"/>
                <a:gd name="f275" fmla="*/ f226 f98 1"/>
                <a:gd name="f276" fmla="*/ f227 f97 1"/>
                <a:gd name="f277" fmla="*/ f228 f98 1"/>
                <a:gd name="f278" fmla="*/ f229 f97 1"/>
                <a:gd name="f279" fmla="*/ f230 f98 1"/>
                <a:gd name="f280" fmla="*/ f231 f97 1"/>
                <a:gd name="f281" fmla="*/ f232 f97 1"/>
                <a:gd name="f282" fmla="*/ f233 f98 1"/>
                <a:gd name="f283" fmla="*/ f234 f97 1"/>
                <a:gd name="f284" fmla="*/ f235 f98 1"/>
                <a:gd name="f285" fmla="*/ f236 f97 1"/>
                <a:gd name="f286" fmla="*/ f237 f98 1"/>
                <a:gd name="f287" fmla="*/ f238 f97 1"/>
                <a:gd name="f288" fmla="*/ f239 f98 1"/>
                <a:gd name="f289" fmla="*/ f240 f97 1"/>
                <a:gd name="f290" fmla="*/ f241 f98 1"/>
                <a:gd name="f291" fmla="*/ f242 f97 1"/>
                <a:gd name="f292" fmla="*/ f243 f98 1"/>
                <a:gd name="f293" fmla="*/ f244 f97 1"/>
                <a:gd name="f294" fmla="*/ f245 f98 1"/>
                <a:gd name="f295" fmla="*/ f246 f97 1"/>
                <a:gd name="f296" fmla="*/ f247 f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252" y="f253"/>
                </a:cxn>
                <a:cxn ang="f153">
                  <a:pos x="f254" y="f255"/>
                </a:cxn>
                <a:cxn ang="f153">
                  <a:pos x="f256" y="f257"/>
                </a:cxn>
                <a:cxn ang="f153">
                  <a:pos x="f258" y="f259"/>
                </a:cxn>
                <a:cxn ang="f153">
                  <a:pos x="f260" y="f261"/>
                </a:cxn>
                <a:cxn ang="f153">
                  <a:pos x="f262" y="f263"/>
                </a:cxn>
                <a:cxn ang="f153">
                  <a:pos x="f264" y="f265"/>
                </a:cxn>
                <a:cxn ang="f153">
                  <a:pos x="f266" y="f267"/>
                </a:cxn>
                <a:cxn ang="f153">
                  <a:pos x="f268" y="f269"/>
                </a:cxn>
                <a:cxn ang="f153">
                  <a:pos x="f270" y="f271"/>
                </a:cxn>
                <a:cxn ang="f153">
                  <a:pos x="f272" y="f273"/>
                </a:cxn>
                <a:cxn ang="f153">
                  <a:pos x="f274" y="f275"/>
                </a:cxn>
                <a:cxn ang="f153">
                  <a:pos x="f276" y="f277"/>
                </a:cxn>
                <a:cxn ang="f153">
                  <a:pos x="f278" y="f279"/>
                </a:cxn>
                <a:cxn ang="f153">
                  <a:pos x="f280" y="f257"/>
                </a:cxn>
                <a:cxn ang="f153">
                  <a:pos x="f281" y="f282"/>
                </a:cxn>
                <a:cxn ang="f153">
                  <a:pos x="f283" y="f284"/>
                </a:cxn>
                <a:cxn ang="f153">
                  <a:pos x="f285" y="f286"/>
                </a:cxn>
                <a:cxn ang="f153">
                  <a:pos x="f287" y="f288"/>
                </a:cxn>
                <a:cxn ang="f153">
                  <a:pos x="f289" y="f290"/>
                </a:cxn>
                <a:cxn ang="f153">
                  <a:pos x="f291" y="f292"/>
                </a:cxn>
                <a:cxn ang="f153">
                  <a:pos x="f293" y="f294"/>
                </a:cxn>
                <a:cxn ang="f153">
                  <a:pos x="f295" y="f296"/>
                </a:cxn>
                <a:cxn ang="f153">
                  <a:pos x="f252" y="f253"/>
                </a:cxn>
              </a:cxnLst>
              <a:rect l="f248" t="f251" r="f249" b="f250"/>
              <a:pathLst>
                <a:path w="160" h="141">
                  <a:moveTo>
                    <a:pt x="f8" y="f5"/>
                  </a:moveTo>
                  <a:cubicBezTo>
                    <a:pt x="f9" y="f5"/>
                    <a:pt x="f10" y="f5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7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6" y="f30"/>
                    <a:pt x="f28" y="f31"/>
                    <a:pt x="f32" y="f33"/>
                  </a:cubicBezTo>
                  <a:cubicBezTo>
                    <a:pt x="f24" y="f34"/>
                    <a:pt x="f35" y="f36"/>
                    <a:pt x="f37" y="f17"/>
                  </a:cubicBezTo>
                  <a:cubicBezTo>
                    <a:pt x="f38" y="f19"/>
                    <a:pt x="f39" y="f35"/>
                    <a:pt x="f40" y="f41"/>
                  </a:cubicBezTo>
                  <a:cubicBezTo>
                    <a:pt x="f42" y="f43"/>
                    <a:pt x="f34" y="f44"/>
                    <a:pt x="f45" y="f46"/>
                  </a:cubicBezTo>
                  <a:cubicBezTo>
                    <a:pt x="f38" y="f47"/>
                    <a:pt x="f48" y="f49"/>
                    <a:pt x="f21" y="f50"/>
                  </a:cubicBezTo>
                  <a:cubicBezTo>
                    <a:pt x="f51" y="f52"/>
                    <a:pt x="f51" y="f29"/>
                    <a:pt x="f53" y="f54"/>
                  </a:cubicBezTo>
                  <a:cubicBezTo>
                    <a:pt x="f35" y="f55"/>
                    <a:pt x="f17" y="f56"/>
                    <a:pt x="f57" y="f58"/>
                  </a:cubicBezTo>
                  <a:cubicBezTo>
                    <a:pt x="f59" y="f60"/>
                    <a:pt x="f38" y="f61"/>
                    <a:pt x="f39" y="f62"/>
                  </a:cubicBezTo>
                  <a:cubicBezTo>
                    <a:pt x="f63" y="f23"/>
                    <a:pt x="f64" y="f65"/>
                    <a:pt x="f66" y="f67"/>
                  </a:cubicBezTo>
                  <a:cubicBezTo>
                    <a:pt x="f10" y="f68"/>
                    <a:pt x="f8" y="f67"/>
                    <a:pt x="f69" y="f18"/>
                  </a:cubicBezTo>
                  <a:cubicBezTo>
                    <a:pt x="f70" y="f61"/>
                    <a:pt x="f60" y="f71"/>
                    <a:pt x="f20" y="f72"/>
                  </a:cubicBezTo>
                  <a:cubicBezTo>
                    <a:pt x="f67" y="f8"/>
                    <a:pt x="f67" y="f73"/>
                    <a:pt x="f74" y="f66"/>
                  </a:cubicBezTo>
                  <a:cubicBezTo>
                    <a:pt x="f75" y="f13"/>
                    <a:pt x="f76" y="f49"/>
                    <a:pt x="f60" y="f59"/>
                  </a:cubicBezTo>
                  <a:cubicBezTo>
                    <a:pt x="f77" y="f48"/>
                    <a:pt x="f77" y="f35"/>
                    <a:pt x="f76" y="f78"/>
                  </a:cubicBezTo>
                  <a:cubicBezTo>
                    <a:pt x="f22" y="f7"/>
                    <a:pt x="f79" y="f80"/>
                    <a:pt x="f18" y="f81"/>
                  </a:cubicBezTo>
                  <a:cubicBezTo>
                    <a:pt x="f82" y="f83"/>
                    <a:pt x="f84" y="f13"/>
                    <a:pt x="f85" y="f86"/>
                  </a:cubicBezTo>
                  <a:cubicBezTo>
                    <a:pt x="f5" y="f87"/>
                    <a:pt x="f12" y="f56"/>
                    <a:pt x="f88" y="f89"/>
                  </a:cubicBezTo>
                  <a:cubicBezTo>
                    <a:pt x="f65" y="f77"/>
                    <a:pt x="f90" y="f20"/>
                    <a:pt x="f91" y="f92"/>
                  </a:cubicBezTo>
                  <a:cubicBezTo>
                    <a:pt x="f93" y="f94"/>
                    <a:pt x="f95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0E498072-7C6C-4B15-8FE3-9CF78E2BC478}"/>
                </a:ext>
              </a:extLst>
            </p:cNvPr>
            <p:cNvSpPr/>
            <p:nvPr/>
          </p:nvSpPr>
          <p:spPr>
            <a:xfrm>
              <a:off x="5505675" y="4135465"/>
              <a:ext cx="227301" cy="2288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"/>
                <a:gd name="f7" fmla="val 99"/>
                <a:gd name="f8" fmla="val 102"/>
                <a:gd name="f9" fmla="val 158"/>
                <a:gd name="f10" fmla="val 105"/>
                <a:gd name="f11" fmla="val 156"/>
                <a:gd name="f12" fmla="val 107"/>
                <a:gd name="f13" fmla="val 139"/>
                <a:gd name="f14" fmla="val 123"/>
                <a:gd name="f15" fmla="val 103"/>
                <a:gd name="f16" fmla="val 159"/>
                <a:gd name="f17" fmla="val 100"/>
                <a:gd name="f18" fmla="val 95"/>
                <a:gd name="f19" fmla="val 73"/>
                <a:gd name="f20" fmla="val 153"/>
                <a:gd name="f21" fmla="val 50"/>
                <a:gd name="f22" fmla="val 147"/>
                <a:gd name="f23" fmla="val 28"/>
                <a:gd name="f24" fmla="val 141"/>
                <a:gd name="f25" fmla="val 23"/>
                <a:gd name="f26" fmla="val 140"/>
                <a:gd name="f27" fmla="val 21"/>
                <a:gd name="f28" fmla="val 137"/>
                <a:gd name="f29" fmla="val 19"/>
                <a:gd name="f30" fmla="val 132"/>
                <a:gd name="f31" fmla="val 14"/>
                <a:gd name="f32" fmla="val 110"/>
                <a:gd name="f33" fmla="val 8"/>
                <a:gd name="f34" fmla="val 88"/>
                <a:gd name="f35" fmla="val 2"/>
                <a:gd name="f36" fmla="val 65"/>
                <a:gd name="f37" fmla="val 60"/>
                <a:gd name="f38" fmla="val 56"/>
                <a:gd name="f39" fmla="val 6"/>
                <a:gd name="f40" fmla="val 54"/>
                <a:gd name="f41" fmla="val 13"/>
                <a:gd name="f42" fmla="val 52"/>
                <a:gd name="f43" fmla="val 15"/>
                <a:gd name="f44" fmla="val 16"/>
                <a:gd name="f45" fmla="val 62"/>
                <a:gd name="f46" fmla="val 22"/>
                <a:gd name="f47" fmla="val 82"/>
                <a:gd name="f48" fmla="val 27"/>
                <a:gd name="f49" fmla="val 101"/>
                <a:gd name="f50" fmla="val 32"/>
                <a:gd name="f51" fmla="val 121"/>
                <a:gd name="f52" fmla="val 33"/>
                <a:gd name="f53" fmla="val 125"/>
                <a:gd name="f54" fmla="val 35"/>
                <a:gd name="f55" fmla="val 127"/>
                <a:gd name="f56" fmla="val 39"/>
                <a:gd name="f57" fmla="val 128"/>
                <a:gd name="f58" fmla="val 57"/>
                <a:gd name="f59" fmla="val 133"/>
                <a:gd name="f60" fmla="val 74"/>
                <a:gd name="f61" fmla="val 92"/>
                <a:gd name="f62" fmla="val 142"/>
                <a:gd name="f63" fmla="val 96"/>
                <a:gd name="f64" fmla="val 143"/>
                <a:gd name="f65" fmla="val 98"/>
                <a:gd name="f66" fmla="val 114"/>
                <a:gd name="f67" fmla="val 126"/>
                <a:gd name="f68" fmla="val 75"/>
                <a:gd name="f69" fmla="val 58"/>
                <a:gd name="f70" fmla="val 40"/>
                <a:gd name="f71" fmla="val 36"/>
                <a:gd name="f72" fmla="val 86"/>
                <a:gd name="f73" fmla="val 69"/>
                <a:gd name="f74" fmla="val 18"/>
                <a:gd name="f75" fmla="val 17"/>
                <a:gd name="f76" fmla="val 59"/>
                <a:gd name="f77" fmla="val 55"/>
                <a:gd name="f78" fmla="val 26"/>
                <a:gd name="f79" fmla="val 31"/>
                <a:gd name="f80" fmla="val 45"/>
                <a:gd name="f81" fmla="val 41"/>
                <a:gd name="f82" fmla="val 37"/>
                <a:gd name="f83" fmla="val 29"/>
                <a:gd name="f84" fmla="val 30"/>
                <a:gd name="f85" fmla="val 34"/>
                <a:gd name="f86" fmla="val 25"/>
                <a:gd name="f87" fmla="val 47"/>
                <a:gd name="f88" fmla="val 11"/>
                <a:gd name="f89" fmla="val 4"/>
                <a:gd name="f90" fmla="val 1"/>
                <a:gd name="f91" fmla="val 61"/>
                <a:gd name="f92" fmla="val 87"/>
                <a:gd name="f93" fmla="val 20"/>
                <a:gd name="f94" fmla="val 136"/>
                <a:gd name="f95" fmla="val 146"/>
                <a:gd name="f96" fmla="val 97"/>
                <a:gd name="f97" fmla="+- 0 0 -90"/>
                <a:gd name="f98" fmla="*/ f3 1 160"/>
                <a:gd name="f99" fmla="*/ f4 1 160"/>
                <a:gd name="f100" fmla="val f5"/>
                <a:gd name="f101" fmla="val f6"/>
                <a:gd name="f102" fmla="*/ f97 f0 1"/>
                <a:gd name="f103" fmla="+- f101 0 f100"/>
                <a:gd name="f104" fmla="*/ f102 1 f2"/>
                <a:gd name="f105" fmla="*/ f103 1 160"/>
                <a:gd name="f106" fmla="*/ 160 f103 1"/>
                <a:gd name="f107" fmla="*/ 99 f103 1"/>
                <a:gd name="f108" fmla="*/ 156 f103 1"/>
                <a:gd name="f109" fmla="*/ 107 f103 1"/>
                <a:gd name="f110" fmla="*/ 95 f103 1"/>
                <a:gd name="f111" fmla="*/ 159 f103 1"/>
                <a:gd name="f112" fmla="*/ 28 f103 1"/>
                <a:gd name="f113" fmla="*/ 141 f103 1"/>
                <a:gd name="f114" fmla="*/ 19 f103 1"/>
                <a:gd name="f115" fmla="*/ 132 f103 1"/>
                <a:gd name="f116" fmla="*/ 2 f103 1"/>
                <a:gd name="f117" fmla="*/ 65 f103 1"/>
                <a:gd name="f118" fmla="*/ 6 f103 1"/>
                <a:gd name="f119" fmla="*/ 54 f103 1"/>
                <a:gd name="f120" fmla="*/ 16 f103 1"/>
                <a:gd name="f121" fmla="*/ 62 f103 1"/>
                <a:gd name="f122" fmla="*/ 32 f103 1"/>
                <a:gd name="f123" fmla="*/ 121 f103 1"/>
                <a:gd name="f124" fmla="*/ 39 f103 1"/>
                <a:gd name="f125" fmla="*/ 128 f103 1"/>
                <a:gd name="f126" fmla="*/ 92 f103 1"/>
                <a:gd name="f127" fmla="*/ 142 f103 1"/>
                <a:gd name="f128" fmla="*/ 101 f103 1"/>
                <a:gd name="f129" fmla="*/ 139 f103 1"/>
                <a:gd name="f130" fmla="*/ 140 f103 1"/>
                <a:gd name="f131" fmla="*/ 40 f103 1"/>
                <a:gd name="f132" fmla="*/ 69 f103 1"/>
                <a:gd name="f133" fmla="*/ 18 f103 1"/>
                <a:gd name="f134" fmla="*/ 59 f103 1"/>
                <a:gd name="f135" fmla="*/ 21 f103 1"/>
                <a:gd name="f136" fmla="*/ 45 f103 1"/>
                <a:gd name="f137" fmla="*/ 35 f103 1"/>
                <a:gd name="f138" fmla="*/ 33 f103 1"/>
                <a:gd name="f139" fmla="*/ 36 f103 1"/>
                <a:gd name="f140" fmla="*/ 34 f103 1"/>
                <a:gd name="f141" fmla="*/ 25 f103 1"/>
                <a:gd name="f142" fmla="*/ 4 f103 1"/>
                <a:gd name="f143" fmla="*/ 133 f103 1"/>
                <a:gd name="f144" fmla="*/ 20 f103 1"/>
                <a:gd name="f145" fmla="*/ 27 f103 1"/>
                <a:gd name="f146" fmla="*/ 96 f103 1"/>
                <a:gd name="f147" fmla="+- f104 0 f1"/>
                <a:gd name="f148" fmla="*/ f106 1 160"/>
                <a:gd name="f149" fmla="*/ f107 1 160"/>
                <a:gd name="f150" fmla="*/ f108 1 160"/>
                <a:gd name="f151" fmla="*/ f109 1 160"/>
                <a:gd name="f152" fmla="*/ f110 1 160"/>
                <a:gd name="f153" fmla="*/ f111 1 160"/>
                <a:gd name="f154" fmla="*/ f112 1 160"/>
                <a:gd name="f155" fmla="*/ f113 1 160"/>
                <a:gd name="f156" fmla="*/ f114 1 160"/>
                <a:gd name="f157" fmla="*/ f115 1 160"/>
                <a:gd name="f158" fmla="*/ f116 1 160"/>
                <a:gd name="f159" fmla="*/ f117 1 160"/>
                <a:gd name="f160" fmla="*/ f118 1 160"/>
                <a:gd name="f161" fmla="*/ f119 1 160"/>
                <a:gd name="f162" fmla="*/ f120 1 160"/>
                <a:gd name="f163" fmla="*/ f121 1 160"/>
                <a:gd name="f164" fmla="*/ f122 1 160"/>
                <a:gd name="f165" fmla="*/ f123 1 160"/>
                <a:gd name="f166" fmla="*/ f124 1 160"/>
                <a:gd name="f167" fmla="*/ f125 1 160"/>
                <a:gd name="f168" fmla="*/ f126 1 160"/>
                <a:gd name="f169" fmla="*/ f127 1 160"/>
                <a:gd name="f170" fmla="*/ f128 1 160"/>
                <a:gd name="f171" fmla="*/ f129 1 160"/>
                <a:gd name="f172" fmla="*/ f130 1 160"/>
                <a:gd name="f173" fmla="*/ f131 1 160"/>
                <a:gd name="f174" fmla="*/ f132 1 160"/>
                <a:gd name="f175" fmla="*/ f133 1 160"/>
                <a:gd name="f176" fmla="*/ f134 1 160"/>
                <a:gd name="f177" fmla="*/ f135 1 160"/>
                <a:gd name="f178" fmla="*/ f136 1 160"/>
                <a:gd name="f179" fmla="*/ f137 1 160"/>
                <a:gd name="f180" fmla="*/ f138 1 160"/>
                <a:gd name="f181" fmla="*/ f139 1 160"/>
                <a:gd name="f182" fmla="*/ f140 1 160"/>
                <a:gd name="f183" fmla="*/ f141 1 160"/>
                <a:gd name="f184" fmla="*/ f142 1 160"/>
                <a:gd name="f185" fmla="*/ f143 1 160"/>
                <a:gd name="f186" fmla="*/ f144 1 160"/>
                <a:gd name="f187" fmla="*/ f145 1 160"/>
                <a:gd name="f188" fmla="*/ f146 1 160"/>
                <a:gd name="f189" fmla="*/ 0 1 f105"/>
                <a:gd name="f190" fmla="*/ f101 1 f105"/>
                <a:gd name="f191" fmla="*/ f148 1 f105"/>
                <a:gd name="f192" fmla="*/ f149 1 f105"/>
                <a:gd name="f193" fmla="*/ f150 1 f105"/>
                <a:gd name="f194" fmla="*/ f151 1 f105"/>
                <a:gd name="f195" fmla="*/ f152 1 f105"/>
                <a:gd name="f196" fmla="*/ f153 1 f105"/>
                <a:gd name="f197" fmla="*/ f154 1 f105"/>
                <a:gd name="f198" fmla="*/ f155 1 f105"/>
                <a:gd name="f199" fmla="*/ f156 1 f105"/>
                <a:gd name="f200" fmla="*/ f157 1 f105"/>
                <a:gd name="f201" fmla="*/ f158 1 f105"/>
                <a:gd name="f202" fmla="*/ f159 1 f105"/>
                <a:gd name="f203" fmla="*/ f160 1 f105"/>
                <a:gd name="f204" fmla="*/ f161 1 f105"/>
                <a:gd name="f205" fmla="*/ f162 1 f105"/>
                <a:gd name="f206" fmla="*/ f163 1 f105"/>
                <a:gd name="f207" fmla="*/ f164 1 f105"/>
                <a:gd name="f208" fmla="*/ f165 1 f105"/>
                <a:gd name="f209" fmla="*/ f166 1 f105"/>
                <a:gd name="f210" fmla="*/ f167 1 f105"/>
                <a:gd name="f211" fmla="*/ f168 1 f105"/>
                <a:gd name="f212" fmla="*/ f169 1 f105"/>
                <a:gd name="f213" fmla="*/ f170 1 f105"/>
                <a:gd name="f214" fmla="*/ f171 1 f105"/>
                <a:gd name="f215" fmla="*/ f172 1 f105"/>
                <a:gd name="f216" fmla="*/ f173 1 f105"/>
                <a:gd name="f217" fmla="*/ f174 1 f105"/>
                <a:gd name="f218" fmla="*/ f175 1 f105"/>
                <a:gd name="f219" fmla="*/ f176 1 f105"/>
                <a:gd name="f220" fmla="*/ f177 1 f105"/>
                <a:gd name="f221" fmla="*/ f178 1 f105"/>
                <a:gd name="f222" fmla="*/ f179 1 f105"/>
                <a:gd name="f223" fmla="*/ f180 1 f105"/>
                <a:gd name="f224" fmla="*/ f181 1 f105"/>
                <a:gd name="f225" fmla="*/ f182 1 f105"/>
                <a:gd name="f226" fmla="*/ f183 1 f105"/>
                <a:gd name="f227" fmla="*/ f184 1 f105"/>
                <a:gd name="f228" fmla="*/ f185 1 f105"/>
                <a:gd name="f229" fmla="*/ f186 1 f105"/>
                <a:gd name="f230" fmla="*/ f187 1 f105"/>
                <a:gd name="f231" fmla="*/ f188 1 f105"/>
                <a:gd name="f232" fmla="*/ f189 f98 1"/>
                <a:gd name="f233" fmla="*/ f190 f98 1"/>
                <a:gd name="f234" fmla="*/ f190 f99 1"/>
                <a:gd name="f235" fmla="*/ f189 f99 1"/>
                <a:gd name="f236" fmla="*/ f191 f98 1"/>
                <a:gd name="f237" fmla="*/ f192 f99 1"/>
                <a:gd name="f238" fmla="*/ f193 f98 1"/>
                <a:gd name="f239" fmla="*/ f194 f99 1"/>
                <a:gd name="f240" fmla="*/ f194 f98 1"/>
                <a:gd name="f241" fmla="*/ f193 f99 1"/>
                <a:gd name="f242" fmla="*/ f195 f98 1"/>
                <a:gd name="f243" fmla="*/ f196 f99 1"/>
                <a:gd name="f244" fmla="*/ f197 f98 1"/>
                <a:gd name="f245" fmla="*/ f198 f99 1"/>
                <a:gd name="f246" fmla="*/ f199 f98 1"/>
                <a:gd name="f247" fmla="*/ f200 f99 1"/>
                <a:gd name="f248" fmla="*/ f201 f98 1"/>
                <a:gd name="f249" fmla="*/ f202 f99 1"/>
                <a:gd name="f250" fmla="*/ f203 f98 1"/>
                <a:gd name="f251" fmla="*/ f204 f99 1"/>
                <a:gd name="f252" fmla="*/ f205 f98 1"/>
                <a:gd name="f253" fmla="*/ f206 f99 1"/>
                <a:gd name="f254" fmla="*/ f207 f98 1"/>
                <a:gd name="f255" fmla="*/ f208 f99 1"/>
                <a:gd name="f256" fmla="*/ f209 f98 1"/>
                <a:gd name="f257" fmla="*/ f210 f99 1"/>
                <a:gd name="f258" fmla="*/ f211 f98 1"/>
                <a:gd name="f259" fmla="*/ f212 f99 1"/>
                <a:gd name="f260" fmla="*/ f213 f98 1"/>
                <a:gd name="f261" fmla="*/ f214 f99 1"/>
                <a:gd name="f262" fmla="*/ f215 f98 1"/>
                <a:gd name="f263" fmla="*/ f213 f99 1"/>
                <a:gd name="f264" fmla="*/ f212 f98 1"/>
                <a:gd name="f265" fmla="*/ f211 f99 1"/>
                <a:gd name="f266" fmla="*/ f210 f98 1"/>
                <a:gd name="f267" fmla="*/ f216 f99 1"/>
                <a:gd name="f268" fmla="*/ f208 f98 1"/>
                <a:gd name="f269" fmla="*/ f207 f99 1"/>
                <a:gd name="f270" fmla="*/ f217 f98 1"/>
                <a:gd name="f271" fmla="*/ f218 f99 1"/>
                <a:gd name="f272" fmla="*/ f219 f98 1"/>
                <a:gd name="f273" fmla="*/ f220 f99 1"/>
                <a:gd name="f274" fmla="*/ f221 f98 1"/>
                <a:gd name="f275" fmla="*/ f222 f99 1"/>
                <a:gd name="f276" fmla="*/ f223 f98 1"/>
                <a:gd name="f277" fmla="*/ f224 f99 1"/>
                <a:gd name="f278" fmla="*/ f225 f98 1"/>
                <a:gd name="f279" fmla="*/ f226 f99 1"/>
                <a:gd name="f280" fmla="*/ f204 f98 1"/>
                <a:gd name="f281" fmla="*/ f227 f99 1"/>
                <a:gd name="f282" fmla="*/ f202 f98 1"/>
                <a:gd name="f283" fmla="*/ f201 f99 1"/>
                <a:gd name="f284" fmla="*/ f228 f98 1"/>
                <a:gd name="f285" fmla="*/ f229 f99 1"/>
                <a:gd name="f286" fmla="*/ f230 f99 1"/>
                <a:gd name="f287" fmla="*/ f196 f98 1"/>
                <a:gd name="f288" fmla="*/ f231 f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36" y="f237"/>
                </a:cxn>
                <a:cxn ang="f147">
                  <a:pos x="f238" y="f239"/>
                </a:cxn>
                <a:cxn ang="f147">
                  <a:pos x="f240" y="f241"/>
                </a:cxn>
                <a:cxn ang="f147">
                  <a:pos x="f242" y="f243"/>
                </a:cxn>
                <a:cxn ang="f147">
                  <a:pos x="f244" y="f245"/>
                </a:cxn>
                <a:cxn ang="f147">
                  <a:pos x="f246" y="f247"/>
                </a:cxn>
                <a:cxn ang="f147">
                  <a:pos x="f248" y="f249"/>
                </a:cxn>
                <a:cxn ang="f147">
                  <a:pos x="f250" y="f251"/>
                </a:cxn>
                <a:cxn ang="f147">
                  <a:pos x="f252" y="f253"/>
                </a:cxn>
                <a:cxn ang="f147">
                  <a:pos x="f254" y="f255"/>
                </a:cxn>
                <a:cxn ang="f147">
                  <a:pos x="f256" y="f257"/>
                </a:cxn>
                <a:cxn ang="f147">
                  <a:pos x="f258" y="f259"/>
                </a:cxn>
                <a:cxn ang="f147">
                  <a:pos x="f260" y="f261"/>
                </a:cxn>
                <a:cxn ang="f147">
                  <a:pos x="f262" y="f263"/>
                </a:cxn>
                <a:cxn ang="f147">
                  <a:pos x="f264" y="f265"/>
                </a:cxn>
                <a:cxn ang="f147">
                  <a:pos x="f266" y="f267"/>
                </a:cxn>
                <a:cxn ang="f147">
                  <a:pos x="f268" y="f269"/>
                </a:cxn>
                <a:cxn ang="f147">
                  <a:pos x="f270" y="f271"/>
                </a:cxn>
                <a:cxn ang="f147">
                  <a:pos x="f272" y="f273"/>
                </a:cxn>
                <a:cxn ang="f147">
                  <a:pos x="f274" y="f275"/>
                </a:cxn>
                <a:cxn ang="f147">
                  <a:pos x="f276" y="f277"/>
                </a:cxn>
                <a:cxn ang="f147">
                  <a:pos x="f278" y="f279"/>
                </a:cxn>
                <a:cxn ang="f147">
                  <a:pos x="f280" y="f281"/>
                </a:cxn>
                <a:cxn ang="f147">
                  <a:pos x="f282" y="f283"/>
                </a:cxn>
                <a:cxn ang="f147">
                  <a:pos x="f284" y="f285"/>
                </a:cxn>
                <a:cxn ang="f147">
                  <a:pos x="f262" y="f286"/>
                </a:cxn>
                <a:cxn ang="f147">
                  <a:pos x="f287" y="f288"/>
                </a:cxn>
                <a:cxn ang="f147">
                  <a:pos x="f236" y="f237"/>
                </a:cxn>
              </a:cxnLst>
              <a:rect l="f232" t="f235" r="f233" b="f234"/>
              <a:pathLst>
                <a:path w="160" h="160">
                  <a:moveTo>
                    <a:pt x="f6" y="f7"/>
                  </a:moveTo>
                  <a:cubicBezTo>
                    <a:pt x="f6" y="f8"/>
                    <a:pt x="f9" y="f10"/>
                    <a:pt x="f11" y="f12"/>
                  </a:cubicBezTo>
                  <a:cubicBezTo>
                    <a:pt x="f13" y="f14"/>
                    <a:pt x="f14" y="f13"/>
                    <a:pt x="f12" y="f11"/>
                  </a:cubicBezTo>
                  <a:cubicBezTo>
                    <a:pt x="f15" y="f16"/>
                    <a:pt x="f17" y="f6"/>
                    <a:pt x="f18" y="f16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5" y="f37"/>
                    <a:pt x="f5" y="f38"/>
                    <a:pt x="f39" y="f40"/>
                  </a:cubicBezTo>
                  <a:cubicBezTo>
                    <a:pt x="f41" y="f42"/>
                    <a:pt x="f43" y="f38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28"/>
                    <a:pt x="f61" y="f62"/>
                  </a:cubicBezTo>
                  <a:cubicBezTo>
                    <a:pt x="f63" y="f64"/>
                    <a:pt x="f65" y="f64"/>
                    <a:pt x="f49" y="f13"/>
                  </a:cubicBezTo>
                  <a:cubicBezTo>
                    <a:pt x="f66" y="f67"/>
                    <a:pt x="f55" y="f66"/>
                    <a:pt x="f26" y="f49"/>
                  </a:cubicBezTo>
                  <a:cubicBezTo>
                    <a:pt x="f64" y="f65"/>
                    <a:pt x="f64" y="f63"/>
                    <a:pt x="f62" y="f61"/>
                  </a:cubicBezTo>
                  <a:cubicBezTo>
                    <a:pt x="f28" y="f68"/>
                    <a:pt x="f59" y="f69"/>
                    <a:pt x="f57" y="f70"/>
                  </a:cubicBezTo>
                  <a:cubicBezTo>
                    <a:pt x="f55" y="f71"/>
                    <a:pt x="f53" y="f52"/>
                    <a:pt x="f51" y="f50"/>
                  </a:cubicBezTo>
                  <a:cubicBezTo>
                    <a:pt x="f15" y="f23"/>
                    <a:pt x="f72" y="f25"/>
                    <a:pt x="f73" y="f74"/>
                  </a:cubicBezTo>
                  <a:cubicBezTo>
                    <a:pt x="f36" y="f75"/>
                    <a:pt x="f45" y="f74"/>
                    <a:pt x="f76" y="f27"/>
                  </a:cubicBezTo>
                  <a:cubicBezTo>
                    <a:pt x="f77" y="f78"/>
                    <a:pt x="f21" y="f79"/>
                    <a:pt x="f80" y="f54"/>
                  </a:cubicBezTo>
                  <a:cubicBezTo>
                    <a:pt x="f81" y="f56"/>
                    <a:pt x="f82" y="f70"/>
                    <a:pt x="f52" y="f71"/>
                  </a:cubicBezTo>
                  <a:cubicBezTo>
                    <a:pt x="f83" y="f50"/>
                    <a:pt x="f84" y="f23"/>
                    <a:pt x="f85" y="f86"/>
                  </a:cubicBezTo>
                  <a:cubicBezTo>
                    <a:pt x="f81" y="f74"/>
                    <a:pt x="f87" y="f88"/>
                    <a:pt x="f40" y="f89"/>
                  </a:cubicBezTo>
                  <a:cubicBezTo>
                    <a:pt x="f58" y="f90"/>
                    <a:pt x="f91" y="f5"/>
                    <a:pt x="f36" y="f35"/>
                  </a:cubicBezTo>
                  <a:cubicBezTo>
                    <a:pt x="f92" y="f33"/>
                    <a:pt x="f32" y="f31"/>
                    <a:pt x="f59" y="f93"/>
                  </a:cubicBezTo>
                  <a:cubicBezTo>
                    <a:pt x="f94" y="f27"/>
                    <a:pt x="f13" y="f46"/>
                    <a:pt x="f26" y="f48"/>
                  </a:cubicBezTo>
                  <a:cubicBezTo>
                    <a:pt x="f95" y="f21"/>
                    <a:pt x="f20" y="f19"/>
                    <a:pt x="f16" y="f63"/>
                  </a:cubicBezTo>
                  <a:cubicBezTo>
                    <a:pt x="f16" y="f96"/>
                    <a:pt x="f16" y="f65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28" name="Grupo 29">
            <a:extLst>
              <a:ext uri="{FF2B5EF4-FFF2-40B4-BE49-F238E27FC236}">
                <a16:creationId xmlns:a16="http://schemas.microsoft.com/office/drawing/2014/main" id="{A3102209-8F44-44E8-8426-7F4DC35A21E2}"/>
              </a:ext>
            </a:extLst>
          </p:cNvPr>
          <p:cNvGrpSpPr/>
          <p:nvPr/>
        </p:nvGrpSpPr>
        <p:grpSpPr>
          <a:xfrm>
            <a:off x="5392289" y="644569"/>
            <a:ext cx="770692" cy="711540"/>
            <a:chOff x="5392289" y="644569"/>
            <a:chExt cx="770692" cy="711540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BC78B820-D340-493C-9083-46A63535BA51}"/>
                </a:ext>
              </a:extLst>
            </p:cNvPr>
            <p:cNvSpPr/>
            <p:nvPr/>
          </p:nvSpPr>
          <p:spPr>
            <a:xfrm>
              <a:off x="5392289" y="644569"/>
              <a:ext cx="770692" cy="677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3"/>
                <a:gd name="f7" fmla="val 473"/>
                <a:gd name="f8" fmla="val 492"/>
                <a:gd name="f9" fmla="val 192"/>
                <a:gd name="f10" fmla="val 494"/>
                <a:gd name="f11" fmla="val 189"/>
                <a:gd name="f12" fmla="val 497"/>
                <a:gd name="f13" fmla="val 188"/>
                <a:gd name="f14" fmla="val 501"/>
                <a:gd name="f15" fmla="val 190"/>
                <a:gd name="f16" fmla="val 522"/>
                <a:gd name="f17" fmla="val 197"/>
                <a:gd name="f18" fmla="val 179"/>
                <a:gd name="f19" fmla="val 539"/>
                <a:gd name="f20" fmla="val 157"/>
                <a:gd name="f21" fmla="val 536"/>
                <a:gd name="f22" fmla="val 140"/>
                <a:gd name="f23" fmla="val 519"/>
                <a:gd name="f24" fmla="val 130"/>
                <a:gd name="f25" fmla="val 503"/>
                <a:gd name="f26" fmla="val 134"/>
                <a:gd name="f27" fmla="val 487"/>
                <a:gd name="f28" fmla="val 138"/>
                <a:gd name="f29" fmla="val 478"/>
                <a:gd name="f30" fmla="val 155"/>
                <a:gd name="f31" fmla="val 483"/>
                <a:gd name="f32" fmla="val 172"/>
                <a:gd name="f33" fmla="val 485"/>
                <a:gd name="f34" fmla="val 176"/>
                <a:gd name="f35" fmla="val 484"/>
                <a:gd name="f36" fmla="val 178"/>
                <a:gd name="f37" fmla="val 481"/>
                <a:gd name="f38" fmla="val 181"/>
                <a:gd name="f39" fmla="val 472"/>
                <a:gd name="f40" fmla="val 463"/>
                <a:gd name="f41" fmla="val 199"/>
                <a:gd name="f42" fmla="val 454"/>
                <a:gd name="f43" fmla="val 208"/>
                <a:gd name="f44" fmla="val 452"/>
                <a:gd name="f45" fmla="val 210"/>
                <a:gd name="f46" fmla="val 450"/>
                <a:gd name="f47" fmla="val 211"/>
                <a:gd name="f48" fmla="val 446"/>
                <a:gd name="f49" fmla="val 411"/>
                <a:gd name="f50" fmla="val 200"/>
                <a:gd name="f51" fmla="val 376"/>
                <a:gd name="f52" fmla="val 191"/>
                <a:gd name="f53" fmla="val 341"/>
                <a:gd name="f54" fmla="val 182"/>
                <a:gd name="f55" fmla="val 337"/>
                <a:gd name="f56" fmla="val 335"/>
                <a:gd name="f57" fmla="val 334"/>
                <a:gd name="f58" fmla="val 175"/>
                <a:gd name="f59" fmla="val 325"/>
                <a:gd name="f60" fmla="val 315"/>
                <a:gd name="f61" fmla="val 105"/>
                <a:gd name="f62" fmla="val 306"/>
                <a:gd name="f63" fmla="val 70"/>
                <a:gd name="f64" fmla="val 304"/>
                <a:gd name="f65" fmla="val 66"/>
                <a:gd name="f66" fmla="val 305"/>
                <a:gd name="f67" fmla="val 64"/>
                <a:gd name="f68" fmla="val 308"/>
                <a:gd name="f69" fmla="val 61"/>
                <a:gd name="f70" fmla="val 317"/>
                <a:gd name="f71" fmla="val 53"/>
                <a:gd name="f72" fmla="val 44"/>
                <a:gd name="f73" fmla="val 35"/>
                <a:gd name="f74" fmla="val 338"/>
                <a:gd name="f75" fmla="val 31"/>
                <a:gd name="f76" fmla="val 340"/>
                <a:gd name="f77" fmla="val 27"/>
                <a:gd name="f78" fmla="val 336"/>
                <a:gd name="f79" fmla="val 22"/>
                <a:gd name="f80" fmla="val 331"/>
                <a:gd name="f81" fmla="val 18"/>
                <a:gd name="f82" fmla="val 327"/>
                <a:gd name="f83" fmla="val 21"/>
                <a:gd name="f84" fmla="val 323"/>
                <a:gd name="f85" fmla="val 25"/>
                <a:gd name="f86" fmla="val 314"/>
                <a:gd name="f87" fmla="val 33"/>
                <a:gd name="f88" fmla="val 42"/>
                <a:gd name="f89" fmla="val 297"/>
                <a:gd name="f90" fmla="val 51"/>
                <a:gd name="f91" fmla="val 295"/>
                <a:gd name="f92" fmla="val 293"/>
                <a:gd name="f93" fmla="val 54"/>
                <a:gd name="f94" fmla="val 289"/>
                <a:gd name="f95" fmla="val 260"/>
                <a:gd name="f96" fmla="val 45"/>
                <a:gd name="f97" fmla="val 231"/>
                <a:gd name="f98" fmla="val 37"/>
                <a:gd name="f99" fmla="val 202"/>
                <a:gd name="f100" fmla="val 29"/>
                <a:gd name="f101" fmla="val 198"/>
                <a:gd name="f102" fmla="val 196"/>
                <a:gd name="f103" fmla="val 24"/>
                <a:gd name="f104" fmla="val 8"/>
                <a:gd name="f105" fmla="val 174"/>
                <a:gd name="f106" fmla="val 159"/>
                <a:gd name="f107" fmla="val 5"/>
                <a:gd name="f108" fmla="val 143"/>
                <a:gd name="f109" fmla="val 11"/>
                <a:gd name="f110" fmla="val 136"/>
                <a:gd name="f111" fmla="val 142"/>
                <a:gd name="f112" fmla="val 43"/>
                <a:gd name="f113" fmla="val 47"/>
                <a:gd name="f114" fmla="val 49"/>
                <a:gd name="f115" fmla="val 139"/>
                <a:gd name="f116" fmla="val 126"/>
                <a:gd name="f117" fmla="val 65"/>
                <a:gd name="f118" fmla="val 111"/>
                <a:gd name="f119" fmla="val 78"/>
                <a:gd name="f120" fmla="val 99"/>
                <a:gd name="f121" fmla="val 92"/>
                <a:gd name="f122" fmla="val 85"/>
                <a:gd name="f123" fmla="val 108"/>
                <a:gd name="f124" fmla="val 71"/>
                <a:gd name="f125" fmla="val 118"/>
                <a:gd name="f126" fmla="val 113"/>
                <a:gd name="f127" fmla="val 41"/>
                <a:gd name="f128" fmla="val 20"/>
                <a:gd name="f129" fmla="val 112"/>
                <a:gd name="f130" fmla="val 15"/>
                <a:gd name="f131" fmla="val 114"/>
                <a:gd name="f132" fmla="val 120"/>
                <a:gd name="f133" fmla="val 128"/>
                <a:gd name="f134" fmla="val 39"/>
                <a:gd name="f135" fmla="val 68"/>
                <a:gd name="f136" fmla="val 127"/>
                <a:gd name="f137" fmla="val 73"/>
                <a:gd name="f138" fmla="val 76"/>
                <a:gd name="f139" fmla="val 129"/>
                <a:gd name="f140" fmla="val 135"/>
                <a:gd name="f141" fmla="val 86"/>
                <a:gd name="f142" fmla="val 168"/>
                <a:gd name="f143" fmla="val 95"/>
                <a:gd name="f144" fmla="val 236"/>
                <a:gd name="f145" fmla="val 106"/>
                <a:gd name="f146" fmla="val 240"/>
                <a:gd name="f147" fmla="val 243"/>
                <a:gd name="f148" fmla="val 102"/>
                <a:gd name="f149" fmla="val 246"/>
                <a:gd name="f150" fmla="val 262"/>
                <a:gd name="f151" fmla="val 69"/>
                <a:gd name="f152" fmla="val 278"/>
                <a:gd name="f153" fmla="val 299"/>
                <a:gd name="f154" fmla="val 300"/>
                <a:gd name="f155" fmla="val 292"/>
                <a:gd name="f156" fmla="val 14"/>
                <a:gd name="f157" fmla="val 298"/>
                <a:gd name="f158" fmla="val 7"/>
                <a:gd name="f159" fmla="val 309"/>
                <a:gd name="f160" fmla="val 320"/>
                <a:gd name="f161" fmla="val 1"/>
                <a:gd name="f162" fmla="val 10"/>
                <a:gd name="f163" fmla="val 345"/>
                <a:gd name="f164" fmla="val 19"/>
                <a:gd name="f165" fmla="val 354"/>
                <a:gd name="f166" fmla="val 34"/>
                <a:gd name="f167" fmla="val 357"/>
                <a:gd name="f168" fmla="val 46"/>
                <a:gd name="f169" fmla="val 350"/>
                <a:gd name="f170" fmla="val 58"/>
                <a:gd name="f171" fmla="val 344"/>
                <a:gd name="f172" fmla="val 330"/>
                <a:gd name="f173" fmla="val 60"/>
                <a:gd name="f174" fmla="val 313"/>
                <a:gd name="f175" fmla="val 59"/>
                <a:gd name="f176" fmla="val 310"/>
                <a:gd name="f177" fmla="val 62"/>
                <a:gd name="f178" fmla="val 307"/>
                <a:gd name="f179" fmla="val 79"/>
                <a:gd name="f180" fmla="val 290"/>
                <a:gd name="f181" fmla="val 96"/>
                <a:gd name="f182" fmla="val 274"/>
                <a:gd name="f183" fmla="val 257"/>
                <a:gd name="f184" fmla="val 115"/>
                <a:gd name="f185" fmla="val 254"/>
                <a:gd name="f186" fmla="val 252"/>
                <a:gd name="f187" fmla="val 123"/>
                <a:gd name="f188" fmla="val 263"/>
                <a:gd name="f189" fmla="val 273"/>
                <a:gd name="f190" fmla="val 226"/>
                <a:gd name="f191" fmla="val 282"/>
                <a:gd name="f192" fmla="val 283"/>
                <a:gd name="f193" fmla="val 233"/>
                <a:gd name="f194" fmla="val 285"/>
                <a:gd name="f195" fmla="val 234"/>
                <a:gd name="f196" fmla="val 324"/>
                <a:gd name="f197" fmla="val 358"/>
                <a:gd name="f198" fmla="val 392"/>
                <a:gd name="f199" fmla="val 397"/>
                <a:gd name="f200" fmla="val 400"/>
                <a:gd name="f201" fmla="val 258"/>
                <a:gd name="f202" fmla="val 404"/>
                <a:gd name="f203" fmla="val 409"/>
                <a:gd name="f204" fmla="val 415"/>
                <a:gd name="f205" fmla="val 421"/>
                <a:gd name="f206" fmla="val 237"/>
                <a:gd name="f207" fmla="val 425"/>
                <a:gd name="f208" fmla="val 235"/>
                <a:gd name="f209" fmla="val 429"/>
                <a:gd name="f210" fmla="val 239"/>
                <a:gd name="f211" fmla="val 433"/>
                <a:gd name="f212" fmla="val 438"/>
                <a:gd name="f213" fmla="val 247"/>
                <a:gd name="f214" fmla="val 436"/>
                <a:gd name="f215" fmla="val 251"/>
                <a:gd name="f216" fmla="val 432"/>
                <a:gd name="f217" fmla="val 426"/>
                <a:gd name="f218" fmla="val 264"/>
                <a:gd name="f219" fmla="val 420"/>
                <a:gd name="f220" fmla="val 270"/>
                <a:gd name="f221" fmla="val 414"/>
                <a:gd name="f222" fmla="val 410"/>
                <a:gd name="f223" fmla="val 276"/>
                <a:gd name="f224" fmla="val 280"/>
                <a:gd name="f225" fmla="val 303"/>
                <a:gd name="f226" fmla="val 417"/>
                <a:gd name="f227" fmla="val 424"/>
                <a:gd name="f228" fmla="val 430"/>
                <a:gd name="f229" fmla="val 431"/>
                <a:gd name="f230" fmla="val 364"/>
                <a:gd name="f231" fmla="val 460"/>
                <a:gd name="f232" fmla="val 386"/>
                <a:gd name="f233" fmla="val 408"/>
                <a:gd name="f234" fmla="val 466"/>
                <a:gd name="f235" fmla="val 442"/>
                <a:gd name="f236" fmla="val 437"/>
                <a:gd name="f237" fmla="val 434"/>
                <a:gd name="f238" fmla="val 407"/>
                <a:gd name="f239" fmla="val 403"/>
                <a:gd name="f240" fmla="val 447"/>
                <a:gd name="f241" fmla="val 393"/>
                <a:gd name="f242" fmla="val 458"/>
                <a:gd name="f243" fmla="val 383"/>
                <a:gd name="f244" fmla="val 468"/>
                <a:gd name="f245" fmla="val 372"/>
                <a:gd name="f246" fmla="val 475"/>
                <a:gd name="f247" fmla="val 366"/>
                <a:gd name="f248" fmla="val 356"/>
                <a:gd name="f249" fmla="val 489"/>
                <a:gd name="f250" fmla="val 353"/>
                <a:gd name="f251" fmla="val 496"/>
                <a:gd name="f252" fmla="val 351"/>
                <a:gd name="f253" fmla="val 506"/>
                <a:gd name="f254" fmla="val 514"/>
                <a:gd name="f255" fmla="val 359"/>
                <a:gd name="f256" fmla="val 520"/>
                <a:gd name="f257" fmla="val 361"/>
                <a:gd name="f258" fmla="val 524"/>
                <a:gd name="f259" fmla="val 526"/>
                <a:gd name="f260" fmla="val 527"/>
                <a:gd name="f261" fmla="val 348"/>
                <a:gd name="f262" fmla="val 523"/>
                <a:gd name="f263" fmla="val 346"/>
                <a:gd name="f264" fmla="val 518"/>
                <a:gd name="f265" fmla="val 511"/>
                <a:gd name="f266" fmla="val 342"/>
                <a:gd name="f267" fmla="val 504"/>
                <a:gd name="f268" fmla="val 339"/>
                <a:gd name="f269" fmla="val 491"/>
                <a:gd name="f270" fmla="val 333"/>
                <a:gd name="f271" fmla="val 482"/>
                <a:gd name="f272" fmla="val 227"/>
                <a:gd name="f273" fmla="val 461"/>
                <a:gd name="f274" fmla="val 223"/>
                <a:gd name="f275" fmla="val 221"/>
                <a:gd name="f276" fmla="val 465"/>
                <a:gd name="f277" fmla="val 218"/>
                <a:gd name="f278" fmla="val 474"/>
                <a:gd name="f279" fmla="val 209"/>
                <a:gd name="f280" fmla="val 201"/>
                <a:gd name="f281" fmla="val 510"/>
                <a:gd name="f282" fmla="val 148"/>
                <a:gd name="f283" fmla="val 154"/>
                <a:gd name="f284" fmla="val 162"/>
                <a:gd name="f285" fmla="val 170"/>
                <a:gd name="f286" fmla="val 149"/>
                <a:gd name="f287" fmla="val 32"/>
                <a:gd name="f288" fmla="val 318"/>
                <a:gd name="f289" fmla="val 311"/>
                <a:gd name="f290" fmla="val 332"/>
                <a:gd name="f291" fmla="val 169"/>
                <a:gd name="f292" fmla="val 183"/>
                <a:gd name="f293" fmla="val 40"/>
                <a:gd name="f294" fmla="val 161"/>
                <a:gd name="f295" fmla="val 26"/>
                <a:gd name="f296" fmla="val 232"/>
                <a:gd name="f297" fmla="val 267"/>
                <a:gd name="f298" fmla="val 213"/>
                <a:gd name="f299" fmla="val 193"/>
                <a:gd name="f300" fmla="val 173"/>
                <a:gd name="f301" fmla="val 158"/>
                <a:gd name="f302" fmla="val 248"/>
                <a:gd name="f303" fmla="val 122"/>
                <a:gd name="f304" fmla="val 238"/>
                <a:gd name="f305" fmla="val 119"/>
                <a:gd name="f306" fmla="val 110"/>
                <a:gd name="f307" fmla="val 101"/>
                <a:gd name="f308" fmla="val 163"/>
                <a:gd name="f309" fmla="val 90"/>
                <a:gd name="f310" fmla="val 124"/>
                <a:gd name="f311" fmla="val 91"/>
                <a:gd name="f312" fmla="val 121"/>
                <a:gd name="f313" fmla="val 94"/>
                <a:gd name="f314" fmla="val 100"/>
                <a:gd name="f315" fmla="val 131"/>
                <a:gd name="f316" fmla="val 81"/>
                <a:gd name="f317" fmla="val 63"/>
                <a:gd name="f318" fmla="val 152"/>
                <a:gd name="f319" fmla="val 185"/>
                <a:gd name="f320" fmla="val 48"/>
                <a:gd name="f321" fmla="val 195"/>
                <a:gd name="f322" fmla="val 229"/>
                <a:gd name="f323" fmla="val 291"/>
                <a:gd name="f324" fmla="val 75"/>
                <a:gd name="f325" fmla="val 109"/>
                <a:gd name="f326" fmla="val 144"/>
                <a:gd name="f327" fmla="val 319"/>
                <a:gd name="f328" fmla="val 265"/>
                <a:gd name="f329" fmla="val 269"/>
                <a:gd name="f330" fmla="val 453"/>
                <a:gd name="f331" fmla="val 428"/>
                <a:gd name="f332" fmla="val 382"/>
                <a:gd name="f333" fmla="val 396"/>
                <a:gd name="f334" fmla="val 441"/>
                <a:gd name="f335" fmla="val 476"/>
                <a:gd name="f336" fmla="val 477"/>
                <a:gd name="f337" fmla="val 343"/>
                <a:gd name="f338" fmla="val 377"/>
                <a:gd name="f339" fmla="val 394"/>
                <a:gd name="f340" fmla="val 422"/>
                <a:gd name="f341" fmla="val 371"/>
                <a:gd name="f342" fmla="val 389"/>
                <a:gd name="f343" fmla="val 416"/>
                <a:gd name="f344" fmla="val 352"/>
                <a:gd name="f345" fmla="val 329"/>
                <a:gd name="f346" fmla="val 402"/>
                <a:gd name="f347" fmla="val 279"/>
                <a:gd name="f348" fmla="val 395"/>
                <a:gd name="f349" fmla="val 277"/>
                <a:gd name="f350" fmla="val 390"/>
                <a:gd name="f351" fmla="val 284"/>
                <a:gd name="f352" fmla="val 250"/>
                <a:gd name="f353" fmla="val 302"/>
                <a:gd name="f354" fmla="val 224"/>
                <a:gd name="f355" fmla="val 328"/>
                <a:gd name="f356" fmla="val 206"/>
                <a:gd name="f357" fmla="val 406"/>
                <a:gd name="f358" fmla="val 215"/>
                <a:gd name="f359" fmla="val 445"/>
                <a:gd name="f360" fmla="val 225"/>
                <a:gd name="f361" fmla="val 448"/>
                <a:gd name="f362" fmla="val 457"/>
                <a:gd name="f363" fmla="val 266"/>
                <a:gd name="f364" fmla="val 467"/>
                <a:gd name="f365" fmla="val 301"/>
                <a:gd name="f366" fmla="+- 0 0 -90"/>
                <a:gd name="f367" fmla="*/ f3 1 543"/>
                <a:gd name="f368" fmla="*/ f4 1 473"/>
                <a:gd name="f369" fmla="val f5"/>
                <a:gd name="f370" fmla="val f6"/>
                <a:gd name="f371" fmla="val f7"/>
                <a:gd name="f372" fmla="*/ f366 f0 1"/>
                <a:gd name="f373" fmla="+- f371 0 f369"/>
                <a:gd name="f374" fmla="+- f370 0 f369"/>
                <a:gd name="f375" fmla="*/ f372 1 f2"/>
                <a:gd name="f376" fmla="*/ f374 1 543"/>
                <a:gd name="f377" fmla="*/ f373 1 473"/>
                <a:gd name="f378" fmla="*/ 501 f374 1"/>
                <a:gd name="f379" fmla="*/ 190 f373 1"/>
                <a:gd name="f380" fmla="*/ 503 f374 1"/>
                <a:gd name="f381" fmla="*/ 134 f373 1"/>
                <a:gd name="f382" fmla="*/ 481 f374 1"/>
                <a:gd name="f383" fmla="*/ 181 f373 1"/>
                <a:gd name="f384" fmla="*/ 446 f374 1"/>
                <a:gd name="f385" fmla="*/ 210 f373 1"/>
                <a:gd name="f386" fmla="*/ 334 f374 1"/>
                <a:gd name="f387" fmla="*/ 175 f373 1"/>
                <a:gd name="f388" fmla="*/ 308 f374 1"/>
                <a:gd name="f389" fmla="*/ 61 f373 1"/>
                <a:gd name="f390" fmla="*/ 336 f374 1"/>
                <a:gd name="f391" fmla="*/ 22 f373 1"/>
                <a:gd name="f392" fmla="*/ 297 f374 1"/>
                <a:gd name="f393" fmla="*/ 51 f373 1"/>
                <a:gd name="f394" fmla="*/ 202 f374 1"/>
                <a:gd name="f395" fmla="*/ 29 f373 1"/>
                <a:gd name="f396" fmla="*/ 159 f374 1"/>
                <a:gd name="f397" fmla="*/ 5 f373 1"/>
                <a:gd name="f398" fmla="*/ 139 f374 1"/>
                <a:gd name="f399" fmla="*/ 53 f374 1"/>
                <a:gd name="f400" fmla="*/ 113 f373 1"/>
                <a:gd name="f401" fmla="*/ 15 f374 1"/>
                <a:gd name="f402" fmla="*/ 120 f373 1"/>
                <a:gd name="f403" fmla="*/ 68 f374 1"/>
                <a:gd name="f404" fmla="*/ 127 f373 1"/>
                <a:gd name="f405" fmla="*/ 105 f374 1"/>
                <a:gd name="f406" fmla="*/ 236 f373 1"/>
                <a:gd name="f407" fmla="*/ 295 f373 1"/>
                <a:gd name="f408" fmla="*/ 7 f374 1"/>
                <a:gd name="f409" fmla="*/ 309 f373 1"/>
                <a:gd name="f410" fmla="*/ 46 f374 1"/>
                <a:gd name="f411" fmla="*/ 350 f373 1"/>
                <a:gd name="f412" fmla="*/ 62 f374 1"/>
                <a:gd name="f413" fmla="*/ 307 f373 1"/>
                <a:gd name="f414" fmla="*/ 123 f374 1"/>
                <a:gd name="f415" fmla="*/ 254 f373 1"/>
                <a:gd name="f416" fmla="*/ 234 f374 1"/>
                <a:gd name="f417" fmla="*/ 290 f373 1"/>
                <a:gd name="f418" fmla="*/ 258 f374 1"/>
                <a:gd name="f419" fmla="*/ 404 f373 1"/>
                <a:gd name="f420" fmla="*/ 239 f374 1"/>
                <a:gd name="f421" fmla="*/ 433 f373 1"/>
                <a:gd name="f422" fmla="*/ 270 f374 1"/>
                <a:gd name="f423" fmla="*/ 414 f373 1"/>
                <a:gd name="f424" fmla="*/ 350 f374 1"/>
                <a:gd name="f425" fmla="*/ 430 f373 1"/>
                <a:gd name="f426" fmla="*/ 408 f374 1"/>
                <a:gd name="f427" fmla="*/ 466 f373 1"/>
                <a:gd name="f428" fmla="*/ 437 f374 1"/>
                <a:gd name="f429" fmla="*/ 403 f373 1"/>
                <a:gd name="f430" fmla="*/ 489 f374 1"/>
                <a:gd name="f431" fmla="*/ 353 f373 1"/>
                <a:gd name="f432" fmla="*/ 526 f374 1"/>
                <a:gd name="f433" fmla="*/ 354 f373 1"/>
                <a:gd name="f434" fmla="*/ 497 f374 1"/>
                <a:gd name="f435" fmla="*/ 339 f373 1"/>
                <a:gd name="f436" fmla="*/ 463 f374 1"/>
                <a:gd name="f437" fmla="*/ 227 f373 1"/>
                <a:gd name="f438" fmla="*/ 492 f374 1"/>
                <a:gd name="f439" fmla="*/ 192 f373 1"/>
                <a:gd name="f440" fmla="*/ 524 f374 1"/>
                <a:gd name="f441" fmla="*/ 162 f373 1"/>
                <a:gd name="f442" fmla="*/ 32 f374 1"/>
                <a:gd name="f443" fmla="*/ 31 f374 1"/>
                <a:gd name="f444" fmla="*/ 311 f373 1"/>
                <a:gd name="f445" fmla="*/ 182 f374 1"/>
                <a:gd name="f446" fmla="*/ 33 f373 1"/>
                <a:gd name="f447" fmla="*/ 155 f374 1"/>
                <a:gd name="f448" fmla="*/ 232 f374 1"/>
                <a:gd name="f449" fmla="*/ 267 f373 1"/>
                <a:gd name="f450" fmla="*/ 127 f374 1"/>
                <a:gd name="f451" fmla="*/ 239 f373 1"/>
                <a:gd name="f452" fmla="*/ 92 f374 1"/>
                <a:gd name="f453" fmla="*/ 129 f373 1"/>
                <a:gd name="f454" fmla="*/ 149 f374 1"/>
                <a:gd name="f455" fmla="*/ 63 f373 1"/>
                <a:gd name="f456" fmla="*/ 193 f374 1"/>
                <a:gd name="f457" fmla="*/ 48 f373 1"/>
                <a:gd name="f458" fmla="*/ 285 f374 1"/>
                <a:gd name="f459" fmla="*/ 68 f373 1"/>
                <a:gd name="f460" fmla="*/ 319 f374 1"/>
                <a:gd name="f461" fmla="*/ 179 f373 1"/>
                <a:gd name="f462" fmla="*/ 265 f373 1"/>
                <a:gd name="f463" fmla="*/ 397 f374 1"/>
                <a:gd name="f464" fmla="*/ 453 f373 1"/>
                <a:gd name="f465" fmla="*/ 396 f374 1"/>
                <a:gd name="f466" fmla="*/ 477 f374 1"/>
                <a:gd name="f467" fmla="*/ 341 f373 1"/>
                <a:gd name="f468" fmla="*/ 425 f374 1"/>
                <a:gd name="f469" fmla="*/ 394 f373 1"/>
                <a:gd name="f470" fmla="*/ 361 f374 1"/>
                <a:gd name="f471" fmla="*/ 411 f373 1"/>
                <a:gd name="f472" fmla="*/ 283 f374 1"/>
                <a:gd name="f473" fmla="*/ 396 f373 1"/>
                <a:gd name="f474" fmla="*/ 248 f374 1"/>
                <a:gd name="f475" fmla="*/ 284 f373 1"/>
                <a:gd name="f476" fmla="*/ 328 f374 1"/>
                <a:gd name="f477" fmla="*/ 199 f373 1"/>
                <a:gd name="f478" fmla="*/ 441 f374 1"/>
                <a:gd name="f479" fmla="*/ 224 f373 1"/>
                <a:gd name="f480" fmla="*/ 476 f374 1"/>
                <a:gd name="f481" fmla="*/ 337 f373 1"/>
                <a:gd name="f482" fmla="+- f375 0 f1"/>
                <a:gd name="f483" fmla="*/ f378 1 543"/>
                <a:gd name="f484" fmla="*/ f379 1 473"/>
                <a:gd name="f485" fmla="*/ f380 1 543"/>
                <a:gd name="f486" fmla="*/ f381 1 473"/>
                <a:gd name="f487" fmla="*/ f382 1 543"/>
                <a:gd name="f488" fmla="*/ f383 1 473"/>
                <a:gd name="f489" fmla="*/ f384 1 543"/>
                <a:gd name="f490" fmla="*/ f385 1 473"/>
                <a:gd name="f491" fmla="*/ f386 1 543"/>
                <a:gd name="f492" fmla="*/ f387 1 473"/>
                <a:gd name="f493" fmla="*/ f388 1 543"/>
                <a:gd name="f494" fmla="*/ f389 1 473"/>
                <a:gd name="f495" fmla="*/ f390 1 543"/>
                <a:gd name="f496" fmla="*/ f391 1 473"/>
                <a:gd name="f497" fmla="*/ f392 1 543"/>
                <a:gd name="f498" fmla="*/ f393 1 473"/>
                <a:gd name="f499" fmla="*/ f394 1 543"/>
                <a:gd name="f500" fmla="*/ f395 1 473"/>
                <a:gd name="f501" fmla="*/ f396 1 543"/>
                <a:gd name="f502" fmla="*/ f397 1 473"/>
                <a:gd name="f503" fmla="*/ f398 1 543"/>
                <a:gd name="f504" fmla="*/ f399 1 543"/>
                <a:gd name="f505" fmla="*/ f400 1 473"/>
                <a:gd name="f506" fmla="*/ f401 1 543"/>
                <a:gd name="f507" fmla="*/ f402 1 473"/>
                <a:gd name="f508" fmla="*/ f403 1 543"/>
                <a:gd name="f509" fmla="*/ f404 1 473"/>
                <a:gd name="f510" fmla="*/ f405 1 543"/>
                <a:gd name="f511" fmla="*/ f406 1 473"/>
                <a:gd name="f512" fmla="*/ f407 1 473"/>
                <a:gd name="f513" fmla="*/ f408 1 543"/>
                <a:gd name="f514" fmla="*/ f409 1 473"/>
                <a:gd name="f515" fmla="*/ f410 1 543"/>
                <a:gd name="f516" fmla="*/ f411 1 473"/>
                <a:gd name="f517" fmla="*/ f412 1 543"/>
                <a:gd name="f518" fmla="*/ f413 1 473"/>
                <a:gd name="f519" fmla="*/ f414 1 543"/>
                <a:gd name="f520" fmla="*/ f415 1 473"/>
                <a:gd name="f521" fmla="*/ f416 1 543"/>
                <a:gd name="f522" fmla="*/ f417 1 473"/>
                <a:gd name="f523" fmla="*/ f418 1 543"/>
                <a:gd name="f524" fmla="*/ f419 1 473"/>
                <a:gd name="f525" fmla="*/ f420 1 543"/>
                <a:gd name="f526" fmla="*/ f421 1 473"/>
                <a:gd name="f527" fmla="*/ f422 1 543"/>
                <a:gd name="f528" fmla="*/ f423 1 473"/>
                <a:gd name="f529" fmla="*/ f424 1 543"/>
                <a:gd name="f530" fmla="*/ f425 1 473"/>
                <a:gd name="f531" fmla="*/ f426 1 543"/>
                <a:gd name="f532" fmla="*/ f427 1 473"/>
                <a:gd name="f533" fmla="*/ f428 1 543"/>
                <a:gd name="f534" fmla="*/ f429 1 473"/>
                <a:gd name="f535" fmla="*/ f430 1 543"/>
                <a:gd name="f536" fmla="*/ f431 1 473"/>
                <a:gd name="f537" fmla="*/ f432 1 543"/>
                <a:gd name="f538" fmla="*/ f433 1 473"/>
                <a:gd name="f539" fmla="*/ f434 1 543"/>
                <a:gd name="f540" fmla="*/ f435 1 473"/>
                <a:gd name="f541" fmla="*/ f436 1 543"/>
                <a:gd name="f542" fmla="*/ f437 1 473"/>
                <a:gd name="f543" fmla="*/ f438 1 543"/>
                <a:gd name="f544" fmla="*/ f439 1 473"/>
                <a:gd name="f545" fmla="*/ f440 1 543"/>
                <a:gd name="f546" fmla="*/ f441 1 473"/>
                <a:gd name="f547" fmla="*/ f442 1 543"/>
                <a:gd name="f548" fmla="*/ f443 1 543"/>
                <a:gd name="f549" fmla="*/ f444 1 473"/>
                <a:gd name="f550" fmla="*/ f445 1 543"/>
                <a:gd name="f551" fmla="*/ f446 1 473"/>
                <a:gd name="f552" fmla="*/ f447 1 543"/>
                <a:gd name="f553" fmla="*/ f448 1 543"/>
                <a:gd name="f554" fmla="*/ f449 1 473"/>
                <a:gd name="f555" fmla="*/ f450 1 543"/>
                <a:gd name="f556" fmla="*/ f451 1 473"/>
                <a:gd name="f557" fmla="*/ f452 1 543"/>
                <a:gd name="f558" fmla="*/ f453 1 473"/>
                <a:gd name="f559" fmla="*/ f454 1 543"/>
                <a:gd name="f560" fmla="*/ f455 1 473"/>
                <a:gd name="f561" fmla="*/ f456 1 543"/>
                <a:gd name="f562" fmla="*/ f457 1 473"/>
                <a:gd name="f563" fmla="*/ f458 1 543"/>
                <a:gd name="f564" fmla="*/ f459 1 473"/>
                <a:gd name="f565" fmla="*/ f460 1 543"/>
                <a:gd name="f566" fmla="*/ f461 1 473"/>
                <a:gd name="f567" fmla="*/ f462 1 473"/>
                <a:gd name="f568" fmla="*/ f463 1 543"/>
                <a:gd name="f569" fmla="*/ f464 1 473"/>
                <a:gd name="f570" fmla="*/ f465 1 543"/>
                <a:gd name="f571" fmla="*/ f466 1 543"/>
                <a:gd name="f572" fmla="*/ f467 1 473"/>
                <a:gd name="f573" fmla="*/ f468 1 543"/>
                <a:gd name="f574" fmla="*/ f469 1 473"/>
                <a:gd name="f575" fmla="*/ f470 1 543"/>
                <a:gd name="f576" fmla="*/ f471 1 473"/>
                <a:gd name="f577" fmla="*/ f472 1 543"/>
                <a:gd name="f578" fmla="*/ f473 1 473"/>
                <a:gd name="f579" fmla="*/ f474 1 543"/>
                <a:gd name="f580" fmla="*/ f475 1 473"/>
                <a:gd name="f581" fmla="*/ f476 1 543"/>
                <a:gd name="f582" fmla="*/ f477 1 473"/>
                <a:gd name="f583" fmla="*/ f478 1 543"/>
                <a:gd name="f584" fmla="*/ f479 1 473"/>
                <a:gd name="f585" fmla="*/ f480 1 543"/>
                <a:gd name="f586" fmla="*/ f481 1 473"/>
                <a:gd name="f587" fmla="*/ 0 1 f376"/>
                <a:gd name="f588" fmla="*/ f370 1 f376"/>
                <a:gd name="f589" fmla="*/ 0 1 f377"/>
                <a:gd name="f590" fmla="*/ f371 1 f377"/>
                <a:gd name="f591" fmla="*/ f483 1 f376"/>
                <a:gd name="f592" fmla="*/ f484 1 f377"/>
                <a:gd name="f593" fmla="*/ f485 1 f376"/>
                <a:gd name="f594" fmla="*/ f486 1 f377"/>
                <a:gd name="f595" fmla="*/ f487 1 f376"/>
                <a:gd name="f596" fmla="*/ f488 1 f377"/>
                <a:gd name="f597" fmla="*/ f489 1 f376"/>
                <a:gd name="f598" fmla="*/ f490 1 f377"/>
                <a:gd name="f599" fmla="*/ f491 1 f376"/>
                <a:gd name="f600" fmla="*/ f492 1 f377"/>
                <a:gd name="f601" fmla="*/ f493 1 f376"/>
                <a:gd name="f602" fmla="*/ f494 1 f377"/>
                <a:gd name="f603" fmla="*/ f495 1 f376"/>
                <a:gd name="f604" fmla="*/ f496 1 f377"/>
                <a:gd name="f605" fmla="*/ f497 1 f376"/>
                <a:gd name="f606" fmla="*/ f498 1 f377"/>
                <a:gd name="f607" fmla="*/ f499 1 f376"/>
                <a:gd name="f608" fmla="*/ f500 1 f377"/>
                <a:gd name="f609" fmla="*/ f501 1 f376"/>
                <a:gd name="f610" fmla="*/ f502 1 f377"/>
                <a:gd name="f611" fmla="*/ f503 1 f376"/>
                <a:gd name="f612" fmla="*/ f504 1 f376"/>
                <a:gd name="f613" fmla="*/ f505 1 f377"/>
                <a:gd name="f614" fmla="*/ f506 1 f376"/>
                <a:gd name="f615" fmla="*/ f507 1 f377"/>
                <a:gd name="f616" fmla="*/ f508 1 f376"/>
                <a:gd name="f617" fmla="*/ f509 1 f377"/>
                <a:gd name="f618" fmla="*/ f510 1 f376"/>
                <a:gd name="f619" fmla="*/ f511 1 f377"/>
                <a:gd name="f620" fmla="*/ f512 1 f377"/>
                <a:gd name="f621" fmla="*/ f513 1 f376"/>
                <a:gd name="f622" fmla="*/ f514 1 f377"/>
                <a:gd name="f623" fmla="*/ f515 1 f376"/>
                <a:gd name="f624" fmla="*/ f516 1 f377"/>
                <a:gd name="f625" fmla="*/ f517 1 f376"/>
                <a:gd name="f626" fmla="*/ f518 1 f377"/>
                <a:gd name="f627" fmla="*/ f519 1 f376"/>
                <a:gd name="f628" fmla="*/ f520 1 f377"/>
                <a:gd name="f629" fmla="*/ f521 1 f376"/>
                <a:gd name="f630" fmla="*/ f522 1 f377"/>
                <a:gd name="f631" fmla="*/ f523 1 f376"/>
                <a:gd name="f632" fmla="*/ f524 1 f377"/>
                <a:gd name="f633" fmla="*/ f525 1 f376"/>
                <a:gd name="f634" fmla="*/ f526 1 f377"/>
                <a:gd name="f635" fmla="*/ f527 1 f376"/>
                <a:gd name="f636" fmla="*/ f528 1 f377"/>
                <a:gd name="f637" fmla="*/ f529 1 f376"/>
                <a:gd name="f638" fmla="*/ f530 1 f377"/>
                <a:gd name="f639" fmla="*/ f531 1 f376"/>
                <a:gd name="f640" fmla="*/ f532 1 f377"/>
                <a:gd name="f641" fmla="*/ f533 1 f376"/>
                <a:gd name="f642" fmla="*/ f534 1 f377"/>
                <a:gd name="f643" fmla="*/ f535 1 f376"/>
                <a:gd name="f644" fmla="*/ f536 1 f377"/>
                <a:gd name="f645" fmla="*/ f537 1 f376"/>
                <a:gd name="f646" fmla="*/ f538 1 f377"/>
                <a:gd name="f647" fmla="*/ f539 1 f376"/>
                <a:gd name="f648" fmla="*/ f540 1 f377"/>
                <a:gd name="f649" fmla="*/ f541 1 f376"/>
                <a:gd name="f650" fmla="*/ f542 1 f377"/>
                <a:gd name="f651" fmla="*/ f543 1 f376"/>
                <a:gd name="f652" fmla="*/ f544 1 f377"/>
                <a:gd name="f653" fmla="*/ f545 1 f376"/>
                <a:gd name="f654" fmla="*/ f546 1 f377"/>
                <a:gd name="f655" fmla="*/ f547 1 f376"/>
                <a:gd name="f656" fmla="*/ f548 1 f376"/>
                <a:gd name="f657" fmla="*/ f549 1 f377"/>
                <a:gd name="f658" fmla="*/ f550 1 f376"/>
                <a:gd name="f659" fmla="*/ f551 1 f377"/>
                <a:gd name="f660" fmla="*/ f552 1 f376"/>
                <a:gd name="f661" fmla="*/ f553 1 f376"/>
                <a:gd name="f662" fmla="*/ f554 1 f377"/>
                <a:gd name="f663" fmla="*/ f555 1 f376"/>
                <a:gd name="f664" fmla="*/ f556 1 f377"/>
                <a:gd name="f665" fmla="*/ f557 1 f376"/>
                <a:gd name="f666" fmla="*/ f558 1 f377"/>
                <a:gd name="f667" fmla="*/ f559 1 f376"/>
                <a:gd name="f668" fmla="*/ f560 1 f377"/>
                <a:gd name="f669" fmla="*/ f561 1 f376"/>
                <a:gd name="f670" fmla="*/ f562 1 f377"/>
                <a:gd name="f671" fmla="*/ f563 1 f376"/>
                <a:gd name="f672" fmla="*/ f564 1 f377"/>
                <a:gd name="f673" fmla="*/ f565 1 f376"/>
                <a:gd name="f674" fmla="*/ f566 1 f377"/>
                <a:gd name="f675" fmla="*/ f567 1 f377"/>
                <a:gd name="f676" fmla="*/ f568 1 f376"/>
                <a:gd name="f677" fmla="*/ f569 1 f377"/>
                <a:gd name="f678" fmla="*/ f570 1 f376"/>
                <a:gd name="f679" fmla="*/ f571 1 f376"/>
                <a:gd name="f680" fmla="*/ f572 1 f377"/>
                <a:gd name="f681" fmla="*/ f573 1 f376"/>
                <a:gd name="f682" fmla="*/ f574 1 f377"/>
                <a:gd name="f683" fmla="*/ f575 1 f376"/>
                <a:gd name="f684" fmla="*/ f576 1 f377"/>
                <a:gd name="f685" fmla="*/ f577 1 f376"/>
                <a:gd name="f686" fmla="*/ f578 1 f377"/>
                <a:gd name="f687" fmla="*/ f579 1 f376"/>
                <a:gd name="f688" fmla="*/ f580 1 f377"/>
                <a:gd name="f689" fmla="*/ f581 1 f376"/>
                <a:gd name="f690" fmla="*/ f582 1 f377"/>
                <a:gd name="f691" fmla="*/ f583 1 f376"/>
                <a:gd name="f692" fmla="*/ f584 1 f377"/>
                <a:gd name="f693" fmla="*/ f585 1 f376"/>
                <a:gd name="f694" fmla="*/ f586 1 f377"/>
                <a:gd name="f695" fmla="*/ f587 f367 1"/>
                <a:gd name="f696" fmla="*/ f588 f367 1"/>
                <a:gd name="f697" fmla="*/ f590 f368 1"/>
                <a:gd name="f698" fmla="*/ f589 f368 1"/>
                <a:gd name="f699" fmla="*/ f591 f367 1"/>
                <a:gd name="f700" fmla="*/ f592 f368 1"/>
                <a:gd name="f701" fmla="*/ f593 f367 1"/>
                <a:gd name="f702" fmla="*/ f594 f368 1"/>
                <a:gd name="f703" fmla="*/ f595 f367 1"/>
                <a:gd name="f704" fmla="*/ f596 f368 1"/>
                <a:gd name="f705" fmla="*/ f597 f367 1"/>
                <a:gd name="f706" fmla="*/ f598 f368 1"/>
                <a:gd name="f707" fmla="*/ f599 f367 1"/>
                <a:gd name="f708" fmla="*/ f600 f368 1"/>
                <a:gd name="f709" fmla="*/ f601 f367 1"/>
                <a:gd name="f710" fmla="*/ f602 f368 1"/>
                <a:gd name="f711" fmla="*/ f603 f367 1"/>
                <a:gd name="f712" fmla="*/ f604 f368 1"/>
                <a:gd name="f713" fmla="*/ f605 f367 1"/>
                <a:gd name="f714" fmla="*/ f606 f368 1"/>
                <a:gd name="f715" fmla="*/ f607 f367 1"/>
                <a:gd name="f716" fmla="*/ f608 f368 1"/>
                <a:gd name="f717" fmla="*/ f609 f367 1"/>
                <a:gd name="f718" fmla="*/ f610 f368 1"/>
                <a:gd name="f719" fmla="*/ f611 f367 1"/>
                <a:gd name="f720" fmla="*/ f612 f367 1"/>
                <a:gd name="f721" fmla="*/ f613 f368 1"/>
                <a:gd name="f722" fmla="*/ f614 f367 1"/>
                <a:gd name="f723" fmla="*/ f615 f368 1"/>
                <a:gd name="f724" fmla="*/ f616 f367 1"/>
                <a:gd name="f725" fmla="*/ f617 f368 1"/>
                <a:gd name="f726" fmla="*/ f618 f367 1"/>
                <a:gd name="f727" fmla="*/ f619 f368 1"/>
                <a:gd name="f728" fmla="*/ f620 f368 1"/>
                <a:gd name="f729" fmla="*/ f621 f367 1"/>
                <a:gd name="f730" fmla="*/ f622 f368 1"/>
                <a:gd name="f731" fmla="*/ f623 f367 1"/>
                <a:gd name="f732" fmla="*/ f624 f368 1"/>
                <a:gd name="f733" fmla="*/ f625 f367 1"/>
                <a:gd name="f734" fmla="*/ f626 f368 1"/>
                <a:gd name="f735" fmla="*/ f627 f367 1"/>
                <a:gd name="f736" fmla="*/ f628 f368 1"/>
                <a:gd name="f737" fmla="*/ f629 f367 1"/>
                <a:gd name="f738" fmla="*/ f630 f368 1"/>
                <a:gd name="f739" fmla="*/ f631 f367 1"/>
                <a:gd name="f740" fmla="*/ f632 f368 1"/>
                <a:gd name="f741" fmla="*/ f633 f367 1"/>
                <a:gd name="f742" fmla="*/ f634 f368 1"/>
                <a:gd name="f743" fmla="*/ f635 f367 1"/>
                <a:gd name="f744" fmla="*/ f636 f368 1"/>
                <a:gd name="f745" fmla="*/ f637 f367 1"/>
                <a:gd name="f746" fmla="*/ f638 f368 1"/>
                <a:gd name="f747" fmla="*/ f639 f367 1"/>
                <a:gd name="f748" fmla="*/ f640 f368 1"/>
                <a:gd name="f749" fmla="*/ f641 f367 1"/>
                <a:gd name="f750" fmla="*/ f642 f368 1"/>
                <a:gd name="f751" fmla="*/ f643 f367 1"/>
                <a:gd name="f752" fmla="*/ f644 f368 1"/>
                <a:gd name="f753" fmla="*/ f645 f367 1"/>
                <a:gd name="f754" fmla="*/ f646 f368 1"/>
                <a:gd name="f755" fmla="*/ f647 f367 1"/>
                <a:gd name="f756" fmla="*/ f648 f368 1"/>
                <a:gd name="f757" fmla="*/ f649 f367 1"/>
                <a:gd name="f758" fmla="*/ f650 f368 1"/>
                <a:gd name="f759" fmla="*/ f651 f367 1"/>
                <a:gd name="f760" fmla="*/ f652 f368 1"/>
                <a:gd name="f761" fmla="*/ f653 f367 1"/>
                <a:gd name="f762" fmla="*/ f654 f368 1"/>
                <a:gd name="f763" fmla="*/ f655 f367 1"/>
                <a:gd name="f764" fmla="*/ f656 f367 1"/>
                <a:gd name="f765" fmla="*/ f657 f368 1"/>
                <a:gd name="f766" fmla="*/ f658 f367 1"/>
                <a:gd name="f767" fmla="*/ f659 f368 1"/>
                <a:gd name="f768" fmla="*/ f660 f367 1"/>
                <a:gd name="f769" fmla="*/ f661 f367 1"/>
                <a:gd name="f770" fmla="*/ f662 f368 1"/>
                <a:gd name="f771" fmla="*/ f663 f367 1"/>
                <a:gd name="f772" fmla="*/ f664 f368 1"/>
                <a:gd name="f773" fmla="*/ f665 f367 1"/>
                <a:gd name="f774" fmla="*/ f666 f368 1"/>
                <a:gd name="f775" fmla="*/ f667 f367 1"/>
                <a:gd name="f776" fmla="*/ f668 f368 1"/>
                <a:gd name="f777" fmla="*/ f669 f367 1"/>
                <a:gd name="f778" fmla="*/ f670 f368 1"/>
                <a:gd name="f779" fmla="*/ f671 f367 1"/>
                <a:gd name="f780" fmla="*/ f672 f368 1"/>
                <a:gd name="f781" fmla="*/ f673 f367 1"/>
                <a:gd name="f782" fmla="*/ f674 f368 1"/>
                <a:gd name="f783" fmla="*/ f675 f368 1"/>
                <a:gd name="f784" fmla="*/ f676 f367 1"/>
                <a:gd name="f785" fmla="*/ f677 f368 1"/>
                <a:gd name="f786" fmla="*/ f678 f367 1"/>
                <a:gd name="f787" fmla="*/ f679 f367 1"/>
                <a:gd name="f788" fmla="*/ f680 f368 1"/>
                <a:gd name="f789" fmla="*/ f681 f367 1"/>
                <a:gd name="f790" fmla="*/ f682 f368 1"/>
                <a:gd name="f791" fmla="*/ f683 f367 1"/>
                <a:gd name="f792" fmla="*/ f684 f368 1"/>
                <a:gd name="f793" fmla="*/ f685 f367 1"/>
                <a:gd name="f794" fmla="*/ f686 f368 1"/>
                <a:gd name="f795" fmla="*/ f687 f367 1"/>
                <a:gd name="f796" fmla="*/ f688 f368 1"/>
                <a:gd name="f797" fmla="*/ f689 f367 1"/>
                <a:gd name="f798" fmla="*/ f690 f368 1"/>
                <a:gd name="f799" fmla="*/ f691 f367 1"/>
                <a:gd name="f800" fmla="*/ f692 f368 1"/>
                <a:gd name="f801" fmla="*/ f693 f367 1"/>
                <a:gd name="f802" fmla="*/ f694 f3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2">
                  <a:pos x="f699" y="f700"/>
                </a:cxn>
                <a:cxn ang="f482">
                  <a:pos x="f701" y="f702"/>
                </a:cxn>
                <a:cxn ang="f482">
                  <a:pos x="f703" y="f704"/>
                </a:cxn>
                <a:cxn ang="f482">
                  <a:pos x="f705" y="f706"/>
                </a:cxn>
                <a:cxn ang="f482">
                  <a:pos x="f707" y="f708"/>
                </a:cxn>
                <a:cxn ang="f482">
                  <a:pos x="f709" y="f710"/>
                </a:cxn>
                <a:cxn ang="f482">
                  <a:pos x="f711" y="f712"/>
                </a:cxn>
                <a:cxn ang="f482">
                  <a:pos x="f713" y="f714"/>
                </a:cxn>
                <a:cxn ang="f482">
                  <a:pos x="f715" y="f716"/>
                </a:cxn>
                <a:cxn ang="f482">
                  <a:pos x="f717" y="f718"/>
                </a:cxn>
                <a:cxn ang="f482">
                  <a:pos x="f719" y="f714"/>
                </a:cxn>
                <a:cxn ang="f482">
                  <a:pos x="f720" y="f721"/>
                </a:cxn>
                <a:cxn ang="f482">
                  <a:pos x="f722" y="f723"/>
                </a:cxn>
                <a:cxn ang="f482">
                  <a:pos x="f724" y="f725"/>
                </a:cxn>
                <a:cxn ang="f482">
                  <a:pos x="f726" y="f727"/>
                </a:cxn>
                <a:cxn ang="f482">
                  <a:pos x="f720" y="f728"/>
                </a:cxn>
                <a:cxn ang="f482">
                  <a:pos x="f729" y="f730"/>
                </a:cxn>
                <a:cxn ang="f482">
                  <a:pos x="f731" y="f732"/>
                </a:cxn>
                <a:cxn ang="f482">
                  <a:pos x="f733" y="f734"/>
                </a:cxn>
                <a:cxn ang="f482">
                  <a:pos x="f735" y="f736"/>
                </a:cxn>
                <a:cxn ang="f482">
                  <a:pos x="f737" y="f738"/>
                </a:cxn>
                <a:cxn ang="f482">
                  <a:pos x="f739" y="f740"/>
                </a:cxn>
                <a:cxn ang="f482">
                  <a:pos x="f741" y="f742"/>
                </a:cxn>
                <a:cxn ang="f482">
                  <a:pos x="f743" y="f744"/>
                </a:cxn>
                <a:cxn ang="f482">
                  <a:pos x="f745" y="f746"/>
                </a:cxn>
                <a:cxn ang="f482">
                  <a:pos x="f747" y="f748"/>
                </a:cxn>
                <a:cxn ang="f482">
                  <a:pos x="f749" y="f750"/>
                </a:cxn>
                <a:cxn ang="f482">
                  <a:pos x="f751" y="f752"/>
                </a:cxn>
                <a:cxn ang="f482">
                  <a:pos x="f753" y="f754"/>
                </a:cxn>
                <a:cxn ang="f482">
                  <a:pos x="f755" y="f756"/>
                </a:cxn>
                <a:cxn ang="f482">
                  <a:pos x="f757" y="f758"/>
                </a:cxn>
                <a:cxn ang="f482">
                  <a:pos x="f759" y="f760"/>
                </a:cxn>
                <a:cxn ang="f482">
                  <a:pos x="f761" y="f762"/>
                </a:cxn>
                <a:cxn ang="f482">
                  <a:pos x="f755" y="f762"/>
                </a:cxn>
                <a:cxn ang="f482">
                  <a:pos x="f763" y="f756"/>
                </a:cxn>
                <a:cxn ang="f482">
                  <a:pos x="f764" y="f765"/>
                </a:cxn>
                <a:cxn ang="f482">
                  <a:pos x="f763" y="f756"/>
                </a:cxn>
                <a:cxn ang="f482">
                  <a:pos x="f766" y="f767"/>
                </a:cxn>
                <a:cxn ang="f482">
                  <a:pos x="f768" y="f767"/>
                </a:cxn>
                <a:cxn ang="f482">
                  <a:pos x="f769" y="f770"/>
                </a:cxn>
                <a:cxn ang="f482">
                  <a:pos x="f771" y="f772"/>
                </a:cxn>
                <a:cxn ang="f482">
                  <a:pos x="f773" y="f774"/>
                </a:cxn>
                <a:cxn ang="f482">
                  <a:pos x="f775" y="f776"/>
                </a:cxn>
                <a:cxn ang="f482">
                  <a:pos x="f777" y="f778"/>
                </a:cxn>
                <a:cxn ang="f482">
                  <a:pos x="f779" y="f780"/>
                </a:cxn>
                <a:cxn ang="f482">
                  <a:pos x="f781" y="f782"/>
                </a:cxn>
                <a:cxn ang="f482">
                  <a:pos x="f741" y="f783"/>
                </a:cxn>
                <a:cxn ang="f482">
                  <a:pos x="f784" y="f785"/>
                </a:cxn>
                <a:cxn ang="f482">
                  <a:pos x="f786" y="f740"/>
                </a:cxn>
                <a:cxn ang="f482">
                  <a:pos x="f784" y="f785"/>
                </a:cxn>
                <a:cxn ang="f482">
                  <a:pos x="f787" y="f788"/>
                </a:cxn>
                <a:cxn ang="f482">
                  <a:pos x="f789" y="f790"/>
                </a:cxn>
                <a:cxn ang="f482">
                  <a:pos x="f791" y="f792"/>
                </a:cxn>
                <a:cxn ang="f482">
                  <a:pos x="f793" y="f794"/>
                </a:cxn>
                <a:cxn ang="f482">
                  <a:pos x="f795" y="f796"/>
                </a:cxn>
                <a:cxn ang="f482">
                  <a:pos x="f797" y="f798"/>
                </a:cxn>
                <a:cxn ang="f482">
                  <a:pos x="f799" y="f800"/>
                </a:cxn>
                <a:cxn ang="f482">
                  <a:pos x="f801" y="f802"/>
                </a:cxn>
              </a:cxnLst>
              <a:rect l="f695" t="f698" r="f696" b="f697"/>
              <a:pathLst>
                <a:path w="543" h="47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15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5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38"/>
                    <a:pt x="f56" y="f18"/>
                    <a:pt x="f57" y="f58"/>
                  </a:cubicBezTo>
                  <a:cubicBezTo>
                    <a:pt x="f59" y="f22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59" y="f72"/>
                    <a:pt x="f57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62" y="f88"/>
                    <a:pt x="f89" y="f90"/>
                  </a:cubicBezTo>
                  <a:cubicBezTo>
                    <a:pt x="f91" y="f71"/>
                    <a:pt x="f92" y="f93"/>
                    <a:pt x="f94" y="f71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0"/>
                    <a:pt x="f17" y="f77"/>
                    <a:pt x="f102" y="f103"/>
                  </a:cubicBezTo>
                  <a:cubicBezTo>
                    <a:pt x="f15" y="f104"/>
                    <a:pt x="f105" y="f5"/>
                    <a:pt x="f106" y="f107"/>
                  </a:cubicBezTo>
                  <a:cubicBezTo>
                    <a:pt x="f108" y="f109"/>
                    <a:pt x="f110" y="f77"/>
                    <a:pt x="f111" y="f112"/>
                  </a:cubicBezTo>
                  <a:cubicBezTo>
                    <a:pt x="f108" y="f113"/>
                    <a:pt x="f111" y="f114"/>
                    <a:pt x="f115" y="f90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71" y="f126"/>
                  </a:cubicBezTo>
                  <a:cubicBezTo>
                    <a:pt x="f127" y="f126"/>
                    <a:pt x="f87" y="f126"/>
                    <a:pt x="f85" y="f126"/>
                  </a:cubicBezTo>
                  <a:cubicBezTo>
                    <a:pt x="f128" y="f129"/>
                    <a:pt x="f130" y="f131"/>
                    <a:pt x="f130" y="f132"/>
                  </a:cubicBezTo>
                  <a:cubicBezTo>
                    <a:pt x="f130" y="f116"/>
                    <a:pt x="f128" y="f133"/>
                    <a:pt x="f85" y="f133"/>
                  </a:cubicBezTo>
                  <a:cubicBezTo>
                    <a:pt x="f134" y="f133"/>
                    <a:pt x="f93" y="f133"/>
                    <a:pt x="f135" y="f136"/>
                  </a:cubicBezTo>
                  <a:cubicBezTo>
                    <a:pt x="f137" y="f136"/>
                    <a:pt x="f138" y="f139"/>
                    <a:pt x="f119" y="f140"/>
                  </a:cubicBezTo>
                  <a:cubicBezTo>
                    <a:pt x="f141" y="f142"/>
                    <a:pt x="f143" y="f99"/>
                    <a:pt x="f61" y="f144"/>
                  </a:cubicBezTo>
                  <a:cubicBezTo>
                    <a:pt x="f145" y="f146"/>
                    <a:pt x="f61" y="f147"/>
                    <a:pt x="f148" y="f149"/>
                  </a:cubicBezTo>
                  <a:cubicBezTo>
                    <a:pt x="f122" y="f150"/>
                    <a:pt x="f151" y="f152"/>
                    <a:pt x="f71" y="f91"/>
                  </a:cubicBezTo>
                  <a:cubicBezTo>
                    <a:pt x="f114" y="f153"/>
                    <a:pt x="f113" y="f154"/>
                    <a:pt x="f127" y="f89"/>
                  </a:cubicBezTo>
                  <a:cubicBezTo>
                    <a:pt x="f100" y="f155"/>
                    <a:pt x="f156" y="f157"/>
                    <a:pt x="f158" y="f159"/>
                  </a:cubicBezTo>
                  <a:cubicBezTo>
                    <a:pt x="f5" y="f160"/>
                    <a:pt x="f161" y="f56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67" y="f172"/>
                    <a:pt x="f173" y="f70"/>
                  </a:cubicBezTo>
                  <a:cubicBezTo>
                    <a:pt x="f170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29" y="f183"/>
                  </a:cubicBezTo>
                  <a:cubicBezTo>
                    <a:pt x="f184" y="f185"/>
                    <a:pt x="f125" y="f186"/>
                    <a:pt x="f187" y="f185"/>
                  </a:cubicBezTo>
                  <a:cubicBezTo>
                    <a:pt x="f20" y="f188"/>
                    <a:pt x="f52" y="f189"/>
                    <a:pt x="f190" y="f191"/>
                  </a:cubicBezTo>
                  <a:cubicBezTo>
                    <a:pt x="f97" y="f192"/>
                    <a:pt x="f193" y="f194"/>
                    <a:pt x="f195" y="f180"/>
                  </a:cubicBezTo>
                  <a:cubicBezTo>
                    <a:pt x="f147" y="f196"/>
                    <a:pt x="f186" y="f197"/>
                    <a:pt x="f150" y="f198"/>
                  </a:cubicBezTo>
                  <a:cubicBezTo>
                    <a:pt x="f188" y="f199"/>
                    <a:pt x="f150" y="f200"/>
                    <a:pt x="f201" y="f202"/>
                  </a:cubicBezTo>
                  <a:cubicBezTo>
                    <a:pt x="f186" y="f203"/>
                    <a:pt x="f149" y="f204"/>
                    <a:pt x="f146" y="f205"/>
                  </a:cubicBezTo>
                  <a:cubicBezTo>
                    <a:pt x="f206" y="f207"/>
                    <a:pt x="f208" y="f209"/>
                    <a:pt x="f210" y="f211"/>
                  </a:cubicBezTo>
                  <a:cubicBezTo>
                    <a:pt x="f147" y="f212"/>
                    <a:pt x="f213" y="f214"/>
                    <a:pt x="f215" y="f216"/>
                  </a:cubicBezTo>
                  <a:cubicBezTo>
                    <a:pt x="f183" y="f217"/>
                    <a:pt x="f218" y="f219"/>
                    <a:pt x="f220" y="f221"/>
                  </a:cubicBezTo>
                  <a:cubicBezTo>
                    <a:pt x="f189" y="f222"/>
                    <a:pt x="f223" y="f222"/>
                    <a:pt x="f224" y="f49"/>
                  </a:cubicBezTo>
                  <a:cubicBezTo>
                    <a:pt x="f225" y="f226"/>
                    <a:pt x="f82" y="f227"/>
                    <a:pt x="f169" y="f228"/>
                  </a:cubicBezTo>
                  <a:cubicBezTo>
                    <a:pt x="f165" y="f229"/>
                    <a:pt x="f167" y="f211"/>
                    <a:pt x="f197" y="f212"/>
                  </a:cubicBezTo>
                  <a:cubicBezTo>
                    <a:pt x="f230" y="f231"/>
                    <a:pt x="f232" y="f7"/>
                    <a:pt x="f233" y="f234"/>
                  </a:cubicBezTo>
                  <a:cubicBezTo>
                    <a:pt x="f228" y="f231"/>
                    <a:pt x="f235" y="f236"/>
                    <a:pt x="f237" y="f204"/>
                  </a:cubicBezTo>
                  <a:cubicBezTo>
                    <a:pt x="f216" y="f222"/>
                    <a:pt x="f211" y="f238"/>
                    <a:pt x="f236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37" y="f248"/>
                    <a:pt x="f249" y="f250"/>
                  </a:cubicBezTo>
                  <a:cubicBezTo>
                    <a:pt x="f251" y="f252"/>
                    <a:pt x="f253" y="f167"/>
                    <a:pt x="f254" y="f255"/>
                  </a:cubicBezTo>
                  <a:cubicBezTo>
                    <a:pt x="f256" y="f257"/>
                    <a:pt x="f258" y="f255"/>
                    <a:pt x="f259" y="f165"/>
                  </a:cubicBezTo>
                  <a:cubicBezTo>
                    <a:pt x="f260" y="f261"/>
                    <a:pt x="f262" y="f263"/>
                    <a:pt x="f264" y="f171"/>
                  </a:cubicBezTo>
                  <a:cubicBezTo>
                    <a:pt x="f265" y="f266"/>
                    <a:pt x="f267" y="f76"/>
                    <a:pt x="f12" y="f268"/>
                  </a:cubicBezTo>
                  <a:cubicBezTo>
                    <a:pt x="f10" y="f74"/>
                    <a:pt x="f8" y="f55"/>
                    <a:pt x="f269" y="f270"/>
                  </a:cubicBezTo>
                  <a:cubicBezTo>
                    <a:pt x="f271" y="f157"/>
                    <a:pt x="f39" y="f150"/>
                    <a:pt x="f40" y="f272"/>
                  </a:cubicBezTo>
                  <a:cubicBezTo>
                    <a:pt x="f273" y="f274"/>
                    <a:pt x="f40" y="f275"/>
                    <a:pt x="f276" y="f277"/>
                  </a:cubicBezTo>
                  <a:cubicBezTo>
                    <a:pt x="f278" y="f279"/>
                    <a:pt x="f31" y="f280"/>
                    <a:pt x="f8" y="f9"/>
                  </a:cubicBezTo>
                  <a:close/>
                  <a:moveTo>
                    <a:pt x="f281" y="f282"/>
                  </a:moveTo>
                  <a:cubicBezTo>
                    <a:pt x="f264" y="f282"/>
                    <a:pt x="f258" y="f283"/>
                    <a:pt x="f258" y="f284"/>
                  </a:cubicBezTo>
                  <a:cubicBezTo>
                    <a:pt x="f258" y="f285"/>
                    <a:pt x="f264" y="f34"/>
                    <a:pt x="f265" y="f34"/>
                  </a:cubicBezTo>
                  <a:cubicBezTo>
                    <a:pt x="f25" y="f34"/>
                    <a:pt x="f12" y="f285"/>
                    <a:pt x="f12" y="f284"/>
                  </a:cubicBezTo>
                  <a:cubicBezTo>
                    <a:pt x="f12" y="f30"/>
                    <a:pt x="f25" y="f286"/>
                    <a:pt x="f281" y="f282"/>
                  </a:cubicBezTo>
                  <a:close/>
                  <a:moveTo>
                    <a:pt x="f287" y="f268"/>
                  </a:moveTo>
                  <a:cubicBezTo>
                    <a:pt x="f103" y="f268"/>
                    <a:pt x="f81" y="f270"/>
                    <a:pt x="f81" y="f59"/>
                  </a:cubicBezTo>
                  <a:cubicBezTo>
                    <a:pt x="f81" y="f288"/>
                    <a:pt x="f103" y="f289"/>
                    <a:pt x="f75" y="f289"/>
                  </a:cubicBezTo>
                  <a:cubicBezTo>
                    <a:pt x="f134" y="f289"/>
                    <a:pt x="f96" y="f70"/>
                    <a:pt x="f96" y="f59"/>
                  </a:cubicBezTo>
                  <a:cubicBezTo>
                    <a:pt x="f96" y="f290"/>
                    <a:pt x="f134" y="f268"/>
                    <a:pt x="f287" y="f268"/>
                  </a:cubicBezTo>
                  <a:close/>
                  <a:moveTo>
                    <a:pt x="f291" y="f164"/>
                  </a:moveTo>
                  <a:cubicBezTo>
                    <a:pt x="f34" y="f164"/>
                    <a:pt x="f54" y="f85"/>
                    <a:pt x="f54" y="f87"/>
                  </a:cubicBezTo>
                  <a:cubicBezTo>
                    <a:pt x="f292" y="f293"/>
                    <a:pt x="f34" y="f113"/>
                    <a:pt x="f142" y="f113"/>
                  </a:cubicBezTo>
                  <a:cubicBezTo>
                    <a:pt x="f294" y="f113"/>
                    <a:pt x="f30" y="f127"/>
                    <a:pt x="f30" y="f87"/>
                  </a:cubicBezTo>
                  <a:cubicBezTo>
                    <a:pt x="f283" y="f295"/>
                    <a:pt x="f294" y="f164"/>
                    <a:pt x="f291" y="f164"/>
                  </a:cubicBezTo>
                  <a:close/>
                  <a:moveTo>
                    <a:pt x="f296" y="f297"/>
                  </a:moveTo>
                  <a:cubicBezTo>
                    <a:pt x="f298" y="f150"/>
                    <a:pt x="f299" y="f183"/>
                    <a:pt x="f300" y="f186"/>
                  </a:cubicBezTo>
                  <a:cubicBezTo>
                    <a:pt x="f301" y="f302"/>
                    <a:pt x="f111" y="f147"/>
                    <a:pt x="f136" y="f210"/>
                  </a:cubicBezTo>
                  <a:cubicBezTo>
                    <a:pt x="f303" y="f304"/>
                    <a:pt x="f132" y="f144"/>
                    <a:pt x="f305" y="f97"/>
                  </a:cubicBezTo>
                  <a:cubicBezTo>
                    <a:pt x="f306" y="f17"/>
                    <a:pt x="f307" y="f308"/>
                    <a:pt x="f121" y="f139"/>
                  </a:cubicBezTo>
                  <a:cubicBezTo>
                    <a:pt x="f309" y="f310"/>
                    <a:pt x="f311" y="f312"/>
                    <a:pt x="f313" y="f125"/>
                  </a:cubicBezTo>
                  <a:cubicBezTo>
                    <a:pt x="f126" y="f314"/>
                    <a:pt x="f315" y="f316"/>
                    <a:pt x="f286" y="f317"/>
                  </a:cubicBezTo>
                  <a:cubicBezTo>
                    <a:pt x="f318" y="f173"/>
                    <a:pt x="f30" y="f175"/>
                    <a:pt x="f106" y="f173"/>
                  </a:cubicBezTo>
                  <a:cubicBezTo>
                    <a:pt x="f300" y="f117"/>
                    <a:pt x="f319" y="f173"/>
                    <a:pt x="f299" y="f320"/>
                  </a:cubicBezTo>
                  <a:cubicBezTo>
                    <a:pt x="f321" y="f96"/>
                    <a:pt x="f17" y="f72"/>
                    <a:pt x="f280" y="f96"/>
                  </a:cubicBezTo>
                  <a:cubicBezTo>
                    <a:pt x="f322" y="f71"/>
                    <a:pt x="f183" y="f173"/>
                    <a:pt x="f194" y="f135"/>
                  </a:cubicBezTo>
                  <a:cubicBezTo>
                    <a:pt x="f94" y="f151"/>
                    <a:pt x="f180" y="f124"/>
                    <a:pt x="f323" y="f324"/>
                  </a:cubicBezTo>
                  <a:cubicBezTo>
                    <a:pt x="f154" y="f325"/>
                    <a:pt x="f176" y="f326"/>
                    <a:pt x="f327" y="f18"/>
                  </a:cubicBezTo>
                  <a:cubicBezTo>
                    <a:pt x="f160" y="f292"/>
                    <a:pt x="f160" y="f319"/>
                    <a:pt x="f70" y="f13"/>
                  </a:cubicBezTo>
                  <a:cubicBezTo>
                    <a:pt x="f323" y="f298"/>
                    <a:pt x="f328" y="f210"/>
                    <a:pt x="f210" y="f328"/>
                  </a:cubicBezTo>
                  <a:cubicBezTo>
                    <a:pt x="f304" y="f297"/>
                    <a:pt x="f144" y="f329"/>
                    <a:pt x="f296" y="f297"/>
                  </a:cubicBezTo>
                  <a:close/>
                  <a:moveTo>
                    <a:pt x="f199" y="f330"/>
                  </a:moveTo>
                  <a:cubicBezTo>
                    <a:pt x="f243" y="f330"/>
                    <a:pt x="f245" y="f235"/>
                    <a:pt x="f245" y="f331"/>
                  </a:cubicBezTo>
                  <a:cubicBezTo>
                    <a:pt x="f245" y="f204"/>
                    <a:pt x="f332" y="f202"/>
                    <a:pt x="f333" y="f202"/>
                  </a:cubicBezTo>
                  <a:cubicBezTo>
                    <a:pt x="f222" y="f202"/>
                    <a:pt x="f205" y="f221"/>
                    <a:pt x="f205" y="f331"/>
                  </a:cubicBezTo>
                  <a:cubicBezTo>
                    <a:pt x="f205" y="f334"/>
                    <a:pt x="f222" y="f330"/>
                    <a:pt x="f199" y="f330"/>
                  </a:cubicBezTo>
                  <a:close/>
                  <a:moveTo>
                    <a:pt x="f335" y="f55"/>
                  </a:moveTo>
                  <a:cubicBezTo>
                    <a:pt x="f336" y="f55"/>
                    <a:pt x="f336" y="f74"/>
                    <a:pt x="f336" y="f53"/>
                  </a:cubicBezTo>
                  <a:cubicBezTo>
                    <a:pt x="f29" y="f53"/>
                    <a:pt x="f335" y="f337"/>
                    <a:pt x="f278" y="f171"/>
                  </a:cubicBezTo>
                  <a:cubicBezTo>
                    <a:pt x="f242" y="f257"/>
                    <a:pt x="f334" y="f338"/>
                    <a:pt x="f207" y="f339"/>
                  </a:cubicBezTo>
                  <a:cubicBezTo>
                    <a:pt x="f340" y="f199"/>
                    <a:pt x="f219" y="f333"/>
                    <a:pt x="f226" y="f339"/>
                  </a:cubicBezTo>
                  <a:cubicBezTo>
                    <a:pt x="f333" y="f332"/>
                    <a:pt x="f341" y="f342"/>
                    <a:pt x="f257" y="f49"/>
                  </a:cubicBezTo>
                  <a:cubicBezTo>
                    <a:pt x="f197" y="f343"/>
                    <a:pt x="f248" y="f343"/>
                    <a:pt x="f344" y="f204"/>
                  </a:cubicBezTo>
                  <a:cubicBezTo>
                    <a:pt x="f345" y="f233"/>
                    <a:pt x="f62" y="f346"/>
                    <a:pt x="f192" y="f333"/>
                  </a:cubicBezTo>
                  <a:cubicBezTo>
                    <a:pt x="f347" y="f348"/>
                    <a:pt x="f349" y="f241"/>
                    <a:pt x="f223" y="f350"/>
                  </a:cubicBezTo>
                  <a:cubicBezTo>
                    <a:pt x="f297" y="f165"/>
                    <a:pt x="f201" y="f327"/>
                    <a:pt x="f302" y="f351"/>
                  </a:cubicBezTo>
                  <a:cubicBezTo>
                    <a:pt x="f213" y="f224"/>
                    <a:pt x="f302" y="f152"/>
                    <a:pt x="f215" y="f223"/>
                  </a:cubicBezTo>
                  <a:cubicBezTo>
                    <a:pt x="f223" y="f352"/>
                    <a:pt x="f353" y="f354"/>
                    <a:pt x="f355" y="f41"/>
                  </a:cubicBezTo>
                  <a:cubicBezTo>
                    <a:pt x="f172" y="f102"/>
                    <a:pt x="f270" y="f321"/>
                    <a:pt x="f55" y="f102"/>
                  </a:cubicBezTo>
                  <a:cubicBezTo>
                    <a:pt x="f341" y="f356"/>
                    <a:pt x="f357" y="f358"/>
                    <a:pt x="f334" y="f354"/>
                  </a:cubicBezTo>
                  <a:cubicBezTo>
                    <a:pt x="f359" y="f360"/>
                    <a:pt x="f240" y="f272"/>
                    <a:pt x="f361" y="f97"/>
                  </a:cubicBezTo>
                  <a:cubicBezTo>
                    <a:pt x="f362" y="f363"/>
                    <a:pt x="f364" y="f365"/>
                    <a:pt x="f335" y="f5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9E6898A5-776C-40B4-8498-DC0019597F91}"/>
                </a:ext>
              </a:extLst>
            </p:cNvPr>
            <p:cNvSpPr/>
            <p:nvPr/>
          </p:nvSpPr>
          <p:spPr>
            <a:xfrm>
              <a:off x="5515496" y="1234375"/>
              <a:ext cx="121935" cy="1217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"/>
                <a:gd name="f7" fmla="val 85"/>
                <a:gd name="f8" fmla="val 43"/>
                <a:gd name="f9" fmla="val 20"/>
                <a:gd name="f10" fmla="val 1"/>
                <a:gd name="f11" fmla="val 19"/>
                <a:gd name="f12" fmla="val 42"/>
                <a:gd name="f13" fmla="val 66"/>
                <a:gd name="f14" fmla="val 70"/>
                <a:gd name="f15" fmla="val 28"/>
                <a:gd name="f16" fmla="val 16"/>
                <a:gd name="f17" fmla="val 58"/>
                <a:gd name="f18" fmla="+- 0 0 -90"/>
                <a:gd name="f19" fmla="*/ f3 1 86"/>
                <a:gd name="f20" fmla="*/ f4 1 8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86"/>
                <a:gd name="f29" fmla="*/ f25 1 85"/>
                <a:gd name="f30" fmla="*/ 43 f26 1"/>
                <a:gd name="f31" fmla="*/ 0 f25 1"/>
                <a:gd name="f32" fmla="*/ 1 f26 1"/>
                <a:gd name="f33" fmla="*/ 42 f25 1"/>
                <a:gd name="f34" fmla="*/ 85 f25 1"/>
                <a:gd name="f35" fmla="*/ 86 f26 1"/>
                <a:gd name="f36" fmla="*/ 43 f25 1"/>
                <a:gd name="f37" fmla="*/ 70 f25 1"/>
                <a:gd name="f38" fmla="*/ 16 f26 1"/>
                <a:gd name="f39" fmla="*/ 16 f25 1"/>
                <a:gd name="f40" fmla="*/ 70 f26 1"/>
                <a:gd name="f41" fmla="+- f27 0 f1"/>
                <a:gd name="f42" fmla="*/ f30 1 86"/>
                <a:gd name="f43" fmla="*/ f31 1 85"/>
                <a:gd name="f44" fmla="*/ f32 1 86"/>
                <a:gd name="f45" fmla="*/ f33 1 85"/>
                <a:gd name="f46" fmla="*/ f34 1 85"/>
                <a:gd name="f47" fmla="*/ f35 1 86"/>
                <a:gd name="f48" fmla="*/ f36 1 85"/>
                <a:gd name="f49" fmla="*/ f37 1 85"/>
                <a:gd name="f50" fmla="*/ f38 1 86"/>
                <a:gd name="f51" fmla="*/ f39 1 85"/>
                <a:gd name="f52" fmla="*/ f40 1 86"/>
                <a:gd name="f53" fmla="*/ 0 1 f28"/>
                <a:gd name="f54" fmla="*/ f22 1 f28"/>
                <a:gd name="f55" fmla="*/ 0 1 f29"/>
                <a:gd name="f56" fmla="*/ f23 1 f29"/>
                <a:gd name="f57" fmla="*/ f42 1 f28"/>
                <a:gd name="f58" fmla="*/ f43 1 f29"/>
                <a:gd name="f59" fmla="*/ f44 1 f28"/>
                <a:gd name="f60" fmla="*/ f45 1 f29"/>
                <a:gd name="f61" fmla="*/ f46 1 f29"/>
                <a:gd name="f62" fmla="*/ f47 1 f28"/>
                <a:gd name="f63" fmla="*/ f48 1 f29"/>
                <a:gd name="f64" fmla="*/ f49 1 f29"/>
                <a:gd name="f65" fmla="*/ f50 1 f28"/>
                <a:gd name="f66" fmla="*/ f51 1 f29"/>
                <a:gd name="f67" fmla="*/ f52 1 f28"/>
                <a:gd name="f68" fmla="*/ f53 f19 1"/>
                <a:gd name="f69" fmla="*/ f54 f19 1"/>
                <a:gd name="f70" fmla="*/ f56 f20 1"/>
                <a:gd name="f71" fmla="*/ f55 f20 1"/>
                <a:gd name="f72" fmla="*/ f57 f19 1"/>
                <a:gd name="f73" fmla="*/ f58 f20 1"/>
                <a:gd name="f74" fmla="*/ f59 f19 1"/>
                <a:gd name="f75" fmla="*/ f60 f20 1"/>
                <a:gd name="f76" fmla="*/ f61 f20 1"/>
                <a:gd name="f77" fmla="*/ f62 f19 1"/>
                <a:gd name="f78" fmla="*/ f63 f20 1"/>
                <a:gd name="f79" fmla="*/ f64 f20 1"/>
                <a:gd name="f80" fmla="*/ f65 f19 1"/>
                <a:gd name="f81" fmla="*/ f66 f20 1"/>
                <a:gd name="f82" fmla="*/ f6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72" y="f73"/>
                </a:cxn>
                <a:cxn ang="f41">
                  <a:pos x="f74" y="f75"/>
                </a:cxn>
                <a:cxn ang="f41">
                  <a:pos x="f72" y="f76"/>
                </a:cxn>
                <a:cxn ang="f41">
                  <a:pos x="f77" y="f78"/>
                </a:cxn>
                <a:cxn ang="f41">
                  <a:pos x="f72" y="f73"/>
                </a:cxn>
                <a:cxn ang="f41">
                  <a:pos x="f72" y="f79"/>
                </a:cxn>
                <a:cxn ang="f41">
                  <a:pos x="f80" y="f78"/>
                </a:cxn>
                <a:cxn ang="f41">
                  <a:pos x="f72" y="f81"/>
                </a:cxn>
                <a:cxn ang="f41">
                  <a:pos x="f82" y="f78"/>
                </a:cxn>
                <a:cxn ang="f41">
                  <a:pos x="f72" y="f79"/>
                </a:cxn>
              </a:cxnLst>
              <a:rect l="f68" t="f71" r="f69" b="f70"/>
              <a:pathLst>
                <a:path w="86" h="85">
                  <a:moveTo>
                    <a:pt x="f8" y="f5"/>
                  </a:moveTo>
                  <a:cubicBezTo>
                    <a:pt x="f9" y="f5"/>
                    <a:pt x="f10" y="f11"/>
                    <a:pt x="f10" y="f12"/>
                  </a:cubicBezTo>
                  <a:cubicBezTo>
                    <a:pt x="f5" y="f13"/>
                    <a:pt x="f11" y="f7"/>
                    <a:pt x="f8" y="f7"/>
                  </a:cubicBezTo>
                  <a:cubicBezTo>
                    <a:pt x="f13" y="f7"/>
                    <a:pt x="f6" y="f13"/>
                    <a:pt x="f6" y="f8"/>
                  </a:cubicBezTo>
                  <a:cubicBezTo>
                    <a:pt x="f7" y="f11"/>
                    <a:pt x="f13" y="f5"/>
                    <a:pt x="f8" y="f5"/>
                  </a:cubicBezTo>
                  <a:close/>
                  <a:moveTo>
                    <a:pt x="f8" y="f14"/>
                  </a:moveTo>
                  <a:cubicBezTo>
                    <a:pt x="f15" y="f14"/>
                    <a:pt x="f16" y="f17"/>
                    <a:pt x="f16" y="f8"/>
                  </a:cubicBezTo>
                  <a:cubicBezTo>
                    <a:pt x="f16" y="f15"/>
                    <a:pt x="f15" y="f16"/>
                    <a:pt x="f8" y="f16"/>
                  </a:cubicBezTo>
                  <a:cubicBezTo>
                    <a:pt x="f17" y="f16"/>
                    <a:pt x="f14" y="f15"/>
                    <a:pt x="f14" y="f8"/>
                  </a:cubicBezTo>
                  <a:cubicBezTo>
                    <a:pt x="f14" y="f17"/>
                    <a:pt x="f17" y="f14"/>
                    <a:pt x="f8" y="f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847CE9C6-1793-450F-89B0-CB0D1D452E34}"/>
                </a:ext>
              </a:extLst>
            </p:cNvPr>
            <p:cNvSpPr/>
            <p:nvPr/>
          </p:nvSpPr>
          <p:spPr>
            <a:xfrm>
              <a:off x="5976893" y="654536"/>
              <a:ext cx="87946" cy="886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31"/>
                <a:gd name="f8" fmla="val 14"/>
                <a:gd name="f9" fmla="val 48"/>
                <a:gd name="f10" fmla="val 13"/>
                <a:gd name="f11" fmla="val 30"/>
                <a:gd name="f12" fmla="val 61"/>
                <a:gd name="f13" fmla="val 46"/>
                <a:gd name="f14" fmla="val 22"/>
                <a:gd name="f15" fmla="val 15"/>
                <a:gd name="f16" fmla="val 40"/>
                <a:gd name="f17" fmla="val 16"/>
                <a:gd name="f18" fmla="val 39"/>
                <a:gd name="f19" fmla="+- 0 0 -90"/>
                <a:gd name="f20" fmla="*/ f3 1 62"/>
                <a:gd name="f21" fmla="*/ f4 1 62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62"/>
                <a:gd name="f28" fmla="*/ 31 f25 1"/>
                <a:gd name="f29" fmla="*/ 0 f25 1"/>
                <a:gd name="f30" fmla="*/ 30 f25 1"/>
                <a:gd name="f31" fmla="*/ 62 f25 1"/>
                <a:gd name="f32" fmla="*/ 46 f25 1"/>
                <a:gd name="f33" fmla="*/ 15 f25 1"/>
                <a:gd name="f34" fmla="*/ 16 f25 1"/>
                <a:gd name="f35" fmla="+- f26 0 f1"/>
                <a:gd name="f36" fmla="*/ f28 1 62"/>
                <a:gd name="f37" fmla="*/ f29 1 62"/>
                <a:gd name="f38" fmla="*/ f30 1 62"/>
                <a:gd name="f39" fmla="*/ f31 1 62"/>
                <a:gd name="f40" fmla="*/ f32 1 62"/>
                <a:gd name="f41" fmla="*/ f33 1 62"/>
                <a:gd name="f42" fmla="*/ f34 1 62"/>
                <a:gd name="f43" fmla="*/ 0 1 f27"/>
                <a:gd name="f44" fmla="*/ f23 1 f27"/>
                <a:gd name="f45" fmla="*/ f36 1 f27"/>
                <a:gd name="f46" fmla="*/ f37 1 f27"/>
                <a:gd name="f47" fmla="*/ f38 1 f27"/>
                <a:gd name="f48" fmla="*/ f39 1 f27"/>
                <a:gd name="f49" fmla="*/ f40 1 f27"/>
                <a:gd name="f50" fmla="*/ f41 1 f27"/>
                <a:gd name="f51" fmla="*/ f42 1 f27"/>
                <a:gd name="f52" fmla="*/ f43 f20 1"/>
                <a:gd name="f53" fmla="*/ f44 f20 1"/>
                <a:gd name="f54" fmla="*/ f44 f21 1"/>
                <a:gd name="f55" fmla="*/ f43 f21 1"/>
                <a:gd name="f56" fmla="*/ f45 f20 1"/>
                <a:gd name="f57" fmla="*/ f46 f21 1"/>
                <a:gd name="f58" fmla="*/ f46 f20 1"/>
                <a:gd name="f59" fmla="*/ f45 f21 1"/>
                <a:gd name="f60" fmla="*/ f47 f20 1"/>
                <a:gd name="f61" fmla="*/ f48 f21 1"/>
                <a:gd name="f62" fmla="*/ f48 f20 1"/>
                <a:gd name="f63" fmla="*/ f49 f21 1"/>
                <a:gd name="f64" fmla="*/ f50 f20 1"/>
                <a:gd name="f65" fmla="*/ f51 f21 1"/>
                <a:gd name="f66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59"/>
                </a:cxn>
                <a:cxn ang="f35">
                  <a:pos x="f56" y="f57"/>
                </a:cxn>
                <a:cxn ang="f35">
                  <a:pos x="f56" y="f63"/>
                </a:cxn>
                <a:cxn ang="f35">
                  <a:pos x="f64" y="f59"/>
                </a:cxn>
                <a:cxn ang="f35">
                  <a:pos x="f56" y="f65"/>
                </a:cxn>
                <a:cxn ang="f35">
                  <a:pos x="f66" y="f59"/>
                </a:cxn>
                <a:cxn ang="f35">
                  <a:pos x="f56" y="f63"/>
                </a:cxn>
              </a:cxnLst>
              <a:rect l="f52" t="f55" r="f53" b="f54"/>
              <a:pathLst>
                <a:path w="62" h="62">
                  <a:moveTo>
                    <a:pt x="f7" y="f5"/>
                  </a:moveTo>
                  <a:cubicBezTo>
                    <a:pt x="f8" y="f5"/>
                    <a:pt x="f5" y="f8"/>
                    <a:pt x="f5" y="f7"/>
                  </a:cubicBezTo>
                  <a:cubicBezTo>
                    <a:pt x="f5" y="f9"/>
                    <a:pt x="f10" y="f6"/>
                    <a:pt x="f11" y="f6"/>
                  </a:cubicBezTo>
                  <a:cubicBezTo>
                    <a:pt x="f9" y="f6"/>
                    <a:pt x="f6" y="f9"/>
                    <a:pt x="f6" y="f7"/>
                  </a:cubicBezTo>
                  <a:cubicBezTo>
                    <a:pt x="f12" y="f8"/>
                    <a:pt x="f9" y="f5"/>
                    <a:pt x="f7" y="f5"/>
                  </a:cubicBezTo>
                  <a:close/>
                  <a:moveTo>
                    <a:pt x="f7" y="f13"/>
                  </a:moveTo>
                  <a:cubicBezTo>
                    <a:pt x="f14" y="f13"/>
                    <a:pt x="f15" y="f16"/>
                    <a:pt x="f15" y="f7"/>
                  </a:cubicBezTo>
                  <a:cubicBezTo>
                    <a:pt x="f15" y="f14"/>
                    <a:pt x="f14" y="f17"/>
                    <a:pt x="f7" y="f17"/>
                  </a:cubicBezTo>
                  <a:cubicBezTo>
                    <a:pt x="f18" y="f17"/>
                    <a:pt x="f13" y="f14"/>
                    <a:pt x="f13" y="f7"/>
                  </a:cubicBezTo>
                  <a:cubicBezTo>
                    <a:pt x="f13" y="f16"/>
                    <a:pt x="f16" y="f13"/>
                    <a:pt x="f7" y="f13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F5B761F-0E98-4FEB-BB89-C3A5685BCB03}"/>
                </a:ext>
              </a:extLst>
            </p:cNvPr>
            <p:cNvSpPr/>
            <p:nvPr/>
          </p:nvSpPr>
          <p:spPr>
            <a:xfrm>
              <a:off x="5792504" y="975244"/>
              <a:ext cx="226871" cy="2018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"/>
                <a:gd name="f7" fmla="val 141"/>
                <a:gd name="f8" fmla="val 62"/>
                <a:gd name="f9" fmla="val 63"/>
                <a:gd name="f10" fmla="val 64"/>
                <a:gd name="f11" fmla="val 66"/>
                <a:gd name="f12" fmla="val 1"/>
                <a:gd name="f13" fmla="val 88"/>
                <a:gd name="f14" fmla="val 7"/>
                <a:gd name="f15" fmla="val 110"/>
                <a:gd name="f16" fmla="val 13"/>
                <a:gd name="f17" fmla="val 133"/>
                <a:gd name="f18" fmla="val 19"/>
                <a:gd name="f19" fmla="val 137"/>
                <a:gd name="f20" fmla="val 20"/>
                <a:gd name="f21" fmla="val 140"/>
                <a:gd name="f22" fmla="val 23"/>
                <a:gd name="f23" fmla="val 27"/>
                <a:gd name="f24" fmla="val 147"/>
                <a:gd name="f25" fmla="val 50"/>
                <a:gd name="f26" fmla="val 153"/>
                <a:gd name="f27" fmla="val 72"/>
                <a:gd name="f28" fmla="val 159"/>
                <a:gd name="f29" fmla="val 95"/>
                <a:gd name="f30" fmla="val 99"/>
                <a:gd name="f31" fmla="val 102"/>
                <a:gd name="f32" fmla="val 156"/>
                <a:gd name="f33" fmla="val 105"/>
                <a:gd name="f34" fmla="val 114"/>
                <a:gd name="f35" fmla="val 138"/>
                <a:gd name="f36" fmla="val 124"/>
                <a:gd name="f37" fmla="val 129"/>
                <a:gd name="f38" fmla="val 125"/>
                <a:gd name="f39" fmla="val 121"/>
                <a:gd name="f40" fmla="val 116"/>
                <a:gd name="f41" fmla="val 134"/>
                <a:gd name="f42" fmla="val 113"/>
                <a:gd name="f43" fmla="val 130"/>
                <a:gd name="f44" fmla="val 126"/>
                <a:gd name="f45" fmla="val 118"/>
                <a:gd name="f46" fmla="val 122"/>
                <a:gd name="f47" fmla="val 115"/>
                <a:gd name="f48" fmla="val 132"/>
                <a:gd name="f49" fmla="val 107"/>
                <a:gd name="f50" fmla="val 100"/>
                <a:gd name="f51" fmla="val 143"/>
                <a:gd name="f52" fmla="val 98"/>
                <a:gd name="f53" fmla="val 142"/>
                <a:gd name="f54" fmla="val 91"/>
                <a:gd name="f55" fmla="val 73"/>
                <a:gd name="f56" fmla="val 56"/>
                <a:gd name="f57" fmla="val 128"/>
                <a:gd name="f58" fmla="val 38"/>
                <a:gd name="f59" fmla="val 127"/>
                <a:gd name="f60" fmla="val 34"/>
                <a:gd name="f61" fmla="val 33"/>
                <a:gd name="f62" fmla="val 32"/>
                <a:gd name="f63" fmla="val 103"/>
                <a:gd name="f64" fmla="val 85"/>
                <a:gd name="f65" fmla="val 22"/>
                <a:gd name="f66" fmla="val 68"/>
                <a:gd name="f67" fmla="val 17"/>
                <a:gd name="f68" fmla="val 16"/>
                <a:gd name="f69" fmla="val 60"/>
                <a:gd name="f70" fmla="val 47"/>
                <a:gd name="f71" fmla="val 46"/>
                <a:gd name="f72" fmla="val 59"/>
                <a:gd name="f73" fmla="val 65"/>
                <a:gd name="f74" fmla="val 18"/>
                <a:gd name="f75" fmla="val 24"/>
                <a:gd name="f76" fmla="val 29"/>
                <a:gd name="f77" fmla="val 36"/>
                <a:gd name="f78" fmla="val 139"/>
                <a:gd name="f79" fmla="val 21"/>
                <a:gd name="f80" fmla="val 136"/>
                <a:gd name="f81" fmla="val 131"/>
                <a:gd name="f82" fmla="val 14"/>
                <a:gd name="f83" fmla="val 109"/>
                <a:gd name="f84" fmla="val 8"/>
                <a:gd name="f85" fmla="val 2"/>
                <a:gd name="f86" fmla="val 67"/>
                <a:gd name="f87" fmla="val 61"/>
                <a:gd name="f88" fmla="val 6"/>
                <a:gd name="f89" fmla="val 51"/>
                <a:gd name="f90" fmla="val 37"/>
                <a:gd name="f91" fmla="val 53"/>
                <a:gd name="f92" fmla="val 5"/>
                <a:gd name="f93" fmla="val 55"/>
                <a:gd name="f94" fmla="val 3"/>
                <a:gd name="f95" fmla="val 57"/>
                <a:gd name="f96" fmla="+- 0 0 -90"/>
                <a:gd name="f97" fmla="*/ f3 1 160"/>
                <a:gd name="f98" fmla="*/ f4 1 141"/>
                <a:gd name="f99" fmla="val f5"/>
                <a:gd name="f100" fmla="val f6"/>
                <a:gd name="f101" fmla="val f7"/>
                <a:gd name="f102" fmla="*/ f96 f0 1"/>
                <a:gd name="f103" fmla="+- f101 0 f99"/>
                <a:gd name="f104" fmla="+- f100 0 f99"/>
                <a:gd name="f105" fmla="*/ f102 1 f2"/>
                <a:gd name="f106" fmla="*/ f104 1 160"/>
                <a:gd name="f107" fmla="*/ f103 1 141"/>
                <a:gd name="f108" fmla="*/ 62 f104 1"/>
                <a:gd name="f109" fmla="*/ 0 f103 1"/>
                <a:gd name="f110" fmla="*/ 66 f104 1"/>
                <a:gd name="f111" fmla="*/ 1 f103 1"/>
                <a:gd name="f112" fmla="*/ 133 f104 1"/>
                <a:gd name="f113" fmla="*/ 19 f103 1"/>
                <a:gd name="f114" fmla="*/ 141 f104 1"/>
                <a:gd name="f115" fmla="*/ 27 f103 1"/>
                <a:gd name="f116" fmla="*/ 159 f104 1"/>
                <a:gd name="f117" fmla="*/ 95 f103 1"/>
                <a:gd name="f118" fmla="*/ 156 f104 1"/>
                <a:gd name="f119" fmla="*/ 105 f103 1"/>
                <a:gd name="f120" fmla="*/ 129 f104 1"/>
                <a:gd name="f121" fmla="*/ 133 f103 1"/>
                <a:gd name="f122" fmla="*/ 116 f104 1"/>
                <a:gd name="f123" fmla="*/ 134 f103 1"/>
                <a:gd name="f124" fmla="*/ 118 f104 1"/>
                <a:gd name="f125" fmla="*/ 122 f103 1"/>
                <a:gd name="f126" fmla="*/ 140 f104 1"/>
                <a:gd name="f127" fmla="*/ 100 f103 1"/>
                <a:gd name="f128" fmla="*/ 142 f104 1"/>
                <a:gd name="f129" fmla="*/ 91 f103 1"/>
                <a:gd name="f130" fmla="*/ 128 f104 1"/>
                <a:gd name="f131" fmla="*/ 38 f103 1"/>
                <a:gd name="f132" fmla="*/ 121 f104 1"/>
                <a:gd name="f133" fmla="*/ 32 f103 1"/>
                <a:gd name="f134" fmla="*/ 68 f104 1"/>
                <a:gd name="f135" fmla="*/ 17 f103 1"/>
                <a:gd name="f136" fmla="*/ 60 f104 1"/>
                <a:gd name="f137" fmla="*/ 20 f104 1"/>
                <a:gd name="f138" fmla="*/ 59 f103 1"/>
                <a:gd name="f139" fmla="*/ 18 f104 1"/>
                <a:gd name="f140" fmla="*/ 68 f103 1"/>
                <a:gd name="f141" fmla="*/ 34 f104 1"/>
                <a:gd name="f142" fmla="*/ 127 f103 1"/>
                <a:gd name="f143" fmla="*/ 29 f104 1"/>
                <a:gd name="f144" fmla="*/ 139 f103 1"/>
                <a:gd name="f145" fmla="*/ 19 f104 1"/>
                <a:gd name="f146" fmla="*/ 131 f103 1"/>
                <a:gd name="f147" fmla="*/ 2 f104 1"/>
                <a:gd name="f148" fmla="*/ 67 f103 1"/>
                <a:gd name="f149" fmla="*/ 6 f104 1"/>
                <a:gd name="f150" fmla="*/ 51 f103 1"/>
                <a:gd name="f151" fmla="*/ 53 f104 1"/>
                <a:gd name="f152" fmla="*/ 5 f103 1"/>
                <a:gd name="f153" fmla="+- f105 0 f1"/>
                <a:gd name="f154" fmla="*/ f108 1 160"/>
                <a:gd name="f155" fmla="*/ f109 1 141"/>
                <a:gd name="f156" fmla="*/ f110 1 160"/>
                <a:gd name="f157" fmla="*/ f111 1 141"/>
                <a:gd name="f158" fmla="*/ f112 1 160"/>
                <a:gd name="f159" fmla="*/ f113 1 141"/>
                <a:gd name="f160" fmla="*/ f114 1 160"/>
                <a:gd name="f161" fmla="*/ f115 1 141"/>
                <a:gd name="f162" fmla="*/ f116 1 160"/>
                <a:gd name="f163" fmla="*/ f117 1 141"/>
                <a:gd name="f164" fmla="*/ f118 1 160"/>
                <a:gd name="f165" fmla="*/ f119 1 141"/>
                <a:gd name="f166" fmla="*/ f120 1 160"/>
                <a:gd name="f167" fmla="*/ f121 1 141"/>
                <a:gd name="f168" fmla="*/ f122 1 160"/>
                <a:gd name="f169" fmla="*/ f123 1 141"/>
                <a:gd name="f170" fmla="*/ f124 1 160"/>
                <a:gd name="f171" fmla="*/ f125 1 141"/>
                <a:gd name="f172" fmla="*/ f126 1 160"/>
                <a:gd name="f173" fmla="*/ f127 1 141"/>
                <a:gd name="f174" fmla="*/ f128 1 160"/>
                <a:gd name="f175" fmla="*/ f129 1 141"/>
                <a:gd name="f176" fmla="*/ f130 1 160"/>
                <a:gd name="f177" fmla="*/ f131 1 141"/>
                <a:gd name="f178" fmla="*/ f132 1 160"/>
                <a:gd name="f179" fmla="*/ f133 1 141"/>
                <a:gd name="f180" fmla="*/ f134 1 160"/>
                <a:gd name="f181" fmla="*/ f135 1 141"/>
                <a:gd name="f182" fmla="*/ f136 1 160"/>
                <a:gd name="f183" fmla="*/ f137 1 160"/>
                <a:gd name="f184" fmla="*/ f138 1 141"/>
                <a:gd name="f185" fmla="*/ f139 1 160"/>
                <a:gd name="f186" fmla="*/ f140 1 141"/>
                <a:gd name="f187" fmla="*/ f141 1 160"/>
                <a:gd name="f188" fmla="*/ f142 1 141"/>
                <a:gd name="f189" fmla="*/ f143 1 160"/>
                <a:gd name="f190" fmla="*/ f144 1 141"/>
                <a:gd name="f191" fmla="*/ f145 1 160"/>
                <a:gd name="f192" fmla="*/ f146 1 141"/>
                <a:gd name="f193" fmla="*/ f147 1 160"/>
                <a:gd name="f194" fmla="*/ f148 1 141"/>
                <a:gd name="f195" fmla="*/ f149 1 160"/>
                <a:gd name="f196" fmla="*/ f150 1 141"/>
                <a:gd name="f197" fmla="*/ f151 1 160"/>
                <a:gd name="f198" fmla="*/ f152 1 141"/>
                <a:gd name="f199" fmla="*/ 0 1 f106"/>
                <a:gd name="f200" fmla="*/ f100 1 f106"/>
                <a:gd name="f201" fmla="*/ 0 1 f107"/>
                <a:gd name="f202" fmla="*/ f101 1 f107"/>
                <a:gd name="f203" fmla="*/ f154 1 f106"/>
                <a:gd name="f204" fmla="*/ f155 1 f107"/>
                <a:gd name="f205" fmla="*/ f156 1 f106"/>
                <a:gd name="f206" fmla="*/ f157 1 f107"/>
                <a:gd name="f207" fmla="*/ f158 1 f106"/>
                <a:gd name="f208" fmla="*/ f159 1 f107"/>
                <a:gd name="f209" fmla="*/ f160 1 f106"/>
                <a:gd name="f210" fmla="*/ f161 1 f107"/>
                <a:gd name="f211" fmla="*/ f162 1 f106"/>
                <a:gd name="f212" fmla="*/ f163 1 f107"/>
                <a:gd name="f213" fmla="*/ f164 1 f106"/>
                <a:gd name="f214" fmla="*/ f165 1 f107"/>
                <a:gd name="f215" fmla="*/ f166 1 f106"/>
                <a:gd name="f216" fmla="*/ f167 1 f107"/>
                <a:gd name="f217" fmla="*/ f168 1 f106"/>
                <a:gd name="f218" fmla="*/ f169 1 f107"/>
                <a:gd name="f219" fmla="*/ f170 1 f106"/>
                <a:gd name="f220" fmla="*/ f171 1 f107"/>
                <a:gd name="f221" fmla="*/ f172 1 f106"/>
                <a:gd name="f222" fmla="*/ f173 1 f107"/>
                <a:gd name="f223" fmla="*/ f174 1 f106"/>
                <a:gd name="f224" fmla="*/ f175 1 f107"/>
                <a:gd name="f225" fmla="*/ f176 1 f106"/>
                <a:gd name="f226" fmla="*/ f177 1 f107"/>
                <a:gd name="f227" fmla="*/ f178 1 f106"/>
                <a:gd name="f228" fmla="*/ f179 1 f107"/>
                <a:gd name="f229" fmla="*/ f180 1 f106"/>
                <a:gd name="f230" fmla="*/ f181 1 f107"/>
                <a:gd name="f231" fmla="*/ f182 1 f106"/>
                <a:gd name="f232" fmla="*/ f183 1 f106"/>
                <a:gd name="f233" fmla="*/ f184 1 f107"/>
                <a:gd name="f234" fmla="*/ f185 1 f106"/>
                <a:gd name="f235" fmla="*/ f186 1 f107"/>
                <a:gd name="f236" fmla="*/ f187 1 f106"/>
                <a:gd name="f237" fmla="*/ f188 1 f107"/>
                <a:gd name="f238" fmla="*/ f189 1 f106"/>
                <a:gd name="f239" fmla="*/ f190 1 f107"/>
                <a:gd name="f240" fmla="*/ f191 1 f106"/>
                <a:gd name="f241" fmla="*/ f192 1 f107"/>
                <a:gd name="f242" fmla="*/ f193 1 f106"/>
                <a:gd name="f243" fmla="*/ f194 1 f107"/>
                <a:gd name="f244" fmla="*/ f195 1 f106"/>
                <a:gd name="f245" fmla="*/ f196 1 f107"/>
                <a:gd name="f246" fmla="*/ f197 1 f106"/>
                <a:gd name="f247" fmla="*/ f198 1 f107"/>
                <a:gd name="f248" fmla="*/ f199 f97 1"/>
                <a:gd name="f249" fmla="*/ f200 f97 1"/>
                <a:gd name="f250" fmla="*/ f202 f98 1"/>
                <a:gd name="f251" fmla="*/ f201 f98 1"/>
                <a:gd name="f252" fmla="*/ f203 f97 1"/>
                <a:gd name="f253" fmla="*/ f204 f98 1"/>
                <a:gd name="f254" fmla="*/ f205 f97 1"/>
                <a:gd name="f255" fmla="*/ f206 f98 1"/>
                <a:gd name="f256" fmla="*/ f207 f97 1"/>
                <a:gd name="f257" fmla="*/ f208 f98 1"/>
                <a:gd name="f258" fmla="*/ f209 f97 1"/>
                <a:gd name="f259" fmla="*/ f210 f98 1"/>
                <a:gd name="f260" fmla="*/ f211 f97 1"/>
                <a:gd name="f261" fmla="*/ f212 f98 1"/>
                <a:gd name="f262" fmla="*/ f213 f97 1"/>
                <a:gd name="f263" fmla="*/ f214 f98 1"/>
                <a:gd name="f264" fmla="*/ f215 f97 1"/>
                <a:gd name="f265" fmla="*/ f216 f98 1"/>
                <a:gd name="f266" fmla="*/ f217 f97 1"/>
                <a:gd name="f267" fmla="*/ f218 f98 1"/>
                <a:gd name="f268" fmla="*/ f219 f97 1"/>
                <a:gd name="f269" fmla="*/ f220 f98 1"/>
                <a:gd name="f270" fmla="*/ f221 f97 1"/>
                <a:gd name="f271" fmla="*/ f222 f98 1"/>
                <a:gd name="f272" fmla="*/ f223 f97 1"/>
                <a:gd name="f273" fmla="*/ f224 f98 1"/>
                <a:gd name="f274" fmla="*/ f225 f97 1"/>
                <a:gd name="f275" fmla="*/ f226 f98 1"/>
                <a:gd name="f276" fmla="*/ f227 f97 1"/>
                <a:gd name="f277" fmla="*/ f228 f98 1"/>
                <a:gd name="f278" fmla="*/ f229 f97 1"/>
                <a:gd name="f279" fmla="*/ f230 f98 1"/>
                <a:gd name="f280" fmla="*/ f231 f97 1"/>
                <a:gd name="f281" fmla="*/ f232 f97 1"/>
                <a:gd name="f282" fmla="*/ f233 f98 1"/>
                <a:gd name="f283" fmla="*/ f234 f97 1"/>
                <a:gd name="f284" fmla="*/ f235 f98 1"/>
                <a:gd name="f285" fmla="*/ f236 f97 1"/>
                <a:gd name="f286" fmla="*/ f237 f98 1"/>
                <a:gd name="f287" fmla="*/ f238 f97 1"/>
                <a:gd name="f288" fmla="*/ f239 f98 1"/>
                <a:gd name="f289" fmla="*/ f240 f97 1"/>
                <a:gd name="f290" fmla="*/ f241 f98 1"/>
                <a:gd name="f291" fmla="*/ f242 f97 1"/>
                <a:gd name="f292" fmla="*/ f243 f98 1"/>
                <a:gd name="f293" fmla="*/ f244 f97 1"/>
                <a:gd name="f294" fmla="*/ f245 f98 1"/>
                <a:gd name="f295" fmla="*/ f246 f97 1"/>
                <a:gd name="f296" fmla="*/ f247 f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252" y="f253"/>
                </a:cxn>
                <a:cxn ang="f153">
                  <a:pos x="f254" y="f255"/>
                </a:cxn>
                <a:cxn ang="f153">
                  <a:pos x="f256" y="f257"/>
                </a:cxn>
                <a:cxn ang="f153">
                  <a:pos x="f258" y="f259"/>
                </a:cxn>
                <a:cxn ang="f153">
                  <a:pos x="f260" y="f261"/>
                </a:cxn>
                <a:cxn ang="f153">
                  <a:pos x="f262" y="f263"/>
                </a:cxn>
                <a:cxn ang="f153">
                  <a:pos x="f264" y="f265"/>
                </a:cxn>
                <a:cxn ang="f153">
                  <a:pos x="f266" y="f267"/>
                </a:cxn>
                <a:cxn ang="f153">
                  <a:pos x="f268" y="f269"/>
                </a:cxn>
                <a:cxn ang="f153">
                  <a:pos x="f270" y="f271"/>
                </a:cxn>
                <a:cxn ang="f153">
                  <a:pos x="f272" y="f273"/>
                </a:cxn>
                <a:cxn ang="f153">
                  <a:pos x="f274" y="f275"/>
                </a:cxn>
                <a:cxn ang="f153">
                  <a:pos x="f276" y="f277"/>
                </a:cxn>
                <a:cxn ang="f153">
                  <a:pos x="f278" y="f279"/>
                </a:cxn>
                <a:cxn ang="f153">
                  <a:pos x="f280" y="f257"/>
                </a:cxn>
                <a:cxn ang="f153">
                  <a:pos x="f281" y="f282"/>
                </a:cxn>
                <a:cxn ang="f153">
                  <a:pos x="f283" y="f284"/>
                </a:cxn>
                <a:cxn ang="f153">
                  <a:pos x="f285" y="f286"/>
                </a:cxn>
                <a:cxn ang="f153">
                  <a:pos x="f287" y="f288"/>
                </a:cxn>
                <a:cxn ang="f153">
                  <a:pos x="f289" y="f290"/>
                </a:cxn>
                <a:cxn ang="f153">
                  <a:pos x="f291" y="f292"/>
                </a:cxn>
                <a:cxn ang="f153">
                  <a:pos x="f293" y="f294"/>
                </a:cxn>
                <a:cxn ang="f153">
                  <a:pos x="f295" y="f296"/>
                </a:cxn>
                <a:cxn ang="f153">
                  <a:pos x="f252" y="f253"/>
                </a:cxn>
              </a:cxnLst>
              <a:rect l="f248" t="f251" r="f249" b="f250"/>
              <a:pathLst>
                <a:path w="160" h="141">
                  <a:moveTo>
                    <a:pt x="f8" y="f5"/>
                  </a:moveTo>
                  <a:cubicBezTo>
                    <a:pt x="f9" y="f5"/>
                    <a:pt x="f10" y="f5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7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6" y="f30"/>
                    <a:pt x="f28" y="f31"/>
                    <a:pt x="f32" y="f33"/>
                  </a:cubicBezTo>
                  <a:cubicBezTo>
                    <a:pt x="f24" y="f34"/>
                    <a:pt x="f35" y="f36"/>
                    <a:pt x="f37" y="f17"/>
                  </a:cubicBezTo>
                  <a:cubicBezTo>
                    <a:pt x="f38" y="f19"/>
                    <a:pt x="f39" y="f35"/>
                    <a:pt x="f40" y="f41"/>
                  </a:cubicBezTo>
                  <a:cubicBezTo>
                    <a:pt x="f42" y="f43"/>
                    <a:pt x="f34" y="f44"/>
                    <a:pt x="f45" y="f46"/>
                  </a:cubicBezTo>
                  <a:cubicBezTo>
                    <a:pt x="f38" y="f47"/>
                    <a:pt x="f48" y="f49"/>
                    <a:pt x="f21" y="f50"/>
                  </a:cubicBezTo>
                  <a:cubicBezTo>
                    <a:pt x="f51" y="f52"/>
                    <a:pt x="f51" y="f29"/>
                    <a:pt x="f53" y="f54"/>
                  </a:cubicBezTo>
                  <a:cubicBezTo>
                    <a:pt x="f35" y="f55"/>
                    <a:pt x="f17" y="f56"/>
                    <a:pt x="f57" y="f58"/>
                  </a:cubicBezTo>
                  <a:cubicBezTo>
                    <a:pt x="f59" y="f60"/>
                    <a:pt x="f38" y="f61"/>
                    <a:pt x="f39" y="f62"/>
                  </a:cubicBezTo>
                  <a:cubicBezTo>
                    <a:pt x="f63" y="f23"/>
                    <a:pt x="f64" y="f65"/>
                    <a:pt x="f66" y="f67"/>
                  </a:cubicBezTo>
                  <a:cubicBezTo>
                    <a:pt x="f10" y="f68"/>
                    <a:pt x="f8" y="f67"/>
                    <a:pt x="f69" y="f18"/>
                  </a:cubicBezTo>
                  <a:cubicBezTo>
                    <a:pt x="f70" y="f61"/>
                    <a:pt x="f60" y="f71"/>
                    <a:pt x="f20" y="f72"/>
                  </a:cubicBezTo>
                  <a:cubicBezTo>
                    <a:pt x="f67" y="f8"/>
                    <a:pt x="f67" y="f73"/>
                    <a:pt x="f74" y="f66"/>
                  </a:cubicBezTo>
                  <a:cubicBezTo>
                    <a:pt x="f75" y="f13"/>
                    <a:pt x="f76" y="f49"/>
                    <a:pt x="f60" y="f59"/>
                  </a:cubicBezTo>
                  <a:cubicBezTo>
                    <a:pt x="f77" y="f48"/>
                    <a:pt x="f77" y="f35"/>
                    <a:pt x="f76" y="f78"/>
                  </a:cubicBezTo>
                  <a:cubicBezTo>
                    <a:pt x="f22" y="f7"/>
                    <a:pt x="f79" y="f80"/>
                    <a:pt x="f18" y="f81"/>
                  </a:cubicBezTo>
                  <a:cubicBezTo>
                    <a:pt x="f82" y="f83"/>
                    <a:pt x="f84" y="f13"/>
                    <a:pt x="f85" y="f86"/>
                  </a:cubicBezTo>
                  <a:cubicBezTo>
                    <a:pt x="f5" y="f87"/>
                    <a:pt x="f12" y="f56"/>
                    <a:pt x="f88" y="f89"/>
                  </a:cubicBezTo>
                  <a:cubicBezTo>
                    <a:pt x="f65" y="f77"/>
                    <a:pt x="f90" y="f20"/>
                    <a:pt x="f91" y="f92"/>
                  </a:cubicBezTo>
                  <a:cubicBezTo>
                    <a:pt x="f93" y="f94"/>
                    <a:pt x="f95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16FC755F-AF71-47E7-81FB-DAC4A9BB7D4C}"/>
                </a:ext>
              </a:extLst>
            </p:cNvPr>
            <p:cNvSpPr/>
            <p:nvPr/>
          </p:nvSpPr>
          <p:spPr>
            <a:xfrm>
              <a:off x="5569454" y="749222"/>
              <a:ext cx="227301" cy="2288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"/>
                <a:gd name="f7" fmla="val 99"/>
                <a:gd name="f8" fmla="val 102"/>
                <a:gd name="f9" fmla="val 158"/>
                <a:gd name="f10" fmla="val 105"/>
                <a:gd name="f11" fmla="val 156"/>
                <a:gd name="f12" fmla="val 107"/>
                <a:gd name="f13" fmla="val 139"/>
                <a:gd name="f14" fmla="val 123"/>
                <a:gd name="f15" fmla="val 103"/>
                <a:gd name="f16" fmla="val 159"/>
                <a:gd name="f17" fmla="val 100"/>
                <a:gd name="f18" fmla="val 95"/>
                <a:gd name="f19" fmla="val 73"/>
                <a:gd name="f20" fmla="val 153"/>
                <a:gd name="f21" fmla="val 50"/>
                <a:gd name="f22" fmla="val 147"/>
                <a:gd name="f23" fmla="val 28"/>
                <a:gd name="f24" fmla="val 141"/>
                <a:gd name="f25" fmla="val 23"/>
                <a:gd name="f26" fmla="val 140"/>
                <a:gd name="f27" fmla="val 21"/>
                <a:gd name="f28" fmla="val 137"/>
                <a:gd name="f29" fmla="val 19"/>
                <a:gd name="f30" fmla="val 132"/>
                <a:gd name="f31" fmla="val 14"/>
                <a:gd name="f32" fmla="val 110"/>
                <a:gd name="f33" fmla="val 8"/>
                <a:gd name="f34" fmla="val 88"/>
                <a:gd name="f35" fmla="val 2"/>
                <a:gd name="f36" fmla="val 65"/>
                <a:gd name="f37" fmla="val 60"/>
                <a:gd name="f38" fmla="val 56"/>
                <a:gd name="f39" fmla="val 6"/>
                <a:gd name="f40" fmla="val 54"/>
                <a:gd name="f41" fmla="val 13"/>
                <a:gd name="f42" fmla="val 52"/>
                <a:gd name="f43" fmla="val 15"/>
                <a:gd name="f44" fmla="val 16"/>
                <a:gd name="f45" fmla="val 62"/>
                <a:gd name="f46" fmla="val 22"/>
                <a:gd name="f47" fmla="val 82"/>
                <a:gd name="f48" fmla="val 27"/>
                <a:gd name="f49" fmla="val 101"/>
                <a:gd name="f50" fmla="val 32"/>
                <a:gd name="f51" fmla="val 121"/>
                <a:gd name="f52" fmla="val 33"/>
                <a:gd name="f53" fmla="val 125"/>
                <a:gd name="f54" fmla="val 35"/>
                <a:gd name="f55" fmla="val 127"/>
                <a:gd name="f56" fmla="val 39"/>
                <a:gd name="f57" fmla="val 128"/>
                <a:gd name="f58" fmla="val 57"/>
                <a:gd name="f59" fmla="val 133"/>
                <a:gd name="f60" fmla="val 74"/>
                <a:gd name="f61" fmla="val 92"/>
                <a:gd name="f62" fmla="val 142"/>
                <a:gd name="f63" fmla="val 96"/>
                <a:gd name="f64" fmla="val 143"/>
                <a:gd name="f65" fmla="val 98"/>
                <a:gd name="f66" fmla="val 114"/>
                <a:gd name="f67" fmla="val 126"/>
                <a:gd name="f68" fmla="val 75"/>
                <a:gd name="f69" fmla="val 58"/>
                <a:gd name="f70" fmla="val 40"/>
                <a:gd name="f71" fmla="val 36"/>
                <a:gd name="f72" fmla="val 86"/>
                <a:gd name="f73" fmla="val 69"/>
                <a:gd name="f74" fmla="val 18"/>
                <a:gd name="f75" fmla="val 17"/>
                <a:gd name="f76" fmla="val 59"/>
                <a:gd name="f77" fmla="val 55"/>
                <a:gd name="f78" fmla="val 26"/>
                <a:gd name="f79" fmla="val 31"/>
                <a:gd name="f80" fmla="val 45"/>
                <a:gd name="f81" fmla="val 41"/>
                <a:gd name="f82" fmla="val 37"/>
                <a:gd name="f83" fmla="val 29"/>
                <a:gd name="f84" fmla="val 30"/>
                <a:gd name="f85" fmla="val 34"/>
                <a:gd name="f86" fmla="val 25"/>
                <a:gd name="f87" fmla="val 47"/>
                <a:gd name="f88" fmla="val 11"/>
                <a:gd name="f89" fmla="val 4"/>
                <a:gd name="f90" fmla="val 1"/>
                <a:gd name="f91" fmla="val 61"/>
                <a:gd name="f92" fmla="val 87"/>
                <a:gd name="f93" fmla="val 20"/>
                <a:gd name="f94" fmla="val 136"/>
                <a:gd name="f95" fmla="val 146"/>
                <a:gd name="f96" fmla="val 97"/>
                <a:gd name="f97" fmla="+- 0 0 -90"/>
                <a:gd name="f98" fmla="*/ f3 1 160"/>
                <a:gd name="f99" fmla="*/ f4 1 160"/>
                <a:gd name="f100" fmla="val f5"/>
                <a:gd name="f101" fmla="val f6"/>
                <a:gd name="f102" fmla="*/ f97 f0 1"/>
                <a:gd name="f103" fmla="+- f101 0 f100"/>
                <a:gd name="f104" fmla="*/ f102 1 f2"/>
                <a:gd name="f105" fmla="*/ f103 1 160"/>
                <a:gd name="f106" fmla="*/ 160 f103 1"/>
                <a:gd name="f107" fmla="*/ 99 f103 1"/>
                <a:gd name="f108" fmla="*/ 156 f103 1"/>
                <a:gd name="f109" fmla="*/ 107 f103 1"/>
                <a:gd name="f110" fmla="*/ 95 f103 1"/>
                <a:gd name="f111" fmla="*/ 159 f103 1"/>
                <a:gd name="f112" fmla="*/ 28 f103 1"/>
                <a:gd name="f113" fmla="*/ 141 f103 1"/>
                <a:gd name="f114" fmla="*/ 19 f103 1"/>
                <a:gd name="f115" fmla="*/ 132 f103 1"/>
                <a:gd name="f116" fmla="*/ 2 f103 1"/>
                <a:gd name="f117" fmla="*/ 65 f103 1"/>
                <a:gd name="f118" fmla="*/ 6 f103 1"/>
                <a:gd name="f119" fmla="*/ 54 f103 1"/>
                <a:gd name="f120" fmla="*/ 16 f103 1"/>
                <a:gd name="f121" fmla="*/ 62 f103 1"/>
                <a:gd name="f122" fmla="*/ 32 f103 1"/>
                <a:gd name="f123" fmla="*/ 121 f103 1"/>
                <a:gd name="f124" fmla="*/ 39 f103 1"/>
                <a:gd name="f125" fmla="*/ 128 f103 1"/>
                <a:gd name="f126" fmla="*/ 92 f103 1"/>
                <a:gd name="f127" fmla="*/ 142 f103 1"/>
                <a:gd name="f128" fmla="*/ 101 f103 1"/>
                <a:gd name="f129" fmla="*/ 139 f103 1"/>
                <a:gd name="f130" fmla="*/ 140 f103 1"/>
                <a:gd name="f131" fmla="*/ 40 f103 1"/>
                <a:gd name="f132" fmla="*/ 69 f103 1"/>
                <a:gd name="f133" fmla="*/ 18 f103 1"/>
                <a:gd name="f134" fmla="*/ 59 f103 1"/>
                <a:gd name="f135" fmla="*/ 21 f103 1"/>
                <a:gd name="f136" fmla="*/ 45 f103 1"/>
                <a:gd name="f137" fmla="*/ 35 f103 1"/>
                <a:gd name="f138" fmla="*/ 33 f103 1"/>
                <a:gd name="f139" fmla="*/ 36 f103 1"/>
                <a:gd name="f140" fmla="*/ 34 f103 1"/>
                <a:gd name="f141" fmla="*/ 25 f103 1"/>
                <a:gd name="f142" fmla="*/ 4 f103 1"/>
                <a:gd name="f143" fmla="*/ 133 f103 1"/>
                <a:gd name="f144" fmla="*/ 20 f103 1"/>
                <a:gd name="f145" fmla="*/ 27 f103 1"/>
                <a:gd name="f146" fmla="*/ 96 f103 1"/>
                <a:gd name="f147" fmla="+- f104 0 f1"/>
                <a:gd name="f148" fmla="*/ f106 1 160"/>
                <a:gd name="f149" fmla="*/ f107 1 160"/>
                <a:gd name="f150" fmla="*/ f108 1 160"/>
                <a:gd name="f151" fmla="*/ f109 1 160"/>
                <a:gd name="f152" fmla="*/ f110 1 160"/>
                <a:gd name="f153" fmla="*/ f111 1 160"/>
                <a:gd name="f154" fmla="*/ f112 1 160"/>
                <a:gd name="f155" fmla="*/ f113 1 160"/>
                <a:gd name="f156" fmla="*/ f114 1 160"/>
                <a:gd name="f157" fmla="*/ f115 1 160"/>
                <a:gd name="f158" fmla="*/ f116 1 160"/>
                <a:gd name="f159" fmla="*/ f117 1 160"/>
                <a:gd name="f160" fmla="*/ f118 1 160"/>
                <a:gd name="f161" fmla="*/ f119 1 160"/>
                <a:gd name="f162" fmla="*/ f120 1 160"/>
                <a:gd name="f163" fmla="*/ f121 1 160"/>
                <a:gd name="f164" fmla="*/ f122 1 160"/>
                <a:gd name="f165" fmla="*/ f123 1 160"/>
                <a:gd name="f166" fmla="*/ f124 1 160"/>
                <a:gd name="f167" fmla="*/ f125 1 160"/>
                <a:gd name="f168" fmla="*/ f126 1 160"/>
                <a:gd name="f169" fmla="*/ f127 1 160"/>
                <a:gd name="f170" fmla="*/ f128 1 160"/>
                <a:gd name="f171" fmla="*/ f129 1 160"/>
                <a:gd name="f172" fmla="*/ f130 1 160"/>
                <a:gd name="f173" fmla="*/ f131 1 160"/>
                <a:gd name="f174" fmla="*/ f132 1 160"/>
                <a:gd name="f175" fmla="*/ f133 1 160"/>
                <a:gd name="f176" fmla="*/ f134 1 160"/>
                <a:gd name="f177" fmla="*/ f135 1 160"/>
                <a:gd name="f178" fmla="*/ f136 1 160"/>
                <a:gd name="f179" fmla="*/ f137 1 160"/>
                <a:gd name="f180" fmla="*/ f138 1 160"/>
                <a:gd name="f181" fmla="*/ f139 1 160"/>
                <a:gd name="f182" fmla="*/ f140 1 160"/>
                <a:gd name="f183" fmla="*/ f141 1 160"/>
                <a:gd name="f184" fmla="*/ f142 1 160"/>
                <a:gd name="f185" fmla="*/ f143 1 160"/>
                <a:gd name="f186" fmla="*/ f144 1 160"/>
                <a:gd name="f187" fmla="*/ f145 1 160"/>
                <a:gd name="f188" fmla="*/ f146 1 160"/>
                <a:gd name="f189" fmla="*/ 0 1 f105"/>
                <a:gd name="f190" fmla="*/ f101 1 f105"/>
                <a:gd name="f191" fmla="*/ f148 1 f105"/>
                <a:gd name="f192" fmla="*/ f149 1 f105"/>
                <a:gd name="f193" fmla="*/ f150 1 f105"/>
                <a:gd name="f194" fmla="*/ f151 1 f105"/>
                <a:gd name="f195" fmla="*/ f152 1 f105"/>
                <a:gd name="f196" fmla="*/ f153 1 f105"/>
                <a:gd name="f197" fmla="*/ f154 1 f105"/>
                <a:gd name="f198" fmla="*/ f155 1 f105"/>
                <a:gd name="f199" fmla="*/ f156 1 f105"/>
                <a:gd name="f200" fmla="*/ f157 1 f105"/>
                <a:gd name="f201" fmla="*/ f158 1 f105"/>
                <a:gd name="f202" fmla="*/ f159 1 f105"/>
                <a:gd name="f203" fmla="*/ f160 1 f105"/>
                <a:gd name="f204" fmla="*/ f161 1 f105"/>
                <a:gd name="f205" fmla="*/ f162 1 f105"/>
                <a:gd name="f206" fmla="*/ f163 1 f105"/>
                <a:gd name="f207" fmla="*/ f164 1 f105"/>
                <a:gd name="f208" fmla="*/ f165 1 f105"/>
                <a:gd name="f209" fmla="*/ f166 1 f105"/>
                <a:gd name="f210" fmla="*/ f167 1 f105"/>
                <a:gd name="f211" fmla="*/ f168 1 f105"/>
                <a:gd name="f212" fmla="*/ f169 1 f105"/>
                <a:gd name="f213" fmla="*/ f170 1 f105"/>
                <a:gd name="f214" fmla="*/ f171 1 f105"/>
                <a:gd name="f215" fmla="*/ f172 1 f105"/>
                <a:gd name="f216" fmla="*/ f173 1 f105"/>
                <a:gd name="f217" fmla="*/ f174 1 f105"/>
                <a:gd name="f218" fmla="*/ f175 1 f105"/>
                <a:gd name="f219" fmla="*/ f176 1 f105"/>
                <a:gd name="f220" fmla="*/ f177 1 f105"/>
                <a:gd name="f221" fmla="*/ f178 1 f105"/>
                <a:gd name="f222" fmla="*/ f179 1 f105"/>
                <a:gd name="f223" fmla="*/ f180 1 f105"/>
                <a:gd name="f224" fmla="*/ f181 1 f105"/>
                <a:gd name="f225" fmla="*/ f182 1 f105"/>
                <a:gd name="f226" fmla="*/ f183 1 f105"/>
                <a:gd name="f227" fmla="*/ f184 1 f105"/>
                <a:gd name="f228" fmla="*/ f185 1 f105"/>
                <a:gd name="f229" fmla="*/ f186 1 f105"/>
                <a:gd name="f230" fmla="*/ f187 1 f105"/>
                <a:gd name="f231" fmla="*/ f188 1 f105"/>
                <a:gd name="f232" fmla="*/ f189 f98 1"/>
                <a:gd name="f233" fmla="*/ f190 f98 1"/>
                <a:gd name="f234" fmla="*/ f190 f99 1"/>
                <a:gd name="f235" fmla="*/ f189 f99 1"/>
                <a:gd name="f236" fmla="*/ f191 f98 1"/>
                <a:gd name="f237" fmla="*/ f192 f99 1"/>
                <a:gd name="f238" fmla="*/ f193 f98 1"/>
                <a:gd name="f239" fmla="*/ f194 f99 1"/>
                <a:gd name="f240" fmla="*/ f194 f98 1"/>
                <a:gd name="f241" fmla="*/ f193 f99 1"/>
                <a:gd name="f242" fmla="*/ f195 f98 1"/>
                <a:gd name="f243" fmla="*/ f196 f99 1"/>
                <a:gd name="f244" fmla="*/ f197 f98 1"/>
                <a:gd name="f245" fmla="*/ f198 f99 1"/>
                <a:gd name="f246" fmla="*/ f199 f98 1"/>
                <a:gd name="f247" fmla="*/ f200 f99 1"/>
                <a:gd name="f248" fmla="*/ f201 f98 1"/>
                <a:gd name="f249" fmla="*/ f202 f99 1"/>
                <a:gd name="f250" fmla="*/ f203 f98 1"/>
                <a:gd name="f251" fmla="*/ f204 f99 1"/>
                <a:gd name="f252" fmla="*/ f205 f98 1"/>
                <a:gd name="f253" fmla="*/ f206 f99 1"/>
                <a:gd name="f254" fmla="*/ f207 f98 1"/>
                <a:gd name="f255" fmla="*/ f208 f99 1"/>
                <a:gd name="f256" fmla="*/ f209 f98 1"/>
                <a:gd name="f257" fmla="*/ f210 f99 1"/>
                <a:gd name="f258" fmla="*/ f211 f98 1"/>
                <a:gd name="f259" fmla="*/ f212 f99 1"/>
                <a:gd name="f260" fmla="*/ f213 f98 1"/>
                <a:gd name="f261" fmla="*/ f214 f99 1"/>
                <a:gd name="f262" fmla="*/ f215 f98 1"/>
                <a:gd name="f263" fmla="*/ f213 f99 1"/>
                <a:gd name="f264" fmla="*/ f212 f98 1"/>
                <a:gd name="f265" fmla="*/ f211 f99 1"/>
                <a:gd name="f266" fmla="*/ f210 f98 1"/>
                <a:gd name="f267" fmla="*/ f216 f99 1"/>
                <a:gd name="f268" fmla="*/ f208 f98 1"/>
                <a:gd name="f269" fmla="*/ f207 f99 1"/>
                <a:gd name="f270" fmla="*/ f217 f98 1"/>
                <a:gd name="f271" fmla="*/ f218 f99 1"/>
                <a:gd name="f272" fmla="*/ f219 f98 1"/>
                <a:gd name="f273" fmla="*/ f220 f99 1"/>
                <a:gd name="f274" fmla="*/ f221 f98 1"/>
                <a:gd name="f275" fmla="*/ f222 f99 1"/>
                <a:gd name="f276" fmla="*/ f223 f98 1"/>
                <a:gd name="f277" fmla="*/ f224 f99 1"/>
                <a:gd name="f278" fmla="*/ f225 f98 1"/>
                <a:gd name="f279" fmla="*/ f226 f99 1"/>
                <a:gd name="f280" fmla="*/ f204 f98 1"/>
                <a:gd name="f281" fmla="*/ f227 f99 1"/>
                <a:gd name="f282" fmla="*/ f202 f98 1"/>
                <a:gd name="f283" fmla="*/ f201 f99 1"/>
                <a:gd name="f284" fmla="*/ f228 f98 1"/>
                <a:gd name="f285" fmla="*/ f229 f99 1"/>
                <a:gd name="f286" fmla="*/ f230 f99 1"/>
                <a:gd name="f287" fmla="*/ f196 f98 1"/>
                <a:gd name="f288" fmla="*/ f231 f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36" y="f237"/>
                </a:cxn>
                <a:cxn ang="f147">
                  <a:pos x="f238" y="f239"/>
                </a:cxn>
                <a:cxn ang="f147">
                  <a:pos x="f240" y="f241"/>
                </a:cxn>
                <a:cxn ang="f147">
                  <a:pos x="f242" y="f243"/>
                </a:cxn>
                <a:cxn ang="f147">
                  <a:pos x="f244" y="f245"/>
                </a:cxn>
                <a:cxn ang="f147">
                  <a:pos x="f246" y="f247"/>
                </a:cxn>
                <a:cxn ang="f147">
                  <a:pos x="f248" y="f249"/>
                </a:cxn>
                <a:cxn ang="f147">
                  <a:pos x="f250" y="f251"/>
                </a:cxn>
                <a:cxn ang="f147">
                  <a:pos x="f252" y="f253"/>
                </a:cxn>
                <a:cxn ang="f147">
                  <a:pos x="f254" y="f255"/>
                </a:cxn>
                <a:cxn ang="f147">
                  <a:pos x="f256" y="f257"/>
                </a:cxn>
                <a:cxn ang="f147">
                  <a:pos x="f258" y="f259"/>
                </a:cxn>
                <a:cxn ang="f147">
                  <a:pos x="f260" y="f261"/>
                </a:cxn>
                <a:cxn ang="f147">
                  <a:pos x="f262" y="f263"/>
                </a:cxn>
                <a:cxn ang="f147">
                  <a:pos x="f264" y="f265"/>
                </a:cxn>
                <a:cxn ang="f147">
                  <a:pos x="f266" y="f267"/>
                </a:cxn>
                <a:cxn ang="f147">
                  <a:pos x="f268" y="f269"/>
                </a:cxn>
                <a:cxn ang="f147">
                  <a:pos x="f270" y="f271"/>
                </a:cxn>
                <a:cxn ang="f147">
                  <a:pos x="f272" y="f273"/>
                </a:cxn>
                <a:cxn ang="f147">
                  <a:pos x="f274" y="f275"/>
                </a:cxn>
                <a:cxn ang="f147">
                  <a:pos x="f276" y="f277"/>
                </a:cxn>
                <a:cxn ang="f147">
                  <a:pos x="f278" y="f279"/>
                </a:cxn>
                <a:cxn ang="f147">
                  <a:pos x="f280" y="f281"/>
                </a:cxn>
                <a:cxn ang="f147">
                  <a:pos x="f282" y="f283"/>
                </a:cxn>
                <a:cxn ang="f147">
                  <a:pos x="f284" y="f285"/>
                </a:cxn>
                <a:cxn ang="f147">
                  <a:pos x="f262" y="f286"/>
                </a:cxn>
                <a:cxn ang="f147">
                  <a:pos x="f287" y="f288"/>
                </a:cxn>
                <a:cxn ang="f147">
                  <a:pos x="f236" y="f237"/>
                </a:cxn>
              </a:cxnLst>
              <a:rect l="f232" t="f235" r="f233" b="f234"/>
              <a:pathLst>
                <a:path w="160" h="160">
                  <a:moveTo>
                    <a:pt x="f6" y="f7"/>
                  </a:moveTo>
                  <a:cubicBezTo>
                    <a:pt x="f6" y="f8"/>
                    <a:pt x="f9" y="f10"/>
                    <a:pt x="f11" y="f12"/>
                  </a:cubicBezTo>
                  <a:cubicBezTo>
                    <a:pt x="f13" y="f14"/>
                    <a:pt x="f14" y="f13"/>
                    <a:pt x="f12" y="f11"/>
                  </a:cubicBezTo>
                  <a:cubicBezTo>
                    <a:pt x="f15" y="f16"/>
                    <a:pt x="f17" y="f6"/>
                    <a:pt x="f18" y="f16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5" y="f37"/>
                    <a:pt x="f5" y="f38"/>
                    <a:pt x="f39" y="f40"/>
                  </a:cubicBezTo>
                  <a:cubicBezTo>
                    <a:pt x="f41" y="f42"/>
                    <a:pt x="f43" y="f38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28"/>
                    <a:pt x="f61" y="f62"/>
                  </a:cubicBezTo>
                  <a:cubicBezTo>
                    <a:pt x="f63" y="f64"/>
                    <a:pt x="f65" y="f64"/>
                    <a:pt x="f49" y="f13"/>
                  </a:cubicBezTo>
                  <a:cubicBezTo>
                    <a:pt x="f66" y="f67"/>
                    <a:pt x="f55" y="f66"/>
                    <a:pt x="f26" y="f49"/>
                  </a:cubicBezTo>
                  <a:cubicBezTo>
                    <a:pt x="f64" y="f65"/>
                    <a:pt x="f64" y="f63"/>
                    <a:pt x="f62" y="f61"/>
                  </a:cubicBezTo>
                  <a:cubicBezTo>
                    <a:pt x="f28" y="f68"/>
                    <a:pt x="f59" y="f69"/>
                    <a:pt x="f57" y="f70"/>
                  </a:cubicBezTo>
                  <a:cubicBezTo>
                    <a:pt x="f55" y="f71"/>
                    <a:pt x="f53" y="f52"/>
                    <a:pt x="f51" y="f50"/>
                  </a:cubicBezTo>
                  <a:cubicBezTo>
                    <a:pt x="f15" y="f23"/>
                    <a:pt x="f72" y="f25"/>
                    <a:pt x="f73" y="f74"/>
                  </a:cubicBezTo>
                  <a:cubicBezTo>
                    <a:pt x="f36" y="f75"/>
                    <a:pt x="f45" y="f74"/>
                    <a:pt x="f76" y="f27"/>
                  </a:cubicBezTo>
                  <a:cubicBezTo>
                    <a:pt x="f77" y="f78"/>
                    <a:pt x="f21" y="f79"/>
                    <a:pt x="f80" y="f54"/>
                  </a:cubicBezTo>
                  <a:cubicBezTo>
                    <a:pt x="f81" y="f56"/>
                    <a:pt x="f82" y="f70"/>
                    <a:pt x="f52" y="f71"/>
                  </a:cubicBezTo>
                  <a:cubicBezTo>
                    <a:pt x="f83" y="f50"/>
                    <a:pt x="f84" y="f23"/>
                    <a:pt x="f85" y="f86"/>
                  </a:cubicBezTo>
                  <a:cubicBezTo>
                    <a:pt x="f81" y="f74"/>
                    <a:pt x="f87" y="f88"/>
                    <a:pt x="f40" y="f89"/>
                  </a:cubicBezTo>
                  <a:cubicBezTo>
                    <a:pt x="f58" y="f90"/>
                    <a:pt x="f91" y="f5"/>
                    <a:pt x="f36" y="f35"/>
                  </a:cubicBezTo>
                  <a:cubicBezTo>
                    <a:pt x="f92" y="f33"/>
                    <a:pt x="f32" y="f31"/>
                    <a:pt x="f59" y="f93"/>
                  </a:cubicBezTo>
                  <a:cubicBezTo>
                    <a:pt x="f94" y="f27"/>
                    <a:pt x="f13" y="f46"/>
                    <a:pt x="f26" y="f48"/>
                  </a:cubicBezTo>
                  <a:cubicBezTo>
                    <a:pt x="f95" y="f21"/>
                    <a:pt x="f20" y="f19"/>
                    <a:pt x="f16" y="f63"/>
                  </a:cubicBezTo>
                  <a:cubicBezTo>
                    <a:pt x="f16" y="f96"/>
                    <a:pt x="f16" y="f65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4" name="Grupo 35">
            <a:extLst>
              <a:ext uri="{FF2B5EF4-FFF2-40B4-BE49-F238E27FC236}">
                <a16:creationId xmlns:a16="http://schemas.microsoft.com/office/drawing/2014/main" id="{1029C0EF-C010-4DD7-9EB1-54AD753F31B0}"/>
              </a:ext>
            </a:extLst>
          </p:cNvPr>
          <p:cNvGrpSpPr/>
          <p:nvPr/>
        </p:nvGrpSpPr>
        <p:grpSpPr>
          <a:xfrm>
            <a:off x="5377421" y="2273381"/>
            <a:ext cx="770692" cy="711531"/>
            <a:chOff x="5377421" y="2273381"/>
            <a:chExt cx="770692" cy="711531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4297DE42-66F6-44A4-8A47-833375C81183}"/>
                </a:ext>
              </a:extLst>
            </p:cNvPr>
            <p:cNvSpPr/>
            <p:nvPr/>
          </p:nvSpPr>
          <p:spPr>
            <a:xfrm>
              <a:off x="5377421" y="2273381"/>
              <a:ext cx="770692" cy="677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3"/>
                <a:gd name="f7" fmla="val 473"/>
                <a:gd name="f8" fmla="val 492"/>
                <a:gd name="f9" fmla="val 192"/>
                <a:gd name="f10" fmla="val 494"/>
                <a:gd name="f11" fmla="val 189"/>
                <a:gd name="f12" fmla="val 497"/>
                <a:gd name="f13" fmla="val 188"/>
                <a:gd name="f14" fmla="val 501"/>
                <a:gd name="f15" fmla="val 190"/>
                <a:gd name="f16" fmla="val 522"/>
                <a:gd name="f17" fmla="val 197"/>
                <a:gd name="f18" fmla="val 179"/>
                <a:gd name="f19" fmla="val 539"/>
                <a:gd name="f20" fmla="val 157"/>
                <a:gd name="f21" fmla="val 536"/>
                <a:gd name="f22" fmla="val 140"/>
                <a:gd name="f23" fmla="val 519"/>
                <a:gd name="f24" fmla="val 130"/>
                <a:gd name="f25" fmla="val 503"/>
                <a:gd name="f26" fmla="val 134"/>
                <a:gd name="f27" fmla="val 487"/>
                <a:gd name="f28" fmla="val 138"/>
                <a:gd name="f29" fmla="val 478"/>
                <a:gd name="f30" fmla="val 155"/>
                <a:gd name="f31" fmla="val 483"/>
                <a:gd name="f32" fmla="val 172"/>
                <a:gd name="f33" fmla="val 485"/>
                <a:gd name="f34" fmla="val 176"/>
                <a:gd name="f35" fmla="val 484"/>
                <a:gd name="f36" fmla="val 178"/>
                <a:gd name="f37" fmla="val 481"/>
                <a:gd name="f38" fmla="val 181"/>
                <a:gd name="f39" fmla="val 472"/>
                <a:gd name="f40" fmla="val 463"/>
                <a:gd name="f41" fmla="val 199"/>
                <a:gd name="f42" fmla="val 454"/>
                <a:gd name="f43" fmla="val 208"/>
                <a:gd name="f44" fmla="val 452"/>
                <a:gd name="f45" fmla="val 210"/>
                <a:gd name="f46" fmla="val 450"/>
                <a:gd name="f47" fmla="val 211"/>
                <a:gd name="f48" fmla="val 446"/>
                <a:gd name="f49" fmla="val 411"/>
                <a:gd name="f50" fmla="val 200"/>
                <a:gd name="f51" fmla="val 376"/>
                <a:gd name="f52" fmla="val 191"/>
                <a:gd name="f53" fmla="val 341"/>
                <a:gd name="f54" fmla="val 182"/>
                <a:gd name="f55" fmla="val 337"/>
                <a:gd name="f56" fmla="val 335"/>
                <a:gd name="f57" fmla="val 334"/>
                <a:gd name="f58" fmla="val 175"/>
                <a:gd name="f59" fmla="val 325"/>
                <a:gd name="f60" fmla="val 315"/>
                <a:gd name="f61" fmla="val 105"/>
                <a:gd name="f62" fmla="val 306"/>
                <a:gd name="f63" fmla="val 70"/>
                <a:gd name="f64" fmla="val 304"/>
                <a:gd name="f65" fmla="val 66"/>
                <a:gd name="f66" fmla="val 305"/>
                <a:gd name="f67" fmla="val 64"/>
                <a:gd name="f68" fmla="val 308"/>
                <a:gd name="f69" fmla="val 61"/>
                <a:gd name="f70" fmla="val 317"/>
                <a:gd name="f71" fmla="val 53"/>
                <a:gd name="f72" fmla="val 44"/>
                <a:gd name="f73" fmla="val 35"/>
                <a:gd name="f74" fmla="val 338"/>
                <a:gd name="f75" fmla="val 31"/>
                <a:gd name="f76" fmla="val 340"/>
                <a:gd name="f77" fmla="val 27"/>
                <a:gd name="f78" fmla="val 336"/>
                <a:gd name="f79" fmla="val 22"/>
                <a:gd name="f80" fmla="val 331"/>
                <a:gd name="f81" fmla="val 18"/>
                <a:gd name="f82" fmla="val 327"/>
                <a:gd name="f83" fmla="val 21"/>
                <a:gd name="f84" fmla="val 323"/>
                <a:gd name="f85" fmla="val 25"/>
                <a:gd name="f86" fmla="val 314"/>
                <a:gd name="f87" fmla="val 33"/>
                <a:gd name="f88" fmla="val 42"/>
                <a:gd name="f89" fmla="val 297"/>
                <a:gd name="f90" fmla="val 51"/>
                <a:gd name="f91" fmla="val 295"/>
                <a:gd name="f92" fmla="val 293"/>
                <a:gd name="f93" fmla="val 54"/>
                <a:gd name="f94" fmla="val 289"/>
                <a:gd name="f95" fmla="val 260"/>
                <a:gd name="f96" fmla="val 45"/>
                <a:gd name="f97" fmla="val 231"/>
                <a:gd name="f98" fmla="val 37"/>
                <a:gd name="f99" fmla="val 202"/>
                <a:gd name="f100" fmla="val 29"/>
                <a:gd name="f101" fmla="val 198"/>
                <a:gd name="f102" fmla="val 196"/>
                <a:gd name="f103" fmla="val 24"/>
                <a:gd name="f104" fmla="val 8"/>
                <a:gd name="f105" fmla="val 174"/>
                <a:gd name="f106" fmla="val 159"/>
                <a:gd name="f107" fmla="val 5"/>
                <a:gd name="f108" fmla="val 143"/>
                <a:gd name="f109" fmla="val 11"/>
                <a:gd name="f110" fmla="val 136"/>
                <a:gd name="f111" fmla="val 142"/>
                <a:gd name="f112" fmla="val 43"/>
                <a:gd name="f113" fmla="val 47"/>
                <a:gd name="f114" fmla="val 49"/>
                <a:gd name="f115" fmla="val 139"/>
                <a:gd name="f116" fmla="val 126"/>
                <a:gd name="f117" fmla="val 65"/>
                <a:gd name="f118" fmla="val 111"/>
                <a:gd name="f119" fmla="val 78"/>
                <a:gd name="f120" fmla="val 99"/>
                <a:gd name="f121" fmla="val 92"/>
                <a:gd name="f122" fmla="val 85"/>
                <a:gd name="f123" fmla="val 108"/>
                <a:gd name="f124" fmla="val 71"/>
                <a:gd name="f125" fmla="val 118"/>
                <a:gd name="f126" fmla="val 113"/>
                <a:gd name="f127" fmla="val 41"/>
                <a:gd name="f128" fmla="val 20"/>
                <a:gd name="f129" fmla="val 112"/>
                <a:gd name="f130" fmla="val 15"/>
                <a:gd name="f131" fmla="val 114"/>
                <a:gd name="f132" fmla="val 120"/>
                <a:gd name="f133" fmla="val 128"/>
                <a:gd name="f134" fmla="val 39"/>
                <a:gd name="f135" fmla="val 68"/>
                <a:gd name="f136" fmla="val 127"/>
                <a:gd name="f137" fmla="val 73"/>
                <a:gd name="f138" fmla="val 76"/>
                <a:gd name="f139" fmla="val 129"/>
                <a:gd name="f140" fmla="val 135"/>
                <a:gd name="f141" fmla="val 86"/>
                <a:gd name="f142" fmla="val 168"/>
                <a:gd name="f143" fmla="val 95"/>
                <a:gd name="f144" fmla="val 236"/>
                <a:gd name="f145" fmla="val 106"/>
                <a:gd name="f146" fmla="val 240"/>
                <a:gd name="f147" fmla="val 243"/>
                <a:gd name="f148" fmla="val 102"/>
                <a:gd name="f149" fmla="val 246"/>
                <a:gd name="f150" fmla="val 262"/>
                <a:gd name="f151" fmla="val 69"/>
                <a:gd name="f152" fmla="val 278"/>
                <a:gd name="f153" fmla="val 299"/>
                <a:gd name="f154" fmla="val 300"/>
                <a:gd name="f155" fmla="val 292"/>
                <a:gd name="f156" fmla="val 14"/>
                <a:gd name="f157" fmla="val 298"/>
                <a:gd name="f158" fmla="val 7"/>
                <a:gd name="f159" fmla="val 309"/>
                <a:gd name="f160" fmla="val 320"/>
                <a:gd name="f161" fmla="val 1"/>
                <a:gd name="f162" fmla="val 10"/>
                <a:gd name="f163" fmla="val 345"/>
                <a:gd name="f164" fmla="val 19"/>
                <a:gd name="f165" fmla="val 354"/>
                <a:gd name="f166" fmla="val 34"/>
                <a:gd name="f167" fmla="val 357"/>
                <a:gd name="f168" fmla="val 46"/>
                <a:gd name="f169" fmla="val 350"/>
                <a:gd name="f170" fmla="val 58"/>
                <a:gd name="f171" fmla="val 344"/>
                <a:gd name="f172" fmla="val 330"/>
                <a:gd name="f173" fmla="val 60"/>
                <a:gd name="f174" fmla="val 313"/>
                <a:gd name="f175" fmla="val 59"/>
                <a:gd name="f176" fmla="val 310"/>
                <a:gd name="f177" fmla="val 62"/>
                <a:gd name="f178" fmla="val 307"/>
                <a:gd name="f179" fmla="val 79"/>
                <a:gd name="f180" fmla="val 290"/>
                <a:gd name="f181" fmla="val 96"/>
                <a:gd name="f182" fmla="val 274"/>
                <a:gd name="f183" fmla="val 257"/>
                <a:gd name="f184" fmla="val 115"/>
                <a:gd name="f185" fmla="val 254"/>
                <a:gd name="f186" fmla="val 252"/>
                <a:gd name="f187" fmla="val 123"/>
                <a:gd name="f188" fmla="val 263"/>
                <a:gd name="f189" fmla="val 273"/>
                <a:gd name="f190" fmla="val 226"/>
                <a:gd name="f191" fmla="val 282"/>
                <a:gd name="f192" fmla="val 283"/>
                <a:gd name="f193" fmla="val 233"/>
                <a:gd name="f194" fmla="val 285"/>
                <a:gd name="f195" fmla="val 234"/>
                <a:gd name="f196" fmla="val 324"/>
                <a:gd name="f197" fmla="val 358"/>
                <a:gd name="f198" fmla="val 392"/>
                <a:gd name="f199" fmla="val 397"/>
                <a:gd name="f200" fmla="val 400"/>
                <a:gd name="f201" fmla="val 258"/>
                <a:gd name="f202" fmla="val 404"/>
                <a:gd name="f203" fmla="val 409"/>
                <a:gd name="f204" fmla="val 415"/>
                <a:gd name="f205" fmla="val 421"/>
                <a:gd name="f206" fmla="val 237"/>
                <a:gd name="f207" fmla="val 425"/>
                <a:gd name="f208" fmla="val 235"/>
                <a:gd name="f209" fmla="val 429"/>
                <a:gd name="f210" fmla="val 239"/>
                <a:gd name="f211" fmla="val 433"/>
                <a:gd name="f212" fmla="val 438"/>
                <a:gd name="f213" fmla="val 247"/>
                <a:gd name="f214" fmla="val 436"/>
                <a:gd name="f215" fmla="val 251"/>
                <a:gd name="f216" fmla="val 432"/>
                <a:gd name="f217" fmla="val 426"/>
                <a:gd name="f218" fmla="val 264"/>
                <a:gd name="f219" fmla="val 420"/>
                <a:gd name="f220" fmla="val 270"/>
                <a:gd name="f221" fmla="val 414"/>
                <a:gd name="f222" fmla="val 410"/>
                <a:gd name="f223" fmla="val 276"/>
                <a:gd name="f224" fmla="val 280"/>
                <a:gd name="f225" fmla="val 303"/>
                <a:gd name="f226" fmla="val 417"/>
                <a:gd name="f227" fmla="val 424"/>
                <a:gd name="f228" fmla="val 430"/>
                <a:gd name="f229" fmla="val 431"/>
                <a:gd name="f230" fmla="val 364"/>
                <a:gd name="f231" fmla="val 460"/>
                <a:gd name="f232" fmla="val 386"/>
                <a:gd name="f233" fmla="val 408"/>
                <a:gd name="f234" fmla="val 466"/>
                <a:gd name="f235" fmla="val 442"/>
                <a:gd name="f236" fmla="val 437"/>
                <a:gd name="f237" fmla="val 434"/>
                <a:gd name="f238" fmla="val 407"/>
                <a:gd name="f239" fmla="val 403"/>
                <a:gd name="f240" fmla="val 447"/>
                <a:gd name="f241" fmla="val 393"/>
                <a:gd name="f242" fmla="val 458"/>
                <a:gd name="f243" fmla="val 383"/>
                <a:gd name="f244" fmla="val 468"/>
                <a:gd name="f245" fmla="val 372"/>
                <a:gd name="f246" fmla="val 475"/>
                <a:gd name="f247" fmla="val 366"/>
                <a:gd name="f248" fmla="val 356"/>
                <a:gd name="f249" fmla="val 489"/>
                <a:gd name="f250" fmla="val 353"/>
                <a:gd name="f251" fmla="val 496"/>
                <a:gd name="f252" fmla="val 351"/>
                <a:gd name="f253" fmla="val 506"/>
                <a:gd name="f254" fmla="val 514"/>
                <a:gd name="f255" fmla="val 359"/>
                <a:gd name="f256" fmla="val 520"/>
                <a:gd name="f257" fmla="val 361"/>
                <a:gd name="f258" fmla="val 524"/>
                <a:gd name="f259" fmla="val 526"/>
                <a:gd name="f260" fmla="val 527"/>
                <a:gd name="f261" fmla="val 348"/>
                <a:gd name="f262" fmla="val 523"/>
                <a:gd name="f263" fmla="val 346"/>
                <a:gd name="f264" fmla="val 518"/>
                <a:gd name="f265" fmla="val 511"/>
                <a:gd name="f266" fmla="val 342"/>
                <a:gd name="f267" fmla="val 504"/>
                <a:gd name="f268" fmla="val 339"/>
                <a:gd name="f269" fmla="val 491"/>
                <a:gd name="f270" fmla="val 333"/>
                <a:gd name="f271" fmla="val 482"/>
                <a:gd name="f272" fmla="val 227"/>
                <a:gd name="f273" fmla="val 461"/>
                <a:gd name="f274" fmla="val 223"/>
                <a:gd name="f275" fmla="val 221"/>
                <a:gd name="f276" fmla="val 465"/>
                <a:gd name="f277" fmla="val 218"/>
                <a:gd name="f278" fmla="val 474"/>
                <a:gd name="f279" fmla="val 209"/>
                <a:gd name="f280" fmla="val 201"/>
                <a:gd name="f281" fmla="val 510"/>
                <a:gd name="f282" fmla="val 148"/>
                <a:gd name="f283" fmla="val 154"/>
                <a:gd name="f284" fmla="val 162"/>
                <a:gd name="f285" fmla="val 170"/>
                <a:gd name="f286" fmla="val 149"/>
                <a:gd name="f287" fmla="val 32"/>
                <a:gd name="f288" fmla="val 318"/>
                <a:gd name="f289" fmla="val 311"/>
                <a:gd name="f290" fmla="val 332"/>
                <a:gd name="f291" fmla="val 169"/>
                <a:gd name="f292" fmla="val 183"/>
                <a:gd name="f293" fmla="val 40"/>
                <a:gd name="f294" fmla="val 161"/>
                <a:gd name="f295" fmla="val 26"/>
                <a:gd name="f296" fmla="val 232"/>
                <a:gd name="f297" fmla="val 267"/>
                <a:gd name="f298" fmla="val 213"/>
                <a:gd name="f299" fmla="val 193"/>
                <a:gd name="f300" fmla="val 173"/>
                <a:gd name="f301" fmla="val 158"/>
                <a:gd name="f302" fmla="val 248"/>
                <a:gd name="f303" fmla="val 122"/>
                <a:gd name="f304" fmla="val 238"/>
                <a:gd name="f305" fmla="val 119"/>
                <a:gd name="f306" fmla="val 110"/>
                <a:gd name="f307" fmla="val 101"/>
                <a:gd name="f308" fmla="val 163"/>
                <a:gd name="f309" fmla="val 90"/>
                <a:gd name="f310" fmla="val 124"/>
                <a:gd name="f311" fmla="val 91"/>
                <a:gd name="f312" fmla="val 121"/>
                <a:gd name="f313" fmla="val 94"/>
                <a:gd name="f314" fmla="val 100"/>
                <a:gd name="f315" fmla="val 131"/>
                <a:gd name="f316" fmla="val 81"/>
                <a:gd name="f317" fmla="val 63"/>
                <a:gd name="f318" fmla="val 152"/>
                <a:gd name="f319" fmla="val 185"/>
                <a:gd name="f320" fmla="val 48"/>
                <a:gd name="f321" fmla="val 195"/>
                <a:gd name="f322" fmla="val 229"/>
                <a:gd name="f323" fmla="val 291"/>
                <a:gd name="f324" fmla="val 75"/>
                <a:gd name="f325" fmla="val 109"/>
                <a:gd name="f326" fmla="val 144"/>
                <a:gd name="f327" fmla="val 319"/>
                <a:gd name="f328" fmla="val 265"/>
                <a:gd name="f329" fmla="val 269"/>
                <a:gd name="f330" fmla="val 453"/>
                <a:gd name="f331" fmla="val 428"/>
                <a:gd name="f332" fmla="val 382"/>
                <a:gd name="f333" fmla="val 396"/>
                <a:gd name="f334" fmla="val 441"/>
                <a:gd name="f335" fmla="val 476"/>
                <a:gd name="f336" fmla="val 477"/>
                <a:gd name="f337" fmla="val 343"/>
                <a:gd name="f338" fmla="val 377"/>
                <a:gd name="f339" fmla="val 394"/>
                <a:gd name="f340" fmla="val 422"/>
                <a:gd name="f341" fmla="val 371"/>
                <a:gd name="f342" fmla="val 389"/>
                <a:gd name="f343" fmla="val 416"/>
                <a:gd name="f344" fmla="val 352"/>
                <a:gd name="f345" fmla="val 329"/>
                <a:gd name="f346" fmla="val 402"/>
                <a:gd name="f347" fmla="val 279"/>
                <a:gd name="f348" fmla="val 395"/>
                <a:gd name="f349" fmla="val 277"/>
                <a:gd name="f350" fmla="val 390"/>
                <a:gd name="f351" fmla="val 284"/>
                <a:gd name="f352" fmla="val 250"/>
                <a:gd name="f353" fmla="val 302"/>
                <a:gd name="f354" fmla="val 224"/>
                <a:gd name="f355" fmla="val 328"/>
                <a:gd name="f356" fmla="val 206"/>
                <a:gd name="f357" fmla="val 406"/>
                <a:gd name="f358" fmla="val 215"/>
                <a:gd name="f359" fmla="val 445"/>
                <a:gd name="f360" fmla="val 225"/>
                <a:gd name="f361" fmla="val 448"/>
                <a:gd name="f362" fmla="val 457"/>
                <a:gd name="f363" fmla="val 266"/>
                <a:gd name="f364" fmla="val 467"/>
                <a:gd name="f365" fmla="val 301"/>
                <a:gd name="f366" fmla="+- 0 0 -90"/>
                <a:gd name="f367" fmla="*/ f3 1 543"/>
                <a:gd name="f368" fmla="*/ f4 1 473"/>
                <a:gd name="f369" fmla="val f5"/>
                <a:gd name="f370" fmla="val f6"/>
                <a:gd name="f371" fmla="val f7"/>
                <a:gd name="f372" fmla="*/ f366 f0 1"/>
                <a:gd name="f373" fmla="+- f371 0 f369"/>
                <a:gd name="f374" fmla="+- f370 0 f369"/>
                <a:gd name="f375" fmla="*/ f372 1 f2"/>
                <a:gd name="f376" fmla="*/ f374 1 543"/>
                <a:gd name="f377" fmla="*/ f373 1 473"/>
                <a:gd name="f378" fmla="*/ 501 f374 1"/>
                <a:gd name="f379" fmla="*/ 190 f373 1"/>
                <a:gd name="f380" fmla="*/ 503 f374 1"/>
                <a:gd name="f381" fmla="*/ 134 f373 1"/>
                <a:gd name="f382" fmla="*/ 481 f374 1"/>
                <a:gd name="f383" fmla="*/ 181 f373 1"/>
                <a:gd name="f384" fmla="*/ 446 f374 1"/>
                <a:gd name="f385" fmla="*/ 210 f373 1"/>
                <a:gd name="f386" fmla="*/ 334 f374 1"/>
                <a:gd name="f387" fmla="*/ 175 f373 1"/>
                <a:gd name="f388" fmla="*/ 308 f374 1"/>
                <a:gd name="f389" fmla="*/ 61 f373 1"/>
                <a:gd name="f390" fmla="*/ 336 f374 1"/>
                <a:gd name="f391" fmla="*/ 22 f373 1"/>
                <a:gd name="f392" fmla="*/ 297 f374 1"/>
                <a:gd name="f393" fmla="*/ 51 f373 1"/>
                <a:gd name="f394" fmla="*/ 202 f374 1"/>
                <a:gd name="f395" fmla="*/ 29 f373 1"/>
                <a:gd name="f396" fmla="*/ 159 f374 1"/>
                <a:gd name="f397" fmla="*/ 5 f373 1"/>
                <a:gd name="f398" fmla="*/ 139 f374 1"/>
                <a:gd name="f399" fmla="*/ 53 f374 1"/>
                <a:gd name="f400" fmla="*/ 113 f373 1"/>
                <a:gd name="f401" fmla="*/ 15 f374 1"/>
                <a:gd name="f402" fmla="*/ 120 f373 1"/>
                <a:gd name="f403" fmla="*/ 68 f374 1"/>
                <a:gd name="f404" fmla="*/ 127 f373 1"/>
                <a:gd name="f405" fmla="*/ 105 f374 1"/>
                <a:gd name="f406" fmla="*/ 236 f373 1"/>
                <a:gd name="f407" fmla="*/ 295 f373 1"/>
                <a:gd name="f408" fmla="*/ 7 f374 1"/>
                <a:gd name="f409" fmla="*/ 309 f373 1"/>
                <a:gd name="f410" fmla="*/ 46 f374 1"/>
                <a:gd name="f411" fmla="*/ 350 f373 1"/>
                <a:gd name="f412" fmla="*/ 62 f374 1"/>
                <a:gd name="f413" fmla="*/ 307 f373 1"/>
                <a:gd name="f414" fmla="*/ 123 f374 1"/>
                <a:gd name="f415" fmla="*/ 254 f373 1"/>
                <a:gd name="f416" fmla="*/ 234 f374 1"/>
                <a:gd name="f417" fmla="*/ 290 f373 1"/>
                <a:gd name="f418" fmla="*/ 258 f374 1"/>
                <a:gd name="f419" fmla="*/ 404 f373 1"/>
                <a:gd name="f420" fmla="*/ 239 f374 1"/>
                <a:gd name="f421" fmla="*/ 433 f373 1"/>
                <a:gd name="f422" fmla="*/ 270 f374 1"/>
                <a:gd name="f423" fmla="*/ 414 f373 1"/>
                <a:gd name="f424" fmla="*/ 350 f374 1"/>
                <a:gd name="f425" fmla="*/ 430 f373 1"/>
                <a:gd name="f426" fmla="*/ 408 f374 1"/>
                <a:gd name="f427" fmla="*/ 466 f373 1"/>
                <a:gd name="f428" fmla="*/ 437 f374 1"/>
                <a:gd name="f429" fmla="*/ 403 f373 1"/>
                <a:gd name="f430" fmla="*/ 489 f374 1"/>
                <a:gd name="f431" fmla="*/ 353 f373 1"/>
                <a:gd name="f432" fmla="*/ 526 f374 1"/>
                <a:gd name="f433" fmla="*/ 354 f373 1"/>
                <a:gd name="f434" fmla="*/ 497 f374 1"/>
                <a:gd name="f435" fmla="*/ 339 f373 1"/>
                <a:gd name="f436" fmla="*/ 463 f374 1"/>
                <a:gd name="f437" fmla="*/ 227 f373 1"/>
                <a:gd name="f438" fmla="*/ 492 f374 1"/>
                <a:gd name="f439" fmla="*/ 192 f373 1"/>
                <a:gd name="f440" fmla="*/ 524 f374 1"/>
                <a:gd name="f441" fmla="*/ 162 f373 1"/>
                <a:gd name="f442" fmla="*/ 32 f374 1"/>
                <a:gd name="f443" fmla="*/ 31 f374 1"/>
                <a:gd name="f444" fmla="*/ 311 f373 1"/>
                <a:gd name="f445" fmla="*/ 182 f374 1"/>
                <a:gd name="f446" fmla="*/ 33 f373 1"/>
                <a:gd name="f447" fmla="*/ 155 f374 1"/>
                <a:gd name="f448" fmla="*/ 232 f374 1"/>
                <a:gd name="f449" fmla="*/ 267 f373 1"/>
                <a:gd name="f450" fmla="*/ 127 f374 1"/>
                <a:gd name="f451" fmla="*/ 239 f373 1"/>
                <a:gd name="f452" fmla="*/ 92 f374 1"/>
                <a:gd name="f453" fmla="*/ 129 f373 1"/>
                <a:gd name="f454" fmla="*/ 149 f374 1"/>
                <a:gd name="f455" fmla="*/ 63 f373 1"/>
                <a:gd name="f456" fmla="*/ 193 f374 1"/>
                <a:gd name="f457" fmla="*/ 48 f373 1"/>
                <a:gd name="f458" fmla="*/ 285 f374 1"/>
                <a:gd name="f459" fmla="*/ 68 f373 1"/>
                <a:gd name="f460" fmla="*/ 319 f374 1"/>
                <a:gd name="f461" fmla="*/ 179 f373 1"/>
                <a:gd name="f462" fmla="*/ 265 f373 1"/>
                <a:gd name="f463" fmla="*/ 397 f374 1"/>
                <a:gd name="f464" fmla="*/ 453 f373 1"/>
                <a:gd name="f465" fmla="*/ 396 f374 1"/>
                <a:gd name="f466" fmla="*/ 477 f374 1"/>
                <a:gd name="f467" fmla="*/ 341 f373 1"/>
                <a:gd name="f468" fmla="*/ 425 f374 1"/>
                <a:gd name="f469" fmla="*/ 394 f373 1"/>
                <a:gd name="f470" fmla="*/ 361 f374 1"/>
                <a:gd name="f471" fmla="*/ 411 f373 1"/>
                <a:gd name="f472" fmla="*/ 283 f374 1"/>
                <a:gd name="f473" fmla="*/ 396 f373 1"/>
                <a:gd name="f474" fmla="*/ 248 f374 1"/>
                <a:gd name="f475" fmla="*/ 284 f373 1"/>
                <a:gd name="f476" fmla="*/ 328 f374 1"/>
                <a:gd name="f477" fmla="*/ 199 f373 1"/>
                <a:gd name="f478" fmla="*/ 441 f374 1"/>
                <a:gd name="f479" fmla="*/ 224 f373 1"/>
                <a:gd name="f480" fmla="*/ 476 f374 1"/>
                <a:gd name="f481" fmla="*/ 337 f373 1"/>
                <a:gd name="f482" fmla="+- f375 0 f1"/>
                <a:gd name="f483" fmla="*/ f378 1 543"/>
                <a:gd name="f484" fmla="*/ f379 1 473"/>
                <a:gd name="f485" fmla="*/ f380 1 543"/>
                <a:gd name="f486" fmla="*/ f381 1 473"/>
                <a:gd name="f487" fmla="*/ f382 1 543"/>
                <a:gd name="f488" fmla="*/ f383 1 473"/>
                <a:gd name="f489" fmla="*/ f384 1 543"/>
                <a:gd name="f490" fmla="*/ f385 1 473"/>
                <a:gd name="f491" fmla="*/ f386 1 543"/>
                <a:gd name="f492" fmla="*/ f387 1 473"/>
                <a:gd name="f493" fmla="*/ f388 1 543"/>
                <a:gd name="f494" fmla="*/ f389 1 473"/>
                <a:gd name="f495" fmla="*/ f390 1 543"/>
                <a:gd name="f496" fmla="*/ f391 1 473"/>
                <a:gd name="f497" fmla="*/ f392 1 543"/>
                <a:gd name="f498" fmla="*/ f393 1 473"/>
                <a:gd name="f499" fmla="*/ f394 1 543"/>
                <a:gd name="f500" fmla="*/ f395 1 473"/>
                <a:gd name="f501" fmla="*/ f396 1 543"/>
                <a:gd name="f502" fmla="*/ f397 1 473"/>
                <a:gd name="f503" fmla="*/ f398 1 543"/>
                <a:gd name="f504" fmla="*/ f399 1 543"/>
                <a:gd name="f505" fmla="*/ f400 1 473"/>
                <a:gd name="f506" fmla="*/ f401 1 543"/>
                <a:gd name="f507" fmla="*/ f402 1 473"/>
                <a:gd name="f508" fmla="*/ f403 1 543"/>
                <a:gd name="f509" fmla="*/ f404 1 473"/>
                <a:gd name="f510" fmla="*/ f405 1 543"/>
                <a:gd name="f511" fmla="*/ f406 1 473"/>
                <a:gd name="f512" fmla="*/ f407 1 473"/>
                <a:gd name="f513" fmla="*/ f408 1 543"/>
                <a:gd name="f514" fmla="*/ f409 1 473"/>
                <a:gd name="f515" fmla="*/ f410 1 543"/>
                <a:gd name="f516" fmla="*/ f411 1 473"/>
                <a:gd name="f517" fmla="*/ f412 1 543"/>
                <a:gd name="f518" fmla="*/ f413 1 473"/>
                <a:gd name="f519" fmla="*/ f414 1 543"/>
                <a:gd name="f520" fmla="*/ f415 1 473"/>
                <a:gd name="f521" fmla="*/ f416 1 543"/>
                <a:gd name="f522" fmla="*/ f417 1 473"/>
                <a:gd name="f523" fmla="*/ f418 1 543"/>
                <a:gd name="f524" fmla="*/ f419 1 473"/>
                <a:gd name="f525" fmla="*/ f420 1 543"/>
                <a:gd name="f526" fmla="*/ f421 1 473"/>
                <a:gd name="f527" fmla="*/ f422 1 543"/>
                <a:gd name="f528" fmla="*/ f423 1 473"/>
                <a:gd name="f529" fmla="*/ f424 1 543"/>
                <a:gd name="f530" fmla="*/ f425 1 473"/>
                <a:gd name="f531" fmla="*/ f426 1 543"/>
                <a:gd name="f532" fmla="*/ f427 1 473"/>
                <a:gd name="f533" fmla="*/ f428 1 543"/>
                <a:gd name="f534" fmla="*/ f429 1 473"/>
                <a:gd name="f535" fmla="*/ f430 1 543"/>
                <a:gd name="f536" fmla="*/ f431 1 473"/>
                <a:gd name="f537" fmla="*/ f432 1 543"/>
                <a:gd name="f538" fmla="*/ f433 1 473"/>
                <a:gd name="f539" fmla="*/ f434 1 543"/>
                <a:gd name="f540" fmla="*/ f435 1 473"/>
                <a:gd name="f541" fmla="*/ f436 1 543"/>
                <a:gd name="f542" fmla="*/ f437 1 473"/>
                <a:gd name="f543" fmla="*/ f438 1 543"/>
                <a:gd name="f544" fmla="*/ f439 1 473"/>
                <a:gd name="f545" fmla="*/ f440 1 543"/>
                <a:gd name="f546" fmla="*/ f441 1 473"/>
                <a:gd name="f547" fmla="*/ f442 1 543"/>
                <a:gd name="f548" fmla="*/ f443 1 543"/>
                <a:gd name="f549" fmla="*/ f444 1 473"/>
                <a:gd name="f550" fmla="*/ f445 1 543"/>
                <a:gd name="f551" fmla="*/ f446 1 473"/>
                <a:gd name="f552" fmla="*/ f447 1 543"/>
                <a:gd name="f553" fmla="*/ f448 1 543"/>
                <a:gd name="f554" fmla="*/ f449 1 473"/>
                <a:gd name="f555" fmla="*/ f450 1 543"/>
                <a:gd name="f556" fmla="*/ f451 1 473"/>
                <a:gd name="f557" fmla="*/ f452 1 543"/>
                <a:gd name="f558" fmla="*/ f453 1 473"/>
                <a:gd name="f559" fmla="*/ f454 1 543"/>
                <a:gd name="f560" fmla="*/ f455 1 473"/>
                <a:gd name="f561" fmla="*/ f456 1 543"/>
                <a:gd name="f562" fmla="*/ f457 1 473"/>
                <a:gd name="f563" fmla="*/ f458 1 543"/>
                <a:gd name="f564" fmla="*/ f459 1 473"/>
                <a:gd name="f565" fmla="*/ f460 1 543"/>
                <a:gd name="f566" fmla="*/ f461 1 473"/>
                <a:gd name="f567" fmla="*/ f462 1 473"/>
                <a:gd name="f568" fmla="*/ f463 1 543"/>
                <a:gd name="f569" fmla="*/ f464 1 473"/>
                <a:gd name="f570" fmla="*/ f465 1 543"/>
                <a:gd name="f571" fmla="*/ f466 1 543"/>
                <a:gd name="f572" fmla="*/ f467 1 473"/>
                <a:gd name="f573" fmla="*/ f468 1 543"/>
                <a:gd name="f574" fmla="*/ f469 1 473"/>
                <a:gd name="f575" fmla="*/ f470 1 543"/>
                <a:gd name="f576" fmla="*/ f471 1 473"/>
                <a:gd name="f577" fmla="*/ f472 1 543"/>
                <a:gd name="f578" fmla="*/ f473 1 473"/>
                <a:gd name="f579" fmla="*/ f474 1 543"/>
                <a:gd name="f580" fmla="*/ f475 1 473"/>
                <a:gd name="f581" fmla="*/ f476 1 543"/>
                <a:gd name="f582" fmla="*/ f477 1 473"/>
                <a:gd name="f583" fmla="*/ f478 1 543"/>
                <a:gd name="f584" fmla="*/ f479 1 473"/>
                <a:gd name="f585" fmla="*/ f480 1 543"/>
                <a:gd name="f586" fmla="*/ f481 1 473"/>
                <a:gd name="f587" fmla="*/ 0 1 f376"/>
                <a:gd name="f588" fmla="*/ f370 1 f376"/>
                <a:gd name="f589" fmla="*/ 0 1 f377"/>
                <a:gd name="f590" fmla="*/ f371 1 f377"/>
                <a:gd name="f591" fmla="*/ f483 1 f376"/>
                <a:gd name="f592" fmla="*/ f484 1 f377"/>
                <a:gd name="f593" fmla="*/ f485 1 f376"/>
                <a:gd name="f594" fmla="*/ f486 1 f377"/>
                <a:gd name="f595" fmla="*/ f487 1 f376"/>
                <a:gd name="f596" fmla="*/ f488 1 f377"/>
                <a:gd name="f597" fmla="*/ f489 1 f376"/>
                <a:gd name="f598" fmla="*/ f490 1 f377"/>
                <a:gd name="f599" fmla="*/ f491 1 f376"/>
                <a:gd name="f600" fmla="*/ f492 1 f377"/>
                <a:gd name="f601" fmla="*/ f493 1 f376"/>
                <a:gd name="f602" fmla="*/ f494 1 f377"/>
                <a:gd name="f603" fmla="*/ f495 1 f376"/>
                <a:gd name="f604" fmla="*/ f496 1 f377"/>
                <a:gd name="f605" fmla="*/ f497 1 f376"/>
                <a:gd name="f606" fmla="*/ f498 1 f377"/>
                <a:gd name="f607" fmla="*/ f499 1 f376"/>
                <a:gd name="f608" fmla="*/ f500 1 f377"/>
                <a:gd name="f609" fmla="*/ f501 1 f376"/>
                <a:gd name="f610" fmla="*/ f502 1 f377"/>
                <a:gd name="f611" fmla="*/ f503 1 f376"/>
                <a:gd name="f612" fmla="*/ f504 1 f376"/>
                <a:gd name="f613" fmla="*/ f505 1 f377"/>
                <a:gd name="f614" fmla="*/ f506 1 f376"/>
                <a:gd name="f615" fmla="*/ f507 1 f377"/>
                <a:gd name="f616" fmla="*/ f508 1 f376"/>
                <a:gd name="f617" fmla="*/ f509 1 f377"/>
                <a:gd name="f618" fmla="*/ f510 1 f376"/>
                <a:gd name="f619" fmla="*/ f511 1 f377"/>
                <a:gd name="f620" fmla="*/ f512 1 f377"/>
                <a:gd name="f621" fmla="*/ f513 1 f376"/>
                <a:gd name="f622" fmla="*/ f514 1 f377"/>
                <a:gd name="f623" fmla="*/ f515 1 f376"/>
                <a:gd name="f624" fmla="*/ f516 1 f377"/>
                <a:gd name="f625" fmla="*/ f517 1 f376"/>
                <a:gd name="f626" fmla="*/ f518 1 f377"/>
                <a:gd name="f627" fmla="*/ f519 1 f376"/>
                <a:gd name="f628" fmla="*/ f520 1 f377"/>
                <a:gd name="f629" fmla="*/ f521 1 f376"/>
                <a:gd name="f630" fmla="*/ f522 1 f377"/>
                <a:gd name="f631" fmla="*/ f523 1 f376"/>
                <a:gd name="f632" fmla="*/ f524 1 f377"/>
                <a:gd name="f633" fmla="*/ f525 1 f376"/>
                <a:gd name="f634" fmla="*/ f526 1 f377"/>
                <a:gd name="f635" fmla="*/ f527 1 f376"/>
                <a:gd name="f636" fmla="*/ f528 1 f377"/>
                <a:gd name="f637" fmla="*/ f529 1 f376"/>
                <a:gd name="f638" fmla="*/ f530 1 f377"/>
                <a:gd name="f639" fmla="*/ f531 1 f376"/>
                <a:gd name="f640" fmla="*/ f532 1 f377"/>
                <a:gd name="f641" fmla="*/ f533 1 f376"/>
                <a:gd name="f642" fmla="*/ f534 1 f377"/>
                <a:gd name="f643" fmla="*/ f535 1 f376"/>
                <a:gd name="f644" fmla="*/ f536 1 f377"/>
                <a:gd name="f645" fmla="*/ f537 1 f376"/>
                <a:gd name="f646" fmla="*/ f538 1 f377"/>
                <a:gd name="f647" fmla="*/ f539 1 f376"/>
                <a:gd name="f648" fmla="*/ f540 1 f377"/>
                <a:gd name="f649" fmla="*/ f541 1 f376"/>
                <a:gd name="f650" fmla="*/ f542 1 f377"/>
                <a:gd name="f651" fmla="*/ f543 1 f376"/>
                <a:gd name="f652" fmla="*/ f544 1 f377"/>
                <a:gd name="f653" fmla="*/ f545 1 f376"/>
                <a:gd name="f654" fmla="*/ f546 1 f377"/>
                <a:gd name="f655" fmla="*/ f547 1 f376"/>
                <a:gd name="f656" fmla="*/ f548 1 f376"/>
                <a:gd name="f657" fmla="*/ f549 1 f377"/>
                <a:gd name="f658" fmla="*/ f550 1 f376"/>
                <a:gd name="f659" fmla="*/ f551 1 f377"/>
                <a:gd name="f660" fmla="*/ f552 1 f376"/>
                <a:gd name="f661" fmla="*/ f553 1 f376"/>
                <a:gd name="f662" fmla="*/ f554 1 f377"/>
                <a:gd name="f663" fmla="*/ f555 1 f376"/>
                <a:gd name="f664" fmla="*/ f556 1 f377"/>
                <a:gd name="f665" fmla="*/ f557 1 f376"/>
                <a:gd name="f666" fmla="*/ f558 1 f377"/>
                <a:gd name="f667" fmla="*/ f559 1 f376"/>
                <a:gd name="f668" fmla="*/ f560 1 f377"/>
                <a:gd name="f669" fmla="*/ f561 1 f376"/>
                <a:gd name="f670" fmla="*/ f562 1 f377"/>
                <a:gd name="f671" fmla="*/ f563 1 f376"/>
                <a:gd name="f672" fmla="*/ f564 1 f377"/>
                <a:gd name="f673" fmla="*/ f565 1 f376"/>
                <a:gd name="f674" fmla="*/ f566 1 f377"/>
                <a:gd name="f675" fmla="*/ f567 1 f377"/>
                <a:gd name="f676" fmla="*/ f568 1 f376"/>
                <a:gd name="f677" fmla="*/ f569 1 f377"/>
                <a:gd name="f678" fmla="*/ f570 1 f376"/>
                <a:gd name="f679" fmla="*/ f571 1 f376"/>
                <a:gd name="f680" fmla="*/ f572 1 f377"/>
                <a:gd name="f681" fmla="*/ f573 1 f376"/>
                <a:gd name="f682" fmla="*/ f574 1 f377"/>
                <a:gd name="f683" fmla="*/ f575 1 f376"/>
                <a:gd name="f684" fmla="*/ f576 1 f377"/>
                <a:gd name="f685" fmla="*/ f577 1 f376"/>
                <a:gd name="f686" fmla="*/ f578 1 f377"/>
                <a:gd name="f687" fmla="*/ f579 1 f376"/>
                <a:gd name="f688" fmla="*/ f580 1 f377"/>
                <a:gd name="f689" fmla="*/ f581 1 f376"/>
                <a:gd name="f690" fmla="*/ f582 1 f377"/>
                <a:gd name="f691" fmla="*/ f583 1 f376"/>
                <a:gd name="f692" fmla="*/ f584 1 f377"/>
                <a:gd name="f693" fmla="*/ f585 1 f376"/>
                <a:gd name="f694" fmla="*/ f586 1 f377"/>
                <a:gd name="f695" fmla="*/ f587 f367 1"/>
                <a:gd name="f696" fmla="*/ f588 f367 1"/>
                <a:gd name="f697" fmla="*/ f590 f368 1"/>
                <a:gd name="f698" fmla="*/ f589 f368 1"/>
                <a:gd name="f699" fmla="*/ f591 f367 1"/>
                <a:gd name="f700" fmla="*/ f592 f368 1"/>
                <a:gd name="f701" fmla="*/ f593 f367 1"/>
                <a:gd name="f702" fmla="*/ f594 f368 1"/>
                <a:gd name="f703" fmla="*/ f595 f367 1"/>
                <a:gd name="f704" fmla="*/ f596 f368 1"/>
                <a:gd name="f705" fmla="*/ f597 f367 1"/>
                <a:gd name="f706" fmla="*/ f598 f368 1"/>
                <a:gd name="f707" fmla="*/ f599 f367 1"/>
                <a:gd name="f708" fmla="*/ f600 f368 1"/>
                <a:gd name="f709" fmla="*/ f601 f367 1"/>
                <a:gd name="f710" fmla="*/ f602 f368 1"/>
                <a:gd name="f711" fmla="*/ f603 f367 1"/>
                <a:gd name="f712" fmla="*/ f604 f368 1"/>
                <a:gd name="f713" fmla="*/ f605 f367 1"/>
                <a:gd name="f714" fmla="*/ f606 f368 1"/>
                <a:gd name="f715" fmla="*/ f607 f367 1"/>
                <a:gd name="f716" fmla="*/ f608 f368 1"/>
                <a:gd name="f717" fmla="*/ f609 f367 1"/>
                <a:gd name="f718" fmla="*/ f610 f368 1"/>
                <a:gd name="f719" fmla="*/ f611 f367 1"/>
                <a:gd name="f720" fmla="*/ f612 f367 1"/>
                <a:gd name="f721" fmla="*/ f613 f368 1"/>
                <a:gd name="f722" fmla="*/ f614 f367 1"/>
                <a:gd name="f723" fmla="*/ f615 f368 1"/>
                <a:gd name="f724" fmla="*/ f616 f367 1"/>
                <a:gd name="f725" fmla="*/ f617 f368 1"/>
                <a:gd name="f726" fmla="*/ f618 f367 1"/>
                <a:gd name="f727" fmla="*/ f619 f368 1"/>
                <a:gd name="f728" fmla="*/ f620 f368 1"/>
                <a:gd name="f729" fmla="*/ f621 f367 1"/>
                <a:gd name="f730" fmla="*/ f622 f368 1"/>
                <a:gd name="f731" fmla="*/ f623 f367 1"/>
                <a:gd name="f732" fmla="*/ f624 f368 1"/>
                <a:gd name="f733" fmla="*/ f625 f367 1"/>
                <a:gd name="f734" fmla="*/ f626 f368 1"/>
                <a:gd name="f735" fmla="*/ f627 f367 1"/>
                <a:gd name="f736" fmla="*/ f628 f368 1"/>
                <a:gd name="f737" fmla="*/ f629 f367 1"/>
                <a:gd name="f738" fmla="*/ f630 f368 1"/>
                <a:gd name="f739" fmla="*/ f631 f367 1"/>
                <a:gd name="f740" fmla="*/ f632 f368 1"/>
                <a:gd name="f741" fmla="*/ f633 f367 1"/>
                <a:gd name="f742" fmla="*/ f634 f368 1"/>
                <a:gd name="f743" fmla="*/ f635 f367 1"/>
                <a:gd name="f744" fmla="*/ f636 f368 1"/>
                <a:gd name="f745" fmla="*/ f637 f367 1"/>
                <a:gd name="f746" fmla="*/ f638 f368 1"/>
                <a:gd name="f747" fmla="*/ f639 f367 1"/>
                <a:gd name="f748" fmla="*/ f640 f368 1"/>
                <a:gd name="f749" fmla="*/ f641 f367 1"/>
                <a:gd name="f750" fmla="*/ f642 f368 1"/>
                <a:gd name="f751" fmla="*/ f643 f367 1"/>
                <a:gd name="f752" fmla="*/ f644 f368 1"/>
                <a:gd name="f753" fmla="*/ f645 f367 1"/>
                <a:gd name="f754" fmla="*/ f646 f368 1"/>
                <a:gd name="f755" fmla="*/ f647 f367 1"/>
                <a:gd name="f756" fmla="*/ f648 f368 1"/>
                <a:gd name="f757" fmla="*/ f649 f367 1"/>
                <a:gd name="f758" fmla="*/ f650 f368 1"/>
                <a:gd name="f759" fmla="*/ f651 f367 1"/>
                <a:gd name="f760" fmla="*/ f652 f368 1"/>
                <a:gd name="f761" fmla="*/ f653 f367 1"/>
                <a:gd name="f762" fmla="*/ f654 f368 1"/>
                <a:gd name="f763" fmla="*/ f655 f367 1"/>
                <a:gd name="f764" fmla="*/ f656 f367 1"/>
                <a:gd name="f765" fmla="*/ f657 f368 1"/>
                <a:gd name="f766" fmla="*/ f658 f367 1"/>
                <a:gd name="f767" fmla="*/ f659 f368 1"/>
                <a:gd name="f768" fmla="*/ f660 f367 1"/>
                <a:gd name="f769" fmla="*/ f661 f367 1"/>
                <a:gd name="f770" fmla="*/ f662 f368 1"/>
                <a:gd name="f771" fmla="*/ f663 f367 1"/>
                <a:gd name="f772" fmla="*/ f664 f368 1"/>
                <a:gd name="f773" fmla="*/ f665 f367 1"/>
                <a:gd name="f774" fmla="*/ f666 f368 1"/>
                <a:gd name="f775" fmla="*/ f667 f367 1"/>
                <a:gd name="f776" fmla="*/ f668 f368 1"/>
                <a:gd name="f777" fmla="*/ f669 f367 1"/>
                <a:gd name="f778" fmla="*/ f670 f368 1"/>
                <a:gd name="f779" fmla="*/ f671 f367 1"/>
                <a:gd name="f780" fmla="*/ f672 f368 1"/>
                <a:gd name="f781" fmla="*/ f673 f367 1"/>
                <a:gd name="f782" fmla="*/ f674 f368 1"/>
                <a:gd name="f783" fmla="*/ f675 f368 1"/>
                <a:gd name="f784" fmla="*/ f676 f367 1"/>
                <a:gd name="f785" fmla="*/ f677 f368 1"/>
                <a:gd name="f786" fmla="*/ f678 f367 1"/>
                <a:gd name="f787" fmla="*/ f679 f367 1"/>
                <a:gd name="f788" fmla="*/ f680 f368 1"/>
                <a:gd name="f789" fmla="*/ f681 f367 1"/>
                <a:gd name="f790" fmla="*/ f682 f368 1"/>
                <a:gd name="f791" fmla="*/ f683 f367 1"/>
                <a:gd name="f792" fmla="*/ f684 f368 1"/>
                <a:gd name="f793" fmla="*/ f685 f367 1"/>
                <a:gd name="f794" fmla="*/ f686 f368 1"/>
                <a:gd name="f795" fmla="*/ f687 f367 1"/>
                <a:gd name="f796" fmla="*/ f688 f368 1"/>
                <a:gd name="f797" fmla="*/ f689 f367 1"/>
                <a:gd name="f798" fmla="*/ f690 f368 1"/>
                <a:gd name="f799" fmla="*/ f691 f367 1"/>
                <a:gd name="f800" fmla="*/ f692 f368 1"/>
                <a:gd name="f801" fmla="*/ f693 f367 1"/>
                <a:gd name="f802" fmla="*/ f694 f3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2">
                  <a:pos x="f699" y="f700"/>
                </a:cxn>
                <a:cxn ang="f482">
                  <a:pos x="f701" y="f702"/>
                </a:cxn>
                <a:cxn ang="f482">
                  <a:pos x="f703" y="f704"/>
                </a:cxn>
                <a:cxn ang="f482">
                  <a:pos x="f705" y="f706"/>
                </a:cxn>
                <a:cxn ang="f482">
                  <a:pos x="f707" y="f708"/>
                </a:cxn>
                <a:cxn ang="f482">
                  <a:pos x="f709" y="f710"/>
                </a:cxn>
                <a:cxn ang="f482">
                  <a:pos x="f711" y="f712"/>
                </a:cxn>
                <a:cxn ang="f482">
                  <a:pos x="f713" y="f714"/>
                </a:cxn>
                <a:cxn ang="f482">
                  <a:pos x="f715" y="f716"/>
                </a:cxn>
                <a:cxn ang="f482">
                  <a:pos x="f717" y="f718"/>
                </a:cxn>
                <a:cxn ang="f482">
                  <a:pos x="f719" y="f714"/>
                </a:cxn>
                <a:cxn ang="f482">
                  <a:pos x="f720" y="f721"/>
                </a:cxn>
                <a:cxn ang="f482">
                  <a:pos x="f722" y="f723"/>
                </a:cxn>
                <a:cxn ang="f482">
                  <a:pos x="f724" y="f725"/>
                </a:cxn>
                <a:cxn ang="f482">
                  <a:pos x="f726" y="f727"/>
                </a:cxn>
                <a:cxn ang="f482">
                  <a:pos x="f720" y="f728"/>
                </a:cxn>
                <a:cxn ang="f482">
                  <a:pos x="f729" y="f730"/>
                </a:cxn>
                <a:cxn ang="f482">
                  <a:pos x="f731" y="f732"/>
                </a:cxn>
                <a:cxn ang="f482">
                  <a:pos x="f733" y="f734"/>
                </a:cxn>
                <a:cxn ang="f482">
                  <a:pos x="f735" y="f736"/>
                </a:cxn>
                <a:cxn ang="f482">
                  <a:pos x="f737" y="f738"/>
                </a:cxn>
                <a:cxn ang="f482">
                  <a:pos x="f739" y="f740"/>
                </a:cxn>
                <a:cxn ang="f482">
                  <a:pos x="f741" y="f742"/>
                </a:cxn>
                <a:cxn ang="f482">
                  <a:pos x="f743" y="f744"/>
                </a:cxn>
                <a:cxn ang="f482">
                  <a:pos x="f745" y="f746"/>
                </a:cxn>
                <a:cxn ang="f482">
                  <a:pos x="f747" y="f748"/>
                </a:cxn>
                <a:cxn ang="f482">
                  <a:pos x="f749" y="f750"/>
                </a:cxn>
                <a:cxn ang="f482">
                  <a:pos x="f751" y="f752"/>
                </a:cxn>
                <a:cxn ang="f482">
                  <a:pos x="f753" y="f754"/>
                </a:cxn>
                <a:cxn ang="f482">
                  <a:pos x="f755" y="f756"/>
                </a:cxn>
                <a:cxn ang="f482">
                  <a:pos x="f757" y="f758"/>
                </a:cxn>
                <a:cxn ang="f482">
                  <a:pos x="f759" y="f760"/>
                </a:cxn>
                <a:cxn ang="f482">
                  <a:pos x="f761" y="f762"/>
                </a:cxn>
                <a:cxn ang="f482">
                  <a:pos x="f755" y="f762"/>
                </a:cxn>
                <a:cxn ang="f482">
                  <a:pos x="f763" y="f756"/>
                </a:cxn>
                <a:cxn ang="f482">
                  <a:pos x="f764" y="f765"/>
                </a:cxn>
                <a:cxn ang="f482">
                  <a:pos x="f763" y="f756"/>
                </a:cxn>
                <a:cxn ang="f482">
                  <a:pos x="f766" y="f767"/>
                </a:cxn>
                <a:cxn ang="f482">
                  <a:pos x="f768" y="f767"/>
                </a:cxn>
                <a:cxn ang="f482">
                  <a:pos x="f769" y="f770"/>
                </a:cxn>
                <a:cxn ang="f482">
                  <a:pos x="f771" y="f772"/>
                </a:cxn>
                <a:cxn ang="f482">
                  <a:pos x="f773" y="f774"/>
                </a:cxn>
                <a:cxn ang="f482">
                  <a:pos x="f775" y="f776"/>
                </a:cxn>
                <a:cxn ang="f482">
                  <a:pos x="f777" y="f778"/>
                </a:cxn>
                <a:cxn ang="f482">
                  <a:pos x="f779" y="f780"/>
                </a:cxn>
                <a:cxn ang="f482">
                  <a:pos x="f781" y="f782"/>
                </a:cxn>
                <a:cxn ang="f482">
                  <a:pos x="f741" y="f783"/>
                </a:cxn>
                <a:cxn ang="f482">
                  <a:pos x="f784" y="f785"/>
                </a:cxn>
                <a:cxn ang="f482">
                  <a:pos x="f786" y="f740"/>
                </a:cxn>
                <a:cxn ang="f482">
                  <a:pos x="f784" y="f785"/>
                </a:cxn>
                <a:cxn ang="f482">
                  <a:pos x="f787" y="f788"/>
                </a:cxn>
                <a:cxn ang="f482">
                  <a:pos x="f789" y="f790"/>
                </a:cxn>
                <a:cxn ang="f482">
                  <a:pos x="f791" y="f792"/>
                </a:cxn>
                <a:cxn ang="f482">
                  <a:pos x="f793" y="f794"/>
                </a:cxn>
                <a:cxn ang="f482">
                  <a:pos x="f795" y="f796"/>
                </a:cxn>
                <a:cxn ang="f482">
                  <a:pos x="f797" y="f798"/>
                </a:cxn>
                <a:cxn ang="f482">
                  <a:pos x="f799" y="f800"/>
                </a:cxn>
                <a:cxn ang="f482">
                  <a:pos x="f801" y="f802"/>
                </a:cxn>
              </a:cxnLst>
              <a:rect l="f695" t="f698" r="f696" b="f697"/>
              <a:pathLst>
                <a:path w="543" h="47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15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5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38"/>
                    <a:pt x="f56" y="f18"/>
                    <a:pt x="f57" y="f58"/>
                  </a:cubicBezTo>
                  <a:cubicBezTo>
                    <a:pt x="f59" y="f22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59" y="f72"/>
                    <a:pt x="f57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62" y="f88"/>
                    <a:pt x="f89" y="f90"/>
                  </a:cubicBezTo>
                  <a:cubicBezTo>
                    <a:pt x="f91" y="f71"/>
                    <a:pt x="f92" y="f93"/>
                    <a:pt x="f94" y="f71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0"/>
                    <a:pt x="f17" y="f77"/>
                    <a:pt x="f102" y="f103"/>
                  </a:cubicBezTo>
                  <a:cubicBezTo>
                    <a:pt x="f15" y="f104"/>
                    <a:pt x="f105" y="f5"/>
                    <a:pt x="f106" y="f107"/>
                  </a:cubicBezTo>
                  <a:cubicBezTo>
                    <a:pt x="f108" y="f109"/>
                    <a:pt x="f110" y="f77"/>
                    <a:pt x="f111" y="f112"/>
                  </a:cubicBezTo>
                  <a:cubicBezTo>
                    <a:pt x="f108" y="f113"/>
                    <a:pt x="f111" y="f114"/>
                    <a:pt x="f115" y="f90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71" y="f126"/>
                  </a:cubicBezTo>
                  <a:cubicBezTo>
                    <a:pt x="f127" y="f126"/>
                    <a:pt x="f87" y="f126"/>
                    <a:pt x="f85" y="f126"/>
                  </a:cubicBezTo>
                  <a:cubicBezTo>
                    <a:pt x="f128" y="f129"/>
                    <a:pt x="f130" y="f131"/>
                    <a:pt x="f130" y="f132"/>
                  </a:cubicBezTo>
                  <a:cubicBezTo>
                    <a:pt x="f130" y="f116"/>
                    <a:pt x="f128" y="f133"/>
                    <a:pt x="f85" y="f133"/>
                  </a:cubicBezTo>
                  <a:cubicBezTo>
                    <a:pt x="f134" y="f133"/>
                    <a:pt x="f93" y="f133"/>
                    <a:pt x="f135" y="f136"/>
                  </a:cubicBezTo>
                  <a:cubicBezTo>
                    <a:pt x="f137" y="f136"/>
                    <a:pt x="f138" y="f139"/>
                    <a:pt x="f119" y="f140"/>
                  </a:cubicBezTo>
                  <a:cubicBezTo>
                    <a:pt x="f141" y="f142"/>
                    <a:pt x="f143" y="f99"/>
                    <a:pt x="f61" y="f144"/>
                  </a:cubicBezTo>
                  <a:cubicBezTo>
                    <a:pt x="f145" y="f146"/>
                    <a:pt x="f61" y="f147"/>
                    <a:pt x="f148" y="f149"/>
                  </a:cubicBezTo>
                  <a:cubicBezTo>
                    <a:pt x="f122" y="f150"/>
                    <a:pt x="f151" y="f152"/>
                    <a:pt x="f71" y="f91"/>
                  </a:cubicBezTo>
                  <a:cubicBezTo>
                    <a:pt x="f114" y="f153"/>
                    <a:pt x="f113" y="f154"/>
                    <a:pt x="f127" y="f89"/>
                  </a:cubicBezTo>
                  <a:cubicBezTo>
                    <a:pt x="f100" y="f155"/>
                    <a:pt x="f156" y="f157"/>
                    <a:pt x="f158" y="f159"/>
                  </a:cubicBezTo>
                  <a:cubicBezTo>
                    <a:pt x="f5" y="f160"/>
                    <a:pt x="f161" y="f56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67" y="f172"/>
                    <a:pt x="f173" y="f70"/>
                  </a:cubicBezTo>
                  <a:cubicBezTo>
                    <a:pt x="f170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29" y="f183"/>
                  </a:cubicBezTo>
                  <a:cubicBezTo>
                    <a:pt x="f184" y="f185"/>
                    <a:pt x="f125" y="f186"/>
                    <a:pt x="f187" y="f185"/>
                  </a:cubicBezTo>
                  <a:cubicBezTo>
                    <a:pt x="f20" y="f188"/>
                    <a:pt x="f52" y="f189"/>
                    <a:pt x="f190" y="f191"/>
                  </a:cubicBezTo>
                  <a:cubicBezTo>
                    <a:pt x="f97" y="f192"/>
                    <a:pt x="f193" y="f194"/>
                    <a:pt x="f195" y="f180"/>
                  </a:cubicBezTo>
                  <a:cubicBezTo>
                    <a:pt x="f147" y="f196"/>
                    <a:pt x="f186" y="f197"/>
                    <a:pt x="f150" y="f198"/>
                  </a:cubicBezTo>
                  <a:cubicBezTo>
                    <a:pt x="f188" y="f199"/>
                    <a:pt x="f150" y="f200"/>
                    <a:pt x="f201" y="f202"/>
                  </a:cubicBezTo>
                  <a:cubicBezTo>
                    <a:pt x="f186" y="f203"/>
                    <a:pt x="f149" y="f204"/>
                    <a:pt x="f146" y="f205"/>
                  </a:cubicBezTo>
                  <a:cubicBezTo>
                    <a:pt x="f206" y="f207"/>
                    <a:pt x="f208" y="f209"/>
                    <a:pt x="f210" y="f211"/>
                  </a:cubicBezTo>
                  <a:cubicBezTo>
                    <a:pt x="f147" y="f212"/>
                    <a:pt x="f213" y="f214"/>
                    <a:pt x="f215" y="f216"/>
                  </a:cubicBezTo>
                  <a:cubicBezTo>
                    <a:pt x="f183" y="f217"/>
                    <a:pt x="f218" y="f219"/>
                    <a:pt x="f220" y="f221"/>
                  </a:cubicBezTo>
                  <a:cubicBezTo>
                    <a:pt x="f189" y="f222"/>
                    <a:pt x="f223" y="f222"/>
                    <a:pt x="f224" y="f49"/>
                  </a:cubicBezTo>
                  <a:cubicBezTo>
                    <a:pt x="f225" y="f226"/>
                    <a:pt x="f82" y="f227"/>
                    <a:pt x="f169" y="f228"/>
                  </a:cubicBezTo>
                  <a:cubicBezTo>
                    <a:pt x="f165" y="f229"/>
                    <a:pt x="f167" y="f211"/>
                    <a:pt x="f197" y="f212"/>
                  </a:cubicBezTo>
                  <a:cubicBezTo>
                    <a:pt x="f230" y="f231"/>
                    <a:pt x="f232" y="f7"/>
                    <a:pt x="f233" y="f234"/>
                  </a:cubicBezTo>
                  <a:cubicBezTo>
                    <a:pt x="f228" y="f231"/>
                    <a:pt x="f235" y="f236"/>
                    <a:pt x="f237" y="f204"/>
                  </a:cubicBezTo>
                  <a:cubicBezTo>
                    <a:pt x="f216" y="f222"/>
                    <a:pt x="f211" y="f238"/>
                    <a:pt x="f236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37" y="f248"/>
                    <a:pt x="f249" y="f250"/>
                  </a:cubicBezTo>
                  <a:cubicBezTo>
                    <a:pt x="f251" y="f252"/>
                    <a:pt x="f253" y="f167"/>
                    <a:pt x="f254" y="f255"/>
                  </a:cubicBezTo>
                  <a:cubicBezTo>
                    <a:pt x="f256" y="f257"/>
                    <a:pt x="f258" y="f255"/>
                    <a:pt x="f259" y="f165"/>
                  </a:cubicBezTo>
                  <a:cubicBezTo>
                    <a:pt x="f260" y="f261"/>
                    <a:pt x="f262" y="f263"/>
                    <a:pt x="f264" y="f171"/>
                  </a:cubicBezTo>
                  <a:cubicBezTo>
                    <a:pt x="f265" y="f266"/>
                    <a:pt x="f267" y="f76"/>
                    <a:pt x="f12" y="f268"/>
                  </a:cubicBezTo>
                  <a:cubicBezTo>
                    <a:pt x="f10" y="f74"/>
                    <a:pt x="f8" y="f55"/>
                    <a:pt x="f269" y="f270"/>
                  </a:cubicBezTo>
                  <a:cubicBezTo>
                    <a:pt x="f271" y="f157"/>
                    <a:pt x="f39" y="f150"/>
                    <a:pt x="f40" y="f272"/>
                  </a:cubicBezTo>
                  <a:cubicBezTo>
                    <a:pt x="f273" y="f274"/>
                    <a:pt x="f40" y="f275"/>
                    <a:pt x="f276" y="f277"/>
                  </a:cubicBezTo>
                  <a:cubicBezTo>
                    <a:pt x="f278" y="f279"/>
                    <a:pt x="f31" y="f280"/>
                    <a:pt x="f8" y="f9"/>
                  </a:cubicBezTo>
                  <a:close/>
                  <a:moveTo>
                    <a:pt x="f281" y="f282"/>
                  </a:moveTo>
                  <a:cubicBezTo>
                    <a:pt x="f264" y="f282"/>
                    <a:pt x="f258" y="f283"/>
                    <a:pt x="f258" y="f284"/>
                  </a:cubicBezTo>
                  <a:cubicBezTo>
                    <a:pt x="f258" y="f285"/>
                    <a:pt x="f264" y="f34"/>
                    <a:pt x="f265" y="f34"/>
                  </a:cubicBezTo>
                  <a:cubicBezTo>
                    <a:pt x="f25" y="f34"/>
                    <a:pt x="f12" y="f285"/>
                    <a:pt x="f12" y="f284"/>
                  </a:cubicBezTo>
                  <a:cubicBezTo>
                    <a:pt x="f12" y="f30"/>
                    <a:pt x="f25" y="f286"/>
                    <a:pt x="f281" y="f282"/>
                  </a:cubicBezTo>
                  <a:close/>
                  <a:moveTo>
                    <a:pt x="f287" y="f268"/>
                  </a:moveTo>
                  <a:cubicBezTo>
                    <a:pt x="f103" y="f268"/>
                    <a:pt x="f81" y="f270"/>
                    <a:pt x="f81" y="f59"/>
                  </a:cubicBezTo>
                  <a:cubicBezTo>
                    <a:pt x="f81" y="f288"/>
                    <a:pt x="f103" y="f289"/>
                    <a:pt x="f75" y="f289"/>
                  </a:cubicBezTo>
                  <a:cubicBezTo>
                    <a:pt x="f134" y="f289"/>
                    <a:pt x="f96" y="f70"/>
                    <a:pt x="f96" y="f59"/>
                  </a:cubicBezTo>
                  <a:cubicBezTo>
                    <a:pt x="f96" y="f290"/>
                    <a:pt x="f134" y="f268"/>
                    <a:pt x="f287" y="f268"/>
                  </a:cubicBezTo>
                  <a:close/>
                  <a:moveTo>
                    <a:pt x="f291" y="f164"/>
                  </a:moveTo>
                  <a:cubicBezTo>
                    <a:pt x="f34" y="f164"/>
                    <a:pt x="f54" y="f85"/>
                    <a:pt x="f54" y="f87"/>
                  </a:cubicBezTo>
                  <a:cubicBezTo>
                    <a:pt x="f292" y="f293"/>
                    <a:pt x="f34" y="f113"/>
                    <a:pt x="f142" y="f113"/>
                  </a:cubicBezTo>
                  <a:cubicBezTo>
                    <a:pt x="f294" y="f113"/>
                    <a:pt x="f30" y="f127"/>
                    <a:pt x="f30" y="f87"/>
                  </a:cubicBezTo>
                  <a:cubicBezTo>
                    <a:pt x="f283" y="f295"/>
                    <a:pt x="f294" y="f164"/>
                    <a:pt x="f291" y="f164"/>
                  </a:cubicBezTo>
                  <a:close/>
                  <a:moveTo>
                    <a:pt x="f296" y="f297"/>
                  </a:moveTo>
                  <a:cubicBezTo>
                    <a:pt x="f298" y="f150"/>
                    <a:pt x="f299" y="f183"/>
                    <a:pt x="f300" y="f186"/>
                  </a:cubicBezTo>
                  <a:cubicBezTo>
                    <a:pt x="f301" y="f302"/>
                    <a:pt x="f111" y="f147"/>
                    <a:pt x="f136" y="f210"/>
                  </a:cubicBezTo>
                  <a:cubicBezTo>
                    <a:pt x="f303" y="f304"/>
                    <a:pt x="f132" y="f144"/>
                    <a:pt x="f305" y="f97"/>
                  </a:cubicBezTo>
                  <a:cubicBezTo>
                    <a:pt x="f306" y="f17"/>
                    <a:pt x="f307" y="f308"/>
                    <a:pt x="f121" y="f139"/>
                  </a:cubicBezTo>
                  <a:cubicBezTo>
                    <a:pt x="f309" y="f310"/>
                    <a:pt x="f311" y="f312"/>
                    <a:pt x="f313" y="f125"/>
                  </a:cubicBezTo>
                  <a:cubicBezTo>
                    <a:pt x="f126" y="f314"/>
                    <a:pt x="f315" y="f316"/>
                    <a:pt x="f286" y="f317"/>
                  </a:cubicBezTo>
                  <a:cubicBezTo>
                    <a:pt x="f318" y="f173"/>
                    <a:pt x="f30" y="f175"/>
                    <a:pt x="f106" y="f173"/>
                  </a:cubicBezTo>
                  <a:cubicBezTo>
                    <a:pt x="f300" y="f117"/>
                    <a:pt x="f319" y="f173"/>
                    <a:pt x="f299" y="f320"/>
                  </a:cubicBezTo>
                  <a:cubicBezTo>
                    <a:pt x="f321" y="f96"/>
                    <a:pt x="f17" y="f72"/>
                    <a:pt x="f280" y="f96"/>
                  </a:cubicBezTo>
                  <a:cubicBezTo>
                    <a:pt x="f322" y="f71"/>
                    <a:pt x="f183" y="f173"/>
                    <a:pt x="f194" y="f135"/>
                  </a:cubicBezTo>
                  <a:cubicBezTo>
                    <a:pt x="f94" y="f151"/>
                    <a:pt x="f180" y="f124"/>
                    <a:pt x="f323" y="f324"/>
                  </a:cubicBezTo>
                  <a:cubicBezTo>
                    <a:pt x="f154" y="f325"/>
                    <a:pt x="f176" y="f326"/>
                    <a:pt x="f327" y="f18"/>
                  </a:cubicBezTo>
                  <a:cubicBezTo>
                    <a:pt x="f160" y="f292"/>
                    <a:pt x="f160" y="f319"/>
                    <a:pt x="f70" y="f13"/>
                  </a:cubicBezTo>
                  <a:cubicBezTo>
                    <a:pt x="f323" y="f298"/>
                    <a:pt x="f328" y="f210"/>
                    <a:pt x="f210" y="f328"/>
                  </a:cubicBezTo>
                  <a:cubicBezTo>
                    <a:pt x="f304" y="f297"/>
                    <a:pt x="f144" y="f329"/>
                    <a:pt x="f296" y="f297"/>
                  </a:cubicBezTo>
                  <a:close/>
                  <a:moveTo>
                    <a:pt x="f199" y="f330"/>
                  </a:moveTo>
                  <a:cubicBezTo>
                    <a:pt x="f243" y="f330"/>
                    <a:pt x="f245" y="f235"/>
                    <a:pt x="f245" y="f331"/>
                  </a:cubicBezTo>
                  <a:cubicBezTo>
                    <a:pt x="f245" y="f204"/>
                    <a:pt x="f332" y="f202"/>
                    <a:pt x="f333" y="f202"/>
                  </a:cubicBezTo>
                  <a:cubicBezTo>
                    <a:pt x="f222" y="f202"/>
                    <a:pt x="f205" y="f221"/>
                    <a:pt x="f205" y="f331"/>
                  </a:cubicBezTo>
                  <a:cubicBezTo>
                    <a:pt x="f205" y="f334"/>
                    <a:pt x="f222" y="f330"/>
                    <a:pt x="f199" y="f330"/>
                  </a:cubicBezTo>
                  <a:close/>
                  <a:moveTo>
                    <a:pt x="f335" y="f55"/>
                  </a:moveTo>
                  <a:cubicBezTo>
                    <a:pt x="f336" y="f55"/>
                    <a:pt x="f336" y="f74"/>
                    <a:pt x="f336" y="f53"/>
                  </a:cubicBezTo>
                  <a:cubicBezTo>
                    <a:pt x="f29" y="f53"/>
                    <a:pt x="f335" y="f337"/>
                    <a:pt x="f278" y="f171"/>
                  </a:cubicBezTo>
                  <a:cubicBezTo>
                    <a:pt x="f242" y="f257"/>
                    <a:pt x="f334" y="f338"/>
                    <a:pt x="f207" y="f339"/>
                  </a:cubicBezTo>
                  <a:cubicBezTo>
                    <a:pt x="f340" y="f199"/>
                    <a:pt x="f219" y="f333"/>
                    <a:pt x="f226" y="f339"/>
                  </a:cubicBezTo>
                  <a:cubicBezTo>
                    <a:pt x="f333" y="f332"/>
                    <a:pt x="f341" y="f342"/>
                    <a:pt x="f257" y="f49"/>
                  </a:cubicBezTo>
                  <a:cubicBezTo>
                    <a:pt x="f197" y="f343"/>
                    <a:pt x="f248" y="f343"/>
                    <a:pt x="f344" y="f204"/>
                  </a:cubicBezTo>
                  <a:cubicBezTo>
                    <a:pt x="f345" y="f233"/>
                    <a:pt x="f62" y="f346"/>
                    <a:pt x="f192" y="f333"/>
                  </a:cubicBezTo>
                  <a:cubicBezTo>
                    <a:pt x="f347" y="f348"/>
                    <a:pt x="f349" y="f241"/>
                    <a:pt x="f223" y="f350"/>
                  </a:cubicBezTo>
                  <a:cubicBezTo>
                    <a:pt x="f297" y="f165"/>
                    <a:pt x="f201" y="f327"/>
                    <a:pt x="f302" y="f351"/>
                  </a:cubicBezTo>
                  <a:cubicBezTo>
                    <a:pt x="f213" y="f224"/>
                    <a:pt x="f302" y="f152"/>
                    <a:pt x="f215" y="f223"/>
                  </a:cubicBezTo>
                  <a:cubicBezTo>
                    <a:pt x="f223" y="f352"/>
                    <a:pt x="f353" y="f354"/>
                    <a:pt x="f355" y="f41"/>
                  </a:cubicBezTo>
                  <a:cubicBezTo>
                    <a:pt x="f172" y="f102"/>
                    <a:pt x="f270" y="f321"/>
                    <a:pt x="f55" y="f102"/>
                  </a:cubicBezTo>
                  <a:cubicBezTo>
                    <a:pt x="f341" y="f356"/>
                    <a:pt x="f357" y="f358"/>
                    <a:pt x="f334" y="f354"/>
                  </a:cubicBezTo>
                  <a:cubicBezTo>
                    <a:pt x="f359" y="f360"/>
                    <a:pt x="f240" y="f272"/>
                    <a:pt x="f361" y="f97"/>
                  </a:cubicBezTo>
                  <a:cubicBezTo>
                    <a:pt x="f362" y="f363"/>
                    <a:pt x="f364" y="f365"/>
                    <a:pt x="f335" y="f5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73E6EFEE-B762-4DB2-A605-516127916365}"/>
                </a:ext>
              </a:extLst>
            </p:cNvPr>
            <p:cNvSpPr/>
            <p:nvPr/>
          </p:nvSpPr>
          <p:spPr>
            <a:xfrm>
              <a:off x="5500628" y="2863178"/>
              <a:ext cx="121935" cy="1217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"/>
                <a:gd name="f7" fmla="val 85"/>
                <a:gd name="f8" fmla="val 43"/>
                <a:gd name="f9" fmla="val 20"/>
                <a:gd name="f10" fmla="val 1"/>
                <a:gd name="f11" fmla="val 19"/>
                <a:gd name="f12" fmla="val 42"/>
                <a:gd name="f13" fmla="val 66"/>
                <a:gd name="f14" fmla="val 70"/>
                <a:gd name="f15" fmla="val 28"/>
                <a:gd name="f16" fmla="val 16"/>
                <a:gd name="f17" fmla="val 58"/>
                <a:gd name="f18" fmla="+- 0 0 -90"/>
                <a:gd name="f19" fmla="*/ f3 1 86"/>
                <a:gd name="f20" fmla="*/ f4 1 8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86"/>
                <a:gd name="f29" fmla="*/ f25 1 85"/>
                <a:gd name="f30" fmla="*/ 43 f26 1"/>
                <a:gd name="f31" fmla="*/ 0 f25 1"/>
                <a:gd name="f32" fmla="*/ 1 f26 1"/>
                <a:gd name="f33" fmla="*/ 42 f25 1"/>
                <a:gd name="f34" fmla="*/ 85 f25 1"/>
                <a:gd name="f35" fmla="*/ 86 f26 1"/>
                <a:gd name="f36" fmla="*/ 43 f25 1"/>
                <a:gd name="f37" fmla="*/ 70 f25 1"/>
                <a:gd name="f38" fmla="*/ 16 f26 1"/>
                <a:gd name="f39" fmla="*/ 16 f25 1"/>
                <a:gd name="f40" fmla="*/ 70 f26 1"/>
                <a:gd name="f41" fmla="+- f27 0 f1"/>
                <a:gd name="f42" fmla="*/ f30 1 86"/>
                <a:gd name="f43" fmla="*/ f31 1 85"/>
                <a:gd name="f44" fmla="*/ f32 1 86"/>
                <a:gd name="f45" fmla="*/ f33 1 85"/>
                <a:gd name="f46" fmla="*/ f34 1 85"/>
                <a:gd name="f47" fmla="*/ f35 1 86"/>
                <a:gd name="f48" fmla="*/ f36 1 85"/>
                <a:gd name="f49" fmla="*/ f37 1 85"/>
                <a:gd name="f50" fmla="*/ f38 1 86"/>
                <a:gd name="f51" fmla="*/ f39 1 85"/>
                <a:gd name="f52" fmla="*/ f40 1 86"/>
                <a:gd name="f53" fmla="*/ 0 1 f28"/>
                <a:gd name="f54" fmla="*/ f22 1 f28"/>
                <a:gd name="f55" fmla="*/ 0 1 f29"/>
                <a:gd name="f56" fmla="*/ f23 1 f29"/>
                <a:gd name="f57" fmla="*/ f42 1 f28"/>
                <a:gd name="f58" fmla="*/ f43 1 f29"/>
                <a:gd name="f59" fmla="*/ f44 1 f28"/>
                <a:gd name="f60" fmla="*/ f45 1 f29"/>
                <a:gd name="f61" fmla="*/ f46 1 f29"/>
                <a:gd name="f62" fmla="*/ f47 1 f28"/>
                <a:gd name="f63" fmla="*/ f48 1 f29"/>
                <a:gd name="f64" fmla="*/ f49 1 f29"/>
                <a:gd name="f65" fmla="*/ f50 1 f28"/>
                <a:gd name="f66" fmla="*/ f51 1 f29"/>
                <a:gd name="f67" fmla="*/ f52 1 f28"/>
                <a:gd name="f68" fmla="*/ f53 f19 1"/>
                <a:gd name="f69" fmla="*/ f54 f19 1"/>
                <a:gd name="f70" fmla="*/ f56 f20 1"/>
                <a:gd name="f71" fmla="*/ f55 f20 1"/>
                <a:gd name="f72" fmla="*/ f57 f19 1"/>
                <a:gd name="f73" fmla="*/ f58 f20 1"/>
                <a:gd name="f74" fmla="*/ f59 f19 1"/>
                <a:gd name="f75" fmla="*/ f60 f20 1"/>
                <a:gd name="f76" fmla="*/ f61 f20 1"/>
                <a:gd name="f77" fmla="*/ f62 f19 1"/>
                <a:gd name="f78" fmla="*/ f63 f20 1"/>
                <a:gd name="f79" fmla="*/ f64 f20 1"/>
                <a:gd name="f80" fmla="*/ f65 f19 1"/>
                <a:gd name="f81" fmla="*/ f66 f20 1"/>
                <a:gd name="f82" fmla="*/ f6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72" y="f73"/>
                </a:cxn>
                <a:cxn ang="f41">
                  <a:pos x="f74" y="f75"/>
                </a:cxn>
                <a:cxn ang="f41">
                  <a:pos x="f72" y="f76"/>
                </a:cxn>
                <a:cxn ang="f41">
                  <a:pos x="f77" y="f78"/>
                </a:cxn>
                <a:cxn ang="f41">
                  <a:pos x="f72" y="f73"/>
                </a:cxn>
                <a:cxn ang="f41">
                  <a:pos x="f72" y="f79"/>
                </a:cxn>
                <a:cxn ang="f41">
                  <a:pos x="f80" y="f78"/>
                </a:cxn>
                <a:cxn ang="f41">
                  <a:pos x="f72" y="f81"/>
                </a:cxn>
                <a:cxn ang="f41">
                  <a:pos x="f82" y="f78"/>
                </a:cxn>
                <a:cxn ang="f41">
                  <a:pos x="f72" y="f79"/>
                </a:cxn>
              </a:cxnLst>
              <a:rect l="f68" t="f71" r="f69" b="f70"/>
              <a:pathLst>
                <a:path w="86" h="85">
                  <a:moveTo>
                    <a:pt x="f8" y="f5"/>
                  </a:moveTo>
                  <a:cubicBezTo>
                    <a:pt x="f9" y="f5"/>
                    <a:pt x="f10" y="f11"/>
                    <a:pt x="f10" y="f12"/>
                  </a:cubicBezTo>
                  <a:cubicBezTo>
                    <a:pt x="f5" y="f13"/>
                    <a:pt x="f11" y="f7"/>
                    <a:pt x="f8" y="f7"/>
                  </a:cubicBezTo>
                  <a:cubicBezTo>
                    <a:pt x="f13" y="f7"/>
                    <a:pt x="f6" y="f13"/>
                    <a:pt x="f6" y="f8"/>
                  </a:cubicBezTo>
                  <a:cubicBezTo>
                    <a:pt x="f7" y="f11"/>
                    <a:pt x="f13" y="f5"/>
                    <a:pt x="f8" y="f5"/>
                  </a:cubicBezTo>
                  <a:close/>
                  <a:moveTo>
                    <a:pt x="f8" y="f14"/>
                  </a:moveTo>
                  <a:cubicBezTo>
                    <a:pt x="f15" y="f14"/>
                    <a:pt x="f16" y="f17"/>
                    <a:pt x="f16" y="f8"/>
                  </a:cubicBezTo>
                  <a:cubicBezTo>
                    <a:pt x="f16" y="f15"/>
                    <a:pt x="f15" y="f16"/>
                    <a:pt x="f8" y="f16"/>
                  </a:cubicBezTo>
                  <a:cubicBezTo>
                    <a:pt x="f17" y="f16"/>
                    <a:pt x="f14" y="f15"/>
                    <a:pt x="f14" y="f8"/>
                  </a:cubicBezTo>
                  <a:cubicBezTo>
                    <a:pt x="f14" y="f17"/>
                    <a:pt x="f17" y="f14"/>
                    <a:pt x="f8" y="f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2E6E29F5-5FFA-4DBC-AB1C-59FBAAD2D0AF}"/>
                </a:ext>
              </a:extLst>
            </p:cNvPr>
            <p:cNvSpPr/>
            <p:nvPr/>
          </p:nvSpPr>
          <p:spPr>
            <a:xfrm>
              <a:off x="5962025" y="2283348"/>
              <a:ext cx="87946" cy="886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31"/>
                <a:gd name="f8" fmla="val 14"/>
                <a:gd name="f9" fmla="val 48"/>
                <a:gd name="f10" fmla="val 13"/>
                <a:gd name="f11" fmla="val 30"/>
                <a:gd name="f12" fmla="val 61"/>
                <a:gd name="f13" fmla="val 46"/>
                <a:gd name="f14" fmla="val 22"/>
                <a:gd name="f15" fmla="val 15"/>
                <a:gd name="f16" fmla="val 40"/>
                <a:gd name="f17" fmla="val 16"/>
                <a:gd name="f18" fmla="val 39"/>
                <a:gd name="f19" fmla="+- 0 0 -90"/>
                <a:gd name="f20" fmla="*/ f3 1 62"/>
                <a:gd name="f21" fmla="*/ f4 1 62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62"/>
                <a:gd name="f28" fmla="*/ 31 f25 1"/>
                <a:gd name="f29" fmla="*/ 0 f25 1"/>
                <a:gd name="f30" fmla="*/ 30 f25 1"/>
                <a:gd name="f31" fmla="*/ 62 f25 1"/>
                <a:gd name="f32" fmla="*/ 46 f25 1"/>
                <a:gd name="f33" fmla="*/ 15 f25 1"/>
                <a:gd name="f34" fmla="*/ 16 f25 1"/>
                <a:gd name="f35" fmla="+- f26 0 f1"/>
                <a:gd name="f36" fmla="*/ f28 1 62"/>
                <a:gd name="f37" fmla="*/ f29 1 62"/>
                <a:gd name="f38" fmla="*/ f30 1 62"/>
                <a:gd name="f39" fmla="*/ f31 1 62"/>
                <a:gd name="f40" fmla="*/ f32 1 62"/>
                <a:gd name="f41" fmla="*/ f33 1 62"/>
                <a:gd name="f42" fmla="*/ f34 1 62"/>
                <a:gd name="f43" fmla="*/ 0 1 f27"/>
                <a:gd name="f44" fmla="*/ f23 1 f27"/>
                <a:gd name="f45" fmla="*/ f36 1 f27"/>
                <a:gd name="f46" fmla="*/ f37 1 f27"/>
                <a:gd name="f47" fmla="*/ f38 1 f27"/>
                <a:gd name="f48" fmla="*/ f39 1 f27"/>
                <a:gd name="f49" fmla="*/ f40 1 f27"/>
                <a:gd name="f50" fmla="*/ f41 1 f27"/>
                <a:gd name="f51" fmla="*/ f42 1 f27"/>
                <a:gd name="f52" fmla="*/ f43 f20 1"/>
                <a:gd name="f53" fmla="*/ f44 f20 1"/>
                <a:gd name="f54" fmla="*/ f44 f21 1"/>
                <a:gd name="f55" fmla="*/ f43 f21 1"/>
                <a:gd name="f56" fmla="*/ f45 f20 1"/>
                <a:gd name="f57" fmla="*/ f46 f21 1"/>
                <a:gd name="f58" fmla="*/ f46 f20 1"/>
                <a:gd name="f59" fmla="*/ f45 f21 1"/>
                <a:gd name="f60" fmla="*/ f47 f20 1"/>
                <a:gd name="f61" fmla="*/ f48 f21 1"/>
                <a:gd name="f62" fmla="*/ f48 f20 1"/>
                <a:gd name="f63" fmla="*/ f49 f21 1"/>
                <a:gd name="f64" fmla="*/ f50 f20 1"/>
                <a:gd name="f65" fmla="*/ f51 f21 1"/>
                <a:gd name="f66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59"/>
                </a:cxn>
                <a:cxn ang="f35">
                  <a:pos x="f56" y="f57"/>
                </a:cxn>
                <a:cxn ang="f35">
                  <a:pos x="f56" y="f63"/>
                </a:cxn>
                <a:cxn ang="f35">
                  <a:pos x="f64" y="f59"/>
                </a:cxn>
                <a:cxn ang="f35">
                  <a:pos x="f56" y="f65"/>
                </a:cxn>
                <a:cxn ang="f35">
                  <a:pos x="f66" y="f59"/>
                </a:cxn>
                <a:cxn ang="f35">
                  <a:pos x="f56" y="f63"/>
                </a:cxn>
              </a:cxnLst>
              <a:rect l="f52" t="f55" r="f53" b="f54"/>
              <a:pathLst>
                <a:path w="62" h="62">
                  <a:moveTo>
                    <a:pt x="f7" y="f5"/>
                  </a:moveTo>
                  <a:cubicBezTo>
                    <a:pt x="f8" y="f5"/>
                    <a:pt x="f5" y="f8"/>
                    <a:pt x="f5" y="f7"/>
                  </a:cubicBezTo>
                  <a:cubicBezTo>
                    <a:pt x="f5" y="f9"/>
                    <a:pt x="f10" y="f6"/>
                    <a:pt x="f11" y="f6"/>
                  </a:cubicBezTo>
                  <a:cubicBezTo>
                    <a:pt x="f9" y="f6"/>
                    <a:pt x="f6" y="f9"/>
                    <a:pt x="f6" y="f7"/>
                  </a:cubicBezTo>
                  <a:cubicBezTo>
                    <a:pt x="f12" y="f8"/>
                    <a:pt x="f9" y="f5"/>
                    <a:pt x="f7" y="f5"/>
                  </a:cubicBezTo>
                  <a:close/>
                  <a:moveTo>
                    <a:pt x="f7" y="f13"/>
                  </a:moveTo>
                  <a:cubicBezTo>
                    <a:pt x="f14" y="f13"/>
                    <a:pt x="f15" y="f16"/>
                    <a:pt x="f15" y="f7"/>
                  </a:cubicBezTo>
                  <a:cubicBezTo>
                    <a:pt x="f15" y="f14"/>
                    <a:pt x="f14" y="f17"/>
                    <a:pt x="f7" y="f17"/>
                  </a:cubicBezTo>
                  <a:cubicBezTo>
                    <a:pt x="f18" y="f17"/>
                    <a:pt x="f13" y="f14"/>
                    <a:pt x="f13" y="f7"/>
                  </a:cubicBezTo>
                  <a:cubicBezTo>
                    <a:pt x="f13" y="f16"/>
                    <a:pt x="f16" y="f13"/>
                    <a:pt x="f7" y="f13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EFE93180-9798-4A8F-BDEC-829BE05FF9ED}"/>
                </a:ext>
              </a:extLst>
            </p:cNvPr>
            <p:cNvSpPr/>
            <p:nvPr/>
          </p:nvSpPr>
          <p:spPr>
            <a:xfrm>
              <a:off x="5777636" y="2604055"/>
              <a:ext cx="226871" cy="2018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"/>
                <a:gd name="f7" fmla="val 141"/>
                <a:gd name="f8" fmla="val 62"/>
                <a:gd name="f9" fmla="val 63"/>
                <a:gd name="f10" fmla="val 64"/>
                <a:gd name="f11" fmla="val 66"/>
                <a:gd name="f12" fmla="val 1"/>
                <a:gd name="f13" fmla="val 88"/>
                <a:gd name="f14" fmla="val 7"/>
                <a:gd name="f15" fmla="val 110"/>
                <a:gd name="f16" fmla="val 13"/>
                <a:gd name="f17" fmla="val 133"/>
                <a:gd name="f18" fmla="val 19"/>
                <a:gd name="f19" fmla="val 137"/>
                <a:gd name="f20" fmla="val 20"/>
                <a:gd name="f21" fmla="val 140"/>
                <a:gd name="f22" fmla="val 23"/>
                <a:gd name="f23" fmla="val 27"/>
                <a:gd name="f24" fmla="val 147"/>
                <a:gd name="f25" fmla="val 50"/>
                <a:gd name="f26" fmla="val 153"/>
                <a:gd name="f27" fmla="val 72"/>
                <a:gd name="f28" fmla="val 159"/>
                <a:gd name="f29" fmla="val 95"/>
                <a:gd name="f30" fmla="val 99"/>
                <a:gd name="f31" fmla="val 102"/>
                <a:gd name="f32" fmla="val 156"/>
                <a:gd name="f33" fmla="val 105"/>
                <a:gd name="f34" fmla="val 114"/>
                <a:gd name="f35" fmla="val 138"/>
                <a:gd name="f36" fmla="val 124"/>
                <a:gd name="f37" fmla="val 129"/>
                <a:gd name="f38" fmla="val 125"/>
                <a:gd name="f39" fmla="val 121"/>
                <a:gd name="f40" fmla="val 116"/>
                <a:gd name="f41" fmla="val 134"/>
                <a:gd name="f42" fmla="val 113"/>
                <a:gd name="f43" fmla="val 130"/>
                <a:gd name="f44" fmla="val 126"/>
                <a:gd name="f45" fmla="val 118"/>
                <a:gd name="f46" fmla="val 122"/>
                <a:gd name="f47" fmla="val 115"/>
                <a:gd name="f48" fmla="val 132"/>
                <a:gd name="f49" fmla="val 107"/>
                <a:gd name="f50" fmla="val 100"/>
                <a:gd name="f51" fmla="val 143"/>
                <a:gd name="f52" fmla="val 98"/>
                <a:gd name="f53" fmla="val 142"/>
                <a:gd name="f54" fmla="val 91"/>
                <a:gd name="f55" fmla="val 73"/>
                <a:gd name="f56" fmla="val 56"/>
                <a:gd name="f57" fmla="val 128"/>
                <a:gd name="f58" fmla="val 38"/>
                <a:gd name="f59" fmla="val 127"/>
                <a:gd name="f60" fmla="val 34"/>
                <a:gd name="f61" fmla="val 33"/>
                <a:gd name="f62" fmla="val 32"/>
                <a:gd name="f63" fmla="val 103"/>
                <a:gd name="f64" fmla="val 85"/>
                <a:gd name="f65" fmla="val 22"/>
                <a:gd name="f66" fmla="val 68"/>
                <a:gd name="f67" fmla="val 17"/>
                <a:gd name="f68" fmla="val 16"/>
                <a:gd name="f69" fmla="val 60"/>
                <a:gd name="f70" fmla="val 47"/>
                <a:gd name="f71" fmla="val 46"/>
                <a:gd name="f72" fmla="val 59"/>
                <a:gd name="f73" fmla="val 65"/>
                <a:gd name="f74" fmla="val 18"/>
                <a:gd name="f75" fmla="val 24"/>
                <a:gd name="f76" fmla="val 29"/>
                <a:gd name="f77" fmla="val 36"/>
                <a:gd name="f78" fmla="val 139"/>
                <a:gd name="f79" fmla="val 21"/>
                <a:gd name="f80" fmla="val 136"/>
                <a:gd name="f81" fmla="val 131"/>
                <a:gd name="f82" fmla="val 14"/>
                <a:gd name="f83" fmla="val 109"/>
                <a:gd name="f84" fmla="val 8"/>
                <a:gd name="f85" fmla="val 2"/>
                <a:gd name="f86" fmla="val 67"/>
                <a:gd name="f87" fmla="val 61"/>
                <a:gd name="f88" fmla="val 6"/>
                <a:gd name="f89" fmla="val 51"/>
                <a:gd name="f90" fmla="val 37"/>
                <a:gd name="f91" fmla="val 53"/>
                <a:gd name="f92" fmla="val 5"/>
                <a:gd name="f93" fmla="val 55"/>
                <a:gd name="f94" fmla="val 3"/>
                <a:gd name="f95" fmla="val 57"/>
                <a:gd name="f96" fmla="+- 0 0 -90"/>
                <a:gd name="f97" fmla="*/ f3 1 160"/>
                <a:gd name="f98" fmla="*/ f4 1 141"/>
                <a:gd name="f99" fmla="val f5"/>
                <a:gd name="f100" fmla="val f6"/>
                <a:gd name="f101" fmla="val f7"/>
                <a:gd name="f102" fmla="*/ f96 f0 1"/>
                <a:gd name="f103" fmla="+- f101 0 f99"/>
                <a:gd name="f104" fmla="+- f100 0 f99"/>
                <a:gd name="f105" fmla="*/ f102 1 f2"/>
                <a:gd name="f106" fmla="*/ f104 1 160"/>
                <a:gd name="f107" fmla="*/ f103 1 141"/>
                <a:gd name="f108" fmla="*/ 62 f104 1"/>
                <a:gd name="f109" fmla="*/ 0 f103 1"/>
                <a:gd name="f110" fmla="*/ 66 f104 1"/>
                <a:gd name="f111" fmla="*/ 1 f103 1"/>
                <a:gd name="f112" fmla="*/ 133 f104 1"/>
                <a:gd name="f113" fmla="*/ 19 f103 1"/>
                <a:gd name="f114" fmla="*/ 141 f104 1"/>
                <a:gd name="f115" fmla="*/ 27 f103 1"/>
                <a:gd name="f116" fmla="*/ 159 f104 1"/>
                <a:gd name="f117" fmla="*/ 95 f103 1"/>
                <a:gd name="f118" fmla="*/ 156 f104 1"/>
                <a:gd name="f119" fmla="*/ 105 f103 1"/>
                <a:gd name="f120" fmla="*/ 129 f104 1"/>
                <a:gd name="f121" fmla="*/ 133 f103 1"/>
                <a:gd name="f122" fmla="*/ 116 f104 1"/>
                <a:gd name="f123" fmla="*/ 134 f103 1"/>
                <a:gd name="f124" fmla="*/ 118 f104 1"/>
                <a:gd name="f125" fmla="*/ 122 f103 1"/>
                <a:gd name="f126" fmla="*/ 140 f104 1"/>
                <a:gd name="f127" fmla="*/ 100 f103 1"/>
                <a:gd name="f128" fmla="*/ 142 f104 1"/>
                <a:gd name="f129" fmla="*/ 91 f103 1"/>
                <a:gd name="f130" fmla="*/ 128 f104 1"/>
                <a:gd name="f131" fmla="*/ 38 f103 1"/>
                <a:gd name="f132" fmla="*/ 121 f104 1"/>
                <a:gd name="f133" fmla="*/ 32 f103 1"/>
                <a:gd name="f134" fmla="*/ 68 f104 1"/>
                <a:gd name="f135" fmla="*/ 17 f103 1"/>
                <a:gd name="f136" fmla="*/ 60 f104 1"/>
                <a:gd name="f137" fmla="*/ 20 f104 1"/>
                <a:gd name="f138" fmla="*/ 59 f103 1"/>
                <a:gd name="f139" fmla="*/ 18 f104 1"/>
                <a:gd name="f140" fmla="*/ 68 f103 1"/>
                <a:gd name="f141" fmla="*/ 34 f104 1"/>
                <a:gd name="f142" fmla="*/ 127 f103 1"/>
                <a:gd name="f143" fmla="*/ 29 f104 1"/>
                <a:gd name="f144" fmla="*/ 139 f103 1"/>
                <a:gd name="f145" fmla="*/ 19 f104 1"/>
                <a:gd name="f146" fmla="*/ 131 f103 1"/>
                <a:gd name="f147" fmla="*/ 2 f104 1"/>
                <a:gd name="f148" fmla="*/ 67 f103 1"/>
                <a:gd name="f149" fmla="*/ 6 f104 1"/>
                <a:gd name="f150" fmla="*/ 51 f103 1"/>
                <a:gd name="f151" fmla="*/ 53 f104 1"/>
                <a:gd name="f152" fmla="*/ 5 f103 1"/>
                <a:gd name="f153" fmla="+- f105 0 f1"/>
                <a:gd name="f154" fmla="*/ f108 1 160"/>
                <a:gd name="f155" fmla="*/ f109 1 141"/>
                <a:gd name="f156" fmla="*/ f110 1 160"/>
                <a:gd name="f157" fmla="*/ f111 1 141"/>
                <a:gd name="f158" fmla="*/ f112 1 160"/>
                <a:gd name="f159" fmla="*/ f113 1 141"/>
                <a:gd name="f160" fmla="*/ f114 1 160"/>
                <a:gd name="f161" fmla="*/ f115 1 141"/>
                <a:gd name="f162" fmla="*/ f116 1 160"/>
                <a:gd name="f163" fmla="*/ f117 1 141"/>
                <a:gd name="f164" fmla="*/ f118 1 160"/>
                <a:gd name="f165" fmla="*/ f119 1 141"/>
                <a:gd name="f166" fmla="*/ f120 1 160"/>
                <a:gd name="f167" fmla="*/ f121 1 141"/>
                <a:gd name="f168" fmla="*/ f122 1 160"/>
                <a:gd name="f169" fmla="*/ f123 1 141"/>
                <a:gd name="f170" fmla="*/ f124 1 160"/>
                <a:gd name="f171" fmla="*/ f125 1 141"/>
                <a:gd name="f172" fmla="*/ f126 1 160"/>
                <a:gd name="f173" fmla="*/ f127 1 141"/>
                <a:gd name="f174" fmla="*/ f128 1 160"/>
                <a:gd name="f175" fmla="*/ f129 1 141"/>
                <a:gd name="f176" fmla="*/ f130 1 160"/>
                <a:gd name="f177" fmla="*/ f131 1 141"/>
                <a:gd name="f178" fmla="*/ f132 1 160"/>
                <a:gd name="f179" fmla="*/ f133 1 141"/>
                <a:gd name="f180" fmla="*/ f134 1 160"/>
                <a:gd name="f181" fmla="*/ f135 1 141"/>
                <a:gd name="f182" fmla="*/ f136 1 160"/>
                <a:gd name="f183" fmla="*/ f137 1 160"/>
                <a:gd name="f184" fmla="*/ f138 1 141"/>
                <a:gd name="f185" fmla="*/ f139 1 160"/>
                <a:gd name="f186" fmla="*/ f140 1 141"/>
                <a:gd name="f187" fmla="*/ f141 1 160"/>
                <a:gd name="f188" fmla="*/ f142 1 141"/>
                <a:gd name="f189" fmla="*/ f143 1 160"/>
                <a:gd name="f190" fmla="*/ f144 1 141"/>
                <a:gd name="f191" fmla="*/ f145 1 160"/>
                <a:gd name="f192" fmla="*/ f146 1 141"/>
                <a:gd name="f193" fmla="*/ f147 1 160"/>
                <a:gd name="f194" fmla="*/ f148 1 141"/>
                <a:gd name="f195" fmla="*/ f149 1 160"/>
                <a:gd name="f196" fmla="*/ f150 1 141"/>
                <a:gd name="f197" fmla="*/ f151 1 160"/>
                <a:gd name="f198" fmla="*/ f152 1 141"/>
                <a:gd name="f199" fmla="*/ 0 1 f106"/>
                <a:gd name="f200" fmla="*/ f100 1 f106"/>
                <a:gd name="f201" fmla="*/ 0 1 f107"/>
                <a:gd name="f202" fmla="*/ f101 1 f107"/>
                <a:gd name="f203" fmla="*/ f154 1 f106"/>
                <a:gd name="f204" fmla="*/ f155 1 f107"/>
                <a:gd name="f205" fmla="*/ f156 1 f106"/>
                <a:gd name="f206" fmla="*/ f157 1 f107"/>
                <a:gd name="f207" fmla="*/ f158 1 f106"/>
                <a:gd name="f208" fmla="*/ f159 1 f107"/>
                <a:gd name="f209" fmla="*/ f160 1 f106"/>
                <a:gd name="f210" fmla="*/ f161 1 f107"/>
                <a:gd name="f211" fmla="*/ f162 1 f106"/>
                <a:gd name="f212" fmla="*/ f163 1 f107"/>
                <a:gd name="f213" fmla="*/ f164 1 f106"/>
                <a:gd name="f214" fmla="*/ f165 1 f107"/>
                <a:gd name="f215" fmla="*/ f166 1 f106"/>
                <a:gd name="f216" fmla="*/ f167 1 f107"/>
                <a:gd name="f217" fmla="*/ f168 1 f106"/>
                <a:gd name="f218" fmla="*/ f169 1 f107"/>
                <a:gd name="f219" fmla="*/ f170 1 f106"/>
                <a:gd name="f220" fmla="*/ f171 1 f107"/>
                <a:gd name="f221" fmla="*/ f172 1 f106"/>
                <a:gd name="f222" fmla="*/ f173 1 f107"/>
                <a:gd name="f223" fmla="*/ f174 1 f106"/>
                <a:gd name="f224" fmla="*/ f175 1 f107"/>
                <a:gd name="f225" fmla="*/ f176 1 f106"/>
                <a:gd name="f226" fmla="*/ f177 1 f107"/>
                <a:gd name="f227" fmla="*/ f178 1 f106"/>
                <a:gd name="f228" fmla="*/ f179 1 f107"/>
                <a:gd name="f229" fmla="*/ f180 1 f106"/>
                <a:gd name="f230" fmla="*/ f181 1 f107"/>
                <a:gd name="f231" fmla="*/ f182 1 f106"/>
                <a:gd name="f232" fmla="*/ f183 1 f106"/>
                <a:gd name="f233" fmla="*/ f184 1 f107"/>
                <a:gd name="f234" fmla="*/ f185 1 f106"/>
                <a:gd name="f235" fmla="*/ f186 1 f107"/>
                <a:gd name="f236" fmla="*/ f187 1 f106"/>
                <a:gd name="f237" fmla="*/ f188 1 f107"/>
                <a:gd name="f238" fmla="*/ f189 1 f106"/>
                <a:gd name="f239" fmla="*/ f190 1 f107"/>
                <a:gd name="f240" fmla="*/ f191 1 f106"/>
                <a:gd name="f241" fmla="*/ f192 1 f107"/>
                <a:gd name="f242" fmla="*/ f193 1 f106"/>
                <a:gd name="f243" fmla="*/ f194 1 f107"/>
                <a:gd name="f244" fmla="*/ f195 1 f106"/>
                <a:gd name="f245" fmla="*/ f196 1 f107"/>
                <a:gd name="f246" fmla="*/ f197 1 f106"/>
                <a:gd name="f247" fmla="*/ f198 1 f107"/>
                <a:gd name="f248" fmla="*/ f199 f97 1"/>
                <a:gd name="f249" fmla="*/ f200 f97 1"/>
                <a:gd name="f250" fmla="*/ f202 f98 1"/>
                <a:gd name="f251" fmla="*/ f201 f98 1"/>
                <a:gd name="f252" fmla="*/ f203 f97 1"/>
                <a:gd name="f253" fmla="*/ f204 f98 1"/>
                <a:gd name="f254" fmla="*/ f205 f97 1"/>
                <a:gd name="f255" fmla="*/ f206 f98 1"/>
                <a:gd name="f256" fmla="*/ f207 f97 1"/>
                <a:gd name="f257" fmla="*/ f208 f98 1"/>
                <a:gd name="f258" fmla="*/ f209 f97 1"/>
                <a:gd name="f259" fmla="*/ f210 f98 1"/>
                <a:gd name="f260" fmla="*/ f211 f97 1"/>
                <a:gd name="f261" fmla="*/ f212 f98 1"/>
                <a:gd name="f262" fmla="*/ f213 f97 1"/>
                <a:gd name="f263" fmla="*/ f214 f98 1"/>
                <a:gd name="f264" fmla="*/ f215 f97 1"/>
                <a:gd name="f265" fmla="*/ f216 f98 1"/>
                <a:gd name="f266" fmla="*/ f217 f97 1"/>
                <a:gd name="f267" fmla="*/ f218 f98 1"/>
                <a:gd name="f268" fmla="*/ f219 f97 1"/>
                <a:gd name="f269" fmla="*/ f220 f98 1"/>
                <a:gd name="f270" fmla="*/ f221 f97 1"/>
                <a:gd name="f271" fmla="*/ f222 f98 1"/>
                <a:gd name="f272" fmla="*/ f223 f97 1"/>
                <a:gd name="f273" fmla="*/ f224 f98 1"/>
                <a:gd name="f274" fmla="*/ f225 f97 1"/>
                <a:gd name="f275" fmla="*/ f226 f98 1"/>
                <a:gd name="f276" fmla="*/ f227 f97 1"/>
                <a:gd name="f277" fmla="*/ f228 f98 1"/>
                <a:gd name="f278" fmla="*/ f229 f97 1"/>
                <a:gd name="f279" fmla="*/ f230 f98 1"/>
                <a:gd name="f280" fmla="*/ f231 f97 1"/>
                <a:gd name="f281" fmla="*/ f232 f97 1"/>
                <a:gd name="f282" fmla="*/ f233 f98 1"/>
                <a:gd name="f283" fmla="*/ f234 f97 1"/>
                <a:gd name="f284" fmla="*/ f235 f98 1"/>
                <a:gd name="f285" fmla="*/ f236 f97 1"/>
                <a:gd name="f286" fmla="*/ f237 f98 1"/>
                <a:gd name="f287" fmla="*/ f238 f97 1"/>
                <a:gd name="f288" fmla="*/ f239 f98 1"/>
                <a:gd name="f289" fmla="*/ f240 f97 1"/>
                <a:gd name="f290" fmla="*/ f241 f98 1"/>
                <a:gd name="f291" fmla="*/ f242 f97 1"/>
                <a:gd name="f292" fmla="*/ f243 f98 1"/>
                <a:gd name="f293" fmla="*/ f244 f97 1"/>
                <a:gd name="f294" fmla="*/ f245 f98 1"/>
                <a:gd name="f295" fmla="*/ f246 f97 1"/>
                <a:gd name="f296" fmla="*/ f247 f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252" y="f253"/>
                </a:cxn>
                <a:cxn ang="f153">
                  <a:pos x="f254" y="f255"/>
                </a:cxn>
                <a:cxn ang="f153">
                  <a:pos x="f256" y="f257"/>
                </a:cxn>
                <a:cxn ang="f153">
                  <a:pos x="f258" y="f259"/>
                </a:cxn>
                <a:cxn ang="f153">
                  <a:pos x="f260" y="f261"/>
                </a:cxn>
                <a:cxn ang="f153">
                  <a:pos x="f262" y="f263"/>
                </a:cxn>
                <a:cxn ang="f153">
                  <a:pos x="f264" y="f265"/>
                </a:cxn>
                <a:cxn ang="f153">
                  <a:pos x="f266" y="f267"/>
                </a:cxn>
                <a:cxn ang="f153">
                  <a:pos x="f268" y="f269"/>
                </a:cxn>
                <a:cxn ang="f153">
                  <a:pos x="f270" y="f271"/>
                </a:cxn>
                <a:cxn ang="f153">
                  <a:pos x="f272" y="f273"/>
                </a:cxn>
                <a:cxn ang="f153">
                  <a:pos x="f274" y="f275"/>
                </a:cxn>
                <a:cxn ang="f153">
                  <a:pos x="f276" y="f277"/>
                </a:cxn>
                <a:cxn ang="f153">
                  <a:pos x="f278" y="f279"/>
                </a:cxn>
                <a:cxn ang="f153">
                  <a:pos x="f280" y="f257"/>
                </a:cxn>
                <a:cxn ang="f153">
                  <a:pos x="f281" y="f282"/>
                </a:cxn>
                <a:cxn ang="f153">
                  <a:pos x="f283" y="f284"/>
                </a:cxn>
                <a:cxn ang="f153">
                  <a:pos x="f285" y="f286"/>
                </a:cxn>
                <a:cxn ang="f153">
                  <a:pos x="f287" y="f288"/>
                </a:cxn>
                <a:cxn ang="f153">
                  <a:pos x="f289" y="f290"/>
                </a:cxn>
                <a:cxn ang="f153">
                  <a:pos x="f291" y="f292"/>
                </a:cxn>
                <a:cxn ang="f153">
                  <a:pos x="f293" y="f294"/>
                </a:cxn>
                <a:cxn ang="f153">
                  <a:pos x="f295" y="f296"/>
                </a:cxn>
                <a:cxn ang="f153">
                  <a:pos x="f252" y="f253"/>
                </a:cxn>
              </a:cxnLst>
              <a:rect l="f248" t="f251" r="f249" b="f250"/>
              <a:pathLst>
                <a:path w="160" h="141">
                  <a:moveTo>
                    <a:pt x="f8" y="f5"/>
                  </a:moveTo>
                  <a:cubicBezTo>
                    <a:pt x="f9" y="f5"/>
                    <a:pt x="f10" y="f5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7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6" y="f30"/>
                    <a:pt x="f28" y="f31"/>
                    <a:pt x="f32" y="f33"/>
                  </a:cubicBezTo>
                  <a:cubicBezTo>
                    <a:pt x="f24" y="f34"/>
                    <a:pt x="f35" y="f36"/>
                    <a:pt x="f37" y="f17"/>
                  </a:cubicBezTo>
                  <a:cubicBezTo>
                    <a:pt x="f38" y="f19"/>
                    <a:pt x="f39" y="f35"/>
                    <a:pt x="f40" y="f41"/>
                  </a:cubicBezTo>
                  <a:cubicBezTo>
                    <a:pt x="f42" y="f43"/>
                    <a:pt x="f34" y="f44"/>
                    <a:pt x="f45" y="f46"/>
                  </a:cubicBezTo>
                  <a:cubicBezTo>
                    <a:pt x="f38" y="f47"/>
                    <a:pt x="f48" y="f49"/>
                    <a:pt x="f21" y="f50"/>
                  </a:cubicBezTo>
                  <a:cubicBezTo>
                    <a:pt x="f51" y="f52"/>
                    <a:pt x="f51" y="f29"/>
                    <a:pt x="f53" y="f54"/>
                  </a:cubicBezTo>
                  <a:cubicBezTo>
                    <a:pt x="f35" y="f55"/>
                    <a:pt x="f17" y="f56"/>
                    <a:pt x="f57" y="f58"/>
                  </a:cubicBezTo>
                  <a:cubicBezTo>
                    <a:pt x="f59" y="f60"/>
                    <a:pt x="f38" y="f61"/>
                    <a:pt x="f39" y="f62"/>
                  </a:cubicBezTo>
                  <a:cubicBezTo>
                    <a:pt x="f63" y="f23"/>
                    <a:pt x="f64" y="f65"/>
                    <a:pt x="f66" y="f67"/>
                  </a:cubicBezTo>
                  <a:cubicBezTo>
                    <a:pt x="f10" y="f68"/>
                    <a:pt x="f8" y="f67"/>
                    <a:pt x="f69" y="f18"/>
                  </a:cubicBezTo>
                  <a:cubicBezTo>
                    <a:pt x="f70" y="f61"/>
                    <a:pt x="f60" y="f71"/>
                    <a:pt x="f20" y="f72"/>
                  </a:cubicBezTo>
                  <a:cubicBezTo>
                    <a:pt x="f67" y="f8"/>
                    <a:pt x="f67" y="f73"/>
                    <a:pt x="f74" y="f66"/>
                  </a:cubicBezTo>
                  <a:cubicBezTo>
                    <a:pt x="f75" y="f13"/>
                    <a:pt x="f76" y="f49"/>
                    <a:pt x="f60" y="f59"/>
                  </a:cubicBezTo>
                  <a:cubicBezTo>
                    <a:pt x="f77" y="f48"/>
                    <a:pt x="f77" y="f35"/>
                    <a:pt x="f76" y="f78"/>
                  </a:cubicBezTo>
                  <a:cubicBezTo>
                    <a:pt x="f22" y="f7"/>
                    <a:pt x="f79" y="f80"/>
                    <a:pt x="f18" y="f81"/>
                  </a:cubicBezTo>
                  <a:cubicBezTo>
                    <a:pt x="f82" y="f83"/>
                    <a:pt x="f84" y="f13"/>
                    <a:pt x="f85" y="f86"/>
                  </a:cubicBezTo>
                  <a:cubicBezTo>
                    <a:pt x="f5" y="f87"/>
                    <a:pt x="f12" y="f56"/>
                    <a:pt x="f88" y="f89"/>
                  </a:cubicBezTo>
                  <a:cubicBezTo>
                    <a:pt x="f65" y="f77"/>
                    <a:pt x="f90" y="f20"/>
                    <a:pt x="f91" y="f92"/>
                  </a:cubicBezTo>
                  <a:cubicBezTo>
                    <a:pt x="f93" y="f94"/>
                    <a:pt x="f95" y="f5"/>
                    <a:pt x="f8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EA95B1B0-CE51-49CC-879B-87F71482072C}"/>
                </a:ext>
              </a:extLst>
            </p:cNvPr>
            <p:cNvSpPr/>
            <p:nvPr/>
          </p:nvSpPr>
          <p:spPr>
            <a:xfrm>
              <a:off x="5554586" y="2378025"/>
              <a:ext cx="227301" cy="2288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"/>
                <a:gd name="f7" fmla="val 99"/>
                <a:gd name="f8" fmla="val 102"/>
                <a:gd name="f9" fmla="val 158"/>
                <a:gd name="f10" fmla="val 105"/>
                <a:gd name="f11" fmla="val 156"/>
                <a:gd name="f12" fmla="val 107"/>
                <a:gd name="f13" fmla="val 139"/>
                <a:gd name="f14" fmla="val 123"/>
                <a:gd name="f15" fmla="val 103"/>
                <a:gd name="f16" fmla="val 159"/>
                <a:gd name="f17" fmla="val 100"/>
                <a:gd name="f18" fmla="val 95"/>
                <a:gd name="f19" fmla="val 73"/>
                <a:gd name="f20" fmla="val 153"/>
                <a:gd name="f21" fmla="val 50"/>
                <a:gd name="f22" fmla="val 147"/>
                <a:gd name="f23" fmla="val 28"/>
                <a:gd name="f24" fmla="val 141"/>
                <a:gd name="f25" fmla="val 23"/>
                <a:gd name="f26" fmla="val 140"/>
                <a:gd name="f27" fmla="val 21"/>
                <a:gd name="f28" fmla="val 137"/>
                <a:gd name="f29" fmla="val 19"/>
                <a:gd name="f30" fmla="val 132"/>
                <a:gd name="f31" fmla="val 14"/>
                <a:gd name="f32" fmla="val 110"/>
                <a:gd name="f33" fmla="val 8"/>
                <a:gd name="f34" fmla="val 88"/>
                <a:gd name="f35" fmla="val 2"/>
                <a:gd name="f36" fmla="val 65"/>
                <a:gd name="f37" fmla="val 60"/>
                <a:gd name="f38" fmla="val 56"/>
                <a:gd name="f39" fmla="val 6"/>
                <a:gd name="f40" fmla="val 54"/>
                <a:gd name="f41" fmla="val 13"/>
                <a:gd name="f42" fmla="val 52"/>
                <a:gd name="f43" fmla="val 15"/>
                <a:gd name="f44" fmla="val 16"/>
                <a:gd name="f45" fmla="val 62"/>
                <a:gd name="f46" fmla="val 22"/>
                <a:gd name="f47" fmla="val 82"/>
                <a:gd name="f48" fmla="val 27"/>
                <a:gd name="f49" fmla="val 101"/>
                <a:gd name="f50" fmla="val 32"/>
                <a:gd name="f51" fmla="val 121"/>
                <a:gd name="f52" fmla="val 33"/>
                <a:gd name="f53" fmla="val 125"/>
                <a:gd name="f54" fmla="val 35"/>
                <a:gd name="f55" fmla="val 127"/>
                <a:gd name="f56" fmla="val 39"/>
                <a:gd name="f57" fmla="val 128"/>
                <a:gd name="f58" fmla="val 57"/>
                <a:gd name="f59" fmla="val 133"/>
                <a:gd name="f60" fmla="val 74"/>
                <a:gd name="f61" fmla="val 92"/>
                <a:gd name="f62" fmla="val 142"/>
                <a:gd name="f63" fmla="val 96"/>
                <a:gd name="f64" fmla="val 143"/>
                <a:gd name="f65" fmla="val 98"/>
                <a:gd name="f66" fmla="val 114"/>
                <a:gd name="f67" fmla="val 126"/>
                <a:gd name="f68" fmla="val 75"/>
                <a:gd name="f69" fmla="val 58"/>
                <a:gd name="f70" fmla="val 40"/>
                <a:gd name="f71" fmla="val 36"/>
                <a:gd name="f72" fmla="val 86"/>
                <a:gd name="f73" fmla="val 69"/>
                <a:gd name="f74" fmla="val 18"/>
                <a:gd name="f75" fmla="val 17"/>
                <a:gd name="f76" fmla="val 59"/>
                <a:gd name="f77" fmla="val 55"/>
                <a:gd name="f78" fmla="val 26"/>
                <a:gd name="f79" fmla="val 31"/>
                <a:gd name="f80" fmla="val 45"/>
                <a:gd name="f81" fmla="val 41"/>
                <a:gd name="f82" fmla="val 37"/>
                <a:gd name="f83" fmla="val 29"/>
                <a:gd name="f84" fmla="val 30"/>
                <a:gd name="f85" fmla="val 34"/>
                <a:gd name="f86" fmla="val 25"/>
                <a:gd name="f87" fmla="val 47"/>
                <a:gd name="f88" fmla="val 11"/>
                <a:gd name="f89" fmla="val 4"/>
                <a:gd name="f90" fmla="val 1"/>
                <a:gd name="f91" fmla="val 61"/>
                <a:gd name="f92" fmla="val 87"/>
                <a:gd name="f93" fmla="val 20"/>
                <a:gd name="f94" fmla="val 136"/>
                <a:gd name="f95" fmla="val 146"/>
                <a:gd name="f96" fmla="val 97"/>
                <a:gd name="f97" fmla="+- 0 0 -90"/>
                <a:gd name="f98" fmla="*/ f3 1 160"/>
                <a:gd name="f99" fmla="*/ f4 1 160"/>
                <a:gd name="f100" fmla="val f5"/>
                <a:gd name="f101" fmla="val f6"/>
                <a:gd name="f102" fmla="*/ f97 f0 1"/>
                <a:gd name="f103" fmla="+- f101 0 f100"/>
                <a:gd name="f104" fmla="*/ f102 1 f2"/>
                <a:gd name="f105" fmla="*/ f103 1 160"/>
                <a:gd name="f106" fmla="*/ 160 f103 1"/>
                <a:gd name="f107" fmla="*/ 99 f103 1"/>
                <a:gd name="f108" fmla="*/ 156 f103 1"/>
                <a:gd name="f109" fmla="*/ 107 f103 1"/>
                <a:gd name="f110" fmla="*/ 95 f103 1"/>
                <a:gd name="f111" fmla="*/ 159 f103 1"/>
                <a:gd name="f112" fmla="*/ 28 f103 1"/>
                <a:gd name="f113" fmla="*/ 141 f103 1"/>
                <a:gd name="f114" fmla="*/ 19 f103 1"/>
                <a:gd name="f115" fmla="*/ 132 f103 1"/>
                <a:gd name="f116" fmla="*/ 2 f103 1"/>
                <a:gd name="f117" fmla="*/ 65 f103 1"/>
                <a:gd name="f118" fmla="*/ 6 f103 1"/>
                <a:gd name="f119" fmla="*/ 54 f103 1"/>
                <a:gd name="f120" fmla="*/ 16 f103 1"/>
                <a:gd name="f121" fmla="*/ 62 f103 1"/>
                <a:gd name="f122" fmla="*/ 32 f103 1"/>
                <a:gd name="f123" fmla="*/ 121 f103 1"/>
                <a:gd name="f124" fmla="*/ 39 f103 1"/>
                <a:gd name="f125" fmla="*/ 128 f103 1"/>
                <a:gd name="f126" fmla="*/ 92 f103 1"/>
                <a:gd name="f127" fmla="*/ 142 f103 1"/>
                <a:gd name="f128" fmla="*/ 101 f103 1"/>
                <a:gd name="f129" fmla="*/ 139 f103 1"/>
                <a:gd name="f130" fmla="*/ 140 f103 1"/>
                <a:gd name="f131" fmla="*/ 40 f103 1"/>
                <a:gd name="f132" fmla="*/ 69 f103 1"/>
                <a:gd name="f133" fmla="*/ 18 f103 1"/>
                <a:gd name="f134" fmla="*/ 59 f103 1"/>
                <a:gd name="f135" fmla="*/ 21 f103 1"/>
                <a:gd name="f136" fmla="*/ 45 f103 1"/>
                <a:gd name="f137" fmla="*/ 35 f103 1"/>
                <a:gd name="f138" fmla="*/ 33 f103 1"/>
                <a:gd name="f139" fmla="*/ 36 f103 1"/>
                <a:gd name="f140" fmla="*/ 34 f103 1"/>
                <a:gd name="f141" fmla="*/ 25 f103 1"/>
                <a:gd name="f142" fmla="*/ 4 f103 1"/>
                <a:gd name="f143" fmla="*/ 133 f103 1"/>
                <a:gd name="f144" fmla="*/ 20 f103 1"/>
                <a:gd name="f145" fmla="*/ 27 f103 1"/>
                <a:gd name="f146" fmla="*/ 96 f103 1"/>
                <a:gd name="f147" fmla="+- f104 0 f1"/>
                <a:gd name="f148" fmla="*/ f106 1 160"/>
                <a:gd name="f149" fmla="*/ f107 1 160"/>
                <a:gd name="f150" fmla="*/ f108 1 160"/>
                <a:gd name="f151" fmla="*/ f109 1 160"/>
                <a:gd name="f152" fmla="*/ f110 1 160"/>
                <a:gd name="f153" fmla="*/ f111 1 160"/>
                <a:gd name="f154" fmla="*/ f112 1 160"/>
                <a:gd name="f155" fmla="*/ f113 1 160"/>
                <a:gd name="f156" fmla="*/ f114 1 160"/>
                <a:gd name="f157" fmla="*/ f115 1 160"/>
                <a:gd name="f158" fmla="*/ f116 1 160"/>
                <a:gd name="f159" fmla="*/ f117 1 160"/>
                <a:gd name="f160" fmla="*/ f118 1 160"/>
                <a:gd name="f161" fmla="*/ f119 1 160"/>
                <a:gd name="f162" fmla="*/ f120 1 160"/>
                <a:gd name="f163" fmla="*/ f121 1 160"/>
                <a:gd name="f164" fmla="*/ f122 1 160"/>
                <a:gd name="f165" fmla="*/ f123 1 160"/>
                <a:gd name="f166" fmla="*/ f124 1 160"/>
                <a:gd name="f167" fmla="*/ f125 1 160"/>
                <a:gd name="f168" fmla="*/ f126 1 160"/>
                <a:gd name="f169" fmla="*/ f127 1 160"/>
                <a:gd name="f170" fmla="*/ f128 1 160"/>
                <a:gd name="f171" fmla="*/ f129 1 160"/>
                <a:gd name="f172" fmla="*/ f130 1 160"/>
                <a:gd name="f173" fmla="*/ f131 1 160"/>
                <a:gd name="f174" fmla="*/ f132 1 160"/>
                <a:gd name="f175" fmla="*/ f133 1 160"/>
                <a:gd name="f176" fmla="*/ f134 1 160"/>
                <a:gd name="f177" fmla="*/ f135 1 160"/>
                <a:gd name="f178" fmla="*/ f136 1 160"/>
                <a:gd name="f179" fmla="*/ f137 1 160"/>
                <a:gd name="f180" fmla="*/ f138 1 160"/>
                <a:gd name="f181" fmla="*/ f139 1 160"/>
                <a:gd name="f182" fmla="*/ f140 1 160"/>
                <a:gd name="f183" fmla="*/ f141 1 160"/>
                <a:gd name="f184" fmla="*/ f142 1 160"/>
                <a:gd name="f185" fmla="*/ f143 1 160"/>
                <a:gd name="f186" fmla="*/ f144 1 160"/>
                <a:gd name="f187" fmla="*/ f145 1 160"/>
                <a:gd name="f188" fmla="*/ f146 1 160"/>
                <a:gd name="f189" fmla="*/ 0 1 f105"/>
                <a:gd name="f190" fmla="*/ f101 1 f105"/>
                <a:gd name="f191" fmla="*/ f148 1 f105"/>
                <a:gd name="f192" fmla="*/ f149 1 f105"/>
                <a:gd name="f193" fmla="*/ f150 1 f105"/>
                <a:gd name="f194" fmla="*/ f151 1 f105"/>
                <a:gd name="f195" fmla="*/ f152 1 f105"/>
                <a:gd name="f196" fmla="*/ f153 1 f105"/>
                <a:gd name="f197" fmla="*/ f154 1 f105"/>
                <a:gd name="f198" fmla="*/ f155 1 f105"/>
                <a:gd name="f199" fmla="*/ f156 1 f105"/>
                <a:gd name="f200" fmla="*/ f157 1 f105"/>
                <a:gd name="f201" fmla="*/ f158 1 f105"/>
                <a:gd name="f202" fmla="*/ f159 1 f105"/>
                <a:gd name="f203" fmla="*/ f160 1 f105"/>
                <a:gd name="f204" fmla="*/ f161 1 f105"/>
                <a:gd name="f205" fmla="*/ f162 1 f105"/>
                <a:gd name="f206" fmla="*/ f163 1 f105"/>
                <a:gd name="f207" fmla="*/ f164 1 f105"/>
                <a:gd name="f208" fmla="*/ f165 1 f105"/>
                <a:gd name="f209" fmla="*/ f166 1 f105"/>
                <a:gd name="f210" fmla="*/ f167 1 f105"/>
                <a:gd name="f211" fmla="*/ f168 1 f105"/>
                <a:gd name="f212" fmla="*/ f169 1 f105"/>
                <a:gd name="f213" fmla="*/ f170 1 f105"/>
                <a:gd name="f214" fmla="*/ f171 1 f105"/>
                <a:gd name="f215" fmla="*/ f172 1 f105"/>
                <a:gd name="f216" fmla="*/ f173 1 f105"/>
                <a:gd name="f217" fmla="*/ f174 1 f105"/>
                <a:gd name="f218" fmla="*/ f175 1 f105"/>
                <a:gd name="f219" fmla="*/ f176 1 f105"/>
                <a:gd name="f220" fmla="*/ f177 1 f105"/>
                <a:gd name="f221" fmla="*/ f178 1 f105"/>
                <a:gd name="f222" fmla="*/ f179 1 f105"/>
                <a:gd name="f223" fmla="*/ f180 1 f105"/>
                <a:gd name="f224" fmla="*/ f181 1 f105"/>
                <a:gd name="f225" fmla="*/ f182 1 f105"/>
                <a:gd name="f226" fmla="*/ f183 1 f105"/>
                <a:gd name="f227" fmla="*/ f184 1 f105"/>
                <a:gd name="f228" fmla="*/ f185 1 f105"/>
                <a:gd name="f229" fmla="*/ f186 1 f105"/>
                <a:gd name="f230" fmla="*/ f187 1 f105"/>
                <a:gd name="f231" fmla="*/ f188 1 f105"/>
                <a:gd name="f232" fmla="*/ f189 f98 1"/>
                <a:gd name="f233" fmla="*/ f190 f98 1"/>
                <a:gd name="f234" fmla="*/ f190 f99 1"/>
                <a:gd name="f235" fmla="*/ f189 f99 1"/>
                <a:gd name="f236" fmla="*/ f191 f98 1"/>
                <a:gd name="f237" fmla="*/ f192 f99 1"/>
                <a:gd name="f238" fmla="*/ f193 f98 1"/>
                <a:gd name="f239" fmla="*/ f194 f99 1"/>
                <a:gd name="f240" fmla="*/ f194 f98 1"/>
                <a:gd name="f241" fmla="*/ f193 f99 1"/>
                <a:gd name="f242" fmla="*/ f195 f98 1"/>
                <a:gd name="f243" fmla="*/ f196 f99 1"/>
                <a:gd name="f244" fmla="*/ f197 f98 1"/>
                <a:gd name="f245" fmla="*/ f198 f99 1"/>
                <a:gd name="f246" fmla="*/ f199 f98 1"/>
                <a:gd name="f247" fmla="*/ f200 f99 1"/>
                <a:gd name="f248" fmla="*/ f201 f98 1"/>
                <a:gd name="f249" fmla="*/ f202 f99 1"/>
                <a:gd name="f250" fmla="*/ f203 f98 1"/>
                <a:gd name="f251" fmla="*/ f204 f99 1"/>
                <a:gd name="f252" fmla="*/ f205 f98 1"/>
                <a:gd name="f253" fmla="*/ f206 f99 1"/>
                <a:gd name="f254" fmla="*/ f207 f98 1"/>
                <a:gd name="f255" fmla="*/ f208 f99 1"/>
                <a:gd name="f256" fmla="*/ f209 f98 1"/>
                <a:gd name="f257" fmla="*/ f210 f99 1"/>
                <a:gd name="f258" fmla="*/ f211 f98 1"/>
                <a:gd name="f259" fmla="*/ f212 f99 1"/>
                <a:gd name="f260" fmla="*/ f213 f98 1"/>
                <a:gd name="f261" fmla="*/ f214 f99 1"/>
                <a:gd name="f262" fmla="*/ f215 f98 1"/>
                <a:gd name="f263" fmla="*/ f213 f99 1"/>
                <a:gd name="f264" fmla="*/ f212 f98 1"/>
                <a:gd name="f265" fmla="*/ f211 f99 1"/>
                <a:gd name="f266" fmla="*/ f210 f98 1"/>
                <a:gd name="f267" fmla="*/ f216 f99 1"/>
                <a:gd name="f268" fmla="*/ f208 f98 1"/>
                <a:gd name="f269" fmla="*/ f207 f99 1"/>
                <a:gd name="f270" fmla="*/ f217 f98 1"/>
                <a:gd name="f271" fmla="*/ f218 f99 1"/>
                <a:gd name="f272" fmla="*/ f219 f98 1"/>
                <a:gd name="f273" fmla="*/ f220 f99 1"/>
                <a:gd name="f274" fmla="*/ f221 f98 1"/>
                <a:gd name="f275" fmla="*/ f222 f99 1"/>
                <a:gd name="f276" fmla="*/ f223 f98 1"/>
                <a:gd name="f277" fmla="*/ f224 f99 1"/>
                <a:gd name="f278" fmla="*/ f225 f98 1"/>
                <a:gd name="f279" fmla="*/ f226 f99 1"/>
                <a:gd name="f280" fmla="*/ f204 f98 1"/>
                <a:gd name="f281" fmla="*/ f227 f99 1"/>
                <a:gd name="f282" fmla="*/ f202 f98 1"/>
                <a:gd name="f283" fmla="*/ f201 f99 1"/>
                <a:gd name="f284" fmla="*/ f228 f98 1"/>
                <a:gd name="f285" fmla="*/ f229 f99 1"/>
                <a:gd name="f286" fmla="*/ f230 f99 1"/>
                <a:gd name="f287" fmla="*/ f196 f98 1"/>
                <a:gd name="f288" fmla="*/ f231 f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36" y="f237"/>
                </a:cxn>
                <a:cxn ang="f147">
                  <a:pos x="f238" y="f239"/>
                </a:cxn>
                <a:cxn ang="f147">
                  <a:pos x="f240" y="f241"/>
                </a:cxn>
                <a:cxn ang="f147">
                  <a:pos x="f242" y="f243"/>
                </a:cxn>
                <a:cxn ang="f147">
                  <a:pos x="f244" y="f245"/>
                </a:cxn>
                <a:cxn ang="f147">
                  <a:pos x="f246" y="f247"/>
                </a:cxn>
                <a:cxn ang="f147">
                  <a:pos x="f248" y="f249"/>
                </a:cxn>
                <a:cxn ang="f147">
                  <a:pos x="f250" y="f251"/>
                </a:cxn>
                <a:cxn ang="f147">
                  <a:pos x="f252" y="f253"/>
                </a:cxn>
                <a:cxn ang="f147">
                  <a:pos x="f254" y="f255"/>
                </a:cxn>
                <a:cxn ang="f147">
                  <a:pos x="f256" y="f257"/>
                </a:cxn>
                <a:cxn ang="f147">
                  <a:pos x="f258" y="f259"/>
                </a:cxn>
                <a:cxn ang="f147">
                  <a:pos x="f260" y="f261"/>
                </a:cxn>
                <a:cxn ang="f147">
                  <a:pos x="f262" y="f263"/>
                </a:cxn>
                <a:cxn ang="f147">
                  <a:pos x="f264" y="f265"/>
                </a:cxn>
                <a:cxn ang="f147">
                  <a:pos x="f266" y="f267"/>
                </a:cxn>
                <a:cxn ang="f147">
                  <a:pos x="f268" y="f269"/>
                </a:cxn>
                <a:cxn ang="f147">
                  <a:pos x="f270" y="f271"/>
                </a:cxn>
                <a:cxn ang="f147">
                  <a:pos x="f272" y="f273"/>
                </a:cxn>
                <a:cxn ang="f147">
                  <a:pos x="f274" y="f275"/>
                </a:cxn>
                <a:cxn ang="f147">
                  <a:pos x="f276" y="f277"/>
                </a:cxn>
                <a:cxn ang="f147">
                  <a:pos x="f278" y="f279"/>
                </a:cxn>
                <a:cxn ang="f147">
                  <a:pos x="f280" y="f281"/>
                </a:cxn>
                <a:cxn ang="f147">
                  <a:pos x="f282" y="f283"/>
                </a:cxn>
                <a:cxn ang="f147">
                  <a:pos x="f284" y="f285"/>
                </a:cxn>
                <a:cxn ang="f147">
                  <a:pos x="f262" y="f286"/>
                </a:cxn>
                <a:cxn ang="f147">
                  <a:pos x="f287" y="f288"/>
                </a:cxn>
                <a:cxn ang="f147">
                  <a:pos x="f236" y="f237"/>
                </a:cxn>
              </a:cxnLst>
              <a:rect l="f232" t="f235" r="f233" b="f234"/>
              <a:pathLst>
                <a:path w="160" h="160">
                  <a:moveTo>
                    <a:pt x="f6" y="f7"/>
                  </a:moveTo>
                  <a:cubicBezTo>
                    <a:pt x="f6" y="f8"/>
                    <a:pt x="f9" y="f10"/>
                    <a:pt x="f11" y="f12"/>
                  </a:cubicBezTo>
                  <a:cubicBezTo>
                    <a:pt x="f13" y="f14"/>
                    <a:pt x="f14" y="f13"/>
                    <a:pt x="f12" y="f11"/>
                  </a:cubicBezTo>
                  <a:cubicBezTo>
                    <a:pt x="f15" y="f16"/>
                    <a:pt x="f17" y="f6"/>
                    <a:pt x="f18" y="f16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5" y="f37"/>
                    <a:pt x="f5" y="f38"/>
                    <a:pt x="f39" y="f40"/>
                  </a:cubicBezTo>
                  <a:cubicBezTo>
                    <a:pt x="f41" y="f42"/>
                    <a:pt x="f43" y="f38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28"/>
                    <a:pt x="f61" y="f62"/>
                  </a:cubicBezTo>
                  <a:cubicBezTo>
                    <a:pt x="f63" y="f64"/>
                    <a:pt x="f65" y="f64"/>
                    <a:pt x="f49" y="f13"/>
                  </a:cubicBezTo>
                  <a:cubicBezTo>
                    <a:pt x="f66" y="f67"/>
                    <a:pt x="f55" y="f66"/>
                    <a:pt x="f26" y="f49"/>
                  </a:cubicBezTo>
                  <a:cubicBezTo>
                    <a:pt x="f64" y="f65"/>
                    <a:pt x="f64" y="f63"/>
                    <a:pt x="f62" y="f61"/>
                  </a:cubicBezTo>
                  <a:cubicBezTo>
                    <a:pt x="f28" y="f68"/>
                    <a:pt x="f59" y="f69"/>
                    <a:pt x="f57" y="f70"/>
                  </a:cubicBezTo>
                  <a:cubicBezTo>
                    <a:pt x="f55" y="f71"/>
                    <a:pt x="f53" y="f52"/>
                    <a:pt x="f51" y="f50"/>
                  </a:cubicBezTo>
                  <a:cubicBezTo>
                    <a:pt x="f15" y="f23"/>
                    <a:pt x="f72" y="f25"/>
                    <a:pt x="f73" y="f74"/>
                  </a:cubicBezTo>
                  <a:cubicBezTo>
                    <a:pt x="f36" y="f75"/>
                    <a:pt x="f45" y="f74"/>
                    <a:pt x="f76" y="f27"/>
                  </a:cubicBezTo>
                  <a:cubicBezTo>
                    <a:pt x="f77" y="f78"/>
                    <a:pt x="f21" y="f79"/>
                    <a:pt x="f80" y="f54"/>
                  </a:cubicBezTo>
                  <a:cubicBezTo>
                    <a:pt x="f81" y="f56"/>
                    <a:pt x="f82" y="f70"/>
                    <a:pt x="f52" y="f71"/>
                  </a:cubicBezTo>
                  <a:cubicBezTo>
                    <a:pt x="f83" y="f50"/>
                    <a:pt x="f84" y="f23"/>
                    <a:pt x="f85" y="f86"/>
                  </a:cubicBezTo>
                  <a:cubicBezTo>
                    <a:pt x="f81" y="f74"/>
                    <a:pt x="f87" y="f88"/>
                    <a:pt x="f40" y="f89"/>
                  </a:cubicBezTo>
                  <a:cubicBezTo>
                    <a:pt x="f58" y="f90"/>
                    <a:pt x="f91" y="f5"/>
                    <a:pt x="f36" y="f35"/>
                  </a:cubicBezTo>
                  <a:cubicBezTo>
                    <a:pt x="f92" y="f33"/>
                    <a:pt x="f32" y="f31"/>
                    <a:pt x="f59" y="f93"/>
                  </a:cubicBezTo>
                  <a:cubicBezTo>
                    <a:pt x="f94" y="f27"/>
                    <a:pt x="f13" y="f46"/>
                    <a:pt x="f26" y="f48"/>
                  </a:cubicBezTo>
                  <a:cubicBezTo>
                    <a:pt x="f95" y="f21"/>
                    <a:pt x="f20" y="f19"/>
                    <a:pt x="f16" y="f63"/>
                  </a:cubicBezTo>
                  <a:cubicBezTo>
                    <a:pt x="f16" y="f96"/>
                    <a:pt x="f16" y="f65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66F1B2AA-794E-438A-8490-41CBCA2F8B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785"/>
          <a:stretch/>
        </p:blipFill>
        <p:spPr>
          <a:xfrm>
            <a:off x="399491" y="3812344"/>
            <a:ext cx="3088306" cy="30456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A4502C-C3EF-4D07-9882-7B84215FEBB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33950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lvl="0" indent="0" algn="ctr">
              <a:buNone/>
            </a:pPr>
            <a:r>
              <a:rPr lang="en-US" sz="540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Infographic Style</a:t>
            </a: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A41B79D4-6FAC-4CB3-B900-05DC9578666B}"/>
              </a:ext>
            </a:extLst>
          </p:cNvPr>
          <p:cNvSpPr txBox="1"/>
          <p:nvPr/>
        </p:nvSpPr>
        <p:spPr>
          <a:xfrm>
            <a:off x="6358911" y="2137901"/>
            <a:ext cx="4914404" cy="1661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4CB5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We Create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4CB5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Quality Professional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4CB5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PPT Presentation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023E7512-7A36-4F72-B43F-8678ABA73278}"/>
              </a:ext>
            </a:extLst>
          </p:cNvPr>
          <p:cNvSpPr txBox="1"/>
          <p:nvPr/>
        </p:nvSpPr>
        <p:spPr>
          <a:xfrm>
            <a:off x="6358911" y="4095094"/>
            <a:ext cx="5163699" cy="21236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Arial Unicode MS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4" name="Diagrama de flujo: retraso 13">
            <a:extLst>
              <a:ext uri="{FF2B5EF4-FFF2-40B4-BE49-F238E27FC236}">
                <a16:creationId xmlns:a16="http://schemas.microsoft.com/office/drawing/2014/main" id="{CA0C3FE0-E399-4F63-8AF5-4CC479919151}"/>
              </a:ext>
            </a:extLst>
          </p:cNvPr>
          <p:cNvSpPr/>
          <p:nvPr/>
        </p:nvSpPr>
        <p:spPr>
          <a:xfrm>
            <a:off x="0" y="2252133"/>
            <a:ext cx="4605867" cy="4605867"/>
          </a:xfrm>
          <a:prstGeom prst="flowChartDelay">
            <a:avLst/>
          </a:prstGeom>
          <a:solidFill>
            <a:srgbClr val="004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12223A5-3F2B-4547-A6D5-D0DBE1D2DB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59139" y="740848"/>
            <a:ext cx="7624213" cy="61298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A8FC2282-E688-4A53-93E6-209CA45A4929}"/>
              </a:ext>
            </a:extLst>
          </p:cNvPr>
          <p:cNvSpPr/>
          <p:nvPr/>
        </p:nvSpPr>
        <p:spPr>
          <a:xfrm rot="5400000">
            <a:off x="5310014" y="-242658"/>
            <a:ext cx="6092378" cy="6577695"/>
          </a:xfrm>
          <a:prstGeom prst="flowChartDelay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A613A1F-E60F-49C1-A6E4-815EAE20BDE9}"/>
              </a:ext>
            </a:extLst>
          </p:cNvPr>
          <p:cNvSpPr txBox="1"/>
          <p:nvPr/>
        </p:nvSpPr>
        <p:spPr>
          <a:xfrm>
            <a:off x="741386" y="435784"/>
            <a:ext cx="4326337" cy="2215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0D0D0D"/>
                </a:solidFill>
                <a:uFillTx/>
                <a:latin typeface="Arial"/>
                <a:ea typeface="Arial Unicode MS"/>
              </a:rPr>
              <a:t>We Create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0D0D0D"/>
                </a:solidFill>
                <a:uFillTx/>
                <a:latin typeface="Arial"/>
                <a:ea typeface="Arial Unicode MS"/>
              </a:rPr>
              <a:t>Quality Professional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0D0D0D"/>
                </a:solidFill>
                <a:uFillTx/>
                <a:latin typeface="Arial"/>
                <a:ea typeface="Arial Unicode MS"/>
              </a:rPr>
              <a:t>PPT Presentation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4A9A23D-34F0-41A1-A681-1D0ACE47B52C}"/>
              </a:ext>
            </a:extLst>
          </p:cNvPr>
          <p:cNvSpPr txBox="1"/>
          <p:nvPr/>
        </p:nvSpPr>
        <p:spPr>
          <a:xfrm>
            <a:off x="633258" y="2721117"/>
            <a:ext cx="3059719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A6A6A6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Modern  PowerPoint  Presentation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02FCB5A-1CEC-40AD-89F2-F3CC1223A022}"/>
              </a:ext>
            </a:extLst>
          </p:cNvPr>
          <p:cNvSpPr txBox="1"/>
          <p:nvPr/>
        </p:nvSpPr>
        <p:spPr>
          <a:xfrm>
            <a:off x="633258" y="3474409"/>
            <a:ext cx="305971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A07DF7A-EB9B-4A27-B557-76D8012ED5B8}"/>
              </a:ext>
            </a:extLst>
          </p:cNvPr>
          <p:cNvSpPr txBox="1"/>
          <p:nvPr/>
        </p:nvSpPr>
        <p:spPr>
          <a:xfrm>
            <a:off x="633258" y="4720141"/>
            <a:ext cx="305971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98CCDE6-E753-438A-9B3D-BDCFC17908AB}"/>
              </a:ext>
            </a:extLst>
          </p:cNvPr>
          <p:cNvSpPr/>
          <p:nvPr/>
        </p:nvSpPr>
        <p:spPr>
          <a:xfrm>
            <a:off x="0" y="6137779"/>
            <a:ext cx="12191996" cy="7483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41"/>
              <a:gd name="f7" fmla="val 277"/>
              <a:gd name="f8" fmla="val 2595"/>
              <a:gd name="f9" fmla="val 139"/>
              <a:gd name="f10" fmla="val 2932"/>
              <a:gd name="f11" fmla="val 2830"/>
              <a:gd name="f12" fmla="val 2731"/>
              <a:gd name="f13" fmla="val 34"/>
              <a:gd name="f14" fmla="val 2650"/>
              <a:gd name="f15" fmla="val 96"/>
              <a:gd name="f16" fmla="+- 0 0 -90"/>
              <a:gd name="f17" fmla="*/ f3 1 3841"/>
              <a:gd name="f18" fmla="*/ f4 1 277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3841"/>
              <a:gd name="f27" fmla="*/ f23 1 277"/>
              <a:gd name="f28" fmla="*/ 2595 f24 1"/>
              <a:gd name="f29" fmla="*/ 139 f23 1"/>
              <a:gd name="f30" fmla="*/ 0 f24 1"/>
              <a:gd name="f31" fmla="*/ 277 f23 1"/>
              <a:gd name="f32" fmla="*/ 3841 f24 1"/>
              <a:gd name="f33" fmla="*/ 0 f23 1"/>
              <a:gd name="f34" fmla="*/ 2932 f24 1"/>
              <a:gd name="f35" fmla="*/ 2650 f24 1"/>
              <a:gd name="f36" fmla="*/ 96 f23 1"/>
              <a:gd name="f37" fmla="+- f25 0 f1"/>
              <a:gd name="f38" fmla="*/ f28 1 3841"/>
              <a:gd name="f39" fmla="*/ f29 1 277"/>
              <a:gd name="f40" fmla="*/ f30 1 3841"/>
              <a:gd name="f41" fmla="*/ f31 1 277"/>
              <a:gd name="f42" fmla="*/ f32 1 3841"/>
              <a:gd name="f43" fmla="*/ f33 1 277"/>
              <a:gd name="f44" fmla="*/ f34 1 3841"/>
              <a:gd name="f45" fmla="*/ f35 1 3841"/>
              <a:gd name="f46" fmla="*/ f36 1 277"/>
              <a:gd name="f47" fmla="*/ 0 1 f26"/>
              <a:gd name="f48" fmla="*/ f20 1 f26"/>
              <a:gd name="f49" fmla="*/ 0 1 f27"/>
              <a:gd name="f50" fmla="*/ f21 1 f27"/>
              <a:gd name="f51" fmla="*/ f38 1 f26"/>
              <a:gd name="f52" fmla="*/ f39 1 f27"/>
              <a:gd name="f53" fmla="*/ f40 1 f26"/>
              <a:gd name="f54" fmla="*/ f41 1 f27"/>
              <a:gd name="f55" fmla="*/ f42 1 f26"/>
              <a:gd name="f56" fmla="*/ f43 1 f27"/>
              <a:gd name="f57" fmla="*/ f44 1 f26"/>
              <a:gd name="f58" fmla="*/ f45 1 f26"/>
              <a:gd name="f59" fmla="*/ f46 1 f27"/>
              <a:gd name="f60" fmla="*/ f47 f17 1"/>
              <a:gd name="f61" fmla="*/ f48 f17 1"/>
              <a:gd name="f62" fmla="*/ f50 f18 1"/>
              <a:gd name="f63" fmla="*/ f49 f18 1"/>
              <a:gd name="f64" fmla="*/ f51 f17 1"/>
              <a:gd name="f65" fmla="*/ f52 f18 1"/>
              <a:gd name="f66" fmla="*/ f53 f17 1"/>
              <a:gd name="f67" fmla="*/ f54 f18 1"/>
              <a:gd name="f68" fmla="*/ f55 f17 1"/>
              <a:gd name="f69" fmla="*/ f56 f18 1"/>
              <a:gd name="f70" fmla="*/ f57 f17 1"/>
              <a:gd name="f71" fmla="*/ f58 f17 1"/>
              <a:gd name="f72" fmla="*/ f59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4" y="f65"/>
              </a:cxn>
              <a:cxn ang="f37">
                <a:pos x="f66" y="f65"/>
              </a:cxn>
              <a:cxn ang="f37">
                <a:pos x="f66" y="f67"/>
              </a:cxn>
              <a:cxn ang="f37">
                <a:pos x="f68" y="f67"/>
              </a:cxn>
              <a:cxn ang="f37">
                <a:pos x="f68" y="f69"/>
              </a:cxn>
              <a:cxn ang="f37">
                <a:pos x="f70" y="f69"/>
              </a:cxn>
              <a:cxn ang="f37">
                <a:pos x="f71" y="f72"/>
              </a:cxn>
              <a:cxn ang="f37">
                <a:pos x="f64" y="f65"/>
              </a:cxn>
            </a:cxnLst>
            <a:rect l="f60" t="f63" r="f61" b="f62"/>
            <a:pathLst>
              <a:path w="3841" h="277">
                <a:moveTo>
                  <a:pt x="f8" y="f9"/>
                </a:moveTo>
                <a:cubicBezTo>
                  <a:pt x="f5" y="f9"/>
                  <a:pt x="f5" y="f9"/>
                  <a:pt x="f5" y="f9"/>
                </a:cubicBezTo>
                <a:cubicBezTo>
                  <a:pt x="f5" y="f7"/>
                  <a:pt x="f5" y="f7"/>
                  <a:pt x="f5" y="f7"/>
                </a:cubicBezTo>
                <a:cubicBezTo>
                  <a:pt x="f6" y="f7"/>
                  <a:pt x="f6" y="f7"/>
                  <a:pt x="f6" y="f7"/>
                </a:cubicBezTo>
                <a:cubicBezTo>
                  <a:pt x="f6" y="f5"/>
                  <a:pt x="f6" y="f5"/>
                  <a:pt x="f6" y="f5"/>
                </a:cubicBezTo>
                <a:cubicBezTo>
                  <a:pt x="f10" y="f5"/>
                  <a:pt x="f10" y="f5"/>
                  <a:pt x="f10" y="f5"/>
                </a:cubicBezTo>
                <a:cubicBezTo>
                  <a:pt x="f11" y="f5"/>
                  <a:pt x="f12" y="f13"/>
                  <a:pt x="f14" y="f15"/>
                </a:cubicBezTo>
                <a:lnTo>
                  <a:pt x="f8" y="f9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D6BF7A0-FEF8-434B-B4D2-A8392CCC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101" y="765621"/>
            <a:ext cx="4920711" cy="6858000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81784-5F70-4840-AA39-4AB4E5EECEF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33950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lvl="0" indent="0" algn="ctr">
              <a:buNone/>
            </a:pPr>
            <a:r>
              <a:rPr lang="en-US" sz="540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Infographic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8FD12C-2C6D-4B4F-B341-074B6EF447B2}"/>
              </a:ext>
            </a:extLst>
          </p:cNvPr>
          <p:cNvSpPr/>
          <p:nvPr/>
        </p:nvSpPr>
        <p:spPr>
          <a:xfrm>
            <a:off x="0" y="4065861"/>
            <a:ext cx="7818787" cy="185577"/>
          </a:xfrm>
          <a:prstGeom prst="rect">
            <a:avLst/>
          </a:pr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948A54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22BFAA99-D78A-49AE-9583-1C2140178A6C}"/>
              </a:ext>
            </a:extLst>
          </p:cNvPr>
          <p:cNvGrpSpPr/>
          <p:nvPr/>
        </p:nvGrpSpPr>
        <p:grpSpPr>
          <a:xfrm>
            <a:off x="551044" y="5327852"/>
            <a:ext cx="1873523" cy="1107996"/>
            <a:chOff x="551044" y="5327852"/>
            <a:chExt cx="1873523" cy="1107996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0E096A00-0C36-4198-8A8B-DD4F7349ABF1}"/>
                </a:ext>
              </a:extLst>
            </p:cNvPr>
            <p:cNvSpPr txBox="1"/>
            <p:nvPr/>
          </p:nvSpPr>
          <p:spPr>
            <a:xfrm>
              <a:off x="551044" y="5327852"/>
              <a:ext cx="1873514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7D6BEED6-00CA-48E4-8B14-E545709FDD3E}"/>
                </a:ext>
              </a:extLst>
            </p:cNvPr>
            <p:cNvSpPr txBox="1"/>
            <p:nvPr/>
          </p:nvSpPr>
          <p:spPr>
            <a:xfrm>
              <a:off x="551044" y="5604851"/>
              <a:ext cx="1873523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DFCC96CD-CF75-455D-8D0C-992B29A8A683}"/>
              </a:ext>
            </a:extLst>
          </p:cNvPr>
          <p:cNvGrpSpPr/>
          <p:nvPr/>
        </p:nvGrpSpPr>
        <p:grpSpPr>
          <a:xfrm>
            <a:off x="2743273" y="5327852"/>
            <a:ext cx="1873523" cy="1107996"/>
            <a:chOff x="2743273" y="5327852"/>
            <a:chExt cx="1873523" cy="1107996"/>
          </a:xfrm>
        </p:grpSpPr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0E939C37-FBF0-4AF2-A9CD-91596244CEAD}"/>
                </a:ext>
              </a:extLst>
            </p:cNvPr>
            <p:cNvSpPr txBox="1"/>
            <p:nvPr/>
          </p:nvSpPr>
          <p:spPr>
            <a:xfrm>
              <a:off x="2743273" y="5327852"/>
              <a:ext cx="1873514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03FB2630-DEAB-4EBC-B6A9-51130346EE98}"/>
                </a:ext>
              </a:extLst>
            </p:cNvPr>
            <p:cNvSpPr txBox="1"/>
            <p:nvPr/>
          </p:nvSpPr>
          <p:spPr>
            <a:xfrm>
              <a:off x="2743273" y="5604851"/>
              <a:ext cx="1873523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64BD4220-4812-4A78-BC14-B8E878A388FD}"/>
              </a:ext>
            </a:extLst>
          </p:cNvPr>
          <p:cNvGrpSpPr/>
          <p:nvPr/>
        </p:nvGrpSpPr>
        <p:grpSpPr>
          <a:xfrm>
            <a:off x="4935492" y="5327852"/>
            <a:ext cx="1873523" cy="1107996"/>
            <a:chOff x="4935492" y="5327852"/>
            <a:chExt cx="1873523" cy="1107996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664C6060-B911-4DE9-AD84-79AA19032FAB}"/>
                </a:ext>
              </a:extLst>
            </p:cNvPr>
            <p:cNvSpPr txBox="1"/>
            <p:nvPr/>
          </p:nvSpPr>
          <p:spPr>
            <a:xfrm>
              <a:off x="4935492" y="5327852"/>
              <a:ext cx="1873514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8F251420-D8B3-45FA-A579-50FECDBCAF57}"/>
                </a:ext>
              </a:extLst>
            </p:cNvPr>
            <p:cNvSpPr txBox="1"/>
            <p:nvPr/>
          </p:nvSpPr>
          <p:spPr>
            <a:xfrm>
              <a:off x="4935492" y="5604851"/>
              <a:ext cx="1873523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3" name="TextBox 15">
            <a:extLst>
              <a:ext uri="{FF2B5EF4-FFF2-40B4-BE49-F238E27FC236}">
                <a16:creationId xmlns:a16="http://schemas.microsoft.com/office/drawing/2014/main" id="{24788276-7E91-4EF7-8E8E-30CC13580ABE}"/>
              </a:ext>
            </a:extLst>
          </p:cNvPr>
          <p:cNvSpPr txBox="1"/>
          <p:nvPr/>
        </p:nvSpPr>
        <p:spPr>
          <a:xfrm>
            <a:off x="668188" y="3050200"/>
            <a:ext cx="5891689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C36A8E3-6C02-493A-B190-8A361ECFC20F}"/>
              </a:ext>
            </a:extLst>
          </p:cNvPr>
          <p:cNvSpPr txBox="1"/>
          <p:nvPr/>
        </p:nvSpPr>
        <p:spPr>
          <a:xfrm>
            <a:off x="668188" y="2060527"/>
            <a:ext cx="6140826" cy="861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We Create Quality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Professional PPT Presentation</a:t>
            </a:r>
          </a:p>
        </p:txBody>
      </p:sp>
      <p:sp>
        <p:nvSpPr>
          <p:cNvPr id="15" name="Freeform: Shape 24">
            <a:extLst>
              <a:ext uri="{FF2B5EF4-FFF2-40B4-BE49-F238E27FC236}">
                <a16:creationId xmlns:a16="http://schemas.microsoft.com/office/drawing/2014/main" id="{C03135BE-07EF-44DE-9D90-0AC86C12D7F1}"/>
              </a:ext>
            </a:extLst>
          </p:cNvPr>
          <p:cNvSpPr/>
          <p:nvPr/>
        </p:nvSpPr>
        <p:spPr>
          <a:xfrm>
            <a:off x="7613020" y="2207325"/>
            <a:ext cx="4128406" cy="18788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21357"/>
              <a:gd name="f7" fmla="val 1453951"/>
              <a:gd name="f8" fmla="val 1606078"/>
              <a:gd name="f9" fmla="val 7"/>
              <a:gd name="f10" fmla="val 2442699"/>
              <a:gd name="f11" fmla="val -2491"/>
              <a:gd name="f12" fmla="val 3133365"/>
              <a:gd name="f13" fmla="val 630040"/>
              <a:gd name="f14" fmla="val 3220819"/>
              <a:gd name="f15" fmla="val 1444418"/>
              <a:gd name="f16" fmla="val 3051593"/>
              <a:gd name="f17" fmla="val 3030220"/>
              <a:gd name="f18" fmla="val 1319043"/>
              <a:gd name="f19" fmla="val 2891565"/>
              <a:gd name="f20" fmla="val 660159"/>
              <a:gd name="f21" fmla="val 2306017"/>
              <a:gd name="f22" fmla="val 166741"/>
              <a:gd name="f23" fmla="val 1606581"/>
              <a:gd name="f24" fmla="val 168829"/>
              <a:gd name="f25" fmla="val 907145"/>
              <a:gd name="f26" fmla="val 170917"/>
              <a:gd name="f27" fmla="val 324554"/>
              <a:gd name="f28" fmla="val 667820"/>
              <a:gd name="f29" fmla="val 189834"/>
              <a:gd name="f30" fmla="val 1327522"/>
              <a:gd name="f31" fmla="val 170578"/>
              <a:gd name="f32" fmla="val 24429"/>
              <a:gd name="f33" fmla="val 1293566"/>
              <a:gd name="f34" fmla="val 174829"/>
              <a:gd name="f35" fmla="val 557079"/>
              <a:gd name="f36" fmla="val 825232"/>
              <a:gd name="f37" fmla="val 2338"/>
              <a:gd name="f38" fmla="+- 0 0 -90"/>
              <a:gd name="f39" fmla="*/ f3 1 3221357"/>
              <a:gd name="f40" fmla="*/ f4 1 1453951"/>
              <a:gd name="f41" fmla="val f5"/>
              <a:gd name="f42" fmla="val f6"/>
              <a:gd name="f43" fmla="val f7"/>
              <a:gd name="f44" fmla="*/ f38 f0 1"/>
              <a:gd name="f45" fmla="+- f43 0 f41"/>
              <a:gd name="f46" fmla="+- f42 0 f41"/>
              <a:gd name="f47" fmla="*/ f44 1 f2"/>
              <a:gd name="f48" fmla="*/ f46 1 3221357"/>
              <a:gd name="f49" fmla="*/ f45 1 1453951"/>
              <a:gd name="f50" fmla="*/ 1606078 f46 1"/>
              <a:gd name="f51" fmla="*/ 7 f45 1"/>
              <a:gd name="f52" fmla="*/ 3220819 f46 1"/>
              <a:gd name="f53" fmla="*/ 1444418 f45 1"/>
              <a:gd name="f54" fmla="*/ 3221357 f46 1"/>
              <a:gd name="f55" fmla="*/ 1453951 f45 1"/>
              <a:gd name="f56" fmla="*/ 3051593 f46 1"/>
              <a:gd name="f57" fmla="*/ 3030220 f46 1"/>
              <a:gd name="f58" fmla="*/ 1319043 f45 1"/>
              <a:gd name="f59" fmla="*/ 1606581 f46 1"/>
              <a:gd name="f60" fmla="*/ 168829 f45 1"/>
              <a:gd name="f61" fmla="*/ 189834 f46 1"/>
              <a:gd name="f62" fmla="*/ 1327522 f45 1"/>
              <a:gd name="f63" fmla="*/ 170578 f46 1"/>
              <a:gd name="f64" fmla="*/ 0 f46 1"/>
              <a:gd name="f65" fmla="*/ 24429 f46 1"/>
              <a:gd name="f66" fmla="*/ 1293566 f45 1"/>
              <a:gd name="f67" fmla="+- f47 0 f1"/>
              <a:gd name="f68" fmla="*/ f50 1 3221357"/>
              <a:gd name="f69" fmla="*/ f51 1 1453951"/>
              <a:gd name="f70" fmla="*/ f52 1 3221357"/>
              <a:gd name="f71" fmla="*/ f53 1 1453951"/>
              <a:gd name="f72" fmla="*/ f54 1 3221357"/>
              <a:gd name="f73" fmla="*/ f55 1 1453951"/>
              <a:gd name="f74" fmla="*/ f56 1 3221357"/>
              <a:gd name="f75" fmla="*/ f57 1 3221357"/>
              <a:gd name="f76" fmla="*/ f58 1 1453951"/>
              <a:gd name="f77" fmla="*/ f59 1 3221357"/>
              <a:gd name="f78" fmla="*/ f60 1 1453951"/>
              <a:gd name="f79" fmla="*/ f61 1 3221357"/>
              <a:gd name="f80" fmla="*/ f62 1 1453951"/>
              <a:gd name="f81" fmla="*/ f63 1 3221357"/>
              <a:gd name="f82" fmla="*/ f64 1 3221357"/>
              <a:gd name="f83" fmla="*/ f65 1 3221357"/>
              <a:gd name="f84" fmla="*/ f66 1 1453951"/>
              <a:gd name="f85" fmla="*/ f41 1 f48"/>
              <a:gd name="f86" fmla="*/ f42 1 f48"/>
              <a:gd name="f87" fmla="*/ f41 1 f49"/>
              <a:gd name="f88" fmla="*/ f43 1 f49"/>
              <a:gd name="f89" fmla="*/ f68 1 f48"/>
              <a:gd name="f90" fmla="*/ f69 1 f49"/>
              <a:gd name="f91" fmla="*/ f70 1 f48"/>
              <a:gd name="f92" fmla="*/ f71 1 f49"/>
              <a:gd name="f93" fmla="*/ f72 1 f48"/>
              <a:gd name="f94" fmla="*/ f73 1 f49"/>
              <a:gd name="f95" fmla="*/ f74 1 f48"/>
              <a:gd name="f96" fmla="*/ f75 1 f48"/>
              <a:gd name="f97" fmla="*/ f76 1 f49"/>
              <a:gd name="f98" fmla="*/ f77 1 f48"/>
              <a:gd name="f99" fmla="*/ f78 1 f49"/>
              <a:gd name="f100" fmla="*/ f79 1 f48"/>
              <a:gd name="f101" fmla="*/ f80 1 f49"/>
              <a:gd name="f102" fmla="*/ f81 1 f48"/>
              <a:gd name="f103" fmla="*/ f82 1 f48"/>
              <a:gd name="f104" fmla="*/ f83 1 f48"/>
              <a:gd name="f105" fmla="*/ f84 1 f49"/>
              <a:gd name="f106" fmla="*/ f85 f39 1"/>
              <a:gd name="f107" fmla="*/ f86 f39 1"/>
              <a:gd name="f108" fmla="*/ f88 f40 1"/>
              <a:gd name="f109" fmla="*/ f87 f40 1"/>
              <a:gd name="f110" fmla="*/ f89 f39 1"/>
              <a:gd name="f111" fmla="*/ f90 f40 1"/>
              <a:gd name="f112" fmla="*/ f91 f39 1"/>
              <a:gd name="f113" fmla="*/ f92 f40 1"/>
              <a:gd name="f114" fmla="*/ f93 f39 1"/>
              <a:gd name="f115" fmla="*/ f94 f40 1"/>
              <a:gd name="f116" fmla="*/ f95 f39 1"/>
              <a:gd name="f117" fmla="*/ f96 f39 1"/>
              <a:gd name="f118" fmla="*/ f97 f40 1"/>
              <a:gd name="f119" fmla="*/ f98 f39 1"/>
              <a:gd name="f120" fmla="*/ f99 f40 1"/>
              <a:gd name="f121" fmla="*/ f100 f39 1"/>
              <a:gd name="f122" fmla="*/ f101 f40 1"/>
              <a:gd name="f123" fmla="*/ f102 f39 1"/>
              <a:gd name="f124" fmla="*/ f103 f39 1"/>
              <a:gd name="f125" fmla="*/ f104 f39 1"/>
              <a:gd name="f126" fmla="*/ f105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110" y="f111"/>
              </a:cxn>
              <a:cxn ang="f67">
                <a:pos x="f112" y="f113"/>
              </a:cxn>
              <a:cxn ang="f67">
                <a:pos x="f114" y="f115"/>
              </a:cxn>
              <a:cxn ang="f67">
                <a:pos x="f116" y="f115"/>
              </a:cxn>
              <a:cxn ang="f67">
                <a:pos x="f117" y="f118"/>
              </a:cxn>
              <a:cxn ang="f67">
                <a:pos x="f119" y="f120"/>
              </a:cxn>
              <a:cxn ang="f67">
                <a:pos x="f121" y="f122"/>
              </a:cxn>
              <a:cxn ang="f67">
                <a:pos x="f123" y="f115"/>
              </a:cxn>
              <a:cxn ang="f67">
                <a:pos x="f124" y="f115"/>
              </a:cxn>
              <a:cxn ang="f67">
                <a:pos x="f125" y="f126"/>
              </a:cxn>
              <a:cxn ang="f67">
                <a:pos x="f110" y="f111"/>
              </a:cxn>
            </a:cxnLst>
            <a:rect l="f106" t="f109" r="f107" b="f108"/>
            <a:pathLst>
              <a:path w="3221357" h="145395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lnTo>
                  <a:pt x="f6" y="f7"/>
                </a:lnTo>
                <a:lnTo>
                  <a:pt x="f16" y="f7"/>
                </a:ln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lnTo>
                  <a:pt x="f31" y="f7"/>
                </a:lnTo>
                <a:lnTo>
                  <a:pt x="f5" y="f7"/>
                </a:lnTo>
                <a:lnTo>
                  <a:pt x="f32" y="f33"/>
                </a:lnTo>
                <a:cubicBezTo>
                  <a:pt x="f34" y="f35"/>
                  <a:pt x="f36" y="f37"/>
                  <a:pt x="f8" y="f9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pic>
        <p:nvPicPr>
          <p:cNvPr id="16" name="Imagen 21">
            <a:extLst>
              <a:ext uri="{FF2B5EF4-FFF2-40B4-BE49-F238E27FC236}">
                <a16:creationId xmlns:a16="http://schemas.microsoft.com/office/drawing/2014/main" id="{C885AD63-B990-4058-AEC8-B93A3467AC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304" y="4733181"/>
            <a:ext cx="456175" cy="4561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Imagen 23">
            <a:extLst>
              <a:ext uri="{FF2B5EF4-FFF2-40B4-BE49-F238E27FC236}">
                <a16:creationId xmlns:a16="http://schemas.microsoft.com/office/drawing/2014/main" id="{A86FF8B8-48C8-425D-8604-0986B6B0F4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894" y="4733181"/>
            <a:ext cx="456175" cy="4561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Imagen 25">
            <a:extLst>
              <a:ext uri="{FF2B5EF4-FFF2-40B4-BE49-F238E27FC236}">
                <a16:creationId xmlns:a16="http://schemas.microsoft.com/office/drawing/2014/main" id="{BEE77D05-F25C-4B50-A309-A7F990906F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723" y="4733181"/>
            <a:ext cx="456175" cy="4561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AB9C098-D192-412F-ACD6-F601340441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5465" y="800911"/>
            <a:ext cx="6309959" cy="605708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785386EC-EAD8-44EE-9601-D658B336E4B1}"/>
              </a:ext>
            </a:extLst>
          </p:cNvPr>
          <p:cNvSpPr/>
          <p:nvPr/>
        </p:nvSpPr>
        <p:spPr>
          <a:xfrm>
            <a:off x="4895557" y="445340"/>
            <a:ext cx="7312864" cy="2630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86747-3DD9-4023-8A5B-3DD878BB677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0" y="318549"/>
            <a:ext cx="6912397" cy="7239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lvl="0" indent="0">
              <a:buNone/>
            </a:pPr>
            <a:r>
              <a:rPr lang="en-US" sz="6000" b="1" i="1" dirty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Arial"/>
              </a:rPr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AB626FD0-E52B-427E-B1D0-B030B518CFE7}"/>
              </a:ext>
            </a:extLst>
          </p:cNvPr>
          <p:cNvGrpSpPr/>
          <p:nvPr/>
        </p:nvGrpSpPr>
        <p:grpSpPr>
          <a:xfrm>
            <a:off x="7161919" y="1351666"/>
            <a:ext cx="4103388" cy="1333990"/>
            <a:chOff x="7161919" y="1351666"/>
            <a:chExt cx="4103388" cy="1333990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CD1B4AC-B667-44AB-8D18-A2D820B957DA}"/>
                </a:ext>
              </a:extLst>
            </p:cNvPr>
            <p:cNvSpPr txBox="1"/>
            <p:nvPr/>
          </p:nvSpPr>
          <p:spPr>
            <a:xfrm>
              <a:off x="7161919" y="1351666"/>
              <a:ext cx="4091491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0070C0"/>
                  </a:solidFill>
                  <a:uFillTx/>
                  <a:latin typeface="Arial"/>
                  <a:ea typeface="Arial Unicode MS"/>
                  <a:cs typeface="Calibri" pitchFamily="34"/>
                </a:rPr>
                <a:t>PowerPoint Presentation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0CE7399-05CF-4A09-8ACD-B002DB7E8DB0}"/>
                </a:ext>
              </a:extLst>
            </p:cNvPr>
            <p:cNvSpPr txBox="1"/>
            <p:nvPr/>
          </p:nvSpPr>
          <p:spPr>
            <a:xfrm>
              <a:off x="7161919" y="1669996"/>
              <a:ext cx="4103388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rPr>
                <a:t>Get a modern PowerPoint  Presentation that is beautifully designed. </a:t>
              </a: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</a:rPr>
                <a:t>Easy to change colors, photos and Text.</a:t>
              </a: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 I hope and I believe that this Template will your Time, Money and Reputation. </a:t>
              </a:r>
            </a:p>
          </p:txBody>
        </p:sp>
      </p:grpSp>
      <p:sp>
        <p:nvSpPr>
          <p:cNvPr id="6" name="Oval 9">
            <a:extLst>
              <a:ext uri="{FF2B5EF4-FFF2-40B4-BE49-F238E27FC236}">
                <a16:creationId xmlns:a16="http://schemas.microsoft.com/office/drawing/2014/main" id="{85C7CFBF-349F-4BDF-A734-447CF5FA9A4B}"/>
              </a:ext>
            </a:extLst>
          </p:cNvPr>
          <p:cNvSpPr/>
          <p:nvPr/>
        </p:nvSpPr>
        <p:spPr>
          <a:xfrm>
            <a:off x="7161919" y="2959236"/>
            <a:ext cx="486415" cy="4864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4CC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52AB33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DB7EF07-4F44-45AC-BB7A-CE09DDFD492F}"/>
              </a:ext>
            </a:extLst>
          </p:cNvPr>
          <p:cNvSpPr txBox="1"/>
          <p:nvPr/>
        </p:nvSpPr>
        <p:spPr>
          <a:xfrm>
            <a:off x="7729103" y="2879271"/>
            <a:ext cx="370765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Get a modern PowerPoint  Presentation that is beautifully designed. 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Easy to change colors, photos and Text.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 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E027056E-622F-43D9-B84B-F6B092FB1700}"/>
              </a:ext>
            </a:extLst>
          </p:cNvPr>
          <p:cNvSpPr/>
          <p:nvPr/>
        </p:nvSpPr>
        <p:spPr>
          <a:xfrm>
            <a:off x="7161919" y="3602534"/>
            <a:ext cx="486415" cy="4864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4CC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52AB33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D31BBAE-E56B-472D-9752-DACD7ED34129}"/>
              </a:ext>
            </a:extLst>
          </p:cNvPr>
          <p:cNvSpPr txBox="1"/>
          <p:nvPr/>
        </p:nvSpPr>
        <p:spPr>
          <a:xfrm>
            <a:off x="7729103" y="3522579"/>
            <a:ext cx="370765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Get a modern PowerPoint  Presentation that is beautifully designed. 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Easy to change colors, photos and Text.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 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040844F1-321A-46D2-A078-54078EE90D65}"/>
              </a:ext>
            </a:extLst>
          </p:cNvPr>
          <p:cNvSpPr/>
          <p:nvPr/>
        </p:nvSpPr>
        <p:spPr>
          <a:xfrm>
            <a:off x="7161919" y="4245833"/>
            <a:ext cx="486415" cy="4864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4CC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52AB33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AFEBE19-A890-4E03-BCB5-DFEDEA40826B}"/>
              </a:ext>
            </a:extLst>
          </p:cNvPr>
          <p:cNvSpPr txBox="1"/>
          <p:nvPr/>
        </p:nvSpPr>
        <p:spPr>
          <a:xfrm>
            <a:off x="7729103" y="4165878"/>
            <a:ext cx="370765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Get a modern PowerPoint  Presentation that is beautifully designed. 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Easy to change colors, photos and Text.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 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182DD2C0-1E18-425F-BA8D-0DB821E340CD}"/>
              </a:ext>
            </a:extLst>
          </p:cNvPr>
          <p:cNvSpPr/>
          <p:nvPr/>
        </p:nvSpPr>
        <p:spPr>
          <a:xfrm>
            <a:off x="7161919" y="4889132"/>
            <a:ext cx="486415" cy="4864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4CC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1200" cap="none" spc="0" baseline="0">
              <a:solidFill>
                <a:srgbClr val="52AB33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9E217F1-F684-4F3E-BAAC-BDCA6116256B}"/>
              </a:ext>
            </a:extLst>
          </p:cNvPr>
          <p:cNvSpPr txBox="1"/>
          <p:nvPr/>
        </p:nvSpPr>
        <p:spPr>
          <a:xfrm>
            <a:off x="7729103" y="4809177"/>
            <a:ext cx="370765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Get a modern PowerPoint  Presentation that is beautifully designed. 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Easy to change colors, photos and Text.</a:t>
            </a: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 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4" name="Rectangle 130">
            <a:extLst>
              <a:ext uri="{FF2B5EF4-FFF2-40B4-BE49-F238E27FC236}">
                <a16:creationId xmlns:a16="http://schemas.microsoft.com/office/drawing/2014/main" id="{C1A01449-078C-464B-B277-9A61F140B3B1}"/>
              </a:ext>
            </a:extLst>
          </p:cNvPr>
          <p:cNvSpPr/>
          <p:nvPr/>
        </p:nvSpPr>
        <p:spPr>
          <a:xfrm>
            <a:off x="7284256" y="4369588"/>
            <a:ext cx="243257" cy="2443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2AB33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E6FD3A1-0151-4D5C-8ED1-AA6414323E60}"/>
              </a:ext>
            </a:extLst>
          </p:cNvPr>
          <p:cNvSpPr/>
          <p:nvPr/>
        </p:nvSpPr>
        <p:spPr>
          <a:xfrm>
            <a:off x="7282912" y="3716706"/>
            <a:ext cx="256928" cy="256516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2AB33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2638FFE5-51FB-40E1-8BB3-DF87CF238196}"/>
              </a:ext>
            </a:extLst>
          </p:cNvPr>
          <p:cNvSpPr/>
          <p:nvPr/>
        </p:nvSpPr>
        <p:spPr>
          <a:xfrm>
            <a:off x="7263627" y="4998997"/>
            <a:ext cx="295396" cy="238402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2AB33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7" name="Round Same Side Corner Rectangle 36">
            <a:extLst>
              <a:ext uri="{FF2B5EF4-FFF2-40B4-BE49-F238E27FC236}">
                <a16:creationId xmlns:a16="http://schemas.microsoft.com/office/drawing/2014/main" id="{857C6DE7-B9DF-4D50-B8A2-4508095936A9}"/>
              </a:ext>
            </a:extLst>
          </p:cNvPr>
          <p:cNvSpPr/>
          <p:nvPr/>
        </p:nvSpPr>
        <p:spPr>
          <a:xfrm>
            <a:off x="7279346" y="3098380"/>
            <a:ext cx="273670" cy="216365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52AB33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25" name="Diagrama de flujo: retraso 24">
            <a:extLst>
              <a:ext uri="{FF2B5EF4-FFF2-40B4-BE49-F238E27FC236}">
                <a16:creationId xmlns:a16="http://schemas.microsoft.com/office/drawing/2014/main" id="{701CABF9-2A47-43AF-A7F9-AAD0E8F907D2}"/>
              </a:ext>
            </a:extLst>
          </p:cNvPr>
          <p:cNvSpPr/>
          <p:nvPr/>
        </p:nvSpPr>
        <p:spPr>
          <a:xfrm>
            <a:off x="0" y="1955363"/>
            <a:ext cx="5502729" cy="4929314"/>
          </a:xfrm>
          <a:prstGeom prst="flowChartDelay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24D83FED-1538-4E1F-B03A-8A3649270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57685" y="1917614"/>
            <a:ext cx="4944794" cy="494479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grama de flujo: datos 11">
            <a:extLst>
              <a:ext uri="{FF2B5EF4-FFF2-40B4-BE49-F238E27FC236}">
                <a16:creationId xmlns:a16="http://schemas.microsoft.com/office/drawing/2014/main" id="{353941F7-B343-4811-AC9D-84B07DD278B0}"/>
              </a:ext>
            </a:extLst>
          </p:cNvPr>
          <p:cNvSpPr/>
          <p:nvPr/>
        </p:nvSpPr>
        <p:spPr>
          <a:xfrm>
            <a:off x="6368143" y="0"/>
            <a:ext cx="5823857" cy="6858000"/>
          </a:xfrm>
          <a:prstGeom prst="flowChartInputOutpu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F0EDFF-3DFF-499B-B43C-3FF6C8647C0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89862" y="339507"/>
            <a:ext cx="6007553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lvl="0" indent="0" algn="ctr">
              <a:buNone/>
            </a:pPr>
            <a:r>
              <a:rPr lang="en-US" sz="540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Infographic Style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6EE59066-12D9-4B8E-89B5-85569BFFD490}"/>
              </a:ext>
            </a:extLst>
          </p:cNvPr>
          <p:cNvSpPr txBox="1"/>
          <p:nvPr/>
        </p:nvSpPr>
        <p:spPr>
          <a:xfrm>
            <a:off x="876046" y="2075556"/>
            <a:ext cx="1411824" cy="276999"/>
          </a:xfrm>
          <a:prstGeom prst="rect">
            <a:avLst/>
          </a:prstGeom>
          <a:solidFill>
            <a:srgbClr val="00B0F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Your Text  Here</a:t>
            </a: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985DFB06-603C-4AE0-BA38-FE4DD1230994}"/>
              </a:ext>
            </a:extLst>
          </p:cNvPr>
          <p:cNvSpPr txBox="1"/>
          <p:nvPr/>
        </p:nvSpPr>
        <p:spPr>
          <a:xfrm>
            <a:off x="876046" y="2358288"/>
            <a:ext cx="3989868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95959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277C808B-6A52-47E0-B406-A9D6A031CF5C}"/>
              </a:ext>
            </a:extLst>
          </p:cNvPr>
          <p:cNvSpPr txBox="1"/>
          <p:nvPr/>
        </p:nvSpPr>
        <p:spPr>
          <a:xfrm>
            <a:off x="903789" y="3438295"/>
            <a:ext cx="1411824" cy="276999"/>
          </a:xfrm>
          <a:prstGeom prst="rect">
            <a:avLst/>
          </a:prstGeom>
          <a:solidFill>
            <a:srgbClr val="00B0F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Your Text  Here</a:t>
            </a: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8056E111-EB19-493E-A92B-856814EFD41D}"/>
              </a:ext>
            </a:extLst>
          </p:cNvPr>
          <p:cNvSpPr txBox="1"/>
          <p:nvPr/>
        </p:nvSpPr>
        <p:spPr>
          <a:xfrm>
            <a:off x="903789" y="3754842"/>
            <a:ext cx="3967391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595959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8C166B2C-E40A-4150-8D72-093055A11A38}"/>
              </a:ext>
            </a:extLst>
          </p:cNvPr>
          <p:cNvSpPr txBox="1"/>
          <p:nvPr/>
        </p:nvSpPr>
        <p:spPr>
          <a:xfrm>
            <a:off x="903789" y="4874306"/>
            <a:ext cx="1411824" cy="276999"/>
          </a:xfrm>
          <a:prstGeom prst="rect">
            <a:avLst/>
          </a:prstGeom>
          <a:solidFill>
            <a:srgbClr val="00B0F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Your Text  Here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0FD52760-F254-41C3-A7CB-608A4E367E6B}"/>
              </a:ext>
            </a:extLst>
          </p:cNvPr>
          <p:cNvSpPr txBox="1"/>
          <p:nvPr/>
        </p:nvSpPr>
        <p:spPr>
          <a:xfrm>
            <a:off x="903789" y="5190853"/>
            <a:ext cx="3967391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595959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7A1871-940A-4677-9B64-8D60C03916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95"/>
          <a:stretch/>
        </p:blipFill>
        <p:spPr>
          <a:xfrm>
            <a:off x="5072750" y="1519423"/>
            <a:ext cx="5215547" cy="53385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>
            <a:extLst>
              <a:ext uri="{FF2B5EF4-FFF2-40B4-BE49-F238E27FC236}">
                <a16:creationId xmlns:a16="http://schemas.microsoft.com/office/drawing/2014/main" id="{55B8D9C8-9A4C-47B9-BF2E-9031E3D3C98E}"/>
              </a:ext>
            </a:extLst>
          </p:cNvPr>
          <p:cNvSpPr txBox="1"/>
          <p:nvPr/>
        </p:nvSpPr>
        <p:spPr>
          <a:xfrm>
            <a:off x="5586042" y="1681499"/>
            <a:ext cx="5882051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L</a:t>
            </a: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OREM IPSUM DOLOR SIT AMET, CU USU AGAM INTEGRE IMPEDIT.</a:t>
            </a:r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id="{934D0D65-5A90-41C6-A246-2B743DC48391}"/>
              </a:ext>
            </a:extLst>
          </p:cNvPr>
          <p:cNvSpPr txBox="1"/>
          <p:nvPr/>
        </p:nvSpPr>
        <p:spPr>
          <a:xfrm>
            <a:off x="5586042" y="362779"/>
            <a:ext cx="6110651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uFillTx/>
                <a:latin typeface="Arial"/>
                <a:ea typeface="Arial Unicode MS"/>
                <a:cs typeface="Arial" panose="020B0604020202020204" pitchFamily="34" charset="0"/>
              </a:rPr>
              <a:t>L</a:t>
            </a:r>
            <a:r>
              <a:rPr lang="en-US" sz="2800" b="0" i="0" u="none" strike="noStrike" kern="1200" cap="none" spc="0" baseline="0" dirty="0">
                <a:uFillTx/>
                <a:latin typeface="Arial"/>
                <a:ea typeface="Arial Unicode MS"/>
                <a:cs typeface="Arial" panose="020B0604020202020204" pitchFamily="34" charset="0"/>
              </a:rPr>
              <a:t>OREM IPSUM DOLOR SIT AMET, CU USU AGAM INTEGRE IMPEDIT. </a:t>
            </a:r>
          </a:p>
        </p:txBody>
      </p:sp>
      <p:grpSp>
        <p:nvGrpSpPr>
          <p:cNvPr id="4" name="Group 48">
            <a:extLst>
              <a:ext uri="{FF2B5EF4-FFF2-40B4-BE49-F238E27FC236}">
                <a16:creationId xmlns:a16="http://schemas.microsoft.com/office/drawing/2014/main" id="{D1EEDB8D-9FCB-40F2-B60C-0EDC948DDBBD}"/>
              </a:ext>
            </a:extLst>
          </p:cNvPr>
          <p:cNvGrpSpPr/>
          <p:nvPr/>
        </p:nvGrpSpPr>
        <p:grpSpPr>
          <a:xfrm>
            <a:off x="5616253" y="2512725"/>
            <a:ext cx="6160633" cy="927887"/>
            <a:chOff x="5616253" y="2512725"/>
            <a:chExt cx="6160633" cy="927887"/>
          </a:xfrm>
        </p:grpSpPr>
        <p:sp>
          <p:nvSpPr>
            <p:cNvPr id="5" name="TextBox 31">
              <a:extLst>
                <a:ext uri="{FF2B5EF4-FFF2-40B4-BE49-F238E27FC236}">
                  <a16:creationId xmlns:a16="http://schemas.microsoft.com/office/drawing/2014/main" id="{51B5CE8B-6673-46FB-8BAF-2CD66654861C}"/>
                </a:ext>
              </a:extLst>
            </p:cNvPr>
            <p:cNvSpPr txBox="1"/>
            <p:nvPr/>
          </p:nvSpPr>
          <p:spPr>
            <a:xfrm>
              <a:off x="5616253" y="2561170"/>
              <a:ext cx="1576014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800" b="1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32%</a:t>
              </a:r>
            </a:p>
          </p:txBody>
        </p:sp>
        <p:grpSp>
          <p:nvGrpSpPr>
            <p:cNvPr id="6" name="Group 32">
              <a:extLst>
                <a:ext uri="{FF2B5EF4-FFF2-40B4-BE49-F238E27FC236}">
                  <a16:creationId xmlns:a16="http://schemas.microsoft.com/office/drawing/2014/main" id="{BCD48125-AB34-44D7-B204-1BC0AE368255}"/>
                </a:ext>
              </a:extLst>
            </p:cNvPr>
            <p:cNvGrpSpPr/>
            <p:nvPr/>
          </p:nvGrpSpPr>
          <p:grpSpPr>
            <a:xfrm>
              <a:off x="7391424" y="2512725"/>
              <a:ext cx="1377982" cy="927887"/>
              <a:chOff x="7391424" y="2512725"/>
              <a:chExt cx="1377982" cy="927887"/>
            </a:xfrm>
          </p:grpSpPr>
          <p:sp>
            <p:nvSpPr>
              <p:cNvPr id="7" name="TextBox 33">
                <a:extLst>
                  <a:ext uri="{FF2B5EF4-FFF2-40B4-BE49-F238E27FC236}">
                    <a16:creationId xmlns:a16="http://schemas.microsoft.com/office/drawing/2014/main" id="{E4075721-D6B9-477E-849E-BDDE801946B1}"/>
                  </a:ext>
                </a:extLst>
              </p:cNvPr>
              <p:cNvSpPr txBox="1"/>
              <p:nvPr/>
            </p:nvSpPr>
            <p:spPr>
              <a:xfrm>
                <a:off x="7391424" y="2512725"/>
                <a:ext cx="1377982" cy="30777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ctr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1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  <a:ea typeface="Arial Unicode MS"/>
                    <a:cs typeface="Arial" panose="020B0604020202020204" pitchFamily="34" charset="0"/>
                  </a:rPr>
                  <a:t>Content  Here</a:t>
                </a:r>
              </a:p>
            </p:txBody>
          </p:sp>
          <p:sp>
            <p:nvSpPr>
              <p:cNvPr id="8" name="TextBox 34">
                <a:extLst>
                  <a:ext uri="{FF2B5EF4-FFF2-40B4-BE49-F238E27FC236}">
                    <a16:creationId xmlns:a16="http://schemas.microsoft.com/office/drawing/2014/main" id="{A0A5347E-888A-49C2-B389-67381B730E92}"/>
                  </a:ext>
                </a:extLst>
              </p:cNvPr>
              <p:cNvSpPr txBox="1"/>
              <p:nvPr/>
            </p:nvSpPr>
            <p:spPr>
              <a:xfrm>
                <a:off x="7391424" y="2794278"/>
                <a:ext cx="1377982" cy="64633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  <a:ea typeface="Arial Unicode MS"/>
                    <a:cs typeface="Arial" panose="020B0604020202020204" pitchFamily="34" charset="0"/>
                  </a:rPr>
                  <a:t>Easy to change colors, photos and Text.</a:t>
                </a:r>
              </a:p>
            </p:txBody>
          </p:sp>
        </p:grpSp>
        <p:sp>
          <p:nvSpPr>
            <p:cNvPr id="9" name="TextBox 35">
              <a:extLst>
                <a:ext uri="{FF2B5EF4-FFF2-40B4-BE49-F238E27FC236}">
                  <a16:creationId xmlns:a16="http://schemas.microsoft.com/office/drawing/2014/main" id="{5773C298-300A-4B48-8541-F02ECF43E1AB}"/>
                </a:ext>
              </a:extLst>
            </p:cNvPr>
            <p:cNvSpPr txBox="1"/>
            <p:nvPr/>
          </p:nvSpPr>
          <p:spPr>
            <a:xfrm>
              <a:off x="8968572" y="2561170"/>
              <a:ext cx="2808314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171459" marR="0" lvl="0" indent="-171459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Wingdings" pitchFamily="2"/>
                <a:buChar char="v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Get a PowerPoint Presentation</a:t>
              </a:r>
            </a:p>
            <a:p>
              <a:pPr marL="171459" marR="0" lvl="0" indent="-171459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Wingdings" pitchFamily="2"/>
                <a:buChar char="v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Get a PowerPoint Presentation </a:t>
              </a:r>
            </a:p>
            <a:p>
              <a:pPr marL="171459" marR="0" lvl="0" indent="-171459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Wingdings" pitchFamily="2"/>
                <a:buChar char="v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Get a PowerPoint Presentation </a:t>
              </a:r>
            </a:p>
            <a:p>
              <a:pPr marL="171459" marR="0" lvl="0" indent="-171459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Wingdings" pitchFamily="2"/>
                <a:buChar char="v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Get a PowerPoint Presentation </a:t>
              </a:r>
            </a:p>
          </p:txBody>
        </p:sp>
      </p:grpSp>
      <p:grpSp>
        <p:nvGrpSpPr>
          <p:cNvPr id="10" name="Group 47">
            <a:extLst>
              <a:ext uri="{FF2B5EF4-FFF2-40B4-BE49-F238E27FC236}">
                <a16:creationId xmlns:a16="http://schemas.microsoft.com/office/drawing/2014/main" id="{6C52CE01-D3B1-4704-B09C-DE78B97D443F}"/>
              </a:ext>
            </a:extLst>
          </p:cNvPr>
          <p:cNvGrpSpPr/>
          <p:nvPr/>
        </p:nvGrpSpPr>
        <p:grpSpPr>
          <a:xfrm>
            <a:off x="5616253" y="3989966"/>
            <a:ext cx="6160633" cy="927887"/>
            <a:chOff x="5616253" y="3989966"/>
            <a:chExt cx="6160633" cy="927887"/>
          </a:xfrm>
        </p:grpSpPr>
        <p:sp>
          <p:nvSpPr>
            <p:cNvPr id="11" name="TextBox 42">
              <a:extLst>
                <a:ext uri="{FF2B5EF4-FFF2-40B4-BE49-F238E27FC236}">
                  <a16:creationId xmlns:a16="http://schemas.microsoft.com/office/drawing/2014/main" id="{669A52FD-5F18-48E2-8BE6-6DB33C4241F8}"/>
                </a:ext>
              </a:extLst>
            </p:cNvPr>
            <p:cNvSpPr txBox="1"/>
            <p:nvPr/>
          </p:nvSpPr>
          <p:spPr>
            <a:xfrm>
              <a:off x="10200872" y="4038411"/>
              <a:ext cx="1576014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800" b="1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15%</a:t>
              </a:r>
            </a:p>
          </p:txBody>
        </p:sp>
        <p:grpSp>
          <p:nvGrpSpPr>
            <p:cNvPr id="12" name="Group 43">
              <a:extLst>
                <a:ext uri="{FF2B5EF4-FFF2-40B4-BE49-F238E27FC236}">
                  <a16:creationId xmlns:a16="http://schemas.microsoft.com/office/drawing/2014/main" id="{B5DF8A2E-0F7F-48F2-9A64-53BBF9AF046E}"/>
                </a:ext>
              </a:extLst>
            </p:cNvPr>
            <p:cNvGrpSpPr/>
            <p:nvPr/>
          </p:nvGrpSpPr>
          <p:grpSpPr>
            <a:xfrm>
              <a:off x="8623724" y="3989966"/>
              <a:ext cx="1377982" cy="927887"/>
              <a:chOff x="8623724" y="3989966"/>
              <a:chExt cx="1377982" cy="927887"/>
            </a:xfrm>
          </p:grpSpPr>
          <p:sp>
            <p:nvSpPr>
              <p:cNvPr id="13" name="TextBox 44">
                <a:extLst>
                  <a:ext uri="{FF2B5EF4-FFF2-40B4-BE49-F238E27FC236}">
                    <a16:creationId xmlns:a16="http://schemas.microsoft.com/office/drawing/2014/main" id="{A98F73E3-96E8-4EF8-AD68-8DE0F1CAB750}"/>
                  </a:ext>
                </a:extLst>
              </p:cNvPr>
              <p:cNvSpPr txBox="1"/>
              <p:nvPr/>
            </p:nvSpPr>
            <p:spPr>
              <a:xfrm>
                <a:off x="8623724" y="3989966"/>
                <a:ext cx="1377982" cy="30777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ctr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1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  <a:ea typeface="Arial Unicode MS"/>
                    <a:cs typeface="Arial" panose="020B0604020202020204" pitchFamily="34" charset="0"/>
                  </a:rPr>
                  <a:t>Content  Here</a:t>
                </a:r>
              </a:p>
            </p:txBody>
          </p:sp>
          <p:sp>
            <p:nvSpPr>
              <p:cNvPr id="14" name="TextBox 45">
                <a:extLst>
                  <a:ext uri="{FF2B5EF4-FFF2-40B4-BE49-F238E27FC236}">
                    <a16:creationId xmlns:a16="http://schemas.microsoft.com/office/drawing/2014/main" id="{8628A0E5-3993-4F88-9399-52F687760258}"/>
                  </a:ext>
                </a:extLst>
              </p:cNvPr>
              <p:cNvSpPr txBox="1"/>
              <p:nvPr/>
            </p:nvSpPr>
            <p:spPr>
              <a:xfrm>
                <a:off x="8623724" y="4271519"/>
                <a:ext cx="1377982" cy="64633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  <a:ea typeface="Arial Unicode MS"/>
                    <a:cs typeface="Arial" panose="020B0604020202020204" pitchFamily="34" charset="0"/>
                  </a:rPr>
                  <a:t>Easy to change colors, photos and Text.</a:t>
                </a:r>
              </a:p>
            </p:txBody>
          </p:sp>
        </p:grpSp>
        <p:sp>
          <p:nvSpPr>
            <p:cNvPr id="15" name="TextBox 46">
              <a:extLst>
                <a:ext uri="{FF2B5EF4-FFF2-40B4-BE49-F238E27FC236}">
                  <a16:creationId xmlns:a16="http://schemas.microsoft.com/office/drawing/2014/main" id="{C1B05510-9291-48EC-BCDB-1EDE4C48BB90}"/>
                </a:ext>
              </a:extLst>
            </p:cNvPr>
            <p:cNvSpPr txBox="1"/>
            <p:nvPr/>
          </p:nvSpPr>
          <p:spPr>
            <a:xfrm>
              <a:off x="5616253" y="4038411"/>
              <a:ext cx="2808314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171459" marR="0" lvl="0" indent="-171459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Wingdings" pitchFamily="2"/>
                <a:buChar char="v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Get a PowerPoint Presentation</a:t>
              </a:r>
            </a:p>
            <a:p>
              <a:pPr marL="171459" marR="0" lvl="0" indent="-171459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Wingdings" pitchFamily="2"/>
                <a:buChar char="v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Get a PowerPoint Presentation </a:t>
              </a:r>
            </a:p>
            <a:p>
              <a:pPr marL="171459" marR="0" lvl="0" indent="-171459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Wingdings" pitchFamily="2"/>
                <a:buChar char="v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Get a PowerPoint Presentation </a:t>
              </a:r>
            </a:p>
            <a:p>
              <a:pPr marL="171459" marR="0" lvl="0" indent="-171459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Wingdings" pitchFamily="2"/>
                <a:buChar char="v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Get a PowerPoint Presentation </a:t>
              </a:r>
            </a:p>
          </p:txBody>
        </p:sp>
      </p:grp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3DFB0FB-E911-45B4-ADBD-2AE72739E435}"/>
              </a:ext>
            </a:extLst>
          </p:cNvPr>
          <p:cNvSpPr txBox="1"/>
          <p:nvPr/>
        </p:nvSpPr>
        <p:spPr>
          <a:xfrm>
            <a:off x="5324322" y="5515652"/>
            <a:ext cx="6634090" cy="1325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rgbClr val="004CC3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Portfolio Presentation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ACEDAEC-0651-4D42-8C03-BD966BF7B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067" y="383071"/>
            <a:ext cx="6114592" cy="611459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1140CFD-E7B1-435F-AF48-97FDB92B7F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7" y="11367"/>
            <a:ext cx="4583206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3A552116-508D-4DD4-A25B-5F993B959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2112" y="1000812"/>
            <a:ext cx="8126984" cy="6095238"/>
          </a:xfrm>
          <a:prstGeom prst="rect">
            <a:avLst/>
          </a:prstGeom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254543FF-E76A-455E-92A4-211DB55ABF22}"/>
              </a:ext>
            </a:extLst>
          </p:cNvPr>
          <p:cNvGrpSpPr/>
          <p:nvPr/>
        </p:nvGrpSpPr>
        <p:grpSpPr>
          <a:xfrm>
            <a:off x="8049134" y="2825806"/>
            <a:ext cx="3632178" cy="738662"/>
            <a:chOff x="8049134" y="2825806"/>
            <a:chExt cx="3632178" cy="738662"/>
          </a:xfrm>
        </p:grpSpPr>
        <p:sp>
          <p:nvSpPr>
            <p:cNvPr id="3" name="TextBox 7">
              <a:extLst>
                <a:ext uri="{FF2B5EF4-FFF2-40B4-BE49-F238E27FC236}">
                  <a16:creationId xmlns:a16="http://schemas.microsoft.com/office/drawing/2014/main" id="{4AAD991A-C85E-4D3D-A405-6F4F24E09A6C}"/>
                </a:ext>
              </a:extLst>
            </p:cNvPr>
            <p:cNvSpPr txBox="1"/>
            <p:nvPr/>
          </p:nvSpPr>
          <p:spPr>
            <a:xfrm>
              <a:off x="8054775" y="3102806"/>
              <a:ext cx="3626537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9262AD69-4132-483C-8A6C-DFDDBD5CAA99}"/>
                </a:ext>
              </a:extLst>
            </p:cNvPr>
            <p:cNvSpPr txBox="1"/>
            <p:nvPr/>
          </p:nvSpPr>
          <p:spPr>
            <a:xfrm>
              <a:off x="8049134" y="2825806"/>
              <a:ext cx="3626537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5" name="Group 9">
            <a:extLst>
              <a:ext uri="{FF2B5EF4-FFF2-40B4-BE49-F238E27FC236}">
                <a16:creationId xmlns:a16="http://schemas.microsoft.com/office/drawing/2014/main" id="{BA5492A7-8FAE-48AD-866D-4A4D30D3478E}"/>
              </a:ext>
            </a:extLst>
          </p:cNvPr>
          <p:cNvGrpSpPr/>
          <p:nvPr/>
        </p:nvGrpSpPr>
        <p:grpSpPr>
          <a:xfrm>
            <a:off x="6764621" y="1652467"/>
            <a:ext cx="3632179" cy="738661"/>
            <a:chOff x="6764621" y="1652467"/>
            <a:chExt cx="3632179" cy="738661"/>
          </a:xfrm>
        </p:grpSpPr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F73D7BA7-AD44-4957-BC18-FFE13A25CC5E}"/>
                </a:ext>
              </a:extLst>
            </p:cNvPr>
            <p:cNvSpPr txBox="1"/>
            <p:nvPr/>
          </p:nvSpPr>
          <p:spPr>
            <a:xfrm>
              <a:off x="6770263" y="1929466"/>
              <a:ext cx="3626537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7D660E61-78A9-43AB-B2BF-484D1BD2DE9A}"/>
                </a:ext>
              </a:extLst>
            </p:cNvPr>
            <p:cNvSpPr txBox="1"/>
            <p:nvPr/>
          </p:nvSpPr>
          <p:spPr>
            <a:xfrm>
              <a:off x="6764621" y="1652467"/>
              <a:ext cx="3626537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EFBC585C-6C45-4A1A-A23C-F96C723705EE}"/>
              </a:ext>
            </a:extLst>
          </p:cNvPr>
          <p:cNvGrpSpPr/>
          <p:nvPr/>
        </p:nvGrpSpPr>
        <p:grpSpPr>
          <a:xfrm>
            <a:off x="8049134" y="3972171"/>
            <a:ext cx="3632178" cy="738662"/>
            <a:chOff x="8049134" y="3972171"/>
            <a:chExt cx="3632178" cy="738662"/>
          </a:xfrm>
        </p:grpSpPr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E1089FC9-61C7-47CF-83D2-A75EB221C06E}"/>
                </a:ext>
              </a:extLst>
            </p:cNvPr>
            <p:cNvSpPr txBox="1"/>
            <p:nvPr/>
          </p:nvSpPr>
          <p:spPr>
            <a:xfrm>
              <a:off x="8054775" y="4249171"/>
              <a:ext cx="3626537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4EE8D45C-AC94-4C23-B00D-A1EF8BDAE9F9}"/>
                </a:ext>
              </a:extLst>
            </p:cNvPr>
            <p:cNvSpPr txBox="1"/>
            <p:nvPr/>
          </p:nvSpPr>
          <p:spPr>
            <a:xfrm>
              <a:off x="8049134" y="3972171"/>
              <a:ext cx="3626537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Your Text Here</a:t>
              </a: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05EDDDA9-2344-4E8E-8C51-AC03E21E1BC7}"/>
              </a:ext>
            </a:extLst>
          </p:cNvPr>
          <p:cNvGrpSpPr/>
          <p:nvPr/>
        </p:nvGrpSpPr>
        <p:grpSpPr>
          <a:xfrm>
            <a:off x="6764621" y="5118527"/>
            <a:ext cx="3632179" cy="738661"/>
            <a:chOff x="6764621" y="5118527"/>
            <a:chExt cx="3632179" cy="738661"/>
          </a:xfrm>
        </p:grpSpPr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ED4E0779-482A-4189-82E8-52623E18A363}"/>
                </a:ext>
              </a:extLst>
            </p:cNvPr>
            <p:cNvSpPr txBox="1"/>
            <p:nvPr/>
          </p:nvSpPr>
          <p:spPr>
            <a:xfrm>
              <a:off x="6770263" y="5395526"/>
              <a:ext cx="3626537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5D6E6710-AA60-451D-82CF-98A3B8ED33A6}"/>
                </a:ext>
              </a:extLst>
            </p:cNvPr>
            <p:cNvSpPr txBox="1"/>
            <p:nvPr/>
          </p:nvSpPr>
          <p:spPr>
            <a:xfrm>
              <a:off x="6764621" y="5118527"/>
              <a:ext cx="3626537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Your Text Here</a:t>
              </a:r>
            </a:p>
          </p:txBody>
        </p:sp>
      </p:grpSp>
      <p:sp>
        <p:nvSpPr>
          <p:cNvPr id="14" name="Rectángulo 110">
            <a:extLst>
              <a:ext uri="{FF2B5EF4-FFF2-40B4-BE49-F238E27FC236}">
                <a16:creationId xmlns:a16="http://schemas.microsoft.com/office/drawing/2014/main" id="{C5DFFFB9-4CF7-499A-B201-60E4F2097E65}"/>
              </a:ext>
            </a:extLst>
          </p:cNvPr>
          <p:cNvSpPr/>
          <p:nvPr/>
        </p:nvSpPr>
        <p:spPr>
          <a:xfrm>
            <a:off x="0" y="6445898"/>
            <a:ext cx="12191996" cy="41210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F45F1A3B-7B32-48E9-B04C-A5A7129A877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33950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lvl="0" indent="0" algn="ctr">
              <a:buNone/>
            </a:pPr>
            <a:r>
              <a:rPr lang="en-US" sz="540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Infographic Style</a:t>
            </a:r>
          </a:p>
        </p:txBody>
      </p:sp>
      <p:cxnSp>
        <p:nvCxnSpPr>
          <p:cNvPr id="17" name="Conector recto de flecha 18">
            <a:extLst>
              <a:ext uri="{FF2B5EF4-FFF2-40B4-BE49-F238E27FC236}">
                <a16:creationId xmlns:a16="http://schemas.microsoft.com/office/drawing/2014/main" id="{4400D1C5-BB69-44AE-A423-AE8E69CAF2FC}"/>
              </a:ext>
            </a:extLst>
          </p:cNvPr>
          <p:cNvCxnSpPr/>
          <p:nvPr/>
        </p:nvCxnSpPr>
        <p:spPr>
          <a:xfrm flipH="1">
            <a:off x="4849584" y="1929466"/>
            <a:ext cx="1665515" cy="0"/>
          </a:xfrm>
          <a:prstGeom prst="straightConnector1">
            <a:avLst/>
          </a:prstGeom>
          <a:noFill/>
          <a:ln w="57150" cap="flat">
            <a:solidFill>
              <a:srgbClr val="0070C0"/>
            </a:solidFill>
            <a:prstDash val="solid"/>
            <a:miter/>
            <a:tailEnd type="arrow"/>
          </a:ln>
        </p:spPr>
      </p:cxnSp>
      <p:cxnSp>
        <p:nvCxnSpPr>
          <p:cNvPr id="18" name="Conector recto de flecha 20">
            <a:extLst>
              <a:ext uri="{FF2B5EF4-FFF2-40B4-BE49-F238E27FC236}">
                <a16:creationId xmlns:a16="http://schemas.microsoft.com/office/drawing/2014/main" id="{C3707EEE-A9CB-47CB-BB44-261814BB6305}"/>
              </a:ext>
            </a:extLst>
          </p:cNvPr>
          <p:cNvCxnSpPr/>
          <p:nvPr/>
        </p:nvCxnSpPr>
        <p:spPr>
          <a:xfrm flipH="1">
            <a:off x="4849584" y="3198790"/>
            <a:ext cx="2808516" cy="0"/>
          </a:xfrm>
          <a:prstGeom prst="straightConnector1">
            <a:avLst/>
          </a:prstGeom>
          <a:noFill/>
          <a:ln w="57150" cap="flat">
            <a:solidFill>
              <a:srgbClr val="0070C0"/>
            </a:solidFill>
            <a:prstDash val="solid"/>
            <a:miter/>
            <a:tailEnd type="arrow"/>
          </a:ln>
        </p:spPr>
      </p:cxnSp>
      <p:cxnSp>
        <p:nvCxnSpPr>
          <p:cNvPr id="19" name="Conector recto de flecha 23">
            <a:extLst>
              <a:ext uri="{FF2B5EF4-FFF2-40B4-BE49-F238E27FC236}">
                <a16:creationId xmlns:a16="http://schemas.microsoft.com/office/drawing/2014/main" id="{1F19378C-67D8-43BA-8BBE-AED139AC680E}"/>
              </a:ext>
            </a:extLst>
          </p:cNvPr>
          <p:cNvCxnSpPr/>
          <p:nvPr/>
        </p:nvCxnSpPr>
        <p:spPr>
          <a:xfrm flipH="1">
            <a:off x="6096003" y="4110666"/>
            <a:ext cx="1725381" cy="0"/>
          </a:xfrm>
          <a:prstGeom prst="straightConnector1">
            <a:avLst/>
          </a:prstGeom>
          <a:noFill/>
          <a:ln w="57150" cap="flat">
            <a:solidFill>
              <a:srgbClr val="0070C0"/>
            </a:solidFill>
            <a:prstDash val="solid"/>
            <a:miter/>
            <a:tailEnd type="arrow"/>
          </a:ln>
        </p:spPr>
      </p:cxnSp>
      <p:cxnSp>
        <p:nvCxnSpPr>
          <p:cNvPr id="20" name="Conector recto de flecha 25">
            <a:extLst>
              <a:ext uri="{FF2B5EF4-FFF2-40B4-BE49-F238E27FC236}">
                <a16:creationId xmlns:a16="http://schemas.microsoft.com/office/drawing/2014/main" id="{6C52D260-541D-407F-B6EA-42B5CCB407CB}"/>
              </a:ext>
            </a:extLst>
          </p:cNvPr>
          <p:cNvCxnSpPr/>
          <p:nvPr/>
        </p:nvCxnSpPr>
        <p:spPr>
          <a:xfrm flipH="1">
            <a:off x="6096003" y="5257022"/>
            <a:ext cx="549728" cy="0"/>
          </a:xfrm>
          <a:prstGeom prst="straightConnector1">
            <a:avLst/>
          </a:prstGeom>
          <a:noFill/>
          <a:ln w="57150" cap="flat">
            <a:solidFill>
              <a:srgbClr val="0070C0"/>
            </a:solidFill>
            <a:prstDash val="solid"/>
            <a:miter/>
            <a:tailEnd type="arrow"/>
          </a:ln>
        </p:spPr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id="{EE474D01-B664-4B01-8C1A-775971347C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58"/>
          <a:stretch/>
        </p:blipFill>
        <p:spPr>
          <a:xfrm>
            <a:off x="1067077" y="852749"/>
            <a:ext cx="4164186" cy="60481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7875DF6-EAE0-4F84-A05F-5250A716D4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6000"/>
              </a:srgbClr>
            </a:outerShdw>
          </a:effec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DFF9C3F5-0879-425E-9DF9-E4520E39D629}"/>
              </a:ext>
            </a:extLst>
          </p:cNvPr>
          <p:cNvSpPr txBox="1"/>
          <p:nvPr/>
        </p:nvSpPr>
        <p:spPr>
          <a:xfrm>
            <a:off x="2116945" y="4494905"/>
            <a:ext cx="8590458" cy="1446553"/>
          </a:xfrm>
          <a:prstGeom prst="rect">
            <a:avLst/>
          </a:prstGeom>
          <a:noFill/>
          <a:ln cap="flat"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98D6A196-1D4C-42FA-9244-E5B6B049152C}"/>
              </a:ext>
            </a:extLst>
          </p:cNvPr>
          <p:cNvSpPr txBox="1"/>
          <p:nvPr/>
        </p:nvSpPr>
        <p:spPr>
          <a:xfrm>
            <a:off x="3847719" y="6039202"/>
            <a:ext cx="4496562" cy="58477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6" name="Rectángulo: esquinas redondeadas 6">
            <a:extLst>
              <a:ext uri="{FF2B5EF4-FFF2-40B4-BE49-F238E27FC236}">
                <a16:creationId xmlns:a16="http://schemas.microsoft.com/office/drawing/2014/main" id="{278EF3F0-CBE4-4001-A373-BFF60D1FB8E0}"/>
              </a:ext>
            </a:extLst>
          </p:cNvPr>
          <p:cNvSpPr/>
          <p:nvPr/>
        </p:nvSpPr>
        <p:spPr>
          <a:xfrm>
            <a:off x="632362" y="4494896"/>
            <a:ext cx="10911937" cy="144655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808308-88D6-4B56-A2E6-F2F75850A5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194" y="687112"/>
            <a:ext cx="5523982" cy="41429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CF5350B-F854-49EC-84CB-0E6FFE6CE2AF}"/>
              </a:ext>
            </a:extLst>
          </p:cNvPr>
          <p:cNvSpPr txBox="1"/>
          <p:nvPr/>
        </p:nvSpPr>
        <p:spPr>
          <a:xfrm>
            <a:off x="2373773" y="479630"/>
            <a:ext cx="7444450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44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AF5C883-E907-48E3-A7C9-201C320F77E3}"/>
              </a:ext>
            </a:extLst>
          </p:cNvPr>
          <p:cNvSpPr txBox="1"/>
          <p:nvPr/>
        </p:nvSpPr>
        <p:spPr>
          <a:xfrm>
            <a:off x="3899056" y="2059914"/>
            <a:ext cx="439388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6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1E84132-D63D-428C-A11F-77175BF5AFD6}"/>
              </a:ext>
            </a:extLst>
          </p:cNvPr>
          <p:cNvSpPr txBox="1"/>
          <p:nvPr/>
        </p:nvSpPr>
        <p:spPr>
          <a:xfrm>
            <a:off x="2602428" y="2432239"/>
            <a:ext cx="6987149" cy="892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E1C11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E1C11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E1C11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1200" b="0" i="0" u="none" strike="noStrike" kern="1200" cap="none" spc="0" baseline="0">
              <a:solidFill>
                <a:srgbClr val="1E1C11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46087077-C4AF-403A-AAB4-005FAB1BAC4B}"/>
              </a:ext>
            </a:extLst>
          </p:cNvPr>
          <p:cNvSpPr txBox="1"/>
          <p:nvPr/>
        </p:nvSpPr>
        <p:spPr>
          <a:xfrm>
            <a:off x="2602428" y="1353851"/>
            <a:ext cx="698714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DA98E35-86D4-40C0-BAA6-0526DA2DC350}"/>
              </a:ext>
            </a:extLst>
          </p:cNvPr>
          <p:cNvSpPr txBox="1"/>
          <p:nvPr/>
        </p:nvSpPr>
        <p:spPr>
          <a:xfrm>
            <a:off x="3826645" y="3447763"/>
            <a:ext cx="453870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6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907841F4-70F3-4897-A84F-01850973461A}"/>
              </a:ext>
            </a:extLst>
          </p:cNvPr>
          <p:cNvSpPr txBox="1"/>
          <p:nvPr/>
        </p:nvSpPr>
        <p:spPr>
          <a:xfrm>
            <a:off x="2602428" y="3730889"/>
            <a:ext cx="6987149" cy="1169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E1C11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E1C11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7A447106-2FC8-4044-A606-FEBD7876F995}"/>
              </a:ext>
            </a:extLst>
          </p:cNvPr>
          <p:cNvSpPr txBox="1"/>
          <p:nvPr/>
        </p:nvSpPr>
        <p:spPr>
          <a:xfrm>
            <a:off x="3826645" y="4967980"/>
            <a:ext cx="453870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6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EFEE52BE-6BD9-4124-B0C0-DCC0E46091E3}"/>
              </a:ext>
            </a:extLst>
          </p:cNvPr>
          <p:cNvSpPr txBox="1"/>
          <p:nvPr/>
        </p:nvSpPr>
        <p:spPr>
          <a:xfrm>
            <a:off x="1611822" y="5307150"/>
            <a:ext cx="8968352" cy="892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E1C11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12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E1C11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12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E1C11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12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12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29D7C061-3F50-497E-B03E-88C4E40287CD}"/>
              </a:ext>
            </a:extLst>
          </p:cNvPr>
          <p:cNvSpPr/>
          <p:nvPr/>
        </p:nvSpPr>
        <p:spPr>
          <a:xfrm>
            <a:off x="293275" y="272143"/>
            <a:ext cx="11605455" cy="6356030"/>
          </a:xfrm>
          <a:prstGeom prst="rect">
            <a:avLst/>
          </a:prstGeom>
          <a:noFill/>
          <a:ln w="57150" cap="flat">
            <a:solidFill>
              <a:srgbClr val="FFC000"/>
            </a:solidFill>
            <a:prstDash val="dash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DC4A064-26AA-4FF8-8C9F-3E3C47CE7C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4768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483E36F8-273D-4A37-8308-1C67A64424EA}"/>
              </a:ext>
            </a:extLst>
          </p:cNvPr>
          <p:cNvGrpSpPr/>
          <p:nvPr/>
        </p:nvGrpSpPr>
        <p:grpSpPr>
          <a:xfrm>
            <a:off x="702467" y="1821076"/>
            <a:ext cx="5564709" cy="2574160"/>
            <a:chOff x="602952" y="4348050"/>
            <a:chExt cx="5564709" cy="2574160"/>
          </a:xfrm>
        </p:grpSpPr>
        <p:sp>
          <p:nvSpPr>
            <p:cNvPr id="3" name="TextBox 7">
              <a:extLst>
                <a:ext uri="{FF2B5EF4-FFF2-40B4-BE49-F238E27FC236}">
                  <a16:creationId xmlns:a16="http://schemas.microsoft.com/office/drawing/2014/main" id="{16B16377-177D-46B4-9967-8C508151C7D5}"/>
                </a:ext>
              </a:extLst>
            </p:cNvPr>
            <p:cNvSpPr txBox="1"/>
            <p:nvPr/>
          </p:nvSpPr>
          <p:spPr>
            <a:xfrm>
              <a:off x="1457573" y="4348050"/>
              <a:ext cx="3855465" cy="1938992"/>
            </a:xfrm>
            <a:prstGeom prst="rect">
              <a:avLst/>
            </a:prstGeom>
            <a:solidFill>
              <a:srgbClr val="FF0000"/>
            </a:solidFill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6000" b="1" i="0" u="none" strike="noStrike" kern="1200" cap="none" spc="0" baseline="0" dirty="0">
                  <a:solidFill>
                    <a:schemeClr val="bg1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Section</a:t>
              </a:r>
              <a:r>
                <a:rPr lang="en-US" sz="6000" b="0" i="0" u="none" strike="noStrike" kern="1200" cap="none" spc="0" baseline="0" dirty="0">
                  <a:solidFill>
                    <a:schemeClr val="bg1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 </a:t>
              </a:r>
              <a:r>
                <a:rPr lang="en-US" sz="6000" b="1" i="0" u="none" strike="noStrike" kern="1200" cap="none" spc="0" baseline="0" dirty="0">
                  <a:solidFill>
                    <a:schemeClr val="bg1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Break</a:t>
              </a: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4A730022-0ABA-4200-87AF-1ECE668201B8}"/>
                </a:ext>
              </a:extLst>
            </p:cNvPr>
            <p:cNvSpPr txBox="1"/>
            <p:nvPr/>
          </p:nvSpPr>
          <p:spPr>
            <a:xfrm>
              <a:off x="602952" y="6460548"/>
              <a:ext cx="5564709" cy="461662"/>
            </a:xfrm>
            <a:prstGeom prst="rect">
              <a:avLst/>
            </a:prstGeom>
            <a:solidFill>
              <a:srgbClr val="00B050"/>
            </a:solidFill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 dirty="0">
                  <a:solidFill>
                    <a:schemeClr val="bg1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Insert the Subtitle of Your Presentation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33931D85-EF3A-41B4-9CBC-1A1BF32D9F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870" y="205636"/>
            <a:ext cx="11204783" cy="74558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1CF9279B-2C11-4D8C-A0DB-A829FE0BF601}"/>
              </a:ext>
            </a:extLst>
          </p:cNvPr>
          <p:cNvSpPr txBox="1"/>
          <p:nvPr/>
        </p:nvSpPr>
        <p:spPr>
          <a:xfrm>
            <a:off x="52532" y="630551"/>
            <a:ext cx="5423928" cy="10313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9" tIns="121889" rIns="121889" bIns="121889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6000" b="1" i="0" u="none" strike="noStrike" kern="1200" cap="none" spc="0" baseline="0" dirty="0">
                <a:solidFill>
                  <a:srgbClr val="004CB5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768B2968-58C2-4C42-A61A-1BD7B207D501}"/>
              </a:ext>
            </a:extLst>
          </p:cNvPr>
          <p:cNvSpPr txBox="1"/>
          <p:nvPr/>
        </p:nvSpPr>
        <p:spPr>
          <a:xfrm>
            <a:off x="1170331" y="1991151"/>
            <a:ext cx="5543074" cy="565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9" tIns="121889" rIns="121889" bIns="121889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 b="0" i="0" u="none" strike="noStrike" kern="1200" cap="none" spc="0" baseline="0" dirty="0">
                <a:solidFill>
                  <a:srgbClr val="004CB5"/>
                </a:solidFill>
                <a:uFillTx/>
                <a:latin typeface="Source Sans Pro" pitchFamily="34"/>
                <a:ea typeface="Rubik"/>
                <a:cs typeface="Rubik"/>
              </a:rPr>
              <a:t>ELABORADO POR</a:t>
            </a:r>
            <a:r>
              <a:rPr lang="es-PE" sz="2133" b="0" i="0" u="none" strike="noStrike" kern="1200" cap="none" spc="0" baseline="0" dirty="0">
                <a:solidFill>
                  <a:srgbClr val="004CB5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i="0" u="none" strike="noStrike" kern="1200" cap="none" spc="0" baseline="0" dirty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50BBF3F4-104A-4843-A67F-3517F6E311F0}"/>
              </a:ext>
            </a:extLst>
          </p:cNvPr>
          <p:cNvGrpSpPr/>
          <p:nvPr/>
        </p:nvGrpSpPr>
        <p:grpSpPr>
          <a:xfrm>
            <a:off x="1170331" y="2996909"/>
            <a:ext cx="3985229" cy="2125888"/>
            <a:chOff x="1170331" y="2996909"/>
            <a:chExt cx="3985229" cy="2125888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6D463970-AFC3-4388-8381-BD0B1780D72C}"/>
                </a:ext>
              </a:extLst>
            </p:cNvPr>
            <p:cNvSpPr txBox="1"/>
            <p:nvPr/>
          </p:nvSpPr>
          <p:spPr>
            <a:xfrm>
              <a:off x="1170331" y="2996909"/>
              <a:ext cx="2822551" cy="4115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89" tIns="121889" rIns="121889" bIns="121889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 b="0" i="0" u="none" strike="noStrike" kern="1200" cap="none" spc="0" baseline="0" dirty="0">
                  <a:solidFill>
                    <a:srgbClr val="004CB5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4BFBB898-FA52-479A-96FC-369554DBAEC8}"/>
                </a:ext>
              </a:extLst>
            </p:cNvPr>
            <p:cNvSpPr txBox="1"/>
            <p:nvPr/>
          </p:nvSpPr>
          <p:spPr>
            <a:xfrm>
              <a:off x="1170331" y="3408371"/>
              <a:ext cx="3985229" cy="171442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89" tIns="121889" rIns="121889" bIns="121889" anchor="t" anchorCtr="0" compatLnSpc="1">
              <a:noAutofit/>
            </a:bodyPr>
            <a:lstStyle/>
            <a:p>
              <a:pPr marL="380939" marR="0" lvl="0" indent="-380939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380939" marR="0" lvl="0" indent="-380939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b="0" i="0" u="none" strike="noStrike" kern="120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000" b="0" i="0" u="none" strike="noStrike" kern="120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8033FCF4-275A-4BBE-97C6-45F939B97256}"/>
              </a:ext>
            </a:extLst>
          </p:cNvPr>
          <p:cNvSpPr txBox="1"/>
          <p:nvPr/>
        </p:nvSpPr>
        <p:spPr>
          <a:xfrm>
            <a:off x="1170331" y="4483486"/>
            <a:ext cx="2822551" cy="4115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9" tIns="121889" rIns="121889" bIns="121889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b="0" i="0" u="none" strike="noStrike" kern="1200" cap="none" spc="0" baseline="0" dirty="0">
                <a:solidFill>
                  <a:srgbClr val="004CB5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E95EF007-7473-4CB9-92AB-5541F50EC011}"/>
              </a:ext>
            </a:extLst>
          </p:cNvPr>
          <p:cNvSpPr txBox="1"/>
          <p:nvPr/>
        </p:nvSpPr>
        <p:spPr>
          <a:xfrm>
            <a:off x="1170331" y="4894956"/>
            <a:ext cx="3526859" cy="9127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89" tIns="121889" rIns="121889" bIns="121889" anchor="t" anchorCtr="0" compatLnSpc="1">
            <a:noAutofit/>
          </a:bodyPr>
          <a:lstStyle/>
          <a:p>
            <a:pPr marL="380939" marR="0" lvl="0" indent="-380939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120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380939" marR="0" lvl="0" indent="-380939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120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380939" marR="0" lvl="0" indent="-380939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0" i="0" u="none" strike="noStrike" kern="120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380939" marR="0" lvl="0" indent="-380939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000" b="0" i="0" u="none" strike="noStrike" kern="120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CBC40BFE-515E-4442-929C-B97CCEF580CA}"/>
              </a:ext>
            </a:extLst>
          </p:cNvPr>
          <p:cNvSpPr txBox="1"/>
          <p:nvPr/>
        </p:nvSpPr>
        <p:spPr>
          <a:xfrm>
            <a:off x="9871265" y="6369144"/>
            <a:ext cx="2231803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004CB5"/>
                </a:solidFill>
                <a:uFillTx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88D41844-C635-4E99-A54B-0C858073BAE5}"/>
              </a:ext>
            </a:extLst>
          </p:cNvPr>
          <p:cNvGrpSpPr/>
          <p:nvPr/>
        </p:nvGrpSpPr>
        <p:grpSpPr>
          <a:xfrm>
            <a:off x="10760639" y="5245025"/>
            <a:ext cx="1124119" cy="1124119"/>
            <a:chOff x="11616162" y="6096350"/>
            <a:chExt cx="423092" cy="423092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0E51FA3C-2A5E-4372-A23C-1343494F6E91}"/>
                </a:ext>
              </a:extLst>
            </p:cNvPr>
            <p:cNvSpPr/>
            <p:nvPr/>
          </p:nvSpPr>
          <p:spPr>
            <a:xfrm>
              <a:off x="11616162" y="6096350"/>
              <a:ext cx="423092" cy="42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4A39C099-85B0-44FA-8B46-CE9BD320A2E4}"/>
                </a:ext>
              </a:extLst>
            </p:cNvPr>
            <p:cNvSpPr/>
            <p:nvPr/>
          </p:nvSpPr>
          <p:spPr>
            <a:xfrm>
              <a:off x="11670587" y="6148325"/>
              <a:ext cx="329769" cy="3191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4" name="Triángulo isósceles 18">
            <a:extLst>
              <a:ext uri="{FF2B5EF4-FFF2-40B4-BE49-F238E27FC236}">
                <a16:creationId xmlns:a16="http://schemas.microsoft.com/office/drawing/2014/main" id="{EBFEB93B-70BE-4078-85CB-088C7BA7810B}"/>
              </a:ext>
            </a:extLst>
          </p:cNvPr>
          <p:cNvSpPr/>
          <p:nvPr/>
        </p:nvSpPr>
        <p:spPr>
          <a:xfrm rot="10799991">
            <a:off x="4891314" y="-1"/>
            <a:ext cx="7300682" cy="120536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3AB8A88-F1CF-4671-A9D5-ACF9F3E575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14" t="970" r="18880" b="8405"/>
          <a:stretch/>
        </p:blipFill>
        <p:spPr>
          <a:xfrm>
            <a:off x="4858948" y="-201405"/>
            <a:ext cx="6192026" cy="617043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A4A48CB-F0C1-4479-A6D8-C1D669DA20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025" y="3124212"/>
            <a:ext cx="4730304" cy="37478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EF9D0E-E418-47EE-BD0B-7F0E4888720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123489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lvl="0" indent="0" algn="ctr">
              <a:buNone/>
            </a:pPr>
            <a:r>
              <a:rPr lang="en-US" sz="64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C702E0F8-69EF-45EE-A9E5-D1E1E6F0CB15}"/>
              </a:ext>
            </a:extLst>
          </p:cNvPr>
          <p:cNvSpPr/>
          <p:nvPr/>
        </p:nvSpPr>
        <p:spPr>
          <a:xfrm>
            <a:off x="6112078" y="1492328"/>
            <a:ext cx="523100" cy="524646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CC7A96D4-ACF1-4A72-A50B-21BDC0FA563C}"/>
              </a:ext>
            </a:extLst>
          </p:cNvPr>
          <p:cNvSpPr/>
          <p:nvPr/>
        </p:nvSpPr>
        <p:spPr>
          <a:xfrm>
            <a:off x="5273390" y="1562846"/>
            <a:ext cx="523100" cy="38359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4C0DD9DA-C586-438F-8A23-45EF9D668116}"/>
              </a:ext>
            </a:extLst>
          </p:cNvPr>
          <p:cNvSpPr/>
          <p:nvPr/>
        </p:nvSpPr>
        <p:spPr>
          <a:xfrm>
            <a:off x="6114153" y="4520107"/>
            <a:ext cx="313108" cy="7078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FE0275E-9490-4C8A-8176-09DC490EF708}"/>
              </a:ext>
            </a:extLst>
          </p:cNvPr>
          <p:cNvSpPr/>
          <p:nvPr/>
        </p:nvSpPr>
        <p:spPr>
          <a:xfrm rot="18900010">
            <a:off x="9585438" y="3654541"/>
            <a:ext cx="225646" cy="502691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6BAE33B7-691B-4EE0-9F7E-573392D0CA88}"/>
              </a:ext>
            </a:extLst>
          </p:cNvPr>
          <p:cNvSpPr/>
          <p:nvPr/>
        </p:nvSpPr>
        <p:spPr>
          <a:xfrm flipH="1">
            <a:off x="5267099" y="4641805"/>
            <a:ext cx="464451" cy="46445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EA67AA7C-4E96-4514-B80B-86FD4C86F10A}"/>
              </a:ext>
            </a:extLst>
          </p:cNvPr>
          <p:cNvSpPr/>
          <p:nvPr/>
        </p:nvSpPr>
        <p:spPr>
          <a:xfrm>
            <a:off x="7745269" y="3642494"/>
            <a:ext cx="460738" cy="45335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F1C9E064-10DC-428D-8A45-7729359B2B9A}"/>
              </a:ext>
            </a:extLst>
          </p:cNvPr>
          <p:cNvSpPr/>
          <p:nvPr/>
        </p:nvSpPr>
        <p:spPr>
          <a:xfrm>
            <a:off x="11063270" y="3600559"/>
            <a:ext cx="464451" cy="46309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97FA7BAD-52EC-4B8B-915F-768BD8366941}"/>
              </a:ext>
            </a:extLst>
          </p:cNvPr>
          <p:cNvSpPr/>
          <p:nvPr/>
        </p:nvSpPr>
        <p:spPr>
          <a:xfrm>
            <a:off x="6950756" y="1518891"/>
            <a:ext cx="471528" cy="471528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BB36F64F-7A96-4505-BAFF-BFAEF31441B5}"/>
              </a:ext>
            </a:extLst>
          </p:cNvPr>
          <p:cNvSpPr/>
          <p:nvPr/>
        </p:nvSpPr>
        <p:spPr>
          <a:xfrm rot="5400013">
            <a:off x="7737542" y="1518874"/>
            <a:ext cx="472150" cy="471528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A506ED15-574A-4FFB-BE5D-8B63C95B0CB2}"/>
              </a:ext>
            </a:extLst>
          </p:cNvPr>
          <p:cNvSpPr/>
          <p:nvPr/>
        </p:nvSpPr>
        <p:spPr>
          <a:xfrm>
            <a:off x="6809865" y="4618881"/>
            <a:ext cx="513142" cy="510299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BC190548-FB78-41EF-80CB-3FE4D77B54A5}"/>
              </a:ext>
            </a:extLst>
          </p:cNvPr>
          <p:cNvSpPr/>
          <p:nvPr/>
        </p:nvSpPr>
        <p:spPr>
          <a:xfrm rot="16200004">
            <a:off x="8525148" y="1470790"/>
            <a:ext cx="567348" cy="567723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17DB4547-EE6C-45F2-AF4D-FC952286F159}"/>
              </a:ext>
            </a:extLst>
          </p:cNvPr>
          <p:cNvSpPr/>
          <p:nvPr/>
        </p:nvSpPr>
        <p:spPr>
          <a:xfrm>
            <a:off x="9408270" y="1424479"/>
            <a:ext cx="473256" cy="66034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8838332A-8871-4DF1-9696-2E79E48F9A5C}"/>
              </a:ext>
            </a:extLst>
          </p:cNvPr>
          <p:cNvSpPr/>
          <p:nvPr/>
        </p:nvSpPr>
        <p:spPr>
          <a:xfrm>
            <a:off x="7705612" y="4600858"/>
            <a:ext cx="385757" cy="546344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43CCCEF5-BC70-4986-988D-1E1F141A3109}"/>
              </a:ext>
            </a:extLst>
          </p:cNvPr>
          <p:cNvSpPr/>
          <p:nvPr/>
        </p:nvSpPr>
        <p:spPr>
          <a:xfrm rot="20700014">
            <a:off x="6137525" y="3634192"/>
            <a:ext cx="548630" cy="469946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757F0CE-4878-47E6-846D-B802DA226018}"/>
              </a:ext>
            </a:extLst>
          </p:cNvPr>
          <p:cNvSpPr/>
          <p:nvPr/>
        </p:nvSpPr>
        <p:spPr>
          <a:xfrm>
            <a:off x="4401327" y="3545238"/>
            <a:ext cx="527288" cy="49359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F4B8A0DE-0E45-4552-A9DC-7FB92019D348}"/>
              </a:ext>
            </a:extLst>
          </p:cNvPr>
          <p:cNvSpPr/>
          <p:nvPr/>
        </p:nvSpPr>
        <p:spPr>
          <a:xfrm>
            <a:off x="4376391" y="4613321"/>
            <a:ext cx="508104" cy="50810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72566B56-5272-4DF0-970B-26BEC8942455}"/>
              </a:ext>
            </a:extLst>
          </p:cNvPr>
          <p:cNvSpPr/>
          <p:nvPr/>
        </p:nvSpPr>
        <p:spPr>
          <a:xfrm rot="18805988">
            <a:off x="10126348" y="1539508"/>
            <a:ext cx="551794" cy="546043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0F816D92-2523-4E4B-A7C8-A4BDDE6D4FE6}"/>
              </a:ext>
            </a:extLst>
          </p:cNvPr>
          <p:cNvSpPr/>
          <p:nvPr/>
        </p:nvSpPr>
        <p:spPr>
          <a:xfrm>
            <a:off x="10932401" y="1539584"/>
            <a:ext cx="544534" cy="547003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B40FEC36-368D-4341-8F15-DA7A8E42DA74}"/>
              </a:ext>
            </a:extLst>
          </p:cNvPr>
          <p:cNvSpPr/>
          <p:nvPr/>
        </p:nvSpPr>
        <p:spPr>
          <a:xfrm>
            <a:off x="9363190" y="4577925"/>
            <a:ext cx="478103" cy="569278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74FE03B0-2506-4266-8A3C-81765F3A11FA}"/>
              </a:ext>
            </a:extLst>
          </p:cNvPr>
          <p:cNvSpPr/>
          <p:nvPr/>
        </p:nvSpPr>
        <p:spPr>
          <a:xfrm>
            <a:off x="8488228" y="4577925"/>
            <a:ext cx="478103" cy="569278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F4FC02F3-9FFD-4B62-A312-7400E73E5E4D}"/>
              </a:ext>
            </a:extLst>
          </p:cNvPr>
          <p:cNvSpPr/>
          <p:nvPr/>
        </p:nvSpPr>
        <p:spPr>
          <a:xfrm>
            <a:off x="10238152" y="4577925"/>
            <a:ext cx="478103" cy="569278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73FC85CA-4EB3-4CA8-995C-22E9D5041FD3}"/>
              </a:ext>
            </a:extLst>
          </p:cNvPr>
          <p:cNvSpPr/>
          <p:nvPr/>
        </p:nvSpPr>
        <p:spPr>
          <a:xfrm>
            <a:off x="11113123" y="4577925"/>
            <a:ext cx="478103" cy="569278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CA13C086-8B34-47C7-940A-E65CBF739F0F}"/>
              </a:ext>
            </a:extLst>
          </p:cNvPr>
          <p:cNvSpPr/>
          <p:nvPr/>
        </p:nvSpPr>
        <p:spPr>
          <a:xfrm>
            <a:off x="4351346" y="1478950"/>
            <a:ext cx="604189" cy="61642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9C555270-DEE2-4F10-A0EC-DEE73CEC72EB}"/>
              </a:ext>
            </a:extLst>
          </p:cNvPr>
          <p:cNvGrpSpPr/>
          <p:nvPr/>
        </p:nvGrpSpPr>
        <p:grpSpPr>
          <a:xfrm>
            <a:off x="9367525" y="5419731"/>
            <a:ext cx="404118" cy="560188"/>
            <a:chOff x="9367525" y="5419731"/>
            <a:chExt cx="404118" cy="560188"/>
          </a:xfrm>
          <a:solidFill>
            <a:srgbClr val="FFC000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009713E0-3EE6-43A8-B15E-AF6FB647AF23}"/>
                </a:ext>
              </a:extLst>
            </p:cNvPr>
            <p:cNvSpPr/>
            <p:nvPr/>
          </p:nvSpPr>
          <p:spPr>
            <a:xfrm>
              <a:off x="9587703" y="5421148"/>
              <a:ext cx="183940" cy="2187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F198F91D-59DC-4643-A0C9-DE482792530F}"/>
                </a:ext>
              </a:extLst>
            </p:cNvPr>
            <p:cNvSpPr/>
            <p:nvPr/>
          </p:nvSpPr>
          <p:spPr>
            <a:xfrm>
              <a:off x="9551429" y="5563255"/>
              <a:ext cx="39054" cy="111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772497BD-4F82-41EE-9F5F-3C9820BDA5D7}"/>
                </a:ext>
              </a:extLst>
            </p:cNvPr>
            <p:cNvSpPr/>
            <p:nvPr/>
          </p:nvSpPr>
          <p:spPr>
            <a:xfrm>
              <a:off x="9368896" y="5419731"/>
              <a:ext cx="182578" cy="217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338FE4A7-A297-4B9C-B04A-40A107C7CB60}"/>
                </a:ext>
              </a:extLst>
            </p:cNvPr>
            <p:cNvSpPr/>
            <p:nvPr/>
          </p:nvSpPr>
          <p:spPr>
            <a:xfrm>
              <a:off x="9367525" y="5677537"/>
              <a:ext cx="404109" cy="3023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F1BDB5F0-F74A-4D3B-A6AA-B17A0DFB89B8}"/>
              </a:ext>
            </a:extLst>
          </p:cNvPr>
          <p:cNvGrpSpPr/>
          <p:nvPr/>
        </p:nvGrpSpPr>
        <p:grpSpPr>
          <a:xfrm>
            <a:off x="4313956" y="2400985"/>
            <a:ext cx="644148" cy="640958"/>
            <a:chOff x="4313956" y="2400985"/>
            <a:chExt cx="644148" cy="640958"/>
          </a:xfrm>
          <a:solidFill>
            <a:srgbClr val="FFC000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19A97071-76D3-4193-BD75-37937970D983}"/>
                </a:ext>
              </a:extLst>
            </p:cNvPr>
            <p:cNvSpPr/>
            <p:nvPr/>
          </p:nvSpPr>
          <p:spPr>
            <a:xfrm>
              <a:off x="4313956" y="2400985"/>
              <a:ext cx="515008" cy="513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31E03D3A-3F42-49E3-9C0D-D1C6972F8BEF}"/>
                </a:ext>
              </a:extLst>
            </p:cNvPr>
            <p:cNvSpPr/>
            <p:nvPr/>
          </p:nvSpPr>
          <p:spPr>
            <a:xfrm>
              <a:off x="4400037" y="2659020"/>
              <a:ext cx="558067" cy="382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4CDF4F35-92B6-4EAF-B7CC-19CE1DA89733}"/>
              </a:ext>
            </a:extLst>
          </p:cNvPr>
          <p:cNvGrpSpPr/>
          <p:nvPr/>
        </p:nvGrpSpPr>
        <p:grpSpPr>
          <a:xfrm>
            <a:off x="4400028" y="5618731"/>
            <a:ext cx="495357" cy="442030"/>
            <a:chOff x="4400028" y="5618731"/>
            <a:chExt cx="495357" cy="442030"/>
          </a:xfrm>
          <a:solidFill>
            <a:srgbClr val="FFC000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0D72550B-2B2D-4BE8-B99A-17048F1108F3}"/>
                </a:ext>
              </a:extLst>
            </p:cNvPr>
            <p:cNvSpPr/>
            <p:nvPr/>
          </p:nvSpPr>
          <p:spPr>
            <a:xfrm>
              <a:off x="4525383" y="5618731"/>
              <a:ext cx="370002" cy="366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9F769F39-1E13-449C-BE2D-A282DAE3C325}"/>
                </a:ext>
              </a:extLst>
            </p:cNvPr>
            <p:cNvSpPr/>
            <p:nvPr/>
          </p:nvSpPr>
          <p:spPr>
            <a:xfrm>
              <a:off x="4475960" y="5848621"/>
              <a:ext cx="182002" cy="1820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EC9797A3-73AB-4A38-9C3B-5446D113CF89}"/>
                </a:ext>
              </a:extLst>
            </p:cNvPr>
            <p:cNvSpPr/>
            <p:nvPr/>
          </p:nvSpPr>
          <p:spPr>
            <a:xfrm>
              <a:off x="4400028" y="5990837"/>
              <a:ext cx="119347" cy="69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F4DBA06D-C993-49D7-995A-4A9DFDD76521}"/>
              </a:ext>
            </a:extLst>
          </p:cNvPr>
          <p:cNvGrpSpPr/>
          <p:nvPr/>
        </p:nvGrpSpPr>
        <p:grpSpPr>
          <a:xfrm>
            <a:off x="8432505" y="5501780"/>
            <a:ext cx="496491" cy="485793"/>
            <a:chOff x="8432505" y="5501780"/>
            <a:chExt cx="496491" cy="485793"/>
          </a:xfrm>
          <a:solidFill>
            <a:srgbClr val="FFC000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4E1B6479-061E-46A8-9400-DB81868D40FC}"/>
                </a:ext>
              </a:extLst>
            </p:cNvPr>
            <p:cNvSpPr/>
            <p:nvPr/>
          </p:nvSpPr>
          <p:spPr>
            <a:xfrm>
              <a:off x="8586728" y="5501780"/>
              <a:ext cx="162717" cy="161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CCA6BC37-8155-4779-B4C6-9A5C84D2D31F}"/>
                </a:ext>
              </a:extLst>
            </p:cNvPr>
            <p:cNvSpPr/>
            <p:nvPr/>
          </p:nvSpPr>
          <p:spPr>
            <a:xfrm>
              <a:off x="8765090" y="5678926"/>
              <a:ext cx="163906" cy="161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059A3D7E-A2DF-4BC0-900D-6D7C0DFB63A5}"/>
                </a:ext>
              </a:extLst>
            </p:cNvPr>
            <p:cNvSpPr/>
            <p:nvPr/>
          </p:nvSpPr>
          <p:spPr>
            <a:xfrm>
              <a:off x="8432505" y="5597911"/>
              <a:ext cx="401330" cy="389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33D2616A-0355-4FF3-8C10-FE765E6A42FF}"/>
              </a:ext>
            </a:extLst>
          </p:cNvPr>
          <p:cNvGrpSpPr/>
          <p:nvPr/>
        </p:nvGrpSpPr>
        <p:grpSpPr>
          <a:xfrm>
            <a:off x="5285625" y="5542544"/>
            <a:ext cx="469644" cy="475652"/>
            <a:chOff x="5285625" y="5542544"/>
            <a:chExt cx="469644" cy="475652"/>
          </a:xfrm>
          <a:solidFill>
            <a:srgbClr val="FFC000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8FC52022-CC1A-4D61-9308-369B1A86D009}"/>
                </a:ext>
              </a:extLst>
            </p:cNvPr>
            <p:cNvSpPr/>
            <p:nvPr/>
          </p:nvSpPr>
          <p:spPr>
            <a:xfrm>
              <a:off x="5285625" y="5542544"/>
              <a:ext cx="469644" cy="475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2D1DEFC2-E73F-4DA1-BC9C-5A031670C86F}"/>
                </a:ext>
              </a:extLst>
            </p:cNvPr>
            <p:cNvSpPr/>
            <p:nvPr/>
          </p:nvSpPr>
          <p:spPr>
            <a:xfrm>
              <a:off x="5463988" y="5733260"/>
              <a:ext cx="96432" cy="95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03F8C16F-0E1E-4D96-9E9C-D909FE140DA5}"/>
              </a:ext>
            </a:extLst>
          </p:cNvPr>
          <p:cNvGrpSpPr/>
          <p:nvPr/>
        </p:nvGrpSpPr>
        <p:grpSpPr>
          <a:xfrm>
            <a:off x="10220879" y="5564498"/>
            <a:ext cx="486900" cy="443521"/>
            <a:chOff x="10220879" y="5564498"/>
            <a:chExt cx="486900" cy="443521"/>
          </a:xfrm>
          <a:solidFill>
            <a:srgbClr val="FFC000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15804880-6858-4BA5-9023-0A6930C19C2A}"/>
                </a:ext>
              </a:extLst>
            </p:cNvPr>
            <p:cNvSpPr/>
            <p:nvPr/>
          </p:nvSpPr>
          <p:spPr>
            <a:xfrm>
              <a:off x="10220879" y="5564498"/>
              <a:ext cx="459202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075DEE91-1F2D-490B-BF43-1525D586F20E}"/>
                </a:ext>
              </a:extLst>
            </p:cNvPr>
            <p:cNvSpPr/>
            <p:nvPr/>
          </p:nvSpPr>
          <p:spPr>
            <a:xfrm>
              <a:off x="10583613" y="5722360"/>
              <a:ext cx="32589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7522F5A0-2B0A-46F2-BBC3-73BF85FD7EE4}"/>
                </a:ext>
              </a:extLst>
            </p:cNvPr>
            <p:cNvSpPr/>
            <p:nvPr/>
          </p:nvSpPr>
          <p:spPr>
            <a:xfrm>
              <a:off x="10647493" y="5723586"/>
              <a:ext cx="60286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F37FEC41-A033-41BD-A5FC-C3DBCB41EB92}"/>
                </a:ext>
              </a:extLst>
            </p:cNvPr>
            <p:cNvSpPr/>
            <p:nvPr/>
          </p:nvSpPr>
          <p:spPr>
            <a:xfrm>
              <a:off x="10254657" y="5722360"/>
              <a:ext cx="297664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B8F511E6-E1B4-4737-843F-DBCDBF62559B}"/>
                </a:ext>
              </a:extLst>
            </p:cNvPr>
            <p:cNvSpPr/>
            <p:nvPr/>
          </p:nvSpPr>
          <p:spPr>
            <a:xfrm>
              <a:off x="10318501" y="5880222"/>
              <a:ext cx="32589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31035CF7-8AEA-4FDA-98C2-0F87071A62E4}"/>
                </a:ext>
              </a:extLst>
            </p:cNvPr>
            <p:cNvSpPr/>
            <p:nvPr/>
          </p:nvSpPr>
          <p:spPr>
            <a:xfrm>
              <a:off x="10382381" y="5882636"/>
              <a:ext cx="291666" cy="1253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2A0F87C2-A6F1-47BC-A1BE-20D8135CC2D0}"/>
                </a:ext>
              </a:extLst>
            </p:cNvPr>
            <p:cNvSpPr/>
            <p:nvPr/>
          </p:nvSpPr>
          <p:spPr>
            <a:xfrm>
              <a:off x="10220879" y="5881448"/>
              <a:ext cx="66330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F510BF8B-04B5-4BFC-9923-AAF9FE449F18}"/>
              </a:ext>
            </a:extLst>
          </p:cNvPr>
          <p:cNvSpPr/>
          <p:nvPr/>
        </p:nvSpPr>
        <p:spPr>
          <a:xfrm>
            <a:off x="6077477" y="5543421"/>
            <a:ext cx="412193" cy="486899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65A16A3B-239A-46AC-A067-D228999056F2}"/>
              </a:ext>
            </a:extLst>
          </p:cNvPr>
          <p:cNvGrpSpPr/>
          <p:nvPr/>
        </p:nvGrpSpPr>
        <p:grpSpPr>
          <a:xfrm>
            <a:off x="11104830" y="5520909"/>
            <a:ext cx="476073" cy="484485"/>
            <a:chOff x="11104830" y="5520909"/>
            <a:chExt cx="476073" cy="484485"/>
          </a:xfrm>
          <a:solidFill>
            <a:srgbClr val="FFC000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212FFC20-C966-4338-AE7E-BB543B2AC009}"/>
                </a:ext>
              </a:extLst>
            </p:cNvPr>
            <p:cNvSpPr/>
            <p:nvPr/>
          </p:nvSpPr>
          <p:spPr>
            <a:xfrm>
              <a:off x="11104830" y="5520909"/>
              <a:ext cx="476073" cy="2057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21BD14AB-4B38-4B23-8DB0-4E03BEB811D5}"/>
                </a:ext>
              </a:extLst>
            </p:cNvPr>
            <p:cNvSpPr/>
            <p:nvPr/>
          </p:nvSpPr>
          <p:spPr>
            <a:xfrm>
              <a:off x="11196443" y="5713728"/>
              <a:ext cx="283207" cy="291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1B57A440-FBA7-476D-9EBE-A1B04831DBA1}"/>
                </a:ext>
              </a:extLst>
            </p:cNvPr>
            <p:cNvSpPr/>
            <p:nvPr/>
          </p:nvSpPr>
          <p:spPr>
            <a:xfrm>
              <a:off x="11291642" y="5648623"/>
              <a:ext cx="102440" cy="31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15E7B32B-5F05-4EE4-9BA4-E206191A3261}"/>
              </a:ext>
            </a:extLst>
          </p:cNvPr>
          <p:cNvGrpSpPr/>
          <p:nvPr/>
        </p:nvGrpSpPr>
        <p:grpSpPr>
          <a:xfrm>
            <a:off x="6834938" y="5544628"/>
            <a:ext cx="486891" cy="484486"/>
            <a:chOff x="6834938" y="5544628"/>
            <a:chExt cx="486891" cy="484486"/>
          </a:xfrm>
          <a:solidFill>
            <a:srgbClr val="FFC000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066EBA86-8937-46FA-992B-9043149DFBD8}"/>
                </a:ext>
              </a:extLst>
            </p:cNvPr>
            <p:cNvSpPr/>
            <p:nvPr/>
          </p:nvSpPr>
          <p:spPr>
            <a:xfrm>
              <a:off x="6936190" y="5744681"/>
              <a:ext cx="285621" cy="284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695F3235-2D4E-4350-9C76-79E97613AF32}"/>
                </a:ext>
              </a:extLst>
            </p:cNvPr>
            <p:cNvSpPr/>
            <p:nvPr/>
          </p:nvSpPr>
          <p:spPr>
            <a:xfrm>
              <a:off x="7090413" y="5547491"/>
              <a:ext cx="231416" cy="2261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2DDFA963-E5D1-4786-AB12-5C53D6707250}"/>
                </a:ext>
              </a:extLst>
            </p:cNvPr>
            <p:cNvSpPr/>
            <p:nvPr/>
          </p:nvSpPr>
          <p:spPr>
            <a:xfrm>
              <a:off x="6965103" y="5544628"/>
              <a:ext cx="226597" cy="137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F5F973DA-A688-431E-BFCB-9D2911DAB870}"/>
                </a:ext>
              </a:extLst>
            </p:cNvPr>
            <p:cNvSpPr/>
            <p:nvPr/>
          </p:nvSpPr>
          <p:spPr>
            <a:xfrm>
              <a:off x="6834938" y="5547491"/>
              <a:ext cx="227786" cy="2249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446CF3EA-A2AD-4D7F-AB89-988258F9FE02}"/>
              </a:ext>
            </a:extLst>
          </p:cNvPr>
          <p:cNvGrpSpPr/>
          <p:nvPr/>
        </p:nvGrpSpPr>
        <p:grpSpPr>
          <a:xfrm>
            <a:off x="7643917" y="5591135"/>
            <a:ext cx="483296" cy="378460"/>
            <a:chOff x="7643917" y="5591135"/>
            <a:chExt cx="483296" cy="378460"/>
          </a:xfrm>
          <a:solidFill>
            <a:srgbClr val="FFC000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6469090C-3FB4-4623-836E-0A655888E584}"/>
                </a:ext>
              </a:extLst>
            </p:cNvPr>
            <p:cNvSpPr/>
            <p:nvPr/>
          </p:nvSpPr>
          <p:spPr>
            <a:xfrm>
              <a:off x="7643917" y="5908084"/>
              <a:ext cx="483296" cy="61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ECD7B741-3F13-4FC1-AB58-1820530BA337}"/>
                </a:ext>
              </a:extLst>
            </p:cNvPr>
            <p:cNvSpPr/>
            <p:nvPr/>
          </p:nvSpPr>
          <p:spPr>
            <a:xfrm>
              <a:off x="7674065" y="5591135"/>
              <a:ext cx="421831" cy="285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FF2BC619-23A3-4666-9B97-4006537DB93A}"/>
              </a:ext>
            </a:extLst>
          </p:cNvPr>
          <p:cNvGrpSpPr/>
          <p:nvPr/>
        </p:nvGrpSpPr>
        <p:grpSpPr>
          <a:xfrm>
            <a:off x="5231565" y="2522408"/>
            <a:ext cx="480626" cy="552901"/>
            <a:chOff x="5231565" y="2522408"/>
            <a:chExt cx="480626" cy="552901"/>
          </a:xfrm>
          <a:solidFill>
            <a:srgbClr val="FFC000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FB5324DD-ADD8-45D2-A1BE-D42DA4FCBED5}"/>
                </a:ext>
              </a:extLst>
            </p:cNvPr>
            <p:cNvSpPr/>
            <p:nvPr/>
          </p:nvSpPr>
          <p:spPr>
            <a:xfrm>
              <a:off x="5267264" y="2629503"/>
              <a:ext cx="407886" cy="265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A28A2C81-62B4-4774-AA86-33D574E19572}"/>
                </a:ext>
              </a:extLst>
            </p:cNvPr>
            <p:cNvSpPr/>
            <p:nvPr/>
          </p:nvSpPr>
          <p:spPr>
            <a:xfrm>
              <a:off x="5231565" y="2930249"/>
              <a:ext cx="480626" cy="1450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1DCFEF40-4559-4097-9547-B71A145B1E23}"/>
                </a:ext>
              </a:extLst>
            </p:cNvPr>
            <p:cNvSpPr/>
            <p:nvPr/>
          </p:nvSpPr>
          <p:spPr>
            <a:xfrm>
              <a:off x="5414189" y="2522408"/>
              <a:ext cx="1098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63CE3BE2-7345-42F4-8C9B-3B1726575EDA}"/>
              </a:ext>
            </a:extLst>
          </p:cNvPr>
          <p:cNvGrpSpPr/>
          <p:nvPr/>
        </p:nvGrpSpPr>
        <p:grpSpPr>
          <a:xfrm>
            <a:off x="9324365" y="2518321"/>
            <a:ext cx="554766" cy="553422"/>
            <a:chOff x="9324365" y="2518321"/>
            <a:chExt cx="554766" cy="553422"/>
          </a:xfrm>
          <a:solidFill>
            <a:srgbClr val="FFC000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A400AD7A-CF02-4350-B1E7-043116DA5D95}"/>
                </a:ext>
              </a:extLst>
            </p:cNvPr>
            <p:cNvSpPr/>
            <p:nvPr/>
          </p:nvSpPr>
          <p:spPr>
            <a:xfrm>
              <a:off x="9324365" y="2518321"/>
              <a:ext cx="254066" cy="252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F299051A-2E6A-4A9D-B094-C2EC2B0E4ECB}"/>
                </a:ext>
              </a:extLst>
            </p:cNvPr>
            <p:cNvSpPr/>
            <p:nvPr/>
          </p:nvSpPr>
          <p:spPr>
            <a:xfrm>
              <a:off x="9325709" y="2820421"/>
              <a:ext cx="255465" cy="2513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78090008-DFB0-4143-9331-A256753CCBF6}"/>
                </a:ext>
              </a:extLst>
            </p:cNvPr>
            <p:cNvSpPr/>
            <p:nvPr/>
          </p:nvSpPr>
          <p:spPr>
            <a:xfrm>
              <a:off x="9625065" y="2518321"/>
              <a:ext cx="254066" cy="252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BDE3427F-D980-4534-BC21-2B5E86593DBE}"/>
                </a:ext>
              </a:extLst>
            </p:cNvPr>
            <p:cNvSpPr/>
            <p:nvPr/>
          </p:nvSpPr>
          <p:spPr>
            <a:xfrm>
              <a:off x="9625065" y="2819022"/>
              <a:ext cx="254066" cy="252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7F9FAC59-5A8C-400D-BDA6-AAB511DB362E}"/>
              </a:ext>
            </a:extLst>
          </p:cNvPr>
          <p:cNvGrpSpPr/>
          <p:nvPr/>
        </p:nvGrpSpPr>
        <p:grpSpPr>
          <a:xfrm>
            <a:off x="6093086" y="2522408"/>
            <a:ext cx="640902" cy="553413"/>
            <a:chOff x="6093086" y="2522408"/>
            <a:chExt cx="640902" cy="553413"/>
          </a:xfrm>
          <a:solidFill>
            <a:srgbClr val="FFC000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51674E54-BA31-4D6D-AA9D-B7A7EEE5130D}"/>
                </a:ext>
              </a:extLst>
            </p:cNvPr>
            <p:cNvSpPr/>
            <p:nvPr/>
          </p:nvSpPr>
          <p:spPr>
            <a:xfrm>
              <a:off x="6093086" y="2559451"/>
              <a:ext cx="640902" cy="516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B34305E7-FA84-4660-8CC8-6D2E9486FDC6}"/>
                </a:ext>
              </a:extLst>
            </p:cNvPr>
            <p:cNvSpPr/>
            <p:nvPr/>
          </p:nvSpPr>
          <p:spPr>
            <a:xfrm>
              <a:off x="6497744" y="2522408"/>
              <a:ext cx="185422" cy="1854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9EF2B0A8-48C8-406B-B693-5153097CAC06}"/>
                </a:ext>
              </a:extLst>
            </p:cNvPr>
            <p:cNvSpPr/>
            <p:nvPr/>
          </p:nvSpPr>
          <p:spPr>
            <a:xfrm>
              <a:off x="6142079" y="2523753"/>
              <a:ext cx="185422" cy="1854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30359F49-F348-45A0-A572-D93D13E9A047}"/>
                </a:ext>
              </a:extLst>
            </p:cNvPr>
            <p:cNvSpPr/>
            <p:nvPr/>
          </p:nvSpPr>
          <p:spPr>
            <a:xfrm>
              <a:off x="6250573" y="2629494"/>
              <a:ext cx="324109" cy="3255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707295DD-3258-4438-8121-84F7D21F1F8C}"/>
              </a:ext>
            </a:extLst>
          </p:cNvPr>
          <p:cNvGrpSpPr/>
          <p:nvPr/>
        </p:nvGrpSpPr>
        <p:grpSpPr>
          <a:xfrm>
            <a:off x="10113190" y="2490103"/>
            <a:ext cx="562447" cy="552589"/>
            <a:chOff x="10113190" y="2490103"/>
            <a:chExt cx="562447" cy="552589"/>
          </a:xfrm>
          <a:solidFill>
            <a:srgbClr val="FFC000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FCEA06E7-7A0F-4197-ADA2-C30C0A9F363E}"/>
                </a:ext>
              </a:extLst>
            </p:cNvPr>
            <p:cNvSpPr/>
            <p:nvPr/>
          </p:nvSpPr>
          <p:spPr>
            <a:xfrm>
              <a:off x="10180490" y="2551212"/>
              <a:ext cx="146971" cy="146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6E38247E-6FE4-4A6D-8C92-4347621F2997}"/>
                </a:ext>
              </a:extLst>
            </p:cNvPr>
            <p:cNvSpPr/>
            <p:nvPr/>
          </p:nvSpPr>
          <p:spPr>
            <a:xfrm>
              <a:off x="10408450" y="2504879"/>
              <a:ext cx="263703" cy="260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4C6B79EA-0CF7-4A6D-9315-B2DE68C1600A}"/>
                </a:ext>
              </a:extLst>
            </p:cNvPr>
            <p:cNvSpPr/>
            <p:nvPr/>
          </p:nvSpPr>
          <p:spPr>
            <a:xfrm>
              <a:off x="10235409" y="2606131"/>
              <a:ext cx="372188" cy="372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A2CD4B03-CEA2-4518-AF4A-BEE0D3BD6EE7}"/>
                </a:ext>
              </a:extLst>
            </p:cNvPr>
            <p:cNvSpPr/>
            <p:nvPr/>
          </p:nvSpPr>
          <p:spPr>
            <a:xfrm>
              <a:off x="10522430" y="2893106"/>
              <a:ext cx="153207" cy="149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34396149-2DE8-4B22-91A8-94DBA3E604D4}"/>
                </a:ext>
              </a:extLst>
            </p:cNvPr>
            <p:cNvSpPr/>
            <p:nvPr/>
          </p:nvSpPr>
          <p:spPr>
            <a:xfrm>
              <a:off x="10131058" y="2779172"/>
              <a:ext cx="262304" cy="260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C431B20C-6EE2-40ED-9D88-6994F54C55CB}"/>
                </a:ext>
              </a:extLst>
            </p:cNvPr>
            <p:cNvSpPr/>
            <p:nvPr/>
          </p:nvSpPr>
          <p:spPr>
            <a:xfrm>
              <a:off x="10113190" y="2490103"/>
              <a:ext cx="160705" cy="1531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9A5C1849-71DF-4EF9-B84D-5D6C3FA4B4D0}"/>
              </a:ext>
            </a:extLst>
          </p:cNvPr>
          <p:cNvSpPr/>
          <p:nvPr/>
        </p:nvSpPr>
        <p:spPr>
          <a:xfrm>
            <a:off x="6935714" y="2523497"/>
            <a:ext cx="543830" cy="551236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AE45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FD7294B2-BE3E-4868-AE4B-B7F5F5F0BB82}"/>
              </a:ext>
            </a:extLst>
          </p:cNvPr>
          <p:cNvGrpSpPr/>
          <p:nvPr/>
        </p:nvGrpSpPr>
        <p:grpSpPr>
          <a:xfrm>
            <a:off x="10973467" y="2490395"/>
            <a:ext cx="553412" cy="503990"/>
            <a:chOff x="10973467" y="2490395"/>
            <a:chExt cx="553412" cy="503990"/>
          </a:xfrm>
          <a:solidFill>
            <a:srgbClr val="FFC000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B50DF426-29F9-45E5-8F00-9E92ABCA3AEE}"/>
                </a:ext>
              </a:extLst>
            </p:cNvPr>
            <p:cNvSpPr/>
            <p:nvPr/>
          </p:nvSpPr>
          <p:spPr>
            <a:xfrm>
              <a:off x="11250850" y="2561792"/>
              <a:ext cx="276029" cy="4325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279A78EC-E330-4BB5-BEFF-74D0F0B2E026}"/>
                </a:ext>
              </a:extLst>
            </p:cNvPr>
            <p:cNvSpPr/>
            <p:nvPr/>
          </p:nvSpPr>
          <p:spPr>
            <a:xfrm>
              <a:off x="11080562" y="2490395"/>
              <a:ext cx="151113" cy="449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6252A6FE-E1D0-42C6-99DC-8E6B1972AFAA}"/>
                </a:ext>
              </a:extLst>
            </p:cNvPr>
            <p:cNvSpPr/>
            <p:nvPr/>
          </p:nvSpPr>
          <p:spPr>
            <a:xfrm>
              <a:off x="11267328" y="2490395"/>
              <a:ext cx="151068" cy="449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AEF192BE-EDE4-4042-BCA3-00130BDC4DAD}"/>
                </a:ext>
              </a:extLst>
            </p:cNvPr>
            <p:cNvSpPr/>
            <p:nvPr/>
          </p:nvSpPr>
          <p:spPr>
            <a:xfrm>
              <a:off x="10973467" y="2561792"/>
              <a:ext cx="274685" cy="4325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1CFC5555-2D7D-428A-BD24-047B1EBDDE3A}"/>
              </a:ext>
            </a:extLst>
          </p:cNvPr>
          <p:cNvGrpSpPr/>
          <p:nvPr/>
        </p:nvGrpSpPr>
        <p:grpSpPr>
          <a:xfrm>
            <a:off x="7701854" y="2496549"/>
            <a:ext cx="553457" cy="553121"/>
            <a:chOff x="7701854" y="2496549"/>
            <a:chExt cx="553457" cy="553121"/>
          </a:xfrm>
          <a:solidFill>
            <a:srgbClr val="FFC000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7015565B-133C-413A-BFFB-4DC32DCF864B}"/>
                </a:ext>
              </a:extLst>
            </p:cNvPr>
            <p:cNvSpPr/>
            <p:nvPr/>
          </p:nvSpPr>
          <p:spPr>
            <a:xfrm>
              <a:off x="7701854" y="2595094"/>
              <a:ext cx="72831" cy="428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544843C9-E844-457F-B8FE-5CD331B3CDA0}"/>
                </a:ext>
              </a:extLst>
            </p:cNvPr>
            <p:cNvSpPr/>
            <p:nvPr/>
          </p:nvSpPr>
          <p:spPr>
            <a:xfrm>
              <a:off x="8182480" y="2595094"/>
              <a:ext cx="72831" cy="428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FC038137-4DE6-4DCF-92B4-61126DB7E766}"/>
                </a:ext>
              </a:extLst>
            </p:cNvPr>
            <p:cNvSpPr/>
            <p:nvPr/>
          </p:nvSpPr>
          <p:spPr>
            <a:xfrm>
              <a:off x="7810338" y="2677472"/>
              <a:ext cx="336490" cy="263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63B05830-EA68-4C15-A0A8-1FB3473015AE}"/>
                </a:ext>
              </a:extLst>
            </p:cNvPr>
            <p:cNvSpPr/>
            <p:nvPr/>
          </p:nvSpPr>
          <p:spPr>
            <a:xfrm>
              <a:off x="7727960" y="2978228"/>
              <a:ext cx="501246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91925015-6700-4999-B6BD-B73D2CC4BE25}"/>
                </a:ext>
              </a:extLst>
            </p:cNvPr>
            <p:cNvSpPr/>
            <p:nvPr/>
          </p:nvSpPr>
          <p:spPr>
            <a:xfrm>
              <a:off x="7726561" y="2496549"/>
              <a:ext cx="502645" cy="1452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A860CF35-8498-4C75-BD96-A1BC00704C3A}"/>
              </a:ext>
            </a:extLst>
          </p:cNvPr>
          <p:cNvGrpSpPr/>
          <p:nvPr/>
        </p:nvGrpSpPr>
        <p:grpSpPr>
          <a:xfrm>
            <a:off x="8529139" y="2475235"/>
            <a:ext cx="557563" cy="550715"/>
            <a:chOff x="8529139" y="2475235"/>
            <a:chExt cx="557563" cy="550715"/>
          </a:xfrm>
          <a:solidFill>
            <a:srgbClr val="FFC000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1AB9477C-7E02-43C4-BB14-45B566F72D35}"/>
                </a:ext>
              </a:extLst>
            </p:cNvPr>
            <p:cNvSpPr/>
            <p:nvPr/>
          </p:nvSpPr>
          <p:spPr>
            <a:xfrm>
              <a:off x="8529139" y="2682273"/>
              <a:ext cx="347472" cy="343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79837779-C029-4EB5-94E3-C4FE402B6A84}"/>
                </a:ext>
              </a:extLst>
            </p:cNvPr>
            <p:cNvSpPr/>
            <p:nvPr/>
          </p:nvSpPr>
          <p:spPr>
            <a:xfrm>
              <a:off x="8695294" y="2475235"/>
              <a:ext cx="391408" cy="3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08389134-BAB3-4E1D-84B7-4B09B2D569D4}"/>
              </a:ext>
            </a:extLst>
          </p:cNvPr>
          <p:cNvGrpSpPr/>
          <p:nvPr/>
        </p:nvGrpSpPr>
        <p:grpSpPr>
          <a:xfrm>
            <a:off x="5180807" y="3466334"/>
            <a:ext cx="669039" cy="669039"/>
            <a:chOff x="5180807" y="3466334"/>
            <a:chExt cx="669039" cy="669039"/>
          </a:xfrm>
          <a:solidFill>
            <a:srgbClr val="FFC000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A84FB1E9-03A0-456C-BC74-1BAE92B1A616}"/>
                </a:ext>
              </a:extLst>
            </p:cNvPr>
            <p:cNvSpPr/>
            <p:nvPr/>
          </p:nvSpPr>
          <p:spPr>
            <a:xfrm>
              <a:off x="5378052" y="3898901"/>
              <a:ext cx="274411" cy="2364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08E5F2FA-80EE-404D-9900-85A4E4C21CD5}"/>
                </a:ext>
              </a:extLst>
            </p:cNvPr>
            <p:cNvSpPr/>
            <p:nvPr/>
          </p:nvSpPr>
          <p:spPr>
            <a:xfrm>
              <a:off x="5180807" y="3466334"/>
              <a:ext cx="669039" cy="550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88E7726C-8B90-4296-850E-EBB2E660DDF0}"/>
              </a:ext>
            </a:extLst>
          </p:cNvPr>
          <p:cNvGrpSpPr/>
          <p:nvPr/>
        </p:nvGrpSpPr>
        <p:grpSpPr>
          <a:xfrm>
            <a:off x="6907615" y="3560856"/>
            <a:ext cx="526657" cy="526657"/>
            <a:chOff x="6907615" y="3560856"/>
            <a:chExt cx="526657" cy="526657"/>
          </a:xfrm>
          <a:solidFill>
            <a:srgbClr val="FFC000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BBA63CC0-1E20-4425-AD89-12BB259A206D}"/>
                </a:ext>
              </a:extLst>
            </p:cNvPr>
            <p:cNvSpPr/>
            <p:nvPr/>
          </p:nvSpPr>
          <p:spPr>
            <a:xfrm>
              <a:off x="6907615" y="3777907"/>
              <a:ext cx="526657" cy="309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9229ED5D-3378-4A52-A087-1D27A468C689}"/>
                </a:ext>
              </a:extLst>
            </p:cNvPr>
            <p:cNvSpPr/>
            <p:nvPr/>
          </p:nvSpPr>
          <p:spPr>
            <a:xfrm>
              <a:off x="6907615" y="3560856"/>
              <a:ext cx="526657" cy="1862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3BF6B7A8-A8D1-4A00-8F97-DF61155416CA}"/>
              </a:ext>
            </a:extLst>
          </p:cNvPr>
          <p:cNvGrpSpPr/>
          <p:nvPr/>
        </p:nvGrpSpPr>
        <p:grpSpPr>
          <a:xfrm>
            <a:off x="10124026" y="3635873"/>
            <a:ext cx="588343" cy="379238"/>
            <a:chOff x="10124026" y="3635873"/>
            <a:chExt cx="588343" cy="379238"/>
          </a:xfrm>
          <a:solidFill>
            <a:srgbClr val="FFC000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F456F80D-F3DB-4C09-A663-9846740BE2BD}"/>
                </a:ext>
              </a:extLst>
            </p:cNvPr>
            <p:cNvSpPr/>
            <p:nvPr/>
          </p:nvSpPr>
          <p:spPr>
            <a:xfrm>
              <a:off x="10124026" y="3659867"/>
              <a:ext cx="588343" cy="355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5299ACBD-535E-4156-98DC-7119B27CD66D}"/>
                </a:ext>
              </a:extLst>
            </p:cNvPr>
            <p:cNvSpPr/>
            <p:nvPr/>
          </p:nvSpPr>
          <p:spPr>
            <a:xfrm>
              <a:off x="10160538" y="3635873"/>
              <a:ext cx="515264" cy="2024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09AF317F-EFDF-421A-8CC7-E95A6786C1C9}"/>
              </a:ext>
            </a:extLst>
          </p:cNvPr>
          <p:cNvGrpSpPr/>
          <p:nvPr/>
        </p:nvGrpSpPr>
        <p:grpSpPr>
          <a:xfrm>
            <a:off x="8576331" y="3664393"/>
            <a:ext cx="451869" cy="423615"/>
            <a:chOff x="8576331" y="3664393"/>
            <a:chExt cx="451869" cy="423615"/>
          </a:xfrm>
          <a:solidFill>
            <a:srgbClr val="FFC000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EA9AFB7F-FFAC-4C97-B945-9B2FF4EAE982}"/>
                </a:ext>
              </a:extLst>
            </p:cNvPr>
            <p:cNvSpPr/>
            <p:nvPr/>
          </p:nvSpPr>
          <p:spPr>
            <a:xfrm>
              <a:off x="8656606" y="4035046"/>
              <a:ext cx="177933" cy="529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BFE82B39-1CA0-4B38-A4D4-0A5D9ED02C24}"/>
                </a:ext>
              </a:extLst>
            </p:cNvPr>
            <p:cNvSpPr/>
            <p:nvPr/>
          </p:nvSpPr>
          <p:spPr>
            <a:xfrm>
              <a:off x="8576331" y="3955612"/>
              <a:ext cx="240203" cy="52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D3603E22-4B1E-4D50-8FEC-9E3A6DA71067}"/>
                </a:ext>
              </a:extLst>
            </p:cNvPr>
            <p:cNvSpPr/>
            <p:nvPr/>
          </p:nvSpPr>
          <p:spPr>
            <a:xfrm>
              <a:off x="8843006" y="3876205"/>
              <a:ext cx="158867" cy="13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48166403-EBC1-4BD3-8581-9586194E3B4C}"/>
                </a:ext>
              </a:extLst>
            </p:cNvPr>
            <p:cNvSpPr/>
            <p:nvPr/>
          </p:nvSpPr>
          <p:spPr>
            <a:xfrm>
              <a:off x="8843006" y="4035046"/>
              <a:ext cx="158867" cy="39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A6311BBE-4926-4384-BF91-6CB47289F4F0}"/>
                </a:ext>
              </a:extLst>
            </p:cNvPr>
            <p:cNvSpPr/>
            <p:nvPr/>
          </p:nvSpPr>
          <p:spPr>
            <a:xfrm>
              <a:off x="8576331" y="3664393"/>
              <a:ext cx="451869" cy="26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60704A6A-17BB-43D7-8481-E3B0DD028784}"/>
                </a:ext>
              </a:extLst>
            </p:cNvPr>
            <p:cNvSpPr/>
            <p:nvPr/>
          </p:nvSpPr>
          <p:spPr>
            <a:xfrm>
              <a:off x="8843006" y="3810039"/>
              <a:ext cx="158867" cy="39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AE4500"/>
                </a:solidFill>
                <a:uFillTx/>
                <a:latin typeface="Arial"/>
                <a:ea typeface="Arial Unicode MS"/>
              </a:endParaRP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ABE030-DFBA-4958-A169-2C8FD872426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123489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lvl="0" indent="0" algn="ctr">
              <a:buNone/>
            </a:pPr>
            <a:r>
              <a:rPr lang="en-US" sz="64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AF5E74EA-17BC-41CC-9956-6226B69EA806}"/>
              </a:ext>
            </a:extLst>
          </p:cNvPr>
          <p:cNvSpPr/>
          <p:nvPr/>
        </p:nvSpPr>
        <p:spPr>
          <a:xfrm>
            <a:off x="6041084" y="1656755"/>
            <a:ext cx="553824" cy="652241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C43E2452-9DDF-4A5A-A3FF-FE91EE717B87}"/>
              </a:ext>
            </a:extLst>
          </p:cNvPr>
          <p:cNvSpPr/>
          <p:nvPr/>
        </p:nvSpPr>
        <p:spPr>
          <a:xfrm>
            <a:off x="6965140" y="1671267"/>
            <a:ext cx="581741" cy="623209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96592B22-43BB-4C7B-ABAC-57984B338B6E}"/>
              </a:ext>
            </a:extLst>
          </p:cNvPr>
          <p:cNvGrpSpPr/>
          <p:nvPr/>
        </p:nvGrpSpPr>
        <p:grpSpPr>
          <a:xfrm>
            <a:off x="5116324" y="1656755"/>
            <a:ext cx="553824" cy="652241"/>
            <a:chOff x="5116324" y="1656755"/>
            <a:chExt cx="553824" cy="652241"/>
          </a:xfrm>
          <a:solidFill>
            <a:srgbClr val="FFC000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E703F230-074C-41C7-91AA-B186B3CE4826}"/>
                </a:ext>
              </a:extLst>
            </p:cNvPr>
            <p:cNvSpPr/>
            <p:nvPr/>
          </p:nvSpPr>
          <p:spPr>
            <a:xfrm>
              <a:off x="5116324" y="1656755"/>
              <a:ext cx="553824" cy="6522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7A68771E-A563-401F-B243-E545F3D8A4BC}"/>
                </a:ext>
              </a:extLst>
            </p:cNvPr>
            <p:cNvSpPr/>
            <p:nvPr/>
          </p:nvSpPr>
          <p:spPr>
            <a:xfrm rot="18100528">
              <a:off x="5310729" y="1643458"/>
              <a:ext cx="290203" cy="4059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7273F0F4-5F47-4120-9FC5-5278E0366158}"/>
              </a:ext>
            </a:extLst>
          </p:cNvPr>
          <p:cNvSpPr/>
          <p:nvPr/>
        </p:nvSpPr>
        <p:spPr>
          <a:xfrm>
            <a:off x="4210391" y="1692142"/>
            <a:ext cx="496327" cy="581448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E56ABE5E-AAD1-4623-921C-3ECB5D6CA3AD}"/>
              </a:ext>
            </a:extLst>
          </p:cNvPr>
          <p:cNvSpPr/>
          <p:nvPr/>
        </p:nvSpPr>
        <p:spPr>
          <a:xfrm>
            <a:off x="11311548" y="1671294"/>
            <a:ext cx="584676" cy="62313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AB5E759-96D7-4C37-A0FC-3EA8D629ED61}"/>
              </a:ext>
            </a:extLst>
          </p:cNvPr>
          <p:cNvSpPr/>
          <p:nvPr/>
        </p:nvSpPr>
        <p:spPr>
          <a:xfrm>
            <a:off x="5106713" y="5441630"/>
            <a:ext cx="573036" cy="6107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42B2A247-C311-4943-9C60-26F57AC4D1AE}"/>
              </a:ext>
            </a:extLst>
          </p:cNvPr>
          <p:cNvSpPr/>
          <p:nvPr/>
        </p:nvSpPr>
        <p:spPr>
          <a:xfrm>
            <a:off x="4171995" y="5441630"/>
            <a:ext cx="573100" cy="6107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ABFAE49-FAE5-4014-97D1-2A2408C5201C}"/>
              </a:ext>
            </a:extLst>
          </p:cNvPr>
          <p:cNvSpPr/>
          <p:nvPr/>
        </p:nvSpPr>
        <p:spPr>
          <a:xfrm>
            <a:off x="6969483" y="5441630"/>
            <a:ext cx="573036" cy="6107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D5FB185E-C039-4E32-86BE-45E1AB6CDE8D}"/>
              </a:ext>
            </a:extLst>
          </p:cNvPr>
          <p:cNvSpPr/>
          <p:nvPr/>
        </p:nvSpPr>
        <p:spPr>
          <a:xfrm>
            <a:off x="6031482" y="5441630"/>
            <a:ext cx="573036" cy="6107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ED1F3D92-58BC-4BC0-8A79-A04B95C8822A}"/>
              </a:ext>
            </a:extLst>
          </p:cNvPr>
          <p:cNvSpPr/>
          <p:nvPr/>
        </p:nvSpPr>
        <p:spPr>
          <a:xfrm>
            <a:off x="7924483" y="5429213"/>
            <a:ext cx="575075" cy="623136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39CECB47-BE1B-4385-A7E7-663A1D37393F}"/>
              </a:ext>
            </a:extLst>
          </p:cNvPr>
          <p:cNvSpPr/>
          <p:nvPr/>
        </p:nvSpPr>
        <p:spPr>
          <a:xfrm>
            <a:off x="8814349" y="5472144"/>
            <a:ext cx="539102" cy="5802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768BFEA4-F6B4-4768-92D8-E1DABB6DC674}"/>
              </a:ext>
            </a:extLst>
          </p:cNvPr>
          <p:cNvGrpSpPr/>
          <p:nvPr/>
        </p:nvGrpSpPr>
        <p:grpSpPr>
          <a:xfrm>
            <a:off x="10468325" y="5417445"/>
            <a:ext cx="547743" cy="583779"/>
            <a:chOff x="10468325" y="5417445"/>
            <a:chExt cx="547743" cy="583779"/>
          </a:xfrm>
          <a:solidFill>
            <a:srgbClr val="FFC000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F488D10D-E8AD-4A31-8234-AE11B5BC0C8D}"/>
                </a:ext>
              </a:extLst>
            </p:cNvPr>
            <p:cNvSpPr/>
            <p:nvPr/>
          </p:nvSpPr>
          <p:spPr>
            <a:xfrm>
              <a:off x="10468325" y="5494181"/>
              <a:ext cx="475698" cy="507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52D17D07-2ABB-4A89-9AEC-2B00246A4369}"/>
                </a:ext>
              </a:extLst>
            </p:cNvPr>
            <p:cNvSpPr/>
            <p:nvPr/>
          </p:nvSpPr>
          <p:spPr>
            <a:xfrm>
              <a:off x="10759168" y="5417445"/>
              <a:ext cx="256900" cy="2709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14D835CF-F0D8-4E54-993B-4504F0FF72BA}"/>
              </a:ext>
            </a:extLst>
          </p:cNvPr>
          <p:cNvGrpSpPr/>
          <p:nvPr/>
        </p:nvGrpSpPr>
        <p:grpSpPr>
          <a:xfrm>
            <a:off x="5311530" y="3702798"/>
            <a:ext cx="523631" cy="508068"/>
            <a:chOff x="5311530" y="3702798"/>
            <a:chExt cx="523631" cy="508068"/>
          </a:xfrm>
          <a:solidFill>
            <a:srgbClr val="FFC000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F2E063FC-5DD7-4F86-B42E-77D897D90E71}"/>
                </a:ext>
              </a:extLst>
            </p:cNvPr>
            <p:cNvSpPr/>
            <p:nvPr/>
          </p:nvSpPr>
          <p:spPr>
            <a:xfrm>
              <a:off x="5566803" y="3922090"/>
              <a:ext cx="69082" cy="72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45FB2155-5C33-4476-B053-E59D9319CDBC}"/>
                </a:ext>
              </a:extLst>
            </p:cNvPr>
            <p:cNvSpPr/>
            <p:nvPr/>
          </p:nvSpPr>
          <p:spPr>
            <a:xfrm>
              <a:off x="5413138" y="3812471"/>
              <a:ext cx="319116" cy="2915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97389606-B0A6-46D0-B68E-A20CC5AF8FCD}"/>
                </a:ext>
              </a:extLst>
            </p:cNvPr>
            <p:cNvSpPr/>
            <p:nvPr/>
          </p:nvSpPr>
          <p:spPr>
            <a:xfrm>
              <a:off x="5311530" y="3702798"/>
              <a:ext cx="523631" cy="508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60AD896F-566C-40CE-8828-C0E94ADDEE20}"/>
              </a:ext>
            </a:extLst>
          </p:cNvPr>
          <p:cNvGrpSpPr/>
          <p:nvPr/>
        </p:nvGrpSpPr>
        <p:grpSpPr>
          <a:xfrm>
            <a:off x="6104278" y="3669048"/>
            <a:ext cx="523631" cy="546975"/>
            <a:chOff x="6104278" y="3669048"/>
            <a:chExt cx="523631" cy="546975"/>
          </a:xfrm>
          <a:solidFill>
            <a:srgbClr val="FFC000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EDC0E1FA-9769-44BD-B82B-055F15CEFAAD}"/>
                </a:ext>
              </a:extLst>
            </p:cNvPr>
            <p:cNvSpPr/>
            <p:nvPr/>
          </p:nvSpPr>
          <p:spPr>
            <a:xfrm>
              <a:off x="6104278" y="3669048"/>
              <a:ext cx="514496" cy="5469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2DB31F1F-3415-4335-B9F8-5E3BDC0F18BE}"/>
                </a:ext>
              </a:extLst>
            </p:cNvPr>
            <p:cNvSpPr/>
            <p:nvPr/>
          </p:nvSpPr>
          <p:spPr>
            <a:xfrm>
              <a:off x="6511945" y="3985540"/>
              <a:ext cx="113358" cy="97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1D5F3125-0EB0-4A68-A891-1EBD1B8630D9}"/>
                </a:ext>
              </a:extLst>
            </p:cNvPr>
            <p:cNvSpPr/>
            <p:nvPr/>
          </p:nvSpPr>
          <p:spPr>
            <a:xfrm>
              <a:off x="6514551" y="3670456"/>
              <a:ext cx="113358" cy="279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19DA8B14-FE6D-4609-9F82-C71E3FA4A915}"/>
              </a:ext>
            </a:extLst>
          </p:cNvPr>
          <p:cNvGrpSpPr/>
          <p:nvPr/>
        </p:nvGrpSpPr>
        <p:grpSpPr>
          <a:xfrm>
            <a:off x="9506541" y="3681072"/>
            <a:ext cx="479511" cy="494672"/>
            <a:chOff x="9506541" y="3681072"/>
            <a:chExt cx="479511" cy="494672"/>
          </a:xfrm>
          <a:solidFill>
            <a:srgbClr val="FFC000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10922461-6121-4B14-8200-36EEACDA01FB}"/>
                </a:ext>
              </a:extLst>
            </p:cNvPr>
            <p:cNvSpPr/>
            <p:nvPr/>
          </p:nvSpPr>
          <p:spPr>
            <a:xfrm>
              <a:off x="9604811" y="4028078"/>
              <a:ext cx="119612" cy="47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17D50CE0-0D99-445C-819E-62D48B094DFF}"/>
                </a:ext>
              </a:extLst>
            </p:cNvPr>
            <p:cNvSpPr/>
            <p:nvPr/>
          </p:nvSpPr>
          <p:spPr>
            <a:xfrm>
              <a:off x="9630853" y="3929990"/>
              <a:ext cx="65160" cy="65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4609FB75-3A8B-468E-86E4-8C8AA7E1A529}"/>
                </a:ext>
              </a:extLst>
            </p:cNvPr>
            <p:cNvSpPr/>
            <p:nvPr/>
          </p:nvSpPr>
          <p:spPr>
            <a:xfrm>
              <a:off x="9506541" y="3681072"/>
              <a:ext cx="479511" cy="494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D0A1BACE-D81B-46F4-AF85-B2DDB9547A4B}"/>
                </a:ext>
              </a:extLst>
            </p:cNvPr>
            <p:cNvSpPr/>
            <p:nvPr/>
          </p:nvSpPr>
          <p:spPr>
            <a:xfrm>
              <a:off x="9737427" y="3735342"/>
              <a:ext cx="21305" cy="22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F67362F6-8BB8-42E1-89DF-9C17C6FC9019}"/>
              </a:ext>
            </a:extLst>
          </p:cNvPr>
          <p:cNvGrpSpPr/>
          <p:nvPr/>
        </p:nvGrpSpPr>
        <p:grpSpPr>
          <a:xfrm>
            <a:off x="8537816" y="1572987"/>
            <a:ext cx="687281" cy="724616"/>
            <a:chOff x="8537816" y="1572987"/>
            <a:chExt cx="687281" cy="724616"/>
          </a:xfrm>
          <a:solidFill>
            <a:srgbClr val="FFC000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5A41B690-01D1-4E47-8112-3B8B49174CD2}"/>
                </a:ext>
              </a:extLst>
            </p:cNvPr>
            <p:cNvSpPr/>
            <p:nvPr/>
          </p:nvSpPr>
          <p:spPr>
            <a:xfrm>
              <a:off x="8697699" y="1572987"/>
              <a:ext cx="367479" cy="458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A38B9035-229E-4427-89B3-C02D2D8C10A6}"/>
                </a:ext>
              </a:extLst>
            </p:cNvPr>
            <p:cNvSpPr/>
            <p:nvPr/>
          </p:nvSpPr>
          <p:spPr>
            <a:xfrm>
              <a:off x="8537816" y="2026045"/>
              <a:ext cx="687281" cy="2715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B6C87A7B-E73C-45A3-92EE-A628378CD04E}"/>
              </a:ext>
            </a:extLst>
          </p:cNvPr>
          <p:cNvSpPr/>
          <p:nvPr/>
        </p:nvSpPr>
        <p:spPr>
          <a:xfrm>
            <a:off x="6972574" y="3640866"/>
            <a:ext cx="527517" cy="556000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170A9542-BE96-42A5-9A8F-74DB330BDB6E}"/>
              </a:ext>
            </a:extLst>
          </p:cNvPr>
          <p:cNvGrpSpPr/>
          <p:nvPr/>
        </p:nvGrpSpPr>
        <p:grpSpPr>
          <a:xfrm>
            <a:off x="11298646" y="2764240"/>
            <a:ext cx="467486" cy="505855"/>
            <a:chOff x="11298646" y="2764240"/>
            <a:chExt cx="467486" cy="505855"/>
          </a:xfrm>
          <a:solidFill>
            <a:srgbClr val="FFC000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6FBB2DC1-72F1-4947-9F3D-9F1D12614E5C}"/>
                </a:ext>
              </a:extLst>
            </p:cNvPr>
            <p:cNvSpPr/>
            <p:nvPr/>
          </p:nvSpPr>
          <p:spPr>
            <a:xfrm>
              <a:off x="11298646" y="3137617"/>
              <a:ext cx="134928" cy="1324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8AEBED63-90CA-48C2-A244-F4E6BCE7B87B}"/>
                </a:ext>
              </a:extLst>
            </p:cNvPr>
            <p:cNvSpPr/>
            <p:nvPr/>
          </p:nvSpPr>
          <p:spPr>
            <a:xfrm>
              <a:off x="11299807" y="2764240"/>
              <a:ext cx="134965" cy="340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0640F76C-42F8-4940-A055-FF22BD5AD80F}"/>
                </a:ext>
              </a:extLst>
            </p:cNvPr>
            <p:cNvSpPr/>
            <p:nvPr/>
          </p:nvSpPr>
          <p:spPr>
            <a:xfrm>
              <a:off x="11464335" y="3137617"/>
              <a:ext cx="134928" cy="1324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799CE926-A5AA-44F2-A922-EBB0D70463A4}"/>
                </a:ext>
              </a:extLst>
            </p:cNvPr>
            <p:cNvSpPr/>
            <p:nvPr/>
          </p:nvSpPr>
          <p:spPr>
            <a:xfrm>
              <a:off x="11464335" y="2764240"/>
              <a:ext cx="134928" cy="340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202B0E49-9B75-4EFD-9DC5-03F46875CB7E}"/>
                </a:ext>
              </a:extLst>
            </p:cNvPr>
            <p:cNvSpPr/>
            <p:nvPr/>
          </p:nvSpPr>
          <p:spPr>
            <a:xfrm>
              <a:off x="11628836" y="3137617"/>
              <a:ext cx="134928" cy="1324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5A388D41-F161-4591-9A1B-C5AAE6C27311}"/>
                </a:ext>
              </a:extLst>
            </p:cNvPr>
            <p:cNvSpPr/>
            <p:nvPr/>
          </p:nvSpPr>
          <p:spPr>
            <a:xfrm>
              <a:off x="11631204" y="2764240"/>
              <a:ext cx="134928" cy="340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925C0550-6E13-4E69-A96E-D911293ECF0F}"/>
              </a:ext>
            </a:extLst>
          </p:cNvPr>
          <p:cNvGrpSpPr/>
          <p:nvPr/>
        </p:nvGrpSpPr>
        <p:grpSpPr>
          <a:xfrm>
            <a:off x="7821567" y="1613952"/>
            <a:ext cx="570210" cy="714009"/>
            <a:chOff x="7821567" y="1613952"/>
            <a:chExt cx="570210" cy="714009"/>
          </a:xfrm>
          <a:solidFill>
            <a:srgbClr val="FFC000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2AE871AE-0E19-4A4C-81A3-BEC028A8C9C5}"/>
                </a:ext>
              </a:extLst>
            </p:cNvPr>
            <p:cNvSpPr/>
            <p:nvPr/>
          </p:nvSpPr>
          <p:spPr>
            <a:xfrm>
              <a:off x="7821567" y="2030251"/>
              <a:ext cx="570210" cy="2037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B9FF3AEB-963F-463F-8B8E-E7144232CEB5}"/>
                </a:ext>
              </a:extLst>
            </p:cNvPr>
            <p:cNvSpPr/>
            <p:nvPr/>
          </p:nvSpPr>
          <p:spPr>
            <a:xfrm>
              <a:off x="7868091" y="2280047"/>
              <a:ext cx="480462" cy="47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455DF53D-01FB-4307-A097-88D25E66F036}"/>
                </a:ext>
              </a:extLst>
            </p:cNvPr>
            <p:cNvSpPr/>
            <p:nvPr/>
          </p:nvSpPr>
          <p:spPr>
            <a:xfrm>
              <a:off x="7952884" y="1613952"/>
              <a:ext cx="305866" cy="372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5C900A66-4E2D-4D5B-A510-067BBA43E9FE}"/>
              </a:ext>
            </a:extLst>
          </p:cNvPr>
          <p:cNvGrpSpPr/>
          <p:nvPr/>
        </p:nvGrpSpPr>
        <p:grpSpPr>
          <a:xfrm>
            <a:off x="7924483" y="3640436"/>
            <a:ext cx="523621" cy="557902"/>
            <a:chOff x="7924483" y="3640436"/>
            <a:chExt cx="523621" cy="557902"/>
          </a:xfrm>
          <a:solidFill>
            <a:srgbClr val="FFC000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2FA636A6-BEC4-47BE-87D2-12FA48E299AA}"/>
                </a:ext>
              </a:extLst>
            </p:cNvPr>
            <p:cNvSpPr/>
            <p:nvPr/>
          </p:nvSpPr>
          <p:spPr>
            <a:xfrm>
              <a:off x="7985702" y="3640436"/>
              <a:ext cx="389479" cy="557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5202D9AE-527F-438B-9400-CA93212E090C}"/>
                </a:ext>
              </a:extLst>
            </p:cNvPr>
            <p:cNvSpPr/>
            <p:nvPr/>
          </p:nvSpPr>
          <p:spPr>
            <a:xfrm>
              <a:off x="7924483" y="3835981"/>
              <a:ext cx="57342" cy="36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AED7E5D9-F32D-4444-AB9E-BCD009E82465}"/>
                </a:ext>
              </a:extLst>
            </p:cNvPr>
            <p:cNvSpPr/>
            <p:nvPr/>
          </p:nvSpPr>
          <p:spPr>
            <a:xfrm>
              <a:off x="8389446" y="3835981"/>
              <a:ext cx="58658" cy="36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73EFC4C2-CF22-4291-83F1-45BCB4ADE7D3}"/>
                </a:ext>
              </a:extLst>
            </p:cNvPr>
            <p:cNvSpPr/>
            <p:nvPr/>
          </p:nvSpPr>
          <p:spPr>
            <a:xfrm>
              <a:off x="7994791" y="4002877"/>
              <a:ext cx="53455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98AE3CCE-36FA-42F3-97EE-0C6CE0C434DC}"/>
                </a:ext>
              </a:extLst>
            </p:cNvPr>
            <p:cNvSpPr/>
            <p:nvPr/>
          </p:nvSpPr>
          <p:spPr>
            <a:xfrm>
              <a:off x="8325648" y="3650303"/>
              <a:ext cx="53410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DD0A7B97-851F-43B8-B12C-3BF98259127E}"/>
                </a:ext>
              </a:extLst>
            </p:cNvPr>
            <p:cNvSpPr/>
            <p:nvPr/>
          </p:nvSpPr>
          <p:spPr>
            <a:xfrm>
              <a:off x="8325648" y="4002877"/>
              <a:ext cx="53410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1E50B008-5ECF-43AF-A0E7-F42356B692C8}"/>
                </a:ext>
              </a:extLst>
            </p:cNvPr>
            <p:cNvSpPr/>
            <p:nvPr/>
          </p:nvSpPr>
          <p:spPr>
            <a:xfrm>
              <a:off x="7994791" y="3650303"/>
              <a:ext cx="53455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C7DA5717-756A-45A8-A1B3-8F9381DEEBD9}"/>
              </a:ext>
            </a:extLst>
          </p:cNvPr>
          <p:cNvGrpSpPr/>
          <p:nvPr/>
        </p:nvGrpSpPr>
        <p:grpSpPr>
          <a:xfrm>
            <a:off x="9424684" y="1631957"/>
            <a:ext cx="683925" cy="722220"/>
            <a:chOff x="9424684" y="1631957"/>
            <a:chExt cx="683925" cy="722220"/>
          </a:xfrm>
          <a:solidFill>
            <a:srgbClr val="FFC000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950097AE-4D90-4812-B9D0-60E85915D8DA}"/>
                </a:ext>
              </a:extLst>
            </p:cNvPr>
            <p:cNvSpPr/>
            <p:nvPr/>
          </p:nvSpPr>
          <p:spPr>
            <a:xfrm>
              <a:off x="9604519" y="1631957"/>
              <a:ext cx="504090" cy="52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E32DA753-F80B-458C-971D-BB05FD291D68}"/>
                </a:ext>
              </a:extLst>
            </p:cNvPr>
            <p:cNvSpPr/>
            <p:nvPr/>
          </p:nvSpPr>
          <p:spPr>
            <a:xfrm>
              <a:off x="9424684" y="1951174"/>
              <a:ext cx="378122" cy="403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CCEC147C-3806-4B0E-B3E2-FF292F769FDC}"/>
                </a:ext>
              </a:extLst>
            </p:cNvPr>
            <p:cNvSpPr/>
            <p:nvPr/>
          </p:nvSpPr>
          <p:spPr>
            <a:xfrm>
              <a:off x="9705322" y="2212637"/>
              <a:ext cx="396575" cy="141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8E540F6C-6BB2-4D3F-A952-C07EE00039DB}"/>
              </a:ext>
            </a:extLst>
          </p:cNvPr>
          <p:cNvGrpSpPr/>
          <p:nvPr/>
        </p:nvGrpSpPr>
        <p:grpSpPr>
          <a:xfrm>
            <a:off x="4275999" y="3638735"/>
            <a:ext cx="523631" cy="559484"/>
            <a:chOff x="4275999" y="3638735"/>
            <a:chExt cx="523631" cy="559484"/>
          </a:xfrm>
          <a:solidFill>
            <a:srgbClr val="FFC000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897C84BD-FA40-4A23-A0FD-BE8E5569EB6E}"/>
                </a:ext>
              </a:extLst>
            </p:cNvPr>
            <p:cNvSpPr/>
            <p:nvPr/>
          </p:nvSpPr>
          <p:spPr>
            <a:xfrm>
              <a:off x="4275999" y="3638735"/>
              <a:ext cx="523631" cy="5594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6C5F33F6-7D73-45C9-A8D8-4CC9EBCB3E87}"/>
                </a:ext>
              </a:extLst>
            </p:cNvPr>
            <p:cNvSpPr/>
            <p:nvPr/>
          </p:nvSpPr>
          <p:spPr>
            <a:xfrm>
              <a:off x="4348959" y="3797000"/>
              <a:ext cx="450662" cy="263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7D774C4C-16C3-4471-9A58-897FD812A6B0}"/>
              </a:ext>
            </a:extLst>
          </p:cNvPr>
          <p:cNvSpPr/>
          <p:nvPr/>
        </p:nvSpPr>
        <p:spPr>
          <a:xfrm>
            <a:off x="8747726" y="3717593"/>
            <a:ext cx="526237" cy="437302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87E013C3-B52C-4131-950C-6995E3653B60}"/>
              </a:ext>
            </a:extLst>
          </p:cNvPr>
          <p:cNvGrpSpPr/>
          <p:nvPr/>
        </p:nvGrpSpPr>
        <p:grpSpPr>
          <a:xfrm>
            <a:off x="10482489" y="3656969"/>
            <a:ext cx="479548" cy="504921"/>
            <a:chOff x="10482489" y="3656969"/>
            <a:chExt cx="479548" cy="504921"/>
          </a:xfrm>
          <a:solidFill>
            <a:srgbClr val="FFC000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6302E1C9-8F1C-43F8-A968-4751A2F5AB6B}"/>
                </a:ext>
              </a:extLst>
            </p:cNvPr>
            <p:cNvSpPr/>
            <p:nvPr/>
          </p:nvSpPr>
          <p:spPr>
            <a:xfrm>
              <a:off x="10482489" y="3656969"/>
              <a:ext cx="224988" cy="41144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3249FFED-43AA-4707-886B-C35561F49235}"/>
                </a:ext>
              </a:extLst>
            </p:cNvPr>
            <p:cNvSpPr/>
            <p:nvPr/>
          </p:nvSpPr>
          <p:spPr>
            <a:xfrm>
              <a:off x="10570125" y="4009177"/>
              <a:ext cx="303114" cy="1527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A177C939-9BF5-4FCD-BEA4-FF583C3002EE}"/>
                </a:ext>
              </a:extLst>
            </p:cNvPr>
            <p:cNvSpPr/>
            <p:nvPr/>
          </p:nvSpPr>
          <p:spPr>
            <a:xfrm>
              <a:off x="10737049" y="3656969"/>
              <a:ext cx="224988" cy="410967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405C089D-44A2-438C-9679-0898B7539CDA}"/>
                </a:ext>
              </a:extLst>
            </p:cNvPr>
            <p:cNvSpPr/>
            <p:nvPr/>
          </p:nvSpPr>
          <p:spPr>
            <a:xfrm>
              <a:off x="10673132" y="3793379"/>
              <a:ext cx="9474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72770C0F-D659-422A-A332-D050D5DF57A5}"/>
              </a:ext>
            </a:extLst>
          </p:cNvPr>
          <p:cNvGrpSpPr/>
          <p:nvPr/>
        </p:nvGrpSpPr>
        <p:grpSpPr>
          <a:xfrm>
            <a:off x="5114047" y="4622502"/>
            <a:ext cx="422589" cy="511167"/>
            <a:chOff x="5114047" y="4622502"/>
            <a:chExt cx="422589" cy="511167"/>
          </a:xfrm>
          <a:solidFill>
            <a:srgbClr val="FFC000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CE1F53D9-FD25-42B6-877A-1CD7F4DFF261}"/>
                </a:ext>
              </a:extLst>
            </p:cNvPr>
            <p:cNvSpPr/>
            <p:nvPr/>
          </p:nvSpPr>
          <p:spPr>
            <a:xfrm>
              <a:off x="5253621" y="4863391"/>
              <a:ext cx="140872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3C3D3F26-1CCB-4A71-828D-4E5761FF452A}"/>
                </a:ext>
              </a:extLst>
            </p:cNvPr>
            <p:cNvSpPr/>
            <p:nvPr/>
          </p:nvSpPr>
          <p:spPr>
            <a:xfrm>
              <a:off x="5294595" y="4773332"/>
              <a:ext cx="57671" cy="61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839D06CD-99DB-4D96-B07E-5DEE68A15AE1}"/>
                </a:ext>
              </a:extLst>
            </p:cNvPr>
            <p:cNvSpPr/>
            <p:nvPr/>
          </p:nvSpPr>
          <p:spPr>
            <a:xfrm>
              <a:off x="5114047" y="4622502"/>
              <a:ext cx="422589" cy="511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2D71B730-9D80-4DD0-8BA2-49D8AD395ECA}"/>
              </a:ext>
            </a:extLst>
          </p:cNvPr>
          <p:cNvGrpSpPr/>
          <p:nvPr/>
        </p:nvGrpSpPr>
        <p:grpSpPr>
          <a:xfrm>
            <a:off x="6965451" y="4627376"/>
            <a:ext cx="486643" cy="480452"/>
            <a:chOff x="6965451" y="4627376"/>
            <a:chExt cx="486643" cy="480452"/>
          </a:xfrm>
          <a:solidFill>
            <a:srgbClr val="FFC000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5F1CD4A1-9970-4FF3-93B8-32A4EA7F1430}"/>
                </a:ext>
              </a:extLst>
            </p:cNvPr>
            <p:cNvSpPr/>
            <p:nvPr/>
          </p:nvSpPr>
          <p:spPr>
            <a:xfrm>
              <a:off x="6965451" y="4627376"/>
              <a:ext cx="486643" cy="389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1EBBB20B-EF6D-4EE6-B4F1-2764713A80DF}"/>
                </a:ext>
              </a:extLst>
            </p:cNvPr>
            <p:cNvSpPr/>
            <p:nvPr/>
          </p:nvSpPr>
          <p:spPr>
            <a:xfrm>
              <a:off x="7074301" y="5047698"/>
              <a:ext cx="256150" cy="60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E45BE402-9806-4908-86C4-2A2D4DE31C78}"/>
              </a:ext>
            </a:extLst>
          </p:cNvPr>
          <p:cNvGrpSpPr/>
          <p:nvPr/>
        </p:nvGrpSpPr>
        <p:grpSpPr>
          <a:xfrm>
            <a:off x="7899300" y="4585533"/>
            <a:ext cx="480270" cy="511807"/>
            <a:chOff x="7899300" y="4585533"/>
            <a:chExt cx="480270" cy="511807"/>
          </a:xfrm>
          <a:solidFill>
            <a:srgbClr val="FFC000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9B360192-B925-4978-96FE-0CE836C8914A}"/>
                </a:ext>
              </a:extLst>
            </p:cNvPr>
            <p:cNvSpPr/>
            <p:nvPr/>
          </p:nvSpPr>
          <p:spPr>
            <a:xfrm>
              <a:off x="7982538" y="4735631"/>
              <a:ext cx="28209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0C776D11-B64B-436B-8713-4D6BA0B558CF}"/>
                </a:ext>
              </a:extLst>
            </p:cNvPr>
            <p:cNvSpPr/>
            <p:nvPr/>
          </p:nvSpPr>
          <p:spPr>
            <a:xfrm>
              <a:off x="8266816" y="4735631"/>
              <a:ext cx="29507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77AB30CA-22D0-4E6B-84F3-1A1BC6284CBD}"/>
                </a:ext>
              </a:extLst>
            </p:cNvPr>
            <p:cNvSpPr/>
            <p:nvPr/>
          </p:nvSpPr>
          <p:spPr>
            <a:xfrm>
              <a:off x="7982538" y="4915796"/>
              <a:ext cx="28209" cy="180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1C8B257A-3DD8-4088-B007-81D4F62A43D1}"/>
                </a:ext>
              </a:extLst>
            </p:cNvPr>
            <p:cNvSpPr/>
            <p:nvPr/>
          </p:nvSpPr>
          <p:spPr>
            <a:xfrm>
              <a:off x="8266816" y="4915796"/>
              <a:ext cx="29507" cy="180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3745A631-E0BC-4FB5-A129-FEF0C719F2FB}"/>
                </a:ext>
              </a:extLst>
            </p:cNvPr>
            <p:cNvSpPr/>
            <p:nvPr/>
          </p:nvSpPr>
          <p:spPr>
            <a:xfrm>
              <a:off x="7899300" y="4735631"/>
              <a:ext cx="56372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D7A92A01-BB16-4824-810D-0FCD24F32A31}"/>
                </a:ext>
              </a:extLst>
            </p:cNvPr>
            <p:cNvSpPr/>
            <p:nvPr/>
          </p:nvSpPr>
          <p:spPr>
            <a:xfrm>
              <a:off x="8040172" y="4735631"/>
              <a:ext cx="198516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975D791C-9227-4CDE-BBDA-6BC877B76824}"/>
                </a:ext>
              </a:extLst>
            </p:cNvPr>
            <p:cNvSpPr/>
            <p:nvPr/>
          </p:nvSpPr>
          <p:spPr>
            <a:xfrm>
              <a:off x="8323152" y="4893960"/>
              <a:ext cx="56418" cy="203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9474CBCA-5FD1-47D4-B6F9-0C1ED72623F8}"/>
                </a:ext>
              </a:extLst>
            </p:cNvPr>
            <p:cNvSpPr/>
            <p:nvPr/>
          </p:nvSpPr>
          <p:spPr>
            <a:xfrm>
              <a:off x="7899300" y="4893960"/>
              <a:ext cx="56372" cy="202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01EE4B00-9181-454B-BAFD-4802438812E8}"/>
                </a:ext>
              </a:extLst>
            </p:cNvPr>
            <p:cNvSpPr/>
            <p:nvPr/>
          </p:nvSpPr>
          <p:spPr>
            <a:xfrm>
              <a:off x="8124681" y="4915796"/>
              <a:ext cx="28209" cy="31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0889156D-FA01-47E9-B854-DB7B613413AA}"/>
                </a:ext>
              </a:extLst>
            </p:cNvPr>
            <p:cNvSpPr/>
            <p:nvPr/>
          </p:nvSpPr>
          <p:spPr>
            <a:xfrm>
              <a:off x="8323152" y="4735631"/>
              <a:ext cx="56418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9A500DBB-A656-4E9F-BE77-DAD9A8B1193C}"/>
                </a:ext>
              </a:extLst>
            </p:cNvPr>
            <p:cNvSpPr/>
            <p:nvPr/>
          </p:nvSpPr>
          <p:spPr>
            <a:xfrm>
              <a:off x="8040172" y="4915796"/>
              <a:ext cx="198516" cy="180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AB527B8F-EADD-4614-97D0-7C18E7EB5076}"/>
                </a:ext>
              </a:extLst>
            </p:cNvPr>
            <p:cNvSpPr/>
            <p:nvPr/>
          </p:nvSpPr>
          <p:spPr>
            <a:xfrm>
              <a:off x="8038874" y="4585533"/>
              <a:ext cx="198516" cy="1201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570FA589-41D0-4736-AEE5-26830FF29BC2}"/>
              </a:ext>
            </a:extLst>
          </p:cNvPr>
          <p:cNvGrpSpPr/>
          <p:nvPr/>
        </p:nvGrpSpPr>
        <p:grpSpPr>
          <a:xfrm>
            <a:off x="11369805" y="3665335"/>
            <a:ext cx="345981" cy="483425"/>
            <a:chOff x="11369805" y="3665335"/>
            <a:chExt cx="345981" cy="483425"/>
          </a:xfrm>
          <a:solidFill>
            <a:srgbClr val="FFC000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E866F0ED-A7CA-49FC-991D-F235B4DC618D}"/>
                </a:ext>
              </a:extLst>
            </p:cNvPr>
            <p:cNvSpPr/>
            <p:nvPr/>
          </p:nvSpPr>
          <p:spPr>
            <a:xfrm>
              <a:off x="11369805" y="3665335"/>
              <a:ext cx="345981" cy="3403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D269348B-C9F2-4D44-8AF9-7C757AFFF4A6}"/>
                </a:ext>
              </a:extLst>
            </p:cNvPr>
            <p:cNvSpPr/>
            <p:nvPr/>
          </p:nvSpPr>
          <p:spPr>
            <a:xfrm>
              <a:off x="11516191" y="3749140"/>
              <a:ext cx="54434" cy="58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3E45AB2A-7DCA-4774-A0B5-4AF5E3029352}"/>
                </a:ext>
              </a:extLst>
            </p:cNvPr>
            <p:cNvSpPr/>
            <p:nvPr/>
          </p:nvSpPr>
          <p:spPr>
            <a:xfrm>
              <a:off x="11450848" y="4033994"/>
              <a:ext cx="186309" cy="58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E43300CA-705E-4AF0-936B-2570ACE603C6}"/>
                </a:ext>
              </a:extLst>
            </p:cNvPr>
            <p:cNvSpPr/>
            <p:nvPr/>
          </p:nvSpPr>
          <p:spPr>
            <a:xfrm>
              <a:off x="11477457" y="3836776"/>
              <a:ext cx="133100" cy="851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8A77A0C4-0102-42C0-B8CD-15B28309DB15}"/>
                </a:ext>
              </a:extLst>
            </p:cNvPr>
            <p:cNvSpPr/>
            <p:nvPr/>
          </p:nvSpPr>
          <p:spPr>
            <a:xfrm>
              <a:off x="11477457" y="4120368"/>
              <a:ext cx="134288" cy="28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F9FAD454-4656-4C6B-831E-DB6367364770}"/>
              </a:ext>
            </a:extLst>
          </p:cNvPr>
          <p:cNvGrpSpPr/>
          <p:nvPr/>
        </p:nvGrpSpPr>
        <p:grpSpPr>
          <a:xfrm>
            <a:off x="8779437" y="4641658"/>
            <a:ext cx="481523" cy="451777"/>
            <a:chOff x="8779437" y="4641658"/>
            <a:chExt cx="481523" cy="451777"/>
          </a:xfrm>
          <a:solidFill>
            <a:srgbClr val="FFC000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0D043696-1F7F-41F6-946D-2E61512845F3}"/>
                </a:ext>
              </a:extLst>
            </p:cNvPr>
            <p:cNvSpPr/>
            <p:nvPr/>
          </p:nvSpPr>
          <p:spPr>
            <a:xfrm>
              <a:off x="8906210" y="4851842"/>
              <a:ext cx="226679" cy="2415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0C8CBFCA-419A-40E5-B563-E045220B5A91}"/>
                </a:ext>
              </a:extLst>
            </p:cNvPr>
            <p:cNvSpPr/>
            <p:nvPr/>
          </p:nvSpPr>
          <p:spPr>
            <a:xfrm>
              <a:off x="9118780" y="4641658"/>
              <a:ext cx="112708" cy="1201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B01E075A-F309-4856-A460-B5ACEAFF35C2}"/>
                </a:ext>
              </a:extLst>
            </p:cNvPr>
            <p:cNvSpPr/>
            <p:nvPr/>
          </p:nvSpPr>
          <p:spPr>
            <a:xfrm>
              <a:off x="8808899" y="4641658"/>
              <a:ext cx="111410" cy="1201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570C35C5-F138-464E-B83A-223897887981}"/>
                </a:ext>
              </a:extLst>
            </p:cNvPr>
            <p:cNvSpPr/>
            <p:nvPr/>
          </p:nvSpPr>
          <p:spPr>
            <a:xfrm>
              <a:off x="8779437" y="4761738"/>
              <a:ext cx="170343" cy="901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62394E71-1702-4A7C-80C7-C0D51CD86362}"/>
                </a:ext>
              </a:extLst>
            </p:cNvPr>
            <p:cNvSpPr/>
            <p:nvPr/>
          </p:nvSpPr>
          <p:spPr>
            <a:xfrm>
              <a:off x="9091879" y="4761738"/>
              <a:ext cx="169081" cy="901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1446F2F5-3E51-4CE7-8E2D-9D1791E2F0BE}"/>
                </a:ext>
              </a:extLst>
            </p:cNvPr>
            <p:cNvSpPr/>
            <p:nvPr/>
          </p:nvSpPr>
          <p:spPr>
            <a:xfrm>
              <a:off x="9098298" y="4881862"/>
              <a:ext cx="162662" cy="914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B16BDAD6-4C3D-41B5-A26D-19EE25B83545}"/>
                </a:ext>
              </a:extLst>
            </p:cNvPr>
            <p:cNvSpPr/>
            <p:nvPr/>
          </p:nvSpPr>
          <p:spPr>
            <a:xfrm>
              <a:off x="8779437" y="4881862"/>
              <a:ext cx="163961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6084C342-CFBB-4019-B34A-540C9E47DAD7}"/>
              </a:ext>
            </a:extLst>
          </p:cNvPr>
          <p:cNvGrpSpPr/>
          <p:nvPr/>
        </p:nvGrpSpPr>
        <p:grpSpPr>
          <a:xfrm>
            <a:off x="4176567" y="4547247"/>
            <a:ext cx="480225" cy="509091"/>
            <a:chOff x="4176567" y="4547247"/>
            <a:chExt cx="480225" cy="509091"/>
          </a:xfrm>
          <a:solidFill>
            <a:srgbClr val="FFC000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0AB02124-9D7C-4A6E-AA25-E0AAF9D2769F}"/>
                </a:ext>
              </a:extLst>
            </p:cNvPr>
            <p:cNvSpPr/>
            <p:nvPr/>
          </p:nvSpPr>
          <p:spPr>
            <a:xfrm>
              <a:off x="4390400" y="4776542"/>
              <a:ext cx="29507" cy="28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577529AE-A57B-4ECD-8B13-B54CD0744066}"/>
                </a:ext>
              </a:extLst>
            </p:cNvPr>
            <p:cNvSpPr/>
            <p:nvPr/>
          </p:nvSpPr>
          <p:spPr>
            <a:xfrm>
              <a:off x="4327681" y="4716109"/>
              <a:ext cx="153683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03C97E5B-9ED6-4906-8F49-8F9C504ED2B6}"/>
                </a:ext>
              </a:extLst>
            </p:cNvPr>
            <p:cNvSpPr/>
            <p:nvPr/>
          </p:nvSpPr>
          <p:spPr>
            <a:xfrm>
              <a:off x="4464704" y="4563624"/>
              <a:ext cx="192088" cy="206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E139B425-8C65-44FC-AF69-EAA15559B342}"/>
                </a:ext>
              </a:extLst>
            </p:cNvPr>
            <p:cNvSpPr/>
            <p:nvPr/>
          </p:nvSpPr>
          <p:spPr>
            <a:xfrm>
              <a:off x="4394258" y="4863867"/>
              <a:ext cx="167783" cy="1774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D0A00618-89D4-4017-835C-C1377AD83F40}"/>
                </a:ext>
              </a:extLst>
            </p:cNvPr>
            <p:cNvSpPr/>
            <p:nvPr/>
          </p:nvSpPr>
          <p:spPr>
            <a:xfrm>
              <a:off x="4492867" y="4780611"/>
              <a:ext cx="146002" cy="154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8C5FCAC9-E787-4366-AC9E-0683C2C080BD}"/>
                </a:ext>
              </a:extLst>
            </p:cNvPr>
            <p:cNvSpPr/>
            <p:nvPr/>
          </p:nvSpPr>
          <p:spPr>
            <a:xfrm>
              <a:off x="4189369" y="4851568"/>
              <a:ext cx="195946" cy="204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F5549C26-C216-4550-91B8-724944D2431F}"/>
                </a:ext>
              </a:extLst>
            </p:cNvPr>
            <p:cNvSpPr/>
            <p:nvPr/>
          </p:nvSpPr>
          <p:spPr>
            <a:xfrm>
              <a:off x="4394258" y="4547247"/>
              <a:ext cx="169081" cy="1460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E60FE97F-2DBF-4E15-BCB7-CD11B1F5BC3D}"/>
                </a:ext>
              </a:extLst>
            </p:cNvPr>
            <p:cNvSpPr/>
            <p:nvPr/>
          </p:nvSpPr>
          <p:spPr>
            <a:xfrm>
              <a:off x="4176567" y="4772427"/>
              <a:ext cx="137059" cy="185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B8C53162-6739-457C-B80C-AA98DB7BE6AD}"/>
              </a:ext>
            </a:extLst>
          </p:cNvPr>
          <p:cNvGrpSpPr/>
          <p:nvPr/>
        </p:nvGrpSpPr>
        <p:grpSpPr>
          <a:xfrm>
            <a:off x="9515063" y="4558960"/>
            <a:ext cx="482830" cy="515923"/>
            <a:chOff x="9515063" y="4558960"/>
            <a:chExt cx="482830" cy="515923"/>
          </a:xfrm>
          <a:solidFill>
            <a:srgbClr val="FFC000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8D6DDCBF-1C51-4A16-B0FD-703E6EDED85A}"/>
                </a:ext>
              </a:extLst>
            </p:cNvPr>
            <p:cNvSpPr/>
            <p:nvPr/>
          </p:nvSpPr>
          <p:spPr>
            <a:xfrm>
              <a:off x="9515063" y="4740469"/>
              <a:ext cx="57671" cy="331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CD81F88C-17EA-4F79-BB61-017A7B7973DE}"/>
                </a:ext>
              </a:extLst>
            </p:cNvPr>
            <p:cNvSpPr/>
            <p:nvPr/>
          </p:nvSpPr>
          <p:spPr>
            <a:xfrm>
              <a:off x="9570137" y="4861928"/>
              <a:ext cx="199814" cy="21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95E3693D-40EE-41F5-8752-388CA3938254}"/>
                </a:ext>
              </a:extLst>
            </p:cNvPr>
            <p:cNvSpPr/>
            <p:nvPr/>
          </p:nvSpPr>
          <p:spPr>
            <a:xfrm>
              <a:off x="9795519" y="4558960"/>
              <a:ext cx="171605" cy="61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0D24B730-61DC-4359-B237-E999A08A98BD}"/>
                </a:ext>
              </a:extLst>
            </p:cNvPr>
            <p:cNvSpPr/>
            <p:nvPr/>
          </p:nvSpPr>
          <p:spPr>
            <a:xfrm>
              <a:off x="9824944" y="4651744"/>
              <a:ext cx="170380" cy="61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5DB32F0C-3831-490A-A513-6A87C7DFF1F0}"/>
                </a:ext>
              </a:extLst>
            </p:cNvPr>
            <p:cNvSpPr/>
            <p:nvPr/>
          </p:nvSpPr>
          <p:spPr>
            <a:xfrm>
              <a:off x="9798079" y="4830528"/>
              <a:ext cx="198507" cy="61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E7DB7EBB-5148-4667-BB70-64CF39BFFE73}"/>
                </a:ext>
              </a:extLst>
            </p:cNvPr>
            <p:cNvSpPr/>
            <p:nvPr/>
          </p:nvSpPr>
          <p:spPr>
            <a:xfrm>
              <a:off x="9768608" y="4740469"/>
              <a:ext cx="227978" cy="58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3DFC113D-6600-4381-9C0B-8264DE4EEF1B}"/>
                </a:ext>
              </a:extLst>
            </p:cNvPr>
            <p:cNvSpPr/>
            <p:nvPr/>
          </p:nvSpPr>
          <p:spPr>
            <a:xfrm>
              <a:off x="9798079" y="4923358"/>
              <a:ext cx="199814" cy="151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8A8820EA-76CE-4332-AAFA-E7E3D325FD38}"/>
                </a:ext>
              </a:extLst>
            </p:cNvPr>
            <p:cNvSpPr/>
            <p:nvPr/>
          </p:nvSpPr>
          <p:spPr>
            <a:xfrm>
              <a:off x="9600870" y="4650400"/>
              <a:ext cx="140918" cy="1801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8FFAD456-6783-4F8E-B8A0-7ADC2FBDDEE9}"/>
              </a:ext>
            </a:extLst>
          </p:cNvPr>
          <p:cNvGrpSpPr/>
          <p:nvPr/>
        </p:nvGrpSpPr>
        <p:grpSpPr>
          <a:xfrm>
            <a:off x="9486680" y="5286146"/>
            <a:ext cx="709583" cy="701189"/>
            <a:chOff x="9486680" y="5286146"/>
            <a:chExt cx="709583" cy="701189"/>
          </a:xfrm>
          <a:solidFill>
            <a:srgbClr val="FFC000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36736474-3072-42F3-B78B-7770D9C094B1}"/>
                </a:ext>
              </a:extLst>
            </p:cNvPr>
            <p:cNvSpPr/>
            <p:nvPr/>
          </p:nvSpPr>
          <p:spPr>
            <a:xfrm>
              <a:off x="9819823" y="5286146"/>
              <a:ext cx="41458" cy="110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3BB04669-FB1E-499F-9963-3217F4D5CD60}"/>
                </a:ext>
              </a:extLst>
            </p:cNvPr>
            <p:cNvSpPr/>
            <p:nvPr/>
          </p:nvSpPr>
          <p:spPr>
            <a:xfrm>
              <a:off x="9654180" y="5372849"/>
              <a:ext cx="84764" cy="88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D940B4C0-11C4-4C6C-AE5B-16B2F89F09DF}"/>
                </a:ext>
              </a:extLst>
            </p:cNvPr>
            <p:cNvSpPr/>
            <p:nvPr/>
          </p:nvSpPr>
          <p:spPr>
            <a:xfrm>
              <a:off x="9942097" y="5373617"/>
              <a:ext cx="84764" cy="875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20BEBAFB-4E84-4108-93F9-15B7FA294FDB}"/>
                </a:ext>
              </a:extLst>
            </p:cNvPr>
            <p:cNvSpPr/>
            <p:nvPr/>
          </p:nvSpPr>
          <p:spPr>
            <a:xfrm>
              <a:off x="10111499" y="5593000"/>
              <a:ext cx="84764" cy="3089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583ED0BC-795B-44DF-B910-953AB575DEBF}"/>
                </a:ext>
              </a:extLst>
            </p:cNvPr>
            <p:cNvSpPr/>
            <p:nvPr/>
          </p:nvSpPr>
          <p:spPr>
            <a:xfrm>
              <a:off x="9486680" y="5594783"/>
              <a:ext cx="84764" cy="309149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5C53E8A3-245D-4101-93FE-4C44F6213BB5}"/>
                </a:ext>
              </a:extLst>
            </p:cNvPr>
            <p:cNvSpPr/>
            <p:nvPr/>
          </p:nvSpPr>
          <p:spPr>
            <a:xfrm>
              <a:off x="9723830" y="5617067"/>
              <a:ext cx="342570" cy="264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A28474AA-56D4-4754-B573-6E133ED7D42E}"/>
                </a:ext>
              </a:extLst>
            </p:cNvPr>
            <p:cNvSpPr/>
            <p:nvPr/>
          </p:nvSpPr>
          <p:spPr>
            <a:xfrm>
              <a:off x="9609018" y="5506736"/>
              <a:ext cx="419746" cy="4805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BA5CC5E7-581B-4C1D-8F2F-F621BF256950}"/>
              </a:ext>
            </a:extLst>
          </p:cNvPr>
          <p:cNvGrpSpPr/>
          <p:nvPr/>
        </p:nvGrpSpPr>
        <p:grpSpPr>
          <a:xfrm>
            <a:off x="11313944" y="4449479"/>
            <a:ext cx="551090" cy="587346"/>
            <a:chOff x="11313944" y="4449479"/>
            <a:chExt cx="551090" cy="587346"/>
          </a:xfrm>
          <a:solidFill>
            <a:srgbClr val="FFC000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CF777F5F-0195-4E37-BAAF-CCA354357E95}"/>
                </a:ext>
              </a:extLst>
            </p:cNvPr>
            <p:cNvSpPr/>
            <p:nvPr/>
          </p:nvSpPr>
          <p:spPr>
            <a:xfrm>
              <a:off x="11362316" y="4449479"/>
              <a:ext cx="161272" cy="1718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217B933B-E823-4CC1-9724-229180527DD4}"/>
                </a:ext>
              </a:extLst>
            </p:cNvPr>
            <p:cNvSpPr/>
            <p:nvPr/>
          </p:nvSpPr>
          <p:spPr>
            <a:xfrm>
              <a:off x="11574813" y="4519787"/>
              <a:ext cx="193514" cy="13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14C2A4F3-65F3-4869-816A-914DB14FB0B4}"/>
                </a:ext>
              </a:extLst>
            </p:cNvPr>
            <p:cNvSpPr/>
            <p:nvPr/>
          </p:nvSpPr>
          <p:spPr>
            <a:xfrm>
              <a:off x="11374038" y="4826614"/>
              <a:ext cx="197885" cy="136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A4D8C6C1-79F4-474A-BD2B-66F01BD7C1EE}"/>
                </a:ext>
              </a:extLst>
            </p:cNvPr>
            <p:cNvSpPr/>
            <p:nvPr/>
          </p:nvSpPr>
          <p:spPr>
            <a:xfrm>
              <a:off x="11652491" y="4690030"/>
              <a:ext cx="165643" cy="170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0ADEDE0C-B825-4923-8E9E-45716A75762C}"/>
                </a:ext>
              </a:extLst>
            </p:cNvPr>
            <p:cNvSpPr/>
            <p:nvPr/>
          </p:nvSpPr>
          <p:spPr>
            <a:xfrm>
              <a:off x="11313944" y="4618195"/>
              <a:ext cx="257979" cy="174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A7EF5F09-8D8B-4FCE-A631-89C5532902DE}"/>
                </a:ext>
              </a:extLst>
            </p:cNvPr>
            <p:cNvSpPr/>
            <p:nvPr/>
          </p:nvSpPr>
          <p:spPr>
            <a:xfrm>
              <a:off x="11604120" y="4858691"/>
              <a:ext cx="260914" cy="178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25AD1B20-134C-4A90-90CE-4B46A39C1881}"/>
              </a:ext>
            </a:extLst>
          </p:cNvPr>
          <p:cNvGrpSpPr/>
          <p:nvPr/>
        </p:nvGrpSpPr>
        <p:grpSpPr>
          <a:xfrm>
            <a:off x="6024698" y="4673717"/>
            <a:ext cx="482820" cy="513198"/>
            <a:chOff x="6024698" y="4673717"/>
            <a:chExt cx="482820" cy="513198"/>
          </a:xfrm>
          <a:solidFill>
            <a:srgbClr val="FFC000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D7198438-E287-4115-AAF1-67C66B5EEDE2}"/>
                </a:ext>
              </a:extLst>
            </p:cNvPr>
            <p:cNvSpPr/>
            <p:nvPr/>
          </p:nvSpPr>
          <p:spPr>
            <a:xfrm>
              <a:off x="6308966" y="4975305"/>
              <a:ext cx="198552" cy="211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E97D7A17-7F43-426E-8C43-986D97B11843}"/>
                </a:ext>
              </a:extLst>
            </p:cNvPr>
            <p:cNvSpPr/>
            <p:nvPr/>
          </p:nvSpPr>
          <p:spPr>
            <a:xfrm>
              <a:off x="6025996" y="4825206"/>
              <a:ext cx="423888" cy="3002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27F1AF38-3C0C-47FC-A803-50544A49843A}"/>
                </a:ext>
              </a:extLst>
            </p:cNvPr>
            <p:cNvSpPr/>
            <p:nvPr/>
          </p:nvSpPr>
          <p:spPr>
            <a:xfrm>
              <a:off x="6024698" y="4673717"/>
              <a:ext cx="425186" cy="122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8FD5A0C6-21BE-4269-A794-8D12ADCF28E7}"/>
              </a:ext>
            </a:extLst>
          </p:cNvPr>
          <p:cNvGrpSpPr/>
          <p:nvPr/>
        </p:nvGrpSpPr>
        <p:grpSpPr>
          <a:xfrm>
            <a:off x="10481630" y="4540279"/>
            <a:ext cx="453350" cy="480452"/>
            <a:chOff x="10481630" y="4540279"/>
            <a:chExt cx="453350" cy="480452"/>
          </a:xfrm>
          <a:solidFill>
            <a:srgbClr val="FFC000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AF60297B-1802-4C97-8127-EEBB8E7007AB}"/>
                </a:ext>
              </a:extLst>
            </p:cNvPr>
            <p:cNvSpPr/>
            <p:nvPr/>
          </p:nvSpPr>
          <p:spPr>
            <a:xfrm>
              <a:off x="10736473" y="4810502"/>
              <a:ext cx="198507" cy="2102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3DF349E4-4A8D-4A3C-A566-5F759B1D8E83}"/>
                </a:ext>
              </a:extLst>
            </p:cNvPr>
            <p:cNvSpPr/>
            <p:nvPr/>
          </p:nvSpPr>
          <p:spPr>
            <a:xfrm>
              <a:off x="10481630" y="4643981"/>
              <a:ext cx="57680" cy="3753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B47A6520-2754-45A7-97A2-2B394E48F533}"/>
                </a:ext>
              </a:extLst>
            </p:cNvPr>
            <p:cNvSpPr/>
            <p:nvPr/>
          </p:nvSpPr>
          <p:spPr>
            <a:xfrm>
              <a:off x="10566129" y="4659014"/>
              <a:ext cx="284350" cy="360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C15D66E1-66B4-405B-AE4C-A8E9D4262A70}"/>
                </a:ext>
              </a:extLst>
            </p:cNvPr>
            <p:cNvSpPr/>
            <p:nvPr/>
          </p:nvSpPr>
          <p:spPr>
            <a:xfrm>
              <a:off x="10623764" y="4839132"/>
              <a:ext cx="107624" cy="30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998BBD73-DE6A-40EB-9B1D-A42EB8B1EBEB}"/>
                </a:ext>
              </a:extLst>
            </p:cNvPr>
            <p:cNvSpPr/>
            <p:nvPr/>
          </p:nvSpPr>
          <p:spPr>
            <a:xfrm>
              <a:off x="10481630" y="4540279"/>
              <a:ext cx="367552" cy="88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DEAB6A78-12E7-49A2-BF13-AB838E03ACE4}"/>
              </a:ext>
            </a:extLst>
          </p:cNvPr>
          <p:cNvGrpSpPr/>
          <p:nvPr/>
        </p:nvGrpSpPr>
        <p:grpSpPr>
          <a:xfrm>
            <a:off x="10373749" y="2606177"/>
            <a:ext cx="630350" cy="670008"/>
            <a:chOff x="10373749" y="2606177"/>
            <a:chExt cx="630350" cy="670008"/>
          </a:xfrm>
          <a:solidFill>
            <a:srgbClr val="FFC000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7EF954D4-B326-4A10-A7E5-F4BE1ADA6964}"/>
                </a:ext>
              </a:extLst>
            </p:cNvPr>
            <p:cNvSpPr/>
            <p:nvPr/>
          </p:nvSpPr>
          <p:spPr>
            <a:xfrm>
              <a:off x="10594439" y="2606177"/>
              <a:ext cx="183922" cy="1960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21E53B38-A95D-431B-8074-01C79083C93D}"/>
                </a:ext>
              </a:extLst>
            </p:cNvPr>
            <p:cNvSpPr/>
            <p:nvPr/>
          </p:nvSpPr>
          <p:spPr>
            <a:xfrm>
              <a:off x="10373749" y="2998162"/>
              <a:ext cx="630350" cy="278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CD88FE20-1AEF-4D4B-909E-2A7A4B07D614}"/>
                </a:ext>
              </a:extLst>
            </p:cNvPr>
            <p:cNvSpPr/>
            <p:nvPr/>
          </p:nvSpPr>
          <p:spPr>
            <a:xfrm>
              <a:off x="10803407" y="2686370"/>
              <a:ext cx="158877" cy="2744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E6DE8AD0-E11D-41F4-9DF4-F62D1DD7266D}"/>
                </a:ext>
              </a:extLst>
            </p:cNvPr>
            <p:cNvSpPr/>
            <p:nvPr/>
          </p:nvSpPr>
          <p:spPr>
            <a:xfrm>
              <a:off x="10410517" y="2686370"/>
              <a:ext cx="158877" cy="2744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C30D4348-942C-4DED-B8BB-409D915B4F4E}"/>
                </a:ext>
              </a:extLst>
            </p:cNvPr>
            <p:cNvSpPr/>
            <p:nvPr/>
          </p:nvSpPr>
          <p:spPr>
            <a:xfrm>
              <a:off x="10701415" y="2795019"/>
              <a:ext cx="150546" cy="160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209856F6-2CE6-4904-80EB-EBE16DF37D1B}"/>
                </a:ext>
              </a:extLst>
            </p:cNvPr>
            <p:cNvSpPr/>
            <p:nvPr/>
          </p:nvSpPr>
          <p:spPr>
            <a:xfrm>
              <a:off x="10517547" y="2796829"/>
              <a:ext cx="150491" cy="165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829EB32E-07B9-4F69-9BDC-A663A0A9C008}"/>
              </a:ext>
            </a:extLst>
          </p:cNvPr>
          <p:cNvGrpSpPr/>
          <p:nvPr/>
        </p:nvGrpSpPr>
        <p:grpSpPr>
          <a:xfrm>
            <a:off x="5049353" y="2654393"/>
            <a:ext cx="627004" cy="670008"/>
            <a:chOff x="5049353" y="2654393"/>
            <a:chExt cx="627004" cy="670008"/>
          </a:xfrm>
          <a:solidFill>
            <a:srgbClr val="FFC000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2EB3785C-B687-4313-9523-7BBEF8A25012}"/>
                </a:ext>
              </a:extLst>
            </p:cNvPr>
            <p:cNvSpPr/>
            <p:nvPr/>
          </p:nvSpPr>
          <p:spPr>
            <a:xfrm>
              <a:off x="5325227" y="3007178"/>
              <a:ext cx="75245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16B1F96D-8D94-45FF-A016-B380C740B81E}"/>
                </a:ext>
              </a:extLst>
            </p:cNvPr>
            <p:cNvSpPr/>
            <p:nvPr/>
          </p:nvSpPr>
          <p:spPr>
            <a:xfrm>
              <a:off x="5290105" y="3126571"/>
              <a:ext cx="148846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3A3AED41-14DD-4C2C-AFEA-F88022FD2C67}"/>
                </a:ext>
              </a:extLst>
            </p:cNvPr>
            <p:cNvSpPr/>
            <p:nvPr/>
          </p:nvSpPr>
          <p:spPr>
            <a:xfrm>
              <a:off x="5198144" y="2930551"/>
              <a:ext cx="332768" cy="3938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3B555A17-1D91-49D9-8182-0B0BA3192222}"/>
                </a:ext>
              </a:extLst>
            </p:cNvPr>
            <p:cNvSpPr/>
            <p:nvPr/>
          </p:nvSpPr>
          <p:spPr>
            <a:xfrm>
              <a:off x="5161367" y="2654393"/>
              <a:ext cx="406313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6D27774C-6539-482A-A98F-CC2B1F4547B6}"/>
                </a:ext>
              </a:extLst>
            </p:cNvPr>
            <p:cNvSpPr/>
            <p:nvPr/>
          </p:nvSpPr>
          <p:spPr>
            <a:xfrm>
              <a:off x="5049353" y="2775533"/>
              <a:ext cx="627004" cy="3119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3F82502D-7EFF-4A56-B9E4-F76F95957EF3}"/>
              </a:ext>
            </a:extLst>
          </p:cNvPr>
          <p:cNvGrpSpPr/>
          <p:nvPr/>
        </p:nvGrpSpPr>
        <p:grpSpPr>
          <a:xfrm>
            <a:off x="9500213" y="2659943"/>
            <a:ext cx="406313" cy="670008"/>
            <a:chOff x="9500213" y="2659943"/>
            <a:chExt cx="406313" cy="670008"/>
          </a:xfrm>
          <a:solidFill>
            <a:srgbClr val="FFC000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5E38225F-BD39-4121-9726-CDA22F95F6D5}"/>
                </a:ext>
              </a:extLst>
            </p:cNvPr>
            <p:cNvSpPr/>
            <p:nvPr/>
          </p:nvSpPr>
          <p:spPr>
            <a:xfrm>
              <a:off x="9722604" y="3021616"/>
              <a:ext cx="145444" cy="1907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AF946EDD-CE03-48FA-BFC0-ACA976E700EB}"/>
                </a:ext>
              </a:extLst>
            </p:cNvPr>
            <p:cNvSpPr/>
            <p:nvPr/>
          </p:nvSpPr>
          <p:spPr>
            <a:xfrm>
              <a:off x="9635636" y="3141000"/>
              <a:ext cx="132130" cy="69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C197073F-785E-418C-97AD-8A2B9A4DA519}"/>
                </a:ext>
              </a:extLst>
            </p:cNvPr>
            <p:cNvSpPr/>
            <p:nvPr/>
          </p:nvSpPr>
          <p:spPr>
            <a:xfrm>
              <a:off x="9536990" y="3018050"/>
              <a:ext cx="147200" cy="1925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8D6D3452-A992-45F5-9CA2-24853A931453}"/>
                </a:ext>
              </a:extLst>
            </p:cNvPr>
            <p:cNvSpPr/>
            <p:nvPr/>
          </p:nvSpPr>
          <p:spPr>
            <a:xfrm>
              <a:off x="9500213" y="3249704"/>
              <a:ext cx="406313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AC89F644-B030-4359-9C1D-64411027D135}"/>
                </a:ext>
              </a:extLst>
            </p:cNvPr>
            <p:cNvSpPr/>
            <p:nvPr/>
          </p:nvSpPr>
          <p:spPr>
            <a:xfrm>
              <a:off x="9500213" y="2659943"/>
              <a:ext cx="406313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B61DE699-71BA-43C2-8B75-06E19FA3B408}"/>
                </a:ext>
              </a:extLst>
            </p:cNvPr>
            <p:cNvSpPr/>
            <p:nvPr/>
          </p:nvSpPr>
          <p:spPr>
            <a:xfrm>
              <a:off x="9538691" y="2775770"/>
              <a:ext cx="329366" cy="80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CB7D112F-BCD1-4DC4-BE92-990EC2289620}"/>
                </a:ext>
              </a:extLst>
            </p:cNvPr>
            <p:cNvSpPr/>
            <p:nvPr/>
          </p:nvSpPr>
          <p:spPr>
            <a:xfrm>
              <a:off x="9535344" y="2847030"/>
              <a:ext cx="331067" cy="167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81B14A09-5CF6-439A-BA32-6305A8FF97FC}"/>
              </a:ext>
            </a:extLst>
          </p:cNvPr>
          <p:cNvGrpSpPr/>
          <p:nvPr/>
        </p:nvGrpSpPr>
        <p:grpSpPr>
          <a:xfrm>
            <a:off x="6018205" y="2642158"/>
            <a:ext cx="626949" cy="666442"/>
            <a:chOff x="6018205" y="2642158"/>
            <a:chExt cx="626949" cy="666442"/>
          </a:xfrm>
          <a:solidFill>
            <a:srgbClr val="FFC000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03C4A450-4BF9-4113-8A71-E045A8219206}"/>
                </a:ext>
              </a:extLst>
            </p:cNvPr>
            <p:cNvSpPr/>
            <p:nvPr/>
          </p:nvSpPr>
          <p:spPr>
            <a:xfrm>
              <a:off x="6161958" y="2994952"/>
              <a:ext cx="75300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06BB361D-2F49-4D8D-BFA4-54EA97767337}"/>
                </a:ext>
              </a:extLst>
            </p:cNvPr>
            <p:cNvSpPr/>
            <p:nvPr/>
          </p:nvSpPr>
          <p:spPr>
            <a:xfrm>
              <a:off x="6126827" y="3114336"/>
              <a:ext cx="147200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46727CC7-BDB9-47B8-BF1E-F0707F112C71}"/>
                </a:ext>
              </a:extLst>
            </p:cNvPr>
            <p:cNvSpPr/>
            <p:nvPr/>
          </p:nvSpPr>
          <p:spPr>
            <a:xfrm>
              <a:off x="6018205" y="2879125"/>
              <a:ext cx="626949" cy="429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F974ECA5-4C42-44DC-A1F2-2D681AEE4853}"/>
                </a:ext>
              </a:extLst>
            </p:cNvPr>
            <p:cNvSpPr/>
            <p:nvPr/>
          </p:nvSpPr>
          <p:spPr>
            <a:xfrm>
              <a:off x="6200427" y="2759741"/>
              <a:ext cx="259168" cy="158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79345621-61F8-4CD3-A493-CD0BF105A143}"/>
                </a:ext>
              </a:extLst>
            </p:cNvPr>
            <p:cNvSpPr/>
            <p:nvPr/>
          </p:nvSpPr>
          <p:spPr>
            <a:xfrm>
              <a:off x="6237204" y="2642158"/>
              <a:ext cx="183922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312D68EC-3C0F-4D2B-9AE1-D725E2D68B78}"/>
              </a:ext>
            </a:extLst>
          </p:cNvPr>
          <p:cNvGrpSpPr/>
          <p:nvPr/>
        </p:nvGrpSpPr>
        <p:grpSpPr>
          <a:xfrm>
            <a:off x="6910989" y="2653469"/>
            <a:ext cx="628650" cy="672376"/>
            <a:chOff x="6910989" y="2653469"/>
            <a:chExt cx="628650" cy="672376"/>
          </a:xfrm>
          <a:solidFill>
            <a:srgbClr val="FFC000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10F9AB0C-CC9D-4167-B9B6-F23CEF3CE6E2}"/>
                </a:ext>
              </a:extLst>
            </p:cNvPr>
            <p:cNvSpPr/>
            <p:nvPr/>
          </p:nvSpPr>
          <p:spPr>
            <a:xfrm>
              <a:off x="7093211" y="2811139"/>
              <a:ext cx="259168" cy="22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B0216892-C055-4A29-BA07-65FC3A520B12}"/>
                </a:ext>
              </a:extLst>
            </p:cNvPr>
            <p:cNvSpPr/>
            <p:nvPr/>
          </p:nvSpPr>
          <p:spPr>
            <a:xfrm>
              <a:off x="7186809" y="2891332"/>
              <a:ext cx="75300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48FF9815-F6C0-42F3-8641-4C37857B8651}"/>
                </a:ext>
              </a:extLst>
            </p:cNvPr>
            <p:cNvSpPr/>
            <p:nvPr/>
          </p:nvSpPr>
          <p:spPr>
            <a:xfrm>
              <a:off x="6949458" y="2653469"/>
              <a:ext cx="550066" cy="590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2FF996D2-2A2E-4B20-A589-D3F5651399BC}"/>
                </a:ext>
              </a:extLst>
            </p:cNvPr>
            <p:cNvSpPr/>
            <p:nvPr/>
          </p:nvSpPr>
          <p:spPr>
            <a:xfrm>
              <a:off x="7153378" y="3008970"/>
              <a:ext cx="142161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76ABF3A1-EE7E-431D-BA09-2902ABD46216}"/>
                </a:ext>
              </a:extLst>
            </p:cNvPr>
            <p:cNvSpPr/>
            <p:nvPr/>
          </p:nvSpPr>
          <p:spPr>
            <a:xfrm>
              <a:off x="7337301" y="3124742"/>
              <a:ext cx="202338" cy="196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1418489F-FC1C-4905-9621-3C6B1B598444}"/>
                </a:ext>
              </a:extLst>
            </p:cNvPr>
            <p:cNvSpPr/>
            <p:nvPr/>
          </p:nvSpPr>
          <p:spPr>
            <a:xfrm>
              <a:off x="6910989" y="3128299"/>
              <a:ext cx="202338" cy="197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9774434D-0294-476E-800D-87695317B75B}"/>
              </a:ext>
            </a:extLst>
          </p:cNvPr>
          <p:cNvGrpSpPr/>
          <p:nvPr/>
        </p:nvGrpSpPr>
        <p:grpSpPr>
          <a:xfrm>
            <a:off x="4171995" y="2668996"/>
            <a:ext cx="628659" cy="670007"/>
            <a:chOff x="4171995" y="2668996"/>
            <a:chExt cx="628659" cy="670007"/>
          </a:xfrm>
          <a:solidFill>
            <a:srgbClr val="FFC000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119E13DB-A888-4332-BD78-EDB40C654914}"/>
                </a:ext>
              </a:extLst>
            </p:cNvPr>
            <p:cNvSpPr/>
            <p:nvPr/>
          </p:nvSpPr>
          <p:spPr>
            <a:xfrm>
              <a:off x="4411047" y="2923775"/>
              <a:ext cx="147200" cy="155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CE512E00-3EAD-404C-A346-E9EE163B6D2F}"/>
                </a:ext>
              </a:extLst>
            </p:cNvPr>
            <p:cNvSpPr/>
            <p:nvPr/>
          </p:nvSpPr>
          <p:spPr>
            <a:xfrm>
              <a:off x="4243894" y="2668996"/>
              <a:ext cx="183922" cy="196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4F7009CA-B135-404D-947A-90B232922E12}"/>
                </a:ext>
              </a:extLst>
            </p:cNvPr>
            <p:cNvSpPr/>
            <p:nvPr/>
          </p:nvSpPr>
          <p:spPr>
            <a:xfrm>
              <a:off x="4539785" y="2668996"/>
              <a:ext cx="183977" cy="196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D4B8F15B-0116-4DEB-8CD7-D1DFC357F2C3}"/>
                </a:ext>
              </a:extLst>
            </p:cNvPr>
            <p:cNvSpPr/>
            <p:nvPr/>
          </p:nvSpPr>
          <p:spPr>
            <a:xfrm>
              <a:off x="4437793" y="3109106"/>
              <a:ext cx="88669" cy="57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38C64E97-60AE-4D77-9E2E-6C1512034302}"/>
                </a:ext>
              </a:extLst>
            </p:cNvPr>
            <p:cNvSpPr/>
            <p:nvPr/>
          </p:nvSpPr>
          <p:spPr>
            <a:xfrm>
              <a:off x="4319095" y="3096606"/>
              <a:ext cx="148846" cy="2405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BB249BCD-04F4-457D-B5CE-F8DAF2C91194}"/>
                </a:ext>
              </a:extLst>
            </p:cNvPr>
            <p:cNvSpPr/>
            <p:nvPr/>
          </p:nvSpPr>
          <p:spPr>
            <a:xfrm>
              <a:off x="4503008" y="3098416"/>
              <a:ext cx="148846" cy="2405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BA1C85AC-A582-409F-BB2A-85989A296437}"/>
                </a:ext>
              </a:extLst>
            </p:cNvPr>
            <p:cNvSpPr/>
            <p:nvPr/>
          </p:nvSpPr>
          <p:spPr>
            <a:xfrm>
              <a:off x="4508056" y="2857893"/>
              <a:ext cx="292598" cy="2459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BE7F9210-F572-42AB-842F-4E68FF896308}"/>
                </a:ext>
              </a:extLst>
            </p:cNvPr>
            <p:cNvSpPr/>
            <p:nvPr/>
          </p:nvSpPr>
          <p:spPr>
            <a:xfrm>
              <a:off x="4171995" y="2856082"/>
              <a:ext cx="289252" cy="245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D46D4B77-DC9A-4C48-A874-870A592650A3}"/>
              </a:ext>
            </a:extLst>
          </p:cNvPr>
          <p:cNvGrpSpPr/>
          <p:nvPr/>
        </p:nvGrpSpPr>
        <p:grpSpPr>
          <a:xfrm>
            <a:off x="7859578" y="2653945"/>
            <a:ext cx="588535" cy="667237"/>
            <a:chOff x="7859578" y="2653945"/>
            <a:chExt cx="588535" cy="667237"/>
          </a:xfrm>
          <a:solidFill>
            <a:srgbClr val="FFC000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ACEF2D23-8C6D-4487-A2D0-773939F03DFD}"/>
                </a:ext>
              </a:extLst>
            </p:cNvPr>
            <p:cNvSpPr/>
            <p:nvPr/>
          </p:nvSpPr>
          <p:spPr>
            <a:xfrm>
              <a:off x="8152177" y="2653945"/>
              <a:ext cx="36822" cy="99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78A363C8-5147-4B45-ACD9-4F9F632B2F8C}"/>
                </a:ext>
              </a:extLst>
            </p:cNvPr>
            <p:cNvSpPr/>
            <p:nvPr/>
          </p:nvSpPr>
          <p:spPr>
            <a:xfrm>
              <a:off x="8264191" y="2696245"/>
              <a:ext cx="75245" cy="77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00F92577-B3DE-4823-8400-3FCE4E21C309}"/>
                </a:ext>
              </a:extLst>
            </p:cNvPr>
            <p:cNvSpPr/>
            <p:nvPr/>
          </p:nvSpPr>
          <p:spPr>
            <a:xfrm>
              <a:off x="8372813" y="2930103"/>
              <a:ext cx="75300" cy="41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14A780ED-A070-456A-A926-7C84F782094E}"/>
                </a:ext>
              </a:extLst>
            </p:cNvPr>
            <p:cNvSpPr/>
            <p:nvPr/>
          </p:nvSpPr>
          <p:spPr>
            <a:xfrm>
              <a:off x="7859578" y="2930103"/>
              <a:ext cx="75300" cy="3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8842426B-BA1D-4C76-A033-8AEC698C7026}"/>
                </a:ext>
              </a:extLst>
            </p:cNvPr>
            <p:cNvSpPr/>
            <p:nvPr/>
          </p:nvSpPr>
          <p:spPr>
            <a:xfrm>
              <a:off x="8005032" y="2696245"/>
              <a:ext cx="75300" cy="77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D6E561A5-8F5E-4838-AA0A-AA40DFED4441}"/>
                </a:ext>
              </a:extLst>
            </p:cNvPr>
            <p:cNvSpPr/>
            <p:nvPr/>
          </p:nvSpPr>
          <p:spPr>
            <a:xfrm>
              <a:off x="7893009" y="2772991"/>
              <a:ext cx="78638" cy="587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D0646D2C-B92C-4FCF-9CB4-D1F2D4E6F9B2}"/>
                </a:ext>
              </a:extLst>
            </p:cNvPr>
            <p:cNvSpPr/>
            <p:nvPr/>
          </p:nvSpPr>
          <p:spPr>
            <a:xfrm>
              <a:off x="8334399" y="2773667"/>
              <a:ext cx="78583" cy="60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6501FAD1-6891-4325-9A72-6DD081A80001}"/>
                </a:ext>
              </a:extLst>
            </p:cNvPr>
            <p:cNvSpPr/>
            <p:nvPr/>
          </p:nvSpPr>
          <p:spPr>
            <a:xfrm>
              <a:off x="7959925" y="2769772"/>
              <a:ext cx="376175" cy="551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238FD5EE-8F59-469D-AE7C-68A0AABDB1EE}"/>
              </a:ext>
            </a:extLst>
          </p:cNvPr>
          <p:cNvGrpSpPr/>
          <p:nvPr/>
        </p:nvGrpSpPr>
        <p:grpSpPr>
          <a:xfrm>
            <a:off x="8602254" y="2653725"/>
            <a:ext cx="638680" cy="668188"/>
            <a:chOff x="8602254" y="2653725"/>
            <a:chExt cx="638680" cy="668188"/>
          </a:xfrm>
          <a:solidFill>
            <a:srgbClr val="FFC000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6B7D3BAE-6EB3-4D5A-8CED-C10024BE4F18}"/>
                </a:ext>
              </a:extLst>
            </p:cNvPr>
            <p:cNvSpPr/>
            <p:nvPr/>
          </p:nvSpPr>
          <p:spPr>
            <a:xfrm>
              <a:off x="8602254" y="2821180"/>
              <a:ext cx="290952" cy="331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C42053D2-C931-4813-84C3-6A6AC36BB51C}"/>
                </a:ext>
              </a:extLst>
            </p:cNvPr>
            <p:cNvSpPr/>
            <p:nvPr/>
          </p:nvSpPr>
          <p:spPr>
            <a:xfrm>
              <a:off x="8766115" y="2653725"/>
              <a:ext cx="309314" cy="3029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6CC43399-3D52-4910-A19D-C3E0E799A9DF}"/>
                </a:ext>
              </a:extLst>
            </p:cNvPr>
            <p:cNvSpPr/>
            <p:nvPr/>
          </p:nvSpPr>
          <p:spPr>
            <a:xfrm>
              <a:off x="8949982" y="2821180"/>
              <a:ext cx="290952" cy="329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86F00C0B-1FCD-4556-883C-FF03B4C5627F}"/>
                </a:ext>
              </a:extLst>
            </p:cNvPr>
            <p:cNvSpPr/>
            <p:nvPr/>
          </p:nvSpPr>
          <p:spPr>
            <a:xfrm>
              <a:off x="8766115" y="3017199"/>
              <a:ext cx="312651" cy="3047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5B047C9E-921F-4229-8574-8A14963E7CB7}"/>
              </a:ext>
            </a:extLst>
          </p:cNvPr>
          <p:cNvGrpSpPr/>
          <p:nvPr/>
        </p:nvGrpSpPr>
        <p:grpSpPr>
          <a:xfrm>
            <a:off x="11384133" y="5555162"/>
            <a:ext cx="437202" cy="432172"/>
            <a:chOff x="11384133" y="5555162"/>
            <a:chExt cx="437202" cy="432172"/>
          </a:xfrm>
          <a:solidFill>
            <a:srgbClr val="FFC000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EA68BD38-A1A9-43A2-A417-C53D0D4C0C56}"/>
                </a:ext>
              </a:extLst>
            </p:cNvPr>
            <p:cNvSpPr/>
            <p:nvPr/>
          </p:nvSpPr>
          <p:spPr>
            <a:xfrm>
              <a:off x="11524585" y="5669837"/>
              <a:ext cx="296750" cy="317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B8F25461-92E3-460E-8B33-BB62809746FB}"/>
                </a:ext>
              </a:extLst>
            </p:cNvPr>
            <p:cNvSpPr/>
            <p:nvPr/>
          </p:nvSpPr>
          <p:spPr>
            <a:xfrm>
              <a:off x="11385285" y="5555162"/>
              <a:ext cx="229925" cy="114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F3B8CAFE-74DA-4AAF-95AC-A6DC5673644F}"/>
                </a:ext>
              </a:extLst>
            </p:cNvPr>
            <p:cNvSpPr/>
            <p:nvPr/>
          </p:nvSpPr>
          <p:spPr>
            <a:xfrm>
              <a:off x="11385285" y="5674665"/>
              <a:ext cx="158566" cy="91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2E87F39B-92CB-4E86-884B-38A060C94714}"/>
                </a:ext>
              </a:extLst>
            </p:cNvPr>
            <p:cNvSpPr/>
            <p:nvPr/>
          </p:nvSpPr>
          <p:spPr>
            <a:xfrm>
              <a:off x="11385285" y="5862968"/>
              <a:ext cx="152924" cy="91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1A4694F4-5E1E-4FEE-B036-C247AF4785E0}"/>
                </a:ext>
              </a:extLst>
            </p:cNvPr>
            <p:cNvSpPr/>
            <p:nvPr/>
          </p:nvSpPr>
          <p:spPr>
            <a:xfrm>
              <a:off x="11384133" y="5768794"/>
              <a:ext cx="112160" cy="929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24C745BD-21F0-4B2F-A4DF-E68D1A642D0A}"/>
              </a:ext>
            </a:extLst>
          </p:cNvPr>
          <p:cNvGrpSpPr/>
          <p:nvPr/>
        </p:nvGrpSpPr>
        <p:grpSpPr>
          <a:xfrm>
            <a:off x="10413013" y="1752328"/>
            <a:ext cx="593957" cy="634648"/>
            <a:chOff x="10413013" y="1752328"/>
            <a:chExt cx="593957" cy="634648"/>
          </a:xfrm>
          <a:solidFill>
            <a:srgbClr val="FFC000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A24BAB57-7B33-411B-ACE6-8F30E3142CB1}"/>
                </a:ext>
              </a:extLst>
            </p:cNvPr>
            <p:cNvSpPr/>
            <p:nvPr/>
          </p:nvSpPr>
          <p:spPr>
            <a:xfrm>
              <a:off x="10534445" y="2098063"/>
              <a:ext cx="349584" cy="288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F814E892-77A6-4968-823F-1CE4C894AF61}"/>
                </a:ext>
              </a:extLst>
            </p:cNvPr>
            <p:cNvSpPr/>
            <p:nvPr/>
          </p:nvSpPr>
          <p:spPr>
            <a:xfrm>
              <a:off x="10413013" y="1752328"/>
              <a:ext cx="593957" cy="306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20BD60FF-74C4-42F3-AE88-96A6F967C3D5}"/>
                </a:ext>
              </a:extLst>
            </p:cNvPr>
            <p:cNvSpPr/>
            <p:nvPr/>
          </p:nvSpPr>
          <p:spPr>
            <a:xfrm>
              <a:off x="10599605" y="1848633"/>
              <a:ext cx="220727" cy="20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1C03E8-2EF9-4872-9030-5E7443E3FEE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07686" y="166557"/>
            <a:ext cx="11572189" cy="7241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lvl="0" indent="0" algn="ctr">
              <a:buNone/>
            </a:pPr>
            <a:r>
              <a:rPr lang="en-US" sz="64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47532A31-88C5-4514-B41B-7E61CF22BA41}"/>
              </a:ext>
            </a:extLst>
          </p:cNvPr>
          <p:cNvSpPr/>
          <p:nvPr/>
        </p:nvSpPr>
        <p:spPr>
          <a:xfrm rot="10799991">
            <a:off x="8393817" y="4492602"/>
            <a:ext cx="249686" cy="777569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55D109E-16A5-4748-A9A4-F7BDA62002BE}"/>
              </a:ext>
            </a:extLst>
          </p:cNvPr>
          <p:cNvSpPr/>
          <p:nvPr/>
        </p:nvSpPr>
        <p:spPr>
          <a:xfrm>
            <a:off x="9031446" y="4582378"/>
            <a:ext cx="598996" cy="598026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7D3C8CE1-F134-48FE-9C00-B317235D0341}"/>
              </a:ext>
            </a:extLst>
          </p:cNvPr>
          <p:cNvSpPr/>
          <p:nvPr/>
        </p:nvSpPr>
        <p:spPr>
          <a:xfrm>
            <a:off x="10920075" y="4647959"/>
            <a:ext cx="578476" cy="466874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02FB61C3-0635-46F1-B7C4-687F8D492F52}"/>
              </a:ext>
            </a:extLst>
          </p:cNvPr>
          <p:cNvSpPr/>
          <p:nvPr/>
        </p:nvSpPr>
        <p:spPr>
          <a:xfrm>
            <a:off x="10978633" y="5849270"/>
            <a:ext cx="664064" cy="486652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59F0A89C-F215-454C-90FC-6B1E5F6406AA}"/>
              </a:ext>
            </a:extLst>
          </p:cNvPr>
          <p:cNvSpPr/>
          <p:nvPr/>
        </p:nvSpPr>
        <p:spPr>
          <a:xfrm>
            <a:off x="4185473" y="4555833"/>
            <a:ext cx="651116" cy="6511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570B8C7B-71A9-4098-9A57-522C89A70830}"/>
              </a:ext>
            </a:extLst>
          </p:cNvPr>
          <p:cNvSpPr/>
          <p:nvPr/>
        </p:nvSpPr>
        <p:spPr>
          <a:xfrm>
            <a:off x="6671160" y="5636279"/>
            <a:ext cx="548612" cy="705487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F2411AC1-EB37-43FE-8BE6-E6BD014328B7}"/>
              </a:ext>
            </a:extLst>
          </p:cNvPr>
          <p:cNvSpPr/>
          <p:nvPr/>
        </p:nvSpPr>
        <p:spPr>
          <a:xfrm>
            <a:off x="7508522" y="5806632"/>
            <a:ext cx="574672" cy="568647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F9AF8CB2-6CAB-4D43-81AD-E1B9E6398B86}"/>
              </a:ext>
            </a:extLst>
          </p:cNvPr>
          <p:cNvSpPr/>
          <p:nvPr/>
        </p:nvSpPr>
        <p:spPr>
          <a:xfrm>
            <a:off x="5130296" y="5700717"/>
            <a:ext cx="395368" cy="571189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26FCBD51-4E9B-4D6A-B77F-FD2E807EB2B1}"/>
              </a:ext>
            </a:extLst>
          </p:cNvPr>
          <p:cNvSpPr/>
          <p:nvPr/>
        </p:nvSpPr>
        <p:spPr>
          <a:xfrm>
            <a:off x="8354470" y="5742989"/>
            <a:ext cx="515840" cy="571189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941C2F67-0843-4634-9910-A3992D8130E0}"/>
              </a:ext>
            </a:extLst>
          </p:cNvPr>
          <p:cNvSpPr/>
          <p:nvPr/>
        </p:nvSpPr>
        <p:spPr>
          <a:xfrm>
            <a:off x="10081186" y="5778084"/>
            <a:ext cx="565282" cy="5795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1DDBA30A-BE0A-4D15-B06F-80089093057B}"/>
              </a:ext>
            </a:extLst>
          </p:cNvPr>
          <p:cNvSpPr/>
          <p:nvPr/>
        </p:nvSpPr>
        <p:spPr>
          <a:xfrm>
            <a:off x="4995668" y="4686336"/>
            <a:ext cx="695227" cy="47090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D3AAD2C9-EB75-40E8-98CE-459DB98B15FB}"/>
              </a:ext>
            </a:extLst>
          </p:cNvPr>
          <p:cNvSpPr/>
          <p:nvPr/>
        </p:nvSpPr>
        <p:spPr>
          <a:xfrm>
            <a:off x="4385325" y="5548094"/>
            <a:ext cx="357685" cy="876443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556C053C-D9B5-4581-9808-49B6B69B4B59}"/>
              </a:ext>
            </a:extLst>
          </p:cNvPr>
          <p:cNvSpPr/>
          <p:nvPr/>
        </p:nvSpPr>
        <p:spPr>
          <a:xfrm>
            <a:off x="9093643" y="5778075"/>
            <a:ext cx="655387" cy="518163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E0DEDB19-B118-4C45-8C0E-6D9A2B617C93}"/>
              </a:ext>
            </a:extLst>
          </p:cNvPr>
          <p:cNvSpPr/>
          <p:nvPr/>
        </p:nvSpPr>
        <p:spPr>
          <a:xfrm>
            <a:off x="5899132" y="5752170"/>
            <a:ext cx="539560" cy="544068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CA6D1102-DAA6-44D0-9A9D-09CEE32E991D}"/>
              </a:ext>
            </a:extLst>
          </p:cNvPr>
          <p:cNvSpPr/>
          <p:nvPr/>
        </p:nvSpPr>
        <p:spPr>
          <a:xfrm>
            <a:off x="10018367" y="4572356"/>
            <a:ext cx="513764" cy="618070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30" tIns="45720" rIns="9143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7956B0E4-FE38-4C87-9CC3-9DF55EEC679A}"/>
              </a:ext>
            </a:extLst>
          </p:cNvPr>
          <p:cNvGrpSpPr/>
          <p:nvPr/>
        </p:nvGrpSpPr>
        <p:grpSpPr>
          <a:xfrm>
            <a:off x="10947654" y="1235500"/>
            <a:ext cx="566799" cy="566425"/>
            <a:chOff x="10947654" y="1235500"/>
            <a:chExt cx="566799" cy="566425"/>
          </a:xfrm>
          <a:solidFill>
            <a:srgbClr val="FFC000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12A0EE7C-6988-4549-AC5B-43C68CDEBFF5}"/>
                </a:ext>
              </a:extLst>
            </p:cNvPr>
            <p:cNvSpPr/>
            <p:nvPr/>
          </p:nvSpPr>
          <p:spPr>
            <a:xfrm>
              <a:off x="11282187" y="1235500"/>
              <a:ext cx="200171" cy="2990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2889B8EB-5E8F-4801-A120-4B91641261FD}"/>
                </a:ext>
              </a:extLst>
            </p:cNvPr>
            <p:cNvSpPr/>
            <p:nvPr/>
          </p:nvSpPr>
          <p:spPr>
            <a:xfrm>
              <a:off x="10947654" y="1438296"/>
              <a:ext cx="300983" cy="363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8BD4FDF2-3D2C-4E97-8F4F-D30FF5D16051}"/>
                </a:ext>
              </a:extLst>
            </p:cNvPr>
            <p:cNvSpPr/>
            <p:nvPr/>
          </p:nvSpPr>
          <p:spPr>
            <a:xfrm>
              <a:off x="11080562" y="1303824"/>
              <a:ext cx="99312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5898328E-FDC6-4E80-8155-39A53712BB01}"/>
                </a:ext>
              </a:extLst>
            </p:cNvPr>
            <p:cNvSpPr/>
            <p:nvPr/>
          </p:nvSpPr>
          <p:spPr>
            <a:xfrm>
              <a:off x="11048457" y="1437756"/>
              <a:ext cx="302529" cy="3626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6ACE5A6D-E937-47EF-ADC3-EB73AEDE8E7B}"/>
                </a:ext>
              </a:extLst>
            </p:cNvPr>
            <p:cNvSpPr/>
            <p:nvPr/>
          </p:nvSpPr>
          <p:spPr>
            <a:xfrm>
              <a:off x="11248583" y="1569649"/>
              <a:ext cx="265870" cy="6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1C906CD8-34C4-49E9-884F-1E96C077958C}"/>
              </a:ext>
            </a:extLst>
          </p:cNvPr>
          <p:cNvGrpSpPr/>
          <p:nvPr/>
        </p:nvGrpSpPr>
        <p:grpSpPr>
          <a:xfrm>
            <a:off x="9993221" y="2304827"/>
            <a:ext cx="552041" cy="550578"/>
            <a:chOff x="9993221" y="2304827"/>
            <a:chExt cx="552041" cy="550578"/>
          </a:xfrm>
          <a:solidFill>
            <a:srgbClr val="FFC000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BB2772F0-D87F-4E6C-9176-97C3196C58FF}"/>
                </a:ext>
              </a:extLst>
            </p:cNvPr>
            <p:cNvSpPr/>
            <p:nvPr/>
          </p:nvSpPr>
          <p:spPr>
            <a:xfrm>
              <a:off x="10025947" y="2304827"/>
              <a:ext cx="488088" cy="2284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71254E94-E6D9-46AB-85DD-85FE09EC3F4F}"/>
                </a:ext>
              </a:extLst>
            </p:cNvPr>
            <p:cNvSpPr/>
            <p:nvPr/>
          </p:nvSpPr>
          <p:spPr>
            <a:xfrm>
              <a:off x="10058683" y="2565193"/>
              <a:ext cx="129497" cy="1310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1CFEE002-0F83-43C1-992F-FAE59554856F}"/>
                </a:ext>
              </a:extLst>
            </p:cNvPr>
            <p:cNvSpPr/>
            <p:nvPr/>
          </p:nvSpPr>
          <p:spPr>
            <a:xfrm>
              <a:off x="9993221" y="2727371"/>
              <a:ext cx="258948" cy="128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7A96FD7B-F074-409C-A976-6B0602EA2830}"/>
                </a:ext>
              </a:extLst>
            </p:cNvPr>
            <p:cNvSpPr/>
            <p:nvPr/>
          </p:nvSpPr>
          <p:spPr>
            <a:xfrm>
              <a:off x="10350313" y="2565193"/>
              <a:ext cx="129497" cy="1310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98C322A2-D482-4405-AF0F-7D553D3D03CC}"/>
                </a:ext>
              </a:extLst>
            </p:cNvPr>
            <p:cNvSpPr/>
            <p:nvPr/>
          </p:nvSpPr>
          <p:spPr>
            <a:xfrm>
              <a:off x="10284851" y="2727371"/>
              <a:ext cx="260411" cy="128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92E309B4-42DB-49BD-87DA-0321D10F4DF9}"/>
              </a:ext>
            </a:extLst>
          </p:cNvPr>
          <p:cNvGrpSpPr/>
          <p:nvPr/>
        </p:nvGrpSpPr>
        <p:grpSpPr>
          <a:xfrm>
            <a:off x="5913598" y="4643926"/>
            <a:ext cx="508809" cy="563023"/>
            <a:chOff x="5913598" y="4643926"/>
            <a:chExt cx="508809" cy="563023"/>
          </a:xfrm>
          <a:solidFill>
            <a:srgbClr val="FFC000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7643B46A-0FB5-4A87-B052-C0113CA6B8C5}"/>
                </a:ext>
              </a:extLst>
            </p:cNvPr>
            <p:cNvSpPr/>
            <p:nvPr/>
          </p:nvSpPr>
          <p:spPr>
            <a:xfrm>
              <a:off x="5913598" y="4712232"/>
              <a:ext cx="240039" cy="49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FEA5E3FE-0213-4FB9-B8DA-762EEF3759EB}"/>
                </a:ext>
              </a:extLst>
            </p:cNvPr>
            <p:cNvSpPr/>
            <p:nvPr/>
          </p:nvSpPr>
          <p:spPr>
            <a:xfrm>
              <a:off x="6183758" y="4712232"/>
              <a:ext cx="238649" cy="494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C06E5EC4-B37F-4743-A457-AA258726FE00}"/>
                </a:ext>
              </a:extLst>
            </p:cNvPr>
            <p:cNvSpPr/>
            <p:nvPr/>
          </p:nvSpPr>
          <p:spPr>
            <a:xfrm>
              <a:off x="6286609" y="4774457"/>
              <a:ext cx="45262" cy="728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EF616B23-04D8-4EFE-A631-1DEA7EC87C8C}"/>
                </a:ext>
              </a:extLst>
            </p:cNvPr>
            <p:cNvSpPr/>
            <p:nvPr/>
          </p:nvSpPr>
          <p:spPr>
            <a:xfrm>
              <a:off x="6002734" y="4778508"/>
              <a:ext cx="43918" cy="703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D27ECF09-F9E8-421A-B6F4-6097A951DE15}"/>
                </a:ext>
              </a:extLst>
            </p:cNvPr>
            <p:cNvSpPr/>
            <p:nvPr/>
          </p:nvSpPr>
          <p:spPr>
            <a:xfrm>
              <a:off x="6106975" y="4643926"/>
              <a:ext cx="119301" cy="1320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7B8C7225-80DE-41B3-A3A3-9076833FF449}"/>
                </a:ext>
              </a:extLst>
            </p:cNvPr>
            <p:cNvSpPr/>
            <p:nvPr/>
          </p:nvSpPr>
          <p:spPr>
            <a:xfrm>
              <a:off x="6072685" y="4809332"/>
              <a:ext cx="187900" cy="1320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258C4736-CAD5-4C93-B5ED-8A07C2718A17}"/>
              </a:ext>
            </a:extLst>
          </p:cNvPr>
          <p:cNvGrpSpPr/>
          <p:nvPr/>
        </p:nvGrpSpPr>
        <p:grpSpPr>
          <a:xfrm>
            <a:off x="4974692" y="1314925"/>
            <a:ext cx="498045" cy="497058"/>
            <a:chOff x="4974692" y="1314925"/>
            <a:chExt cx="498045" cy="497058"/>
          </a:xfrm>
          <a:solidFill>
            <a:srgbClr val="FFC000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D6279F26-2245-4A47-9CB8-6B7F267C11F1}"/>
                </a:ext>
              </a:extLst>
            </p:cNvPr>
            <p:cNvSpPr/>
            <p:nvPr/>
          </p:nvSpPr>
          <p:spPr>
            <a:xfrm>
              <a:off x="5078065" y="1314925"/>
              <a:ext cx="175884" cy="58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CE916B9A-64E5-4437-9107-5D2230C992CF}"/>
                </a:ext>
              </a:extLst>
            </p:cNvPr>
            <p:cNvSpPr/>
            <p:nvPr/>
          </p:nvSpPr>
          <p:spPr>
            <a:xfrm>
              <a:off x="5063279" y="1574322"/>
              <a:ext cx="28209" cy="30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8885F503-A835-4A1B-871C-0F1B6650EC7C}"/>
                </a:ext>
              </a:extLst>
            </p:cNvPr>
            <p:cNvSpPr/>
            <p:nvPr/>
          </p:nvSpPr>
          <p:spPr>
            <a:xfrm>
              <a:off x="5063279" y="1458897"/>
              <a:ext cx="28209" cy="28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95356B42-5155-47F3-9D36-C7C020085A89}"/>
                </a:ext>
              </a:extLst>
            </p:cNvPr>
            <p:cNvSpPr/>
            <p:nvPr/>
          </p:nvSpPr>
          <p:spPr>
            <a:xfrm>
              <a:off x="5063279" y="1693797"/>
              <a:ext cx="28209" cy="28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C66ECD9B-DC0F-4B29-8E66-EA6A2DC897E2}"/>
                </a:ext>
              </a:extLst>
            </p:cNvPr>
            <p:cNvSpPr/>
            <p:nvPr/>
          </p:nvSpPr>
          <p:spPr>
            <a:xfrm>
              <a:off x="4974692" y="1343427"/>
              <a:ext cx="379896" cy="468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B4C8D70C-9A92-4CB0-8A69-B07C93C075CB}"/>
                </a:ext>
              </a:extLst>
            </p:cNvPr>
            <p:cNvSpPr/>
            <p:nvPr/>
          </p:nvSpPr>
          <p:spPr>
            <a:xfrm>
              <a:off x="5385431" y="1487061"/>
              <a:ext cx="87306" cy="177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D09DF926-9E47-40F9-98BB-F7933ED580B4}"/>
                </a:ext>
              </a:extLst>
            </p:cNvPr>
            <p:cNvSpPr/>
            <p:nvPr/>
          </p:nvSpPr>
          <p:spPr>
            <a:xfrm>
              <a:off x="5385431" y="1371636"/>
              <a:ext cx="87306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59BA2B26-B1C2-4077-B797-246B2E9223B4}"/>
                </a:ext>
              </a:extLst>
            </p:cNvPr>
            <p:cNvSpPr/>
            <p:nvPr/>
          </p:nvSpPr>
          <p:spPr>
            <a:xfrm>
              <a:off x="5388120" y="1693797"/>
              <a:ext cx="79251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3DF7E862-AAEB-4CB9-9CD3-D82B89FB4229}"/>
              </a:ext>
            </a:extLst>
          </p:cNvPr>
          <p:cNvGrpSpPr/>
          <p:nvPr/>
        </p:nvGrpSpPr>
        <p:grpSpPr>
          <a:xfrm>
            <a:off x="10919097" y="3411178"/>
            <a:ext cx="604838" cy="605762"/>
            <a:chOff x="10919097" y="3411178"/>
            <a:chExt cx="604838" cy="605762"/>
          </a:xfrm>
          <a:solidFill>
            <a:srgbClr val="FFC000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7BA2ED56-BDED-40D0-9523-0CA4026D5C3E}"/>
                </a:ext>
              </a:extLst>
            </p:cNvPr>
            <p:cNvSpPr/>
            <p:nvPr/>
          </p:nvSpPr>
          <p:spPr>
            <a:xfrm>
              <a:off x="11089111" y="3811648"/>
              <a:ext cx="16395" cy="26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24CF80ED-CE17-47BD-8C65-2C26FBEB7696}"/>
                </a:ext>
              </a:extLst>
            </p:cNvPr>
            <p:cNvSpPr/>
            <p:nvPr/>
          </p:nvSpPr>
          <p:spPr>
            <a:xfrm>
              <a:off x="10919097" y="3658029"/>
              <a:ext cx="356369" cy="3589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A8BC714C-7031-4E39-8FB5-6D2D33370960}"/>
                </a:ext>
              </a:extLst>
            </p:cNvPr>
            <p:cNvSpPr/>
            <p:nvPr/>
          </p:nvSpPr>
          <p:spPr>
            <a:xfrm>
              <a:off x="11329379" y="3553385"/>
              <a:ext cx="32735" cy="54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584F87F3-3F9E-4390-B19B-BD15D95A7C04}"/>
                </a:ext>
              </a:extLst>
            </p:cNvPr>
            <p:cNvSpPr/>
            <p:nvPr/>
          </p:nvSpPr>
          <p:spPr>
            <a:xfrm>
              <a:off x="11165902" y="3411178"/>
              <a:ext cx="358033" cy="357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ECCE0410-2EDC-4A8C-BE5A-A593AADAC51B}"/>
              </a:ext>
            </a:extLst>
          </p:cNvPr>
          <p:cNvGrpSpPr/>
          <p:nvPr/>
        </p:nvGrpSpPr>
        <p:grpSpPr>
          <a:xfrm>
            <a:off x="4203048" y="1247205"/>
            <a:ext cx="499911" cy="600513"/>
            <a:chOff x="4203048" y="1247205"/>
            <a:chExt cx="499911" cy="600513"/>
          </a:xfrm>
          <a:solidFill>
            <a:srgbClr val="FFC000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9F9F54F3-EBA0-4619-99AE-2DB182ABE71D}"/>
                </a:ext>
              </a:extLst>
            </p:cNvPr>
            <p:cNvSpPr/>
            <p:nvPr/>
          </p:nvSpPr>
          <p:spPr>
            <a:xfrm>
              <a:off x="4203048" y="1247205"/>
              <a:ext cx="105549" cy="417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D9745DAF-3250-4F8A-BC98-22E463D68648}"/>
                </a:ext>
              </a:extLst>
            </p:cNvPr>
            <p:cNvSpPr/>
            <p:nvPr/>
          </p:nvSpPr>
          <p:spPr>
            <a:xfrm>
              <a:off x="4203048" y="1670773"/>
              <a:ext cx="499911" cy="1412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A7969728-3EF6-4A2F-8A06-F724770B672C}"/>
                </a:ext>
              </a:extLst>
            </p:cNvPr>
            <p:cNvSpPr/>
            <p:nvPr/>
          </p:nvSpPr>
          <p:spPr>
            <a:xfrm>
              <a:off x="4589327" y="1759991"/>
              <a:ext cx="113632" cy="52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34A2E56D-08BD-444E-810F-193AEAFF9788}"/>
                </a:ext>
              </a:extLst>
            </p:cNvPr>
            <p:cNvSpPr/>
            <p:nvPr/>
          </p:nvSpPr>
          <p:spPr>
            <a:xfrm>
              <a:off x="4431913" y="1459784"/>
              <a:ext cx="173690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C1B86170-D355-4651-A58A-F262D0C2753F}"/>
                </a:ext>
              </a:extLst>
            </p:cNvPr>
            <p:cNvSpPr/>
            <p:nvPr/>
          </p:nvSpPr>
          <p:spPr>
            <a:xfrm>
              <a:off x="4485433" y="1354290"/>
              <a:ext cx="68195" cy="681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0A24C268-2A82-4901-BD25-C525150432AA}"/>
                </a:ext>
              </a:extLst>
            </p:cNvPr>
            <p:cNvSpPr/>
            <p:nvPr/>
          </p:nvSpPr>
          <p:spPr>
            <a:xfrm>
              <a:off x="4342650" y="1247205"/>
              <a:ext cx="353827" cy="389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2F38E755-6817-49CA-BBFE-71CA319A7112}"/>
                </a:ext>
              </a:extLst>
            </p:cNvPr>
            <p:cNvSpPr/>
            <p:nvPr/>
          </p:nvSpPr>
          <p:spPr>
            <a:xfrm>
              <a:off x="4485433" y="1759991"/>
              <a:ext cx="71442" cy="87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A01FC88C-B51E-491D-9F97-3C433B9B33BE}"/>
              </a:ext>
            </a:extLst>
          </p:cNvPr>
          <p:cNvGrpSpPr/>
          <p:nvPr/>
        </p:nvGrpSpPr>
        <p:grpSpPr>
          <a:xfrm>
            <a:off x="8170127" y="1211479"/>
            <a:ext cx="600504" cy="600514"/>
            <a:chOff x="8170127" y="1211479"/>
            <a:chExt cx="600504" cy="600514"/>
          </a:xfrm>
          <a:solidFill>
            <a:srgbClr val="FFC000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3D10312A-CB27-494E-9FB1-CDB2BD65A257}"/>
                </a:ext>
              </a:extLst>
            </p:cNvPr>
            <p:cNvSpPr/>
            <p:nvPr/>
          </p:nvSpPr>
          <p:spPr>
            <a:xfrm>
              <a:off x="8481709" y="1390016"/>
              <a:ext cx="264609" cy="102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EB578659-43FB-475B-800B-4C25E766D66E}"/>
                </a:ext>
              </a:extLst>
            </p:cNvPr>
            <p:cNvSpPr/>
            <p:nvPr/>
          </p:nvSpPr>
          <p:spPr>
            <a:xfrm>
              <a:off x="8454149" y="1420822"/>
              <a:ext cx="316482" cy="2126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F4CFA36A-D124-4AD9-871F-93CC504CBC96}"/>
                </a:ext>
              </a:extLst>
            </p:cNvPr>
            <p:cNvSpPr/>
            <p:nvPr/>
          </p:nvSpPr>
          <p:spPr>
            <a:xfrm>
              <a:off x="8170127" y="1318573"/>
              <a:ext cx="389525" cy="387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A99A9B82-9C7F-4EC2-9AB7-E5CC016DECBC}"/>
                </a:ext>
              </a:extLst>
            </p:cNvPr>
            <p:cNvSpPr/>
            <p:nvPr/>
          </p:nvSpPr>
          <p:spPr>
            <a:xfrm>
              <a:off x="8170127" y="1211479"/>
              <a:ext cx="389525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4F991F95-A201-4DA8-8CEF-1F25CFF2097A}"/>
                </a:ext>
              </a:extLst>
            </p:cNvPr>
            <p:cNvSpPr/>
            <p:nvPr/>
          </p:nvSpPr>
          <p:spPr>
            <a:xfrm>
              <a:off x="8170127" y="1740551"/>
              <a:ext cx="389525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2FE2423E-D612-4FEF-8425-461253414E8A}"/>
              </a:ext>
            </a:extLst>
          </p:cNvPr>
          <p:cNvGrpSpPr/>
          <p:nvPr/>
        </p:nvGrpSpPr>
        <p:grpSpPr>
          <a:xfrm>
            <a:off x="8926345" y="1222004"/>
            <a:ext cx="606996" cy="598867"/>
            <a:chOff x="8926345" y="1222004"/>
            <a:chExt cx="606996" cy="598867"/>
          </a:xfrm>
          <a:solidFill>
            <a:srgbClr val="FFC000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87445337-9491-4C19-B0DD-43D3B246FCE7}"/>
                </a:ext>
              </a:extLst>
            </p:cNvPr>
            <p:cNvSpPr/>
            <p:nvPr/>
          </p:nvSpPr>
          <p:spPr>
            <a:xfrm>
              <a:off x="9315815" y="1291745"/>
              <a:ext cx="173690" cy="175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06EAD500-A30D-444F-8081-21DAEE478B75}"/>
                </a:ext>
              </a:extLst>
            </p:cNvPr>
            <p:cNvSpPr/>
            <p:nvPr/>
          </p:nvSpPr>
          <p:spPr>
            <a:xfrm>
              <a:off x="9070783" y="1645526"/>
              <a:ext cx="175290" cy="175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F3E00068-E5FC-4A10-A129-3B7B90EBB622}"/>
                </a:ext>
              </a:extLst>
            </p:cNvPr>
            <p:cNvSpPr/>
            <p:nvPr/>
          </p:nvSpPr>
          <p:spPr>
            <a:xfrm>
              <a:off x="8926345" y="1222004"/>
              <a:ext cx="425223" cy="316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233A79E5-5FEB-4494-B526-84ED056B108E}"/>
                </a:ext>
              </a:extLst>
            </p:cNvPr>
            <p:cNvSpPr/>
            <p:nvPr/>
          </p:nvSpPr>
          <p:spPr>
            <a:xfrm>
              <a:off x="9033430" y="1327443"/>
              <a:ext cx="215880" cy="1077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CE554D15-7911-4D7F-BE51-F2DA5600B463}"/>
                </a:ext>
              </a:extLst>
            </p:cNvPr>
            <p:cNvSpPr/>
            <p:nvPr/>
          </p:nvSpPr>
          <p:spPr>
            <a:xfrm>
              <a:off x="9033430" y="1455651"/>
              <a:ext cx="215880" cy="152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4DA21FEE-5755-4E5A-9F25-EE3131782CA7}"/>
                </a:ext>
              </a:extLst>
            </p:cNvPr>
            <p:cNvSpPr/>
            <p:nvPr/>
          </p:nvSpPr>
          <p:spPr>
            <a:xfrm>
              <a:off x="9317461" y="1538432"/>
              <a:ext cx="215880" cy="107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1A916778-43D4-40A0-873F-CC6E3B7E7CE0}"/>
                </a:ext>
              </a:extLst>
            </p:cNvPr>
            <p:cNvSpPr/>
            <p:nvPr/>
          </p:nvSpPr>
          <p:spPr>
            <a:xfrm>
              <a:off x="9315815" y="1666640"/>
              <a:ext cx="211043" cy="154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80EC2E9D-59F1-449F-8E74-8F215401340F}"/>
              </a:ext>
            </a:extLst>
          </p:cNvPr>
          <p:cNvGrpSpPr/>
          <p:nvPr/>
        </p:nvGrpSpPr>
        <p:grpSpPr>
          <a:xfrm>
            <a:off x="5860179" y="1222717"/>
            <a:ext cx="580991" cy="600514"/>
            <a:chOff x="5860179" y="1222717"/>
            <a:chExt cx="580991" cy="600514"/>
          </a:xfrm>
          <a:solidFill>
            <a:srgbClr val="FFC000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261C4BA6-27B6-4600-9B47-BF9AD9D33409}"/>
                </a:ext>
              </a:extLst>
            </p:cNvPr>
            <p:cNvSpPr/>
            <p:nvPr/>
          </p:nvSpPr>
          <p:spPr>
            <a:xfrm>
              <a:off x="6087398" y="1222717"/>
              <a:ext cx="353772" cy="3528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34DF6A83-E8E5-4C07-8847-C124B2C9F683}"/>
                </a:ext>
              </a:extLst>
            </p:cNvPr>
            <p:cNvSpPr/>
            <p:nvPr/>
          </p:nvSpPr>
          <p:spPr>
            <a:xfrm>
              <a:off x="6231773" y="1329802"/>
              <a:ext cx="68250" cy="139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57CAB9D1-F5F9-48DA-96E4-BFE7564FE3AC}"/>
                </a:ext>
              </a:extLst>
            </p:cNvPr>
            <p:cNvSpPr/>
            <p:nvPr/>
          </p:nvSpPr>
          <p:spPr>
            <a:xfrm>
              <a:off x="5928329" y="1503447"/>
              <a:ext cx="142838" cy="1428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F9533ADE-E928-4200-AE8D-A40DEDE1E340}"/>
                </a:ext>
              </a:extLst>
            </p:cNvPr>
            <p:cNvSpPr/>
            <p:nvPr/>
          </p:nvSpPr>
          <p:spPr>
            <a:xfrm>
              <a:off x="5860179" y="1680338"/>
              <a:ext cx="282430" cy="1428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865B3C1A-4DD3-4154-AE22-5447DE6A0BF0}"/>
              </a:ext>
            </a:extLst>
          </p:cNvPr>
          <p:cNvGrpSpPr/>
          <p:nvPr/>
        </p:nvGrpSpPr>
        <p:grpSpPr>
          <a:xfrm>
            <a:off x="9993212" y="1222004"/>
            <a:ext cx="571298" cy="601327"/>
            <a:chOff x="9993212" y="1222004"/>
            <a:chExt cx="571298" cy="601327"/>
          </a:xfrm>
          <a:solidFill>
            <a:srgbClr val="FFC000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D91270A6-042E-496C-BA8E-8C00B343CE98}"/>
                </a:ext>
              </a:extLst>
            </p:cNvPr>
            <p:cNvSpPr/>
            <p:nvPr/>
          </p:nvSpPr>
          <p:spPr>
            <a:xfrm>
              <a:off x="10418380" y="1662626"/>
              <a:ext cx="68195" cy="69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08B5497A-1A8C-4346-8A18-DEA42B5B294B}"/>
                </a:ext>
              </a:extLst>
            </p:cNvPr>
            <p:cNvSpPr/>
            <p:nvPr/>
          </p:nvSpPr>
          <p:spPr>
            <a:xfrm>
              <a:off x="10239899" y="1222827"/>
              <a:ext cx="35743" cy="2126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20EC9217-D5F4-4AB0-9C78-0E2E44F00A10}"/>
                </a:ext>
              </a:extLst>
            </p:cNvPr>
            <p:cNvSpPr/>
            <p:nvPr/>
          </p:nvSpPr>
          <p:spPr>
            <a:xfrm>
              <a:off x="10204201" y="1470848"/>
              <a:ext cx="105494" cy="105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5B0DE574-ABD9-4E37-AF0A-6779CFEF3DA5}"/>
                </a:ext>
              </a:extLst>
            </p:cNvPr>
            <p:cNvSpPr/>
            <p:nvPr/>
          </p:nvSpPr>
          <p:spPr>
            <a:xfrm>
              <a:off x="10101952" y="1587983"/>
              <a:ext cx="329458" cy="235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AF26A099-AF32-482E-BD6D-79272B2A54B5}"/>
                </a:ext>
              </a:extLst>
            </p:cNvPr>
            <p:cNvSpPr/>
            <p:nvPr/>
          </p:nvSpPr>
          <p:spPr>
            <a:xfrm>
              <a:off x="10273942" y="1398117"/>
              <a:ext cx="262963" cy="285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5F74BDD2-6712-471C-AE75-B5B0D33C4D45}"/>
                </a:ext>
              </a:extLst>
            </p:cNvPr>
            <p:cNvSpPr/>
            <p:nvPr/>
          </p:nvSpPr>
          <p:spPr>
            <a:xfrm>
              <a:off x="10312886" y="1222004"/>
              <a:ext cx="251624" cy="1729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127E1E72-C874-4C2B-885A-3F20E2343C7E}"/>
                </a:ext>
              </a:extLst>
            </p:cNvPr>
            <p:cNvSpPr/>
            <p:nvPr/>
          </p:nvSpPr>
          <p:spPr>
            <a:xfrm>
              <a:off x="9993212" y="1260171"/>
              <a:ext cx="210988" cy="408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EDEC93CC-3C0B-4C6F-9430-14C81E46D5A2}"/>
              </a:ext>
            </a:extLst>
          </p:cNvPr>
          <p:cNvGrpSpPr/>
          <p:nvPr/>
        </p:nvGrpSpPr>
        <p:grpSpPr>
          <a:xfrm>
            <a:off x="6627534" y="1222717"/>
            <a:ext cx="564760" cy="600504"/>
            <a:chOff x="6627534" y="1222717"/>
            <a:chExt cx="564760" cy="600504"/>
          </a:xfrm>
          <a:solidFill>
            <a:srgbClr val="FFC000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9AC32F78-0143-40E6-A866-C5665EEF6394}"/>
                </a:ext>
              </a:extLst>
            </p:cNvPr>
            <p:cNvSpPr/>
            <p:nvPr/>
          </p:nvSpPr>
          <p:spPr>
            <a:xfrm>
              <a:off x="6734620" y="1608941"/>
              <a:ext cx="173690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48D3E463-E543-4E0C-AF63-18F6546F5000}"/>
                </a:ext>
              </a:extLst>
            </p:cNvPr>
            <p:cNvSpPr/>
            <p:nvPr/>
          </p:nvSpPr>
          <p:spPr>
            <a:xfrm>
              <a:off x="6872566" y="1524569"/>
              <a:ext cx="142838" cy="15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77ED560D-FAA8-4499-934A-15DDE9C10056}"/>
                </a:ext>
              </a:extLst>
            </p:cNvPr>
            <p:cNvSpPr/>
            <p:nvPr/>
          </p:nvSpPr>
          <p:spPr>
            <a:xfrm>
              <a:off x="6632371" y="1328211"/>
              <a:ext cx="259717" cy="352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F231D522-0D5D-4B77-854A-D209D5508C89}"/>
                </a:ext>
              </a:extLst>
            </p:cNvPr>
            <p:cNvSpPr/>
            <p:nvPr/>
          </p:nvSpPr>
          <p:spPr>
            <a:xfrm>
              <a:off x="6788194" y="1503447"/>
              <a:ext cx="69796" cy="69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CC936950-8EE3-4681-B711-2A5ADDD362D6}"/>
                </a:ext>
              </a:extLst>
            </p:cNvPr>
            <p:cNvSpPr/>
            <p:nvPr/>
          </p:nvSpPr>
          <p:spPr>
            <a:xfrm>
              <a:off x="6909864" y="1223595"/>
              <a:ext cx="282430" cy="2799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9B9E9D69-DA33-4077-969F-BAFFB793EB2B}"/>
                </a:ext>
              </a:extLst>
            </p:cNvPr>
            <p:cNvSpPr/>
            <p:nvPr/>
          </p:nvSpPr>
          <p:spPr>
            <a:xfrm>
              <a:off x="6627534" y="1714435"/>
              <a:ext cx="387879" cy="1087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86FE36C6-C804-4132-BDA1-7B28A8C5B7BE}"/>
                </a:ext>
              </a:extLst>
            </p:cNvPr>
            <p:cNvSpPr/>
            <p:nvPr/>
          </p:nvSpPr>
          <p:spPr>
            <a:xfrm>
              <a:off x="6629125" y="1222717"/>
              <a:ext cx="316482" cy="69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6829C9FF-43BE-40E6-8DC1-3B8CFC9B4FFA}"/>
              </a:ext>
            </a:extLst>
          </p:cNvPr>
          <p:cNvGrpSpPr/>
          <p:nvPr/>
        </p:nvGrpSpPr>
        <p:grpSpPr>
          <a:xfrm>
            <a:off x="7353613" y="1222278"/>
            <a:ext cx="608588" cy="601391"/>
            <a:chOff x="7353613" y="1222278"/>
            <a:chExt cx="608588" cy="601391"/>
          </a:xfrm>
          <a:solidFill>
            <a:srgbClr val="FFC000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9F379FAE-5BD8-4C43-B87B-42CCBE920ADB}"/>
                </a:ext>
              </a:extLst>
            </p:cNvPr>
            <p:cNvSpPr/>
            <p:nvPr/>
          </p:nvSpPr>
          <p:spPr>
            <a:xfrm>
              <a:off x="7629497" y="1222278"/>
              <a:ext cx="332704" cy="332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3E1158FC-23DE-4614-96DB-BFFAE51FBBCA}"/>
                </a:ext>
              </a:extLst>
            </p:cNvPr>
            <p:cNvSpPr/>
            <p:nvPr/>
          </p:nvSpPr>
          <p:spPr>
            <a:xfrm>
              <a:off x="7415262" y="1348173"/>
              <a:ext cx="157468" cy="151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9493FDC3-9F69-49B9-936F-7F8F22717ABC}"/>
                </a:ext>
              </a:extLst>
            </p:cNvPr>
            <p:cNvSpPr/>
            <p:nvPr/>
          </p:nvSpPr>
          <p:spPr>
            <a:xfrm>
              <a:off x="7679780" y="1614226"/>
              <a:ext cx="159114" cy="153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72219E72-93D1-43B7-A49E-DF397207E48B}"/>
                </a:ext>
              </a:extLst>
            </p:cNvPr>
            <p:cNvSpPr/>
            <p:nvPr/>
          </p:nvSpPr>
          <p:spPr>
            <a:xfrm>
              <a:off x="7353613" y="1404015"/>
              <a:ext cx="426814" cy="419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F9E202E3-21DB-49FC-B6D0-F8E8CE886F87}"/>
              </a:ext>
            </a:extLst>
          </p:cNvPr>
          <p:cNvGrpSpPr/>
          <p:nvPr/>
        </p:nvGrpSpPr>
        <p:grpSpPr>
          <a:xfrm>
            <a:off x="10893987" y="2239566"/>
            <a:ext cx="664760" cy="661787"/>
            <a:chOff x="10893987" y="2239566"/>
            <a:chExt cx="664760" cy="661787"/>
          </a:xfrm>
          <a:solidFill>
            <a:srgbClr val="FFC000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F2C6BB0D-DACE-4774-ADA0-4B791BE3A37D}"/>
                </a:ext>
              </a:extLst>
            </p:cNvPr>
            <p:cNvSpPr/>
            <p:nvPr/>
          </p:nvSpPr>
          <p:spPr>
            <a:xfrm>
              <a:off x="11169926" y="2474320"/>
              <a:ext cx="388821" cy="4270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EE05F17A-68FB-4B59-87D9-D5F071CD2A8C}"/>
                </a:ext>
              </a:extLst>
            </p:cNvPr>
            <p:cNvSpPr/>
            <p:nvPr/>
          </p:nvSpPr>
          <p:spPr>
            <a:xfrm>
              <a:off x="10893987" y="2239566"/>
              <a:ext cx="428286" cy="466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927A2FB0-5560-458C-B7A0-E9766727ECF0}"/>
              </a:ext>
            </a:extLst>
          </p:cNvPr>
          <p:cNvSpPr/>
          <p:nvPr/>
        </p:nvSpPr>
        <p:spPr>
          <a:xfrm>
            <a:off x="5795494" y="2277304"/>
            <a:ext cx="593564" cy="595146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E4040352-AB5C-426D-B954-A0040782D3DB}"/>
              </a:ext>
            </a:extLst>
          </p:cNvPr>
          <p:cNvGrpSpPr/>
          <p:nvPr/>
        </p:nvGrpSpPr>
        <p:grpSpPr>
          <a:xfrm>
            <a:off x="6543546" y="2275292"/>
            <a:ext cx="614394" cy="598904"/>
            <a:chOff x="6543546" y="2275292"/>
            <a:chExt cx="614394" cy="598904"/>
          </a:xfrm>
          <a:solidFill>
            <a:srgbClr val="FFC000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2581EC9E-5863-4910-BBD1-A7700C6274DD}"/>
                </a:ext>
              </a:extLst>
            </p:cNvPr>
            <p:cNvSpPr/>
            <p:nvPr/>
          </p:nvSpPr>
          <p:spPr>
            <a:xfrm>
              <a:off x="6543546" y="2278392"/>
              <a:ext cx="614394" cy="59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E4691FBF-C76F-4345-AFE2-1401F48710FE}"/>
                </a:ext>
              </a:extLst>
            </p:cNvPr>
            <p:cNvSpPr/>
            <p:nvPr/>
          </p:nvSpPr>
          <p:spPr>
            <a:xfrm>
              <a:off x="6545174" y="2586737"/>
              <a:ext cx="293577" cy="28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59B446CA-4CD3-44ED-8F1D-766A7BEE9F10}"/>
                </a:ext>
              </a:extLst>
            </p:cNvPr>
            <p:cNvSpPr/>
            <p:nvPr/>
          </p:nvSpPr>
          <p:spPr>
            <a:xfrm>
              <a:off x="6888440" y="2275292"/>
              <a:ext cx="263082" cy="260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00FCD468-0B5D-42E8-8E4F-D2808BF85D26}"/>
              </a:ext>
            </a:extLst>
          </p:cNvPr>
          <p:cNvGrpSpPr/>
          <p:nvPr/>
        </p:nvGrpSpPr>
        <p:grpSpPr>
          <a:xfrm>
            <a:off x="7300386" y="2275566"/>
            <a:ext cx="599983" cy="598355"/>
            <a:chOff x="7300386" y="2275566"/>
            <a:chExt cx="599983" cy="598355"/>
          </a:xfrm>
          <a:solidFill>
            <a:srgbClr val="FFC000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C9A417B1-30F8-4CE3-AF67-794E84C40604}"/>
                </a:ext>
              </a:extLst>
            </p:cNvPr>
            <p:cNvSpPr/>
            <p:nvPr/>
          </p:nvSpPr>
          <p:spPr>
            <a:xfrm>
              <a:off x="7300386" y="2275566"/>
              <a:ext cx="599983" cy="598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BA99E011-30E3-4698-8C42-DECE4EE29341}"/>
                </a:ext>
              </a:extLst>
            </p:cNvPr>
            <p:cNvSpPr/>
            <p:nvPr/>
          </p:nvSpPr>
          <p:spPr>
            <a:xfrm>
              <a:off x="7300386" y="2454789"/>
              <a:ext cx="437970" cy="4175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3B23B2CD-7D4F-4EE2-8744-D0D4C98E965C}"/>
              </a:ext>
            </a:extLst>
          </p:cNvPr>
          <p:cNvGrpSpPr/>
          <p:nvPr/>
        </p:nvGrpSpPr>
        <p:grpSpPr>
          <a:xfrm>
            <a:off x="4197306" y="2301142"/>
            <a:ext cx="595137" cy="596783"/>
            <a:chOff x="4197306" y="2301142"/>
            <a:chExt cx="595137" cy="596783"/>
          </a:xfrm>
          <a:solidFill>
            <a:srgbClr val="FFC000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57D19E53-0E6F-48EE-A54E-919E64914F24}"/>
                </a:ext>
              </a:extLst>
            </p:cNvPr>
            <p:cNvSpPr/>
            <p:nvPr/>
          </p:nvSpPr>
          <p:spPr>
            <a:xfrm>
              <a:off x="4197306" y="2301142"/>
              <a:ext cx="141183" cy="595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D4A01B4A-E74C-4965-AA4F-3897C311FFAB}"/>
                </a:ext>
              </a:extLst>
            </p:cNvPr>
            <p:cNvSpPr/>
            <p:nvPr/>
          </p:nvSpPr>
          <p:spPr>
            <a:xfrm>
              <a:off x="4619183" y="2530519"/>
              <a:ext cx="173260" cy="51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A4C0E2DB-62AE-4785-8653-DC62A088F56B}"/>
                </a:ext>
              </a:extLst>
            </p:cNvPr>
            <p:cNvSpPr/>
            <p:nvPr/>
          </p:nvSpPr>
          <p:spPr>
            <a:xfrm>
              <a:off x="4619183" y="2617122"/>
              <a:ext cx="173260" cy="51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BAFB4A5E-7103-4CD6-8FA5-132ED9EE1348}"/>
                </a:ext>
              </a:extLst>
            </p:cNvPr>
            <p:cNvSpPr/>
            <p:nvPr/>
          </p:nvSpPr>
          <p:spPr>
            <a:xfrm>
              <a:off x="4619183" y="2702152"/>
              <a:ext cx="137982" cy="529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DC168295-D37B-4D49-8107-9BE20923133C}"/>
                </a:ext>
              </a:extLst>
            </p:cNvPr>
            <p:cNvSpPr/>
            <p:nvPr/>
          </p:nvSpPr>
          <p:spPr>
            <a:xfrm>
              <a:off x="4550200" y="2301142"/>
              <a:ext cx="104323" cy="1059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9BE41441-1B68-4C5F-9228-E8077FCA5913}"/>
                </a:ext>
              </a:extLst>
            </p:cNvPr>
            <p:cNvSpPr/>
            <p:nvPr/>
          </p:nvSpPr>
          <p:spPr>
            <a:xfrm>
              <a:off x="4686546" y="2301142"/>
              <a:ext cx="70619" cy="1123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572572FF-85B9-4FA1-BDF0-D928B37D1B02}"/>
                </a:ext>
              </a:extLst>
            </p:cNvPr>
            <p:cNvSpPr/>
            <p:nvPr/>
          </p:nvSpPr>
          <p:spPr>
            <a:xfrm>
              <a:off x="4335289" y="2442280"/>
              <a:ext cx="421876" cy="312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114DAF8F-7219-42D3-A4B2-29A9B0264450}"/>
                </a:ext>
              </a:extLst>
            </p:cNvPr>
            <p:cNvSpPr/>
            <p:nvPr/>
          </p:nvSpPr>
          <p:spPr>
            <a:xfrm>
              <a:off x="4548618" y="2527310"/>
              <a:ext cx="104278" cy="368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8566AE15-5709-4467-BD45-081660B20985}"/>
                </a:ext>
              </a:extLst>
            </p:cNvPr>
            <p:cNvSpPr/>
            <p:nvPr/>
          </p:nvSpPr>
          <p:spPr>
            <a:xfrm>
              <a:off x="4688174" y="2785555"/>
              <a:ext cx="70619" cy="112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F546D072-EC4A-4BDE-AC56-D41D0983F42A}"/>
              </a:ext>
            </a:extLst>
          </p:cNvPr>
          <p:cNvGrpSpPr/>
          <p:nvPr/>
        </p:nvGrpSpPr>
        <p:grpSpPr>
          <a:xfrm>
            <a:off x="8143490" y="2267062"/>
            <a:ext cx="593564" cy="593518"/>
            <a:chOff x="8143490" y="2267062"/>
            <a:chExt cx="593564" cy="593518"/>
          </a:xfrm>
          <a:solidFill>
            <a:srgbClr val="FFC000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2520D215-994D-4ABC-996E-806709F580EF}"/>
                </a:ext>
              </a:extLst>
            </p:cNvPr>
            <p:cNvSpPr/>
            <p:nvPr/>
          </p:nvSpPr>
          <p:spPr>
            <a:xfrm>
              <a:off x="8143490" y="2267062"/>
              <a:ext cx="593564" cy="593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784877E9-ABEF-474F-9D91-D0AF45BB2AF8}"/>
                </a:ext>
              </a:extLst>
            </p:cNvPr>
            <p:cNvSpPr/>
            <p:nvPr/>
          </p:nvSpPr>
          <p:spPr>
            <a:xfrm>
              <a:off x="8281473" y="2406618"/>
              <a:ext cx="319235" cy="3141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643D1A6F-A678-4408-8DC6-4DC4DCD94820}"/>
              </a:ext>
            </a:extLst>
          </p:cNvPr>
          <p:cNvGrpSpPr/>
          <p:nvPr/>
        </p:nvGrpSpPr>
        <p:grpSpPr>
          <a:xfrm>
            <a:off x="5042138" y="2277377"/>
            <a:ext cx="625632" cy="594734"/>
            <a:chOff x="5042138" y="2277377"/>
            <a:chExt cx="625632" cy="594734"/>
          </a:xfrm>
          <a:solidFill>
            <a:srgbClr val="FFC000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4A056CE8-689B-4055-A5C6-8AB7849157C0}"/>
                </a:ext>
              </a:extLst>
            </p:cNvPr>
            <p:cNvSpPr/>
            <p:nvPr/>
          </p:nvSpPr>
          <p:spPr>
            <a:xfrm>
              <a:off x="5233010" y="2277377"/>
              <a:ext cx="434760" cy="4371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F5146FC0-CC5D-477E-AEC6-929E1679B522}"/>
                </a:ext>
              </a:extLst>
            </p:cNvPr>
            <p:cNvSpPr/>
            <p:nvPr/>
          </p:nvSpPr>
          <p:spPr>
            <a:xfrm>
              <a:off x="5042138" y="2431343"/>
              <a:ext cx="439597" cy="440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A8B71FEB-BABA-417E-8E25-81B379900994}"/>
              </a:ext>
            </a:extLst>
          </p:cNvPr>
          <p:cNvGrpSpPr/>
          <p:nvPr/>
        </p:nvGrpSpPr>
        <p:grpSpPr>
          <a:xfrm>
            <a:off x="8973546" y="2276417"/>
            <a:ext cx="595146" cy="593564"/>
            <a:chOff x="8973546" y="2276417"/>
            <a:chExt cx="595146" cy="593564"/>
          </a:xfrm>
          <a:solidFill>
            <a:srgbClr val="FFC000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8D494954-44CB-4ADA-A07E-FD35E44A71D7}"/>
                </a:ext>
              </a:extLst>
            </p:cNvPr>
            <p:cNvSpPr/>
            <p:nvPr/>
          </p:nvSpPr>
          <p:spPr>
            <a:xfrm>
              <a:off x="9079397" y="2382277"/>
              <a:ext cx="383444" cy="380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08F065CA-4FE0-4EB4-B662-C9F74807F812}"/>
                </a:ext>
              </a:extLst>
            </p:cNvPr>
            <p:cNvSpPr/>
            <p:nvPr/>
          </p:nvSpPr>
          <p:spPr>
            <a:xfrm>
              <a:off x="8973546" y="2276417"/>
              <a:ext cx="595146" cy="593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67895A84-F2AD-488D-A03C-BB97DB5986CE}"/>
              </a:ext>
            </a:extLst>
          </p:cNvPr>
          <p:cNvSpPr/>
          <p:nvPr/>
        </p:nvSpPr>
        <p:spPr>
          <a:xfrm>
            <a:off x="5786396" y="3436132"/>
            <a:ext cx="601327" cy="617512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E1C1A319-16AB-4DE7-BD13-5F898FEC2C75}"/>
              </a:ext>
            </a:extLst>
          </p:cNvPr>
          <p:cNvSpPr/>
          <p:nvPr/>
        </p:nvSpPr>
        <p:spPr>
          <a:xfrm>
            <a:off x="6505800" y="3532656"/>
            <a:ext cx="611953" cy="520979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0D55235D-1B03-4B0D-AE6E-8270F7F2BE89}"/>
              </a:ext>
            </a:extLst>
          </p:cNvPr>
          <p:cNvGrpSpPr/>
          <p:nvPr/>
        </p:nvGrpSpPr>
        <p:grpSpPr>
          <a:xfrm>
            <a:off x="7369003" y="3452317"/>
            <a:ext cx="614997" cy="615948"/>
            <a:chOff x="7369003" y="3452317"/>
            <a:chExt cx="614997" cy="615948"/>
          </a:xfrm>
          <a:solidFill>
            <a:srgbClr val="FFC000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0D29A961-9957-4596-8B1F-1551AF911944}"/>
                </a:ext>
              </a:extLst>
            </p:cNvPr>
            <p:cNvSpPr/>
            <p:nvPr/>
          </p:nvSpPr>
          <p:spPr>
            <a:xfrm>
              <a:off x="7369003" y="3452317"/>
              <a:ext cx="491700" cy="493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3C3BE1B9-4270-4A34-A258-B823B2FCA627}"/>
                </a:ext>
              </a:extLst>
            </p:cNvPr>
            <p:cNvSpPr/>
            <p:nvPr/>
          </p:nvSpPr>
          <p:spPr>
            <a:xfrm>
              <a:off x="7451189" y="3700284"/>
              <a:ext cx="532811" cy="367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CA7830B0-AF6E-48FC-88B2-3F03917F7EDF}"/>
              </a:ext>
            </a:extLst>
          </p:cNvPr>
          <p:cNvGrpSpPr/>
          <p:nvPr/>
        </p:nvGrpSpPr>
        <p:grpSpPr>
          <a:xfrm>
            <a:off x="9804818" y="3428817"/>
            <a:ext cx="621032" cy="619011"/>
            <a:chOff x="9804818" y="3428817"/>
            <a:chExt cx="621032" cy="619011"/>
          </a:xfrm>
          <a:solidFill>
            <a:srgbClr val="FFC000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CC0F8968-2270-40C8-BC58-34298E220DDD}"/>
                </a:ext>
              </a:extLst>
            </p:cNvPr>
            <p:cNvSpPr/>
            <p:nvPr/>
          </p:nvSpPr>
          <p:spPr>
            <a:xfrm>
              <a:off x="10180755" y="3808759"/>
              <a:ext cx="245095" cy="239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7656B73E-6A0E-4746-A2E5-FDF3EA908EF7}"/>
                </a:ext>
              </a:extLst>
            </p:cNvPr>
            <p:cNvSpPr/>
            <p:nvPr/>
          </p:nvSpPr>
          <p:spPr>
            <a:xfrm>
              <a:off x="9804818" y="3428817"/>
              <a:ext cx="479520" cy="4842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D2771151-457F-42BE-A641-CC9C6B4E328E}"/>
              </a:ext>
            </a:extLst>
          </p:cNvPr>
          <p:cNvGrpSpPr/>
          <p:nvPr/>
        </p:nvGrpSpPr>
        <p:grpSpPr>
          <a:xfrm>
            <a:off x="6535097" y="4660285"/>
            <a:ext cx="541672" cy="545164"/>
            <a:chOff x="6535097" y="4660285"/>
            <a:chExt cx="541672" cy="545164"/>
          </a:xfrm>
          <a:solidFill>
            <a:srgbClr val="FFC000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8D2F75E6-5463-404D-B875-B2585C300CDD}"/>
                </a:ext>
              </a:extLst>
            </p:cNvPr>
            <p:cNvSpPr/>
            <p:nvPr/>
          </p:nvSpPr>
          <p:spPr>
            <a:xfrm>
              <a:off x="6535097" y="4660285"/>
              <a:ext cx="541672" cy="400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752CEB6C-9735-4BA3-81C9-7CF2FBF549F0}"/>
                </a:ext>
              </a:extLst>
            </p:cNvPr>
            <p:cNvSpPr/>
            <p:nvPr/>
          </p:nvSpPr>
          <p:spPr>
            <a:xfrm>
              <a:off x="6638845" y="5096929"/>
              <a:ext cx="332841" cy="10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6A51C7E6-73EC-44AF-B390-05B4D5B599F9}"/>
              </a:ext>
            </a:extLst>
          </p:cNvPr>
          <p:cNvGrpSpPr/>
          <p:nvPr/>
        </p:nvGrpSpPr>
        <p:grpSpPr>
          <a:xfrm>
            <a:off x="8197568" y="3444014"/>
            <a:ext cx="363858" cy="615957"/>
            <a:chOff x="8197568" y="3444014"/>
            <a:chExt cx="363858" cy="615957"/>
          </a:xfrm>
          <a:solidFill>
            <a:srgbClr val="FFC000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CEC05702-5F64-48E3-A1DF-65BBC7C69BF7}"/>
                </a:ext>
              </a:extLst>
            </p:cNvPr>
            <p:cNvSpPr/>
            <p:nvPr/>
          </p:nvSpPr>
          <p:spPr>
            <a:xfrm>
              <a:off x="8197568" y="3444014"/>
              <a:ext cx="363858" cy="4290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5FC2E9BB-4F19-4D32-9334-DB652F9DB408}"/>
                </a:ext>
              </a:extLst>
            </p:cNvPr>
            <p:cNvSpPr/>
            <p:nvPr/>
          </p:nvSpPr>
          <p:spPr>
            <a:xfrm>
              <a:off x="8279754" y="3912863"/>
              <a:ext cx="202484" cy="1471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E48B6793-E545-43DD-9994-74826519D39B}"/>
              </a:ext>
            </a:extLst>
          </p:cNvPr>
          <p:cNvGrpSpPr/>
          <p:nvPr/>
        </p:nvGrpSpPr>
        <p:grpSpPr>
          <a:xfrm>
            <a:off x="5061496" y="3472662"/>
            <a:ext cx="605872" cy="616726"/>
            <a:chOff x="5061496" y="3472662"/>
            <a:chExt cx="605872" cy="616726"/>
          </a:xfrm>
          <a:solidFill>
            <a:srgbClr val="FFC000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79ED4EF5-563F-4505-8776-108B07CE634F}"/>
                </a:ext>
              </a:extLst>
            </p:cNvPr>
            <p:cNvSpPr/>
            <p:nvPr/>
          </p:nvSpPr>
          <p:spPr>
            <a:xfrm>
              <a:off x="5061496" y="3472662"/>
              <a:ext cx="184224" cy="299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EE80D249-A0B0-4355-BBF8-D84A639CFC3D}"/>
                </a:ext>
              </a:extLst>
            </p:cNvPr>
            <p:cNvSpPr/>
            <p:nvPr/>
          </p:nvSpPr>
          <p:spPr>
            <a:xfrm>
              <a:off x="5174168" y="3549984"/>
              <a:ext cx="418603" cy="539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4725B2F6-6620-457D-B1EF-FB7CB3741904}"/>
                </a:ext>
              </a:extLst>
            </p:cNvPr>
            <p:cNvSpPr/>
            <p:nvPr/>
          </p:nvSpPr>
          <p:spPr>
            <a:xfrm>
              <a:off x="5542525" y="3671023"/>
              <a:ext cx="124843" cy="1392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D9CF93DB-0E81-41D8-90EE-2EE6DA7AE344}"/>
              </a:ext>
            </a:extLst>
          </p:cNvPr>
          <p:cNvGrpSpPr/>
          <p:nvPr/>
        </p:nvGrpSpPr>
        <p:grpSpPr>
          <a:xfrm>
            <a:off x="8940134" y="3435044"/>
            <a:ext cx="608917" cy="619012"/>
            <a:chOff x="8940134" y="3435044"/>
            <a:chExt cx="608917" cy="619012"/>
          </a:xfrm>
          <a:solidFill>
            <a:srgbClr val="FFC000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E76C69AD-3E92-45FB-9B72-66ED8C698F04}"/>
                </a:ext>
              </a:extLst>
            </p:cNvPr>
            <p:cNvSpPr/>
            <p:nvPr/>
          </p:nvSpPr>
          <p:spPr>
            <a:xfrm>
              <a:off x="9308537" y="3438107"/>
              <a:ext cx="240514" cy="36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B6117216-BD48-4727-A845-049419DA3CD3}"/>
                </a:ext>
              </a:extLst>
            </p:cNvPr>
            <p:cNvSpPr/>
            <p:nvPr/>
          </p:nvSpPr>
          <p:spPr>
            <a:xfrm>
              <a:off x="9023866" y="3974348"/>
              <a:ext cx="522140" cy="79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58E3BCBC-98EE-4DDE-8999-BFB84FA125DD}"/>
                </a:ext>
              </a:extLst>
            </p:cNvPr>
            <p:cNvSpPr/>
            <p:nvPr/>
          </p:nvSpPr>
          <p:spPr>
            <a:xfrm>
              <a:off x="8940134" y="3435044"/>
              <a:ext cx="529766" cy="5751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B9126140-F939-4D73-AEC1-C11112CA7105}"/>
              </a:ext>
            </a:extLst>
          </p:cNvPr>
          <p:cNvGrpSpPr/>
          <p:nvPr/>
        </p:nvGrpSpPr>
        <p:grpSpPr>
          <a:xfrm>
            <a:off x="7423675" y="4697958"/>
            <a:ext cx="656428" cy="517203"/>
            <a:chOff x="7423675" y="4697958"/>
            <a:chExt cx="656428" cy="517203"/>
          </a:xfrm>
          <a:solidFill>
            <a:srgbClr val="FFC000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9F3EDDE6-4CB0-4A2F-8573-ACE5E97C8137}"/>
                </a:ext>
              </a:extLst>
            </p:cNvPr>
            <p:cNvSpPr/>
            <p:nvPr/>
          </p:nvSpPr>
          <p:spPr>
            <a:xfrm>
              <a:off x="7588139" y="4697958"/>
              <a:ext cx="146962" cy="186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591E4AAD-135D-4E3C-8668-E4CE7EA22F93}"/>
                </a:ext>
              </a:extLst>
            </p:cNvPr>
            <p:cNvSpPr/>
            <p:nvPr/>
          </p:nvSpPr>
          <p:spPr>
            <a:xfrm>
              <a:off x="7423675" y="4852300"/>
              <a:ext cx="182907" cy="1771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4D2EFD51-8914-4230-A21C-06E037993B23}"/>
                </a:ext>
              </a:extLst>
            </p:cNvPr>
            <p:cNvSpPr/>
            <p:nvPr/>
          </p:nvSpPr>
          <p:spPr>
            <a:xfrm>
              <a:off x="7771796" y="4697958"/>
              <a:ext cx="146962" cy="186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66EDA38B-20A4-432F-AB58-2A2C41042BDB}"/>
                </a:ext>
              </a:extLst>
            </p:cNvPr>
            <p:cNvSpPr/>
            <p:nvPr/>
          </p:nvSpPr>
          <p:spPr>
            <a:xfrm>
              <a:off x="7900022" y="4851650"/>
              <a:ext cx="180081" cy="177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5B0F3E95-3B3A-4BEA-BF6F-638D98D03235}"/>
                </a:ext>
              </a:extLst>
            </p:cNvPr>
            <p:cNvSpPr/>
            <p:nvPr/>
          </p:nvSpPr>
          <p:spPr>
            <a:xfrm>
              <a:off x="7551416" y="4921264"/>
              <a:ext cx="404100" cy="2938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72746A0D-2E60-40ED-BB32-6551C6347E1F}"/>
              </a:ext>
            </a:extLst>
          </p:cNvPr>
          <p:cNvGrpSpPr/>
          <p:nvPr/>
        </p:nvGrpSpPr>
        <p:grpSpPr>
          <a:xfrm>
            <a:off x="4104101" y="3461122"/>
            <a:ext cx="741879" cy="609786"/>
            <a:chOff x="4104101" y="3461122"/>
            <a:chExt cx="741879" cy="609786"/>
          </a:xfrm>
          <a:solidFill>
            <a:srgbClr val="FFC000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B0733704-515B-4753-B2FA-FE8BFC727211}"/>
                </a:ext>
              </a:extLst>
            </p:cNvPr>
            <p:cNvSpPr/>
            <p:nvPr/>
          </p:nvSpPr>
          <p:spPr>
            <a:xfrm>
              <a:off x="4426070" y="3461122"/>
              <a:ext cx="196961" cy="138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3F9AB2F0-0F81-4E00-9C97-D541DF5B2831}"/>
                </a:ext>
              </a:extLst>
            </p:cNvPr>
            <p:cNvSpPr/>
            <p:nvPr/>
          </p:nvSpPr>
          <p:spPr>
            <a:xfrm>
              <a:off x="4426189" y="3932852"/>
              <a:ext cx="196852" cy="138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020D2CA6-DC4F-4587-806C-8259B5C4EDB2}"/>
                </a:ext>
              </a:extLst>
            </p:cNvPr>
            <p:cNvSpPr/>
            <p:nvPr/>
          </p:nvSpPr>
          <p:spPr>
            <a:xfrm>
              <a:off x="4319643" y="3614220"/>
              <a:ext cx="375736" cy="303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4762F837-857B-4A0F-80EF-3031F2BE73A3}"/>
                </a:ext>
              </a:extLst>
            </p:cNvPr>
            <p:cNvSpPr/>
            <p:nvPr/>
          </p:nvSpPr>
          <p:spPr>
            <a:xfrm>
              <a:off x="4645910" y="3659437"/>
              <a:ext cx="200070" cy="2156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907A5EFA-B2D8-45DD-86A0-E61DDBBA6F3A}"/>
                </a:ext>
              </a:extLst>
            </p:cNvPr>
            <p:cNvSpPr/>
            <p:nvPr/>
          </p:nvSpPr>
          <p:spPr>
            <a:xfrm>
              <a:off x="4104101" y="3788386"/>
              <a:ext cx="253380" cy="216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D7C290BF-9B09-43DC-9212-CC10D421C5A8}"/>
                </a:ext>
              </a:extLst>
            </p:cNvPr>
            <p:cNvSpPr/>
            <p:nvPr/>
          </p:nvSpPr>
          <p:spPr>
            <a:xfrm>
              <a:off x="4104101" y="3528367"/>
              <a:ext cx="253380" cy="216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435D74"/>
                </a:solidFill>
                <a:uFillTx/>
                <a:latin typeface="Arial"/>
                <a:ea typeface="Arial Unicode MS"/>
              </a:endParaRP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C2BFEF5-360D-4841-B9FF-BA1CA99E350B}"/>
              </a:ext>
            </a:extLst>
          </p:cNvPr>
          <p:cNvSpPr/>
          <p:nvPr/>
        </p:nvSpPr>
        <p:spPr>
          <a:xfrm>
            <a:off x="4410690" y="2272448"/>
            <a:ext cx="3089309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4A57FB8-0A79-4190-A7CA-C1EA1BFEC5F0}"/>
              </a:ext>
            </a:extLst>
          </p:cNvPr>
          <p:cNvSpPr txBox="1"/>
          <p:nvPr/>
        </p:nvSpPr>
        <p:spPr>
          <a:xfrm>
            <a:off x="890909" y="5870082"/>
            <a:ext cx="10485571" cy="7768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86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b="0" i="0" u="sng" strike="noStrike" kern="1200" cap="none" spc="0" baseline="0">
                <a:solidFill>
                  <a:srgbClr val="404040"/>
                </a:solidFill>
                <a:uFillTx/>
                <a:latin typeface="Arial"/>
                <a:ea typeface="Arial Unicode MS"/>
                <a:hlinkClick r:id="rId3"/>
              </a:rPr>
              <a:t>slidesppt.net</a:t>
            </a:r>
            <a:br>
              <a:rPr lang="en-US" sz="1200" b="0" i="0" u="none" strike="noStrike" kern="1200" cap="none" spc="0" baseline="0">
                <a:solidFill>
                  <a:srgbClr val="404040"/>
                </a:solidFill>
                <a:uFillTx/>
                <a:latin typeface="Barlow" pitchFamily="2"/>
                <a:ea typeface="Arial Unicode MS"/>
                <a:hlinkClick r:id="rId3"/>
              </a:rPr>
            </a:br>
            <a:endParaRPr lang="en-US" sz="1200" b="0" i="0" u="none" strike="noStrike" kern="1200" cap="none" spc="0" baseline="0">
              <a:solidFill>
                <a:srgbClr val="404040"/>
              </a:solidFill>
              <a:uFillTx/>
              <a:latin typeface="Barlow" pitchFamily="2"/>
              <a:ea typeface="Arial Unicode MS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1276430E-E794-41A0-95AA-FF8867381ED9}"/>
              </a:ext>
            </a:extLst>
          </p:cNvPr>
          <p:cNvGrpSpPr/>
          <p:nvPr/>
        </p:nvGrpSpPr>
        <p:grpSpPr>
          <a:xfrm>
            <a:off x="2673742" y="2333649"/>
            <a:ext cx="1591037" cy="1591037"/>
            <a:chOff x="2673742" y="2333649"/>
            <a:chExt cx="1591037" cy="1591037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4ACB2B39-45B2-4A29-A5B7-B4DBF2EBF832}"/>
                </a:ext>
              </a:extLst>
            </p:cNvPr>
            <p:cNvSpPr/>
            <p:nvPr/>
          </p:nvSpPr>
          <p:spPr>
            <a:xfrm>
              <a:off x="2673742" y="2333649"/>
              <a:ext cx="1591037" cy="15910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16F76ACF-A4C8-4146-A495-F772C554744B}"/>
                </a:ext>
              </a:extLst>
            </p:cNvPr>
            <p:cNvSpPr/>
            <p:nvPr/>
          </p:nvSpPr>
          <p:spPr>
            <a:xfrm>
              <a:off x="2878412" y="2529093"/>
              <a:ext cx="1240072" cy="12000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62912C4C-7FCF-43B6-ACD9-F9029796774D}"/>
              </a:ext>
            </a:extLst>
          </p:cNvPr>
          <p:cNvSpPr/>
          <p:nvPr/>
        </p:nvSpPr>
        <p:spPr>
          <a:xfrm>
            <a:off x="4313416" y="2575169"/>
            <a:ext cx="5204847" cy="11079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0" i="0" u="none" strike="noStrike" kern="1200" cap="none" spc="0" baseline="0">
                <a:solidFill>
                  <a:srgbClr val="000000"/>
                </a:solidFill>
                <a:uFillTx/>
                <a:latin typeface="Bahnschrift" pitchFamily="34"/>
                <a:ea typeface="Arial Unicode MS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riángulo isósceles 34">
            <a:extLst>
              <a:ext uri="{FF2B5EF4-FFF2-40B4-BE49-F238E27FC236}">
                <a16:creationId xmlns:a16="http://schemas.microsoft.com/office/drawing/2014/main" id="{2E8F85D7-26B3-4C64-8B06-D8ACD08E89C7}"/>
              </a:ext>
            </a:extLst>
          </p:cNvPr>
          <p:cNvSpPr/>
          <p:nvPr/>
        </p:nvSpPr>
        <p:spPr>
          <a:xfrm>
            <a:off x="-1" y="4158026"/>
            <a:ext cx="5367867" cy="271404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Oval 3">
            <a:extLst>
              <a:ext uri="{FF2B5EF4-FFF2-40B4-BE49-F238E27FC236}">
                <a16:creationId xmlns:a16="http://schemas.microsoft.com/office/drawing/2014/main" id="{D3C18FC7-C2B1-4CBA-9997-AA7B1FEBBE6A}"/>
              </a:ext>
            </a:extLst>
          </p:cNvPr>
          <p:cNvSpPr/>
          <p:nvPr/>
        </p:nvSpPr>
        <p:spPr>
          <a:xfrm>
            <a:off x="5116132" y="726993"/>
            <a:ext cx="958099" cy="9580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Oval 24">
            <a:extLst>
              <a:ext uri="{FF2B5EF4-FFF2-40B4-BE49-F238E27FC236}">
                <a16:creationId xmlns:a16="http://schemas.microsoft.com/office/drawing/2014/main" id="{FFEAE49D-4B53-48D5-9D4B-815C5D0FBA39}"/>
              </a:ext>
            </a:extLst>
          </p:cNvPr>
          <p:cNvSpPr/>
          <p:nvPr/>
        </p:nvSpPr>
        <p:spPr>
          <a:xfrm>
            <a:off x="5116132" y="2162958"/>
            <a:ext cx="958099" cy="9580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Oval 28">
            <a:extLst>
              <a:ext uri="{FF2B5EF4-FFF2-40B4-BE49-F238E27FC236}">
                <a16:creationId xmlns:a16="http://schemas.microsoft.com/office/drawing/2014/main" id="{6428BB4D-BBA7-4216-B4C3-DF6FA7B6E445}"/>
              </a:ext>
            </a:extLst>
          </p:cNvPr>
          <p:cNvSpPr/>
          <p:nvPr/>
        </p:nvSpPr>
        <p:spPr>
          <a:xfrm>
            <a:off x="5116132" y="3598922"/>
            <a:ext cx="958099" cy="9580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" name="Oval 30">
            <a:extLst>
              <a:ext uri="{FF2B5EF4-FFF2-40B4-BE49-F238E27FC236}">
                <a16:creationId xmlns:a16="http://schemas.microsoft.com/office/drawing/2014/main" id="{215C2A1B-F249-4BEC-A57E-4512B2544141}"/>
              </a:ext>
            </a:extLst>
          </p:cNvPr>
          <p:cNvSpPr/>
          <p:nvPr/>
        </p:nvSpPr>
        <p:spPr>
          <a:xfrm>
            <a:off x="5116132" y="5034887"/>
            <a:ext cx="958099" cy="9580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515C1870-6357-4A9C-AD18-FBC1344FC909}"/>
              </a:ext>
            </a:extLst>
          </p:cNvPr>
          <p:cNvGrpSpPr/>
          <p:nvPr/>
        </p:nvGrpSpPr>
        <p:grpSpPr>
          <a:xfrm>
            <a:off x="6209873" y="803583"/>
            <a:ext cx="4428786" cy="800210"/>
            <a:chOff x="6209873" y="803583"/>
            <a:chExt cx="4428786" cy="800210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9FBD8B5-659D-468E-869F-E3E241240608}"/>
                </a:ext>
              </a:extLst>
            </p:cNvPr>
            <p:cNvSpPr txBox="1"/>
            <p:nvPr/>
          </p:nvSpPr>
          <p:spPr>
            <a:xfrm>
              <a:off x="6209873" y="1142131"/>
              <a:ext cx="4428786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E4ED496-90E0-4C81-BD7D-1B9C849A4D41}"/>
                </a:ext>
              </a:extLst>
            </p:cNvPr>
            <p:cNvSpPr txBox="1"/>
            <p:nvPr/>
          </p:nvSpPr>
          <p:spPr>
            <a:xfrm>
              <a:off x="6209873" y="803583"/>
              <a:ext cx="4428786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Contents Here</a:t>
              </a:r>
            </a:p>
          </p:txBody>
        </p: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D7E6DF7C-6CB9-468C-A932-221536BCBB89}"/>
              </a:ext>
            </a:extLst>
          </p:cNvPr>
          <p:cNvSpPr txBox="1"/>
          <p:nvPr/>
        </p:nvSpPr>
        <p:spPr>
          <a:xfrm>
            <a:off x="5129326" y="821323"/>
            <a:ext cx="931718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0070C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492036A-4088-49E8-8F62-AD0CBBCDBE69}"/>
              </a:ext>
            </a:extLst>
          </p:cNvPr>
          <p:cNvGrpSpPr/>
          <p:nvPr/>
        </p:nvGrpSpPr>
        <p:grpSpPr>
          <a:xfrm>
            <a:off x="6209873" y="2240325"/>
            <a:ext cx="4428786" cy="800219"/>
            <a:chOff x="6209873" y="2240325"/>
            <a:chExt cx="4428786" cy="800219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4F73D7E9-E6CB-4EE7-8080-AE118EA6A7B9}"/>
                </a:ext>
              </a:extLst>
            </p:cNvPr>
            <p:cNvSpPr txBox="1"/>
            <p:nvPr/>
          </p:nvSpPr>
          <p:spPr>
            <a:xfrm>
              <a:off x="6209873" y="2578882"/>
              <a:ext cx="4428786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B35381EF-70AD-4F22-B90B-03402D8A8019}"/>
                </a:ext>
              </a:extLst>
            </p:cNvPr>
            <p:cNvSpPr txBox="1"/>
            <p:nvPr/>
          </p:nvSpPr>
          <p:spPr>
            <a:xfrm>
              <a:off x="6209873" y="2240325"/>
              <a:ext cx="4428786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Contents Here</a:t>
              </a:r>
            </a:p>
          </p:txBody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4C2D0D23-3F60-4F97-8E70-4BF7DF4B1507}"/>
              </a:ext>
            </a:extLst>
          </p:cNvPr>
          <p:cNvSpPr txBox="1"/>
          <p:nvPr/>
        </p:nvSpPr>
        <p:spPr>
          <a:xfrm>
            <a:off x="5129326" y="2257287"/>
            <a:ext cx="931718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0070C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02</a:t>
            </a:r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55198AD1-836C-477C-8167-50ED8926806E}"/>
              </a:ext>
            </a:extLst>
          </p:cNvPr>
          <p:cNvGrpSpPr/>
          <p:nvPr/>
        </p:nvGrpSpPr>
        <p:grpSpPr>
          <a:xfrm>
            <a:off x="6209873" y="3677076"/>
            <a:ext cx="4428786" cy="800219"/>
            <a:chOff x="6209873" y="3677076"/>
            <a:chExt cx="4428786" cy="800219"/>
          </a:xfrm>
        </p:grpSpPr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0BD6AAB2-89C2-426C-9BAA-B7A17D6DD6EB}"/>
                </a:ext>
              </a:extLst>
            </p:cNvPr>
            <p:cNvSpPr txBox="1"/>
            <p:nvPr/>
          </p:nvSpPr>
          <p:spPr>
            <a:xfrm>
              <a:off x="6209873" y="4015633"/>
              <a:ext cx="4428786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D607C439-38B0-4902-9A8C-8AFC751B983F}"/>
                </a:ext>
              </a:extLst>
            </p:cNvPr>
            <p:cNvSpPr txBox="1"/>
            <p:nvPr/>
          </p:nvSpPr>
          <p:spPr>
            <a:xfrm>
              <a:off x="6209873" y="3677076"/>
              <a:ext cx="4428786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Contents Here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468B2198-B395-4224-AD48-CE680F741D02}"/>
              </a:ext>
            </a:extLst>
          </p:cNvPr>
          <p:cNvSpPr txBox="1"/>
          <p:nvPr/>
        </p:nvSpPr>
        <p:spPr>
          <a:xfrm>
            <a:off x="5129326" y="3693252"/>
            <a:ext cx="931718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0070C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03</a:t>
            </a:r>
          </a:p>
        </p:txBody>
      </p:sp>
      <p:grpSp>
        <p:nvGrpSpPr>
          <p:cNvPr id="18" name="Group 22">
            <a:extLst>
              <a:ext uri="{FF2B5EF4-FFF2-40B4-BE49-F238E27FC236}">
                <a16:creationId xmlns:a16="http://schemas.microsoft.com/office/drawing/2014/main" id="{31C5C5F4-2837-4952-9C3A-B8D14D9A864D}"/>
              </a:ext>
            </a:extLst>
          </p:cNvPr>
          <p:cNvGrpSpPr/>
          <p:nvPr/>
        </p:nvGrpSpPr>
        <p:grpSpPr>
          <a:xfrm>
            <a:off x="6209873" y="5113827"/>
            <a:ext cx="4428786" cy="800210"/>
            <a:chOff x="6209873" y="5113827"/>
            <a:chExt cx="4428786" cy="800210"/>
          </a:xfrm>
        </p:grpSpPr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195D76FD-D087-4A03-AC9C-7A9B701BECBB}"/>
                </a:ext>
              </a:extLst>
            </p:cNvPr>
            <p:cNvSpPr txBox="1"/>
            <p:nvPr/>
          </p:nvSpPr>
          <p:spPr>
            <a:xfrm>
              <a:off x="6209873" y="5452375"/>
              <a:ext cx="4428786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26">
              <a:extLst>
                <a:ext uri="{FF2B5EF4-FFF2-40B4-BE49-F238E27FC236}">
                  <a16:creationId xmlns:a16="http://schemas.microsoft.com/office/drawing/2014/main" id="{1D9A5774-AF8E-47D3-A7CB-1427F0385619}"/>
                </a:ext>
              </a:extLst>
            </p:cNvPr>
            <p:cNvSpPr txBox="1"/>
            <p:nvPr/>
          </p:nvSpPr>
          <p:spPr>
            <a:xfrm>
              <a:off x="6209873" y="5113827"/>
              <a:ext cx="4428786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Contents Here</a:t>
              </a:r>
            </a:p>
          </p:txBody>
        </p:sp>
      </p:grpSp>
      <p:sp>
        <p:nvSpPr>
          <p:cNvPr id="21" name="TextBox 23">
            <a:extLst>
              <a:ext uri="{FF2B5EF4-FFF2-40B4-BE49-F238E27FC236}">
                <a16:creationId xmlns:a16="http://schemas.microsoft.com/office/drawing/2014/main" id="{8005D9CD-BB3C-4E9F-9F80-5EDC270F37AB}"/>
              </a:ext>
            </a:extLst>
          </p:cNvPr>
          <p:cNvSpPr txBox="1"/>
          <p:nvPr/>
        </p:nvSpPr>
        <p:spPr>
          <a:xfrm>
            <a:off x="5129326" y="5129217"/>
            <a:ext cx="931718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999" tIns="45720" rIns="107999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0070C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CFB51247-CF3B-41EB-B8BF-BCEAC6E4B84E}"/>
              </a:ext>
            </a:extLst>
          </p:cNvPr>
          <p:cNvSpPr txBox="1"/>
          <p:nvPr/>
        </p:nvSpPr>
        <p:spPr>
          <a:xfrm>
            <a:off x="623347" y="236545"/>
            <a:ext cx="3497762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i="0" u="none" strike="noStrike" kern="1200" cap="none" spc="0" baseline="0" dirty="0">
                <a:solidFill>
                  <a:srgbClr val="0070C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Agenda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i="0" u="none" strike="noStrike" kern="1200" cap="none" spc="0" baseline="0" dirty="0">
                <a:solidFill>
                  <a:srgbClr val="0070C0"/>
                </a:solidFill>
                <a:uFillTx/>
                <a:latin typeface="Arial"/>
                <a:ea typeface="Arial Unicode MS"/>
              </a:rPr>
              <a:t>Style</a:t>
            </a:r>
            <a:endParaRPr lang="en-US" sz="6000" b="1" i="0" u="none" strike="noStrike" kern="1200" cap="none" spc="0" baseline="0" dirty="0">
              <a:solidFill>
                <a:srgbClr val="0070C0"/>
              </a:solidFill>
              <a:uFillTx/>
              <a:latin typeface="Arial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32" name="Rectángulo: esquinas redondeadas 1">
            <a:extLst>
              <a:ext uri="{FF2B5EF4-FFF2-40B4-BE49-F238E27FC236}">
                <a16:creationId xmlns:a16="http://schemas.microsoft.com/office/drawing/2014/main" id="{4C11CAF7-E8CB-4568-BA3F-C62C99D8BDFE}"/>
              </a:ext>
            </a:extLst>
          </p:cNvPr>
          <p:cNvSpPr/>
          <p:nvPr/>
        </p:nvSpPr>
        <p:spPr>
          <a:xfrm>
            <a:off x="4783015" y="473531"/>
            <a:ext cx="7408981" cy="57966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57150" cap="flat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7114870C-9711-4B2C-8643-33D2AB8FDC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61" y="2152357"/>
            <a:ext cx="3499280" cy="47297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ED5F73-1E11-40B7-BFE5-EB0027F21B5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33950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lvl="0" indent="0" algn="ctr">
              <a:buNone/>
            </a:pPr>
            <a:r>
              <a:rPr lang="en-US" sz="540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AD1770-A51F-44BD-8064-DB5F7C154D43}"/>
              </a:ext>
            </a:extLst>
          </p:cNvPr>
          <p:cNvGrpSpPr/>
          <p:nvPr/>
        </p:nvGrpSpPr>
        <p:grpSpPr>
          <a:xfrm>
            <a:off x="918587" y="3756885"/>
            <a:ext cx="10372405" cy="371639"/>
            <a:chOff x="918587" y="3756885"/>
            <a:chExt cx="10372405" cy="3716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14B2FB-8C42-454E-B82B-19E36C6F6A40}"/>
                </a:ext>
              </a:extLst>
            </p:cNvPr>
            <p:cNvSpPr/>
            <p:nvPr/>
          </p:nvSpPr>
          <p:spPr>
            <a:xfrm>
              <a:off x="918587" y="3872319"/>
              <a:ext cx="1728737" cy="256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8112"/>
                <a:gd name="f4" fmla="val 256208"/>
                <a:gd name="f5" fmla="val 144016"/>
                <a:gd name="f6" fmla="val 569127"/>
                <a:gd name="f7" fmla="val 504055"/>
                <a:gd name="f8" fmla="val 438984"/>
                <a:gd name="f9" fmla="*/ f0 1 1008112"/>
                <a:gd name="f10" fmla="*/ f1 1 25620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008112"/>
                <a:gd name="f17" fmla="*/ f14 1 25620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008112" h="25620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6" y="f5"/>
                  </a:lnTo>
                  <a:lnTo>
                    <a:pt x="f7" y="f4"/>
                  </a:lnTo>
                  <a:lnTo>
                    <a:pt x="f8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28E09D8-B6BC-42C1-A796-3941CCB589C2}"/>
                </a:ext>
              </a:extLst>
            </p:cNvPr>
            <p:cNvSpPr/>
            <p:nvPr/>
          </p:nvSpPr>
          <p:spPr>
            <a:xfrm rot="10799991">
              <a:off x="2647316" y="3756885"/>
              <a:ext cx="1728737" cy="256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8112"/>
                <a:gd name="f4" fmla="val 256208"/>
                <a:gd name="f5" fmla="val 144016"/>
                <a:gd name="f6" fmla="val 569127"/>
                <a:gd name="f7" fmla="val 504055"/>
                <a:gd name="f8" fmla="val 438984"/>
                <a:gd name="f9" fmla="*/ f0 1 1008112"/>
                <a:gd name="f10" fmla="*/ f1 1 25620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008112"/>
                <a:gd name="f17" fmla="*/ f14 1 25620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008112" h="25620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6" y="f5"/>
                  </a:lnTo>
                  <a:lnTo>
                    <a:pt x="f7" y="f4"/>
                  </a:lnTo>
                  <a:lnTo>
                    <a:pt x="f8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0" baseline="0">
                <a:solidFill>
                  <a:srgbClr val="F8C391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D07F5D90-75E9-48F9-8A00-5B64A428B191}"/>
                </a:ext>
              </a:extLst>
            </p:cNvPr>
            <p:cNvSpPr/>
            <p:nvPr/>
          </p:nvSpPr>
          <p:spPr>
            <a:xfrm>
              <a:off x="4376062" y="3872319"/>
              <a:ext cx="1728737" cy="256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8112"/>
                <a:gd name="f4" fmla="val 256208"/>
                <a:gd name="f5" fmla="val 144016"/>
                <a:gd name="f6" fmla="val 569127"/>
                <a:gd name="f7" fmla="val 504055"/>
                <a:gd name="f8" fmla="val 438984"/>
                <a:gd name="f9" fmla="*/ f0 1 1008112"/>
                <a:gd name="f10" fmla="*/ f1 1 25620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008112"/>
                <a:gd name="f17" fmla="*/ f14 1 25620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008112" h="25620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6" y="f5"/>
                  </a:lnTo>
                  <a:lnTo>
                    <a:pt x="f7" y="f4"/>
                  </a:lnTo>
                  <a:lnTo>
                    <a:pt x="f8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2C1B1364-D73E-4368-886D-982833726E5A}"/>
                </a:ext>
              </a:extLst>
            </p:cNvPr>
            <p:cNvSpPr/>
            <p:nvPr/>
          </p:nvSpPr>
          <p:spPr>
            <a:xfrm rot="10799991">
              <a:off x="6104781" y="3756885"/>
              <a:ext cx="1728737" cy="256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8112"/>
                <a:gd name="f4" fmla="val 256208"/>
                <a:gd name="f5" fmla="val 144016"/>
                <a:gd name="f6" fmla="val 569127"/>
                <a:gd name="f7" fmla="val 504055"/>
                <a:gd name="f8" fmla="val 438984"/>
                <a:gd name="f9" fmla="*/ f0 1 1008112"/>
                <a:gd name="f10" fmla="*/ f1 1 25620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008112"/>
                <a:gd name="f17" fmla="*/ f14 1 25620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008112" h="25620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6" y="f5"/>
                  </a:lnTo>
                  <a:lnTo>
                    <a:pt x="f7" y="f4"/>
                  </a:lnTo>
                  <a:lnTo>
                    <a:pt x="f8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0BDFD0C-2363-4FD0-A485-A11DED7EB094}"/>
                </a:ext>
              </a:extLst>
            </p:cNvPr>
            <p:cNvSpPr/>
            <p:nvPr/>
          </p:nvSpPr>
          <p:spPr>
            <a:xfrm>
              <a:off x="7833527" y="3872319"/>
              <a:ext cx="1728737" cy="256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8112"/>
                <a:gd name="f4" fmla="val 256208"/>
                <a:gd name="f5" fmla="val 144016"/>
                <a:gd name="f6" fmla="val 569127"/>
                <a:gd name="f7" fmla="val 504055"/>
                <a:gd name="f8" fmla="val 438984"/>
                <a:gd name="f9" fmla="*/ f0 1 1008112"/>
                <a:gd name="f10" fmla="*/ f1 1 25620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008112"/>
                <a:gd name="f17" fmla="*/ f14 1 25620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008112" h="25620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6" y="f5"/>
                  </a:lnTo>
                  <a:lnTo>
                    <a:pt x="f7" y="f4"/>
                  </a:lnTo>
                  <a:lnTo>
                    <a:pt x="f8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D9F5507-9C3E-4671-9805-0F303181A48E}"/>
                </a:ext>
              </a:extLst>
            </p:cNvPr>
            <p:cNvSpPr/>
            <p:nvPr/>
          </p:nvSpPr>
          <p:spPr>
            <a:xfrm rot="10799991">
              <a:off x="9562255" y="3756885"/>
              <a:ext cx="1728737" cy="256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8112"/>
                <a:gd name="f4" fmla="val 256208"/>
                <a:gd name="f5" fmla="val 144016"/>
                <a:gd name="f6" fmla="val 569127"/>
                <a:gd name="f7" fmla="val 504055"/>
                <a:gd name="f8" fmla="val 438984"/>
                <a:gd name="f9" fmla="*/ f0 1 1008112"/>
                <a:gd name="f10" fmla="*/ f1 1 25620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008112"/>
                <a:gd name="f17" fmla="*/ f14 1 25620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008112" h="256208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6" y="f5"/>
                  </a:lnTo>
                  <a:lnTo>
                    <a:pt x="f7" y="f4"/>
                  </a:lnTo>
                  <a:lnTo>
                    <a:pt x="f8" y="f5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2441EB42-4043-4AFF-AA32-AB0110855BC4}"/>
              </a:ext>
            </a:extLst>
          </p:cNvPr>
          <p:cNvSpPr txBox="1"/>
          <p:nvPr/>
        </p:nvSpPr>
        <p:spPr>
          <a:xfrm>
            <a:off x="1053023" y="4241188"/>
            <a:ext cx="144954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206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2015</a:t>
            </a: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1EDAA03-B292-4263-91EC-1BF0A33247EF}"/>
              </a:ext>
            </a:extLst>
          </p:cNvPr>
          <p:cNvGrpSpPr/>
          <p:nvPr/>
        </p:nvGrpSpPr>
        <p:grpSpPr>
          <a:xfrm>
            <a:off x="1053023" y="4658145"/>
            <a:ext cx="1449543" cy="1448756"/>
            <a:chOff x="1053023" y="4658145"/>
            <a:chExt cx="1449543" cy="1448756"/>
          </a:xfrm>
        </p:grpSpPr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9392903-E8C7-4629-A222-6B04C75ACF98}"/>
                </a:ext>
              </a:extLst>
            </p:cNvPr>
            <p:cNvSpPr txBox="1"/>
            <p:nvPr/>
          </p:nvSpPr>
          <p:spPr>
            <a:xfrm>
              <a:off x="1053023" y="4906569"/>
              <a:ext cx="1428055" cy="1200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01CC6835-E7D5-40BE-9655-A942CBEB1358}"/>
                </a:ext>
              </a:extLst>
            </p:cNvPr>
            <p:cNvSpPr txBox="1"/>
            <p:nvPr/>
          </p:nvSpPr>
          <p:spPr>
            <a:xfrm>
              <a:off x="1053681" y="4658145"/>
              <a:ext cx="1448885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Your Text Here</a:t>
              </a:r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0A878926-1D55-424F-9CE7-02E8607C3100}"/>
              </a:ext>
            </a:extLst>
          </p:cNvPr>
          <p:cNvSpPr txBox="1"/>
          <p:nvPr/>
        </p:nvSpPr>
        <p:spPr>
          <a:xfrm>
            <a:off x="2782619" y="1799411"/>
            <a:ext cx="144954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206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2016</a:t>
            </a: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80C3781-BFAD-45D6-8827-6BB282776A26}"/>
              </a:ext>
            </a:extLst>
          </p:cNvPr>
          <p:cNvGrpSpPr/>
          <p:nvPr/>
        </p:nvGrpSpPr>
        <p:grpSpPr>
          <a:xfrm>
            <a:off x="2782619" y="2216368"/>
            <a:ext cx="1449544" cy="1448756"/>
            <a:chOff x="2782619" y="2216368"/>
            <a:chExt cx="1449544" cy="1448756"/>
          </a:xfrm>
        </p:grpSpPr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5DDB1DFA-94E1-4DF2-B93B-4154AF37479C}"/>
                </a:ext>
              </a:extLst>
            </p:cNvPr>
            <p:cNvSpPr txBox="1"/>
            <p:nvPr/>
          </p:nvSpPr>
          <p:spPr>
            <a:xfrm>
              <a:off x="2782619" y="2464792"/>
              <a:ext cx="1428055" cy="1200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E1D0F856-38AA-4C66-8E03-12135FAB7FAB}"/>
                </a:ext>
              </a:extLst>
            </p:cNvPr>
            <p:cNvSpPr txBox="1"/>
            <p:nvPr/>
          </p:nvSpPr>
          <p:spPr>
            <a:xfrm>
              <a:off x="2783278" y="2216368"/>
              <a:ext cx="1448885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Your Text Here</a:t>
              </a:r>
            </a:p>
          </p:txBody>
        </p:sp>
      </p:grpSp>
      <p:sp>
        <p:nvSpPr>
          <p:cNvPr id="18" name="TextBox 20">
            <a:extLst>
              <a:ext uri="{FF2B5EF4-FFF2-40B4-BE49-F238E27FC236}">
                <a16:creationId xmlns:a16="http://schemas.microsoft.com/office/drawing/2014/main" id="{453E3FD6-58C1-4869-9572-109577D1CD54}"/>
              </a:ext>
            </a:extLst>
          </p:cNvPr>
          <p:cNvSpPr txBox="1"/>
          <p:nvPr/>
        </p:nvSpPr>
        <p:spPr>
          <a:xfrm>
            <a:off x="4512225" y="4241188"/>
            <a:ext cx="144954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206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2017</a:t>
            </a:r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id="{8CDB5D43-E8BE-4379-815D-6394D63FCF8C}"/>
              </a:ext>
            </a:extLst>
          </p:cNvPr>
          <p:cNvGrpSpPr/>
          <p:nvPr/>
        </p:nvGrpSpPr>
        <p:grpSpPr>
          <a:xfrm>
            <a:off x="4512225" y="4658145"/>
            <a:ext cx="1449544" cy="1448756"/>
            <a:chOff x="4512225" y="4658145"/>
            <a:chExt cx="1449544" cy="1448756"/>
          </a:xfrm>
        </p:grpSpPr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23F3E2A3-534E-499C-B1BD-B4C24CA1869D}"/>
                </a:ext>
              </a:extLst>
            </p:cNvPr>
            <p:cNvSpPr txBox="1"/>
            <p:nvPr/>
          </p:nvSpPr>
          <p:spPr>
            <a:xfrm>
              <a:off x="4512225" y="4906569"/>
              <a:ext cx="1428055" cy="1200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id="{8C390B36-119D-41EE-B4F8-D73702475087}"/>
                </a:ext>
              </a:extLst>
            </p:cNvPr>
            <p:cNvSpPr txBox="1"/>
            <p:nvPr/>
          </p:nvSpPr>
          <p:spPr>
            <a:xfrm>
              <a:off x="4512884" y="4658145"/>
              <a:ext cx="1448885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Your Text Here</a:t>
              </a:r>
            </a:p>
          </p:txBody>
        </p:sp>
      </p:grpSp>
      <p:sp>
        <p:nvSpPr>
          <p:cNvPr id="22" name="TextBox 25">
            <a:extLst>
              <a:ext uri="{FF2B5EF4-FFF2-40B4-BE49-F238E27FC236}">
                <a16:creationId xmlns:a16="http://schemas.microsoft.com/office/drawing/2014/main" id="{49A9FF72-B4FF-4E8C-8F90-04120ED3BE72}"/>
              </a:ext>
            </a:extLst>
          </p:cNvPr>
          <p:cNvSpPr txBox="1"/>
          <p:nvPr/>
        </p:nvSpPr>
        <p:spPr>
          <a:xfrm>
            <a:off x="7971419" y="4241188"/>
            <a:ext cx="144954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206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23" name="Group 26">
            <a:extLst>
              <a:ext uri="{FF2B5EF4-FFF2-40B4-BE49-F238E27FC236}">
                <a16:creationId xmlns:a16="http://schemas.microsoft.com/office/drawing/2014/main" id="{DBDD3F20-318E-4E80-AAE3-CD799545107F}"/>
              </a:ext>
            </a:extLst>
          </p:cNvPr>
          <p:cNvGrpSpPr/>
          <p:nvPr/>
        </p:nvGrpSpPr>
        <p:grpSpPr>
          <a:xfrm>
            <a:off x="7971419" y="4658145"/>
            <a:ext cx="1449543" cy="1448756"/>
            <a:chOff x="7971419" y="4658145"/>
            <a:chExt cx="1449543" cy="1448756"/>
          </a:xfrm>
        </p:grpSpPr>
        <p:sp>
          <p:nvSpPr>
            <p:cNvPr id="24" name="TextBox 27">
              <a:extLst>
                <a:ext uri="{FF2B5EF4-FFF2-40B4-BE49-F238E27FC236}">
                  <a16:creationId xmlns:a16="http://schemas.microsoft.com/office/drawing/2014/main" id="{BEC9C397-9A94-45C9-9966-E8B5FBE12867}"/>
                </a:ext>
              </a:extLst>
            </p:cNvPr>
            <p:cNvSpPr txBox="1"/>
            <p:nvPr/>
          </p:nvSpPr>
          <p:spPr>
            <a:xfrm>
              <a:off x="7971419" y="4906569"/>
              <a:ext cx="1428055" cy="1200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4F8F7802-930B-4698-B3B5-EA2790659263}"/>
                </a:ext>
              </a:extLst>
            </p:cNvPr>
            <p:cNvSpPr txBox="1"/>
            <p:nvPr/>
          </p:nvSpPr>
          <p:spPr>
            <a:xfrm>
              <a:off x="7972077" y="4658145"/>
              <a:ext cx="1448885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Your Text Here</a:t>
              </a:r>
            </a:p>
          </p:txBody>
        </p:sp>
      </p:grpSp>
      <p:sp>
        <p:nvSpPr>
          <p:cNvPr id="26" name="TextBox 29">
            <a:extLst>
              <a:ext uri="{FF2B5EF4-FFF2-40B4-BE49-F238E27FC236}">
                <a16:creationId xmlns:a16="http://schemas.microsoft.com/office/drawing/2014/main" id="{FDDC2CB9-0845-4F8E-B6F8-1253C1558E25}"/>
              </a:ext>
            </a:extLst>
          </p:cNvPr>
          <p:cNvSpPr txBox="1"/>
          <p:nvPr/>
        </p:nvSpPr>
        <p:spPr>
          <a:xfrm>
            <a:off x="6241822" y="1796631"/>
            <a:ext cx="144954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206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EC33613D-1963-4DF9-A81F-022E525E7AE4}"/>
              </a:ext>
            </a:extLst>
          </p:cNvPr>
          <p:cNvGrpSpPr/>
          <p:nvPr/>
        </p:nvGrpSpPr>
        <p:grpSpPr>
          <a:xfrm>
            <a:off x="6241822" y="2213588"/>
            <a:ext cx="1449543" cy="1448756"/>
            <a:chOff x="6241822" y="2213588"/>
            <a:chExt cx="1449543" cy="1448756"/>
          </a:xfrm>
        </p:grpSpPr>
        <p:sp>
          <p:nvSpPr>
            <p:cNvPr id="28" name="TextBox 31">
              <a:extLst>
                <a:ext uri="{FF2B5EF4-FFF2-40B4-BE49-F238E27FC236}">
                  <a16:creationId xmlns:a16="http://schemas.microsoft.com/office/drawing/2014/main" id="{69A5A45E-7858-42CC-B920-B5258DDDB294}"/>
                </a:ext>
              </a:extLst>
            </p:cNvPr>
            <p:cNvSpPr txBox="1"/>
            <p:nvPr/>
          </p:nvSpPr>
          <p:spPr>
            <a:xfrm>
              <a:off x="6241822" y="2462012"/>
              <a:ext cx="1428055" cy="1200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32">
              <a:extLst>
                <a:ext uri="{FF2B5EF4-FFF2-40B4-BE49-F238E27FC236}">
                  <a16:creationId xmlns:a16="http://schemas.microsoft.com/office/drawing/2014/main" id="{27BFFBCD-48BB-41FE-8E20-D879BC2F9ECB}"/>
                </a:ext>
              </a:extLst>
            </p:cNvPr>
            <p:cNvSpPr txBox="1"/>
            <p:nvPr/>
          </p:nvSpPr>
          <p:spPr>
            <a:xfrm>
              <a:off x="6242480" y="2213588"/>
              <a:ext cx="1448885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Your Text Here</a:t>
              </a:r>
            </a:p>
          </p:txBody>
        </p:sp>
      </p:grpSp>
      <p:sp>
        <p:nvSpPr>
          <p:cNvPr id="30" name="TextBox 34">
            <a:extLst>
              <a:ext uri="{FF2B5EF4-FFF2-40B4-BE49-F238E27FC236}">
                <a16:creationId xmlns:a16="http://schemas.microsoft.com/office/drawing/2014/main" id="{622700C8-34B1-404F-B769-462D8BE98713}"/>
              </a:ext>
            </a:extLst>
          </p:cNvPr>
          <p:cNvSpPr txBox="1"/>
          <p:nvPr/>
        </p:nvSpPr>
        <p:spPr>
          <a:xfrm>
            <a:off x="9701025" y="1793842"/>
            <a:ext cx="144954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206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2020</a:t>
            </a:r>
          </a:p>
        </p:txBody>
      </p:sp>
      <p:grpSp>
        <p:nvGrpSpPr>
          <p:cNvPr id="31" name="Group 35">
            <a:extLst>
              <a:ext uri="{FF2B5EF4-FFF2-40B4-BE49-F238E27FC236}">
                <a16:creationId xmlns:a16="http://schemas.microsoft.com/office/drawing/2014/main" id="{E26E2F3C-E463-4801-B3C9-DA37F01CF20A}"/>
              </a:ext>
            </a:extLst>
          </p:cNvPr>
          <p:cNvGrpSpPr/>
          <p:nvPr/>
        </p:nvGrpSpPr>
        <p:grpSpPr>
          <a:xfrm>
            <a:off x="9701025" y="2210799"/>
            <a:ext cx="1449543" cy="1448756"/>
            <a:chOff x="9701025" y="2210799"/>
            <a:chExt cx="1449543" cy="1448756"/>
          </a:xfrm>
        </p:grpSpPr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30AD3B30-E6D3-4539-9E27-FABAEECC1D3C}"/>
                </a:ext>
              </a:extLst>
            </p:cNvPr>
            <p:cNvSpPr txBox="1"/>
            <p:nvPr/>
          </p:nvSpPr>
          <p:spPr>
            <a:xfrm>
              <a:off x="9701025" y="2459223"/>
              <a:ext cx="1428055" cy="1200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0E1BA808-8D1C-463A-9253-57505B71A352}"/>
                </a:ext>
              </a:extLst>
            </p:cNvPr>
            <p:cNvSpPr txBox="1"/>
            <p:nvPr/>
          </p:nvSpPr>
          <p:spPr>
            <a:xfrm>
              <a:off x="9701683" y="2210799"/>
              <a:ext cx="1448885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40404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Your Text Here</a:t>
              </a:r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851B78C8-4A41-4786-B457-F99DBCF435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01" y="2050857"/>
            <a:ext cx="2192489" cy="1644367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838A6429-8258-432A-AD18-86B989FE81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751" y="2118336"/>
            <a:ext cx="2192489" cy="1644367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455543D-81CF-45BB-83C7-4F60EF57D2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822" y="4338749"/>
            <a:ext cx="2192489" cy="1644367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7453FBCC-082D-4E4B-BBE7-1D2BC95DE3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100" y="4338748"/>
            <a:ext cx="2192489" cy="1644367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8E697402-4A17-4A14-AD89-6559145132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104" y="2141062"/>
            <a:ext cx="2192489" cy="1644367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8675B547-D249-47B2-B13D-8A82AC2222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962" y="4453191"/>
            <a:ext cx="2192489" cy="1644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nda 24">
            <a:extLst>
              <a:ext uri="{FF2B5EF4-FFF2-40B4-BE49-F238E27FC236}">
                <a16:creationId xmlns:a16="http://schemas.microsoft.com/office/drawing/2014/main" id="{F01804EC-75FC-49E2-B5CB-44297D559FF2}"/>
              </a:ext>
            </a:extLst>
          </p:cNvPr>
          <p:cNvSpPr/>
          <p:nvPr/>
        </p:nvSpPr>
        <p:spPr>
          <a:xfrm>
            <a:off x="0" y="165349"/>
            <a:ext cx="12192000" cy="1077702"/>
          </a:xfrm>
          <a:prstGeom prst="wav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BF2ED0-0D11-48D7-B64A-C0670F77BB1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33950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lvl="0" indent="0" algn="ctr">
              <a:buNone/>
            </a:pPr>
            <a:r>
              <a:rPr lang="en-US" sz="5400" b="1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Our Team Style</a:t>
            </a:r>
          </a:p>
        </p:txBody>
      </p:sp>
      <p:graphicFrame>
        <p:nvGraphicFramePr>
          <p:cNvPr id="3" name="Chart 5">
            <a:extLst>
              <a:ext uri="{FF2B5EF4-FFF2-40B4-BE49-F238E27FC236}">
                <a16:creationId xmlns:a16="http://schemas.microsoft.com/office/drawing/2014/main" id="{E6A0F2C6-6F20-4815-9102-00908A048497}"/>
              </a:ext>
            </a:extLst>
          </p:cNvPr>
          <p:cNvGraphicFramePr/>
          <p:nvPr/>
        </p:nvGraphicFramePr>
        <p:xfrm>
          <a:off x="5967200" y="2029254"/>
          <a:ext cx="1115321" cy="107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9">
            <a:extLst>
              <a:ext uri="{FF2B5EF4-FFF2-40B4-BE49-F238E27FC236}">
                <a16:creationId xmlns:a16="http://schemas.microsoft.com/office/drawing/2014/main" id="{71434A1F-D1FD-4890-8503-512AC63493E2}"/>
              </a:ext>
            </a:extLst>
          </p:cNvPr>
          <p:cNvGraphicFramePr/>
          <p:nvPr/>
        </p:nvGraphicFramePr>
        <p:xfrm>
          <a:off x="8053989" y="2029254"/>
          <a:ext cx="1115321" cy="107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877B7172-6F9E-44C4-B1FF-3656FDBDAA72}"/>
              </a:ext>
            </a:extLst>
          </p:cNvPr>
          <p:cNvGraphicFramePr/>
          <p:nvPr/>
        </p:nvGraphicFramePr>
        <p:xfrm>
          <a:off x="10140778" y="2029254"/>
          <a:ext cx="1115321" cy="107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695AB5A4-E729-4258-B0E5-D83E1692BA19}"/>
              </a:ext>
            </a:extLst>
          </p:cNvPr>
          <p:cNvSpPr txBox="1"/>
          <p:nvPr/>
        </p:nvSpPr>
        <p:spPr>
          <a:xfrm>
            <a:off x="6205603" y="2368049"/>
            <a:ext cx="649909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60</a:t>
            </a:r>
            <a:r>
              <a: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F405E073-F6CC-41EB-A61D-4F1FEA14BF45}"/>
              </a:ext>
            </a:extLst>
          </p:cNvPr>
          <p:cNvSpPr txBox="1"/>
          <p:nvPr/>
        </p:nvSpPr>
        <p:spPr>
          <a:xfrm>
            <a:off x="8289538" y="2368049"/>
            <a:ext cx="649909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80</a:t>
            </a:r>
            <a:r>
              <a: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E09D87D5-BE30-4125-8895-CB909FECC83C}"/>
              </a:ext>
            </a:extLst>
          </p:cNvPr>
          <p:cNvSpPr txBox="1"/>
          <p:nvPr/>
        </p:nvSpPr>
        <p:spPr>
          <a:xfrm>
            <a:off x="10373483" y="2368049"/>
            <a:ext cx="649909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50</a:t>
            </a:r>
            <a:r>
              <a: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9" name="Chart 9">
            <a:extLst>
              <a:ext uri="{FF2B5EF4-FFF2-40B4-BE49-F238E27FC236}">
                <a16:creationId xmlns:a16="http://schemas.microsoft.com/office/drawing/2014/main" id="{21D1034F-B9C9-46A4-B66A-F1C7FE41109F}"/>
              </a:ext>
            </a:extLst>
          </p:cNvPr>
          <p:cNvGraphicFramePr/>
          <p:nvPr/>
        </p:nvGraphicFramePr>
        <p:xfrm>
          <a:off x="3880411" y="2029254"/>
          <a:ext cx="1115321" cy="107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12">
            <a:extLst>
              <a:ext uri="{FF2B5EF4-FFF2-40B4-BE49-F238E27FC236}">
                <a16:creationId xmlns:a16="http://schemas.microsoft.com/office/drawing/2014/main" id="{7A4B47B4-5218-46AB-8941-B5629AD1F1BE}"/>
              </a:ext>
            </a:extLst>
          </p:cNvPr>
          <p:cNvSpPr txBox="1"/>
          <p:nvPr/>
        </p:nvSpPr>
        <p:spPr>
          <a:xfrm>
            <a:off x="4121657" y="2368049"/>
            <a:ext cx="649909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50</a:t>
            </a:r>
            <a:r>
              <a: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25927C35-6E1E-480D-B662-DC1D2C88780E}"/>
              </a:ext>
            </a:extLst>
          </p:cNvPr>
          <p:cNvSpPr txBox="1"/>
          <p:nvPr/>
        </p:nvSpPr>
        <p:spPr>
          <a:xfrm>
            <a:off x="3781126" y="3281114"/>
            <a:ext cx="1330982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Add Skills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DF65A82D-DCCA-4778-AEBA-B9F4CC2C3A1B}"/>
              </a:ext>
            </a:extLst>
          </p:cNvPr>
          <p:cNvSpPr txBox="1"/>
          <p:nvPr/>
        </p:nvSpPr>
        <p:spPr>
          <a:xfrm>
            <a:off x="5868427" y="3281114"/>
            <a:ext cx="1330982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Add Skills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1384DA13-2A75-41F9-ACCF-FA289A7399A9}"/>
              </a:ext>
            </a:extLst>
          </p:cNvPr>
          <p:cNvSpPr txBox="1"/>
          <p:nvPr/>
        </p:nvSpPr>
        <p:spPr>
          <a:xfrm>
            <a:off x="7955728" y="3281114"/>
            <a:ext cx="1330982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Add Skills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FA69C39C-FC59-4F5E-8DF1-B8D3F395CBC6}"/>
              </a:ext>
            </a:extLst>
          </p:cNvPr>
          <p:cNvSpPr txBox="1"/>
          <p:nvPr/>
        </p:nvSpPr>
        <p:spPr>
          <a:xfrm>
            <a:off x="10043028" y="3281114"/>
            <a:ext cx="1330982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</a:rPr>
              <a:t>Add Skills</a:t>
            </a: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AA02F605-9EDB-486E-8D82-5D4E99EA6E4F}"/>
              </a:ext>
            </a:extLst>
          </p:cNvPr>
          <p:cNvSpPr/>
          <p:nvPr/>
        </p:nvSpPr>
        <p:spPr>
          <a:xfrm>
            <a:off x="3781126" y="4514764"/>
            <a:ext cx="3927165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2011 ~ 2013  Text here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Example Text : Get a modern PowerPoint  Presentation that is beautifully designed.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16" name="직사각형 5">
            <a:extLst>
              <a:ext uri="{FF2B5EF4-FFF2-40B4-BE49-F238E27FC236}">
                <a16:creationId xmlns:a16="http://schemas.microsoft.com/office/drawing/2014/main" id="{2F504373-5AFB-4578-A88B-5B0E3FF047C7}"/>
              </a:ext>
            </a:extLst>
          </p:cNvPr>
          <p:cNvSpPr/>
          <p:nvPr/>
        </p:nvSpPr>
        <p:spPr>
          <a:xfrm>
            <a:off x="3781126" y="4101437"/>
            <a:ext cx="392715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70C0"/>
                </a:solidFill>
                <a:uFillTx/>
                <a:latin typeface="Arial"/>
                <a:ea typeface="Arial Unicode MS"/>
              </a:rPr>
              <a:t>Work Experience</a:t>
            </a:r>
          </a:p>
        </p:txBody>
      </p:sp>
      <p:sp>
        <p:nvSpPr>
          <p:cNvPr id="17" name="직사각형 2">
            <a:extLst>
              <a:ext uri="{FF2B5EF4-FFF2-40B4-BE49-F238E27FC236}">
                <a16:creationId xmlns:a16="http://schemas.microsoft.com/office/drawing/2014/main" id="{443B7BDE-27A0-4BF9-AD10-ADC6FAD8AFDF}"/>
              </a:ext>
            </a:extLst>
          </p:cNvPr>
          <p:cNvSpPr/>
          <p:nvPr/>
        </p:nvSpPr>
        <p:spPr>
          <a:xfrm>
            <a:off x="497086" y="5206402"/>
            <a:ext cx="2710574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Arial Unicode MS"/>
              </a:rPr>
              <a:t>MEMBER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Arial Unicode MS"/>
              </a:rPr>
              <a:t>NAME</a:t>
            </a:r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id="{6E2A1BBC-FCC0-4BFB-A78F-4B9B1B4B7BCA}"/>
              </a:ext>
            </a:extLst>
          </p:cNvPr>
          <p:cNvSpPr/>
          <p:nvPr/>
        </p:nvSpPr>
        <p:spPr>
          <a:xfrm>
            <a:off x="3781126" y="5336874"/>
            <a:ext cx="3927165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2011 ~ 2013  Text here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Example Text : Get a modern PowerPoint  Presentation that is beautifully designed.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20" name="직사각형 1">
            <a:extLst>
              <a:ext uri="{FF2B5EF4-FFF2-40B4-BE49-F238E27FC236}">
                <a16:creationId xmlns:a16="http://schemas.microsoft.com/office/drawing/2014/main" id="{9FF810BA-DE5F-4DC8-A85E-3A9C35235FF5}"/>
              </a:ext>
            </a:extLst>
          </p:cNvPr>
          <p:cNvSpPr/>
          <p:nvPr/>
        </p:nvSpPr>
        <p:spPr>
          <a:xfrm>
            <a:off x="7880646" y="4514764"/>
            <a:ext cx="3927165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2011 ~ 2013  Text here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Example Text : Get a modern PowerPoint  Presentation that is beautifully designed.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21" name="직사각형 5">
            <a:extLst>
              <a:ext uri="{FF2B5EF4-FFF2-40B4-BE49-F238E27FC236}">
                <a16:creationId xmlns:a16="http://schemas.microsoft.com/office/drawing/2014/main" id="{30622289-E253-446F-9284-28DC623E383F}"/>
              </a:ext>
            </a:extLst>
          </p:cNvPr>
          <p:cNvSpPr/>
          <p:nvPr/>
        </p:nvSpPr>
        <p:spPr>
          <a:xfrm>
            <a:off x="7880646" y="4101437"/>
            <a:ext cx="3927155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70C0"/>
                </a:solidFill>
                <a:uFillTx/>
                <a:latin typeface="Arial"/>
                <a:ea typeface="Arial Unicode MS"/>
              </a:rPr>
              <a:t>Work Experience</a:t>
            </a:r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id="{36EB2DB7-E3FA-4953-BFD5-A4EA5C32D371}"/>
              </a:ext>
            </a:extLst>
          </p:cNvPr>
          <p:cNvSpPr/>
          <p:nvPr/>
        </p:nvSpPr>
        <p:spPr>
          <a:xfrm>
            <a:off x="7880646" y="5336874"/>
            <a:ext cx="3927165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2011 ~ 2013  Text here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rPr>
              <a:t>Example Text : Get a modern PowerPoint  Presentation that is beautifully designed.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72AEBDD1-DBE9-4F4A-880E-0F58D28FC7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06" y="2088379"/>
            <a:ext cx="3991598" cy="29936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3A8B79-4BDA-431F-AA7F-A6747311141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33950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lvl="0" indent="0" algn="ctr">
              <a:buNone/>
            </a:pPr>
            <a:r>
              <a:rPr lang="en-US" sz="540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Infographic Style</a:t>
            </a: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1AE2FCA3-AFE5-4921-B96E-856AB5F826BA}"/>
              </a:ext>
            </a:extLst>
          </p:cNvPr>
          <p:cNvGrpSpPr/>
          <p:nvPr/>
        </p:nvGrpSpPr>
        <p:grpSpPr>
          <a:xfrm>
            <a:off x="475488" y="3748043"/>
            <a:ext cx="3059774" cy="2764797"/>
            <a:chOff x="475488" y="3748043"/>
            <a:chExt cx="3059774" cy="2764797"/>
          </a:xfrm>
        </p:grpSpPr>
        <p:sp>
          <p:nvSpPr>
            <p:cNvPr id="4" name="TextBox 38">
              <a:extLst>
                <a:ext uri="{FF2B5EF4-FFF2-40B4-BE49-F238E27FC236}">
                  <a16:creationId xmlns:a16="http://schemas.microsoft.com/office/drawing/2014/main" id="{A8467CFA-2E5F-4036-8E60-DA032AB8DCCA}"/>
                </a:ext>
              </a:extLst>
            </p:cNvPr>
            <p:cNvSpPr txBox="1"/>
            <p:nvPr/>
          </p:nvSpPr>
          <p:spPr>
            <a:xfrm>
              <a:off x="475488" y="4002383"/>
              <a:ext cx="3059774" cy="1200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D0D0D"/>
                  </a:solidFill>
                  <a:uFillTx/>
                  <a:latin typeface="Arial"/>
                  <a:ea typeface="Arial Unicode MS"/>
                </a:rPr>
                <a:t>Get a modern PowerPoint  Presentation that is beautifully designed. I hope and I believe that this Template will your Time, Money and Reputation. Easy to change colors, photos and Text. You can simply impress your audience. </a:t>
              </a:r>
            </a:p>
          </p:txBody>
        </p:sp>
        <p:sp>
          <p:nvSpPr>
            <p:cNvPr id="5" name="TextBox 39">
              <a:extLst>
                <a:ext uri="{FF2B5EF4-FFF2-40B4-BE49-F238E27FC236}">
                  <a16:creationId xmlns:a16="http://schemas.microsoft.com/office/drawing/2014/main" id="{C1CB6A60-52E8-4C45-97C4-603AC028D8A2}"/>
                </a:ext>
              </a:extLst>
            </p:cNvPr>
            <p:cNvSpPr txBox="1"/>
            <p:nvPr/>
          </p:nvSpPr>
          <p:spPr>
            <a:xfrm>
              <a:off x="475488" y="3748043"/>
              <a:ext cx="3059774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0D0D0D"/>
                  </a:solidFill>
                  <a:uFillTx/>
                  <a:latin typeface="Arial"/>
                  <a:ea typeface="Arial Unicode MS"/>
                </a:rPr>
                <a:t>Add Contents Title</a:t>
              </a:r>
            </a:p>
          </p:txBody>
        </p:sp>
        <p:sp>
          <p:nvSpPr>
            <p:cNvPr id="6" name="TextBox 40">
              <a:extLst>
                <a:ext uri="{FF2B5EF4-FFF2-40B4-BE49-F238E27FC236}">
                  <a16:creationId xmlns:a16="http://schemas.microsoft.com/office/drawing/2014/main" id="{1B78AAA2-C80D-47AF-8725-904C8E5BB091}"/>
                </a:ext>
              </a:extLst>
            </p:cNvPr>
            <p:cNvSpPr txBox="1"/>
            <p:nvPr/>
          </p:nvSpPr>
          <p:spPr>
            <a:xfrm>
              <a:off x="475488" y="5681843"/>
              <a:ext cx="3059774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9" marR="0" lvl="0" indent="-171459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Wingdings" pitchFamily="2"/>
                <a:buChar char="v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D0D0D"/>
                  </a:solidFill>
                  <a:uFillTx/>
                  <a:latin typeface="Arial"/>
                  <a:ea typeface="Arial Unicode MS"/>
                </a:rPr>
                <a:t>Get a modern PowerPoint</a:t>
              </a:r>
            </a:p>
            <a:p>
              <a:pPr marL="171459" marR="0" lvl="0" indent="-171459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Wingdings" pitchFamily="2"/>
                <a:buChar char="v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D0D0D"/>
                  </a:solidFill>
                  <a:uFillTx/>
                  <a:latin typeface="Arial"/>
                  <a:ea typeface="Arial Unicode MS"/>
                </a:rPr>
                <a:t>Get a modern PowerPoint</a:t>
              </a:r>
            </a:p>
            <a:p>
              <a:pPr marL="171459" marR="0" lvl="0" indent="-171459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Wingdings" pitchFamily="2"/>
                <a:buChar char="v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D0D0D"/>
                  </a:solidFill>
                  <a:uFillTx/>
                  <a:latin typeface="Arial"/>
                  <a:ea typeface="Arial Unicode MS"/>
                </a:rPr>
                <a:t>Get a modern PowerPoint</a:t>
              </a:r>
            </a:p>
            <a:p>
              <a:pPr marL="171459" marR="0" lvl="0" indent="-171459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Wingdings" pitchFamily="2"/>
                <a:buChar char="v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D0D0D"/>
                  </a:solidFill>
                  <a:uFillTx/>
                  <a:latin typeface="Arial"/>
                  <a:ea typeface="Arial Unicode MS"/>
                </a:rPr>
                <a:t>Get a modern PowerPoint</a:t>
              </a:r>
            </a:p>
          </p:txBody>
        </p:sp>
        <p:sp>
          <p:nvSpPr>
            <p:cNvPr id="7" name="TextBox 41">
              <a:extLst>
                <a:ext uri="{FF2B5EF4-FFF2-40B4-BE49-F238E27FC236}">
                  <a16:creationId xmlns:a16="http://schemas.microsoft.com/office/drawing/2014/main" id="{604085F9-8C81-4BAD-A698-49325383DB3F}"/>
                </a:ext>
              </a:extLst>
            </p:cNvPr>
            <p:cNvSpPr txBox="1"/>
            <p:nvPr/>
          </p:nvSpPr>
          <p:spPr>
            <a:xfrm>
              <a:off x="475488" y="5412982"/>
              <a:ext cx="3059774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0D0D0D"/>
                  </a:solidFill>
                  <a:uFillTx/>
                  <a:latin typeface="Arial"/>
                  <a:ea typeface="Arial Unicode MS"/>
                </a:rPr>
                <a:t>Add Contents Title</a:t>
              </a:r>
            </a:p>
          </p:txBody>
        </p: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2F961FDB-68E2-43AA-9C12-7AF4107C2EEA}"/>
              </a:ext>
            </a:extLst>
          </p:cNvPr>
          <p:cNvGrpSpPr/>
          <p:nvPr/>
        </p:nvGrpSpPr>
        <p:grpSpPr>
          <a:xfrm>
            <a:off x="8836953" y="3748043"/>
            <a:ext cx="3059774" cy="2764797"/>
            <a:chOff x="8836953" y="3748043"/>
            <a:chExt cx="3059774" cy="2764797"/>
          </a:xfrm>
        </p:grpSpPr>
        <p:sp>
          <p:nvSpPr>
            <p:cNvPr id="9" name="TextBox 43">
              <a:extLst>
                <a:ext uri="{FF2B5EF4-FFF2-40B4-BE49-F238E27FC236}">
                  <a16:creationId xmlns:a16="http://schemas.microsoft.com/office/drawing/2014/main" id="{81F1FEC3-749D-4FDB-832F-9319E901333A}"/>
                </a:ext>
              </a:extLst>
            </p:cNvPr>
            <p:cNvSpPr txBox="1"/>
            <p:nvPr/>
          </p:nvSpPr>
          <p:spPr>
            <a:xfrm>
              <a:off x="8836953" y="4002383"/>
              <a:ext cx="3059774" cy="1200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D0D0D"/>
                  </a:solidFill>
                  <a:uFillTx/>
                  <a:latin typeface="Arial"/>
                  <a:ea typeface="Arial Unicode MS"/>
                </a:rPr>
                <a:t>Get a modern PowerPoint  Presentation that is beautifully designed. I hope and I believe that this Template will your Time, Money and Reputation. Easy to change colors, photos and Text. You can simply impress your audience. </a:t>
              </a:r>
            </a:p>
          </p:txBody>
        </p:sp>
        <p:sp>
          <p:nvSpPr>
            <p:cNvPr id="10" name="TextBox 44">
              <a:extLst>
                <a:ext uri="{FF2B5EF4-FFF2-40B4-BE49-F238E27FC236}">
                  <a16:creationId xmlns:a16="http://schemas.microsoft.com/office/drawing/2014/main" id="{7A5AF90A-B419-48A5-94E6-F7ED80362152}"/>
                </a:ext>
              </a:extLst>
            </p:cNvPr>
            <p:cNvSpPr txBox="1"/>
            <p:nvPr/>
          </p:nvSpPr>
          <p:spPr>
            <a:xfrm>
              <a:off x="8836953" y="3748043"/>
              <a:ext cx="3059774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0D0D0D"/>
                  </a:solidFill>
                  <a:uFillTx/>
                  <a:latin typeface="Arial"/>
                  <a:ea typeface="Arial Unicode MS"/>
                </a:rPr>
                <a:t>Add Contents Title</a:t>
              </a:r>
            </a:p>
          </p:txBody>
        </p:sp>
        <p:sp>
          <p:nvSpPr>
            <p:cNvPr id="11" name="TextBox 45">
              <a:extLst>
                <a:ext uri="{FF2B5EF4-FFF2-40B4-BE49-F238E27FC236}">
                  <a16:creationId xmlns:a16="http://schemas.microsoft.com/office/drawing/2014/main" id="{3B88C692-39AB-4044-9E52-FBAAF08B60D5}"/>
                </a:ext>
              </a:extLst>
            </p:cNvPr>
            <p:cNvSpPr txBox="1"/>
            <p:nvPr/>
          </p:nvSpPr>
          <p:spPr>
            <a:xfrm>
              <a:off x="8836953" y="5681843"/>
              <a:ext cx="3059774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9" marR="0" lvl="0" indent="-171459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Wingdings" pitchFamily="2"/>
                <a:buChar char="v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D0D0D"/>
                  </a:solidFill>
                  <a:uFillTx/>
                  <a:latin typeface="Arial"/>
                  <a:ea typeface="Arial Unicode MS"/>
                </a:rPr>
                <a:t>Get a modern PowerPoint</a:t>
              </a:r>
            </a:p>
            <a:p>
              <a:pPr marL="171459" marR="0" lvl="0" indent="-171459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Wingdings" pitchFamily="2"/>
                <a:buChar char="v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D0D0D"/>
                  </a:solidFill>
                  <a:uFillTx/>
                  <a:latin typeface="Arial"/>
                  <a:ea typeface="Arial Unicode MS"/>
                </a:rPr>
                <a:t>Get a modern PowerPoint</a:t>
              </a:r>
            </a:p>
            <a:p>
              <a:pPr marL="171459" marR="0" lvl="0" indent="-171459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Wingdings" pitchFamily="2"/>
                <a:buChar char="v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D0D0D"/>
                  </a:solidFill>
                  <a:uFillTx/>
                  <a:latin typeface="Arial"/>
                  <a:ea typeface="Arial Unicode MS"/>
                </a:rPr>
                <a:t>Get a modern PowerPoint</a:t>
              </a:r>
            </a:p>
            <a:p>
              <a:pPr marL="171459" marR="0" lvl="0" indent="-171459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 typeface="Wingdings" pitchFamily="2"/>
                <a:buChar char="v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D0D0D"/>
                  </a:solidFill>
                  <a:uFillTx/>
                  <a:latin typeface="Arial"/>
                  <a:ea typeface="Arial Unicode MS"/>
                </a:rPr>
                <a:t>Get a modern PowerPoint</a:t>
              </a:r>
            </a:p>
          </p:txBody>
        </p:sp>
        <p:sp>
          <p:nvSpPr>
            <p:cNvPr id="12" name="TextBox 46">
              <a:extLst>
                <a:ext uri="{FF2B5EF4-FFF2-40B4-BE49-F238E27FC236}">
                  <a16:creationId xmlns:a16="http://schemas.microsoft.com/office/drawing/2014/main" id="{0DD83898-3440-4AF5-A852-FE66585FB7AF}"/>
                </a:ext>
              </a:extLst>
            </p:cNvPr>
            <p:cNvSpPr txBox="1"/>
            <p:nvPr/>
          </p:nvSpPr>
          <p:spPr>
            <a:xfrm>
              <a:off x="8836953" y="5412982"/>
              <a:ext cx="3059774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0D0D0D"/>
                  </a:solidFill>
                  <a:uFillTx/>
                  <a:latin typeface="Arial"/>
                  <a:ea typeface="Arial Unicode MS"/>
                </a:rPr>
                <a:t>Add Contents Title</a:t>
              </a:r>
            </a:p>
          </p:txBody>
        </p:sp>
      </p:grpSp>
      <p:sp>
        <p:nvSpPr>
          <p:cNvPr id="13" name="TextBox 49">
            <a:extLst>
              <a:ext uri="{FF2B5EF4-FFF2-40B4-BE49-F238E27FC236}">
                <a16:creationId xmlns:a16="http://schemas.microsoft.com/office/drawing/2014/main" id="{B2E45E4D-382F-478E-950F-6827D0923E24}"/>
              </a:ext>
            </a:extLst>
          </p:cNvPr>
          <p:cNvSpPr txBox="1"/>
          <p:nvPr/>
        </p:nvSpPr>
        <p:spPr>
          <a:xfrm>
            <a:off x="475488" y="1600666"/>
            <a:ext cx="4901668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206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Layout Clean Text Slide for your Presentation. Slidesppt Layout Clean Text Slide for your Presentation.</a:t>
            </a:r>
          </a:p>
        </p:txBody>
      </p:sp>
      <p:sp>
        <p:nvSpPr>
          <p:cNvPr id="14" name="TextBox 50">
            <a:extLst>
              <a:ext uri="{FF2B5EF4-FFF2-40B4-BE49-F238E27FC236}">
                <a16:creationId xmlns:a16="http://schemas.microsoft.com/office/drawing/2014/main" id="{82CAD233-848E-45B7-AF64-D99CD950BD8E}"/>
              </a:ext>
            </a:extLst>
          </p:cNvPr>
          <p:cNvSpPr txBox="1"/>
          <p:nvPr/>
        </p:nvSpPr>
        <p:spPr>
          <a:xfrm>
            <a:off x="6945361" y="1649358"/>
            <a:ext cx="4901668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206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Layout Clean Text Slide for your Presentation. </a:t>
            </a:r>
            <a:r>
              <a:rPr lang="en-GB" sz="2400" dirty="0">
                <a:solidFill>
                  <a:srgbClr val="002060"/>
                </a:solidFill>
                <a:latin typeface="Arial"/>
                <a:ea typeface="Arial Unicode MS"/>
                <a:cs typeface="Arial" panose="020B0604020202020204" pitchFamily="34" charset="0"/>
              </a:rPr>
              <a:t>Slidesppt</a:t>
            </a:r>
            <a:r>
              <a:rPr lang="en-GB" sz="2400" b="0" i="0" u="none" strike="noStrike" kern="1200" cap="none" spc="0" baseline="0" dirty="0">
                <a:solidFill>
                  <a:srgbClr val="00206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 Layout Clean Text Slide for your Presentation.</a:t>
            </a:r>
          </a:p>
        </p:txBody>
      </p:sp>
      <p:sp>
        <p:nvSpPr>
          <p:cNvPr id="16" name="Rombo 15">
            <a:extLst>
              <a:ext uri="{FF2B5EF4-FFF2-40B4-BE49-F238E27FC236}">
                <a16:creationId xmlns:a16="http://schemas.microsoft.com/office/drawing/2014/main" id="{5A08E07E-704D-45A2-BA21-1370ADB01388}"/>
              </a:ext>
            </a:extLst>
          </p:cNvPr>
          <p:cNvSpPr/>
          <p:nvPr/>
        </p:nvSpPr>
        <p:spPr>
          <a:xfrm>
            <a:off x="3708935" y="2434188"/>
            <a:ext cx="5389117" cy="5389117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2A5101E-D185-4D20-92B8-9092608008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797" y="3380367"/>
            <a:ext cx="6001391" cy="34967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ángulo isósceles 18">
            <a:extLst>
              <a:ext uri="{FF2B5EF4-FFF2-40B4-BE49-F238E27FC236}">
                <a16:creationId xmlns:a16="http://schemas.microsoft.com/office/drawing/2014/main" id="{EF10AC7F-2664-488F-8DE1-3BE31060D22A}"/>
              </a:ext>
            </a:extLst>
          </p:cNvPr>
          <p:cNvSpPr/>
          <p:nvPr/>
        </p:nvSpPr>
        <p:spPr>
          <a:xfrm rot="16200000">
            <a:off x="7922301" y="2018558"/>
            <a:ext cx="4520381" cy="40190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8FB04CEF-3A43-4380-A5C8-1792C0BC92AB}"/>
              </a:ext>
            </a:extLst>
          </p:cNvPr>
          <p:cNvSpPr txBox="1"/>
          <p:nvPr/>
        </p:nvSpPr>
        <p:spPr>
          <a:xfrm>
            <a:off x="625038" y="1138812"/>
            <a:ext cx="4158627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L</a:t>
            </a:r>
            <a:r>
              <a:rPr lang="en-US" sz="2000" b="0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OREM IPSUM DOLOR SIT AMET 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B1DF7A88-3314-4047-A869-C44F78DDCC19}"/>
              </a:ext>
            </a:extLst>
          </p:cNvPr>
          <p:cNvSpPr txBox="1"/>
          <p:nvPr/>
        </p:nvSpPr>
        <p:spPr>
          <a:xfrm>
            <a:off x="625038" y="289069"/>
            <a:ext cx="6271851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AWESOME </a:t>
            </a:r>
            <a:r>
              <a:rPr lang="en-GB" sz="48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S</a:t>
            </a:r>
            <a:r>
              <a:rPr lang="en-US" sz="4800" b="1" i="0" u="none" strike="noStrike" kern="1200" cap="none" spc="0" baseline="0" dirty="0">
                <a:solidFill>
                  <a:srgbClr val="FF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LIDE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2A8F12C1-7E96-408C-8D79-7293B77412F7}"/>
              </a:ext>
            </a:extLst>
          </p:cNvPr>
          <p:cNvSpPr txBox="1"/>
          <p:nvPr/>
        </p:nvSpPr>
        <p:spPr>
          <a:xfrm>
            <a:off x="9236644" y="288398"/>
            <a:ext cx="282914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Get a modern PowerPoint  Presentation that is beautifully designed. I hope and I believe that this Template will your Time.</a:t>
            </a:r>
          </a:p>
        </p:txBody>
      </p:sp>
      <p:grpSp>
        <p:nvGrpSpPr>
          <p:cNvPr id="5" name="Group 47">
            <a:extLst>
              <a:ext uri="{FF2B5EF4-FFF2-40B4-BE49-F238E27FC236}">
                <a16:creationId xmlns:a16="http://schemas.microsoft.com/office/drawing/2014/main" id="{E9A4409E-4FC0-45A1-9496-A51DCA5FA223}"/>
              </a:ext>
            </a:extLst>
          </p:cNvPr>
          <p:cNvGrpSpPr/>
          <p:nvPr/>
        </p:nvGrpSpPr>
        <p:grpSpPr>
          <a:xfrm>
            <a:off x="4236848" y="4764710"/>
            <a:ext cx="3236930" cy="954478"/>
            <a:chOff x="4514319" y="5224140"/>
            <a:chExt cx="3236930" cy="954478"/>
          </a:xfrm>
        </p:grpSpPr>
        <p:sp>
          <p:nvSpPr>
            <p:cNvPr id="6" name="TextBox 14">
              <a:extLst>
                <a:ext uri="{FF2B5EF4-FFF2-40B4-BE49-F238E27FC236}">
                  <a16:creationId xmlns:a16="http://schemas.microsoft.com/office/drawing/2014/main" id="{02573F2B-ECD7-4172-92FC-64F1111F1B47}"/>
                </a:ext>
              </a:extLst>
            </p:cNvPr>
            <p:cNvSpPr txBox="1"/>
            <p:nvPr/>
          </p:nvSpPr>
          <p:spPr>
            <a:xfrm>
              <a:off x="4514319" y="5224140"/>
              <a:ext cx="3236930" cy="3139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Portfolio Presentation</a:t>
              </a: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A1DBDD86-9993-4573-A256-B7CF3B5E6B65}"/>
                </a:ext>
              </a:extLst>
            </p:cNvPr>
            <p:cNvSpPr txBox="1"/>
            <p:nvPr/>
          </p:nvSpPr>
          <p:spPr>
            <a:xfrm>
              <a:off x="5213524" y="5532284"/>
              <a:ext cx="2537725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" name="Group 45">
            <a:extLst>
              <a:ext uri="{FF2B5EF4-FFF2-40B4-BE49-F238E27FC236}">
                <a16:creationId xmlns:a16="http://schemas.microsoft.com/office/drawing/2014/main" id="{C91B175C-59F9-47D1-B08C-3A39DB91AA8C}"/>
              </a:ext>
            </a:extLst>
          </p:cNvPr>
          <p:cNvGrpSpPr/>
          <p:nvPr/>
        </p:nvGrpSpPr>
        <p:grpSpPr>
          <a:xfrm>
            <a:off x="587255" y="3361712"/>
            <a:ext cx="3236930" cy="957376"/>
            <a:chOff x="1085886" y="4288490"/>
            <a:chExt cx="3236930" cy="957376"/>
          </a:xfrm>
        </p:grpSpPr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8D40385-8CD3-4B13-81CE-724562D04240}"/>
                </a:ext>
              </a:extLst>
            </p:cNvPr>
            <p:cNvSpPr txBox="1"/>
            <p:nvPr/>
          </p:nvSpPr>
          <p:spPr>
            <a:xfrm>
              <a:off x="1085886" y="4288490"/>
              <a:ext cx="3236930" cy="3139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Simple Portfolio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892D1C7F-EE99-4132-BB0A-0E745B40988A}"/>
                </a:ext>
              </a:extLst>
            </p:cNvPr>
            <p:cNvSpPr txBox="1"/>
            <p:nvPr/>
          </p:nvSpPr>
          <p:spPr>
            <a:xfrm>
              <a:off x="1785082" y="4599532"/>
              <a:ext cx="2537725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1" name="Group 46">
            <a:extLst>
              <a:ext uri="{FF2B5EF4-FFF2-40B4-BE49-F238E27FC236}">
                <a16:creationId xmlns:a16="http://schemas.microsoft.com/office/drawing/2014/main" id="{0E14098F-5F42-4D59-ACB7-43B3BA4D4FBB}"/>
              </a:ext>
            </a:extLst>
          </p:cNvPr>
          <p:cNvGrpSpPr/>
          <p:nvPr/>
        </p:nvGrpSpPr>
        <p:grpSpPr>
          <a:xfrm>
            <a:off x="3731825" y="3335206"/>
            <a:ext cx="3236930" cy="954477"/>
            <a:chOff x="3872502" y="3334021"/>
            <a:chExt cx="3236930" cy="954477"/>
          </a:xfrm>
        </p:grpSpPr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006DDE9B-8CB4-4567-928C-2BFD461F00B2}"/>
                </a:ext>
              </a:extLst>
            </p:cNvPr>
            <p:cNvSpPr txBox="1"/>
            <p:nvPr/>
          </p:nvSpPr>
          <p:spPr>
            <a:xfrm>
              <a:off x="3872502" y="3334021"/>
              <a:ext cx="3236930" cy="3139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Simple Portfolio</a:t>
              </a: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6F4FFFDB-38C5-4770-BB05-1EBD9E4131A5}"/>
                </a:ext>
              </a:extLst>
            </p:cNvPr>
            <p:cNvSpPr txBox="1"/>
            <p:nvPr/>
          </p:nvSpPr>
          <p:spPr>
            <a:xfrm>
              <a:off x="4571707" y="3642164"/>
              <a:ext cx="2537725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4" name="Group 44">
            <a:extLst>
              <a:ext uri="{FF2B5EF4-FFF2-40B4-BE49-F238E27FC236}">
                <a16:creationId xmlns:a16="http://schemas.microsoft.com/office/drawing/2014/main" id="{15DF98F5-E5CB-4C3E-B5E2-6580274B2A73}"/>
              </a:ext>
            </a:extLst>
          </p:cNvPr>
          <p:cNvGrpSpPr/>
          <p:nvPr/>
        </p:nvGrpSpPr>
        <p:grpSpPr>
          <a:xfrm>
            <a:off x="1701870" y="2041120"/>
            <a:ext cx="3752487" cy="1041043"/>
            <a:chOff x="625038" y="2314703"/>
            <a:chExt cx="3752487" cy="1041043"/>
          </a:xfrm>
        </p:grpSpPr>
        <p:sp>
          <p:nvSpPr>
            <p:cNvPr id="15" name="TextBox 2">
              <a:extLst>
                <a:ext uri="{FF2B5EF4-FFF2-40B4-BE49-F238E27FC236}">
                  <a16:creationId xmlns:a16="http://schemas.microsoft.com/office/drawing/2014/main" id="{9A929B6D-A372-4F32-9BD4-78B373477657}"/>
                </a:ext>
              </a:extLst>
            </p:cNvPr>
            <p:cNvSpPr txBox="1"/>
            <p:nvPr/>
          </p:nvSpPr>
          <p:spPr>
            <a:xfrm>
              <a:off x="625038" y="2314703"/>
              <a:ext cx="3752487" cy="3139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Simple Portfolio</a:t>
              </a:r>
            </a:p>
          </p:txBody>
        </p:sp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DF6587D4-A60E-4E63-BC8B-E9FD7DBDCE90}"/>
                </a:ext>
              </a:extLst>
            </p:cNvPr>
            <p:cNvSpPr txBox="1"/>
            <p:nvPr/>
          </p:nvSpPr>
          <p:spPr>
            <a:xfrm>
              <a:off x="1143274" y="2709412"/>
              <a:ext cx="2537725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25208EBA-FA96-406A-A637-ADDD00E871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51"/>
          <a:stretch/>
        </p:blipFill>
        <p:spPr>
          <a:xfrm>
            <a:off x="7160258" y="1352937"/>
            <a:ext cx="4867619" cy="551913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317026D-EE92-4769-8685-B8E6E44C9A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69" y="4403527"/>
            <a:ext cx="3183200" cy="24122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7">
            <a:extLst>
              <a:ext uri="{FF2B5EF4-FFF2-40B4-BE49-F238E27FC236}">
                <a16:creationId xmlns:a16="http://schemas.microsoft.com/office/drawing/2014/main" id="{71382C30-8C33-403B-BC6D-A7BE7F27AE84}"/>
              </a:ext>
            </a:extLst>
          </p:cNvPr>
          <p:cNvSpPr/>
          <p:nvPr/>
        </p:nvSpPr>
        <p:spPr>
          <a:xfrm>
            <a:off x="7833984" y="1059048"/>
            <a:ext cx="3689485" cy="5794241"/>
          </a:xfrm>
          <a:prstGeom prst="rect">
            <a:avLst/>
          </a:prstGeom>
          <a:solidFill>
            <a:srgbClr val="004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020B3E9-BDE9-4E4A-A9DB-8966FA9EB85A}"/>
              </a:ext>
            </a:extLst>
          </p:cNvPr>
          <p:cNvSpPr/>
          <p:nvPr/>
        </p:nvSpPr>
        <p:spPr>
          <a:xfrm>
            <a:off x="571500" y="1063758"/>
            <a:ext cx="3689485" cy="5794241"/>
          </a:xfrm>
          <a:prstGeom prst="rect">
            <a:avLst/>
          </a:prstGeom>
          <a:solidFill>
            <a:srgbClr val="004C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F74CC8D-435E-407C-8C26-3825FA50263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339507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lvl="0" indent="0" algn="ctr">
              <a:buNone/>
            </a:pPr>
            <a:r>
              <a:rPr lang="en-US" sz="540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Infographic Style</a:t>
            </a:r>
          </a:p>
        </p:txBody>
      </p:sp>
      <p:sp>
        <p:nvSpPr>
          <p:cNvPr id="6" name="TextBox 70">
            <a:extLst>
              <a:ext uri="{FF2B5EF4-FFF2-40B4-BE49-F238E27FC236}">
                <a16:creationId xmlns:a16="http://schemas.microsoft.com/office/drawing/2014/main" id="{5F3EFCA7-1A8D-4A88-9988-8F2951B624B8}"/>
              </a:ext>
            </a:extLst>
          </p:cNvPr>
          <p:cNvSpPr txBox="1"/>
          <p:nvPr/>
        </p:nvSpPr>
        <p:spPr>
          <a:xfrm>
            <a:off x="6432868" y="2479066"/>
            <a:ext cx="4701863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chemeClr val="bg1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Content  Here</a:t>
            </a:r>
          </a:p>
        </p:txBody>
      </p:sp>
      <p:sp>
        <p:nvSpPr>
          <p:cNvPr id="7" name="TextBox 71">
            <a:extLst>
              <a:ext uri="{FF2B5EF4-FFF2-40B4-BE49-F238E27FC236}">
                <a16:creationId xmlns:a16="http://schemas.microsoft.com/office/drawing/2014/main" id="{2B05D6C8-B170-4324-A589-7DA28688E301}"/>
              </a:ext>
            </a:extLst>
          </p:cNvPr>
          <p:cNvSpPr txBox="1"/>
          <p:nvPr/>
        </p:nvSpPr>
        <p:spPr>
          <a:xfrm>
            <a:off x="8521799" y="2701430"/>
            <a:ext cx="2612921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 dirty="0">
                <a:solidFill>
                  <a:schemeClr val="bg1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9" name="TextBox 70">
            <a:extLst>
              <a:ext uri="{FF2B5EF4-FFF2-40B4-BE49-F238E27FC236}">
                <a16:creationId xmlns:a16="http://schemas.microsoft.com/office/drawing/2014/main" id="{1E8BA80F-9A98-4754-97FD-3F5EFEFD90FA}"/>
              </a:ext>
            </a:extLst>
          </p:cNvPr>
          <p:cNvSpPr txBox="1"/>
          <p:nvPr/>
        </p:nvSpPr>
        <p:spPr>
          <a:xfrm>
            <a:off x="1057302" y="2479066"/>
            <a:ext cx="4701863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chemeClr val="bg1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Content  Here</a:t>
            </a:r>
          </a:p>
        </p:txBody>
      </p:sp>
      <p:sp>
        <p:nvSpPr>
          <p:cNvPr id="10" name="TextBox 71">
            <a:extLst>
              <a:ext uri="{FF2B5EF4-FFF2-40B4-BE49-F238E27FC236}">
                <a16:creationId xmlns:a16="http://schemas.microsoft.com/office/drawing/2014/main" id="{951884C9-1D60-433A-9E48-780956DF8844}"/>
              </a:ext>
            </a:extLst>
          </p:cNvPr>
          <p:cNvSpPr txBox="1"/>
          <p:nvPr/>
        </p:nvSpPr>
        <p:spPr>
          <a:xfrm>
            <a:off x="1057302" y="2701430"/>
            <a:ext cx="2389375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 dirty="0">
                <a:solidFill>
                  <a:schemeClr val="bg1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You can simply impress your audience and add a unique zing and appeal to your Presentations.  </a:t>
            </a:r>
          </a:p>
        </p:txBody>
      </p:sp>
      <p:grpSp>
        <p:nvGrpSpPr>
          <p:cNvPr id="11" name="Group 64">
            <a:extLst>
              <a:ext uri="{FF2B5EF4-FFF2-40B4-BE49-F238E27FC236}">
                <a16:creationId xmlns:a16="http://schemas.microsoft.com/office/drawing/2014/main" id="{058A0F81-03B6-40B2-850A-250E01401491}"/>
              </a:ext>
            </a:extLst>
          </p:cNvPr>
          <p:cNvGrpSpPr/>
          <p:nvPr/>
        </p:nvGrpSpPr>
        <p:grpSpPr>
          <a:xfrm>
            <a:off x="1004020" y="5046299"/>
            <a:ext cx="2267785" cy="1053361"/>
            <a:chOff x="1004020" y="5046299"/>
            <a:chExt cx="2267785" cy="1053361"/>
          </a:xfrm>
        </p:grpSpPr>
        <p:sp>
          <p:nvSpPr>
            <p:cNvPr id="12" name="TextBox 70">
              <a:extLst>
                <a:ext uri="{FF2B5EF4-FFF2-40B4-BE49-F238E27FC236}">
                  <a16:creationId xmlns:a16="http://schemas.microsoft.com/office/drawing/2014/main" id="{BB985A63-073D-44CC-86CF-E66676663193}"/>
                </a:ext>
              </a:extLst>
            </p:cNvPr>
            <p:cNvSpPr txBox="1"/>
            <p:nvPr/>
          </p:nvSpPr>
          <p:spPr>
            <a:xfrm>
              <a:off x="1004020" y="5046299"/>
              <a:ext cx="2267785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chemeClr val="bg1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3" name="TextBox 71">
              <a:extLst>
                <a:ext uri="{FF2B5EF4-FFF2-40B4-BE49-F238E27FC236}">
                  <a16:creationId xmlns:a16="http://schemas.microsoft.com/office/drawing/2014/main" id="{FA2503F6-56C7-4990-9EBF-CF0E046EB506}"/>
                </a:ext>
              </a:extLst>
            </p:cNvPr>
            <p:cNvSpPr txBox="1"/>
            <p:nvPr/>
          </p:nvSpPr>
          <p:spPr>
            <a:xfrm>
              <a:off x="1004020" y="5268663"/>
              <a:ext cx="2267785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chemeClr val="bg1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4" name="Group 64">
            <a:extLst>
              <a:ext uri="{FF2B5EF4-FFF2-40B4-BE49-F238E27FC236}">
                <a16:creationId xmlns:a16="http://schemas.microsoft.com/office/drawing/2014/main" id="{FD8BD57F-1AB1-42D2-A8C0-F68857876F1F}"/>
              </a:ext>
            </a:extLst>
          </p:cNvPr>
          <p:cNvGrpSpPr/>
          <p:nvPr/>
        </p:nvGrpSpPr>
        <p:grpSpPr>
          <a:xfrm>
            <a:off x="8866936" y="5048658"/>
            <a:ext cx="2267785" cy="1053361"/>
            <a:chOff x="8866936" y="5048658"/>
            <a:chExt cx="2267785" cy="1053361"/>
          </a:xfrm>
        </p:grpSpPr>
        <p:sp>
          <p:nvSpPr>
            <p:cNvPr id="15" name="TextBox 70">
              <a:extLst>
                <a:ext uri="{FF2B5EF4-FFF2-40B4-BE49-F238E27FC236}">
                  <a16:creationId xmlns:a16="http://schemas.microsoft.com/office/drawing/2014/main" id="{50783A0A-6539-4330-9305-B5774366E86F}"/>
                </a:ext>
              </a:extLst>
            </p:cNvPr>
            <p:cNvSpPr txBox="1"/>
            <p:nvPr/>
          </p:nvSpPr>
          <p:spPr>
            <a:xfrm>
              <a:off x="8866936" y="5048658"/>
              <a:ext cx="2267785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chemeClr val="bg1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6" name="TextBox 71">
              <a:extLst>
                <a:ext uri="{FF2B5EF4-FFF2-40B4-BE49-F238E27FC236}">
                  <a16:creationId xmlns:a16="http://schemas.microsoft.com/office/drawing/2014/main" id="{2827AD19-9FEC-47A8-96E0-1C3F5FD661A9}"/>
                </a:ext>
              </a:extLst>
            </p:cNvPr>
            <p:cNvSpPr txBox="1"/>
            <p:nvPr/>
          </p:nvSpPr>
          <p:spPr>
            <a:xfrm>
              <a:off x="8866936" y="5271022"/>
              <a:ext cx="2267785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chemeClr val="bg1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8C74D81A-98CA-4C3A-B026-21CB9B9180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9936" y="1113889"/>
            <a:ext cx="4371150" cy="574411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A3F573C-D836-45B4-85FA-E452A46F20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248" y="1157244"/>
            <a:ext cx="1257508" cy="127846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E330EC0-7A7D-4FA8-A3D7-89CD3B3AF4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302" y="3679753"/>
            <a:ext cx="1257508" cy="1278467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E43D2DF-C7CA-44F9-A207-16D647EF56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7190" y="3679753"/>
            <a:ext cx="1257508" cy="1278467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F089F69E-E8DC-4E99-8FC4-BEBD4C2B9D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7190" y="1110161"/>
            <a:ext cx="1257508" cy="12784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42CFCEA0-D010-4F77-8A18-E39073F8E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" y="-1"/>
            <a:ext cx="12191996" cy="6858001"/>
          </a:xfrm>
          <a:prstGeom prst="rect">
            <a:avLst/>
          </a:prstGeom>
        </p:spPr>
      </p:pic>
      <p:sp>
        <p:nvSpPr>
          <p:cNvPr id="3" name="Rectangle: Top Corners Rounded 4">
            <a:extLst>
              <a:ext uri="{FF2B5EF4-FFF2-40B4-BE49-F238E27FC236}">
                <a16:creationId xmlns:a16="http://schemas.microsoft.com/office/drawing/2014/main" id="{E782079B-3F0A-44C1-87D1-A7AB163FAF61}"/>
              </a:ext>
            </a:extLst>
          </p:cNvPr>
          <p:cNvSpPr/>
          <p:nvPr/>
        </p:nvSpPr>
        <p:spPr>
          <a:xfrm rot="5400013">
            <a:off x="1548042" y="126206"/>
            <a:ext cx="3509503" cy="6605589"/>
          </a:xfrm>
          <a:custGeom>
            <a:avLst>
              <a:gd name="f9" fmla="val 50000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4" name="Rectangle: Top Corners Rounded 2">
            <a:extLst>
              <a:ext uri="{FF2B5EF4-FFF2-40B4-BE49-F238E27FC236}">
                <a16:creationId xmlns:a16="http://schemas.microsoft.com/office/drawing/2014/main" id="{F2A214A0-15E3-4D3D-B13C-17DA572599B3}"/>
              </a:ext>
            </a:extLst>
          </p:cNvPr>
          <p:cNvSpPr/>
          <p:nvPr/>
        </p:nvSpPr>
        <p:spPr>
          <a:xfrm rot="5400013">
            <a:off x="1621634" y="245270"/>
            <a:ext cx="3124193" cy="6367460"/>
          </a:xfrm>
          <a:custGeom>
            <a:avLst>
              <a:gd name="f9" fmla="val 50000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7 0 f37"/>
              <a:gd name="f40" fmla="+- f28 0 f38"/>
              <a:gd name="f41" fmla="+- f37 0 f38"/>
              <a:gd name="f42" fmla="*/ f37 29289 1"/>
              <a:gd name="f43" fmla="*/ f38 29289 1"/>
              <a:gd name="f44" fmla="*/ f37 f24 1"/>
              <a:gd name="f45" fmla="*/ f38 f24 1"/>
              <a:gd name="f46" fmla="*/ f42 1 100000"/>
              <a:gd name="f47" fmla="*/ f43 1 100000"/>
              <a:gd name="f48" fmla="*/ f39 f24 1"/>
              <a:gd name="f49" fmla="*/ f40 f24 1"/>
              <a:gd name="f50" fmla="?: f41 f46 f47"/>
              <a:gd name="f51" fmla="+- f28 0 f47"/>
              <a:gd name="f52" fmla="*/ f46 f24 1"/>
              <a:gd name="f53" fmla="+- f27 0 f50"/>
              <a:gd name="f54" fmla="*/ f50 f24 1"/>
              <a:gd name="f55" fmla="*/ f51 f24 1"/>
              <a:gd name="f56" fmla="*/ f5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2" r="f56" b="f55"/>
            <a:pathLst>
              <a:path>
                <a:moveTo>
                  <a:pt x="f44" y="f29"/>
                </a:moveTo>
                <a:lnTo>
                  <a:pt x="f48" y="f29"/>
                </a:lnTo>
                <a:arcTo wR="f44" hR="f44" stAng="f4" swAng="f3"/>
                <a:lnTo>
                  <a:pt x="f32" y="f49"/>
                </a:lnTo>
                <a:arcTo wR="f45" hR="f45" stAng="f8" swAng="f3"/>
                <a:lnTo>
                  <a:pt x="f45" y="f33"/>
                </a:lnTo>
                <a:arcTo wR="f45" hR="f45" stAng="f3" swAng="f3"/>
                <a:lnTo>
                  <a:pt x="f29" y="f44"/>
                </a:lnTo>
                <a:arcTo wR="f44" hR="f44" stAng="f2" swAng="f3"/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 Unicode M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E0DDAB9-62A5-4FF3-AE14-7F0F3EEBE948}"/>
              </a:ext>
            </a:extLst>
          </p:cNvPr>
          <p:cNvSpPr txBox="1"/>
          <p:nvPr/>
        </p:nvSpPr>
        <p:spPr>
          <a:xfrm>
            <a:off x="7031196" y="4186168"/>
            <a:ext cx="4635459" cy="6669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67" b="0" i="0" u="none" strike="noStrike" kern="1200" cap="none" spc="0" baseline="0" dirty="0">
                <a:uFillTx/>
                <a:latin typeface="Arial"/>
                <a:ea typeface="Arial Unicode MS"/>
                <a:cs typeface="Arial" panose="020B0604020202020204" pitchFamily="34" charset="0"/>
              </a:rPr>
              <a:t>L</a:t>
            </a:r>
            <a:r>
              <a:rPr lang="en-US" sz="1867" b="0" i="0" u="none" strike="noStrike" kern="1200" cap="none" spc="0" baseline="0" dirty="0">
                <a:uFillTx/>
                <a:latin typeface="Arial"/>
                <a:ea typeface="Arial Unicode MS"/>
                <a:cs typeface="Arial" panose="020B0604020202020204" pitchFamily="34" charset="0"/>
              </a:rPr>
              <a:t>OREM IPSUM DOLOR SIT AMET, CU USU AGAM INTEGRE IMPEDIT.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7246896-390C-4D0B-BA17-D7DD146E143F}"/>
              </a:ext>
            </a:extLst>
          </p:cNvPr>
          <p:cNvGrpSpPr/>
          <p:nvPr/>
        </p:nvGrpSpPr>
        <p:grpSpPr>
          <a:xfrm>
            <a:off x="7031196" y="2710391"/>
            <a:ext cx="4635459" cy="1437216"/>
            <a:chOff x="7031196" y="2710391"/>
            <a:chExt cx="4635459" cy="1437216"/>
          </a:xfrm>
        </p:grpSpPr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BF572B4E-A438-47CA-89F7-BC7123282DE2}"/>
                </a:ext>
              </a:extLst>
            </p:cNvPr>
            <p:cNvSpPr txBox="1"/>
            <p:nvPr/>
          </p:nvSpPr>
          <p:spPr>
            <a:xfrm>
              <a:off x="7031196" y="2710391"/>
              <a:ext cx="4635459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5400" b="1" i="0" u="none" strike="noStrike" kern="1200" cap="none" spc="0" baseline="0">
                  <a:solidFill>
                    <a:srgbClr val="0070C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AWESOME</a:t>
              </a: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7FABC451-D68C-4505-921E-862013A5B932}"/>
                </a:ext>
              </a:extLst>
            </p:cNvPr>
            <p:cNvSpPr txBox="1"/>
            <p:nvPr/>
          </p:nvSpPr>
          <p:spPr>
            <a:xfrm>
              <a:off x="7031196" y="3439725"/>
              <a:ext cx="4635459" cy="70788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4000" b="1" i="0" u="none" strike="noStrike" kern="1200" cap="none" spc="0" baseline="0">
                  <a:solidFill>
                    <a:srgbClr val="0070C0"/>
                  </a:solidFill>
                  <a:uFillTx/>
                  <a:latin typeface="Arial"/>
                  <a:ea typeface="Arial Unicode MS"/>
                  <a:cs typeface="Arial" panose="020B0604020202020204" pitchFamily="34" charset="0"/>
                </a:rPr>
                <a:t>PRESENTATION</a:t>
              </a:r>
              <a:endParaRPr lang="en-US" sz="4000" b="1" i="0" u="none" strike="noStrike" kern="1200" cap="none" spc="0" baseline="0">
                <a:solidFill>
                  <a:srgbClr val="0070C0"/>
                </a:solidFill>
                <a:uFillTx/>
                <a:latin typeface="Arial"/>
                <a:ea typeface="Arial Unicode MS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id="{3569C6E8-6F73-44D8-BF6D-291607026EFC}"/>
              </a:ext>
            </a:extLst>
          </p:cNvPr>
          <p:cNvSpPr txBox="1"/>
          <p:nvPr/>
        </p:nvSpPr>
        <p:spPr>
          <a:xfrm>
            <a:off x="337120" y="2656005"/>
            <a:ext cx="3123532" cy="17235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35999" bIns="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We Create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Quality Professional 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  <a:ea typeface="Arial Unicode MS"/>
                <a:cs typeface="Arial" panose="020B0604020202020204" pitchFamily="34" charset="0"/>
              </a:rPr>
              <a:t>PPT Presentation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0058B065-C4CD-42AE-A540-BE63982FBCCC}"/>
              </a:ext>
            </a:extLst>
          </p:cNvPr>
          <p:cNvSpPr txBox="1"/>
          <p:nvPr/>
        </p:nvSpPr>
        <p:spPr>
          <a:xfrm>
            <a:off x="7031196" y="2004849"/>
            <a:ext cx="4635459" cy="6669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67" b="0" i="0" u="none" strike="noStrike" kern="1200" cap="none" spc="0" baseline="0">
                <a:uFillTx/>
                <a:latin typeface="Arial"/>
                <a:ea typeface="Arial Unicode MS"/>
                <a:cs typeface="Arial" panose="020B0604020202020204" pitchFamily="34" charset="0"/>
              </a:rPr>
              <a:t>L</a:t>
            </a:r>
            <a:r>
              <a:rPr lang="en-US" sz="1867" b="0" i="0" u="none" strike="noStrike" kern="1200" cap="none" spc="0" baseline="0">
                <a:uFillTx/>
                <a:latin typeface="Arial"/>
                <a:ea typeface="Arial Unicode MS"/>
                <a:cs typeface="Arial" panose="020B0604020202020204" pitchFamily="34" charset="0"/>
              </a:rPr>
              <a:t>OREM IPSUM DOLOR SIT AMET, CU USU AGAM INTEGRE IMPEDIT.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9B76C02-7075-49D2-8EA3-3D9483DE1350}"/>
              </a:ext>
            </a:extLst>
          </p:cNvPr>
          <p:cNvSpPr/>
          <p:nvPr/>
        </p:nvSpPr>
        <p:spPr>
          <a:xfrm>
            <a:off x="0" y="6087288"/>
            <a:ext cx="12191996" cy="7707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41"/>
              <a:gd name="f7" fmla="val 277"/>
              <a:gd name="f8" fmla="val 2595"/>
              <a:gd name="f9" fmla="val 139"/>
              <a:gd name="f10" fmla="val 2932"/>
              <a:gd name="f11" fmla="val 2830"/>
              <a:gd name="f12" fmla="val 2731"/>
              <a:gd name="f13" fmla="val 34"/>
              <a:gd name="f14" fmla="val 2650"/>
              <a:gd name="f15" fmla="val 96"/>
              <a:gd name="f16" fmla="+- 0 0 -90"/>
              <a:gd name="f17" fmla="*/ f3 1 3841"/>
              <a:gd name="f18" fmla="*/ f4 1 277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3841"/>
              <a:gd name="f27" fmla="*/ f23 1 277"/>
              <a:gd name="f28" fmla="*/ 2595 f24 1"/>
              <a:gd name="f29" fmla="*/ 139 f23 1"/>
              <a:gd name="f30" fmla="*/ 0 f24 1"/>
              <a:gd name="f31" fmla="*/ 277 f23 1"/>
              <a:gd name="f32" fmla="*/ 3841 f24 1"/>
              <a:gd name="f33" fmla="*/ 0 f23 1"/>
              <a:gd name="f34" fmla="*/ 2932 f24 1"/>
              <a:gd name="f35" fmla="*/ 2650 f24 1"/>
              <a:gd name="f36" fmla="*/ 96 f23 1"/>
              <a:gd name="f37" fmla="+- f25 0 f1"/>
              <a:gd name="f38" fmla="*/ f28 1 3841"/>
              <a:gd name="f39" fmla="*/ f29 1 277"/>
              <a:gd name="f40" fmla="*/ f30 1 3841"/>
              <a:gd name="f41" fmla="*/ f31 1 277"/>
              <a:gd name="f42" fmla="*/ f32 1 3841"/>
              <a:gd name="f43" fmla="*/ f33 1 277"/>
              <a:gd name="f44" fmla="*/ f34 1 3841"/>
              <a:gd name="f45" fmla="*/ f35 1 3841"/>
              <a:gd name="f46" fmla="*/ f36 1 277"/>
              <a:gd name="f47" fmla="*/ 0 1 f26"/>
              <a:gd name="f48" fmla="*/ f20 1 f26"/>
              <a:gd name="f49" fmla="*/ 0 1 f27"/>
              <a:gd name="f50" fmla="*/ f21 1 f27"/>
              <a:gd name="f51" fmla="*/ f38 1 f26"/>
              <a:gd name="f52" fmla="*/ f39 1 f27"/>
              <a:gd name="f53" fmla="*/ f40 1 f26"/>
              <a:gd name="f54" fmla="*/ f41 1 f27"/>
              <a:gd name="f55" fmla="*/ f42 1 f26"/>
              <a:gd name="f56" fmla="*/ f43 1 f27"/>
              <a:gd name="f57" fmla="*/ f44 1 f26"/>
              <a:gd name="f58" fmla="*/ f45 1 f26"/>
              <a:gd name="f59" fmla="*/ f46 1 f27"/>
              <a:gd name="f60" fmla="*/ f47 f17 1"/>
              <a:gd name="f61" fmla="*/ f48 f17 1"/>
              <a:gd name="f62" fmla="*/ f50 f18 1"/>
              <a:gd name="f63" fmla="*/ f49 f18 1"/>
              <a:gd name="f64" fmla="*/ f51 f17 1"/>
              <a:gd name="f65" fmla="*/ f52 f18 1"/>
              <a:gd name="f66" fmla="*/ f53 f17 1"/>
              <a:gd name="f67" fmla="*/ f54 f18 1"/>
              <a:gd name="f68" fmla="*/ f55 f17 1"/>
              <a:gd name="f69" fmla="*/ f56 f18 1"/>
              <a:gd name="f70" fmla="*/ f57 f17 1"/>
              <a:gd name="f71" fmla="*/ f58 f17 1"/>
              <a:gd name="f72" fmla="*/ f59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4" y="f65"/>
              </a:cxn>
              <a:cxn ang="f37">
                <a:pos x="f66" y="f65"/>
              </a:cxn>
              <a:cxn ang="f37">
                <a:pos x="f66" y="f67"/>
              </a:cxn>
              <a:cxn ang="f37">
                <a:pos x="f68" y="f67"/>
              </a:cxn>
              <a:cxn ang="f37">
                <a:pos x="f68" y="f69"/>
              </a:cxn>
              <a:cxn ang="f37">
                <a:pos x="f70" y="f69"/>
              </a:cxn>
              <a:cxn ang="f37">
                <a:pos x="f71" y="f72"/>
              </a:cxn>
              <a:cxn ang="f37">
                <a:pos x="f64" y="f65"/>
              </a:cxn>
            </a:cxnLst>
            <a:rect l="f60" t="f63" r="f61" b="f62"/>
            <a:pathLst>
              <a:path w="3841" h="277">
                <a:moveTo>
                  <a:pt x="f8" y="f9"/>
                </a:moveTo>
                <a:cubicBezTo>
                  <a:pt x="f5" y="f9"/>
                  <a:pt x="f5" y="f9"/>
                  <a:pt x="f5" y="f9"/>
                </a:cubicBezTo>
                <a:cubicBezTo>
                  <a:pt x="f5" y="f7"/>
                  <a:pt x="f5" y="f7"/>
                  <a:pt x="f5" y="f7"/>
                </a:cubicBezTo>
                <a:cubicBezTo>
                  <a:pt x="f6" y="f7"/>
                  <a:pt x="f6" y="f7"/>
                  <a:pt x="f6" y="f7"/>
                </a:cubicBezTo>
                <a:cubicBezTo>
                  <a:pt x="f6" y="f5"/>
                  <a:pt x="f6" y="f5"/>
                  <a:pt x="f6" y="f5"/>
                </a:cubicBezTo>
                <a:cubicBezTo>
                  <a:pt x="f10" y="f5"/>
                  <a:pt x="f10" y="f5"/>
                  <a:pt x="f10" y="f5"/>
                </a:cubicBezTo>
                <a:cubicBezTo>
                  <a:pt x="f11" y="f5"/>
                  <a:pt x="f12" y="f13"/>
                  <a:pt x="f14" y="f15"/>
                </a:cubicBezTo>
                <a:lnTo>
                  <a:pt x="f8" y="f9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B9E6675-33D0-48BA-BFA2-0F00A40FC4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470" y="1533196"/>
            <a:ext cx="8139327" cy="54160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ntents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5650</TotalTime>
  <Words>1836</Words>
  <Application>Microsoft Office PowerPoint</Application>
  <PresentationFormat>Panorámica</PresentationFormat>
  <Paragraphs>246</Paragraphs>
  <Slides>24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Arial (Títulos)</vt:lpstr>
      <vt:lpstr>Arial Black</vt:lpstr>
      <vt:lpstr>Bahnschrift</vt:lpstr>
      <vt:lpstr>Barlow</vt:lpstr>
      <vt:lpstr>Calibri</vt:lpstr>
      <vt:lpstr>Raleway</vt:lpstr>
      <vt:lpstr>Roboto</vt:lpstr>
      <vt:lpstr>Source Sans Pro</vt:lpstr>
      <vt:lpstr>Wingdings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gastronomia colombia</dc:title>
  <dc:creator>slidesppt</dc:creator>
  <cp:lastModifiedBy>Franklin</cp:lastModifiedBy>
  <cp:revision>234</cp:revision>
  <dcterms:created xsi:type="dcterms:W3CDTF">2020-01-20T05:08:25Z</dcterms:created>
  <dcterms:modified xsi:type="dcterms:W3CDTF">2024-03-18T14:30:41Z</dcterms:modified>
  <cp:category>slidesppt.net</cp:category>
</cp:coreProperties>
</file>