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2" r:id="rId4"/>
    <p:sldId id="279" r:id="rId5"/>
    <p:sldId id="368" r:id="rId6"/>
    <p:sldId id="339" r:id="rId7"/>
    <p:sldId id="295" r:id="rId8"/>
    <p:sldId id="359" r:id="rId9"/>
    <p:sldId id="370" r:id="rId10"/>
    <p:sldId id="317" r:id="rId11"/>
    <p:sldId id="358" r:id="rId12"/>
    <p:sldId id="301" r:id="rId13"/>
    <p:sldId id="290" r:id="rId14"/>
    <p:sldId id="357" r:id="rId15"/>
    <p:sldId id="308" r:id="rId16"/>
    <p:sldId id="309" r:id="rId17"/>
    <p:sldId id="356" r:id="rId18"/>
    <p:sldId id="361" r:id="rId19"/>
    <p:sldId id="1079" r:id="rId20"/>
    <p:sldId id="1071" r:id="rId21"/>
    <p:sldId id="1081" r:id="rId22"/>
    <p:sldId id="436" r:id="rId23"/>
    <p:sldId id="437" r:id="rId24"/>
    <p:sldId id="10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E"/>
    <a:srgbClr val="872705"/>
    <a:srgbClr val="FFF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9" autoAdjust="0"/>
    <p:restoredTop sz="92645" autoAdjust="0"/>
  </p:normalViewPr>
  <p:slideViewPr>
    <p:cSldViewPr snapToGrid="0">
      <p:cViewPr varScale="1">
        <p:scale>
          <a:sx n="63" d="100"/>
          <a:sy n="6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D4707-F4D7-4682-8925-4F7BE3F7021D}" type="datetimeFigureOut">
              <a:rPr lang="LID4096" smtClean="0"/>
              <a:t>12/28/2023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E3B34-D2EB-4260-AE08-E318919FD8C6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053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628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664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73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698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914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91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3739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8048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0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599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28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72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4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100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1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403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735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722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591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268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431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41705-DA2D-4887-9B26-1ED243E94DC7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51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170" y="1041400"/>
            <a:ext cx="6640287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7170" y="3521075"/>
            <a:ext cx="66402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0C90FDC-3320-4DEC-BCCF-AC10C1E1BAFA}"/>
              </a:ext>
            </a:extLst>
          </p:cNvPr>
          <p:cNvGrpSpPr/>
          <p:nvPr userDrawn="1"/>
        </p:nvGrpSpPr>
        <p:grpSpPr>
          <a:xfrm>
            <a:off x="1" y="79513"/>
            <a:ext cx="12191999" cy="313534"/>
            <a:chOff x="0" y="7634288"/>
            <a:chExt cx="14014452" cy="657225"/>
          </a:xfrm>
          <a:solidFill>
            <a:srgbClr val="FF773E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B8FBA40-1CEF-4B72-9FF8-8DD763EE5C14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2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55A14B7-C8B9-45F7-B3AC-FA41E7539BE0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2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3447689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5981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-7648" y="6194426"/>
            <a:ext cx="11109326" cy="681038"/>
            <a:chOff x="-7648" y="6194426"/>
            <a:chExt cx="11109326" cy="681038"/>
          </a:xfrm>
        </p:grpSpPr>
        <p:sp>
          <p:nvSpPr>
            <p:cNvPr id="7" name="Freeform 5"/>
            <p:cNvSpPr/>
            <p:nvPr userDrawn="1"/>
          </p:nvSpPr>
          <p:spPr bwMode="auto">
            <a:xfrm>
              <a:off x="-7648" y="6756401"/>
              <a:ext cx="11109326" cy="119063"/>
            </a:xfrm>
            <a:custGeom>
              <a:avLst/>
              <a:gdLst>
                <a:gd name="T0" fmla="*/ 0 w 6998"/>
                <a:gd name="T1" fmla="*/ 75 h 75"/>
                <a:gd name="T2" fmla="*/ 6998 w 6998"/>
                <a:gd name="T3" fmla="*/ 75 h 75"/>
                <a:gd name="T4" fmla="*/ 6998 w 6998"/>
                <a:gd name="T5" fmla="*/ 0 h 75"/>
                <a:gd name="T6" fmla="*/ 0 w 6998"/>
                <a:gd name="T7" fmla="*/ 0 h 75"/>
                <a:gd name="T8" fmla="*/ 0 w 6998"/>
                <a:gd name="T9" fmla="*/ 75 h 75"/>
                <a:gd name="T10" fmla="*/ 0 w 6998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8" h="75">
                  <a:moveTo>
                    <a:pt x="0" y="75"/>
                  </a:moveTo>
                  <a:lnTo>
                    <a:pt x="6998" y="75"/>
                  </a:lnTo>
                  <a:lnTo>
                    <a:pt x="699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/>
            <p:nvPr userDrawn="1"/>
          </p:nvSpPr>
          <p:spPr bwMode="auto">
            <a:xfrm>
              <a:off x="-1298" y="6464301"/>
              <a:ext cx="5556250" cy="158750"/>
            </a:xfrm>
            <a:custGeom>
              <a:avLst/>
              <a:gdLst>
                <a:gd name="T0" fmla="*/ 0 w 3500"/>
                <a:gd name="T1" fmla="*/ 100 h 100"/>
                <a:gd name="T2" fmla="*/ 3500 w 3500"/>
                <a:gd name="T3" fmla="*/ 100 h 100"/>
                <a:gd name="T4" fmla="*/ 3500 w 3500"/>
                <a:gd name="T5" fmla="*/ 0 h 100"/>
                <a:gd name="T6" fmla="*/ 0 w 3500"/>
                <a:gd name="T7" fmla="*/ 0 h 100"/>
                <a:gd name="T8" fmla="*/ 0 w 3500"/>
                <a:gd name="T9" fmla="*/ 100 h 100"/>
                <a:gd name="T10" fmla="*/ 0 w 35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0" h="100">
                  <a:moveTo>
                    <a:pt x="0" y="100"/>
                  </a:moveTo>
                  <a:lnTo>
                    <a:pt x="3500" y="100"/>
                  </a:lnTo>
                  <a:lnTo>
                    <a:pt x="350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/>
            <p:nvPr userDrawn="1"/>
          </p:nvSpPr>
          <p:spPr bwMode="auto">
            <a:xfrm>
              <a:off x="722" y="6194426"/>
              <a:ext cx="2636838" cy="123825"/>
            </a:xfrm>
            <a:custGeom>
              <a:avLst/>
              <a:gdLst>
                <a:gd name="T0" fmla="*/ 0 w 1661"/>
                <a:gd name="T1" fmla="*/ 78 h 78"/>
                <a:gd name="T2" fmla="*/ 1661 w 1661"/>
                <a:gd name="T3" fmla="*/ 78 h 78"/>
                <a:gd name="T4" fmla="*/ 1661 w 1661"/>
                <a:gd name="T5" fmla="*/ 0 h 78"/>
                <a:gd name="T6" fmla="*/ 0 w 1661"/>
                <a:gd name="T7" fmla="*/ 0 h 78"/>
                <a:gd name="T8" fmla="*/ 0 w 1661"/>
                <a:gd name="T9" fmla="*/ 78 h 78"/>
                <a:gd name="T10" fmla="*/ 0 w 1661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78">
                  <a:moveTo>
                    <a:pt x="0" y="78"/>
                  </a:moveTo>
                  <a:lnTo>
                    <a:pt x="1661" y="78"/>
                  </a:lnTo>
                  <a:lnTo>
                    <a:pt x="166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1588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021" y="7850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8836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58170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691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grpSp>
        <p:nvGrpSpPr>
          <p:cNvPr id="8" name="Grupo 7"/>
          <p:cNvGrpSpPr/>
          <p:nvPr userDrawn="1"/>
        </p:nvGrpSpPr>
        <p:grpSpPr>
          <a:xfrm>
            <a:off x="1" y="0"/>
            <a:ext cx="12192000" cy="581891"/>
            <a:chOff x="0" y="7634288"/>
            <a:chExt cx="14014452" cy="657225"/>
          </a:xfrm>
        </p:grpSpPr>
        <p:sp>
          <p:nvSpPr>
            <p:cNvPr id="5" name="Freeform 5"/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2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2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3327062" y="7680326"/>
              <a:ext cx="600075" cy="503238"/>
            </a:xfrm>
            <a:custGeom>
              <a:avLst/>
              <a:gdLst>
                <a:gd name="T0" fmla="*/ 68 w 160"/>
                <a:gd name="T1" fmla="*/ 126 h 132"/>
                <a:gd name="T2" fmla="*/ 46 w 160"/>
                <a:gd name="T3" fmla="*/ 122 h 132"/>
                <a:gd name="T4" fmla="*/ 10 w 160"/>
                <a:gd name="T5" fmla="*/ 105 h 132"/>
                <a:gd name="T6" fmla="*/ 0 w 160"/>
                <a:gd name="T7" fmla="*/ 55 h 132"/>
                <a:gd name="T8" fmla="*/ 15 w 160"/>
                <a:gd name="T9" fmla="*/ 41 h 132"/>
                <a:gd name="T10" fmla="*/ 29 w 160"/>
                <a:gd name="T11" fmla="*/ 29 h 132"/>
                <a:gd name="T12" fmla="*/ 42 w 160"/>
                <a:gd name="T13" fmla="*/ 20 h 132"/>
                <a:gd name="T14" fmla="*/ 69 w 160"/>
                <a:gd name="T15" fmla="*/ 5 h 132"/>
                <a:gd name="T16" fmla="*/ 91 w 160"/>
                <a:gd name="T17" fmla="*/ 5 h 132"/>
                <a:gd name="T18" fmla="*/ 132 w 160"/>
                <a:gd name="T19" fmla="*/ 11 h 132"/>
                <a:gd name="T20" fmla="*/ 151 w 160"/>
                <a:gd name="T21" fmla="*/ 49 h 132"/>
                <a:gd name="T22" fmla="*/ 158 w 160"/>
                <a:gd name="T23" fmla="*/ 74 h 132"/>
                <a:gd name="T24" fmla="*/ 130 w 160"/>
                <a:gd name="T25" fmla="*/ 126 h 132"/>
                <a:gd name="T26" fmla="*/ 90 w 160"/>
                <a:gd name="T27" fmla="*/ 130 h 132"/>
                <a:gd name="T28" fmla="*/ 76 w 160"/>
                <a:gd name="T29" fmla="*/ 123 h 132"/>
                <a:gd name="T30" fmla="*/ 82 w 160"/>
                <a:gd name="T31" fmla="*/ 11 h 132"/>
                <a:gd name="T32" fmla="*/ 62 w 160"/>
                <a:gd name="T33" fmla="*/ 14 h 132"/>
                <a:gd name="T34" fmla="*/ 31 w 160"/>
                <a:gd name="T35" fmla="*/ 35 h 132"/>
                <a:gd name="T36" fmla="*/ 18 w 160"/>
                <a:gd name="T37" fmla="*/ 46 h 132"/>
                <a:gd name="T38" fmla="*/ 6 w 160"/>
                <a:gd name="T39" fmla="*/ 55 h 132"/>
                <a:gd name="T40" fmla="*/ 6 w 160"/>
                <a:gd name="T41" fmla="*/ 74 h 132"/>
                <a:gd name="T42" fmla="*/ 45 w 160"/>
                <a:gd name="T43" fmla="*/ 115 h 132"/>
                <a:gd name="T44" fmla="*/ 32 w 160"/>
                <a:gd name="T45" fmla="*/ 79 h 132"/>
                <a:gd name="T46" fmla="*/ 30 w 160"/>
                <a:gd name="T47" fmla="*/ 61 h 132"/>
                <a:gd name="T48" fmla="*/ 36 w 160"/>
                <a:gd name="T49" fmla="*/ 81 h 132"/>
                <a:gd name="T50" fmla="*/ 61 w 160"/>
                <a:gd name="T51" fmla="*/ 118 h 132"/>
                <a:gd name="T52" fmla="*/ 82 w 160"/>
                <a:gd name="T53" fmla="*/ 107 h 132"/>
                <a:gd name="T54" fmla="*/ 67 w 160"/>
                <a:gd name="T55" fmla="*/ 79 h 132"/>
                <a:gd name="T56" fmla="*/ 62 w 160"/>
                <a:gd name="T57" fmla="*/ 51 h 132"/>
                <a:gd name="T58" fmla="*/ 73 w 160"/>
                <a:gd name="T59" fmla="*/ 85 h 132"/>
                <a:gd name="T60" fmla="*/ 91 w 160"/>
                <a:gd name="T61" fmla="*/ 106 h 132"/>
                <a:gd name="T62" fmla="*/ 111 w 160"/>
                <a:gd name="T63" fmla="*/ 97 h 132"/>
                <a:gd name="T64" fmla="*/ 110 w 160"/>
                <a:gd name="T65" fmla="*/ 83 h 132"/>
                <a:gd name="T66" fmla="*/ 96 w 160"/>
                <a:gd name="T67" fmla="*/ 39 h 132"/>
                <a:gd name="T68" fmla="*/ 100 w 160"/>
                <a:gd name="T69" fmla="*/ 37 h 132"/>
                <a:gd name="T70" fmla="*/ 115 w 160"/>
                <a:gd name="T71" fmla="*/ 94 h 132"/>
                <a:gd name="T72" fmla="*/ 139 w 160"/>
                <a:gd name="T73" fmla="*/ 94 h 132"/>
                <a:gd name="T74" fmla="*/ 149 w 160"/>
                <a:gd name="T75" fmla="*/ 56 h 132"/>
                <a:gd name="T76" fmla="*/ 108 w 160"/>
                <a:gd name="T77" fmla="*/ 8 h 132"/>
                <a:gd name="T78" fmla="*/ 81 w 160"/>
                <a:gd name="T79" fmla="*/ 17 h 132"/>
                <a:gd name="T80" fmla="*/ 156 w 160"/>
                <a:gd name="T81" fmla="*/ 87 h 132"/>
                <a:gd name="T82" fmla="*/ 151 w 160"/>
                <a:gd name="T83" fmla="*/ 91 h 132"/>
                <a:gd name="T84" fmla="*/ 119 w 160"/>
                <a:gd name="T85" fmla="*/ 99 h 132"/>
                <a:gd name="T86" fmla="*/ 106 w 160"/>
                <a:gd name="T87" fmla="*/ 106 h 132"/>
                <a:gd name="T88" fmla="*/ 117 w 160"/>
                <a:gd name="T89" fmla="*/ 118 h 132"/>
                <a:gd name="T90" fmla="*/ 142 w 160"/>
                <a:gd name="T91" fmla="*/ 117 h 132"/>
                <a:gd name="T92" fmla="*/ 84 w 160"/>
                <a:gd name="T93" fmla="*/ 119 h 132"/>
                <a:gd name="T94" fmla="*/ 89 w 160"/>
                <a:gd name="T95" fmla="*/ 126 h 132"/>
                <a:gd name="T96" fmla="*/ 112 w 160"/>
                <a:gd name="T97" fmla="*/ 122 h 132"/>
                <a:gd name="T98" fmla="*/ 103 w 160"/>
                <a:gd name="T99" fmla="*/ 108 h 132"/>
                <a:gd name="T100" fmla="*/ 84 w 160"/>
                <a:gd name="T101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" h="132">
                  <a:moveTo>
                    <a:pt x="76" y="123"/>
                  </a:moveTo>
                  <a:cubicBezTo>
                    <a:pt x="74" y="124"/>
                    <a:pt x="71" y="126"/>
                    <a:pt x="68" y="126"/>
                  </a:cubicBezTo>
                  <a:cubicBezTo>
                    <a:pt x="62" y="128"/>
                    <a:pt x="56" y="126"/>
                    <a:pt x="50" y="122"/>
                  </a:cubicBezTo>
                  <a:cubicBezTo>
                    <a:pt x="48" y="121"/>
                    <a:pt x="47" y="121"/>
                    <a:pt x="46" y="122"/>
                  </a:cubicBezTo>
                  <a:cubicBezTo>
                    <a:pt x="40" y="123"/>
                    <a:pt x="34" y="123"/>
                    <a:pt x="28" y="121"/>
                  </a:cubicBezTo>
                  <a:cubicBezTo>
                    <a:pt x="19" y="118"/>
                    <a:pt x="14" y="112"/>
                    <a:pt x="10" y="105"/>
                  </a:cubicBezTo>
                  <a:cubicBezTo>
                    <a:pt x="5" y="96"/>
                    <a:pt x="2" y="87"/>
                    <a:pt x="1" y="77"/>
                  </a:cubicBezTo>
                  <a:cubicBezTo>
                    <a:pt x="0" y="70"/>
                    <a:pt x="0" y="63"/>
                    <a:pt x="0" y="55"/>
                  </a:cubicBezTo>
                  <a:cubicBezTo>
                    <a:pt x="0" y="53"/>
                    <a:pt x="1" y="50"/>
                    <a:pt x="3" y="48"/>
                  </a:cubicBezTo>
                  <a:cubicBezTo>
                    <a:pt x="6" y="45"/>
                    <a:pt x="11" y="43"/>
                    <a:pt x="15" y="41"/>
                  </a:cubicBezTo>
                  <a:cubicBezTo>
                    <a:pt x="16" y="40"/>
                    <a:pt x="17" y="39"/>
                    <a:pt x="18" y="38"/>
                  </a:cubicBezTo>
                  <a:cubicBezTo>
                    <a:pt x="21" y="35"/>
                    <a:pt x="25" y="31"/>
                    <a:pt x="29" y="29"/>
                  </a:cubicBezTo>
                  <a:cubicBezTo>
                    <a:pt x="31" y="29"/>
                    <a:pt x="33" y="27"/>
                    <a:pt x="35" y="26"/>
                  </a:cubicBezTo>
                  <a:cubicBezTo>
                    <a:pt x="38" y="25"/>
                    <a:pt x="40" y="23"/>
                    <a:pt x="42" y="20"/>
                  </a:cubicBezTo>
                  <a:cubicBezTo>
                    <a:pt x="47" y="16"/>
                    <a:pt x="52" y="12"/>
                    <a:pt x="57" y="8"/>
                  </a:cubicBezTo>
                  <a:cubicBezTo>
                    <a:pt x="60" y="5"/>
                    <a:pt x="65" y="5"/>
                    <a:pt x="69" y="5"/>
                  </a:cubicBezTo>
                  <a:cubicBezTo>
                    <a:pt x="75" y="4"/>
                    <a:pt x="80" y="4"/>
                    <a:pt x="86" y="5"/>
                  </a:cubicBezTo>
                  <a:cubicBezTo>
                    <a:pt x="88" y="6"/>
                    <a:pt x="90" y="5"/>
                    <a:pt x="91" y="5"/>
                  </a:cubicBezTo>
                  <a:cubicBezTo>
                    <a:pt x="95" y="4"/>
                    <a:pt x="99" y="3"/>
                    <a:pt x="102" y="2"/>
                  </a:cubicBezTo>
                  <a:cubicBezTo>
                    <a:pt x="112" y="0"/>
                    <a:pt x="125" y="1"/>
                    <a:pt x="132" y="11"/>
                  </a:cubicBezTo>
                  <a:cubicBezTo>
                    <a:pt x="134" y="13"/>
                    <a:pt x="135" y="17"/>
                    <a:pt x="136" y="19"/>
                  </a:cubicBezTo>
                  <a:cubicBezTo>
                    <a:pt x="141" y="29"/>
                    <a:pt x="147" y="39"/>
                    <a:pt x="151" y="49"/>
                  </a:cubicBezTo>
                  <a:cubicBezTo>
                    <a:pt x="153" y="52"/>
                    <a:pt x="154" y="55"/>
                    <a:pt x="155" y="59"/>
                  </a:cubicBezTo>
                  <a:cubicBezTo>
                    <a:pt x="156" y="64"/>
                    <a:pt x="157" y="69"/>
                    <a:pt x="158" y="74"/>
                  </a:cubicBezTo>
                  <a:cubicBezTo>
                    <a:pt x="160" y="85"/>
                    <a:pt x="159" y="95"/>
                    <a:pt x="156" y="105"/>
                  </a:cubicBezTo>
                  <a:cubicBezTo>
                    <a:pt x="153" y="117"/>
                    <a:pt x="143" y="125"/>
                    <a:pt x="130" y="126"/>
                  </a:cubicBezTo>
                  <a:cubicBezTo>
                    <a:pt x="126" y="126"/>
                    <a:pt x="122" y="126"/>
                    <a:pt x="118" y="126"/>
                  </a:cubicBezTo>
                  <a:cubicBezTo>
                    <a:pt x="109" y="127"/>
                    <a:pt x="99" y="129"/>
                    <a:pt x="90" y="130"/>
                  </a:cubicBezTo>
                  <a:cubicBezTo>
                    <a:pt x="83" y="132"/>
                    <a:pt x="79" y="130"/>
                    <a:pt x="77" y="124"/>
                  </a:cubicBezTo>
                  <a:cubicBezTo>
                    <a:pt x="76" y="123"/>
                    <a:pt x="76" y="123"/>
                    <a:pt x="76" y="123"/>
                  </a:cubicBezTo>
                  <a:close/>
                  <a:moveTo>
                    <a:pt x="86" y="12"/>
                  </a:moveTo>
                  <a:cubicBezTo>
                    <a:pt x="84" y="12"/>
                    <a:pt x="83" y="11"/>
                    <a:pt x="82" y="11"/>
                  </a:cubicBezTo>
                  <a:cubicBezTo>
                    <a:pt x="78" y="11"/>
                    <a:pt x="74" y="10"/>
                    <a:pt x="70" y="11"/>
                  </a:cubicBezTo>
                  <a:cubicBezTo>
                    <a:pt x="67" y="11"/>
                    <a:pt x="64" y="12"/>
                    <a:pt x="62" y="14"/>
                  </a:cubicBezTo>
                  <a:cubicBezTo>
                    <a:pt x="59" y="15"/>
                    <a:pt x="57" y="17"/>
                    <a:pt x="54" y="19"/>
                  </a:cubicBezTo>
                  <a:cubicBezTo>
                    <a:pt x="47" y="25"/>
                    <a:pt x="39" y="31"/>
                    <a:pt x="31" y="35"/>
                  </a:cubicBezTo>
                  <a:cubicBezTo>
                    <a:pt x="28" y="36"/>
                    <a:pt x="26" y="38"/>
                    <a:pt x="24" y="40"/>
                  </a:cubicBezTo>
                  <a:cubicBezTo>
                    <a:pt x="23" y="42"/>
                    <a:pt x="21" y="44"/>
                    <a:pt x="18" y="46"/>
                  </a:cubicBezTo>
                  <a:cubicBezTo>
                    <a:pt x="16" y="47"/>
                    <a:pt x="13" y="49"/>
                    <a:pt x="11" y="50"/>
                  </a:cubicBezTo>
                  <a:cubicBezTo>
                    <a:pt x="9" y="51"/>
                    <a:pt x="7" y="53"/>
                    <a:pt x="6" y="55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5" y="65"/>
                    <a:pt x="5" y="70"/>
                    <a:pt x="6" y="74"/>
                  </a:cubicBezTo>
                  <a:cubicBezTo>
                    <a:pt x="7" y="88"/>
                    <a:pt x="13" y="99"/>
                    <a:pt x="23" y="109"/>
                  </a:cubicBezTo>
                  <a:cubicBezTo>
                    <a:pt x="29" y="116"/>
                    <a:pt x="37" y="117"/>
                    <a:pt x="45" y="115"/>
                  </a:cubicBezTo>
                  <a:cubicBezTo>
                    <a:pt x="48" y="114"/>
                    <a:pt x="48" y="113"/>
                    <a:pt x="47" y="111"/>
                  </a:cubicBezTo>
                  <a:cubicBezTo>
                    <a:pt x="40" y="101"/>
                    <a:pt x="35" y="90"/>
                    <a:pt x="32" y="79"/>
                  </a:cubicBezTo>
                  <a:cubicBezTo>
                    <a:pt x="30" y="74"/>
                    <a:pt x="30" y="69"/>
                    <a:pt x="29" y="65"/>
                  </a:cubicBezTo>
                  <a:cubicBezTo>
                    <a:pt x="28" y="63"/>
                    <a:pt x="29" y="62"/>
                    <a:pt x="30" y="61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3" y="69"/>
                    <a:pt x="34" y="75"/>
                    <a:pt x="36" y="81"/>
                  </a:cubicBezTo>
                  <a:cubicBezTo>
                    <a:pt x="40" y="92"/>
                    <a:pt x="45" y="103"/>
                    <a:pt x="52" y="113"/>
                  </a:cubicBezTo>
                  <a:cubicBezTo>
                    <a:pt x="54" y="117"/>
                    <a:pt x="57" y="119"/>
                    <a:pt x="61" y="118"/>
                  </a:cubicBezTo>
                  <a:cubicBezTo>
                    <a:pt x="68" y="118"/>
                    <a:pt x="75" y="116"/>
                    <a:pt x="81" y="111"/>
                  </a:cubicBezTo>
                  <a:cubicBezTo>
                    <a:pt x="83" y="110"/>
                    <a:pt x="83" y="109"/>
                    <a:pt x="82" y="107"/>
                  </a:cubicBezTo>
                  <a:cubicBezTo>
                    <a:pt x="80" y="105"/>
                    <a:pt x="79" y="103"/>
                    <a:pt x="77" y="101"/>
                  </a:cubicBezTo>
                  <a:cubicBezTo>
                    <a:pt x="73" y="94"/>
                    <a:pt x="70" y="87"/>
                    <a:pt x="67" y="79"/>
                  </a:cubicBezTo>
                  <a:cubicBezTo>
                    <a:pt x="64" y="71"/>
                    <a:pt x="62" y="62"/>
                    <a:pt x="61" y="53"/>
                  </a:cubicBezTo>
                  <a:cubicBezTo>
                    <a:pt x="61" y="52"/>
                    <a:pt x="61" y="51"/>
                    <a:pt x="62" y="51"/>
                  </a:cubicBezTo>
                  <a:cubicBezTo>
                    <a:pt x="63" y="50"/>
                    <a:pt x="63" y="52"/>
                    <a:pt x="63" y="52"/>
                  </a:cubicBezTo>
                  <a:cubicBezTo>
                    <a:pt x="65" y="64"/>
                    <a:pt x="68" y="75"/>
                    <a:pt x="73" y="85"/>
                  </a:cubicBezTo>
                  <a:cubicBezTo>
                    <a:pt x="76" y="92"/>
                    <a:pt x="79" y="98"/>
                    <a:pt x="84" y="103"/>
                  </a:cubicBezTo>
                  <a:cubicBezTo>
                    <a:pt x="86" y="105"/>
                    <a:pt x="88" y="106"/>
                    <a:pt x="91" y="106"/>
                  </a:cubicBezTo>
                  <a:cubicBezTo>
                    <a:pt x="93" y="106"/>
                    <a:pt x="95" y="106"/>
                    <a:pt x="97" y="105"/>
                  </a:cubicBezTo>
                  <a:cubicBezTo>
                    <a:pt x="103" y="104"/>
                    <a:pt x="108" y="102"/>
                    <a:pt x="111" y="97"/>
                  </a:cubicBezTo>
                  <a:cubicBezTo>
                    <a:pt x="112" y="96"/>
                    <a:pt x="112" y="95"/>
                    <a:pt x="112" y="95"/>
                  </a:cubicBezTo>
                  <a:cubicBezTo>
                    <a:pt x="112" y="91"/>
                    <a:pt x="111" y="87"/>
                    <a:pt x="110" y="83"/>
                  </a:cubicBezTo>
                  <a:cubicBezTo>
                    <a:pt x="108" y="71"/>
                    <a:pt x="104" y="60"/>
                    <a:pt x="100" y="48"/>
                  </a:cubicBezTo>
                  <a:cubicBezTo>
                    <a:pt x="99" y="45"/>
                    <a:pt x="98" y="42"/>
                    <a:pt x="96" y="39"/>
                  </a:cubicBezTo>
                  <a:cubicBezTo>
                    <a:pt x="96" y="37"/>
                    <a:pt x="96" y="37"/>
                    <a:pt x="97" y="36"/>
                  </a:cubicBezTo>
                  <a:cubicBezTo>
                    <a:pt x="98" y="36"/>
                    <a:pt x="99" y="36"/>
                    <a:pt x="100" y="37"/>
                  </a:cubicBezTo>
                  <a:cubicBezTo>
                    <a:pt x="100" y="38"/>
                    <a:pt x="100" y="39"/>
                    <a:pt x="101" y="39"/>
                  </a:cubicBezTo>
                  <a:cubicBezTo>
                    <a:pt x="107" y="57"/>
                    <a:pt x="113" y="75"/>
                    <a:pt x="115" y="94"/>
                  </a:cubicBezTo>
                  <a:cubicBezTo>
                    <a:pt x="115" y="95"/>
                    <a:pt x="116" y="96"/>
                    <a:pt x="118" y="96"/>
                  </a:cubicBezTo>
                  <a:cubicBezTo>
                    <a:pt x="125" y="97"/>
                    <a:pt x="132" y="97"/>
                    <a:pt x="139" y="94"/>
                  </a:cubicBezTo>
                  <a:cubicBezTo>
                    <a:pt x="147" y="92"/>
                    <a:pt x="152" y="86"/>
                    <a:pt x="153" y="78"/>
                  </a:cubicBezTo>
                  <a:cubicBezTo>
                    <a:pt x="153" y="70"/>
                    <a:pt x="152" y="63"/>
                    <a:pt x="149" y="56"/>
                  </a:cubicBezTo>
                  <a:cubicBezTo>
                    <a:pt x="143" y="45"/>
                    <a:pt x="138" y="33"/>
                    <a:pt x="132" y="22"/>
                  </a:cubicBezTo>
                  <a:cubicBezTo>
                    <a:pt x="127" y="12"/>
                    <a:pt x="118" y="7"/>
                    <a:pt x="108" y="8"/>
                  </a:cubicBezTo>
                  <a:cubicBezTo>
                    <a:pt x="103" y="9"/>
                    <a:pt x="98" y="10"/>
                    <a:pt x="93" y="12"/>
                  </a:cubicBezTo>
                  <a:cubicBezTo>
                    <a:pt x="89" y="13"/>
                    <a:pt x="85" y="15"/>
                    <a:pt x="81" y="17"/>
                  </a:cubicBezTo>
                  <a:cubicBezTo>
                    <a:pt x="82" y="15"/>
                    <a:pt x="84" y="14"/>
                    <a:pt x="86" y="12"/>
                  </a:cubicBezTo>
                  <a:close/>
                  <a:moveTo>
                    <a:pt x="156" y="87"/>
                  </a:moveTo>
                  <a:cubicBezTo>
                    <a:pt x="155" y="87"/>
                    <a:pt x="155" y="87"/>
                    <a:pt x="155" y="87"/>
                  </a:cubicBezTo>
                  <a:cubicBezTo>
                    <a:pt x="154" y="88"/>
                    <a:pt x="152" y="89"/>
                    <a:pt x="151" y="91"/>
                  </a:cubicBezTo>
                  <a:cubicBezTo>
                    <a:pt x="146" y="95"/>
                    <a:pt x="141" y="98"/>
                    <a:pt x="134" y="99"/>
                  </a:cubicBezTo>
                  <a:cubicBezTo>
                    <a:pt x="129" y="100"/>
                    <a:pt x="124" y="100"/>
                    <a:pt x="119" y="99"/>
                  </a:cubicBezTo>
                  <a:cubicBezTo>
                    <a:pt x="116" y="98"/>
                    <a:pt x="114" y="99"/>
                    <a:pt x="111" y="101"/>
                  </a:cubicBezTo>
                  <a:cubicBezTo>
                    <a:pt x="110" y="103"/>
                    <a:pt x="108" y="104"/>
                    <a:pt x="106" y="106"/>
                  </a:cubicBezTo>
                  <a:cubicBezTo>
                    <a:pt x="107" y="106"/>
                    <a:pt x="108" y="106"/>
                    <a:pt x="108" y="106"/>
                  </a:cubicBezTo>
                  <a:cubicBezTo>
                    <a:pt x="114" y="108"/>
                    <a:pt x="118" y="113"/>
                    <a:pt x="117" y="118"/>
                  </a:cubicBezTo>
                  <a:cubicBezTo>
                    <a:pt x="117" y="121"/>
                    <a:pt x="117" y="121"/>
                    <a:pt x="120" y="122"/>
                  </a:cubicBezTo>
                  <a:cubicBezTo>
                    <a:pt x="128" y="123"/>
                    <a:pt x="136" y="122"/>
                    <a:pt x="142" y="117"/>
                  </a:cubicBezTo>
                  <a:cubicBezTo>
                    <a:pt x="153" y="110"/>
                    <a:pt x="155" y="99"/>
                    <a:pt x="156" y="87"/>
                  </a:cubicBezTo>
                  <a:close/>
                  <a:moveTo>
                    <a:pt x="84" y="119"/>
                  </a:moveTo>
                  <a:cubicBezTo>
                    <a:pt x="84" y="120"/>
                    <a:pt x="84" y="121"/>
                    <a:pt x="84" y="122"/>
                  </a:cubicBezTo>
                  <a:cubicBezTo>
                    <a:pt x="84" y="125"/>
                    <a:pt x="85" y="126"/>
                    <a:pt x="89" y="126"/>
                  </a:cubicBezTo>
                  <a:cubicBezTo>
                    <a:pt x="93" y="126"/>
                    <a:pt x="96" y="126"/>
                    <a:pt x="100" y="125"/>
                  </a:cubicBezTo>
                  <a:cubicBezTo>
                    <a:pt x="104" y="125"/>
                    <a:pt x="108" y="124"/>
                    <a:pt x="112" y="122"/>
                  </a:cubicBezTo>
                  <a:cubicBezTo>
                    <a:pt x="115" y="119"/>
                    <a:pt x="116" y="116"/>
                    <a:pt x="114" y="113"/>
                  </a:cubicBezTo>
                  <a:cubicBezTo>
                    <a:pt x="112" y="109"/>
                    <a:pt x="108" y="107"/>
                    <a:pt x="103" y="108"/>
                  </a:cubicBezTo>
                  <a:cubicBezTo>
                    <a:pt x="99" y="109"/>
                    <a:pt x="94" y="111"/>
                    <a:pt x="90" y="112"/>
                  </a:cubicBezTo>
                  <a:cubicBezTo>
                    <a:pt x="84" y="113"/>
                    <a:pt x="84" y="113"/>
                    <a:pt x="84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924032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2197336-8465-4A5C-AB42-8C17F2FACF22}"/>
              </a:ext>
            </a:extLst>
          </p:cNvPr>
          <p:cNvSpPr/>
          <p:nvPr userDrawn="1"/>
        </p:nvSpPr>
        <p:spPr>
          <a:xfrm>
            <a:off x="354017" y="1131598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25C3CB4C-5004-4361-9915-D59E2129ADEE}"/>
              </a:ext>
            </a:extLst>
          </p:cNvPr>
          <p:cNvSpPr/>
          <p:nvPr userDrawn="1"/>
        </p:nvSpPr>
        <p:spPr>
          <a:xfrm>
            <a:off x="456480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648EB6D-BFB3-4E32-A700-53185CDAA029}"/>
              </a:ext>
            </a:extLst>
          </p:cNvPr>
          <p:cNvGrpSpPr/>
          <p:nvPr userDrawn="1"/>
        </p:nvGrpSpPr>
        <p:grpSpPr>
          <a:xfrm>
            <a:off x="1396049" y="1837567"/>
            <a:ext cx="2232248" cy="1861364"/>
            <a:chOff x="1476865" y="1876876"/>
            <a:chExt cx="2232248" cy="1316119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823BB403-0625-443C-9718-503367A6759F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B054E6E7-FD5C-42C9-BAEB-BAD5EAFD9E38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5B5FB52C-E75F-40E1-8BB7-8BB207D20336}"/>
              </a:ext>
            </a:extLst>
          </p:cNvPr>
          <p:cNvSpPr txBox="1"/>
          <p:nvPr userDrawn="1"/>
        </p:nvSpPr>
        <p:spPr>
          <a:xfrm>
            <a:off x="1613195" y="5849291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F1D77213-0372-43FF-9527-599BCB4211BC}"/>
              </a:ext>
            </a:extLst>
          </p:cNvPr>
          <p:cNvSpPr txBox="1"/>
          <p:nvPr userDrawn="1"/>
        </p:nvSpPr>
        <p:spPr>
          <a:xfrm>
            <a:off x="911001" y="4221971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F861F88-5599-45FE-BCF7-B55085F586D6}"/>
              </a:ext>
            </a:extLst>
          </p:cNvPr>
          <p:cNvGrpSpPr/>
          <p:nvPr userDrawn="1"/>
        </p:nvGrpSpPr>
        <p:grpSpPr>
          <a:xfrm>
            <a:off x="567165" y="5403431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4AC48A56-9FF9-4372-8622-905C1B55CD5A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733BE44-E753-48DB-9475-87C83EC6DF87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BDCC1ACD-388F-436B-B3B0-932BB0CC5C50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DDD96D46-DA12-4C88-A8C2-09486ACB7A25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313B3AC2-91DA-4D47-8BD5-23C6AF7D45FE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6A7008D2-FA27-4744-9597-7689B3ABAEA4}"/>
              </a:ext>
            </a:extLst>
          </p:cNvPr>
          <p:cNvSpPr/>
          <p:nvPr userDrawn="1"/>
        </p:nvSpPr>
        <p:spPr>
          <a:xfrm rot="5400000">
            <a:off x="2598579" y="5216750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B4C406D-A835-4DA1-BFFE-E3C560E52B9A}"/>
              </a:ext>
            </a:extLst>
          </p:cNvPr>
          <p:cNvGrpSpPr/>
          <p:nvPr userDrawn="1"/>
        </p:nvGrpSpPr>
        <p:grpSpPr>
          <a:xfrm>
            <a:off x="2855940" y="1296680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31FF1319-134C-455E-B3CE-F6093A4AAE76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3438A9C8-DFAE-4FA2-B0FF-CDE7DB97FA40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BA248527-901C-4A8B-8F63-29EE8E1050DF}"/>
              </a:ext>
            </a:extLst>
          </p:cNvPr>
          <p:cNvGrpSpPr/>
          <p:nvPr userDrawn="1"/>
        </p:nvGrpSpPr>
        <p:grpSpPr>
          <a:xfrm>
            <a:off x="627243" y="545804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9150680-DC1A-4682-A3CE-8A3E1364217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8306453-A5CF-4785-999C-0FD03EC3FE9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4752977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114292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7" r:id="rId7"/>
    <p:sldLayoutId id="2147483668" r:id="rId8"/>
    <p:sldLayoutId id="2147483670" r:id="rId9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C3C4B41-942F-4ED5-B366-31FD7F6915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33F0C60E-8C82-480C-8B13-FDEBBBF32791}"/>
              </a:ext>
            </a:extLst>
          </p:cNvPr>
          <p:cNvSpPr/>
          <p:nvPr/>
        </p:nvSpPr>
        <p:spPr>
          <a:xfrm>
            <a:off x="1" y="0"/>
            <a:ext cx="5969187" cy="685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2475" y="5553508"/>
            <a:ext cx="2721430" cy="382058"/>
          </a:xfrm>
        </p:spPr>
        <p:txBody>
          <a:bodyPr>
            <a:normAutofit lnSpcReduction="10000"/>
          </a:bodyPr>
          <a:lstStyle/>
          <a:p>
            <a:r>
              <a:rPr lang="en-US" sz="2200">
                <a:solidFill>
                  <a:srgbClr val="00B050"/>
                </a:solidFill>
              </a:rPr>
              <a:t>Free </a:t>
            </a:r>
            <a:r>
              <a:rPr lang="bs-Latn-BA" sz="2200">
                <a:solidFill>
                  <a:srgbClr val="00B050"/>
                </a:solidFill>
              </a:rPr>
              <a:t>Templates</a:t>
            </a:r>
            <a:endParaRPr lang="en-US" sz="2200" b="1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BBA451-7408-49B0-A3E6-14E61C6E372E}"/>
              </a:ext>
            </a:extLst>
          </p:cNvPr>
          <p:cNvSpPr txBox="1"/>
          <p:nvPr/>
        </p:nvSpPr>
        <p:spPr>
          <a:xfrm>
            <a:off x="6467028" y="4227945"/>
            <a:ext cx="509232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600">
                <a:solidFill>
                  <a:srgbClr val="00B050"/>
                </a:solidFill>
                <a:latin typeface="Arial Black" panose="020B0A04020102020204" pitchFamily="34" charset="0"/>
              </a:rPr>
              <a:t>TOURISM IN IRELAND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976CF3EE-A685-4E71-A7A7-B352995BEA1F}"/>
              </a:ext>
            </a:extLst>
          </p:cNvPr>
          <p:cNvSpPr txBox="1"/>
          <p:nvPr/>
        </p:nvSpPr>
        <p:spPr>
          <a:xfrm>
            <a:off x="8892584" y="391002"/>
            <a:ext cx="277533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95000"/>
                    <a:lumOff val="5000"/>
                  </a:schemeClr>
                </a:solidFill>
              </a:rPr>
              <a:t>slidesppt.net</a:t>
            </a:r>
            <a:endParaRPr lang="ko-KR" alt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0E270C2E-F36D-42B5-9BF8-50EBBFFCEFC5}"/>
              </a:ext>
            </a:extLst>
          </p:cNvPr>
          <p:cNvGrpSpPr/>
          <p:nvPr/>
        </p:nvGrpSpPr>
        <p:grpSpPr>
          <a:xfrm>
            <a:off x="11203752" y="127953"/>
            <a:ext cx="895479" cy="895479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" name="Forma libre: forma 30">
              <a:extLst>
                <a:ext uri="{FF2B5EF4-FFF2-40B4-BE49-F238E27FC236}">
                  <a16:creationId xmlns:a16="http://schemas.microsoft.com/office/drawing/2014/main" id="{34D1A553-2704-41CB-BF18-02E0A3FAC6B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srgbClr val="00B050"/>
                </a:solidFill>
              </a:endParaRPr>
            </a:p>
          </p:txBody>
        </p:sp>
        <p:sp>
          <p:nvSpPr>
            <p:cNvPr id="11" name="Forma libre: forma 31">
              <a:extLst>
                <a:ext uri="{FF2B5EF4-FFF2-40B4-BE49-F238E27FC236}">
                  <a16:creationId xmlns:a16="http://schemas.microsoft.com/office/drawing/2014/main" id="{0FF3C182-935F-4D07-8FBA-6CCCF23A82B9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srgbClr val="00B050"/>
                </a:solidFill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2CEB4F43-C2AE-43FC-B75D-5A62B9F7B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243" y="1001678"/>
            <a:ext cx="3299416" cy="329941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60439582-B7D6-401D-A634-4FE975370A6A}"/>
              </a:ext>
            </a:extLst>
          </p:cNvPr>
          <p:cNvSpPr/>
          <p:nvPr/>
        </p:nvSpPr>
        <p:spPr>
          <a:xfrm>
            <a:off x="-1" y="6128084"/>
            <a:ext cx="12192001" cy="3820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5691C1-6468-4E40-93AB-D718727F7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86"/>
          <a:stretch>
            <a:fillRect/>
          </a:stretch>
        </p:blipFill>
        <p:spPr>
          <a:xfrm>
            <a:off x="-322275" y="1180990"/>
            <a:ext cx="8131967" cy="569305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21D16E2-1223-478E-83DE-A6A0F902C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21" y="391002"/>
            <a:ext cx="3974712" cy="15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A20707BB-509D-460F-87B6-542EB5293E1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280411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264747"/>
            <a:ext cx="5899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id="{B4660AB3-6738-4DD2-A4C2-F1F613F0C1DE}"/>
              </a:ext>
            </a:extLst>
          </p:cNvPr>
          <p:cNvSpPr/>
          <p:nvPr/>
        </p:nvSpPr>
        <p:spPr>
          <a:xfrm rot="5400000">
            <a:off x="5409383" y="221006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id="{E77BE73C-20F4-4CF4-9294-512C3E989107}"/>
              </a:ext>
            </a:extLst>
          </p:cNvPr>
          <p:cNvSpPr/>
          <p:nvPr/>
        </p:nvSpPr>
        <p:spPr>
          <a:xfrm rot="16200000">
            <a:off x="7988453" y="4068934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7C948-6358-46A6-8260-42FDD57FDDEC}"/>
              </a:ext>
            </a:extLst>
          </p:cNvPr>
          <p:cNvSpPr txBox="1"/>
          <p:nvPr/>
        </p:nvSpPr>
        <p:spPr>
          <a:xfrm>
            <a:off x="537267" y="57759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8F031F3-348B-4767-949C-5C1955BCA3BD}"/>
              </a:ext>
            </a:extLst>
          </p:cNvPr>
          <p:cNvGrpSpPr/>
          <p:nvPr/>
        </p:nvGrpSpPr>
        <p:grpSpPr>
          <a:xfrm>
            <a:off x="1" y="79513"/>
            <a:ext cx="12191999" cy="313534"/>
            <a:chOff x="0" y="7634288"/>
            <a:chExt cx="14014452" cy="657225"/>
          </a:xfrm>
          <a:solidFill>
            <a:srgbClr val="FF773E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E6E8995-90BC-41B6-90E4-2E5C5A57857D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2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9E425FA-85CC-439D-9843-201921278EE4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2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EEABD331-DCD5-4226-8F51-FE35C07C0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126" y="42020"/>
            <a:ext cx="1475874" cy="14758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7E7DEF-09BC-478D-95E8-15C160DD6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661" y="1515249"/>
            <a:ext cx="64865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54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92138-4A7D-4AA7-88A2-36B066232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1059988" y="1610211"/>
            <a:ext cx="4347411" cy="43474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448314" y="1276251"/>
            <a:ext cx="650630" cy="650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980046" y="6094956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784286" y="3597620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687354" y="4168376"/>
            <a:ext cx="843001" cy="843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6653361" y="87828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800" b="1" err="1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resentation</a:t>
            </a:r>
            <a:endParaRPr lang="en-US" altLang="ko-KR" sz="4800" b="1">
              <a:solidFill>
                <a:srgbClr val="F4775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412B8-6C7B-4600-8F64-ACBDF1CD97D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Layout</a:t>
            </a:r>
          </a:p>
          <a:p>
            <a:r>
              <a:rPr lang="en-GB" altLang="ko-KR"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9D9AB1E-3557-4E38-B3DB-45A2B9AF8668}"/>
              </a:ext>
            </a:extLst>
          </p:cNvPr>
          <p:cNvGrpSpPr/>
          <p:nvPr/>
        </p:nvGrpSpPr>
        <p:grpSpPr>
          <a:xfrm>
            <a:off x="1" y="79513"/>
            <a:ext cx="12191999" cy="313534"/>
            <a:chOff x="0" y="7634288"/>
            <a:chExt cx="14014452" cy="657225"/>
          </a:xfrm>
          <a:solidFill>
            <a:srgbClr val="FF773E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893AA22-57FA-44EF-89A1-A0884F27A9A4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2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0B50646-594C-42F0-AC27-2F17E0A42FC6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2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1D5FBA3C-69A1-416C-A6E1-E1F2CD32F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37" y="4573532"/>
            <a:ext cx="779770" cy="77977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4E50F7C-1935-4E7D-8C7F-C9E9748A0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59" y="4576971"/>
            <a:ext cx="779770" cy="77977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C33934C-35E6-4A56-85C2-998636FCB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418" y="4548855"/>
            <a:ext cx="779770" cy="77977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E4A9903-CA0F-44C9-A6D1-955DB51CF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126" y="42020"/>
            <a:ext cx="1475874" cy="14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191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DF2B72-8665-4AB2-8CAD-DB1CC0CD16C2}"/>
              </a:ext>
            </a:extLst>
          </p:cNvPr>
          <p:cNvSpPr/>
          <p:nvPr/>
        </p:nvSpPr>
        <p:spPr>
          <a:xfrm>
            <a:off x="0" y="3151090"/>
            <a:ext cx="12192000" cy="1459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393EDC-A5CE-4960-921E-CFED5B14A44F}"/>
              </a:ext>
            </a:extLst>
          </p:cNvPr>
          <p:cNvSpPr/>
          <p:nvPr/>
        </p:nvSpPr>
        <p:spPr>
          <a:xfrm>
            <a:off x="6455752" y="3830944"/>
            <a:ext cx="46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Healthy Life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6455752" y="3151090"/>
            <a:ext cx="463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Life Sports</a:t>
            </a:r>
          </a:p>
          <a:p>
            <a:r>
              <a:rPr lang="en-US" sz="48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A9E0CC-1ADF-4EB5-869D-4135351E0344}"/>
              </a:ext>
            </a:extLst>
          </p:cNvPr>
          <p:cNvSpPr txBox="1"/>
          <p:nvPr/>
        </p:nvSpPr>
        <p:spPr>
          <a:xfrm>
            <a:off x="6872665" y="4901898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E5E86-15E5-45E0-9C2D-7E899553CC53}"/>
              </a:ext>
            </a:extLst>
          </p:cNvPr>
          <p:cNvSpPr txBox="1"/>
          <p:nvPr/>
        </p:nvSpPr>
        <p:spPr>
          <a:xfrm>
            <a:off x="6872665" y="5267491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E5B36-D447-4A05-B17B-4587770B3533}"/>
              </a:ext>
            </a:extLst>
          </p:cNvPr>
          <p:cNvSpPr txBox="1"/>
          <p:nvPr/>
        </p:nvSpPr>
        <p:spPr>
          <a:xfrm>
            <a:off x="6872665" y="5633084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D1AD1782-2CFF-48D6-A781-6988FC968E84}"/>
              </a:ext>
            </a:extLst>
          </p:cNvPr>
          <p:cNvSpPr/>
          <p:nvPr/>
        </p:nvSpPr>
        <p:spPr>
          <a:xfrm>
            <a:off x="6682824" y="497719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DA03C796-3953-45A6-922C-417B879B25C4}"/>
              </a:ext>
            </a:extLst>
          </p:cNvPr>
          <p:cNvSpPr/>
          <p:nvPr/>
        </p:nvSpPr>
        <p:spPr>
          <a:xfrm>
            <a:off x="6682824" y="534279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ADAB3C2D-6E56-46C6-85C0-452A3C80EA14}"/>
              </a:ext>
            </a:extLst>
          </p:cNvPr>
          <p:cNvSpPr/>
          <p:nvPr/>
        </p:nvSpPr>
        <p:spPr>
          <a:xfrm>
            <a:off x="6682824" y="5708383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A444CA-FE44-493B-8E61-546C501A5B31}"/>
              </a:ext>
            </a:extLst>
          </p:cNvPr>
          <p:cNvSpPr txBox="1"/>
          <p:nvPr/>
        </p:nvSpPr>
        <p:spPr>
          <a:xfrm>
            <a:off x="6872665" y="5998677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9C9B9575-27E1-4241-92C3-E8EA952BFB0E}"/>
              </a:ext>
            </a:extLst>
          </p:cNvPr>
          <p:cNvSpPr/>
          <p:nvPr/>
        </p:nvSpPr>
        <p:spPr>
          <a:xfrm>
            <a:off x="6682824" y="6073976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F2DA37-ABF8-4E46-94A8-C5BB3C411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91" y="0"/>
            <a:ext cx="457697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5F9BE2-5DB4-47B9-8A89-34956430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-431103"/>
            <a:ext cx="10488495" cy="30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59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3159F90D-9AF3-401F-87BC-707D3C579262}"/>
              </a:ext>
            </a:extLst>
          </p:cNvPr>
          <p:cNvSpPr/>
          <p:nvPr/>
        </p:nvSpPr>
        <p:spPr>
          <a:xfrm>
            <a:off x="0" y="0"/>
            <a:ext cx="25717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678" y="425534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accent2"/>
                </a:solidFill>
              </a:rPr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A7C4562C-80E2-427B-8A37-104F923AE4FF}"/>
              </a:ext>
            </a:extLst>
          </p:cNvPr>
          <p:cNvGrpSpPr/>
          <p:nvPr/>
        </p:nvGrpSpPr>
        <p:grpSpPr>
          <a:xfrm>
            <a:off x="7662267" y="1646635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71E759-0459-4C52-B086-7F5B2F3AA865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C24520-7771-4FB2-AA71-CC834255A7D2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B78267D7-85E2-4529-9D58-1263F4F4211C}"/>
              </a:ext>
            </a:extLst>
          </p:cNvPr>
          <p:cNvGrpSpPr/>
          <p:nvPr/>
        </p:nvGrpSpPr>
        <p:grpSpPr>
          <a:xfrm>
            <a:off x="8629080" y="3299187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8966E-6330-4947-BCF2-CEC61197CDC9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67AEC-0DF7-4A27-9BBD-561925D5E641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BA862F5F-B012-42DA-B7DE-2085F08C7A23}"/>
              </a:ext>
            </a:extLst>
          </p:cNvPr>
          <p:cNvGrpSpPr/>
          <p:nvPr/>
        </p:nvGrpSpPr>
        <p:grpSpPr>
          <a:xfrm>
            <a:off x="7662267" y="5136104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EAE06-4F2D-40BA-BE4B-0066EF1D131E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7F16D-A9B2-4C8A-9ADD-23A6421AE7AA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C93F5C-863E-4C0E-AE7F-2C188AFD7C1F}"/>
              </a:ext>
            </a:extLst>
          </p:cNvPr>
          <p:cNvSpPr txBox="1"/>
          <p:nvPr/>
        </p:nvSpPr>
        <p:spPr>
          <a:xfrm>
            <a:off x="282886" y="272009"/>
            <a:ext cx="2005978" cy="70788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Add Contents</a:t>
            </a:r>
          </a:p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 Here</a:t>
            </a:r>
          </a:p>
        </p:txBody>
      </p:sp>
      <p:sp>
        <p:nvSpPr>
          <p:cNvPr id="16" name="타원 2">
            <a:extLst>
              <a:ext uri="{FF2B5EF4-FFF2-40B4-BE49-F238E27FC236}">
                <a16:creationId xmlns:a16="http://schemas.microsoft.com/office/drawing/2014/main" id="{2EE0B642-7C82-44F6-8CCF-EDAC8EBD511A}"/>
              </a:ext>
            </a:extLst>
          </p:cNvPr>
          <p:cNvSpPr/>
          <p:nvPr/>
        </p:nvSpPr>
        <p:spPr>
          <a:xfrm>
            <a:off x="6672371" y="5047673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타원 29">
            <a:extLst>
              <a:ext uri="{FF2B5EF4-FFF2-40B4-BE49-F238E27FC236}">
                <a16:creationId xmlns:a16="http://schemas.microsoft.com/office/drawing/2014/main" id="{6C4DE352-B057-45F6-B455-3213618F02BF}"/>
              </a:ext>
            </a:extLst>
          </p:cNvPr>
          <p:cNvSpPr/>
          <p:nvPr/>
        </p:nvSpPr>
        <p:spPr>
          <a:xfrm>
            <a:off x="7615160" y="3485761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타원 30">
            <a:extLst>
              <a:ext uri="{FF2B5EF4-FFF2-40B4-BE49-F238E27FC236}">
                <a16:creationId xmlns:a16="http://schemas.microsoft.com/office/drawing/2014/main" id="{CDB2F565-AA26-4959-B223-B5917BA46169}"/>
              </a:ext>
            </a:extLst>
          </p:cNvPr>
          <p:cNvSpPr/>
          <p:nvPr/>
        </p:nvSpPr>
        <p:spPr>
          <a:xfrm>
            <a:off x="6653582" y="1808772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89515F4-03D0-4D12-8C39-4B791962BA68}"/>
              </a:ext>
            </a:extLst>
          </p:cNvPr>
          <p:cNvCxnSpPr/>
          <p:nvPr/>
        </p:nvCxnSpPr>
        <p:spPr>
          <a:xfrm flipH="1">
            <a:off x="804005" y="1179601"/>
            <a:ext cx="109778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FD3E13D1-6BE5-44D9-99B5-ECF0CA204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126" y="42020"/>
            <a:ext cx="1475874" cy="147587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DD666D-DCB7-4147-A70F-9959D5542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61" y="1368768"/>
            <a:ext cx="5025610" cy="50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891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196FE1-A2F4-491D-A19E-134423E8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92" y="1428243"/>
            <a:ext cx="5066297" cy="3353024"/>
          </a:xfrm>
          <a:prstGeom prst="rect">
            <a:avLst/>
          </a:prstGeom>
        </p:spPr>
      </p:pic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EB0E8FE8-F262-4FC5-AD72-F4090B88A2DB}"/>
              </a:ext>
            </a:extLst>
          </p:cNvPr>
          <p:cNvSpPr/>
          <p:nvPr/>
        </p:nvSpPr>
        <p:spPr>
          <a:xfrm>
            <a:off x="0" y="3105150"/>
            <a:ext cx="7015282" cy="37528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F70373-AF85-4800-A99B-E01ED605D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379" y="-323850"/>
            <a:ext cx="4250413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latin typeface="+mj-lt"/>
                <a:cs typeface="Arial" panose="020B0604020202020204" pitchFamily="34" charset="0"/>
              </a:rPr>
              <a:t>Simple</a:t>
            </a:r>
            <a:r>
              <a:rPr lang="en-US" altLang="ko-KR" sz="24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400" b="1"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sz="24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400" b="1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919149" y="950070"/>
            <a:ext cx="32884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>
                <a:cs typeface="Arial" panose="020B0604020202020204" pitchFamily="34" charset="0"/>
              </a:rPr>
              <a:t>Layout Clean Text Slide for your Presentation</a:t>
            </a:r>
            <a:endParaRPr lang="ko-KR" altLang="en-US" sz="2800"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115254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800">
                <a:latin typeface="+mj-lt"/>
                <a:cs typeface="Arial" panose="020B0604020202020204" pitchFamily="34" charset="0"/>
              </a:rPr>
              <a:t>Professional</a:t>
            </a:r>
            <a:r>
              <a:rPr lang="en-US" altLang="ko-KR" sz="28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Presentation</a:t>
            </a:r>
            <a:endParaRPr lang="ko-KR" altLang="en-US" sz="28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7131000" y="1276469"/>
            <a:ext cx="765611" cy="708076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7034040" y="2489597"/>
            <a:ext cx="1552293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/>
              <a:t>We Create Quality Professional  Presentation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5567349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/>
          <p:cNvSpPr/>
          <p:nvPr/>
        </p:nvSpPr>
        <p:spPr>
          <a:xfrm>
            <a:off x="6342451" y="5732474"/>
            <a:ext cx="4779818" cy="833510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7403" y="301409"/>
            <a:ext cx="5126198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AB017C-5FB9-4067-A590-D12946231CF0}"/>
              </a:ext>
            </a:extLst>
          </p:cNvPr>
          <p:cNvGrpSpPr/>
          <p:nvPr/>
        </p:nvGrpSpPr>
        <p:grpSpPr>
          <a:xfrm>
            <a:off x="931226" y="182349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621A8-D6D3-4046-BE0B-556D0758F6CF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E90948-E990-49B9-99AF-28175371C54B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86B03AB-98B3-42E4-BDED-8221F3B86CB1}"/>
              </a:ext>
            </a:extLst>
          </p:cNvPr>
          <p:cNvCxnSpPr/>
          <p:nvPr/>
        </p:nvCxnSpPr>
        <p:spPr>
          <a:xfrm flipH="1">
            <a:off x="804005" y="1179601"/>
            <a:ext cx="109778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11E1A52-5C0A-433E-91C6-E466FE35CE90}"/>
              </a:ext>
            </a:extLst>
          </p:cNvPr>
          <p:cNvSpPr txBox="1"/>
          <p:nvPr/>
        </p:nvSpPr>
        <p:spPr>
          <a:xfrm>
            <a:off x="0" y="344518"/>
            <a:ext cx="6979920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6E9A10-F9FC-4940-BBBC-9D621B9D6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51" y="1701364"/>
            <a:ext cx="4681150" cy="46811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79DB5E0-5153-4459-BDF2-817183D2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717" y="148885"/>
            <a:ext cx="1274556" cy="12745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437261E-47E7-4CDB-B88D-A4613E591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367" y="473584"/>
            <a:ext cx="1160379" cy="11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007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788D471-7560-4EC2-8B68-844F61796B55}"/>
              </a:ext>
            </a:extLst>
          </p:cNvPr>
          <p:cNvSpPr txBox="1"/>
          <p:nvPr/>
        </p:nvSpPr>
        <p:spPr>
          <a:xfrm>
            <a:off x="788729" y="1637888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spc="3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C9BCB-EEB8-4564-96F1-A75B5E7B214A}"/>
              </a:ext>
            </a:extLst>
          </p:cNvPr>
          <p:cNvGrpSpPr/>
          <p:nvPr/>
        </p:nvGrpSpPr>
        <p:grpSpPr>
          <a:xfrm>
            <a:off x="449525" y="4580291"/>
            <a:ext cx="6358071" cy="1016950"/>
            <a:chOff x="881379" y="5457405"/>
            <a:chExt cx="6358071" cy="1016950"/>
          </a:xfrm>
          <a:solidFill>
            <a:srgbClr val="F47758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F15B4E6C-9D64-4AC0-9B8E-905845FE9C9B}"/>
                </a:ext>
              </a:extLst>
            </p:cNvPr>
            <p:cNvSpPr/>
            <p:nvPr/>
          </p:nvSpPr>
          <p:spPr>
            <a:xfrm>
              <a:off x="881379" y="5457405"/>
              <a:ext cx="6358071" cy="101695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268AC-2859-4EC1-9459-5DCFB1EE0AF0}"/>
                </a:ext>
              </a:extLst>
            </p:cNvPr>
            <p:cNvSpPr/>
            <p:nvPr/>
          </p:nvSpPr>
          <p:spPr>
            <a:xfrm>
              <a:off x="1012209" y="5540687"/>
              <a:ext cx="609641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5400" i="1">
                  <a:solidFill>
                    <a:schemeClr val="bg1"/>
                  </a:solidFill>
                </a:rPr>
                <a:t>NO PAIN NO GAIN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EF999-A9C1-4AAB-A526-9519F850C4D7}"/>
              </a:ext>
            </a:extLst>
          </p:cNvPr>
          <p:cNvSpPr/>
          <p:nvPr/>
        </p:nvSpPr>
        <p:spPr>
          <a:xfrm>
            <a:off x="1542892" y="5787037"/>
            <a:ext cx="3724096" cy="707886"/>
          </a:xfrm>
          <a:prstGeom prst="rect">
            <a:avLst/>
          </a:prstGeom>
          <a:solidFill>
            <a:srgbClr val="F47758"/>
          </a:solidFill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NEVER </a:t>
            </a:r>
            <a:r>
              <a:rPr lang="en-US" sz="4000" b="1" i="1">
                <a:solidFill>
                  <a:schemeClr val="bg1"/>
                </a:solidFill>
              </a:rPr>
              <a:t>GIVE</a:t>
            </a:r>
            <a:r>
              <a:rPr lang="en-US" sz="4000" i="1">
                <a:solidFill>
                  <a:schemeClr val="bg1"/>
                </a:solidFill>
              </a:rPr>
              <a:t>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8FD6-8B3E-48E8-B702-B37788095252}"/>
              </a:ext>
            </a:extLst>
          </p:cNvPr>
          <p:cNvSpPr txBox="1"/>
          <p:nvPr/>
        </p:nvSpPr>
        <p:spPr>
          <a:xfrm>
            <a:off x="580355" y="534570"/>
            <a:ext cx="601886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200" u="sng">
                <a:solidFill>
                  <a:schemeClr val="accent2"/>
                </a:solidFill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20DA1-1E23-4BC1-A631-4A958A307EFE}"/>
              </a:ext>
            </a:extLst>
          </p:cNvPr>
          <p:cNvSpPr txBox="1"/>
          <p:nvPr/>
        </p:nvSpPr>
        <p:spPr>
          <a:xfrm>
            <a:off x="580355" y="1821383"/>
            <a:ext cx="328355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200" u="sng">
                <a:solidFill>
                  <a:schemeClr val="accent2"/>
                </a:solidFill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00FC0-C32C-489A-8416-41DA28785EF4}"/>
              </a:ext>
            </a:extLst>
          </p:cNvPr>
          <p:cNvSpPr txBox="1"/>
          <p:nvPr/>
        </p:nvSpPr>
        <p:spPr>
          <a:xfrm>
            <a:off x="580355" y="3169786"/>
            <a:ext cx="328355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200" u="sng">
                <a:solidFill>
                  <a:schemeClr val="accent2"/>
                </a:solidFill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781FD-AD6D-464D-A834-CFA6C1D3EDB6}"/>
              </a:ext>
            </a:extLst>
          </p:cNvPr>
          <p:cNvSpPr txBox="1"/>
          <p:nvPr/>
        </p:nvSpPr>
        <p:spPr>
          <a:xfrm>
            <a:off x="572549" y="2691651"/>
            <a:ext cx="328355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200" u="sng">
                <a:solidFill>
                  <a:schemeClr val="accent2"/>
                </a:solidFill>
                <a:cs typeface="Arial" panose="020B0604020202020204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CF3E0-05A1-4175-97CC-B13134AEFA6D}"/>
              </a:ext>
            </a:extLst>
          </p:cNvPr>
          <p:cNvSpPr txBox="1"/>
          <p:nvPr/>
        </p:nvSpPr>
        <p:spPr>
          <a:xfrm>
            <a:off x="576452" y="2299518"/>
            <a:ext cx="328355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200" u="sng">
                <a:solidFill>
                  <a:schemeClr val="accent2"/>
                </a:solidFill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CA3DE-1E73-447D-B4B7-506FBD68C7AC}"/>
              </a:ext>
            </a:extLst>
          </p:cNvPr>
          <p:cNvSpPr txBox="1"/>
          <p:nvPr/>
        </p:nvSpPr>
        <p:spPr>
          <a:xfrm>
            <a:off x="4525199" y="5084201"/>
            <a:ext cx="725157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2800">
                <a:cs typeface="Arial" panose="020B0604020202020204" pitchFamily="34" charset="0"/>
              </a:rPr>
              <a:t>Clean Text </a:t>
            </a:r>
          </a:p>
          <a:p>
            <a:pPr algn="r"/>
            <a:r>
              <a:rPr lang="en-GB" altLang="ko-KR" sz="2800">
                <a:cs typeface="Arial" panose="020B0604020202020204" pitchFamily="34" charset="0"/>
              </a:rPr>
              <a:t>Slide for your Presentation</a:t>
            </a:r>
            <a:endParaRPr lang="ko-KR" altLang="en-US" sz="2800"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83CA7D-166F-4191-95B8-7ED092087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23" y="1164273"/>
            <a:ext cx="6739930" cy="28777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3A008B-B4F5-44C4-B99E-B6D150824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106" y="2894430"/>
            <a:ext cx="4843167" cy="39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85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 Create Professional </a:t>
            </a:r>
            <a:r>
              <a:rPr lang="en-US" altLang="ko-KR" sz="3600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Presentation</a:t>
            </a:r>
            <a:r>
              <a:rPr lang="en-US" altLang="ko-KR" sz="360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Designed</a:t>
            </a:r>
            <a:endParaRPr lang="ko-KR" altLang="en-US" sz="3600">
              <a:solidFill>
                <a:srgbClr val="F4775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>
                <a:solidFill>
                  <a:schemeClr val="bg1"/>
                </a:solidFill>
              </a:rPr>
              <a:t>Professional 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EFE6007C-F21B-472E-A833-62E1F4E31F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2AC604EE-8F1D-4601-B01A-D8C2DCABFF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1D90F79C-8198-4435-8B59-8B591B9D2FE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EAF9C1AB-EEC8-4006-BB5D-A1DDE06A9AC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155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41D23138-3211-4998-AEFF-6D265288261E}"/>
              </a:ext>
            </a:extLst>
          </p:cNvPr>
          <p:cNvSpPr/>
          <p:nvPr/>
        </p:nvSpPr>
        <p:spPr>
          <a:xfrm rot="16200000">
            <a:off x="7183010" y="942627"/>
            <a:ext cx="5165558" cy="4852425"/>
          </a:xfrm>
          <a:prstGeom prst="triangle">
            <a:avLst/>
          </a:pr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EC393-EC17-44AE-A4F5-8261FDB28C71}"/>
              </a:ext>
            </a:extLst>
          </p:cNvPr>
          <p:cNvSpPr txBox="1"/>
          <p:nvPr/>
        </p:nvSpPr>
        <p:spPr>
          <a:xfrm>
            <a:off x="2330098" y="2896532"/>
            <a:ext cx="65913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ko-KR" altLang="en-US" sz="60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6C1F2-3D58-4CE2-AF2B-B706D47607B3}"/>
              </a:ext>
            </a:extLst>
          </p:cNvPr>
          <p:cNvSpPr txBox="1"/>
          <p:nvPr/>
        </p:nvSpPr>
        <p:spPr>
          <a:xfrm>
            <a:off x="1319141" y="3815066"/>
            <a:ext cx="659122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SLIDESPPT.NET</a:t>
            </a:r>
            <a:endParaRPr lang="ko-KR" altLang="en-US" sz="1867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563D55-B8F2-4C01-B159-E929009C47A1}"/>
              </a:ext>
            </a:extLst>
          </p:cNvPr>
          <p:cNvGrpSpPr/>
          <p:nvPr/>
        </p:nvGrpSpPr>
        <p:grpSpPr>
          <a:xfrm>
            <a:off x="1578338" y="1921216"/>
            <a:ext cx="2494119" cy="3583707"/>
            <a:chOff x="1557979" y="896814"/>
            <a:chExt cx="3867684" cy="5557331"/>
          </a:xfrm>
          <a:solidFill>
            <a:srgbClr val="F47758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-7648" y="6194426"/>
            <a:ext cx="11109326" cy="681038"/>
            <a:chOff x="-7648" y="6194426"/>
            <a:chExt cx="11109326" cy="681038"/>
          </a:xfrm>
        </p:grpSpPr>
        <p:sp>
          <p:nvSpPr>
            <p:cNvPr id="29" name="Freeform 5"/>
            <p:cNvSpPr/>
            <p:nvPr userDrawn="1"/>
          </p:nvSpPr>
          <p:spPr bwMode="auto">
            <a:xfrm>
              <a:off x="-7648" y="6756401"/>
              <a:ext cx="11109326" cy="119063"/>
            </a:xfrm>
            <a:custGeom>
              <a:avLst/>
              <a:gdLst>
                <a:gd name="T0" fmla="*/ 0 w 6998"/>
                <a:gd name="T1" fmla="*/ 75 h 75"/>
                <a:gd name="T2" fmla="*/ 6998 w 6998"/>
                <a:gd name="T3" fmla="*/ 75 h 75"/>
                <a:gd name="T4" fmla="*/ 6998 w 6998"/>
                <a:gd name="T5" fmla="*/ 0 h 75"/>
                <a:gd name="T6" fmla="*/ 0 w 6998"/>
                <a:gd name="T7" fmla="*/ 0 h 75"/>
                <a:gd name="T8" fmla="*/ 0 w 6998"/>
                <a:gd name="T9" fmla="*/ 75 h 75"/>
                <a:gd name="T10" fmla="*/ 0 w 6998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8" h="75">
                  <a:moveTo>
                    <a:pt x="0" y="75"/>
                  </a:moveTo>
                  <a:lnTo>
                    <a:pt x="6998" y="75"/>
                  </a:lnTo>
                  <a:lnTo>
                    <a:pt x="699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9"/>
            <p:cNvSpPr/>
            <p:nvPr userDrawn="1"/>
          </p:nvSpPr>
          <p:spPr bwMode="auto">
            <a:xfrm>
              <a:off x="-1298" y="6464301"/>
              <a:ext cx="5556250" cy="158750"/>
            </a:xfrm>
            <a:custGeom>
              <a:avLst/>
              <a:gdLst>
                <a:gd name="T0" fmla="*/ 0 w 3500"/>
                <a:gd name="T1" fmla="*/ 100 h 100"/>
                <a:gd name="T2" fmla="*/ 3500 w 3500"/>
                <a:gd name="T3" fmla="*/ 100 h 100"/>
                <a:gd name="T4" fmla="*/ 3500 w 3500"/>
                <a:gd name="T5" fmla="*/ 0 h 100"/>
                <a:gd name="T6" fmla="*/ 0 w 3500"/>
                <a:gd name="T7" fmla="*/ 0 h 100"/>
                <a:gd name="T8" fmla="*/ 0 w 3500"/>
                <a:gd name="T9" fmla="*/ 100 h 100"/>
                <a:gd name="T10" fmla="*/ 0 w 35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0" h="100">
                  <a:moveTo>
                    <a:pt x="0" y="100"/>
                  </a:moveTo>
                  <a:lnTo>
                    <a:pt x="3500" y="100"/>
                  </a:lnTo>
                  <a:lnTo>
                    <a:pt x="350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0"/>
            <p:cNvSpPr/>
            <p:nvPr userDrawn="1"/>
          </p:nvSpPr>
          <p:spPr bwMode="auto">
            <a:xfrm>
              <a:off x="722" y="6194426"/>
              <a:ext cx="2636838" cy="123825"/>
            </a:xfrm>
            <a:custGeom>
              <a:avLst/>
              <a:gdLst>
                <a:gd name="T0" fmla="*/ 0 w 1661"/>
                <a:gd name="T1" fmla="*/ 78 h 78"/>
                <a:gd name="T2" fmla="*/ 1661 w 1661"/>
                <a:gd name="T3" fmla="*/ 78 h 78"/>
                <a:gd name="T4" fmla="*/ 1661 w 1661"/>
                <a:gd name="T5" fmla="*/ 0 h 78"/>
                <a:gd name="T6" fmla="*/ 0 w 1661"/>
                <a:gd name="T7" fmla="*/ 0 h 78"/>
                <a:gd name="T8" fmla="*/ 0 w 1661"/>
                <a:gd name="T9" fmla="*/ 78 h 78"/>
                <a:gd name="T10" fmla="*/ 0 w 1661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78">
                  <a:moveTo>
                    <a:pt x="0" y="78"/>
                  </a:moveTo>
                  <a:lnTo>
                    <a:pt x="1661" y="78"/>
                  </a:lnTo>
                  <a:lnTo>
                    <a:pt x="166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867F8C2-64FA-4BB5-B8E3-7C1B4B3A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983" y="488016"/>
            <a:ext cx="7921812" cy="63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98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9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1" y="2059918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6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6" y="1353855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5" y="3447767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6" y="3730890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5" y="4967983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3" y="5307156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5" y="272145"/>
            <a:ext cx="11605453" cy="6356035"/>
          </a:xfrm>
          <a:prstGeom prst="rect">
            <a:avLst/>
          </a:prstGeom>
          <a:noFill/>
          <a:ln w="57150">
            <a:solidFill>
              <a:srgbClr val="FF773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>
              <a:ln>
                <a:solidFill>
                  <a:srgbClr val="7030A0"/>
                </a:solidFill>
              </a:ln>
              <a:solidFill>
                <a:srgbClr val="F47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8150137" y="3781517"/>
            <a:ext cx="33155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Section</a:t>
            </a:r>
            <a:r>
              <a:rPr lang="en-US" altLang="ko-KR" sz="48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800" b="1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Break</a:t>
            </a:r>
            <a:endParaRPr lang="ko-KR" altLang="en-US" sz="4800" b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8150137" y="5392572"/>
            <a:ext cx="376534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>
                <a:cs typeface="Arial" panose="020B0604020202020204" pitchFamily="34" charset="0"/>
              </a:rPr>
              <a:t>Insert the Sub Tittle of Your Presentation</a:t>
            </a:r>
            <a:endParaRPr lang="ko-KR" altLang="en-US" sz="1867"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20D5FB-35C9-4AC0-BE0C-92291B493374}"/>
              </a:ext>
            </a:extLst>
          </p:cNvPr>
          <p:cNvGrpSpPr/>
          <p:nvPr/>
        </p:nvGrpSpPr>
        <p:grpSpPr>
          <a:xfrm>
            <a:off x="7190387" y="2655201"/>
            <a:ext cx="167980" cy="2819270"/>
            <a:chOff x="6583680" y="1181100"/>
            <a:chExt cx="167980" cy="28192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A1155C4-0332-4DBE-99E5-A86A26574EBC}"/>
                </a:ext>
              </a:extLst>
            </p:cNvPr>
            <p:cNvSpPr/>
            <p:nvPr/>
          </p:nvSpPr>
          <p:spPr>
            <a:xfrm>
              <a:off x="6583680" y="1181100"/>
              <a:ext cx="167980" cy="24494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DDEE8E5-614D-48E0-9EA3-179C3F53C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22" y="1548575"/>
            <a:ext cx="6754365" cy="50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7FF1A36-C680-4D4A-9201-E1170B25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905" y="1017098"/>
            <a:ext cx="2548189" cy="25481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A5E8851-BC5A-46A5-9BE1-4A4F8D6E7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125" y="1666261"/>
            <a:ext cx="2319918" cy="22450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9E30AF4-5942-47D0-A219-D405B3411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04925"/>
            <a:ext cx="412639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47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9A60984-C7C0-4F79-A6A6-433420FA5279}"/>
              </a:ext>
            </a:extLst>
          </p:cNvPr>
          <p:cNvSpPr/>
          <p:nvPr/>
        </p:nvSpPr>
        <p:spPr>
          <a:xfrm>
            <a:off x="5751329" y="0"/>
            <a:ext cx="5022243" cy="6858000"/>
          </a:xfrm>
          <a:prstGeom prst="parallelogram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4" y="630553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chemeClr val="accent2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31" y="1991153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s-PE" sz="2133">
                <a:solidFill>
                  <a:schemeClr val="accent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>
                <a:solidFill>
                  <a:schemeClr val="accent2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30" y="2996909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lvl="0"/>
              <a:r>
                <a:rPr lang="es-PE" sz="2133">
                  <a:solidFill>
                    <a:schemeClr val="accent2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chemeClr val="accent2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chemeClr val="accent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marL="380928" indent="-380928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28" indent="-380928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9" y="4483487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n" sz="2133">
                <a:solidFill>
                  <a:schemeClr val="accent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chemeClr val="accent2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30" y="4894954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380928" indent="-380928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28" indent="-380928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28" indent="-380928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28" indent="-380928">
              <a:buFont typeface="Arial" panose="020B0604020202020204" pitchFamily="34" charset="0"/>
              <a:buChar char="•"/>
            </a:pP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868317" y="6482633"/>
            <a:ext cx="22318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0887361" y="5309938"/>
            <a:ext cx="1137652" cy="113765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FF6762B-A190-4E14-96C7-92972C818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2" y="2373614"/>
            <a:ext cx="5632748" cy="44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28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5476" y="224082"/>
            <a:ext cx="11573197" cy="724247"/>
          </a:xfrm>
        </p:spPr>
        <p:txBody>
          <a:bodyPr>
            <a:noAutofit/>
          </a:bodyPr>
          <a:lstStyle/>
          <a:p>
            <a:r>
              <a:rPr lang="en-US" sz="64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7" y="1492328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2" y="1562849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7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4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4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9" y="3642492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2" y="3600559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7" y="1518889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5" y="1518885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5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3" y="1470789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7" y="1424477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2" y="4600862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193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9" y="3545245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20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9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6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3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7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52" y="1478948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4"/>
            <a:ext cx="404112" cy="560193"/>
            <a:chOff x="-38860326" y="3221750"/>
            <a:chExt cx="228425" cy="316650"/>
          </a:xfrm>
          <a:solidFill>
            <a:srgbClr val="FF773E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91"/>
            <a:ext cx="644147" cy="640959"/>
            <a:chOff x="-38538975" y="3954250"/>
            <a:chExt cx="318225" cy="316650"/>
          </a:xfrm>
          <a:solidFill>
            <a:srgbClr val="FF773E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FF773E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FF773E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7" y="5542541"/>
            <a:ext cx="469647" cy="475651"/>
            <a:chOff x="-42617299" y="3587775"/>
            <a:chExt cx="306950" cy="310875"/>
          </a:xfrm>
          <a:solidFill>
            <a:srgbClr val="FF773E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4" y="5564502"/>
            <a:ext cx="486897" cy="443521"/>
            <a:chOff x="-40745125" y="3632900"/>
            <a:chExt cx="318225" cy="289875"/>
          </a:xfrm>
          <a:solidFill>
            <a:srgbClr val="FF773E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4" y="5543422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9" y="5520908"/>
            <a:ext cx="476075" cy="484489"/>
            <a:chOff x="-40372574" y="3604550"/>
            <a:chExt cx="311150" cy="316650"/>
          </a:xfrm>
          <a:solidFill>
            <a:srgbClr val="FF773E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2" y="5544626"/>
            <a:ext cx="486897" cy="484489"/>
            <a:chOff x="-41893474" y="3584850"/>
            <a:chExt cx="318225" cy="316650"/>
          </a:xfrm>
          <a:solidFill>
            <a:srgbClr val="FF773E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FF773E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7" y="2522412"/>
            <a:ext cx="480631" cy="552897"/>
            <a:chOff x="-42971724" y="3217825"/>
            <a:chExt cx="275675" cy="317125"/>
          </a:xfrm>
          <a:solidFill>
            <a:srgbClr val="FF773E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FF773E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9" y="2522405"/>
            <a:ext cx="640899" cy="553419"/>
            <a:chOff x="-42651700" y="3217825"/>
            <a:chExt cx="367600" cy="317425"/>
          </a:xfrm>
          <a:solidFill>
            <a:srgbClr val="FF773E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7"/>
            <a:ext cx="562443" cy="552591"/>
            <a:chOff x="-40748276" y="3238700"/>
            <a:chExt cx="322600" cy="316950"/>
          </a:xfrm>
          <a:solidFill>
            <a:srgbClr val="FF773E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9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9" y="2490397"/>
            <a:ext cx="553419" cy="503992"/>
            <a:chOff x="-40378075" y="3267450"/>
            <a:chExt cx="317425" cy="289075"/>
          </a:xfrm>
          <a:solidFill>
            <a:srgbClr val="FF773E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9"/>
            <a:ext cx="553464" cy="553115"/>
            <a:chOff x="-41895049" y="3217225"/>
            <a:chExt cx="317450" cy="317250"/>
          </a:xfrm>
          <a:solidFill>
            <a:srgbClr val="FF773E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41" y="2475236"/>
            <a:ext cx="557559" cy="550717"/>
            <a:chOff x="-41530374" y="3218800"/>
            <a:chExt cx="319800" cy="315875"/>
          </a:xfrm>
          <a:solidFill>
            <a:srgbClr val="FF773E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FF773E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3" y="3560859"/>
            <a:ext cx="526655" cy="526655"/>
            <a:chOff x="5660400" y="238125"/>
            <a:chExt cx="481825" cy="481825"/>
          </a:xfrm>
          <a:solidFill>
            <a:srgbClr val="FF773E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FF773E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FF773E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8475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8" y="1656752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6" y="1671270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8" y="1656752"/>
            <a:ext cx="553825" cy="652237"/>
            <a:chOff x="4835382" y="73243"/>
            <a:chExt cx="2920830" cy="3227535"/>
          </a:xfrm>
          <a:solidFill>
            <a:srgbClr val="FF773E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7" y="1692144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7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81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81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51" y="5472141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8" y="5417441"/>
            <a:ext cx="547745" cy="583779"/>
            <a:chOff x="-65145698" y="3727425"/>
            <a:chExt cx="317425" cy="317425"/>
          </a:xfrm>
          <a:solidFill>
            <a:srgbClr val="FF773E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8" y="3702804"/>
            <a:ext cx="523629" cy="508065"/>
            <a:chOff x="-61354872" y="3751050"/>
            <a:chExt cx="316650" cy="288275"/>
          </a:xfrm>
          <a:solidFill>
            <a:srgbClr val="FF773E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6" y="3669048"/>
            <a:ext cx="523629" cy="546973"/>
            <a:chOff x="-60988625" y="3740800"/>
            <a:chExt cx="316650" cy="310350"/>
          </a:xfrm>
          <a:solidFill>
            <a:srgbClr val="FF773E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4" y="3681073"/>
            <a:ext cx="479509" cy="494673"/>
            <a:chOff x="-59447249" y="3706150"/>
            <a:chExt cx="319000" cy="308775"/>
          </a:xfrm>
          <a:solidFill>
            <a:srgbClr val="FF773E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6" y="1572992"/>
            <a:ext cx="687285" cy="724613"/>
            <a:chOff x="-64406128" y="3362225"/>
            <a:chExt cx="318225" cy="314800"/>
          </a:xfrm>
          <a:solidFill>
            <a:srgbClr val="FF773E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3" y="3640871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5" y="2764245"/>
            <a:ext cx="467487" cy="505847"/>
            <a:chOff x="-59400777" y="4084200"/>
            <a:chExt cx="311125" cy="315875"/>
          </a:xfrm>
          <a:solidFill>
            <a:srgbClr val="FF773E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5" y="1613953"/>
            <a:ext cx="570207" cy="714003"/>
            <a:chOff x="-64022548" y="3727425"/>
            <a:chExt cx="270175" cy="317425"/>
          </a:xfrm>
          <a:solidFill>
            <a:srgbClr val="FF773E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7"/>
            <a:ext cx="523629" cy="557899"/>
            <a:chOff x="-60255348" y="3733825"/>
            <a:chExt cx="316650" cy="316550"/>
          </a:xfrm>
          <a:solidFill>
            <a:srgbClr val="FF773E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5" y="1631957"/>
            <a:ext cx="683931" cy="722215"/>
            <a:chOff x="-63679952" y="4093450"/>
            <a:chExt cx="320600" cy="317650"/>
          </a:xfrm>
          <a:solidFill>
            <a:srgbClr val="FF773E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2"/>
            <a:ext cx="523629" cy="559485"/>
            <a:chOff x="-61783348" y="3743950"/>
            <a:chExt cx="316650" cy="317450"/>
          </a:xfrm>
          <a:solidFill>
            <a:srgbClr val="FF773E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6" y="3717592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3" y="3656968"/>
            <a:ext cx="479547" cy="504925"/>
            <a:chOff x="-59869425" y="4102225"/>
            <a:chExt cx="319025" cy="315175"/>
          </a:xfrm>
          <a:solidFill>
            <a:srgbClr val="FF773E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500"/>
            <a:ext cx="422587" cy="511165"/>
            <a:chOff x="2423775" y="3226875"/>
            <a:chExt cx="259925" cy="295000"/>
          </a:xfrm>
          <a:solidFill>
            <a:srgbClr val="FF773E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7" y="4627377"/>
            <a:ext cx="486647" cy="480451"/>
            <a:chOff x="4266025" y="3609275"/>
            <a:chExt cx="299325" cy="277275"/>
          </a:xfrm>
          <a:solidFill>
            <a:srgbClr val="FF773E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301" y="4585533"/>
            <a:ext cx="480265" cy="511815"/>
            <a:chOff x="4628325" y="3599825"/>
            <a:chExt cx="295400" cy="295375"/>
          </a:xfrm>
          <a:solidFill>
            <a:srgbClr val="FF773E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FF773E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9"/>
            <a:ext cx="481525" cy="451775"/>
            <a:chOff x="4991425" y="3617150"/>
            <a:chExt cx="296175" cy="260725"/>
          </a:xfrm>
          <a:solidFill>
            <a:srgbClr val="FF773E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9" y="4547253"/>
            <a:ext cx="480223" cy="509087"/>
            <a:chOff x="3497300" y="3591950"/>
            <a:chExt cx="295375" cy="293800"/>
          </a:xfrm>
          <a:solidFill>
            <a:srgbClr val="FF773E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9" y="4558959"/>
            <a:ext cx="482823" cy="515928"/>
            <a:chOff x="5355300" y="3598250"/>
            <a:chExt cx="296975" cy="297750"/>
          </a:xfrm>
          <a:solidFill>
            <a:srgbClr val="FF773E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FF773E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4" y="4449485"/>
            <a:ext cx="551089" cy="587343"/>
            <a:chOff x="2037825" y="3254050"/>
            <a:chExt cx="296175" cy="296175"/>
          </a:xfrm>
          <a:solidFill>
            <a:srgbClr val="FF773E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700" y="4673724"/>
            <a:ext cx="482825" cy="513201"/>
            <a:chOff x="3859600" y="3591950"/>
            <a:chExt cx="296975" cy="296175"/>
          </a:xfrm>
          <a:solidFill>
            <a:srgbClr val="FF773E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FF773E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81"/>
            <a:ext cx="630348" cy="670007"/>
            <a:chOff x="6553275" y="3604550"/>
            <a:chExt cx="296975" cy="296175"/>
          </a:xfrm>
          <a:solidFill>
            <a:srgbClr val="FF773E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91"/>
            <a:ext cx="627005" cy="670007"/>
            <a:chOff x="4263650" y="3235150"/>
            <a:chExt cx="295400" cy="296175"/>
          </a:xfrm>
          <a:solidFill>
            <a:srgbClr val="FF773E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7"/>
            <a:ext cx="406312" cy="670007"/>
            <a:chOff x="6164975" y="3211525"/>
            <a:chExt cx="191425" cy="296175"/>
          </a:xfrm>
          <a:solidFill>
            <a:srgbClr val="FF773E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10" y="2642161"/>
            <a:ext cx="626953" cy="666443"/>
            <a:chOff x="4629125" y="3235150"/>
            <a:chExt cx="295375" cy="294600"/>
          </a:xfrm>
          <a:solidFill>
            <a:srgbClr val="FF773E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5" y="2653468"/>
            <a:ext cx="628651" cy="672381"/>
            <a:chOff x="4991425" y="3234750"/>
            <a:chExt cx="296175" cy="297225"/>
          </a:xfrm>
          <a:solidFill>
            <a:srgbClr val="FF773E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8"/>
            <a:ext cx="628651" cy="670007"/>
            <a:chOff x="3497300" y="3227275"/>
            <a:chExt cx="296175" cy="296175"/>
          </a:xfrm>
          <a:solidFill>
            <a:srgbClr val="FF773E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81" y="2653945"/>
            <a:ext cx="588535" cy="667235"/>
            <a:chOff x="5364750" y="3235150"/>
            <a:chExt cx="277275" cy="294950"/>
          </a:xfrm>
          <a:solidFill>
            <a:srgbClr val="FF773E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3" y="2653725"/>
            <a:ext cx="638679" cy="668195"/>
            <a:chOff x="5716825" y="3235950"/>
            <a:chExt cx="300900" cy="295375"/>
          </a:xfrm>
          <a:solidFill>
            <a:srgbClr val="FF773E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5"/>
            <a:ext cx="437203" cy="432171"/>
            <a:chOff x="-62511899" y="4129100"/>
            <a:chExt cx="304050" cy="282000"/>
          </a:xfrm>
          <a:solidFill>
            <a:srgbClr val="FF773E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6" y="1752333"/>
            <a:ext cx="593961" cy="634639"/>
            <a:chOff x="-64044599" y="3360375"/>
            <a:chExt cx="315850" cy="316650"/>
          </a:xfrm>
          <a:solidFill>
            <a:srgbClr val="FF773E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3505176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92" y="166557"/>
            <a:ext cx="11572193" cy="724184"/>
          </a:xfrm>
        </p:spPr>
        <p:txBody>
          <a:bodyPr>
            <a:noAutofit/>
          </a:bodyPr>
          <a:lstStyle/>
          <a:p>
            <a:r>
              <a:rPr lang="en-US" sz="64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8" y="4492605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3" y="4582376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60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4" y="5849276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5" y="4555831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6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8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9" y="5742988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3" y="4686341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91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81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3" y="4572355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51" y="1235505"/>
            <a:ext cx="566807" cy="566419"/>
            <a:chOff x="-34004625" y="3585850"/>
            <a:chExt cx="292225" cy="292025"/>
          </a:xfrm>
          <a:solidFill>
            <a:srgbClr val="FF773E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22" y="2304828"/>
            <a:ext cx="552039" cy="550573"/>
            <a:chOff x="-30345326" y="3184750"/>
            <a:chExt cx="292225" cy="291450"/>
          </a:xfrm>
          <a:solidFill>
            <a:srgbClr val="FF773E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9"/>
            <a:ext cx="508811" cy="563019"/>
            <a:chOff x="-30354001" y="3569100"/>
            <a:chExt cx="292250" cy="292225"/>
          </a:xfrm>
          <a:solidFill>
            <a:srgbClr val="FF773E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6" y="1314925"/>
            <a:ext cx="498045" cy="497064"/>
            <a:chOff x="-31094350" y="3194000"/>
            <a:chExt cx="292225" cy="291650"/>
          </a:xfrm>
          <a:solidFill>
            <a:srgbClr val="FF773E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FF773E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2" y="1247203"/>
            <a:ext cx="499909" cy="600511"/>
            <a:chOff x="-35814602" y="3202075"/>
            <a:chExt cx="242625" cy="291450"/>
          </a:xfrm>
          <a:solidFill>
            <a:srgbClr val="FF773E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4" y="1211482"/>
            <a:ext cx="600509" cy="600511"/>
            <a:chOff x="-34003850" y="3227275"/>
            <a:chExt cx="291450" cy="291450"/>
          </a:xfrm>
          <a:solidFill>
            <a:srgbClr val="FF773E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5"/>
            <a:ext cx="607000" cy="598863"/>
            <a:chOff x="-33645475" y="3228075"/>
            <a:chExt cx="294600" cy="290650"/>
          </a:xfrm>
          <a:solidFill>
            <a:srgbClr val="FF773E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7"/>
            <a:ext cx="580987" cy="600511"/>
            <a:chOff x="-35118325" y="3202075"/>
            <a:chExt cx="281975" cy="291450"/>
          </a:xfrm>
          <a:solidFill>
            <a:srgbClr val="FF773E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7" y="1222005"/>
            <a:ext cx="571303" cy="601335"/>
            <a:chOff x="-33277649" y="3226875"/>
            <a:chExt cx="277275" cy="291850"/>
          </a:xfrm>
          <a:solidFill>
            <a:srgbClr val="FF773E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3" y="1222717"/>
            <a:ext cx="564763" cy="600511"/>
            <a:chOff x="-34755224" y="3202075"/>
            <a:chExt cx="274100" cy="291450"/>
          </a:xfrm>
          <a:solidFill>
            <a:srgbClr val="FF773E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3" y="1222281"/>
            <a:ext cx="608599" cy="601387"/>
            <a:chOff x="-34408675" y="3202075"/>
            <a:chExt cx="295375" cy="291875"/>
          </a:xfrm>
          <a:solidFill>
            <a:srgbClr val="FF773E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9" y="2239565"/>
            <a:ext cx="664753" cy="661795"/>
            <a:chOff x="-30735200" y="3552550"/>
            <a:chExt cx="292225" cy="290925"/>
          </a:xfrm>
          <a:solidFill>
            <a:srgbClr val="FF773E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501" y="2277309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5" y="2275289"/>
            <a:ext cx="614391" cy="598915"/>
            <a:chOff x="-31817401" y="3910025"/>
            <a:chExt cx="301675" cy="294075"/>
          </a:xfrm>
          <a:solidFill>
            <a:srgbClr val="FF773E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3" y="2275569"/>
            <a:ext cx="599983" cy="598353"/>
            <a:chOff x="-31455100" y="3909350"/>
            <a:chExt cx="294600" cy="293800"/>
          </a:xfrm>
          <a:solidFill>
            <a:srgbClr val="FF773E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6" y="2301149"/>
            <a:ext cx="595145" cy="596775"/>
            <a:chOff x="-32927950" y="3944800"/>
            <a:chExt cx="292225" cy="293025"/>
          </a:xfrm>
          <a:solidFill>
            <a:srgbClr val="FF773E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3" y="2267060"/>
            <a:ext cx="593567" cy="593517"/>
            <a:chOff x="-31093575" y="3911725"/>
            <a:chExt cx="291450" cy="291425"/>
          </a:xfrm>
          <a:solidFill>
            <a:srgbClr val="FF773E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7"/>
            <a:ext cx="625643" cy="594739"/>
            <a:chOff x="-32576675" y="3944600"/>
            <a:chExt cx="307200" cy="292025"/>
          </a:xfrm>
          <a:solidFill>
            <a:srgbClr val="FF773E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52" y="2276422"/>
            <a:ext cx="595145" cy="593567"/>
            <a:chOff x="-30735200" y="3910925"/>
            <a:chExt cx="292225" cy="291450"/>
          </a:xfrm>
          <a:solidFill>
            <a:srgbClr val="FF773E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6" y="3436134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01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773E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7"/>
            <a:ext cx="614997" cy="615953"/>
            <a:chOff x="-38538975" y="3954250"/>
            <a:chExt cx="318225" cy="316650"/>
          </a:xfrm>
          <a:solidFill>
            <a:srgbClr val="FF773E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4"/>
            <a:ext cx="621037" cy="619017"/>
            <a:chOff x="-37385101" y="3949908"/>
            <a:chExt cx="321350" cy="318225"/>
          </a:xfrm>
          <a:solidFill>
            <a:srgbClr val="FF773E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4"/>
            <a:ext cx="541672" cy="545169"/>
            <a:chOff x="-40011049" y="3972375"/>
            <a:chExt cx="316650" cy="316625"/>
          </a:xfrm>
          <a:solidFill>
            <a:srgbClr val="FF773E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8"/>
            <a:ext cx="363859" cy="615953"/>
            <a:chOff x="-38109727" y="3955025"/>
            <a:chExt cx="188275" cy="316650"/>
          </a:xfrm>
          <a:solidFill>
            <a:srgbClr val="FF773E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1" y="3472661"/>
            <a:ext cx="605867" cy="616731"/>
            <a:chOff x="-39647174" y="3972000"/>
            <a:chExt cx="313500" cy="317050"/>
          </a:xfrm>
          <a:solidFill>
            <a:srgbClr val="FF773E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4" y="3435041"/>
            <a:ext cx="608911" cy="619017"/>
            <a:chOff x="-37804927" y="3953450"/>
            <a:chExt cx="315075" cy="318225"/>
          </a:xfrm>
          <a:solidFill>
            <a:srgbClr val="FF773E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5" y="4697957"/>
            <a:ext cx="656428" cy="517207"/>
            <a:chOff x="5629975" y="3255775"/>
            <a:chExt cx="504500" cy="397500"/>
          </a:xfrm>
          <a:solidFill>
            <a:srgbClr val="FF773E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7" y="3461125"/>
            <a:ext cx="741879" cy="609779"/>
            <a:chOff x="6234950" y="3255925"/>
            <a:chExt cx="483250" cy="397200"/>
          </a:xfrm>
          <a:solidFill>
            <a:srgbClr val="FF773E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2709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5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9" y="5870079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36B9E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elogramo 19">
            <a:extLst>
              <a:ext uri="{FF2B5EF4-FFF2-40B4-BE49-F238E27FC236}">
                <a16:creationId xmlns:a16="http://schemas.microsoft.com/office/drawing/2014/main" id="{B144787E-D476-4EFE-AB0B-287BC6CEFDD8}"/>
              </a:ext>
            </a:extLst>
          </p:cNvPr>
          <p:cNvSpPr/>
          <p:nvPr/>
        </p:nvSpPr>
        <p:spPr>
          <a:xfrm>
            <a:off x="975029" y="0"/>
            <a:ext cx="4661841" cy="6858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HGHGHH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2"/>
                  </a:solidFill>
                  <a:cs typeface="Arial" panose="020B0604020202020204" pitchFamily="34" charset="0"/>
                </a:rPr>
                <a:t>01</a:t>
              </a:r>
              <a:endParaRPr lang="ko-KR" altLang="en-US" sz="4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2"/>
                  </a:solidFill>
                  <a:cs typeface="Arial" panose="020B0604020202020204" pitchFamily="34" charset="0"/>
                </a:rPr>
                <a:t>02</a:t>
              </a:r>
              <a:endParaRPr lang="ko-KR" altLang="en-US" sz="4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2"/>
                  </a:solidFill>
                  <a:cs typeface="Arial" panose="020B0604020202020204" pitchFamily="34" charset="0"/>
                </a:rPr>
                <a:t>03</a:t>
              </a:r>
              <a:endParaRPr lang="ko-KR" altLang="en-US" sz="4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2"/>
                  </a:solidFill>
                  <a:cs typeface="Arial" panose="020B0604020202020204" pitchFamily="34" charset="0"/>
                </a:rPr>
                <a:t>04</a:t>
              </a:r>
              <a:endParaRPr lang="ko-KR" altLang="en-US" sz="4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Agenda Style</a:t>
            </a:r>
            <a:endParaRPr lang="ko-KR" altLang="en-US" sz="5400" b="1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02A2907-0CF4-4A2C-ABBB-35B5224E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3877"/>
            <a:ext cx="5874691" cy="49641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EA3D985-FC07-4813-94C6-74A908AE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717" y="148885"/>
            <a:ext cx="1274556" cy="127455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51BD738-34DE-41AD-9A91-39C385F06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367" y="473584"/>
            <a:ext cx="1160379" cy="11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679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FFB6DF-C119-4039-8DA8-ECD7EBECDFF1}"/>
              </a:ext>
            </a:extLst>
          </p:cNvPr>
          <p:cNvGrpSpPr/>
          <p:nvPr/>
        </p:nvGrpSpPr>
        <p:grpSpPr>
          <a:xfrm>
            <a:off x="757455" y="237917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CA0B97-55C3-4FF3-90A5-3B7DAD6E77A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>
                  <a:cs typeface="Arial" panose="020B0604020202020204" pitchFamily="34" charset="0"/>
                </a:rPr>
                <a:t>Simple Presentation  </a:t>
              </a:r>
              <a:endParaRPr lang="ko-KR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3E00C7-7721-4921-8135-D79A5A74367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>
                  <a:cs typeface="Arial" panose="020B0604020202020204" pitchFamily="34" charset="0"/>
                </a:rPr>
                <a:t>Add Contents Title</a:t>
              </a:r>
              <a:endParaRPr lang="ko-KR" altLang="en-US" sz="2400" b="1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26092-1C67-424E-9A5E-4E3FF9FA8194}"/>
              </a:ext>
            </a:extLst>
          </p:cNvPr>
          <p:cNvGrpSpPr/>
          <p:nvPr/>
        </p:nvGrpSpPr>
        <p:grpSpPr>
          <a:xfrm>
            <a:off x="757457" y="3184457"/>
            <a:ext cx="4757517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91564-E75C-4CC7-B153-2723137623D0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65A343-6A48-42FE-B356-F4C0EBF56C85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1011A9-DCD9-4266-B496-5AB516440DAD}"/>
              </a:ext>
            </a:extLst>
          </p:cNvPr>
          <p:cNvSpPr/>
          <p:nvPr/>
        </p:nvSpPr>
        <p:spPr>
          <a:xfrm>
            <a:off x="869205" y="4518987"/>
            <a:ext cx="452898" cy="452898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789772-4B0E-4427-9C56-AB13549551D2}"/>
              </a:ext>
            </a:extLst>
          </p:cNvPr>
          <p:cNvSpPr/>
          <p:nvPr/>
        </p:nvSpPr>
        <p:spPr>
          <a:xfrm>
            <a:off x="3073770" y="4518987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E375B-A23E-4666-A3F8-4009F1BE0D73}"/>
              </a:ext>
            </a:extLst>
          </p:cNvPr>
          <p:cNvGrpSpPr/>
          <p:nvPr/>
        </p:nvGrpSpPr>
        <p:grpSpPr>
          <a:xfrm>
            <a:off x="1537707" y="451898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D7983F-E9A3-4785-9FAE-B835E653313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3BB5A-73E2-482B-8C5B-D122B7ECD00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5E8D5-D505-4589-8D13-7AEA08C69F0A}"/>
              </a:ext>
            </a:extLst>
          </p:cNvPr>
          <p:cNvGrpSpPr/>
          <p:nvPr/>
        </p:nvGrpSpPr>
        <p:grpSpPr>
          <a:xfrm>
            <a:off x="3665257" y="451898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3A108-04F1-4BFB-9B36-FC27000A55C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6807A-EC4A-4877-A6E9-397B392B1E4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47">
            <a:extLst>
              <a:ext uri="{FF2B5EF4-FFF2-40B4-BE49-F238E27FC236}">
                <a16:creationId xmlns:a16="http://schemas.microsoft.com/office/drawing/2014/main" id="{B4FA4D23-09A1-4105-9031-E4AAFFCF9E13}"/>
              </a:ext>
            </a:extLst>
          </p:cNvPr>
          <p:cNvSpPr>
            <a:spLocks noChangeAspect="1"/>
          </p:cNvSpPr>
          <p:nvPr/>
        </p:nvSpPr>
        <p:spPr>
          <a:xfrm>
            <a:off x="967481" y="4601583"/>
            <a:ext cx="255280" cy="255125"/>
          </a:xfrm>
          <a:custGeom>
            <a:avLst/>
            <a:gdLst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  <a:gd name="connsiteX18" fmla="*/ 930675 w 2103393"/>
              <a:gd name="connsiteY18" fmla="*/ 67702 h 201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id="{617865D5-2BB4-4B86-8E02-936D055FD925}"/>
              </a:ext>
            </a:extLst>
          </p:cNvPr>
          <p:cNvSpPr>
            <a:spLocks noChangeAspect="1"/>
          </p:cNvSpPr>
          <p:nvPr/>
        </p:nvSpPr>
        <p:spPr>
          <a:xfrm>
            <a:off x="3194790" y="4594010"/>
            <a:ext cx="228139" cy="28545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/>
          <p:nvPr/>
        </p:nvSpPr>
        <p:spPr>
          <a:xfrm>
            <a:off x="757455" y="376896"/>
            <a:ext cx="6629138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>
                <a:solidFill>
                  <a:srgbClr val="F47758"/>
                </a:solidFill>
              </a:rPr>
              <a:t>Infographic Style</a:t>
            </a:r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0E4EF3F9-D81B-4188-9F1F-4DB262B473BF}"/>
              </a:ext>
            </a:extLst>
          </p:cNvPr>
          <p:cNvSpPr/>
          <p:nvPr/>
        </p:nvSpPr>
        <p:spPr>
          <a:xfrm rot="10800000">
            <a:off x="6096000" y="2515572"/>
            <a:ext cx="6096000" cy="3390900"/>
          </a:xfrm>
          <a:prstGeom prst="homePlat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99334F2-A594-44DC-977E-285600C5D2C2}"/>
              </a:ext>
            </a:extLst>
          </p:cNvPr>
          <p:cNvSpPr/>
          <p:nvPr/>
        </p:nvSpPr>
        <p:spPr>
          <a:xfrm>
            <a:off x="1" y="-16551"/>
            <a:ext cx="10706099" cy="283251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100936-9C8F-4E70-8A7A-A2B7B077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179" y="27654"/>
            <a:ext cx="4888150" cy="6858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4C8128E-F9B6-4379-8493-A6FB34D0A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717" y="148885"/>
            <a:ext cx="1274556" cy="127455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7536F22-1D85-4A7A-B435-445C32E2A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367" y="473584"/>
            <a:ext cx="1160379" cy="11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370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838428" y="1981142"/>
            <a:ext cx="2612813" cy="1743641"/>
            <a:chOff x="3059831" y="2116291"/>
            <a:chExt cx="2760888" cy="1485796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93378" y="2022656"/>
            <a:ext cx="2612813" cy="1743641"/>
            <a:chOff x="3059831" y="2116291"/>
            <a:chExt cx="2760888" cy="1485796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19987" y="4391168"/>
            <a:ext cx="2612813" cy="1743641"/>
            <a:chOff x="3059831" y="2116291"/>
            <a:chExt cx="2760888" cy="1485796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58566" y="4391168"/>
            <a:ext cx="2612813" cy="1743641"/>
            <a:chOff x="3059831" y="2116291"/>
            <a:chExt cx="2760888" cy="1485796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780587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OREM IPSUM DOLOR SIT AMET 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>
                  <a:solidFill>
                    <a:schemeClr val="bg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3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279799" y="2309707"/>
            <a:ext cx="316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42286" y="114622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s-AR" b="1" dirty="0">
                <a:solidFill>
                  <a:schemeClr val="tx1"/>
                </a:solidFill>
              </a:rPr>
              <a:t>FreeTemplate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3446585" cy="6858000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0ACB848-4E21-43A8-A832-7334A2B902D4}"/>
              </a:ext>
            </a:extLst>
          </p:cNvPr>
          <p:cNvGrpSpPr/>
          <p:nvPr/>
        </p:nvGrpSpPr>
        <p:grpSpPr>
          <a:xfrm>
            <a:off x="1" y="79513"/>
            <a:ext cx="12191999" cy="313534"/>
            <a:chOff x="0" y="7634288"/>
            <a:chExt cx="14014452" cy="657225"/>
          </a:xfrm>
          <a:solidFill>
            <a:srgbClr val="FF773E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806B4966-258A-414F-9F63-BE4CCC05C832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2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856A5B4-E20E-4928-820F-BC97F6577002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2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920462B-26A5-415F-B776-BCCEB4546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20" y="0"/>
            <a:ext cx="3166786" cy="6858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9AD8031-1E53-47EE-B7EE-468FB2053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717" y="148885"/>
            <a:ext cx="1274556" cy="127455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00641FB-28C3-47A3-A1C7-4AEB0578F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367" y="473584"/>
            <a:ext cx="1160379" cy="11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35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FD9A38-69EB-4D6D-B81E-62ABFE1A2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50" y="2912809"/>
            <a:ext cx="6667500" cy="3629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BBE91-1B0B-490B-BE2A-CD3D2D2882E8}"/>
              </a:ext>
            </a:extLst>
          </p:cNvPr>
          <p:cNvSpPr txBox="1"/>
          <p:nvPr/>
        </p:nvSpPr>
        <p:spPr>
          <a:xfrm>
            <a:off x="811173" y="1741433"/>
            <a:ext cx="3217902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6EBD0-DF5B-4EE2-A230-D05A6519618A}"/>
              </a:ext>
            </a:extLst>
          </p:cNvPr>
          <p:cNvSpPr txBox="1"/>
          <p:nvPr/>
        </p:nvSpPr>
        <p:spPr>
          <a:xfrm>
            <a:off x="811173" y="487825"/>
            <a:ext cx="5617336" cy="70788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4000" b="1">
                <a:solidFill>
                  <a:srgbClr val="F47758"/>
                </a:solidFill>
                <a:cs typeface="Arial" panose="020B0604020202020204" pitchFamily="34" charset="0"/>
              </a:rPr>
              <a:t>BODY WORKOUT</a:t>
            </a:r>
            <a:endParaRPr lang="ko-KR" altLang="en-US" sz="4000" b="1">
              <a:solidFill>
                <a:srgbClr val="F47758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31882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40809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9737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/>
          <p:nvPr/>
        </p:nvSpPr>
        <p:spPr>
          <a:xfrm>
            <a:off x="7515223" y="5620102"/>
            <a:ext cx="4676777" cy="1269982"/>
          </a:xfrm>
          <a:prstGeom prst="rect">
            <a:avLst/>
          </a:prstGeom>
          <a:solidFill>
            <a:srgbClr val="00B050">
              <a:alpha val="56000"/>
            </a:srgbClr>
          </a:solidFill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altLang="ko-KR" sz="3200" b="1">
                <a:solidFill>
                  <a:schemeClr val="bg1"/>
                </a:solidFill>
              </a:rPr>
              <a:t>Professional PowerPoint Designed</a:t>
            </a:r>
            <a:endParaRPr lang="ko-KR" altLang="en-US" sz="320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F71637-54F6-4947-B1B7-6144FE3B8798}"/>
              </a:ext>
            </a:extLst>
          </p:cNvPr>
          <p:cNvSpPr/>
          <p:nvPr/>
        </p:nvSpPr>
        <p:spPr>
          <a:xfrm>
            <a:off x="1" y="-16551"/>
            <a:ext cx="10706099" cy="283251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DF600F-13AB-4609-941C-FCD74EC4E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415" y="1183543"/>
            <a:ext cx="5818886" cy="32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09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554" y="310811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F47758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EF390-B062-4B6A-9E7A-C65F1C284003}"/>
              </a:ext>
            </a:extLst>
          </p:cNvPr>
          <p:cNvGrpSpPr/>
          <p:nvPr/>
        </p:nvGrpSpPr>
        <p:grpSpPr>
          <a:xfrm>
            <a:off x="905608" y="4600720"/>
            <a:ext cx="10515600" cy="1490088"/>
            <a:chOff x="-396776" y="3590427"/>
            <a:chExt cx="8136904" cy="14900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DA5108-DD96-4FBD-BA72-EEFE088B2F43}"/>
                </a:ext>
              </a:extLst>
            </p:cNvPr>
            <p:cNvSpPr/>
            <p:nvPr/>
          </p:nvSpPr>
          <p:spPr>
            <a:xfrm>
              <a:off x="-396776" y="405209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139E40-F504-4873-A51B-F10DC0A534A6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>
                  <a:solidFill>
                    <a:srgbClr val="F47758"/>
                  </a:solidFill>
                </a:rPr>
                <a:t>Contents Here</a:t>
              </a:r>
              <a:endParaRPr lang="ko-KR" altLang="en-US" sz="2400" b="1">
                <a:solidFill>
                  <a:srgbClr val="F47758"/>
                </a:solidFill>
              </a:endParaRPr>
            </a:p>
          </p:txBody>
        </p:sp>
      </p:grpSp>
      <p:sp>
        <p:nvSpPr>
          <p:cNvPr id="28" name="TextBox 6">
            <a:extLst>
              <a:ext uri="{FF2B5EF4-FFF2-40B4-BE49-F238E27FC236}">
                <a16:creationId xmlns:a16="http://schemas.microsoft.com/office/drawing/2014/main" id="{EA8DD91E-1D62-4FE3-A7F1-4C041F8A4A59}"/>
              </a:ext>
            </a:extLst>
          </p:cNvPr>
          <p:cNvSpPr txBox="1"/>
          <p:nvPr/>
        </p:nvSpPr>
        <p:spPr>
          <a:xfrm>
            <a:off x="804005" y="2388522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A8DD91E-1D62-4FE3-A7F1-4C041F8A4A59}"/>
              </a:ext>
            </a:extLst>
          </p:cNvPr>
          <p:cNvSpPr txBox="1"/>
          <p:nvPr/>
        </p:nvSpPr>
        <p:spPr>
          <a:xfrm>
            <a:off x="8546259" y="2295671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7B05141-3D75-445B-B067-8A85430A33D9}"/>
              </a:ext>
            </a:extLst>
          </p:cNvPr>
          <p:cNvCxnSpPr/>
          <p:nvPr/>
        </p:nvCxnSpPr>
        <p:spPr>
          <a:xfrm flipH="1">
            <a:off x="804005" y="1179601"/>
            <a:ext cx="109778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CE3691E-7E51-4273-880F-02FEA1F1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911" y="468568"/>
            <a:ext cx="9670994" cy="54399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29918A5-2703-4330-9F41-7578A968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717" y="148885"/>
            <a:ext cx="1274556" cy="12745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121274-E5C0-474F-B95C-612848008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367" y="473584"/>
            <a:ext cx="1160379" cy="11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202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elogramo 18">
            <a:extLst>
              <a:ext uri="{FF2B5EF4-FFF2-40B4-BE49-F238E27FC236}">
                <a16:creationId xmlns:a16="http://schemas.microsoft.com/office/drawing/2014/main" id="{F43E4835-720A-4FA2-A8B8-8B9C4DDC2D37}"/>
              </a:ext>
            </a:extLst>
          </p:cNvPr>
          <p:cNvSpPr/>
          <p:nvPr/>
        </p:nvSpPr>
        <p:spPr>
          <a:xfrm>
            <a:off x="1160585" y="0"/>
            <a:ext cx="4641273" cy="6858000"/>
          </a:xfrm>
          <a:prstGeom prst="parallelogram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/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accent4"/>
                </a:solidFill>
              </a:rPr>
              <a:t>Simple Portfolio </a:t>
            </a:r>
            <a:r>
              <a:rPr lang="en-US" altLang="ko-KR">
                <a:solidFill>
                  <a:schemeClr val="accent1"/>
                </a:solidFill>
              </a:rPr>
              <a:t>Designed</a:t>
            </a:r>
            <a:endParaRPr lang="ko-KR" altLang="en-US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D0AD3616-CE52-4B91-85CE-589EA210A7BE}"/>
              </a:ext>
            </a:extLst>
          </p:cNvPr>
          <p:cNvSpPr/>
          <p:nvPr/>
        </p:nvSpPr>
        <p:spPr>
          <a:xfrm>
            <a:off x="42750" y="2417490"/>
            <a:ext cx="6891737" cy="308696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1348A7-AF63-4606-A39B-13A36F71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36" y="0"/>
            <a:ext cx="5807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59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8282" y="738215"/>
            <a:ext cx="11572875" cy="723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b="1">
                <a:solidFill>
                  <a:schemeClr val="accent2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1542264" y="2189015"/>
            <a:ext cx="2614225" cy="1151559"/>
            <a:chOff x="6210996" y="1433695"/>
            <a:chExt cx="1493001" cy="7079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7998565" y="2148118"/>
            <a:ext cx="2614225" cy="1151559"/>
            <a:chOff x="6210996" y="1433695"/>
            <a:chExt cx="1493001" cy="7079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-274548" y="3673476"/>
            <a:ext cx="3328659" cy="1151560"/>
            <a:chOff x="6210999" y="1433695"/>
            <a:chExt cx="1492998" cy="7079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472415" y="1630759"/>
              <a:ext cx="1231579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8591944" y="4954966"/>
            <a:ext cx="3328666" cy="966894"/>
            <a:chOff x="6210996" y="1433695"/>
            <a:chExt cx="1493001" cy="594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29375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99027" y="5006321"/>
            <a:ext cx="3584783" cy="966894"/>
            <a:chOff x="6210999" y="1433695"/>
            <a:chExt cx="1492998" cy="5943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502672" y="1630759"/>
              <a:ext cx="1201322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9193553" y="3637731"/>
            <a:ext cx="3328673" cy="1151560"/>
            <a:chOff x="6210996" y="1433695"/>
            <a:chExt cx="1493001" cy="7079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276531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1F7A346C-9C3C-44FB-B66F-F44671CB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12" y="2224954"/>
            <a:ext cx="4309021" cy="430902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0C47955-0A96-43BE-8B12-C78948963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098" y="3322697"/>
            <a:ext cx="3923011" cy="37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37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Arial"/>
        <a:cs typeface="Arial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nder-PowerPoint-Template" id="{FF1E4854-F815-9646-8810-D0186354DB47}" vid="{423E2D9F-3DC2-4E46-8694-F8139DD4113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Xiaomi-PowerPoint-Template</Template>
  <TotalTime>249</TotalTime>
  <Words>1757</Words>
  <Application>Microsoft Office PowerPoint</Application>
  <PresentationFormat>Panorámica</PresentationFormat>
  <Paragraphs>203</Paragraphs>
  <Slides>24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Arial (Títulos)</vt:lpstr>
      <vt:lpstr>Arial Black</vt:lpstr>
      <vt:lpstr>Bahnschrift</vt:lpstr>
      <vt:lpstr>Barlow</vt:lpstr>
      <vt:lpstr>Calibri</vt:lpstr>
      <vt:lpstr>FZShuTi</vt:lpstr>
      <vt:lpstr>HY견명조</vt:lpstr>
      <vt:lpstr>Roboto</vt:lpstr>
      <vt:lpstr>Source Sans Pro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turismo irlanda</dc:title>
  <dc:creator>slidesppt</dc:creator>
  <cp:lastModifiedBy>Franklin</cp:lastModifiedBy>
  <cp:revision>30</cp:revision>
  <dcterms:created xsi:type="dcterms:W3CDTF">2023-09-08T22:28:44Z</dcterms:created>
  <dcterms:modified xsi:type="dcterms:W3CDTF">2023-12-29T02:08:46Z</dcterms:modified>
</cp:coreProperties>
</file>