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1081" r:id="rId4"/>
    <p:sldId id="261" r:id="rId5"/>
    <p:sldId id="1080" r:id="rId6"/>
    <p:sldId id="292" r:id="rId7"/>
    <p:sldId id="262" r:id="rId8"/>
    <p:sldId id="1082" r:id="rId9"/>
    <p:sldId id="265" r:id="rId10"/>
    <p:sldId id="258" r:id="rId11"/>
    <p:sldId id="270" r:id="rId12"/>
    <p:sldId id="274" r:id="rId13"/>
    <p:sldId id="275" r:id="rId14"/>
    <p:sldId id="276" r:id="rId15"/>
    <p:sldId id="277" r:id="rId16"/>
    <p:sldId id="285" r:id="rId17"/>
    <p:sldId id="295" r:id="rId18"/>
    <p:sldId id="301" r:id="rId19"/>
    <p:sldId id="1079" r:id="rId20"/>
    <p:sldId id="1071" r:id="rId21"/>
    <p:sldId id="323" r:id="rId22"/>
    <p:sldId id="436" r:id="rId23"/>
    <p:sldId id="437" r:id="rId24"/>
    <p:sldId id="1078" r:id="rId25"/>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D07"/>
    <a:srgbClr val="DDE0CD"/>
    <a:srgbClr val="FEE3D2"/>
    <a:srgbClr val="FDD0B5"/>
    <a:srgbClr val="DED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5" autoAdjust="0"/>
    <p:restoredTop sz="94660"/>
  </p:normalViewPr>
  <p:slideViewPr>
    <p:cSldViewPr>
      <p:cViewPr varScale="1">
        <p:scale>
          <a:sx n="79" d="100"/>
          <a:sy n="79" d="100"/>
        </p:scale>
        <p:origin x="1146" y="54"/>
      </p:cViewPr>
      <p:guideLst>
        <p:guide orient="horz" pos="1620"/>
        <p:guide pos="2880"/>
      </p:guideLst>
    </p:cSldViewPr>
  </p:slideViewPr>
  <p:notesTextViewPr>
    <p:cViewPr>
      <p:scale>
        <a:sx n="1" d="1"/>
        <a:sy n="1" d="1"/>
      </p:scale>
      <p:origin x="0" y="0"/>
    </p:cViewPr>
  </p:notesTextViewPr>
  <p:sorterViewPr>
    <p:cViewPr>
      <p:scale>
        <a:sx n="84" d="100"/>
        <a:sy n="84" d="100"/>
      </p:scale>
      <p:origin x="0" y="0"/>
    </p:cViewPr>
  </p:sorterViewPr>
  <p:notesViewPr>
    <p:cSldViewPr>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EA96FD-6631-44CE-84FB-1DEB6003E770}" type="datetimeFigureOut">
              <a:rPr lang="es-PE" smtClean="0"/>
              <a:t>1/02/2024</a:t>
            </a:fld>
            <a:endParaRPr lang="es-PE"/>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93B3BA-3D9D-411C-9927-F2371E218ED0}" type="slidenum">
              <a:rPr lang="es-PE" smtClean="0"/>
              <a:t>‹Nº›</a:t>
            </a:fld>
            <a:endParaRPr lang="es-PE"/>
          </a:p>
        </p:txBody>
      </p:sp>
    </p:spTree>
    <p:extLst>
      <p:ext uri="{BB962C8B-B14F-4D97-AF65-F5344CB8AC3E}">
        <p14:creationId xmlns:p14="http://schemas.microsoft.com/office/powerpoint/2010/main" val="976503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A2F3B-0387-4912-94A5-588EAACE374B}" type="datetimeFigureOut">
              <a:rPr lang="es-PE" smtClean="0"/>
              <a:t>1/02/2024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494F68-DF91-4E1B-8290-C6BD80EB028E}" type="slidenum">
              <a:rPr lang="es-PE" smtClean="0"/>
              <a:t>‹Nº›</a:t>
            </a:fld>
            <a:endParaRPr lang="es-PE"/>
          </a:p>
        </p:txBody>
      </p:sp>
    </p:spTree>
    <p:extLst>
      <p:ext uri="{BB962C8B-B14F-4D97-AF65-F5344CB8AC3E}">
        <p14:creationId xmlns:p14="http://schemas.microsoft.com/office/powerpoint/2010/main" val="330657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endParaRPr lang="es-PE" dirty="0"/>
          </a:p>
        </p:txBody>
      </p:sp>
      <p:sp>
        <p:nvSpPr>
          <p:cNvPr id="4" name="Marcador de número de diapositiva 3"/>
          <p:cNvSpPr>
            <a:spLocks noGrp="1"/>
          </p:cNvSpPr>
          <p:nvPr>
            <p:ph type="sldNum" sz="quarter" idx="10"/>
          </p:nvPr>
        </p:nvSpPr>
        <p:spPr/>
        <p:txBody>
          <a:bodyPr/>
          <a:lstStyle/>
          <a:p>
            <a:fld id="{9C494F68-DF91-4E1B-8290-C6BD80EB028E}" type="slidenum">
              <a:rPr lang="es-PE" smtClean="0"/>
              <a:t>1</a:t>
            </a:fld>
            <a:endParaRPr lang="es-PE"/>
          </a:p>
        </p:txBody>
      </p:sp>
    </p:spTree>
    <p:extLst>
      <p:ext uri="{BB962C8B-B14F-4D97-AF65-F5344CB8AC3E}">
        <p14:creationId xmlns:p14="http://schemas.microsoft.com/office/powerpoint/2010/main" val="97761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676124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13</a:t>
            </a:fld>
            <a:endParaRPr lang="es-PE"/>
          </a:p>
        </p:txBody>
      </p:sp>
    </p:spTree>
    <p:extLst>
      <p:ext uri="{BB962C8B-B14F-4D97-AF65-F5344CB8AC3E}">
        <p14:creationId xmlns:p14="http://schemas.microsoft.com/office/powerpoint/2010/main" val="4193305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14</a:t>
            </a:fld>
            <a:endParaRPr lang="es-PE"/>
          </a:p>
        </p:txBody>
      </p:sp>
    </p:spTree>
    <p:extLst>
      <p:ext uri="{BB962C8B-B14F-4D97-AF65-F5344CB8AC3E}">
        <p14:creationId xmlns:p14="http://schemas.microsoft.com/office/powerpoint/2010/main" val="1775428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15</a:t>
            </a:fld>
            <a:endParaRPr lang="es-PE"/>
          </a:p>
        </p:txBody>
      </p:sp>
    </p:spTree>
    <p:extLst>
      <p:ext uri="{BB962C8B-B14F-4D97-AF65-F5344CB8AC3E}">
        <p14:creationId xmlns:p14="http://schemas.microsoft.com/office/powerpoint/2010/main" val="38476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16</a:t>
            </a:fld>
            <a:endParaRPr lang="es-PE"/>
          </a:p>
        </p:txBody>
      </p:sp>
    </p:spTree>
    <p:extLst>
      <p:ext uri="{BB962C8B-B14F-4D97-AF65-F5344CB8AC3E}">
        <p14:creationId xmlns:p14="http://schemas.microsoft.com/office/powerpoint/2010/main" val="3343262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17</a:t>
            </a:fld>
            <a:endParaRPr lang="es-PE"/>
          </a:p>
        </p:txBody>
      </p:sp>
    </p:spTree>
    <p:extLst>
      <p:ext uri="{BB962C8B-B14F-4D97-AF65-F5344CB8AC3E}">
        <p14:creationId xmlns:p14="http://schemas.microsoft.com/office/powerpoint/2010/main" val="1458846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18</a:t>
            </a:fld>
            <a:endParaRPr lang="es-PE"/>
          </a:p>
        </p:txBody>
      </p:sp>
    </p:spTree>
    <p:extLst>
      <p:ext uri="{BB962C8B-B14F-4D97-AF65-F5344CB8AC3E}">
        <p14:creationId xmlns:p14="http://schemas.microsoft.com/office/powerpoint/2010/main" val="2785386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extLst>
      <p:ext uri="{BB962C8B-B14F-4D97-AF65-F5344CB8AC3E}">
        <p14:creationId xmlns:p14="http://schemas.microsoft.com/office/powerpoint/2010/main" val="2764261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dirty="0">
                <a:solidFill>
                  <a:srgbClr val="143A78"/>
                </a:solidFill>
                <a:latin typeface="Arial" panose="020B0604020202020204" pitchFamily="34" charset="0"/>
                <a:cs typeface="Arial" panose="020B0604020202020204" pitchFamily="34" charset="0"/>
              </a:rPr>
              <a:t>slidesppt.net</a:t>
            </a:r>
            <a:endParaRPr lang="ko-KR" altLang="en-US" sz="1100">
              <a:solidFill>
                <a:srgbClr val="143A78"/>
              </a:solidFill>
              <a:latin typeface="Arial" panose="020B0604020202020204" pitchFamily="34" charset="0"/>
              <a:cs typeface="Arial" panose="020B0604020202020204" pitchFamily="34" charset="0"/>
            </a:endParaRPr>
          </a:p>
          <a:p>
            <a:pPr marL="158750" indent="0">
              <a:buNone/>
            </a:pPr>
            <a:endParaRPr lang="es-PE" dirty="0"/>
          </a:p>
        </p:txBody>
      </p:sp>
    </p:spTree>
    <p:extLst>
      <p:ext uri="{BB962C8B-B14F-4D97-AF65-F5344CB8AC3E}">
        <p14:creationId xmlns:p14="http://schemas.microsoft.com/office/powerpoint/2010/main" val="3296619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dirty="0">
                <a:solidFill>
                  <a:srgbClr val="0070C0"/>
                </a:solidFill>
                <a:latin typeface="Arial" panose="020B0604020202020204" pitchFamily="34" charset="0"/>
                <a:cs typeface="Arial" panose="020B0604020202020204" pitchFamily="34" charset="0"/>
              </a:rPr>
              <a:t>slidesppt.net</a:t>
            </a:r>
            <a:endParaRPr lang="ko-KR" altLang="en-US" sz="1200" dirty="0">
              <a:solidFill>
                <a:srgbClr val="0070C0"/>
              </a:solidFill>
              <a:latin typeface="Arial" panose="020B060402020202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defPPr/>
          </a:lstStyle>
          <a:p>
            <a:fld id="{C86476D3-4409-4859-9F3C-9276BE6813F2}" type="slidenum">
              <a:rPr lang="es-ES" smtClean="0"/>
              <a:pPr/>
              <a:t>21</a:t>
            </a:fld>
            <a:endParaRPr lang="es-ES" dirty="0"/>
          </a:p>
        </p:txBody>
      </p:sp>
    </p:spTree>
    <p:extLst>
      <p:ext uri="{BB962C8B-B14F-4D97-AF65-F5344CB8AC3E}">
        <p14:creationId xmlns:p14="http://schemas.microsoft.com/office/powerpoint/2010/main" val="308406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3</a:t>
            </a:fld>
            <a:endParaRPr lang="es-PE"/>
          </a:p>
        </p:txBody>
      </p:sp>
    </p:spTree>
    <p:extLst>
      <p:ext uri="{BB962C8B-B14F-4D97-AF65-F5344CB8AC3E}">
        <p14:creationId xmlns:p14="http://schemas.microsoft.com/office/powerpoint/2010/main" val="98605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dirty="0">
                <a:latin typeface="Arial" panose="020B0604020202020204" pitchFamily="34" charset="0"/>
                <a:cs typeface="Arial" panose="020B0604020202020204" pitchFamily="34" charset="0"/>
              </a:rPr>
              <a:t>slidesppt.net</a:t>
            </a:r>
            <a:endParaRPr lang="ko-KR" altLang="en-US" sz="1200">
              <a:latin typeface="Arial" panose="020B060402020202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defPPr/>
          </a:lstStyle>
          <a:p>
            <a:fld id="{86940C13-4458-439A-B49C-8C0231ABA990}" type="slidenum">
              <a:rPr lang="en-US" smtClean="0"/>
              <a:pPr/>
              <a:t>22</a:t>
            </a:fld>
            <a:endParaRPr lang="en-US" dirty="0"/>
          </a:p>
        </p:txBody>
      </p:sp>
    </p:spTree>
    <p:extLst>
      <p:ext uri="{BB962C8B-B14F-4D97-AF65-F5344CB8AC3E}">
        <p14:creationId xmlns:p14="http://schemas.microsoft.com/office/powerpoint/2010/main" val="3064986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dirty="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defPPr/>
          </a:lstStyle>
          <a:p>
            <a:fld id="{C86476D3-4409-4859-9F3C-9276BE6813F2}" type="slidenum">
              <a:rPr lang="es-ES" smtClean="0"/>
              <a:pPr/>
              <a:t>23</a:t>
            </a:fld>
            <a:endParaRPr lang="es-ES" dirty="0"/>
          </a:p>
        </p:txBody>
      </p:sp>
    </p:spTree>
    <p:extLst>
      <p:ext uri="{BB962C8B-B14F-4D97-AF65-F5344CB8AC3E}">
        <p14:creationId xmlns:p14="http://schemas.microsoft.com/office/powerpoint/2010/main" val="2570738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extLst>
      <p:ext uri="{BB962C8B-B14F-4D97-AF65-F5344CB8AC3E}">
        <p14:creationId xmlns:p14="http://schemas.microsoft.com/office/powerpoint/2010/main" val="172696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7692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5</a:t>
            </a:fld>
            <a:endParaRPr lang="es-PE"/>
          </a:p>
        </p:txBody>
      </p:sp>
    </p:spTree>
    <p:extLst>
      <p:ext uri="{BB962C8B-B14F-4D97-AF65-F5344CB8AC3E}">
        <p14:creationId xmlns:p14="http://schemas.microsoft.com/office/powerpoint/2010/main" val="258288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7</a:t>
            </a:fld>
            <a:endParaRPr lang="es-PE"/>
          </a:p>
        </p:txBody>
      </p:sp>
    </p:spTree>
    <p:extLst>
      <p:ext uri="{BB962C8B-B14F-4D97-AF65-F5344CB8AC3E}">
        <p14:creationId xmlns:p14="http://schemas.microsoft.com/office/powerpoint/2010/main" val="32476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8</a:t>
            </a:fld>
            <a:endParaRPr lang="es-PE"/>
          </a:p>
        </p:txBody>
      </p:sp>
    </p:spTree>
    <p:extLst>
      <p:ext uri="{BB962C8B-B14F-4D97-AF65-F5344CB8AC3E}">
        <p14:creationId xmlns:p14="http://schemas.microsoft.com/office/powerpoint/2010/main" val="368731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9</a:t>
            </a:fld>
            <a:endParaRPr lang="es-PE"/>
          </a:p>
        </p:txBody>
      </p:sp>
    </p:spTree>
    <p:extLst>
      <p:ext uri="{BB962C8B-B14F-4D97-AF65-F5344CB8AC3E}">
        <p14:creationId xmlns:p14="http://schemas.microsoft.com/office/powerpoint/2010/main" val="59329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10</a:t>
            </a:fld>
            <a:endParaRPr lang="es-PE"/>
          </a:p>
        </p:txBody>
      </p:sp>
    </p:spTree>
    <p:extLst>
      <p:ext uri="{BB962C8B-B14F-4D97-AF65-F5344CB8AC3E}">
        <p14:creationId xmlns:p14="http://schemas.microsoft.com/office/powerpoint/2010/main" val="52269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solidFill>
                  <a:schemeClr val="bg1"/>
                </a:solidFill>
                <a:latin typeface="Arial" panose="020B0604020202020204" pitchFamily="34" charset="0"/>
                <a:cs typeface="Arial" panose="020B0604020202020204" pitchFamily="34" charset="0"/>
              </a:rPr>
              <a:t>slidesppt.net</a:t>
            </a:r>
            <a:endParaRPr lang="ko-KR" altLang="en-US"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11</a:t>
            </a:fld>
            <a:endParaRPr lang="es-PE"/>
          </a:p>
        </p:txBody>
      </p:sp>
    </p:spTree>
    <p:extLst>
      <p:ext uri="{BB962C8B-B14F-4D97-AF65-F5344CB8AC3E}">
        <p14:creationId xmlns:p14="http://schemas.microsoft.com/office/powerpoint/2010/main" val="686565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378619" y="999163"/>
            <a:ext cx="8386763" cy="2679869"/>
          </a:xfrm>
          <a:prstGeom prst="rect">
            <a:avLst/>
          </a:prstGeom>
          <a:solidFill>
            <a:schemeClr val="bg1">
              <a:lumMod val="95000"/>
            </a:schemeClr>
          </a:solidFill>
          <a:ln w="19050">
            <a:noFill/>
          </a:ln>
        </p:spPr>
        <p:txBody>
          <a:bodyPr anchor="ctr"/>
          <a:lstStyle>
            <a:lvl1pPr marL="0" indent="0" algn="ctr">
              <a:lnSpc>
                <a:spcPct val="100000"/>
              </a:lnSpc>
              <a:buNone/>
              <a:defRPr sz="1350">
                <a:solidFill>
                  <a:schemeClr val="tx1">
                    <a:lumMod val="75000"/>
                    <a:lumOff val="25000"/>
                  </a:schemeClr>
                </a:solidFill>
              </a:defRPr>
            </a:lvl1pPr>
          </a:lstStyle>
          <a:p>
            <a:r>
              <a:rPr lang="en-US" altLang="ko-KR" dirty="0"/>
              <a:t>Place Your Picture Here And Send To Back</a:t>
            </a:r>
            <a:endParaRPr lang="ko-KR" altLang="en-US" dirty="0"/>
          </a:p>
        </p:txBody>
      </p:sp>
      <p:sp>
        <p:nvSpPr>
          <p:cNvPr id="4" name="Text Placeholder 9">
            <a:extLst>
              <a:ext uri="{FF2B5EF4-FFF2-40B4-BE49-F238E27FC236}">
                <a16:creationId xmlns:a16="http://schemas.microsoft.com/office/drawing/2014/main" id="{6407270D-F30C-4E59-9885-1E887CCE4CD2}"/>
              </a:ext>
            </a:extLst>
          </p:cNvPr>
          <p:cNvSpPr>
            <a:spLocks noGrp="1"/>
          </p:cNvSpPr>
          <p:nvPr>
            <p:ph type="body" sz="quarter" idx="10" hasCustomPrompt="1"/>
          </p:nvPr>
        </p:nvSpPr>
        <p:spPr>
          <a:xfrm>
            <a:off x="242647" y="300355"/>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2214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759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302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988070" y="98860"/>
            <a:ext cx="7169308" cy="649291"/>
          </a:xfrm>
          <a:prstGeom prst="rect">
            <a:avLst/>
          </a:prstGeom>
        </p:spPr>
        <p:txBody>
          <a:bodyPr spcFirstLastPara="1" wrap="square" lIns="0" tIns="0" rIns="0" bIns="0" anchor="ctr" anchorCtr="0">
            <a:noAutofit/>
          </a:bodyPr>
          <a:lstStyle>
            <a:defPPr/>
            <a:lvl1pPr lvl="0" algn="ctr">
              <a:lnSpc>
                <a:spcPct val="80000"/>
              </a:lnSpc>
              <a:spcBef>
                <a:spcPct val="0"/>
              </a:spcBef>
              <a:spcAft>
                <a:spcPct val="0"/>
              </a:spcAft>
              <a:buSzPts val="4800"/>
              <a:buNone/>
              <a:defRPr sz="3600">
                <a:solidFill>
                  <a:srgbClr val="27348B"/>
                </a:solidFill>
              </a:defRPr>
            </a:lvl1pPr>
            <a:lvl2pPr lvl="1">
              <a:lnSpc>
                <a:spcPct val="80000"/>
              </a:lnSpc>
              <a:spcBef>
                <a:spcPct val="0"/>
              </a:spcBef>
              <a:spcAft>
                <a:spcPct val="0"/>
              </a:spcAft>
              <a:buSzPts val="4800"/>
              <a:buNone/>
              <a:defRPr sz="4800"/>
            </a:lvl2pPr>
            <a:lvl3pPr lvl="2">
              <a:lnSpc>
                <a:spcPct val="80000"/>
              </a:lnSpc>
              <a:spcBef>
                <a:spcPct val="0"/>
              </a:spcBef>
              <a:spcAft>
                <a:spcPct val="0"/>
              </a:spcAft>
              <a:buSzPts val="4800"/>
              <a:buNone/>
              <a:defRPr sz="4800"/>
            </a:lvl3pPr>
            <a:lvl4pPr lvl="3">
              <a:lnSpc>
                <a:spcPct val="80000"/>
              </a:lnSpc>
              <a:spcBef>
                <a:spcPct val="0"/>
              </a:spcBef>
              <a:spcAft>
                <a:spcPct val="0"/>
              </a:spcAft>
              <a:buSzPts val="4800"/>
              <a:buNone/>
              <a:defRPr sz="4800"/>
            </a:lvl4pPr>
            <a:lvl5pPr lvl="4">
              <a:lnSpc>
                <a:spcPct val="80000"/>
              </a:lnSpc>
              <a:spcBef>
                <a:spcPct val="0"/>
              </a:spcBef>
              <a:spcAft>
                <a:spcPct val="0"/>
              </a:spcAft>
              <a:buSzPts val="4800"/>
              <a:buNone/>
              <a:defRPr sz="4800"/>
            </a:lvl5pPr>
            <a:lvl6pPr lvl="5">
              <a:lnSpc>
                <a:spcPct val="80000"/>
              </a:lnSpc>
              <a:spcBef>
                <a:spcPct val="0"/>
              </a:spcBef>
              <a:spcAft>
                <a:spcPct val="0"/>
              </a:spcAft>
              <a:buSzPts val="4800"/>
              <a:buNone/>
              <a:defRPr sz="4800"/>
            </a:lvl6pPr>
            <a:lvl7pPr lvl="6">
              <a:lnSpc>
                <a:spcPct val="80000"/>
              </a:lnSpc>
              <a:spcBef>
                <a:spcPct val="0"/>
              </a:spcBef>
              <a:spcAft>
                <a:spcPct val="0"/>
              </a:spcAft>
              <a:buSzPts val="4800"/>
              <a:buNone/>
              <a:defRPr sz="4800"/>
            </a:lvl7pPr>
            <a:lvl8pPr lvl="7">
              <a:lnSpc>
                <a:spcPct val="80000"/>
              </a:lnSpc>
              <a:spcBef>
                <a:spcPct val="0"/>
              </a:spcBef>
              <a:spcAft>
                <a:spcPct val="0"/>
              </a:spcAft>
              <a:buSzPts val="4800"/>
              <a:buNone/>
              <a:defRPr sz="4800"/>
            </a:lvl8pPr>
            <a:lvl9pPr lvl="8">
              <a:lnSpc>
                <a:spcPct val="80000"/>
              </a:lnSpc>
              <a:spcBef>
                <a:spcPct val="0"/>
              </a:spcBef>
              <a:spcAft>
                <a:spcPct val="0"/>
              </a:spcAft>
              <a:buSzPts val="4800"/>
              <a:buNone/>
              <a:defRPr sz="4800"/>
            </a:lvl9pPr>
          </a:lstStyle>
          <a:p>
            <a:endParaRPr/>
          </a:p>
        </p:txBody>
      </p:sp>
    </p:spTree>
    <p:extLst>
      <p:ext uri="{BB962C8B-B14F-4D97-AF65-F5344CB8AC3E}">
        <p14:creationId xmlns:p14="http://schemas.microsoft.com/office/powerpoint/2010/main" val="171176717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8" y="92614"/>
            <a:ext cx="8679898" cy="543185"/>
          </a:xfrm>
          <a:prstGeom prst="rect">
            <a:avLst/>
          </a:prstGeom>
        </p:spPr>
        <p:txBody>
          <a:bodyPr anchor="ctr"/>
          <a:lstStyle>
            <a:defPPr/>
            <a:lvl1pPr marL="0" indent="0" algn="ctr">
              <a:buNone/>
              <a:defRPr sz="4050" b="0" baseline="0">
                <a:solidFill>
                  <a:srgbClr val="000000"/>
                </a:solidFill>
                <a:latin typeface="+mj-lt"/>
                <a:cs typeface="Arial" panose="020B0604020202020204" pitchFamily="34" charset="0"/>
              </a:defRPr>
            </a:lvl1pPr>
          </a:lstStyle>
          <a:p>
            <a:pPr lvl="0"/>
            <a:r>
              <a:rPr lang="en-US" altLang="ko-KR"/>
              <a:t>BASIC LAYOUT</a:t>
            </a:r>
          </a:p>
        </p:txBody>
      </p:sp>
      <p:sp>
        <p:nvSpPr>
          <p:cNvPr id="3" name="Rounded Rectangle 2"/>
          <p:cNvSpPr/>
          <p:nvPr userDrawn="1"/>
        </p:nvSpPr>
        <p:spPr>
          <a:xfrm>
            <a:off x="265512" y="848698"/>
            <a:ext cx="2670575" cy="4051921"/>
          </a:xfrm>
          <a:prstGeom prst="roundRect">
            <a:avLst>
              <a:gd name="adj" fmla="val 39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13">
              <a:solidFill>
                <a:srgbClr val="5E4028"/>
              </a:solidFill>
            </a:endParaRPr>
          </a:p>
        </p:txBody>
      </p:sp>
      <p:sp>
        <p:nvSpPr>
          <p:cNvPr id="4" name="Rounded Rectangle 3"/>
          <p:cNvSpPr/>
          <p:nvPr userDrawn="1"/>
        </p:nvSpPr>
        <p:spPr>
          <a:xfrm>
            <a:off x="342360" y="972506"/>
            <a:ext cx="98156" cy="3199323"/>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13">
              <a:solidFill>
                <a:schemeClr val="bg1"/>
              </a:solidFill>
            </a:endParaRPr>
          </a:p>
        </p:txBody>
      </p:sp>
      <p:grpSp>
        <p:nvGrpSpPr>
          <p:cNvPr id="6" name="Grupo 5"/>
          <p:cNvGrpSpPr/>
          <p:nvPr userDrawn="1"/>
        </p:nvGrpSpPr>
        <p:grpSpPr>
          <a:xfrm>
            <a:off x="1047037" y="1366634"/>
            <a:ext cx="1674186" cy="1419105"/>
            <a:chOff x="1476865" y="1865996"/>
            <a:chExt cx="2232248" cy="1337880"/>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65996"/>
              <a:ext cx="2232248" cy="739909"/>
            </a:xfrm>
            <a:prstGeom prst="rect">
              <a:avLst/>
            </a:prstGeom>
            <a:noFill/>
          </p:spPr>
          <p:txBody>
            <a:bodyPr wrap="square" rtlCol="0" anchor="ctr">
              <a:spAutoFit/>
            </a:bodyPr>
            <a:lstStyle>
              <a:defPPr/>
            </a:lstStyle>
            <a:p>
              <a:pPr algn="r"/>
              <a:r>
                <a:rPr lang="en-US" altLang="ko-KR" sz="1500" b="1" dirty="0">
                  <a:solidFill>
                    <a:srgbClr val="FFFFFF"/>
                  </a:solidFill>
                  <a:latin typeface="Arial" panose="020B0604020202020204" pitchFamily="34" charset="0"/>
                  <a:cs typeface="Arial" panose="020B0604020202020204" pitchFamily="34" charset="0"/>
                </a:rPr>
                <a:t>You can Resize without losing quality</a:t>
              </a:r>
              <a:endParaRPr lang="ko-KR" altLang="en-US" sz="1500" b="1" dirty="0">
                <a:solidFill>
                  <a:srgbClr val="FFFFFF"/>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63967"/>
              <a:ext cx="2232248" cy="739909"/>
            </a:xfrm>
            <a:prstGeom prst="rect">
              <a:avLst/>
            </a:prstGeom>
            <a:noFill/>
          </p:spPr>
          <p:txBody>
            <a:bodyPr wrap="square" rtlCol="0" anchor="ctr">
              <a:spAutoFit/>
            </a:bodyPr>
            <a:lstStyle>
              <a:defPPr/>
            </a:lstStyle>
            <a:p>
              <a:pPr algn="r"/>
              <a:r>
                <a:rPr lang="en-US" altLang="ko-KR" sz="1500" b="1" dirty="0">
                  <a:solidFill>
                    <a:srgbClr val="FFFFFF"/>
                  </a:solidFill>
                  <a:latin typeface="Arial" panose="020B0604020202020204" pitchFamily="34" charset="0"/>
                  <a:cs typeface="Arial" panose="020B0604020202020204" pitchFamily="34" charset="0"/>
                </a:rPr>
                <a:t>You can Change Fill Color &amp;</a:t>
              </a:r>
            </a:p>
            <a:p>
              <a:pPr algn="r"/>
              <a:r>
                <a:rPr lang="en-US" altLang="ko-KR" sz="1500" b="1" dirty="0">
                  <a:solidFill>
                    <a:srgbClr val="FFFFFF"/>
                  </a:solidFill>
                  <a:latin typeface="Arial" panose="020B0604020202020204" pitchFamily="34" charset="0"/>
                  <a:cs typeface="Arial" panose="020B0604020202020204" pitchFamily="34" charset="0"/>
                </a:rPr>
                <a:t>Line Color</a:t>
              </a:r>
              <a:endParaRPr lang="ko-KR" altLang="en-US" sz="1500" b="1">
                <a:solidFill>
                  <a:srgbClr val="FFFFFF"/>
                </a:solidFill>
                <a:latin typeface="Arial" panose="020B0604020202020204" pitchFamily="34" charset="0"/>
                <a:cs typeface="Arial" panose="020B0604020202020204"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209896" y="4375426"/>
            <a:ext cx="1674000" cy="300082"/>
          </a:xfrm>
          <a:prstGeom prst="rect">
            <a:avLst/>
          </a:prstGeom>
          <a:noFill/>
        </p:spPr>
        <p:txBody>
          <a:bodyPr wrap="square" rtlCol="0" anchor="ctr">
            <a:spAutoFit/>
          </a:bodyPr>
          <a:lstStyle>
            <a:defPPr/>
          </a:lstStyle>
          <a:p>
            <a:r>
              <a:rPr lang="en-US" altLang="ko-KR" sz="1350" dirty="0">
                <a:solidFill>
                  <a:srgbClr val="FFFFFF"/>
                </a:solidFill>
                <a:latin typeface="Arial" panose="020B0604020202020204" pitchFamily="34" charset="0"/>
                <a:cs typeface="Arial" panose="020B0604020202020204" pitchFamily="34" charset="0"/>
              </a:rPr>
              <a:t>www.slidesppt.net</a:t>
            </a:r>
            <a:endParaRPr lang="ko-KR" altLang="en-US" sz="1350">
              <a:solidFill>
                <a:srgbClr val="FFFFFF"/>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683251" y="3154936"/>
            <a:ext cx="2037972" cy="1200329"/>
          </a:xfrm>
          <a:prstGeom prst="rect">
            <a:avLst/>
          </a:prstGeom>
          <a:noFill/>
        </p:spPr>
        <p:txBody>
          <a:bodyPr wrap="square" rtlCol="0" anchor="ctr">
            <a:spAutoFit/>
          </a:bodyPr>
          <a:lstStyle>
            <a:defPPr/>
          </a:lstStyle>
          <a:p>
            <a:pPr algn="r"/>
            <a:r>
              <a:rPr lang="en-US" altLang="ko-KR" sz="1800" b="1" dirty="0">
                <a:solidFill>
                  <a:srgbClr val="FFFFFF"/>
                </a:solidFill>
                <a:latin typeface="+mn-lt"/>
                <a:ea typeface="+mn-ea"/>
                <a:cs typeface="Arial" panose="020B0604020202020204" pitchFamily="34" charset="0"/>
              </a:rPr>
              <a:t>GOOGLE </a:t>
            </a:r>
            <a:r>
              <a:rPr lang="en-US" altLang="ko-KR" sz="1800" b="1" baseline="0" dirty="0">
                <a:solidFill>
                  <a:srgbClr val="FFFFFF"/>
                </a:solidFill>
                <a:latin typeface="+mn-lt"/>
                <a:ea typeface="+mn-ea"/>
                <a:cs typeface="Arial" panose="020B0604020202020204" pitchFamily="34" charset="0"/>
              </a:rPr>
              <a:t>SLIDES AND </a:t>
            </a:r>
            <a:r>
              <a:rPr lang="en-US" altLang="ko-KR" sz="1800" b="1" dirty="0">
                <a:solidFill>
                  <a:srgbClr val="FFFFFF"/>
                </a:solidFill>
                <a:latin typeface="+mn-lt"/>
                <a:ea typeface="+mn-ea"/>
                <a:cs typeface="Arial" panose="020B0604020202020204" pitchFamily="34" charset="0"/>
              </a:rPr>
              <a:t>FREE </a:t>
            </a:r>
          </a:p>
          <a:p>
            <a:pPr algn="r"/>
            <a:r>
              <a:rPr lang="en-US" altLang="ko-KR" sz="1800" b="1" dirty="0">
                <a:solidFill>
                  <a:srgbClr val="FFFFFF"/>
                </a:solidFill>
                <a:latin typeface="+mn-lt"/>
                <a:ea typeface="+mn-ea"/>
                <a:cs typeface="Arial" panose="020B0604020202020204" pitchFamily="34" charset="0"/>
              </a:rPr>
              <a:t>PPT </a:t>
            </a:r>
          </a:p>
          <a:p>
            <a:pPr algn="r"/>
            <a:r>
              <a:rPr lang="en-US" altLang="ko-KR" sz="1800" b="1" dirty="0">
                <a:solidFill>
                  <a:srgbClr val="FFFFFF"/>
                </a:solidFill>
                <a:latin typeface="+mn-lt"/>
                <a:ea typeface="+mn-ea"/>
                <a:cs typeface="Arial" panose="020B0604020202020204" pitchFamily="34" charset="0"/>
              </a:rPr>
              <a:t>TEMPLATES  </a:t>
            </a:r>
          </a:p>
        </p:txBody>
      </p:sp>
      <p:grpSp>
        <p:nvGrpSpPr>
          <p:cNvPr id="7" name="Grupo 6"/>
          <p:cNvGrpSpPr/>
          <p:nvPr userDrawn="1"/>
        </p:nvGrpSpPr>
        <p:grpSpPr>
          <a:xfrm>
            <a:off x="425373" y="4052573"/>
            <a:ext cx="732341" cy="732341"/>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en-US" sz="1050" dirty="0"/>
            </a:p>
          </p:txBody>
        </p:sp>
        <p:grpSp>
          <p:nvGrpSpPr>
            <p:cNvPr id="17" name="Grupo 16"/>
            <p:cNvGrpSpPr/>
            <p:nvPr userDrawn="1"/>
          </p:nvGrpSpPr>
          <p:grpSpPr>
            <a:xfrm>
              <a:off x="958579" y="5110772"/>
              <a:ext cx="887548" cy="859140"/>
              <a:chOff x="5915025" y="2417763"/>
              <a:chExt cx="3471863" cy="3360738"/>
            </a:xfrm>
          </p:grpSpPr>
          <p:sp>
            <p:nvSpPr>
              <p:cNvPr id="19" name="Freeform 14"/>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n-US" sz="1050" dirty="0"/>
              </a:p>
            </p:txBody>
          </p:sp>
          <p:sp>
            <p:nvSpPr>
              <p:cNvPr id="20" name="Freeform 15"/>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n-US" sz="1050" dirty="0"/>
              </a:p>
            </p:txBody>
          </p:sp>
          <p:sp>
            <p:nvSpPr>
              <p:cNvPr id="21" name="Freeform 16"/>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n-US" sz="1050" dirty="0"/>
              </a:p>
            </p:txBody>
          </p:sp>
        </p:grpSp>
      </p:grpSp>
      <p:sp>
        <p:nvSpPr>
          <p:cNvPr id="25" name="Rounded Rectangle 3"/>
          <p:cNvSpPr/>
          <p:nvPr userDrawn="1"/>
        </p:nvSpPr>
        <p:spPr>
          <a:xfrm rot="5400000">
            <a:off x="1948934" y="3912562"/>
            <a:ext cx="76235" cy="1668469"/>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13">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141954" y="972509"/>
            <a:ext cx="679333" cy="682777"/>
            <a:chOff x="2844390" y="1337313"/>
            <a:chExt cx="905777" cy="910369"/>
          </a:xfrm>
          <a:solidFill>
            <a:srgbClr val="FFFFFF"/>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13">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13">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470432" y="4093530"/>
            <a:ext cx="637025" cy="637025"/>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FFC000"/>
            </a:solidFill>
            <a:ln w="2285" cap="flat">
              <a:noFill/>
              <a:prstDash val="solid"/>
              <a:miter/>
            </a:ln>
          </p:spPr>
          <p:txBody>
            <a:bodyPr rtlCol="0" anchor="ctr"/>
            <a:lstStyle>
              <a:defPPr/>
            </a:lstStyle>
            <a:p>
              <a:endParaRPr lang="es-PE" sz="1050" dirty="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050" dirty="0"/>
            </a:p>
          </p:txBody>
        </p:sp>
      </p:grpSp>
    </p:spTree>
    <p:extLst>
      <p:ext uri="{BB962C8B-B14F-4D97-AF65-F5344CB8AC3E}">
        <p14:creationId xmlns:p14="http://schemas.microsoft.com/office/powerpoint/2010/main" val="26758267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3E971-BE20-1828-C14D-B7BF365D0D75}"/>
              </a:ext>
            </a:extLst>
          </p:cNvPr>
          <p:cNvSpPr>
            <a:spLocks noGrp="1"/>
          </p:cNvSpPr>
          <p:nvPr>
            <p:ph type="dt" sz="half" idx="10"/>
          </p:nvPr>
        </p:nvSpPr>
        <p:spPr/>
        <p:txBody>
          <a:bodyPr/>
          <a:lstStyle/>
          <a:p>
            <a:fld id="{8BF1A182-32F4-4681-B940-FBCCE199CEAF}" type="datetimeFigureOut">
              <a:rPr lang="en-US" smtClean="0"/>
              <a:t>2/1/2024</a:t>
            </a:fld>
            <a:endParaRPr lang="en-US"/>
          </a:p>
        </p:txBody>
      </p:sp>
      <p:sp>
        <p:nvSpPr>
          <p:cNvPr id="3" name="Footer Placeholder 2">
            <a:extLst>
              <a:ext uri="{FF2B5EF4-FFF2-40B4-BE49-F238E27FC236}">
                <a16:creationId xmlns:a16="http://schemas.microsoft.com/office/drawing/2014/main" id="{61D3242A-F8B6-B04E-22F0-4DC082779B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BF5080-FE2A-DC30-E21E-B253D642ECB8}"/>
              </a:ext>
            </a:extLst>
          </p:cNvPr>
          <p:cNvSpPr>
            <a:spLocks noGrp="1"/>
          </p:cNvSpPr>
          <p:nvPr>
            <p:ph type="sldNum" sz="quarter" idx="12"/>
          </p:nvPr>
        </p:nvSpPr>
        <p:spPr/>
        <p:txBody>
          <a:bodyPr/>
          <a:lstStyle/>
          <a:p>
            <a:fld id="{6CDA85FF-9C9E-4085-8592-3CB8DB2EC3DC}" type="slidenum">
              <a:rPr lang="en-US" smtClean="0"/>
              <a:t>‹Nº›</a:t>
            </a:fld>
            <a:endParaRPr lang="en-US"/>
          </a:p>
        </p:txBody>
      </p:sp>
    </p:spTree>
    <p:extLst>
      <p:ext uri="{BB962C8B-B14F-4D97-AF65-F5344CB8AC3E}">
        <p14:creationId xmlns:p14="http://schemas.microsoft.com/office/powerpoint/2010/main" val="290186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grpSp>
        <p:nvGrpSpPr>
          <p:cNvPr id="7" name="Grupo 6"/>
          <p:cNvGrpSpPr/>
          <p:nvPr userDrawn="1"/>
        </p:nvGrpSpPr>
        <p:grpSpPr>
          <a:xfrm>
            <a:off x="8460432" y="123478"/>
            <a:ext cx="471741" cy="613672"/>
            <a:chOff x="2833688" y="1419225"/>
            <a:chExt cx="733425" cy="954088"/>
          </a:xfrm>
        </p:grpSpPr>
        <p:sp>
          <p:nvSpPr>
            <p:cNvPr id="8" name="Freeform 12"/>
            <p:cNvSpPr>
              <a:spLocks/>
            </p:cNvSpPr>
            <p:nvPr/>
          </p:nvSpPr>
          <p:spPr bwMode="auto">
            <a:xfrm>
              <a:off x="3087688" y="1562100"/>
              <a:ext cx="381000" cy="811213"/>
            </a:xfrm>
            <a:custGeom>
              <a:avLst/>
              <a:gdLst>
                <a:gd name="T0" fmla="*/ 147 w 147"/>
                <a:gd name="T1" fmla="*/ 181 h 314"/>
                <a:gd name="T2" fmla="*/ 147 w 147"/>
                <a:gd name="T3" fmla="*/ 297 h 314"/>
                <a:gd name="T4" fmla="*/ 136 w 147"/>
                <a:gd name="T5" fmla="*/ 313 h 314"/>
                <a:gd name="T6" fmla="*/ 130 w 147"/>
                <a:gd name="T7" fmla="*/ 314 h 314"/>
                <a:gd name="T8" fmla="*/ 17 w 147"/>
                <a:gd name="T9" fmla="*/ 314 h 314"/>
                <a:gd name="T10" fmla="*/ 0 w 147"/>
                <a:gd name="T11" fmla="*/ 297 h 314"/>
                <a:gd name="T12" fmla="*/ 0 w 147"/>
                <a:gd name="T13" fmla="*/ 71 h 314"/>
                <a:gd name="T14" fmla="*/ 49 w 147"/>
                <a:gd name="T15" fmla="*/ 1 h 314"/>
                <a:gd name="T16" fmla="*/ 54 w 147"/>
                <a:gd name="T17" fmla="*/ 0 h 314"/>
                <a:gd name="T18" fmla="*/ 91 w 147"/>
                <a:gd name="T19" fmla="*/ 0 h 314"/>
                <a:gd name="T20" fmla="*/ 102 w 147"/>
                <a:gd name="T21" fmla="*/ 2 h 314"/>
                <a:gd name="T22" fmla="*/ 147 w 147"/>
                <a:gd name="T23" fmla="*/ 71 h 314"/>
                <a:gd name="T24" fmla="*/ 147 w 147"/>
                <a:gd name="T25" fmla="*/ 18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14">
                  <a:moveTo>
                    <a:pt x="147" y="181"/>
                  </a:moveTo>
                  <a:cubicBezTo>
                    <a:pt x="147" y="220"/>
                    <a:pt x="147" y="258"/>
                    <a:pt x="147" y="297"/>
                  </a:cubicBezTo>
                  <a:cubicBezTo>
                    <a:pt x="147" y="305"/>
                    <a:pt x="143" y="311"/>
                    <a:pt x="136" y="313"/>
                  </a:cubicBezTo>
                  <a:cubicBezTo>
                    <a:pt x="134" y="314"/>
                    <a:pt x="132" y="314"/>
                    <a:pt x="130" y="314"/>
                  </a:cubicBezTo>
                  <a:cubicBezTo>
                    <a:pt x="92" y="314"/>
                    <a:pt x="55" y="314"/>
                    <a:pt x="17" y="314"/>
                  </a:cubicBezTo>
                  <a:cubicBezTo>
                    <a:pt x="7" y="314"/>
                    <a:pt x="0" y="307"/>
                    <a:pt x="0" y="297"/>
                  </a:cubicBezTo>
                  <a:cubicBezTo>
                    <a:pt x="0" y="222"/>
                    <a:pt x="0" y="146"/>
                    <a:pt x="0" y="71"/>
                  </a:cubicBezTo>
                  <a:cubicBezTo>
                    <a:pt x="0" y="40"/>
                    <a:pt x="20" y="12"/>
                    <a:pt x="49" y="1"/>
                  </a:cubicBezTo>
                  <a:cubicBezTo>
                    <a:pt x="50" y="1"/>
                    <a:pt x="52" y="0"/>
                    <a:pt x="54" y="0"/>
                  </a:cubicBezTo>
                  <a:cubicBezTo>
                    <a:pt x="66" y="0"/>
                    <a:pt x="79" y="1"/>
                    <a:pt x="91" y="0"/>
                  </a:cubicBezTo>
                  <a:cubicBezTo>
                    <a:pt x="95" y="0"/>
                    <a:pt x="98" y="1"/>
                    <a:pt x="102" y="2"/>
                  </a:cubicBezTo>
                  <a:cubicBezTo>
                    <a:pt x="130" y="14"/>
                    <a:pt x="147" y="41"/>
                    <a:pt x="147" y="71"/>
                  </a:cubicBezTo>
                  <a:cubicBezTo>
                    <a:pt x="147" y="108"/>
                    <a:pt x="147" y="144"/>
                    <a:pt x="147" y="181"/>
                  </a:cubicBezTo>
                  <a:close/>
                </a:path>
              </a:pathLst>
            </a:custGeom>
            <a:solidFill>
              <a:srgbClr val="EB5D07"/>
            </a:solidFill>
            <a:ln>
              <a:noFill/>
            </a:ln>
          </p:spPr>
          <p:txBody>
            <a:bodyPr vert="horz" wrap="square" lIns="91440" tIns="45720" rIns="91440" bIns="45720" numCol="1" anchor="t" anchorCtr="0" compatLnSpc="1">
              <a:prstTxWarp prst="textNoShape">
                <a:avLst/>
              </a:prstTxWarp>
            </a:bodyPr>
            <a:lstStyle/>
            <a:p>
              <a:endParaRPr lang="es-PE"/>
            </a:p>
          </p:txBody>
        </p:sp>
        <p:sp>
          <p:nvSpPr>
            <p:cNvPr id="9" name="Freeform 13"/>
            <p:cNvSpPr>
              <a:spLocks/>
            </p:cNvSpPr>
            <p:nvPr/>
          </p:nvSpPr>
          <p:spPr bwMode="auto">
            <a:xfrm>
              <a:off x="2833688" y="1476375"/>
              <a:ext cx="376238" cy="850900"/>
            </a:xfrm>
            <a:custGeom>
              <a:avLst/>
              <a:gdLst>
                <a:gd name="T0" fmla="*/ 87 w 145"/>
                <a:gd name="T1" fmla="*/ 297 h 329"/>
                <a:gd name="T2" fmla="*/ 91 w 145"/>
                <a:gd name="T3" fmla="*/ 298 h 329"/>
                <a:gd name="T4" fmla="*/ 91 w 145"/>
                <a:gd name="T5" fmla="*/ 329 h 329"/>
                <a:gd name="T6" fmla="*/ 90 w 145"/>
                <a:gd name="T7" fmla="*/ 329 h 329"/>
                <a:gd name="T8" fmla="*/ 67 w 145"/>
                <a:gd name="T9" fmla="*/ 329 h 329"/>
                <a:gd name="T10" fmla="*/ 65 w 145"/>
                <a:gd name="T11" fmla="*/ 327 h 329"/>
                <a:gd name="T12" fmla="*/ 65 w 145"/>
                <a:gd name="T13" fmla="*/ 298 h 329"/>
                <a:gd name="T14" fmla="*/ 65 w 145"/>
                <a:gd name="T15" fmla="*/ 298 h 329"/>
                <a:gd name="T16" fmla="*/ 70 w 145"/>
                <a:gd name="T17" fmla="*/ 297 h 329"/>
                <a:gd name="T18" fmla="*/ 68 w 145"/>
                <a:gd name="T19" fmla="*/ 281 h 329"/>
                <a:gd name="T20" fmla="*/ 52 w 145"/>
                <a:gd name="T21" fmla="*/ 242 h 329"/>
                <a:gd name="T22" fmla="*/ 24 w 145"/>
                <a:gd name="T23" fmla="*/ 190 h 329"/>
                <a:gd name="T24" fmla="*/ 4 w 145"/>
                <a:gd name="T25" fmla="*/ 125 h 329"/>
                <a:gd name="T26" fmla="*/ 19 w 145"/>
                <a:gd name="T27" fmla="*/ 53 h 329"/>
                <a:gd name="T28" fmla="*/ 59 w 145"/>
                <a:gd name="T29" fmla="*/ 19 h 329"/>
                <a:gd name="T30" fmla="*/ 125 w 145"/>
                <a:gd name="T31" fmla="*/ 1 h 329"/>
                <a:gd name="T32" fmla="*/ 145 w 145"/>
                <a:gd name="T33" fmla="*/ 0 h 329"/>
                <a:gd name="T34" fmla="*/ 145 w 145"/>
                <a:gd name="T35" fmla="*/ 17 h 329"/>
                <a:gd name="T36" fmla="*/ 130 w 145"/>
                <a:gd name="T37" fmla="*/ 18 h 329"/>
                <a:gd name="T38" fmla="*/ 67 w 145"/>
                <a:gd name="T39" fmla="*/ 35 h 329"/>
                <a:gd name="T40" fmla="*/ 33 w 145"/>
                <a:gd name="T41" fmla="*/ 64 h 329"/>
                <a:gd name="T42" fmla="*/ 20 w 145"/>
                <a:gd name="T43" fmla="*/ 116 h 329"/>
                <a:gd name="T44" fmla="*/ 46 w 145"/>
                <a:gd name="T45" fmla="*/ 194 h 329"/>
                <a:gd name="T46" fmla="*/ 73 w 145"/>
                <a:gd name="T47" fmla="*/ 245 h 329"/>
                <a:gd name="T48" fmla="*/ 86 w 145"/>
                <a:gd name="T49" fmla="*/ 284 h 329"/>
                <a:gd name="T50" fmla="*/ 87 w 145"/>
                <a:gd name="T51" fmla="*/ 29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329">
                  <a:moveTo>
                    <a:pt x="87" y="297"/>
                  </a:moveTo>
                  <a:cubicBezTo>
                    <a:pt x="89" y="297"/>
                    <a:pt x="90" y="298"/>
                    <a:pt x="91" y="298"/>
                  </a:cubicBezTo>
                  <a:cubicBezTo>
                    <a:pt x="91" y="308"/>
                    <a:pt x="91" y="318"/>
                    <a:pt x="91" y="329"/>
                  </a:cubicBezTo>
                  <a:cubicBezTo>
                    <a:pt x="91" y="329"/>
                    <a:pt x="90" y="329"/>
                    <a:pt x="90" y="329"/>
                  </a:cubicBezTo>
                  <a:cubicBezTo>
                    <a:pt x="82" y="329"/>
                    <a:pt x="75" y="329"/>
                    <a:pt x="67" y="329"/>
                  </a:cubicBezTo>
                  <a:cubicBezTo>
                    <a:pt x="67" y="329"/>
                    <a:pt x="65" y="328"/>
                    <a:pt x="65" y="327"/>
                  </a:cubicBezTo>
                  <a:cubicBezTo>
                    <a:pt x="65" y="318"/>
                    <a:pt x="65" y="308"/>
                    <a:pt x="65" y="298"/>
                  </a:cubicBezTo>
                  <a:cubicBezTo>
                    <a:pt x="65" y="298"/>
                    <a:pt x="65" y="298"/>
                    <a:pt x="65" y="298"/>
                  </a:cubicBezTo>
                  <a:cubicBezTo>
                    <a:pt x="67" y="298"/>
                    <a:pt x="68" y="297"/>
                    <a:pt x="70" y="297"/>
                  </a:cubicBezTo>
                  <a:cubicBezTo>
                    <a:pt x="69" y="292"/>
                    <a:pt x="69" y="286"/>
                    <a:pt x="68" y="281"/>
                  </a:cubicBezTo>
                  <a:cubicBezTo>
                    <a:pt x="65" y="267"/>
                    <a:pt x="58" y="255"/>
                    <a:pt x="52" y="242"/>
                  </a:cubicBezTo>
                  <a:cubicBezTo>
                    <a:pt x="43" y="225"/>
                    <a:pt x="33" y="208"/>
                    <a:pt x="24" y="190"/>
                  </a:cubicBezTo>
                  <a:cubicBezTo>
                    <a:pt x="14" y="170"/>
                    <a:pt x="7" y="148"/>
                    <a:pt x="4" y="125"/>
                  </a:cubicBezTo>
                  <a:cubicBezTo>
                    <a:pt x="0" y="99"/>
                    <a:pt x="4" y="75"/>
                    <a:pt x="19" y="53"/>
                  </a:cubicBezTo>
                  <a:cubicBezTo>
                    <a:pt x="29" y="38"/>
                    <a:pt x="43" y="27"/>
                    <a:pt x="59" y="19"/>
                  </a:cubicBezTo>
                  <a:cubicBezTo>
                    <a:pt x="80" y="9"/>
                    <a:pt x="102" y="4"/>
                    <a:pt x="125" y="1"/>
                  </a:cubicBezTo>
                  <a:cubicBezTo>
                    <a:pt x="131" y="0"/>
                    <a:pt x="138" y="0"/>
                    <a:pt x="145" y="0"/>
                  </a:cubicBezTo>
                  <a:cubicBezTo>
                    <a:pt x="145" y="6"/>
                    <a:pt x="145" y="11"/>
                    <a:pt x="145" y="17"/>
                  </a:cubicBezTo>
                  <a:cubicBezTo>
                    <a:pt x="140" y="18"/>
                    <a:pt x="135" y="18"/>
                    <a:pt x="130" y="18"/>
                  </a:cubicBezTo>
                  <a:cubicBezTo>
                    <a:pt x="108" y="20"/>
                    <a:pt x="87" y="25"/>
                    <a:pt x="67" y="35"/>
                  </a:cubicBezTo>
                  <a:cubicBezTo>
                    <a:pt x="53" y="42"/>
                    <a:pt x="41" y="51"/>
                    <a:pt x="33" y="64"/>
                  </a:cubicBezTo>
                  <a:cubicBezTo>
                    <a:pt x="22" y="80"/>
                    <a:pt x="19" y="97"/>
                    <a:pt x="20" y="116"/>
                  </a:cubicBezTo>
                  <a:cubicBezTo>
                    <a:pt x="23" y="144"/>
                    <a:pt x="33" y="169"/>
                    <a:pt x="46" y="194"/>
                  </a:cubicBezTo>
                  <a:cubicBezTo>
                    <a:pt x="55" y="211"/>
                    <a:pt x="64" y="228"/>
                    <a:pt x="73" y="245"/>
                  </a:cubicBezTo>
                  <a:cubicBezTo>
                    <a:pt x="79" y="257"/>
                    <a:pt x="85" y="270"/>
                    <a:pt x="86" y="284"/>
                  </a:cubicBezTo>
                  <a:cubicBezTo>
                    <a:pt x="87" y="288"/>
                    <a:pt x="87" y="293"/>
                    <a:pt x="87" y="297"/>
                  </a:cubicBezTo>
                  <a:close/>
                </a:path>
              </a:pathLst>
            </a:custGeom>
            <a:solidFill>
              <a:srgbClr val="EB5D07"/>
            </a:solidFill>
            <a:ln>
              <a:noFill/>
            </a:ln>
          </p:spPr>
          <p:txBody>
            <a:bodyPr vert="horz" wrap="square" lIns="91440" tIns="45720" rIns="91440" bIns="45720" numCol="1" anchor="t" anchorCtr="0" compatLnSpc="1">
              <a:prstTxWarp prst="textNoShape">
                <a:avLst/>
              </a:prstTxWarp>
            </a:bodyPr>
            <a:lstStyle/>
            <a:p>
              <a:endParaRPr lang="es-PE"/>
            </a:p>
          </p:txBody>
        </p:sp>
        <p:sp>
          <p:nvSpPr>
            <p:cNvPr id="10" name="Freeform 14"/>
            <p:cNvSpPr>
              <a:spLocks noEditPoints="1"/>
            </p:cNvSpPr>
            <p:nvPr/>
          </p:nvSpPr>
          <p:spPr bwMode="auto">
            <a:xfrm>
              <a:off x="3224213" y="1419225"/>
              <a:ext cx="342900" cy="131763"/>
            </a:xfrm>
            <a:custGeom>
              <a:avLst/>
              <a:gdLst>
                <a:gd name="T0" fmla="*/ 1 w 132"/>
                <a:gd name="T1" fmla="*/ 25 h 51"/>
                <a:gd name="T2" fmla="*/ 1 w 132"/>
                <a:gd name="T3" fmla="*/ 25 h 51"/>
                <a:gd name="T4" fmla="*/ 10 w 132"/>
                <a:gd name="T5" fmla="*/ 9 h 51"/>
                <a:gd name="T6" fmla="*/ 13 w 132"/>
                <a:gd name="T7" fmla="*/ 7 h 51"/>
                <a:gd name="T8" fmla="*/ 35 w 132"/>
                <a:gd name="T9" fmla="*/ 0 h 51"/>
                <a:gd name="T10" fmla="*/ 123 w 132"/>
                <a:gd name="T11" fmla="*/ 1 h 51"/>
                <a:gd name="T12" fmla="*/ 131 w 132"/>
                <a:gd name="T13" fmla="*/ 8 h 51"/>
                <a:gd name="T14" fmla="*/ 131 w 132"/>
                <a:gd name="T15" fmla="*/ 17 h 51"/>
                <a:gd name="T16" fmla="*/ 123 w 132"/>
                <a:gd name="T17" fmla="*/ 22 h 51"/>
                <a:gd name="T18" fmla="*/ 97 w 132"/>
                <a:gd name="T19" fmla="*/ 18 h 51"/>
                <a:gd name="T20" fmla="*/ 60 w 132"/>
                <a:gd name="T21" fmla="*/ 22 h 51"/>
                <a:gd name="T22" fmla="*/ 40 w 132"/>
                <a:gd name="T23" fmla="*/ 28 h 51"/>
                <a:gd name="T24" fmla="*/ 38 w 132"/>
                <a:gd name="T25" fmla="*/ 31 h 51"/>
                <a:gd name="T26" fmla="*/ 23 w 132"/>
                <a:gd name="T27" fmla="*/ 49 h 51"/>
                <a:gd name="T28" fmla="*/ 2 w 132"/>
                <a:gd name="T29" fmla="*/ 37 h 51"/>
                <a:gd name="T30" fmla="*/ 1 w 132"/>
                <a:gd name="T31" fmla="*/ 25 h 51"/>
                <a:gd name="T32" fmla="*/ 1 w 132"/>
                <a:gd name="T33" fmla="*/ 25 h 51"/>
                <a:gd name="T34" fmla="*/ 12 w 132"/>
                <a:gd name="T35" fmla="*/ 31 h 51"/>
                <a:gd name="T36" fmla="*/ 20 w 132"/>
                <a:gd name="T37" fmla="*/ 40 h 51"/>
                <a:gd name="T38" fmla="*/ 28 w 132"/>
                <a:gd name="T39" fmla="*/ 31 h 51"/>
                <a:gd name="T40" fmla="*/ 20 w 132"/>
                <a:gd name="T41" fmla="*/ 23 h 51"/>
                <a:gd name="T42" fmla="*/ 12 w 132"/>
                <a:gd name="T43"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51">
                  <a:moveTo>
                    <a:pt x="1" y="25"/>
                  </a:moveTo>
                  <a:cubicBezTo>
                    <a:pt x="1" y="25"/>
                    <a:pt x="1" y="25"/>
                    <a:pt x="1" y="25"/>
                  </a:cubicBezTo>
                  <a:cubicBezTo>
                    <a:pt x="0" y="17"/>
                    <a:pt x="4" y="13"/>
                    <a:pt x="10" y="9"/>
                  </a:cubicBezTo>
                  <a:cubicBezTo>
                    <a:pt x="11" y="9"/>
                    <a:pt x="12" y="8"/>
                    <a:pt x="13" y="7"/>
                  </a:cubicBezTo>
                  <a:cubicBezTo>
                    <a:pt x="19" y="3"/>
                    <a:pt x="27" y="0"/>
                    <a:pt x="35" y="0"/>
                  </a:cubicBezTo>
                  <a:cubicBezTo>
                    <a:pt x="64" y="1"/>
                    <a:pt x="94" y="1"/>
                    <a:pt x="123" y="1"/>
                  </a:cubicBezTo>
                  <a:cubicBezTo>
                    <a:pt x="128" y="1"/>
                    <a:pt x="131" y="3"/>
                    <a:pt x="131" y="8"/>
                  </a:cubicBezTo>
                  <a:cubicBezTo>
                    <a:pt x="132" y="11"/>
                    <a:pt x="132" y="14"/>
                    <a:pt x="131" y="17"/>
                  </a:cubicBezTo>
                  <a:cubicBezTo>
                    <a:pt x="130" y="21"/>
                    <a:pt x="127" y="23"/>
                    <a:pt x="123" y="22"/>
                  </a:cubicBezTo>
                  <a:cubicBezTo>
                    <a:pt x="114" y="21"/>
                    <a:pt x="106" y="19"/>
                    <a:pt x="97" y="18"/>
                  </a:cubicBezTo>
                  <a:cubicBezTo>
                    <a:pt x="85" y="16"/>
                    <a:pt x="72" y="18"/>
                    <a:pt x="60" y="22"/>
                  </a:cubicBezTo>
                  <a:cubicBezTo>
                    <a:pt x="54" y="23"/>
                    <a:pt x="47" y="26"/>
                    <a:pt x="40" y="28"/>
                  </a:cubicBezTo>
                  <a:cubicBezTo>
                    <a:pt x="39" y="28"/>
                    <a:pt x="38" y="29"/>
                    <a:pt x="38" y="31"/>
                  </a:cubicBezTo>
                  <a:cubicBezTo>
                    <a:pt x="38" y="40"/>
                    <a:pt x="32" y="48"/>
                    <a:pt x="23" y="49"/>
                  </a:cubicBezTo>
                  <a:cubicBezTo>
                    <a:pt x="14" y="51"/>
                    <a:pt x="5" y="45"/>
                    <a:pt x="2" y="37"/>
                  </a:cubicBezTo>
                  <a:cubicBezTo>
                    <a:pt x="1" y="33"/>
                    <a:pt x="2" y="29"/>
                    <a:pt x="1" y="25"/>
                  </a:cubicBezTo>
                  <a:cubicBezTo>
                    <a:pt x="1" y="25"/>
                    <a:pt x="1" y="25"/>
                    <a:pt x="1" y="25"/>
                  </a:cubicBezTo>
                  <a:close/>
                  <a:moveTo>
                    <a:pt x="12" y="31"/>
                  </a:moveTo>
                  <a:cubicBezTo>
                    <a:pt x="12" y="36"/>
                    <a:pt x="15" y="40"/>
                    <a:pt x="20" y="40"/>
                  </a:cubicBezTo>
                  <a:cubicBezTo>
                    <a:pt x="24" y="40"/>
                    <a:pt x="28" y="36"/>
                    <a:pt x="28" y="31"/>
                  </a:cubicBezTo>
                  <a:cubicBezTo>
                    <a:pt x="28" y="27"/>
                    <a:pt x="24" y="23"/>
                    <a:pt x="20" y="23"/>
                  </a:cubicBezTo>
                  <a:cubicBezTo>
                    <a:pt x="15" y="23"/>
                    <a:pt x="11" y="27"/>
                    <a:pt x="12" y="31"/>
                  </a:cubicBezTo>
                  <a:close/>
                </a:path>
              </a:pathLst>
            </a:custGeom>
            <a:solidFill>
              <a:srgbClr val="EB5D07"/>
            </a:solidFill>
            <a:ln>
              <a:noFill/>
            </a:ln>
          </p:spPr>
          <p:txBody>
            <a:bodyPr vert="horz" wrap="square" lIns="91440" tIns="45720" rIns="91440" bIns="45720" numCol="1" anchor="t" anchorCtr="0" compatLnSpc="1">
              <a:prstTxWarp prst="textNoShape">
                <a:avLst/>
              </a:prstTxWarp>
            </a:bodyPr>
            <a:lstStyle/>
            <a:p>
              <a:endParaRPr lang="es-PE"/>
            </a:p>
          </p:txBody>
        </p:sp>
        <p:sp>
          <p:nvSpPr>
            <p:cNvPr id="11" name="Freeform 15"/>
            <p:cNvSpPr>
              <a:spLocks/>
            </p:cNvSpPr>
            <p:nvPr/>
          </p:nvSpPr>
          <p:spPr bwMode="auto">
            <a:xfrm>
              <a:off x="3330576" y="1481138"/>
              <a:ext cx="190500" cy="77788"/>
            </a:xfrm>
            <a:custGeom>
              <a:avLst/>
              <a:gdLst>
                <a:gd name="T0" fmla="*/ 0 w 73"/>
                <a:gd name="T1" fmla="*/ 8 h 30"/>
                <a:gd name="T2" fmla="*/ 28 w 73"/>
                <a:gd name="T3" fmla="*/ 1 h 30"/>
                <a:gd name="T4" fmla="*/ 31 w 73"/>
                <a:gd name="T5" fmla="*/ 1 h 30"/>
                <a:gd name="T6" fmla="*/ 64 w 73"/>
                <a:gd name="T7" fmla="*/ 13 h 30"/>
                <a:gd name="T8" fmla="*/ 69 w 73"/>
                <a:gd name="T9" fmla="*/ 30 h 30"/>
                <a:gd name="T10" fmla="*/ 67 w 73"/>
                <a:gd name="T11" fmla="*/ 30 h 30"/>
                <a:gd name="T12" fmla="*/ 65 w 73"/>
                <a:gd name="T13" fmla="*/ 29 h 30"/>
                <a:gd name="T14" fmla="*/ 27 w 73"/>
                <a:gd name="T15" fmla="*/ 12 h 30"/>
                <a:gd name="T16" fmla="*/ 3 w 73"/>
                <a:gd name="T17" fmla="*/ 9 h 30"/>
                <a:gd name="T18" fmla="*/ 0 w 73"/>
                <a:gd name="T19" fmla="*/ 9 h 30"/>
                <a:gd name="T20" fmla="*/ 0 w 73"/>
                <a:gd name="T21"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30">
                  <a:moveTo>
                    <a:pt x="0" y="8"/>
                  </a:moveTo>
                  <a:cubicBezTo>
                    <a:pt x="9" y="6"/>
                    <a:pt x="19" y="3"/>
                    <a:pt x="28" y="1"/>
                  </a:cubicBezTo>
                  <a:cubicBezTo>
                    <a:pt x="29" y="0"/>
                    <a:pt x="30" y="1"/>
                    <a:pt x="31" y="1"/>
                  </a:cubicBezTo>
                  <a:cubicBezTo>
                    <a:pt x="42" y="5"/>
                    <a:pt x="53" y="9"/>
                    <a:pt x="64" y="13"/>
                  </a:cubicBezTo>
                  <a:cubicBezTo>
                    <a:pt x="71" y="16"/>
                    <a:pt x="73" y="24"/>
                    <a:pt x="69" y="30"/>
                  </a:cubicBezTo>
                  <a:cubicBezTo>
                    <a:pt x="68" y="30"/>
                    <a:pt x="67" y="30"/>
                    <a:pt x="67" y="30"/>
                  </a:cubicBezTo>
                  <a:cubicBezTo>
                    <a:pt x="66" y="30"/>
                    <a:pt x="66" y="30"/>
                    <a:pt x="65" y="29"/>
                  </a:cubicBezTo>
                  <a:cubicBezTo>
                    <a:pt x="55" y="19"/>
                    <a:pt x="41" y="14"/>
                    <a:pt x="27" y="12"/>
                  </a:cubicBezTo>
                  <a:cubicBezTo>
                    <a:pt x="19" y="10"/>
                    <a:pt x="11" y="10"/>
                    <a:pt x="3" y="9"/>
                  </a:cubicBezTo>
                  <a:cubicBezTo>
                    <a:pt x="2" y="9"/>
                    <a:pt x="1" y="9"/>
                    <a:pt x="0" y="9"/>
                  </a:cubicBezTo>
                  <a:cubicBezTo>
                    <a:pt x="0" y="9"/>
                    <a:pt x="0" y="8"/>
                    <a:pt x="0" y="8"/>
                  </a:cubicBezTo>
                  <a:close/>
                </a:path>
              </a:pathLst>
            </a:custGeom>
            <a:solidFill>
              <a:srgbClr val="EB5D07"/>
            </a:solidFill>
            <a:ln>
              <a:noFill/>
            </a:ln>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14" name="AutoShape 12"/>
          <p:cNvSpPr>
            <a:spLocks noChangeAspect="1" noChangeArrowheads="1" noTextEdit="1"/>
          </p:cNvSpPr>
          <p:nvPr userDrawn="1"/>
        </p:nvSpPr>
        <p:spPr bwMode="auto">
          <a:xfrm>
            <a:off x="216009" y="2283718"/>
            <a:ext cx="91440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275828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70827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8" name="Rectángulo 7"/>
          <p:cNvSpPr/>
          <p:nvPr userDrawn="1"/>
        </p:nvSpPr>
        <p:spPr>
          <a:xfrm>
            <a:off x="5359294" y="726178"/>
            <a:ext cx="114254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p:cNvSpPr/>
          <p:nvPr userDrawn="1"/>
        </p:nvSpPr>
        <p:spPr>
          <a:xfrm>
            <a:off x="4427984" y="823994"/>
            <a:ext cx="114254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85287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grpSp>
        <p:nvGrpSpPr>
          <p:cNvPr id="14" name="Grupo 13"/>
          <p:cNvGrpSpPr/>
          <p:nvPr userDrawn="1"/>
        </p:nvGrpSpPr>
        <p:grpSpPr>
          <a:xfrm>
            <a:off x="8388424" y="81941"/>
            <a:ext cx="572379" cy="720584"/>
            <a:chOff x="9753600" y="490538"/>
            <a:chExt cx="889000" cy="1119188"/>
          </a:xfrm>
        </p:grpSpPr>
        <p:sp>
          <p:nvSpPr>
            <p:cNvPr id="7" name="Freeform 5"/>
            <p:cNvSpPr>
              <a:spLocks/>
            </p:cNvSpPr>
            <p:nvPr userDrawn="1"/>
          </p:nvSpPr>
          <p:spPr bwMode="auto">
            <a:xfrm>
              <a:off x="9847263" y="1001713"/>
              <a:ext cx="411163" cy="482600"/>
            </a:xfrm>
            <a:custGeom>
              <a:avLst/>
              <a:gdLst>
                <a:gd name="T0" fmla="*/ 0 w 108"/>
                <a:gd name="T1" fmla="*/ 127 h 127"/>
                <a:gd name="T2" fmla="*/ 0 w 108"/>
                <a:gd name="T3" fmla="*/ 0 h 127"/>
                <a:gd name="T4" fmla="*/ 108 w 108"/>
                <a:gd name="T5" fmla="*/ 0 h 127"/>
                <a:gd name="T6" fmla="*/ 108 w 108"/>
                <a:gd name="T7" fmla="*/ 127 h 127"/>
                <a:gd name="T8" fmla="*/ 0 w 108"/>
                <a:gd name="T9" fmla="*/ 127 h 127"/>
              </a:gdLst>
              <a:ahLst/>
              <a:cxnLst>
                <a:cxn ang="0">
                  <a:pos x="T0" y="T1"/>
                </a:cxn>
                <a:cxn ang="0">
                  <a:pos x="T2" y="T3"/>
                </a:cxn>
                <a:cxn ang="0">
                  <a:pos x="T4" y="T5"/>
                </a:cxn>
                <a:cxn ang="0">
                  <a:pos x="T6" y="T7"/>
                </a:cxn>
                <a:cxn ang="0">
                  <a:pos x="T8" y="T9"/>
                </a:cxn>
              </a:cxnLst>
              <a:rect l="0" t="0" r="r" b="b"/>
              <a:pathLst>
                <a:path w="108" h="127">
                  <a:moveTo>
                    <a:pt x="0" y="127"/>
                  </a:moveTo>
                  <a:cubicBezTo>
                    <a:pt x="0" y="84"/>
                    <a:pt x="0" y="42"/>
                    <a:pt x="0" y="0"/>
                  </a:cubicBezTo>
                  <a:cubicBezTo>
                    <a:pt x="36" y="0"/>
                    <a:pt x="72" y="0"/>
                    <a:pt x="108" y="0"/>
                  </a:cubicBezTo>
                  <a:cubicBezTo>
                    <a:pt x="108" y="42"/>
                    <a:pt x="108" y="84"/>
                    <a:pt x="108" y="127"/>
                  </a:cubicBezTo>
                  <a:cubicBezTo>
                    <a:pt x="72" y="127"/>
                    <a:pt x="37" y="127"/>
                    <a:pt x="0"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a:p>
          </p:txBody>
        </p:sp>
        <p:sp>
          <p:nvSpPr>
            <p:cNvPr id="8" name="Freeform 6"/>
            <p:cNvSpPr>
              <a:spLocks/>
            </p:cNvSpPr>
            <p:nvPr userDrawn="1"/>
          </p:nvSpPr>
          <p:spPr bwMode="auto">
            <a:xfrm>
              <a:off x="9844088" y="730251"/>
              <a:ext cx="422275" cy="234950"/>
            </a:xfrm>
            <a:custGeom>
              <a:avLst/>
              <a:gdLst>
                <a:gd name="T0" fmla="*/ 109 w 111"/>
                <a:gd name="T1" fmla="*/ 62 h 62"/>
                <a:gd name="T2" fmla="*/ 1 w 111"/>
                <a:gd name="T3" fmla="*/ 62 h 62"/>
                <a:gd name="T4" fmla="*/ 8 w 111"/>
                <a:gd name="T5" fmla="*/ 26 h 62"/>
                <a:gd name="T6" fmla="*/ 28 w 111"/>
                <a:gd name="T7" fmla="*/ 6 h 62"/>
                <a:gd name="T8" fmla="*/ 46 w 111"/>
                <a:gd name="T9" fmla="*/ 1 h 62"/>
                <a:gd name="T10" fmla="*/ 61 w 111"/>
                <a:gd name="T11" fmla="*/ 1 h 62"/>
                <a:gd name="T12" fmla="*/ 99 w 111"/>
                <a:gd name="T13" fmla="*/ 22 h 62"/>
                <a:gd name="T14" fmla="*/ 109 w 111"/>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62">
                  <a:moveTo>
                    <a:pt x="109" y="62"/>
                  </a:moveTo>
                  <a:cubicBezTo>
                    <a:pt x="73" y="62"/>
                    <a:pt x="38" y="62"/>
                    <a:pt x="1" y="62"/>
                  </a:cubicBezTo>
                  <a:cubicBezTo>
                    <a:pt x="0" y="49"/>
                    <a:pt x="2" y="37"/>
                    <a:pt x="8" y="26"/>
                  </a:cubicBezTo>
                  <a:cubicBezTo>
                    <a:pt x="13" y="18"/>
                    <a:pt x="19" y="11"/>
                    <a:pt x="28" y="6"/>
                  </a:cubicBezTo>
                  <a:cubicBezTo>
                    <a:pt x="33" y="3"/>
                    <a:pt x="39" y="1"/>
                    <a:pt x="46" y="1"/>
                  </a:cubicBezTo>
                  <a:cubicBezTo>
                    <a:pt x="51" y="2"/>
                    <a:pt x="56" y="2"/>
                    <a:pt x="61" y="1"/>
                  </a:cubicBezTo>
                  <a:cubicBezTo>
                    <a:pt x="78" y="0"/>
                    <a:pt x="90" y="9"/>
                    <a:pt x="99" y="22"/>
                  </a:cubicBezTo>
                  <a:cubicBezTo>
                    <a:pt x="108" y="34"/>
                    <a:pt x="111" y="47"/>
                    <a:pt x="109" y="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a:p>
          </p:txBody>
        </p:sp>
        <p:sp>
          <p:nvSpPr>
            <p:cNvPr id="9" name="Freeform 7"/>
            <p:cNvSpPr>
              <a:spLocks/>
            </p:cNvSpPr>
            <p:nvPr userDrawn="1"/>
          </p:nvSpPr>
          <p:spPr bwMode="auto">
            <a:xfrm>
              <a:off x="10223500" y="490538"/>
              <a:ext cx="419100" cy="284163"/>
            </a:xfrm>
            <a:custGeom>
              <a:avLst/>
              <a:gdLst>
                <a:gd name="T0" fmla="*/ 110 w 110"/>
                <a:gd name="T1" fmla="*/ 75 h 75"/>
                <a:gd name="T2" fmla="*/ 60 w 110"/>
                <a:gd name="T3" fmla="*/ 64 h 75"/>
                <a:gd name="T4" fmla="*/ 4 w 110"/>
                <a:gd name="T5" fmla="*/ 50 h 75"/>
                <a:gd name="T6" fmla="*/ 0 w 110"/>
                <a:gd name="T7" fmla="*/ 45 h 75"/>
                <a:gd name="T8" fmla="*/ 0 w 110"/>
                <a:gd name="T9" fmla="*/ 30 h 75"/>
                <a:gd name="T10" fmla="*/ 5 w 110"/>
                <a:gd name="T11" fmla="*/ 24 h 75"/>
                <a:gd name="T12" fmla="*/ 70 w 110"/>
                <a:gd name="T13" fmla="*/ 9 h 75"/>
                <a:gd name="T14" fmla="*/ 110 w 110"/>
                <a:gd name="T15" fmla="*/ 0 h 75"/>
                <a:gd name="T16" fmla="*/ 110 w 110"/>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75">
                  <a:moveTo>
                    <a:pt x="110" y="75"/>
                  </a:moveTo>
                  <a:cubicBezTo>
                    <a:pt x="93" y="71"/>
                    <a:pt x="76" y="67"/>
                    <a:pt x="60" y="64"/>
                  </a:cubicBezTo>
                  <a:cubicBezTo>
                    <a:pt x="41" y="59"/>
                    <a:pt x="23" y="55"/>
                    <a:pt x="4" y="50"/>
                  </a:cubicBezTo>
                  <a:cubicBezTo>
                    <a:pt x="1" y="50"/>
                    <a:pt x="0" y="49"/>
                    <a:pt x="0" y="45"/>
                  </a:cubicBezTo>
                  <a:cubicBezTo>
                    <a:pt x="0" y="40"/>
                    <a:pt x="0" y="35"/>
                    <a:pt x="0" y="30"/>
                  </a:cubicBezTo>
                  <a:cubicBezTo>
                    <a:pt x="0" y="27"/>
                    <a:pt x="1" y="25"/>
                    <a:pt x="5" y="24"/>
                  </a:cubicBezTo>
                  <a:cubicBezTo>
                    <a:pt x="26" y="19"/>
                    <a:pt x="48" y="14"/>
                    <a:pt x="70" y="9"/>
                  </a:cubicBezTo>
                  <a:cubicBezTo>
                    <a:pt x="83" y="6"/>
                    <a:pt x="96" y="3"/>
                    <a:pt x="110" y="0"/>
                  </a:cubicBezTo>
                  <a:cubicBezTo>
                    <a:pt x="110" y="25"/>
                    <a:pt x="110" y="50"/>
                    <a:pt x="11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a:p>
          </p:txBody>
        </p:sp>
        <p:sp>
          <p:nvSpPr>
            <p:cNvPr id="10" name="Freeform 8"/>
            <p:cNvSpPr>
              <a:spLocks/>
            </p:cNvSpPr>
            <p:nvPr userDrawn="1"/>
          </p:nvSpPr>
          <p:spPr bwMode="auto">
            <a:xfrm>
              <a:off x="9847263" y="1522413"/>
              <a:ext cx="414338" cy="87313"/>
            </a:xfrm>
            <a:custGeom>
              <a:avLst/>
              <a:gdLst>
                <a:gd name="T0" fmla="*/ 0 w 109"/>
                <a:gd name="T1" fmla="*/ 0 h 23"/>
                <a:gd name="T2" fmla="*/ 108 w 109"/>
                <a:gd name="T3" fmla="*/ 0 h 23"/>
                <a:gd name="T4" fmla="*/ 108 w 109"/>
                <a:gd name="T5" fmla="*/ 14 h 23"/>
                <a:gd name="T6" fmla="*/ 95 w 109"/>
                <a:gd name="T7" fmla="*/ 23 h 23"/>
                <a:gd name="T8" fmla="*/ 45 w 109"/>
                <a:gd name="T9" fmla="*/ 23 h 23"/>
                <a:gd name="T10" fmla="*/ 14 w 109"/>
                <a:gd name="T11" fmla="*/ 23 h 23"/>
                <a:gd name="T12" fmla="*/ 0 w 109"/>
                <a:gd name="T13" fmla="*/ 10 h 23"/>
                <a:gd name="T14" fmla="*/ 0 w 109"/>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3">
                  <a:moveTo>
                    <a:pt x="0" y="0"/>
                  </a:moveTo>
                  <a:cubicBezTo>
                    <a:pt x="37" y="0"/>
                    <a:pt x="72" y="0"/>
                    <a:pt x="108" y="0"/>
                  </a:cubicBezTo>
                  <a:cubicBezTo>
                    <a:pt x="108" y="5"/>
                    <a:pt x="109" y="10"/>
                    <a:pt x="108" y="14"/>
                  </a:cubicBezTo>
                  <a:cubicBezTo>
                    <a:pt x="108" y="20"/>
                    <a:pt x="102" y="23"/>
                    <a:pt x="95" y="23"/>
                  </a:cubicBezTo>
                  <a:cubicBezTo>
                    <a:pt x="78" y="23"/>
                    <a:pt x="62" y="23"/>
                    <a:pt x="45" y="23"/>
                  </a:cubicBezTo>
                  <a:cubicBezTo>
                    <a:pt x="35" y="23"/>
                    <a:pt x="24" y="23"/>
                    <a:pt x="14" y="23"/>
                  </a:cubicBezTo>
                  <a:cubicBezTo>
                    <a:pt x="5" y="23"/>
                    <a:pt x="0" y="19"/>
                    <a:pt x="0" y="10"/>
                  </a:cubicBezTo>
                  <a:cubicBezTo>
                    <a:pt x="0" y="6"/>
                    <a:pt x="0" y="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a:p>
          </p:txBody>
        </p:sp>
        <p:sp>
          <p:nvSpPr>
            <p:cNvPr id="11" name="Freeform 9"/>
            <p:cNvSpPr>
              <a:spLocks/>
            </p:cNvSpPr>
            <p:nvPr userDrawn="1"/>
          </p:nvSpPr>
          <p:spPr bwMode="auto">
            <a:xfrm>
              <a:off x="9980613" y="558801"/>
              <a:ext cx="144463" cy="147638"/>
            </a:xfrm>
            <a:custGeom>
              <a:avLst/>
              <a:gdLst>
                <a:gd name="T0" fmla="*/ 19 w 38"/>
                <a:gd name="T1" fmla="*/ 0 h 39"/>
                <a:gd name="T2" fmla="*/ 30 w 38"/>
                <a:gd name="T3" fmla="*/ 1 h 39"/>
                <a:gd name="T4" fmla="*/ 38 w 38"/>
                <a:gd name="T5" fmla="*/ 9 h 39"/>
                <a:gd name="T6" fmla="*/ 38 w 38"/>
                <a:gd name="T7" fmla="*/ 30 h 39"/>
                <a:gd name="T8" fmla="*/ 29 w 38"/>
                <a:gd name="T9" fmla="*/ 38 h 39"/>
                <a:gd name="T10" fmla="*/ 10 w 38"/>
                <a:gd name="T11" fmla="*/ 38 h 39"/>
                <a:gd name="T12" fmla="*/ 0 w 38"/>
                <a:gd name="T13" fmla="*/ 29 h 39"/>
                <a:gd name="T14" fmla="*/ 0 w 38"/>
                <a:gd name="T15" fmla="*/ 9 h 39"/>
                <a:gd name="T16" fmla="*/ 9 w 38"/>
                <a:gd name="T17" fmla="*/ 1 h 39"/>
                <a:gd name="T18" fmla="*/ 10 w 38"/>
                <a:gd name="T19" fmla="*/ 0 h 39"/>
                <a:gd name="T20" fmla="*/ 19 w 38"/>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9">
                  <a:moveTo>
                    <a:pt x="19" y="0"/>
                  </a:moveTo>
                  <a:cubicBezTo>
                    <a:pt x="23" y="0"/>
                    <a:pt x="26" y="0"/>
                    <a:pt x="30" y="1"/>
                  </a:cubicBezTo>
                  <a:cubicBezTo>
                    <a:pt x="35" y="1"/>
                    <a:pt x="38" y="4"/>
                    <a:pt x="38" y="9"/>
                  </a:cubicBezTo>
                  <a:cubicBezTo>
                    <a:pt x="38" y="16"/>
                    <a:pt x="38" y="23"/>
                    <a:pt x="38" y="30"/>
                  </a:cubicBezTo>
                  <a:cubicBezTo>
                    <a:pt x="38" y="36"/>
                    <a:pt x="35" y="38"/>
                    <a:pt x="29" y="38"/>
                  </a:cubicBezTo>
                  <a:cubicBezTo>
                    <a:pt x="22" y="39"/>
                    <a:pt x="16" y="39"/>
                    <a:pt x="10" y="38"/>
                  </a:cubicBezTo>
                  <a:cubicBezTo>
                    <a:pt x="4" y="38"/>
                    <a:pt x="1" y="35"/>
                    <a:pt x="0" y="29"/>
                  </a:cubicBezTo>
                  <a:cubicBezTo>
                    <a:pt x="0" y="23"/>
                    <a:pt x="0" y="16"/>
                    <a:pt x="0" y="9"/>
                  </a:cubicBezTo>
                  <a:cubicBezTo>
                    <a:pt x="1" y="4"/>
                    <a:pt x="4" y="1"/>
                    <a:pt x="9" y="1"/>
                  </a:cubicBezTo>
                  <a:cubicBezTo>
                    <a:pt x="10" y="0"/>
                    <a:pt x="10" y="0"/>
                    <a:pt x="10" y="0"/>
                  </a:cubicBezTo>
                  <a:cubicBezTo>
                    <a:pt x="13" y="0"/>
                    <a:pt x="16"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a:p>
          </p:txBody>
        </p:sp>
        <p:sp>
          <p:nvSpPr>
            <p:cNvPr id="12" name="Freeform 10"/>
            <p:cNvSpPr>
              <a:spLocks/>
            </p:cNvSpPr>
            <p:nvPr userDrawn="1"/>
          </p:nvSpPr>
          <p:spPr bwMode="auto">
            <a:xfrm>
              <a:off x="9753600" y="604838"/>
              <a:ext cx="204788" cy="180975"/>
            </a:xfrm>
            <a:custGeom>
              <a:avLst/>
              <a:gdLst>
                <a:gd name="T0" fmla="*/ 54 w 54"/>
                <a:gd name="T1" fmla="*/ 0 h 48"/>
                <a:gd name="T2" fmla="*/ 54 w 54"/>
                <a:gd name="T3" fmla="*/ 16 h 48"/>
                <a:gd name="T4" fmla="*/ 20 w 54"/>
                <a:gd name="T5" fmla="*/ 39 h 48"/>
                <a:gd name="T6" fmla="*/ 14 w 54"/>
                <a:gd name="T7" fmla="*/ 45 h 48"/>
                <a:gd name="T8" fmla="*/ 3 w 54"/>
                <a:gd name="T9" fmla="*/ 46 h 48"/>
                <a:gd name="T10" fmla="*/ 2 w 54"/>
                <a:gd name="T11" fmla="*/ 34 h 48"/>
                <a:gd name="T12" fmla="*/ 6 w 54"/>
                <a:gd name="T13" fmla="*/ 29 h 48"/>
                <a:gd name="T14" fmla="*/ 54 w 54"/>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8">
                  <a:moveTo>
                    <a:pt x="54" y="0"/>
                  </a:moveTo>
                  <a:cubicBezTo>
                    <a:pt x="54" y="5"/>
                    <a:pt x="54" y="11"/>
                    <a:pt x="54" y="16"/>
                  </a:cubicBezTo>
                  <a:cubicBezTo>
                    <a:pt x="40" y="20"/>
                    <a:pt x="30" y="29"/>
                    <a:pt x="20" y="39"/>
                  </a:cubicBezTo>
                  <a:cubicBezTo>
                    <a:pt x="18" y="41"/>
                    <a:pt x="16" y="43"/>
                    <a:pt x="14" y="45"/>
                  </a:cubicBezTo>
                  <a:cubicBezTo>
                    <a:pt x="10" y="48"/>
                    <a:pt x="6" y="48"/>
                    <a:pt x="3" y="46"/>
                  </a:cubicBezTo>
                  <a:cubicBezTo>
                    <a:pt x="0" y="44"/>
                    <a:pt x="0" y="38"/>
                    <a:pt x="2" y="34"/>
                  </a:cubicBezTo>
                  <a:cubicBezTo>
                    <a:pt x="3" y="33"/>
                    <a:pt x="5" y="31"/>
                    <a:pt x="6" y="29"/>
                  </a:cubicBezTo>
                  <a:cubicBezTo>
                    <a:pt x="17" y="15"/>
                    <a:pt x="38" y="2"/>
                    <a:pt x="5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a:p>
          </p:txBody>
        </p:sp>
        <p:sp>
          <p:nvSpPr>
            <p:cNvPr id="13" name="Freeform 11"/>
            <p:cNvSpPr>
              <a:spLocks/>
            </p:cNvSpPr>
            <p:nvPr userDrawn="1"/>
          </p:nvSpPr>
          <p:spPr bwMode="auto">
            <a:xfrm>
              <a:off x="10152063" y="604838"/>
              <a:ext cx="49213" cy="57150"/>
            </a:xfrm>
            <a:custGeom>
              <a:avLst/>
              <a:gdLst>
                <a:gd name="T0" fmla="*/ 0 w 13"/>
                <a:gd name="T1" fmla="*/ 15 h 15"/>
                <a:gd name="T2" fmla="*/ 0 w 13"/>
                <a:gd name="T3" fmla="*/ 0 h 15"/>
                <a:gd name="T4" fmla="*/ 13 w 13"/>
                <a:gd name="T5" fmla="*/ 0 h 15"/>
                <a:gd name="T6" fmla="*/ 13 w 13"/>
                <a:gd name="T7" fmla="*/ 15 h 15"/>
                <a:gd name="T8" fmla="*/ 0 w 13"/>
                <a:gd name="T9" fmla="*/ 15 h 15"/>
              </a:gdLst>
              <a:ahLst/>
              <a:cxnLst>
                <a:cxn ang="0">
                  <a:pos x="T0" y="T1"/>
                </a:cxn>
                <a:cxn ang="0">
                  <a:pos x="T2" y="T3"/>
                </a:cxn>
                <a:cxn ang="0">
                  <a:pos x="T4" y="T5"/>
                </a:cxn>
                <a:cxn ang="0">
                  <a:pos x="T6" y="T7"/>
                </a:cxn>
                <a:cxn ang="0">
                  <a:pos x="T8" y="T9"/>
                </a:cxn>
              </a:cxnLst>
              <a:rect l="0" t="0" r="r" b="b"/>
              <a:pathLst>
                <a:path w="13" h="15">
                  <a:moveTo>
                    <a:pt x="0" y="15"/>
                  </a:moveTo>
                  <a:cubicBezTo>
                    <a:pt x="0" y="10"/>
                    <a:pt x="0" y="5"/>
                    <a:pt x="0" y="0"/>
                  </a:cubicBezTo>
                  <a:cubicBezTo>
                    <a:pt x="4" y="0"/>
                    <a:pt x="9" y="0"/>
                    <a:pt x="13" y="0"/>
                  </a:cubicBezTo>
                  <a:cubicBezTo>
                    <a:pt x="13" y="5"/>
                    <a:pt x="13" y="10"/>
                    <a:pt x="13" y="15"/>
                  </a:cubicBezTo>
                  <a:cubicBezTo>
                    <a:pt x="9" y="15"/>
                    <a:pt x="4" y="15"/>
                    <a:pt x="0"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176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92280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288171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6" name="Google Shape;26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s-PE" smtClean="0"/>
              <a:pPr algn="r"/>
              <a:t>‹Nº›</a:t>
            </a:fld>
            <a:endParaRPr lang="es-PE"/>
          </a:p>
        </p:txBody>
      </p:sp>
    </p:spTree>
    <p:extLst>
      <p:ext uri="{BB962C8B-B14F-4D97-AF65-F5344CB8AC3E}">
        <p14:creationId xmlns:p14="http://schemas.microsoft.com/office/powerpoint/2010/main" val="150990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681" r:id="rId4"/>
    <p:sldLayoutId id="2147483682" r:id="rId5"/>
    <p:sldLayoutId id="2147483683" r:id="rId6"/>
    <p:sldLayoutId id="2147483660" r:id="rId7"/>
    <p:sldLayoutId id="2147483684" r:id="rId8"/>
    <p:sldLayoutId id="2147483675" r:id="rId9"/>
    <p:sldLayoutId id="2147483679" r:id="rId10"/>
    <p:sldLayoutId id="2147483690" r:id="rId11"/>
    <p:sldLayoutId id="2147483692" r:id="rId12"/>
    <p:sldLayoutId id="2147483693" r:id="rId13"/>
    <p:sldLayoutId id="2147483694" r:id="rId14"/>
    <p:sldLayoutId id="2147483695" r:id="rId15"/>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0305026-F4CE-44E4-BC05-606DB78D7B7B}"/>
              </a:ext>
            </a:extLst>
          </p:cNvPr>
          <p:cNvPicPr>
            <a:picLocks noChangeAspect="1"/>
          </p:cNvPicPr>
          <p:nvPr/>
        </p:nvPicPr>
        <p:blipFill rotWithShape="1">
          <a:blip r:embed="rId3">
            <a:extLst>
              <a:ext uri="{28A0092B-C50C-407E-A947-70E740481C1C}">
                <a14:useLocalDpi xmlns:a14="http://schemas.microsoft.com/office/drawing/2010/main" val="0"/>
              </a:ext>
            </a:extLst>
          </a:blip>
          <a:srcRect r="23077"/>
          <a:stretch/>
        </p:blipFill>
        <p:spPr>
          <a:xfrm>
            <a:off x="2146670" y="-1"/>
            <a:ext cx="7033842" cy="5156763"/>
          </a:xfrm>
          <a:prstGeom prst="rect">
            <a:avLst/>
          </a:prstGeom>
        </p:spPr>
      </p:pic>
      <p:sp>
        <p:nvSpPr>
          <p:cNvPr id="38" name="Rectangle 1">
            <a:extLst>
              <a:ext uri="{FF2B5EF4-FFF2-40B4-BE49-F238E27FC236}">
                <a16:creationId xmlns:a16="http://schemas.microsoft.com/office/drawing/2014/main" id="{86B30DBB-729E-40A1-8474-487C910F119D}"/>
              </a:ext>
            </a:extLst>
          </p:cNvPr>
          <p:cNvSpPr/>
          <p:nvPr/>
        </p:nvSpPr>
        <p:spPr>
          <a:xfrm>
            <a:off x="0" y="0"/>
            <a:ext cx="5372100" cy="5143500"/>
          </a:xfrm>
          <a:custGeom>
            <a:avLst/>
            <a:gdLst>
              <a:gd name="connsiteX0" fmla="*/ 0 w 7162800"/>
              <a:gd name="connsiteY0" fmla="*/ 0 h 6858000"/>
              <a:gd name="connsiteX1" fmla="*/ 7162800 w 7162800"/>
              <a:gd name="connsiteY1" fmla="*/ 0 h 6858000"/>
              <a:gd name="connsiteX2" fmla="*/ 7162800 w 7162800"/>
              <a:gd name="connsiteY2" fmla="*/ 6858000 h 6858000"/>
              <a:gd name="connsiteX3" fmla="*/ 0 w 7162800"/>
              <a:gd name="connsiteY3" fmla="*/ 6858000 h 6858000"/>
              <a:gd name="connsiteX4" fmla="*/ 0 w 7162800"/>
              <a:gd name="connsiteY4" fmla="*/ 0 h 6858000"/>
              <a:gd name="connsiteX0" fmla="*/ 0 w 7162800"/>
              <a:gd name="connsiteY0" fmla="*/ 0 h 6858000"/>
              <a:gd name="connsiteX1" fmla="*/ 7162800 w 7162800"/>
              <a:gd name="connsiteY1" fmla="*/ 0 h 6858000"/>
              <a:gd name="connsiteX2" fmla="*/ 3657600 w 7162800"/>
              <a:gd name="connsiteY2" fmla="*/ 6858000 h 6858000"/>
              <a:gd name="connsiteX3" fmla="*/ 0 w 7162800"/>
              <a:gd name="connsiteY3" fmla="*/ 6858000 h 6858000"/>
              <a:gd name="connsiteX4" fmla="*/ 0 w 7162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800" h="6858000">
                <a:moveTo>
                  <a:pt x="0" y="0"/>
                </a:moveTo>
                <a:lnTo>
                  <a:pt x="7162800" y="0"/>
                </a:lnTo>
                <a:lnTo>
                  <a:pt x="3657600" y="6858000"/>
                </a:lnTo>
                <a:lnTo>
                  <a:pt x="0" y="68580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Forma libre: forma 31">
            <a:extLst>
              <a:ext uri="{FF2B5EF4-FFF2-40B4-BE49-F238E27FC236}">
                <a16:creationId xmlns:a16="http://schemas.microsoft.com/office/drawing/2014/main" id="{83A8ED11-4806-4F41-A2D5-405F5DDDAE62}"/>
              </a:ext>
            </a:extLst>
          </p:cNvPr>
          <p:cNvSpPr/>
          <p:nvPr/>
        </p:nvSpPr>
        <p:spPr>
          <a:xfrm rot="10800000" flipH="1">
            <a:off x="0" y="-13263"/>
            <a:ext cx="4060208" cy="2470500"/>
          </a:xfrm>
          <a:custGeom>
            <a:avLst/>
            <a:gdLst>
              <a:gd name="connsiteX0" fmla="*/ 0 w 3751828"/>
              <a:gd name="connsiteY0" fmla="*/ 0 h 2974133"/>
              <a:gd name="connsiteX1" fmla="*/ 2489457 w 3751828"/>
              <a:gd name="connsiteY1" fmla="*/ 0 h 2974133"/>
              <a:gd name="connsiteX2" fmla="*/ 3751828 w 3751828"/>
              <a:gd name="connsiteY2" fmla="*/ 2974133 h 2974133"/>
              <a:gd name="connsiteX3" fmla="*/ 3660 w 3751828"/>
              <a:gd name="connsiteY3" fmla="*/ 2974133 h 2974133"/>
              <a:gd name="connsiteX4" fmla="*/ 0 w 3751828"/>
              <a:gd name="connsiteY4" fmla="*/ 2965510 h 2974133"/>
              <a:gd name="connsiteX5" fmla="*/ 0 w 3751828"/>
              <a:gd name="connsiteY5" fmla="*/ 0 h 297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1828" h="2974133">
                <a:moveTo>
                  <a:pt x="0" y="0"/>
                </a:moveTo>
                <a:lnTo>
                  <a:pt x="2489457" y="0"/>
                </a:lnTo>
                <a:lnTo>
                  <a:pt x="3751828" y="2974133"/>
                </a:lnTo>
                <a:lnTo>
                  <a:pt x="3660" y="2974133"/>
                </a:lnTo>
                <a:lnTo>
                  <a:pt x="0" y="2965510"/>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21" name="Forma libre: forma 20">
            <a:extLst>
              <a:ext uri="{FF2B5EF4-FFF2-40B4-BE49-F238E27FC236}">
                <a16:creationId xmlns:a16="http://schemas.microsoft.com/office/drawing/2014/main" id="{A37DB92C-1C0C-4ABD-8F70-C65FB1F623E0}"/>
              </a:ext>
            </a:extLst>
          </p:cNvPr>
          <p:cNvSpPr/>
          <p:nvPr/>
        </p:nvSpPr>
        <p:spPr>
          <a:xfrm>
            <a:off x="0" y="2169367"/>
            <a:ext cx="3751828" cy="2974133"/>
          </a:xfrm>
          <a:custGeom>
            <a:avLst/>
            <a:gdLst>
              <a:gd name="connsiteX0" fmla="*/ 0 w 3751828"/>
              <a:gd name="connsiteY0" fmla="*/ 0 h 2974133"/>
              <a:gd name="connsiteX1" fmla="*/ 2489457 w 3751828"/>
              <a:gd name="connsiteY1" fmla="*/ 0 h 2974133"/>
              <a:gd name="connsiteX2" fmla="*/ 3751828 w 3751828"/>
              <a:gd name="connsiteY2" fmla="*/ 2974133 h 2974133"/>
              <a:gd name="connsiteX3" fmla="*/ 3660 w 3751828"/>
              <a:gd name="connsiteY3" fmla="*/ 2974133 h 2974133"/>
              <a:gd name="connsiteX4" fmla="*/ 0 w 3751828"/>
              <a:gd name="connsiteY4" fmla="*/ 2965510 h 2974133"/>
              <a:gd name="connsiteX5" fmla="*/ 0 w 3751828"/>
              <a:gd name="connsiteY5" fmla="*/ 0 h 297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1828" h="2974133">
                <a:moveTo>
                  <a:pt x="0" y="0"/>
                </a:moveTo>
                <a:lnTo>
                  <a:pt x="2489457" y="0"/>
                </a:lnTo>
                <a:lnTo>
                  <a:pt x="3751828" y="2974133"/>
                </a:lnTo>
                <a:lnTo>
                  <a:pt x="3660" y="2974133"/>
                </a:lnTo>
                <a:lnTo>
                  <a:pt x="0" y="2965510"/>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24" name="Arco de bloque 23">
            <a:extLst>
              <a:ext uri="{FF2B5EF4-FFF2-40B4-BE49-F238E27FC236}">
                <a16:creationId xmlns:a16="http://schemas.microsoft.com/office/drawing/2014/main" id="{BAAED05D-6623-47FA-AF41-8A8E384A5C7B}"/>
              </a:ext>
            </a:extLst>
          </p:cNvPr>
          <p:cNvSpPr/>
          <p:nvPr/>
        </p:nvSpPr>
        <p:spPr>
          <a:xfrm rot="16200000">
            <a:off x="8474541" y="0"/>
            <a:ext cx="1411941" cy="1411941"/>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350">
              <a:solidFill>
                <a:schemeClr val="tx1"/>
              </a:solidFill>
            </a:endParaRPr>
          </a:p>
        </p:txBody>
      </p:sp>
      <p:grpSp>
        <p:nvGrpSpPr>
          <p:cNvPr id="28" name="Grupo 27">
            <a:extLst>
              <a:ext uri="{FF2B5EF4-FFF2-40B4-BE49-F238E27FC236}">
                <a16:creationId xmlns:a16="http://schemas.microsoft.com/office/drawing/2014/main" id="{AC451806-4DD4-4DA1-9281-FD4F3BD8A1B4}"/>
              </a:ext>
            </a:extLst>
          </p:cNvPr>
          <p:cNvGrpSpPr/>
          <p:nvPr/>
        </p:nvGrpSpPr>
        <p:grpSpPr>
          <a:xfrm>
            <a:off x="-30143" y="1952209"/>
            <a:ext cx="5127859" cy="1909116"/>
            <a:chOff x="-1" y="322219"/>
            <a:chExt cx="4511755" cy="1510314"/>
          </a:xfrm>
          <a:solidFill>
            <a:srgbClr val="00B050"/>
          </a:solidFill>
        </p:grpSpPr>
        <p:sp>
          <p:nvSpPr>
            <p:cNvPr id="29" name="Diagrama de flujo: retraso 28">
              <a:extLst>
                <a:ext uri="{FF2B5EF4-FFF2-40B4-BE49-F238E27FC236}">
                  <a16:creationId xmlns:a16="http://schemas.microsoft.com/office/drawing/2014/main" id="{3867944A-02E9-4D34-9CE1-C6143E4DD3FC}"/>
                </a:ext>
              </a:extLst>
            </p:cNvPr>
            <p:cNvSpPr/>
            <p:nvPr/>
          </p:nvSpPr>
          <p:spPr>
            <a:xfrm>
              <a:off x="3385283" y="322219"/>
              <a:ext cx="1126471" cy="151031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350" dirty="0"/>
            </a:p>
          </p:txBody>
        </p:sp>
        <p:sp>
          <p:nvSpPr>
            <p:cNvPr id="30" name="Rectángulo 29">
              <a:extLst>
                <a:ext uri="{FF2B5EF4-FFF2-40B4-BE49-F238E27FC236}">
                  <a16:creationId xmlns:a16="http://schemas.microsoft.com/office/drawing/2014/main" id="{DE086A8B-8121-42D7-B02E-DACF9F15C94E}"/>
                </a:ext>
              </a:extLst>
            </p:cNvPr>
            <p:cNvSpPr/>
            <p:nvPr/>
          </p:nvSpPr>
          <p:spPr>
            <a:xfrm>
              <a:off x="-1" y="324575"/>
              <a:ext cx="3685649" cy="15079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350"/>
            </a:p>
          </p:txBody>
        </p:sp>
      </p:grpSp>
      <p:sp>
        <p:nvSpPr>
          <p:cNvPr id="10" name="TextBox 1"/>
          <p:cNvSpPr txBox="1">
            <a:spLocks noChangeArrowheads="1"/>
          </p:cNvSpPr>
          <p:nvPr/>
        </p:nvSpPr>
        <p:spPr bwMode="auto">
          <a:xfrm>
            <a:off x="544795" y="2121987"/>
            <a:ext cx="5040560" cy="1569660"/>
          </a:xfrm>
          <a:prstGeom prst="rect">
            <a:avLst/>
          </a:prstGeom>
          <a:noFill/>
          <a:ln w="9525">
            <a:noFill/>
            <a:miter lim="800000"/>
            <a:headEnd/>
            <a:tailEnd/>
          </a:ln>
        </p:spPr>
        <p:txBody>
          <a:bodyPr wrap="square">
            <a:spAutoFit/>
          </a:bodyPr>
          <a:lstStyle/>
          <a:p>
            <a:r>
              <a:rPr lang="en-US" altLang="ko-KR" sz="4800" b="1" dirty="0">
                <a:solidFill>
                  <a:schemeClr val="bg1"/>
                </a:solidFill>
                <a:latin typeface="Arial" pitchFamily="34" charset="0"/>
                <a:ea typeface="맑은 고딕" pitchFamily="50" charset="-127"/>
                <a:cs typeface="Arial" pitchFamily="34" charset="0"/>
              </a:rPr>
              <a:t>LITHUANIAN CUSTOMS</a:t>
            </a:r>
          </a:p>
        </p:txBody>
      </p:sp>
      <p:grpSp>
        <p:nvGrpSpPr>
          <p:cNvPr id="25" name="Grupo 24">
            <a:extLst>
              <a:ext uri="{FF2B5EF4-FFF2-40B4-BE49-F238E27FC236}">
                <a16:creationId xmlns:a16="http://schemas.microsoft.com/office/drawing/2014/main" id="{83A81641-D284-4B34-BB3B-989BCE604D48}"/>
              </a:ext>
            </a:extLst>
          </p:cNvPr>
          <p:cNvGrpSpPr/>
          <p:nvPr/>
        </p:nvGrpSpPr>
        <p:grpSpPr>
          <a:xfrm>
            <a:off x="0" y="3811516"/>
            <a:ext cx="2771800" cy="920474"/>
            <a:chOff x="0" y="324575"/>
            <a:chExt cx="4507693" cy="1507958"/>
          </a:xfrm>
          <a:solidFill>
            <a:srgbClr val="00B050"/>
          </a:solidFill>
        </p:grpSpPr>
        <p:sp>
          <p:nvSpPr>
            <p:cNvPr id="26" name="Diagrama de flujo: retraso 25">
              <a:extLst>
                <a:ext uri="{FF2B5EF4-FFF2-40B4-BE49-F238E27FC236}">
                  <a16:creationId xmlns:a16="http://schemas.microsoft.com/office/drawing/2014/main" id="{24DAA01A-7850-46FA-A8C3-0D91C8360686}"/>
                </a:ext>
              </a:extLst>
            </p:cNvPr>
            <p:cNvSpPr/>
            <p:nvPr/>
          </p:nvSpPr>
          <p:spPr>
            <a:xfrm>
              <a:off x="2999735" y="328585"/>
              <a:ext cx="1507958" cy="1503947"/>
            </a:xfrm>
            <a:prstGeom prst="flowChartDela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350" dirty="0"/>
            </a:p>
          </p:txBody>
        </p:sp>
        <p:sp>
          <p:nvSpPr>
            <p:cNvPr id="27" name="Rectángulo 26">
              <a:extLst>
                <a:ext uri="{FF2B5EF4-FFF2-40B4-BE49-F238E27FC236}">
                  <a16:creationId xmlns:a16="http://schemas.microsoft.com/office/drawing/2014/main" id="{B8030758-CFEA-4CBD-A5F2-E6431F8FB472}"/>
                </a:ext>
              </a:extLst>
            </p:cNvPr>
            <p:cNvSpPr/>
            <p:nvPr/>
          </p:nvSpPr>
          <p:spPr>
            <a:xfrm>
              <a:off x="0" y="324575"/>
              <a:ext cx="3144253" cy="15079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350" dirty="0"/>
            </a:p>
          </p:txBody>
        </p:sp>
      </p:grpSp>
      <p:sp>
        <p:nvSpPr>
          <p:cNvPr id="9" name="TextBox 8"/>
          <p:cNvSpPr txBox="1"/>
          <p:nvPr/>
        </p:nvSpPr>
        <p:spPr>
          <a:xfrm>
            <a:off x="297199" y="3863762"/>
            <a:ext cx="2447256" cy="400110"/>
          </a:xfrm>
          <a:prstGeom prst="rect">
            <a:avLst/>
          </a:prstGeom>
          <a:noFill/>
        </p:spPr>
        <p:txBody>
          <a:bodyPr wrap="square">
            <a:spAutoFit/>
          </a:bodyPr>
          <a:lstStyle/>
          <a:p>
            <a:pPr algn="ctr" fontAlgn="auto">
              <a:spcBef>
                <a:spcPts val="0"/>
              </a:spcBef>
              <a:spcAft>
                <a:spcPts val="0"/>
              </a:spcAft>
              <a:defRPr/>
            </a:pPr>
            <a:r>
              <a:rPr kumimoji="0" lang="en-US" altLang="ko-KR" sz="2000" b="1" dirty="0">
                <a:solidFill>
                  <a:schemeClr val="bg1"/>
                </a:solidFill>
                <a:latin typeface="Arial" pitchFamily="34" charset="0"/>
                <a:cs typeface="Arial" pitchFamily="34" charset="0"/>
              </a:rPr>
              <a:t>Free Template</a:t>
            </a:r>
          </a:p>
        </p:txBody>
      </p:sp>
      <p:sp>
        <p:nvSpPr>
          <p:cNvPr id="33" name="TextBox 6">
            <a:extLst>
              <a:ext uri="{FF2B5EF4-FFF2-40B4-BE49-F238E27FC236}">
                <a16:creationId xmlns:a16="http://schemas.microsoft.com/office/drawing/2014/main" id="{F52464AE-AF70-4F46-9116-012A4A102B69}"/>
              </a:ext>
            </a:extLst>
          </p:cNvPr>
          <p:cNvSpPr txBox="1"/>
          <p:nvPr/>
        </p:nvSpPr>
        <p:spPr>
          <a:xfrm>
            <a:off x="623781" y="4194382"/>
            <a:ext cx="2526549" cy="430887"/>
          </a:xfrm>
          <a:prstGeom prst="rect">
            <a:avLst/>
          </a:prstGeom>
          <a:noFill/>
        </p:spPr>
        <p:txBody>
          <a:bodyPr wrap="square" rtlCol="0" anchor="ctr">
            <a:spAutoFit/>
          </a:bodyPr>
          <a:lstStyle/>
          <a:p>
            <a:r>
              <a:rPr lang="en-US" altLang="ko-KR" sz="1050" dirty="0">
                <a:solidFill>
                  <a:schemeClr val="bg1"/>
                </a:solidFill>
                <a:cs typeface="Arial" pitchFamily="34" charset="0"/>
              </a:rPr>
              <a:t>Insert the Subtitle of Your Presentation</a:t>
            </a:r>
            <a:endParaRPr lang="ko-KR" altLang="en-US" sz="1050" dirty="0">
              <a:solidFill>
                <a:schemeClr val="bg1"/>
              </a:solidFill>
              <a:cs typeface="Arial" pitchFamily="34" charset="0"/>
            </a:endParaRPr>
          </a:p>
        </p:txBody>
      </p:sp>
      <p:sp>
        <p:nvSpPr>
          <p:cNvPr id="34" name="TextBox 59">
            <a:extLst>
              <a:ext uri="{FF2B5EF4-FFF2-40B4-BE49-F238E27FC236}">
                <a16:creationId xmlns:a16="http://schemas.microsoft.com/office/drawing/2014/main" id="{F7630B1C-3AF3-48D5-B8DD-785814EA3043}"/>
              </a:ext>
            </a:extLst>
          </p:cNvPr>
          <p:cNvSpPr txBox="1"/>
          <p:nvPr/>
        </p:nvSpPr>
        <p:spPr>
          <a:xfrm>
            <a:off x="7265103" y="4656047"/>
            <a:ext cx="2309149" cy="400110"/>
          </a:xfrm>
          <a:prstGeom prst="rect">
            <a:avLst/>
          </a:prstGeom>
          <a:noFill/>
        </p:spPr>
        <p:txBody>
          <a:bodyPr wrap="square" rtlCol="0" anchor="ctr">
            <a:spAutoFit/>
          </a:bodyPr>
          <a:lstStyle>
            <a:defPPr/>
          </a:lstStyle>
          <a:p>
            <a:r>
              <a:rPr lang="en-US" altLang="ko-KR" sz="2000" b="1" dirty="0">
                <a:latin typeface="Arial" panose="020B0604020202020204" pitchFamily="34" charset="0"/>
                <a:cs typeface="Arial" panose="020B0604020202020204" pitchFamily="34" charset="0"/>
              </a:rPr>
              <a:t>slidesppt.net</a:t>
            </a:r>
            <a:endParaRPr lang="ko-KR" altLang="en-US" sz="2000" b="1" dirty="0">
              <a:latin typeface="Arial" panose="020B0604020202020204" pitchFamily="34" charset="0"/>
              <a:cs typeface="Arial" panose="020B0604020202020204" pitchFamily="34" charset="0"/>
            </a:endParaRPr>
          </a:p>
        </p:txBody>
      </p:sp>
      <p:grpSp>
        <p:nvGrpSpPr>
          <p:cNvPr id="35" name="Gráfico 10">
            <a:extLst>
              <a:ext uri="{FF2B5EF4-FFF2-40B4-BE49-F238E27FC236}">
                <a16:creationId xmlns:a16="http://schemas.microsoft.com/office/drawing/2014/main" id="{C4644F9D-80C1-4296-9241-D8E0C8D52EC9}"/>
              </a:ext>
            </a:extLst>
          </p:cNvPr>
          <p:cNvGrpSpPr/>
          <p:nvPr/>
        </p:nvGrpSpPr>
        <p:grpSpPr>
          <a:xfrm>
            <a:off x="7904089" y="135518"/>
            <a:ext cx="1140903" cy="1140903"/>
            <a:chOff x="627235" y="5458033"/>
            <a:chExt cx="849367" cy="849367"/>
          </a:xfrm>
          <a:solidFill>
            <a:srgbClr val="00BFF3"/>
          </a:solidFill>
        </p:grpSpPr>
        <p:sp>
          <p:nvSpPr>
            <p:cNvPr id="36" name="Forma libre: forma 30">
              <a:extLst>
                <a:ext uri="{FF2B5EF4-FFF2-40B4-BE49-F238E27FC236}">
                  <a16:creationId xmlns:a16="http://schemas.microsoft.com/office/drawing/2014/main" id="{1E16A8B7-7F28-4F84-8AC0-F658E30F19FF}"/>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FFC000"/>
            </a:solidFill>
            <a:ln w="2285" cap="flat">
              <a:noFill/>
              <a:prstDash val="solid"/>
              <a:miter/>
            </a:ln>
          </p:spPr>
          <p:txBody>
            <a:bodyPr rtlCol="0" anchor="ctr"/>
            <a:lstStyle>
              <a:defPPr/>
            </a:lstStyle>
            <a:p>
              <a:endParaRPr lang="es-PE" sz="1050" dirty="0"/>
            </a:p>
          </p:txBody>
        </p:sp>
        <p:sp>
          <p:nvSpPr>
            <p:cNvPr id="37" name="Forma libre: forma 31">
              <a:extLst>
                <a:ext uri="{FF2B5EF4-FFF2-40B4-BE49-F238E27FC236}">
                  <a16:creationId xmlns:a16="http://schemas.microsoft.com/office/drawing/2014/main" id="{16CB0201-DF5A-475A-974E-590117A904A8}"/>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050" dirty="0"/>
            </a:p>
          </p:txBody>
        </p:sp>
      </p:grpSp>
      <p:pic>
        <p:nvPicPr>
          <p:cNvPr id="12" name="Imagen 11">
            <a:extLst>
              <a:ext uri="{FF2B5EF4-FFF2-40B4-BE49-F238E27FC236}">
                <a16:creationId xmlns:a16="http://schemas.microsoft.com/office/drawing/2014/main" id="{E4EA5F9A-CFDA-4A29-A966-732A9644D467}"/>
              </a:ext>
            </a:extLst>
          </p:cNvPr>
          <p:cNvPicPr>
            <a:picLocks noChangeAspect="1"/>
          </p:cNvPicPr>
          <p:nvPr/>
        </p:nvPicPr>
        <p:blipFill rotWithShape="1">
          <a:blip r:embed="rId4">
            <a:extLst>
              <a:ext uri="{28A0092B-C50C-407E-A947-70E740481C1C}">
                <a14:useLocalDpi xmlns:a14="http://schemas.microsoft.com/office/drawing/2010/main" val="0"/>
              </a:ext>
            </a:extLst>
          </a:blip>
          <a:srcRect l="46670" t="-1" r="30022" b="57525"/>
          <a:stretch/>
        </p:blipFill>
        <p:spPr>
          <a:xfrm>
            <a:off x="9007" y="31091"/>
            <a:ext cx="2933590" cy="2999208"/>
          </a:xfrm>
          <a:prstGeom prst="rect">
            <a:avLst/>
          </a:prstGeom>
        </p:spPr>
      </p:pic>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63140CEC-3721-46AE-B68A-DA38A821275A}"/>
              </a:ext>
            </a:extLst>
          </p:cNvPr>
          <p:cNvSpPr/>
          <p:nvPr/>
        </p:nvSpPr>
        <p:spPr>
          <a:xfrm>
            <a:off x="355949" y="339502"/>
            <a:ext cx="8432102" cy="457557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Freeform: Shape 2">
            <a:extLst>
              <a:ext uri="{FF2B5EF4-FFF2-40B4-BE49-F238E27FC236}">
                <a16:creationId xmlns:a16="http://schemas.microsoft.com/office/drawing/2014/main" id="{350287A6-C6DE-212C-79D0-638D3BA556F2}"/>
              </a:ext>
            </a:extLst>
          </p:cNvPr>
          <p:cNvSpPr/>
          <p:nvPr/>
        </p:nvSpPr>
        <p:spPr>
          <a:xfrm rot="501667">
            <a:off x="2933139" y="4274564"/>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ight Triangle 3">
            <a:extLst>
              <a:ext uri="{FF2B5EF4-FFF2-40B4-BE49-F238E27FC236}">
                <a16:creationId xmlns:a16="http://schemas.microsoft.com/office/drawing/2014/main" id="{5E9489A7-B806-1899-56C5-15BEE61B7452}"/>
              </a:ext>
            </a:extLst>
          </p:cNvPr>
          <p:cNvSpPr/>
          <p:nvPr/>
        </p:nvSpPr>
        <p:spPr>
          <a:xfrm rot="10800000">
            <a:off x="7267732" y="-2"/>
            <a:ext cx="1876268" cy="1628776"/>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Shape 4">
            <a:extLst>
              <a:ext uri="{FF2B5EF4-FFF2-40B4-BE49-F238E27FC236}">
                <a16:creationId xmlns:a16="http://schemas.microsoft.com/office/drawing/2014/main" id="{F7706572-258B-0661-A946-2CF6A249B219}"/>
              </a:ext>
            </a:extLst>
          </p:cNvPr>
          <p:cNvSpPr/>
          <p:nvPr/>
        </p:nvSpPr>
        <p:spPr>
          <a:xfrm>
            <a:off x="7453469" y="228424"/>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 name="Group 7">
            <a:extLst>
              <a:ext uri="{FF2B5EF4-FFF2-40B4-BE49-F238E27FC236}">
                <a16:creationId xmlns:a16="http://schemas.microsoft.com/office/drawing/2014/main" id="{AC8679E7-01E6-83F7-A62E-10C91B0D1567}"/>
              </a:ext>
            </a:extLst>
          </p:cNvPr>
          <p:cNvGrpSpPr/>
          <p:nvPr/>
        </p:nvGrpSpPr>
        <p:grpSpPr>
          <a:xfrm>
            <a:off x="707232" y="1274832"/>
            <a:ext cx="3402515" cy="2866873"/>
            <a:chOff x="7426714" y="2295992"/>
            <a:chExt cx="4536686" cy="3822497"/>
          </a:xfrm>
        </p:grpSpPr>
        <p:sp>
          <p:nvSpPr>
            <p:cNvPr id="9" name="TextBox 8">
              <a:extLst>
                <a:ext uri="{FF2B5EF4-FFF2-40B4-BE49-F238E27FC236}">
                  <a16:creationId xmlns:a16="http://schemas.microsoft.com/office/drawing/2014/main" id="{0F211238-4901-91AB-E79D-9BE90988DEA0}"/>
                </a:ext>
              </a:extLst>
            </p:cNvPr>
            <p:cNvSpPr txBox="1"/>
            <p:nvPr/>
          </p:nvSpPr>
          <p:spPr>
            <a:xfrm>
              <a:off x="7977734" y="2295992"/>
              <a:ext cx="3422145" cy="943848"/>
            </a:xfrm>
            <a:prstGeom prst="rect">
              <a:avLst/>
            </a:prstGeom>
            <a:noFill/>
          </p:spPr>
          <p:txBody>
            <a:bodyPr wrap="square">
              <a:spAutoFit/>
            </a:bodyPr>
            <a:lstStyle/>
            <a:p>
              <a:pPr algn="ctr"/>
              <a:r>
                <a:rPr lang="en-US" sz="4000" b="1" dirty="0">
                  <a:latin typeface="Lora" pitchFamily="2" charset="0"/>
                </a:rPr>
                <a:t>History </a:t>
              </a:r>
            </a:p>
          </p:txBody>
        </p:sp>
        <p:sp>
          <p:nvSpPr>
            <p:cNvPr id="10" name="TextBox 9">
              <a:extLst>
                <a:ext uri="{FF2B5EF4-FFF2-40B4-BE49-F238E27FC236}">
                  <a16:creationId xmlns:a16="http://schemas.microsoft.com/office/drawing/2014/main" id="{A1FB2E4C-EA99-8395-62CA-137490A5F0D8}"/>
                </a:ext>
              </a:extLst>
            </p:cNvPr>
            <p:cNvSpPr txBox="1"/>
            <p:nvPr/>
          </p:nvSpPr>
          <p:spPr>
            <a:xfrm>
              <a:off x="7426714" y="3255141"/>
              <a:ext cx="4536686" cy="2863348"/>
            </a:xfrm>
            <a:prstGeom prst="rect">
              <a:avLst/>
            </a:prstGeom>
            <a:noFill/>
          </p:spPr>
          <p:txBody>
            <a:bodyPr wrap="square">
              <a:spAutoFit/>
            </a:bodyPr>
            <a:lstStyle/>
            <a:p>
              <a:pPr algn="just">
                <a:lnSpc>
                  <a:spcPct val="150000"/>
                </a:lnSpc>
              </a:pPr>
              <a:r>
                <a:rPr lang="en-US" sz="900" dirty="0">
                  <a:solidFill>
                    <a:schemeClr val="tx1">
                      <a:lumMod val="75000"/>
                      <a:lumOff val="25000"/>
                    </a:schemeClr>
                  </a:solidFill>
                  <a:latin typeface="Lora" pitchFamily="2" charset="0"/>
                </a:rPr>
                <a:t>International Thalassaemia Day was first celebrated in 1994, following a decision by the World Health Organization (WHO) to designate May 8th as the day to raise awareness about thalassemia. The date was chosen in honor of the birth anniversary of Professor Sir David Weatherall, a renowned geneticist and pioneer in the field of thalassemia research. Since then, International Thalassaemia Day has been observed annually by individuals and organizations around the world, including patient groups, healthcare professionals, and advocacy organizations.</a:t>
              </a:r>
            </a:p>
          </p:txBody>
        </p:sp>
      </p:grpSp>
      <p:sp>
        <p:nvSpPr>
          <p:cNvPr id="11" name="Rectangle 10">
            <a:extLst>
              <a:ext uri="{FF2B5EF4-FFF2-40B4-BE49-F238E27FC236}">
                <a16:creationId xmlns:a16="http://schemas.microsoft.com/office/drawing/2014/main" id="{41363312-CD01-5985-794B-77C5514BADE9}"/>
              </a:ext>
            </a:extLst>
          </p:cNvPr>
          <p:cNvSpPr/>
          <p:nvPr/>
        </p:nvSpPr>
        <p:spPr>
          <a:xfrm rot="19127610" flipH="1">
            <a:off x="2726056" y="-60064"/>
            <a:ext cx="34289" cy="143450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872233-DA77-E102-65B8-FD8065C4F56C}"/>
              </a:ext>
            </a:extLst>
          </p:cNvPr>
          <p:cNvSpPr/>
          <p:nvPr/>
        </p:nvSpPr>
        <p:spPr>
          <a:xfrm rot="18852547" flipH="1">
            <a:off x="864886" y="3913833"/>
            <a:ext cx="34289" cy="143450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Imagen 5">
            <a:extLst>
              <a:ext uri="{FF2B5EF4-FFF2-40B4-BE49-F238E27FC236}">
                <a16:creationId xmlns:a16="http://schemas.microsoft.com/office/drawing/2014/main" id="{76942EEA-29F3-4464-8A7F-67C7A48A5C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7945" y="807033"/>
            <a:ext cx="6700050" cy="6228953"/>
          </a:xfrm>
          <a:prstGeom prst="rect">
            <a:avLst/>
          </a:prstGeom>
        </p:spPr>
      </p:pic>
    </p:spTree>
    <p:extLst>
      <p:ext uri="{BB962C8B-B14F-4D97-AF65-F5344CB8AC3E}">
        <p14:creationId xmlns:p14="http://schemas.microsoft.com/office/powerpoint/2010/main" val="296280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sosceles Triangle 5">
            <a:extLst>
              <a:ext uri="{FF2B5EF4-FFF2-40B4-BE49-F238E27FC236}">
                <a16:creationId xmlns:a16="http://schemas.microsoft.com/office/drawing/2014/main" id="{E9CEC3AE-D57E-4920-9C56-E10AE11C7E38}"/>
              </a:ext>
            </a:extLst>
          </p:cNvPr>
          <p:cNvSpPr/>
          <p:nvPr/>
        </p:nvSpPr>
        <p:spPr>
          <a:xfrm rot="5400000">
            <a:off x="-1726243" y="1726243"/>
            <a:ext cx="5143500" cy="169101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Imagen 3">
            <a:extLst>
              <a:ext uri="{FF2B5EF4-FFF2-40B4-BE49-F238E27FC236}">
                <a16:creationId xmlns:a16="http://schemas.microsoft.com/office/drawing/2014/main" id="{5C5BF3ED-3863-4B43-A7B3-90A39BE65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623" y="962697"/>
            <a:ext cx="6586816" cy="4118956"/>
          </a:xfrm>
          <a:prstGeom prst="rect">
            <a:avLst/>
          </a:prstGeom>
        </p:spPr>
      </p:pic>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129284" y="133473"/>
            <a:ext cx="8678862" cy="542925"/>
          </a:xfrm>
          <a:prstGeom prst="rect">
            <a:avLst/>
          </a:prstGeom>
        </p:spPr>
        <p:txBody>
          <a:bodyPr/>
          <a:lstStyle/>
          <a:p>
            <a:pPr marL="0" indent="0" algn="ctr">
              <a:buNone/>
            </a:pPr>
            <a:r>
              <a:rPr lang="en-US" sz="6000" b="1" dirty="0"/>
              <a:t>Infographic Style</a:t>
            </a:r>
          </a:p>
        </p:txBody>
      </p:sp>
      <p:sp>
        <p:nvSpPr>
          <p:cNvPr id="108" name="TextBox 107">
            <a:extLst>
              <a:ext uri="{FF2B5EF4-FFF2-40B4-BE49-F238E27FC236}">
                <a16:creationId xmlns:a16="http://schemas.microsoft.com/office/drawing/2014/main" id="{D9F06AB3-0F05-4BA8-84F8-968F6B38F4F6}"/>
              </a:ext>
            </a:extLst>
          </p:cNvPr>
          <p:cNvSpPr txBox="1"/>
          <p:nvPr/>
        </p:nvSpPr>
        <p:spPr>
          <a:xfrm>
            <a:off x="5091193" y="1643461"/>
            <a:ext cx="659216" cy="415498"/>
          </a:xfrm>
          <a:prstGeom prst="rect">
            <a:avLst/>
          </a:prstGeom>
          <a:noFill/>
        </p:spPr>
        <p:txBody>
          <a:bodyPr wrap="square" rtlCol="0" anchor="ctr">
            <a:spAutoFit/>
          </a:bodyPr>
          <a:lstStyle/>
          <a:p>
            <a:pPr algn="ctr"/>
            <a:r>
              <a:rPr lang="en-US" altLang="ko-KR" sz="2100" b="1" dirty="0">
                <a:solidFill>
                  <a:srgbClr val="73503F"/>
                </a:solidFill>
                <a:cs typeface="Arial" pitchFamily="34" charset="0"/>
              </a:rPr>
              <a:t>85</a:t>
            </a:r>
            <a:r>
              <a:rPr lang="en-US" altLang="ko-KR" sz="1350" b="1" dirty="0">
                <a:solidFill>
                  <a:srgbClr val="73503F"/>
                </a:solidFill>
                <a:cs typeface="Arial" pitchFamily="34" charset="0"/>
              </a:rPr>
              <a:t>%</a:t>
            </a:r>
            <a:endParaRPr lang="ko-KR" altLang="en-US" sz="1350" b="1" dirty="0">
              <a:solidFill>
                <a:srgbClr val="73503F"/>
              </a:solidFill>
              <a:cs typeface="Arial" pitchFamily="34" charset="0"/>
            </a:endParaRPr>
          </a:p>
        </p:txBody>
      </p:sp>
      <p:sp>
        <p:nvSpPr>
          <p:cNvPr id="109" name="Text Placeholder 12">
            <a:extLst>
              <a:ext uri="{FF2B5EF4-FFF2-40B4-BE49-F238E27FC236}">
                <a16:creationId xmlns:a16="http://schemas.microsoft.com/office/drawing/2014/main" id="{704902AC-1C17-4D19-BE87-359EFFB7C10A}"/>
              </a:ext>
            </a:extLst>
          </p:cNvPr>
          <p:cNvSpPr txBox="1">
            <a:spLocks/>
          </p:cNvSpPr>
          <p:nvPr/>
        </p:nvSpPr>
        <p:spPr>
          <a:xfrm>
            <a:off x="5641862" y="1964295"/>
            <a:ext cx="3169682" cy="34990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900" dirty="0">
                <a:solidFill>
                  <a:srgbClr val="73503F"/>
                </a:solidFill>
                <a:cs typeface="Arial" pitchFamily="34" charset="0"/>
              </a:rPr>
              <a:t>You can simply impress your audience and add a unique zing and appeal to your Presentations. </a:t>
            </a:r>
          </a:p>
        </p:txBody>
      </p:sp>
      <p:sp>
        <p:nvSpPr>
          <p:cNvPr id="110" name="TextBox 109">
            <a:extLst>
              <a:ext uri="{FF2B5EF4-FFF2-40B4-BE49-F238E27FC236}">
                <a16:creationId xmlns:a16="http://schemas.microsoft.com/office/drawing/2014/main" id="{11F7CD16-5CB4-44A1-B79B-92B03848191F}"/>
              </a:ext>
            </a:extLst>
          </p:cNvPr>
          <p:cNvSpPr txBox="1"/>
          <p:nvPr/>
        </p:nvSpPr>
        <p:spPr>
          <a:xfrm>
            <a:off x="5091193" y="2443279"/>
            <a:ext cx="659216" cy="415498"/>
          </a:xfrm>
          <a:prstGeom prst="rect">
            <a:avLst/>
          </a:prstGeom>
          <a:noFill/>
        </p:spPr>
        <p:txBody>
          <a:bodyPr wrap="square" rtlCol="0" anchor="ctr">
            <a:spAutoFit/>
          </a:bodyPr>
          <a:lstStyle/>
          <a:p>
            <a:pPr algn="ctr"/>
            <a:r>
              <a:rPr lang="en-US" altLang="ko-KR" sz="2100" b="1" dirty="0">
                <a:solidFill>
                  <a:srgbClr val="73503F"/>
                </a:solidFill>
                <a:cs typeface="Arial" pitchFamily="34" charset="0"/>
              </a:rPr>
              <a:t>70</a:t>
            </a:r>
            <a:r>
              <a:rPr lang="en-US" altLang="ko-KR" sz="1350" b="1" dirty="0">
                <a:solidFill>
                  <a:srgbClr val="73503F"/>
                </a:solidFill>
                <a:cs typeface="Arial" pitchFamily="34" charset="0"/>
              </a:rPr>
              <a:t>%</a:t>
            </a:r>
            <a:endParaRPr lang="ko-KR" altLang="en-US" sz="1350" b="1" dirty="0">
              <a:solidFill>
                <a:srgbClr val="73503F"/>
              </a:solidFill>
              <a:cs typeface="Arial" pitchFamily="34" charset="0"/>
            </a:endParaRPr>
          </a:p>
        </p:txBody>
      </p:sp>
      <p:sp>
        <p:nvSpPr>
          <p:cNvPr id="111" name="Text Placeholder 12">
            <a:extLst>
              <a:ext uri="{FF2B5EF4-FFF2-40B4-BE49-F238E27FC236}">
                <a16:creationId xmlns:a16="http://schemas.microsoft.com/office/drawing/2014/main" id="{B5159434-74F9-410E-9F8A-02B9DA11F3D1}"/>
              </a:ext>
            </a:extLst>
          </p:cNvPr>
          <p:cNvSpPr txBox="1">
            <a:spLocks/>
          </p:cNvSpPr>
          <p:nvPr/>
        </p:nvSpPr>
        <p:spPr>
          <a:xfrm>
            <a:off x="5641862" y="2764113"/>
            <a:ext cx="3169682" cy="34990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900" dirty="0">
                <a:solidFill>
                  <a:srgbClr val="73503F"/>
                </a:solidFill>
                <a:cs typeface="Arial" pitchFamily="34" charset="0"/>
              </a:rPr>
              <a:t>You can simply impress your audience and add a unique zing and appeal to your Presentations. </a:t>
            </a:r>
          </a:p>
        </p:txBody>
      </p:sp>
      <p:sp>
        <p:nvSpPr>
          <p:cNvPr id="112" name="TextBox 111">
            <a:extLst>
              <a:ext uri="{FF2B5EF4-FFF2-40B4-BE49-F238E27FC236}">
                <a16:creationId xmlns:a16="http://schemas.microsoft.com/office/drawing/2014/main" id="{1827AACD-69D5-4129-89A1-F6CA37FE94C5}"/>
              </a:ext>
            </a:extLst>
          </p:cNvPr>
          <p:cNvSpPr txBox="1"/>
          <p:nvPr/>
        </p:nvSpPr>
        <p:spPr>
          <a:xfrm>
            <a:off x="5091193" y="3243097"/>
            <a:ext cx="659216" cy="415498"/>
          </a:xfrm>
          <a:prstGeom prst="rect">
            <a:avLst/>
          </a:prstGeom>
          <a:noFill/>
        </p:spPr>
        <p:txBody>
          <a:bodyPr wrap="square" rtlCol="0" anchor="ctr">
            <a:spAutoFit/>
          </a:bodyPr>
          <a:lstStyle/>
          <a:p>
            <a:pPr algn="ctr"/>
            <a:r>
              <a:rPr lang="en-US" altLang="ko-KR" sz="2100" b="1" dirty="0">
                <a:solidFill>
                  <a:srgbClr val="73503F"/>
                </a:solidFill>
                <a:cs typeface="Arial" pitchFamily="34" charset="0"/>
              </a:rPr>
              <a:t>65</a:t>
            </a:r>
            <a:r>
              <a:rPr lang="en-US" altLang="ko-KR" sz="1350" b="1" dirty="0">
                <a:solidFill>
                  <a:srgbClr val="73503F"/>
                </a:solidFill>
                <a:cs typeface="Arial" pitchFamily="34" charset="0"/>
              </a:rPr>
              <a:t>%</a:t>
            </a:r>
            <a:endParaRPr lang="ko-KR" altLang="en-US" sz="1350" b="1" dirty="0">
              <a:solidFill>
                <a:srgbClr val="73503F"/>
              </a:solidFill>
              <a:cs typeface="Arial" pitchFamily="34" charset="0"/>
            </a:endParaRPr>
          </a:p>
        </p:txBody>
      </p:sp>
      <p:sp>
        <p:nvSpPr>
          <p:cNvPr id="113" name="Text Placeholder 12">
            <a:extLst>
              <a:ext uri="{FF2B5EF4-FFF2-40B4-BE49-F238E27FC236}">
                <a16:creationId xmlns:a16="http://schemas.microsoft.com/office/drawing/2014/main" id="{9D58AC32-21FA-4357-A8A9-8C3B070DB7C5}"/>
              </a:ext>
            </a:extLst>
          </p:cNvPr>
          <p:cNvSpPr txBox="1">
            <a:spLocks/>
          </p:cNvSpPr>
          <p:nvPr/>
        </p:nvSpPr>
        <p:spPr>
          <a:xfrm>
            <a:off x="5641862" y="3563931"/>
            <a:ext cx="3169682" cy="34990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900" dirty="0">
                <a:solidFill>
                  <a:srgbClr val="73503F"/>
                </a:solidFill>
                <a:cs typeface="Arial" pitchFamily="34" charset="0"/>
              </a:rPr>
              <a:t>You can simply impress your audience and add a unique zing and appeal to your Presentations. </a:t>
            </a:r>
          </a:p>
        </p:txBody>
      </p:sp>
      <p:sp>
        <p:nvSpPr>
          <p:cNvPr id="114" name="TextBox 113">
            <a:extLst>
              <a:ext uri="{FF2B5EF4-FFF2-40B4-BE49-F238E27FC236}">
                <a16:creationId xmlns:a16="http://schemas.microsoft.com/office/drawing/2014/main" id="{3506E607-0062-447F-A82C-6C29AAD072BE}"/>
              </a:ext>
            </a:extLst>
          </p:cNvPr>
          <p:cNvSpPr txBox="1"/>
          <p:nvPr/>
        </p:nvSpPr>
        <p:spPr>
          <a:xfrm>
            <a:off x="5091193" y="4073815"/>
            <a:ext cx="659216" cy="415498"/>
          </a:xfrm>
          <a:prstGeom prst="rect">
            <a:avLst/>
          </a:prstGeom>
          <a:noFill/>
        </p:spPr>
        <p:txBody>
          <a:bodyPr wrap="square" rtlCol="0" anchor="ctr">
            <a:spAutoFit/>
          </a:bodyPr>
          <a:lstStyle/>
          <a:p>
            <a:pPr algn="ctr"/>
            <a:r>
              <a:rPr lang="en-US" altLang="ko-KR" sz="2100" b="1" dirty="0">
                <a:solidFill>
                  <a:srgbClr val="73503F"/>
                </a:solidFill>
                <a:cs typeface="Arial" pitchFamily="34" charset="0"/>
              </a:rPr>
              <a:t>55</a:t>
            </a:r>
            <a:r>
              <a:rPr lang="en-US" altLang="ko-KR" sz="1350" b="1" dirty="0">
                <a:solidFill>
                  <a:srgbClr val="73503F"/>
                </a:solidFill>
                <a:cs typeface="Arial" pitchFamily="34" charset="0"/>
              </a:rPr>
              <a:t>%</a:t>
            </a:r>
            <a:endParaRPr lang="ko-KR" altLang="en-US" sz="1350" b="1" dirty="0">
              <a:solidFill>
                <a:srgbClr val="73503F"/>
              </a:solidFill>
              <a:cs typeface="Arial" pitchFamily="34" charset="0"/>
            </a:endParaRPr>
          </a:p>
        </p:txBody>
      </p:sp>
      <p:sp>
        <p:nvSpPr>
          <p:cNvPr id="115" name="Text Placeholder 12">
            <a:extLst>
              <a:ext uri="{FF2B5EF4-FFF2-40B4-BE49-F238E27FC236}">
                <a16:creationId xmlns:a16="http://schemas.microsoft.com/office/drawing/2014/main" id="{A3DEFC72-8450-448B-ABED-CF5F4781D2AF}"/>
              </a:ext>
            </a:extLst>
          </p:cNvPr>
          <p:cNvSpPr txBox="1">
            <a:spLocks/>
          </p:cNvSpPr>
          <p:nvPr/>
        </p:nvSpPr>
        <p:spPr>
          <a:xfrm>
            <a:off x="5641862" y="4394649"/>
            <a:ext cx="3169682" cy="34990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900" dirty="0">
                <a:solidFill>
                  <a:srgbClr val="73503F"/>
                </a:solidFill>
                <a:cs typeface="Arial" pitchFamily="34" charset="0"/>
              </a:rPr>
              <a:t>You can simply impress your audience and add a unique zing and appeal to your Presentations. </a:t>
            </a:r>
          </a:p>
        </p:txBody>
      </p:sp>
      <p:sp>
        <p:nvSpPr>
          <p:cNvPr id="58" name="Content Placeholder 1">
            <a:extLst>
              <a:ext uri="{FF2B5EF4-FFF2-40B4-BE49-F238E27FC236}">
                <a16:creationId xmlns:a16="http://schemas.microsoft.com/office/drawing/2014/main" id="{FEF18A9D-FB26-48E4-9FD6-AD490FB97D74}"/>
              </a:ext>
            </a:extLst>
          </p:cNvPr>
          <p:cNvSpPr txBox="1">
            <a:spLocks/>
          </p:cNvSpPr>
          <p:nvPr/>
        </p:nvSpPr>
        <p:spPr>
          <a:xfrm>
            <a:off x="4936594" y="962697"/>
            <a:ext cx="4162968" cy="870558"/>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ltLang="ko-KR" sz="2400" dirty="0">
                <a:solidFill>
                  <a:schemeClr val="tx1"/>
                </a:solidFill>
              </a:rPr>
              <a:t>Crime Free Template</a:t>
            </a:r>
          </a:p>
        </p:txBody>
      </p:sp>
      <p:cxnSp>
        <p:nvCxnSpPr>
          <p:cNvPr id="13" name="Conector recto de flecha 12"/>
          <p:cNvCxnSpPr/>
          <p:nvPr/>
        </p:nvCxnSpPr>
        <p:spPr>
          <a:xfrm flipH="1" flipV="1">
            <a:off x="3509982" y="1871948"/>
            <a:ext cx="1422058" cy="392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110" idx="1"/>
          </p:cNvCxnSpPr>
          <p:nvPr/>
        </p:nvCxnSpPr>
        <p:spPr>
          <a:xfrm flipH="1" flipV="1">
            <a:off x="3526913" y="2643758"/>
            <a:ext cx="1564280" cy="72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112" idx="1"/>
          </p:cNvCxnSpPr>
          <p:nvPr/>
        </p:nvCxnSpPr>
        <p:spPr>
          <a:xfrm flipH="1" flipV="1">
            <a:off x="3509982" y="3435846"/>
            <a:ext cx="1581211" cy="15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114" idx="1"/>
          </p:cNvCxnSpPr>
          <p:nvPr/>
        </p:nvCxnSpPr>
        <p:spPr>
          <a:xfrm flipH="1">
            <a:off x="3772485" y="4281564"/>
            <a:ext cx="1318708" cy="250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ight Triangle 7">
            <a:extLst>
              <a:ext uri="{FF2B5EF4-FFF2-40B4-BE49-F238E27FC236}">
                <a16:creationId xmlns:a16="http://schemas.microsoft.com/office/drawing/2014/main" id="{DB32682F-BFFF-4E6E-B022-F9EE3953CA0B}"/>
              </a:ext>
            </a:extLst>
          </p:cNvPr>
          <p:cNvSpPr/>
          <p:nvPr/>
        </p:nvSpPr>
        <p:spPr>
          <a:xfrm rot="10800000">
            <a:off x="7458075" y="-1"/>
            <a:ext cx="1685925" cy="1628776"/>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Parallelogram 17">
            <a:extLst>
              <a:ext uri="{FF2B5EF4-FFF2-40B4-BE49-F238E27FC236}">
                <a16:creationId xmlns:a16="http://schemas.microsoft.com/office/drawing/2014/main" id="{ECD77579-F77C-45C3-8B6B-0AC615F54FAE}"/>
              </a:ext>
            </a:extLst>
          </p:cNvPr>
          <p:cNvSpPr/>
          <p:nvPr/>
        </p:nvSpPr>
        <p:spPr>
          <a:xfrm>
            <a:off x="82666" y="4504100"/>
            <a:ext cx="728360" cy="639400"/>
          </a:xfrm>
          <a:prstGeom prst="parallelogram">
            <a:avLst>
              <a:gd name="adj" fmla="val 7973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6629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5" name="Google Shape;4655;p42"/>
          <p:cNvGrpSpPr/>
          <p:nvPr/>
        </p:nvGrpSpPr>
        <p:grpSpPr>
          <a:xfrm flipH="1">
            <a:off x="728895" y="2666846"/>
            <a:ext cx="2136025" cy="318900"/>
            <a:chOff x="540000" y="2615475"/>
            <a:chExt cx="2136025" cy="318900"/>
          </a:xfrm>
        </p:grpSpPr>
        <p:sp>
          <p:nvSpPr>
            <p:cNvPr id="6" name="Google Shape;4656;p42"/>
            <p:cNvSpPr/>
            <p:nvPr/>
          </p:nvSpPr>
          <p:spPr>
            <a:xfrm>
              <a:off x="540000" y="2619075"/>
              <a:ext cx="2136000" cy="311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endParaRPr/>
            </a:p>
          </p:txBody>
        </p:sp>
        <p:sp>
          <p:nvSpPr>
            <p:cNvPr id="7" name="Google Shape;4657;p42"/>
            <p:cNvSpPr/>
            <p:nvPr/>
          </p:nvSpPr>
          <p:spPr>
            <a:xfrm>
              <a:off x="2357125" y="2615475"/>
              <a:ext cx="318900" cy="318900"/>
            </a:xfrm>
            <a:prstGeom prst="ellipse">
              <a:avLst/>
            </a:prstGeom>
            <a:solidFill>
              <a:srgbClr val="EB5D07"/>
            </a:solidFill>
            <a:ln>
              <a:noFill/>
            </a:ln>
          </p:spPr>
          <p:txBody>
            <a:bodyPr spcFirstLastPara="1" wrap="square" lIns="0" tIns="0" rIns="0" bIns="0" anchor="ctr" anchorCtr="0">
              <a:noAutofit/>
            </a:bodyPr>
            <a:lstStyle/>
            <a:p>
              <a:pPr algn="ctr"/>
              <a:r>
                <a:rPr lang="en" dirty="0">
                  <a:solidFill>
                    <a:srgbClr val="FFFFFF"/>
                  </a:solidFill>
                  <a:latin typeface="Fira Sans Extra Condensed Medium"/>
                  <a:ea typeface="Fira Sans Extra Condensed Medium"/>
                  <a:cs typeface="Fira Sans Extra Condensed Medium"/>
                  <a:sym typeface="Fira Sans Extra Condensed Medium"/>
                </a:rPr>
                <a:t>2</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8" name="Google Shape;4658;p42"/>
          <p:cNvGrpSpPr/>
          <p:nvPr/>
        </p:nvGrpSpPr>
        <p:grpSpPr>
          <a:xfrm flipH="1">
            <a:off x="728895" y="3876246"/>
            <a:ext cx="2136025" cy="318900"/>
            <a:chOff x="540000" y="3824875"/>
            <a:chExt cx="2136025" cy="318900"/>
          </a:xfrm>
        </p:grpSpPr>
        <p:sp>
          <p:nvSpPr>
            <p:cNvPr id="9" name="Google Shape;4659;p42"/>
            <p:cNvSpPr/>
            <p:nvPr/>
          </p:nvSpPr>
          <p:spPr>
            <a:xfrm>
              <a:off x="540000" y="3828475"/>
              <a:ext cx="2136000" cy="311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endParaRPr/>
            </a:p>
          </p:txBody>
        </p:sp>
        <p:sp>
          <p:nvSpPr>
            <p:cNvPr id="10" name="Google Shape;4660;p42"/>
            <p:cNvSpPr/>
            <p:nvPr/>
          </p:nvSpPr>
          <p:spPr>
            <a:xfrm>
              <a:off x="2357125" y="3824875"/>
              <a:ext cx="318900" cy="318900"/>
            </a:xfrm>
            <a:prstGeom prst="ellipse">
              <a:avLst/>
            </a:prstGeom>
            <a:solidFill>
              <a:srgbClr val="EB5D07"/>
            </a:solidFill>
            <a:ln>
              <a:noFill/>
            </a:ln>
          </p:spPr>
          <p:txBody>
            <a:bodyPr spcFirstLastPara="1" wrap="square" lIns="0" tIns="0" rIns="0" bIns="0" anchor="ctr" anchorCtr="0">
              <a:noAutofit/>
            </a:bodyPr>
            <a:lstStyle/>
            <a:p>
              <a:pPr algn="ctr"/>
              <a:r>
                <a:rPr lang="en" dirty="0">
                  <a:solidFill>
                    <a:srgbClr val="FFFFFF"/>
                  </a:solidFill>
                  <a:latin typeface="Fira Sans Extra Condensed Medium"/>
                  <a:ea typeface="Fira Sans Extra Condensed Medium"/>
                  <a:cs typeface="Fira Sans Extra Condensed Medium"/>
                  <a:sym typeface="Fira Sans Extra Condensed Medium"/>
                </a:rPr>
                <a:t>3</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1" name="Google Shape;4683;p42"/>
          <p:cNvGrpSpPr/>
          <p:nvPr/>
        </p:nvGrpSpPr>
        <p:grpSpPr>
          <a:xfrm>
            <a:off x="1054131" y="2682147"/>
            <a:ext cx="1810800" cy="750188"/>
            <a:chOff x="865225" y="2630775"/>
            <a:chExt cx="1810800" cy="750188"/>
          </a:xfrm>
        </p:grpSpPr>
        <p:sp>
          <p:nvSpPr>
            <p:cNvPr id="12" name="Google Shape;4684;p42"/>
            <p:cNvSpPr txBox="1"/>
            <p:nvPr/>
          </p:nvSpPr>
          <p:spPr>
            <a:xfrm flipH="1">
              <a:off x="865316" y="2630775"/>
              <a:ext cx="1306500" cy="288300"/>
            </a:xfrm>
            <a:prstGeom prst="rect">
              <a:avLst/>
            </a:prstGeom>
            <a:noFill/>
            <a:ln>
              <a:noFill/>
            </a:ln>
          </p:spPr>
          <p:txBody>
            <a:bodyPr spcFirstLastPara="1" wrap="square" lIns="91425" tIns="91425" rIns="91425" bIns="91425" anchor="ctr" anchorCtr="0">
              <a:noAutofit/>
            </a:bodyPr>
            <a:lstStyle/>
            <a:p>
              <a:r>
                <a:rPr lang="en" sz="1700">
                  <a:latin typeface="Fira Sans Extra Condensed Medium"/>
                  <a:ea typeface="Fira Sans Extra Condensed Medium"/>
                  <a:cs typeface="Fira Sans Extra Condensed Medium"/>
                  <a:sym typeface="Fira Sans Extra Condensed Medium"/>
                </a:rPr>
                <a:t>Mars</a:t>
              </a:r>
              <a:endParaRPr sz="1700">
                <a:latin typeface="Fira Sans Extra Condensed Medium"/>
                <a:ea typeface="Fira Sans Extra Condensed Medium"/>
                <a:cs typeface="Fira Sans Extra Condensed Medium"/>
                <a:sym typeface="Fira Sans Extra Condensed Medium"/>
              </a:endParaRPr>
            </a:p>
          </p:txBody>
        </p:sp>
        <p:sp>
          <p:nvSpPr>
            <p:cNvPr id="13" name="Google Shape;4685;p42"/>
            <p:cNvSpPr txBox="1"/>
            <p:nvPr/>
          </p:nvSpPr>
          <p:spPr>
            <a:xfrm flipH="1">
              <a:off x="865225" y="2998763"/>
              <a:ext cx="1810800" cy="382200"/>
            </a:xfrm>
            <a:prstGeom prst="rect">
              <a:avLst/>
            </a:prstGeom>
            <a:noFill/>
            <a:ln>
              <a:noFill/>
            </a:ln>
          </p:spPr>
          <p:txBody>
            <a:bodyPr spcFirstLastPara="1" wrap="square" lIns="91425" tIns="91425" rIns="91425" bIns="91425" anchor="ctr" anchorCtr="0">
              <a:noAutofit/>
            </a:bodyPr>
            <a:lstStyle/>
            <a:p>
              <a:r>
                <a:rPr lang="en" sz="1200">
                  <a:latin typeface="Roboto"/>
                  <a:ea typeface="Roboto"/>
                  <a:cs typeface="Roboto"/>
                  <a:sym typeface="Roboto"/>
                </a:rPr>
                <a:t>Despite being red, Mars is actually really cold</a:t>
              </a:r>
              <a:endParaRPr sz="1200">
                <a:latin typeface="Roboto"/>
                <a:ea typeface="Roboto"/>
                <a:cs typeface="Roboto"/>
                <a:sym typeface="Roboto"/>
              </a:endParaRPr>
            </a:p>
          </p:txBody>
        </p:sp>
      </p:grpSp>
      <p:grpSp>
        <p:nvGrpSpPr>
          <p:cNvPr id="14" name="Google Shape;4689;p42"/>
          <p:cNvGrpSpPr/>
          <p:nvPr/>
        </p:nvGrpSpPr>
        <p:grpSpPr>
          <a:xfrm>
            <a:off x="1054131" y="3891547"/>
            <a:ext cx="1810800" cy="750188"/>
            <a:chOff x="865225" y="3840175"/>
            <a:chExt cx="1810800" cy="750188"/>
          </a:xfrm>
        </p:grpSpPr>
        <p:sp>
          <p:nvSpPr>
            <p:cNvPr id="15" name="Google Shape;4690;p42"/>
            <p:cNvSpPr txBox="1"/>
            <p:nvPr/>
          </p:nvSpPr>
          <p:spPr>
            <a:xfrm flipH="1">
              <a:off x="865316" y="3840175"/>
              <a:ext cx="1306500" cy="288300"/>
            </a:xfrm>
            <a:prstGeom prst="rect">
              <a:avLst/>
            </a:prstGeom>
            <a:noFill/>
            <a:ln>
              <a:noFill/>
            </a:ln>
          </p:spPr>
          <p:txBody>
            <a:bodyPr spcFirstLastPara="1" wrap="square" lIns="91425" tIns="91425" rIns="91425" bIns="91425" anchor="ctr" anchorCtr="0">
              <a:noAutofit/>
            </a:bodyPr>
            <a:lstStyle/>
            <a:p>
              <a:r>
                <a:rPr lang="en" sz="1700">
                  <a:latin typeface="Fira Sans Extra Condensed Medium"/>
                  <a:ea typeface="Fira Sans Extra Condensed Medium"/>
                  <a:cs typeface="Fira Sans Extra Condensed Medium"/>
                  <a:sym typeface="Fira Sans Extra Condensed Medium"/>
                </a:rPr>
                <a:t>Mercury</a:t>
              </a:r>
              <a:endParaRPr sz="1700">
                <a:latin typeface="Fira Sans Extra Condensed Medium"/>
                <a:ea typeface="Fira Sans Extra Condensed Medium"/>
                <a:cs typeface="Fira Sans Extra Condensed Medium"/>
                <a:sym typeface="Fira Sans Extra Condensed Medium"/>
              </a:endParaRPr>
            </a:p>
          </p:txBody>
        </p:sp>
        <p:sp>
          <p:nvSpPr>
            <p:cNvPr id="16" name="Google Shape;4691;p42"/>
            <p:cNvSpPr txBox="1"/>
            <p:nvPr/>
          </p:nvSpPr>
          <p:spPr>
            <a:xfrm flipH="1">
              <a:off x="865225" y="4208163"/>
              <a:ext cx="1810800" cy="382200"/>
            </a:xfrm>
            <a:prstGeom prst="rect">
              <a:avLst/>
            </a:prstGeom>
            <a:noFill/>
            <a:ln>
              <a:noFill/>
            </a:ln>
          </p:spPr>
          <p:txBody>
            <a:bodyPr spcFirstLastPara="1" wrap="square" lIns="91425" tIns="91425" rIns="91425" bIns="91425" anchor="ctr" anchorCtr="0">
              <a:noAutofit/>
            </a:bodyPr>
            <a:lstStyle/>
            <a:p>
              <a:r>
                <a:rPr lang="en" sz="1200">
                  <a:latin typeface="Roboto"/>
                  <a:ea typeface="Roboto"/>
                  <a:cs typeface="Roboto"/>
                  <a:sym typeface="Roboto"/>
                </a:rPr>
                <a:t>Mercury is the closest planet to the Sun</a:t>
              </a:r>
              <a:endParaRPr sz="1200">
                <a:latin typeface="Roboto"/>
                <a:ea typeface="Roboto"/>
                <a:cs typeface="Roboto"/>
                <a:sym typeface="Roboto"/>
              </a:endParaRPr>
            </a:p>
          </p:txBody>
        </p:sp>
      </p:grpSp>
      <p:grpSp>
        <p:nvGrpSpPr>
          <p:cNvPr id="17" name="Google Shape;4695;p42"/>
          <p:cNvGrpSpPr/>
          <p:nvPr/>
        </p:nvGrpSpPr>
        <p:grpSpPr>
          <a:xfrm flipH="1">
            <a:off x="728895" y="1506722"/>
            <a:ext cx="2136025" cy="319275"/>
            <a:chOff x="540000" y="1455350"/>
            <a:chExt cx="2136025" cy="319275"/>
          </a:xfrm>
        </p:grpSpPr>
        <p:sp>
          <p:nvSpPr>
            <p:cNvPr id="18" name="Google Shape;4696;p42"/>
            <p:cNvSpPr/>
            <p:nvPr/>
          </p:nvSpPr>
          <p:spPr>
            <a:xfrm>
              <a:off x="540000" y="1455350"/>
              <a:ext cx="2136000" cy="311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endParaRPr dirty="0"/>
            </a:p>
          </p:txBody>
        </p:sp>
        <p:sp>
          <p:nvSpPr>
            <p:cNvPr id="19" name="Google Shape;4697;p42"/>
            <p:cNvSpPr/>
            <p:nvPr/>
          </p:nvSpPr>
          <p:spPr>
            <a:xfrm>
              <a:off x="2357125" y="1455725"/>
              <a:ext cx="318900" cy="318900"/>
            </a:xfrm>
            <a:prstGeom prst="ellipse">
              <a:avLst/>
            </a:prstGeom>
            <a:solidFill>
              <a:srgbClr val="EB5D07"/>
            </a:solidFill>
            <a:ln>
              <a:noFill/>
            </a:ln>
          </p:spPr>
          <p:txBody>
            <a:bodyPr spcFirstLastPara="1" wrap="square" lIns="0" tIns="0" rIns="0" bIns="0" anchor="ctr" anchorCtr="0">
              <a:noAutofit/>
            </a:bodyPr>
            <a:lstStyle/>
            <a:p>
              <a:pPr algn="ctr"/>
              <a:r>
                <a:rPr lang="en" dirty="0">
                  <a:solidFill>
                    <a:srgbClr val="FFFFFF"/>
                  </a:solidFill>
                  <a:latin typeface="Fira Sans Extra Condensed Medium"/>
                  <a:ea typeface="Fira Sans Extra Condensed Medium"/>
                  <a:cs typeface="Fira Sans Extra Condensed Medium"/>
                  <a:sym typeface="Fira Sans Extra Condensed Medium"/>
                </a:rPr>
                <a:t>1</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23" name="Google Shape;4716;p42"/>
          <p:cNvGrpSpPr/>
          <p:nvPr/>
        </p:nvGrpSpPr>
        <p:grpSpPr>
          <a:xfrm>
            <a:off x="1054131" y="1522396"/>
            <a:ext cx="1810800" cy="750188"/>
            <a:chOff x="865225" y="1471025"/>
            <a:chExt cx="1810800" cy="750188"/>
          </a:xfrm>
        </p:grpSpPr>
        <p:sp>
          <p:nvSpPr>
            <p:cNvPr id="24" name="Google Shape;4717;p42"/>
            <p:cNvSpPr txBox="1"/>
            <p:nvPr/>
          </p:nvSpPr>
          <p:spPr>
            <a:xfrm flipH="1">
              <a:off x="865225" y="1839013"/>
              <a:ext cx="1810800" cy="382200"/>
            </a:xfrm>
            <a:prstGeom prst="rect">
              <a:avLst/>
            </a:prstGeom>
            <a:noFill/>
            <a:ln>
              <a:noFill/>
            </a:ln>
          </p:spPr>
          <p:txBody>
            <a:bodyPr spcFirstLastPara="1" wrap="square" lIns="91425" tIns="91425" rIns="91425" bIns="91425" anchor="ctr" anchorCtr="0">
              <a:noAutofit/>
            </a:bodyPr>
            <a:lstStyle/>
            <a:p>
              <a:r>
                <a:rPr lang="en" sz="1200">
                  <a:latin typeface="Roboto"/>
                  <a:ea typeface="Roboto"/>
                  <a:cs typeface="Roboto"/>
                  <a:sym typeface="Roboto"/>
                </a:rPr>
                <a:t>Venus has a beautiful name, but it’s hot</a:t>
              </a:r>
              <a:endParaRPr sz="1200">
                <a:latin typeface="Roboto"/>
                <a:ea typeface="Roboto"/>
                <a:cs typeface="Roboto"/>
                <a:sym typeface="Roboto"/>
              </a:endParaRPr>
            </a:p>
          </p:txBody>
        </p:sp>
        <p:sp>
          <p:nvSpPr>
            <p:cNvPr id="25" name="Google Shape;4718;p42"/>
            <p:cNvSpPr txBox="1"/>
            <p:nvPr/>
          </p:nvSpPr>
          <p:spPr>
            <a:xfrm flipH="1">
              <a:off x="865316" y="1471025"/>
              <a:ext cx="1306500" cy="288300"/>
            </a:xfrm>
            <a:prstGeom prst="rect">
              <a:avLst/>
            </a:prstGeom>
            <a:noFill/>
            <a:ln>
              <a:noFill/>
            </a:ln>
          </p:spPr>
          <p:txBody>
            <a:bodyPr spcFirstLastPara="1" wrap="square" lIns="91425" tIns="91425" rIns="91425" bIns="91425" anchor="ctr" anchorCtr="0">
              <a:noAutofit/>
            </a:bodyPr>
            <a:lstStyle/>
            <a:p>
              <a:r>
                <a:rPr lang="en" sz="1700">
                  <a:latin typeface="Fira Sans Extra Condensed Medium"/>
                  <a:ea typeface="Fira Sans Extra Condensed Medium"/>
                  <a:cs typeface="Fira Sans Extra Condensed Medium"/>
                  <a:sym typeface="Fira Sans Extra Condensed Medium"/>
                </a:rPr>
                <a:t>Venus</a:t>
              </a:r>
              <a:endParaRPr sz="1700">
                <a:latin typeface="Fira Sans Extra Condensed Medium"/>
                <a:ea typeface="Fira Sans Extra Condensed Medium"/>
                <a:cs typeface="Fira Sans Extra Condensed Medium"/>
                <a:sym typeface="Fira Sans Extra Condensed Medium"/>
              </a:endParaRPr>
            </a:p>
          </p:txBody>
        </p:sp>
      </p:grpSp>
      <p:grpSp>
        <p:nvGrpSpPr>
          <p:cNvPr id="26" name="Google Shape;4661;p42"/>
          <p:cNvGrpSpPr/>
          <p:nvPr/>
        </p:nvGrpSpPr>
        <p:grpSpPr>
          <a:xfrm>
            <a:off x="6420784" y="3891921"/>
            <a:ext cx="2136000" cy="318900"/>
            <a:chOff x="6467975" y="3824875"/>
            <a:chExt cx="2136000" cy="318900"/>
          </a:xfrm>
        </p:grpSpPr>
        <p:sp>
          <p:nvSpPr>
            <p:cNvPr id="27" name="Google Shape;4662;p42"/>
            <p:cNvSpPr/>
            <p:nvPr/>
          </p:nvSpPr>
          <p:spPr>
            <a:xfrm>
              <a:off x="6467975" y="3828475"/>
              <a:ext cx="2136000" cy="311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endParaRPr/>
            </a:p>
          </p:txBody>
        </p:sp>
        <p:sp>
          <p:nvSpPr>
            <p:cNvPr id="28" name="Google Shape;4663;p42"/>
            <p:cNvSpPr/>
            <p:nvPr/>
          </p:nvSpPr>
          <p:spPr>
            <a:xfrm>
              <a:off x="8285075" y="3824875"/>
              <a:ext cx="318900" cy="318900"/>
            </a:xfrm>
            <a:prstGeom prst="ellipse">
              <a:avLst/>
            </a:prstGeom>
            <a:solidFill>
              <a:srgbClr val="EB5D07"/>
            </a:solidFill>
            <a:ln>
              <a:noFill/>
            </a:ln>
          </p:spPr>
          <p:txBody>
            <a:bodyPr spcFirstLastPara="1" wrap="square" lIns="0" tIns="0" rIns="0" bIns="0" anchor="ctr" anchorCtr="0">
              <a:noAutofit/>
            </a:bodyPr>
            <a:lstStyle/>
            <a:p>
              <a:pPr algn="ctr"/>
              <a:r>
                <a:rPr lang="en" dirty="0">
                  <a:solidFill>
                    <a:srgbClr val="FFFFFF"/>
                  </a:solidFill>
                  <a:latin typeface="Fira Sans Extra Condensed Medium"/>
                  <a:ea typeface="Fira Sans Extra Condensed Medium"/>
                  <a:cs typeface="Fira Sans Extra Condensed Medium"/>
                  <a:sym typeface="Fira Sans Extra Condensed Medium"/>
                </a:rPr>
                <a:t>6</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29" name="Google Shape;4664;p42"/>
          <p:cNvGrpSpPr/>
          <p:nvPr/>
        </p:nvGrpSpPr>
        <p:grpSpPr>
          <a:xfrm>
            <a:off x="6420784" y="1522397"/>
            <a:ext cx="2136000" cy="319275"/>
            <a:chOff x="6467975" y="1455350"/>
            <a:chExt cx="2136000" cy="319275"/>
          </a:xfrm>
        </p:grpSpPr>
        <p:sp>
          <p:nvSpPr>
            <p:cNvPr id="30" name="Google Shape;4665;p42"/>
            <p:cNvSpPr/>
            <p:nvPr/>
          </p:nvSpPr>
          <p:spPr>
            <a:xfrm>
              <a:off x="6467975" y="1455350"/>
              <a:ext cx="2136000" cy="311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endParaRPr/>
            </a:p>
          </p:txBody>
        </p:sp>
        <p:sp>
          <p:nvSpPr>
            <p:cNvPr id="31" name="Google Shape;4666;p42"/>
            <p:cNvSpPr/>
            <p:nvPr/>
          </p:nvSpPr>
          <p:spPr>
            <a:xfrm>
              <a:off x="8285075" y="1455725"/>
              <a:ext cx="318900" cy="318900"/>
            </a:xfrm>
            <a:prstGeom prst="ellipse">
              <a:avLst/>
            </a:prstGeom>
            <a:solidFill>
              <a:srgbClr val="EB5D07"/>
            </a:solidFill>
            <a:ln>
              <a:noFill/>
            </a:ln>
          </p:spPr>
          <p:txBody>
            <a:bodyPr spcFirstLastPara="1" wrap="square" lIns="0" tIns="0" rIns="0" bIns="0" anchor="ctr" anchorCtr="0">
              <a:noAutofit/>
            </a:bodyPr>
            <a:lstStyle/>
            <a:p>
              <a:pPr algn="ctr"/>
              <a:r>
                <a:rPr lang="en" dirty="0">
                  <a:solidFill>
                    <a:srgbClr val="FFFFFF"/>
                  </a:solidFill>
                  <a:latin typeface="Fira Sans Extra Condensed Medium"/>
                  <a:ea typeface="Fira Sans Extra Condensed Medium"/>
                  <a:cs typeface="Fira Sans Extra Condensed Medium"/>
                  <a:sym typeface="Fira Sans Extra Condensed Medium"/>
                </a:rPr>
                <a:t>4</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2" name="Google Shape;4667;p42"/>
          <p:cNvGrpSpPr/>
          <p:nvPr/>
        </p:nvGrpSpPr>
        <p:grpSpPr>
          <a:xfrm>
            <a:off x="6420784" y="2682521"/>
            <a:ext cx="2136000" cy="318900"/>
            <a:chOff x="6467975" y="2615475"/>
            <a:chExt cx="2136000" cy="318900"/>
          </a:xfrm>
        </p:grpSpPr>
        <p:sp>
          <p:nvSpPr>
            <p:cNvPr id="33" name="Google Shape;4668;p42"/>
            <p:cNvSpPr/>
            <p:nvPr/>
          </p:nvSpPr>
          <p:spPr>
            <a:xfrm>
              <a:off x="6467975" y="2619075"/>
              <a:ext cx="2136000" cy="311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endParaRPr/>
            </a:p>
          </p:txBody>
        </p:sp>
        <p:sp>
          <p:nvSpPr>
            <p:cNvPr id="34" name="Google Shape;4669;p42"/>
            <p:cNvSpPr/>
            <p:nvPr/>
          </p:nvSpPr>
          <p:spPr>
            <a:xfrm>
              <a:off x="8285075" y="2615475"/>
              <a:ext cx="318900" cy="318900"/>
            </a:xfrm>
            <a:prstGeom prst="ellipse">
              <a:avLst/>
            </a:prstGeom>
            <a:solidFill>
              <a:srgbClr val="EB5D07"/>
            </a:solidFill>
            <a:ln>
              <a:noFill/>
            </a:ln>
          </p:spPr>
          <p:txBody>
            <a:bodyPr spcFirstLastPara="1" wrap="square" lIns="0" tIns="0" rIns="0" bIns="0" anchor="ctr" anchorCtr="0">
              <a:noAutofit/>
            </a:bodyPr>
            <a:lstStyle/>
            <a:p>
              <a:pPr algn="ctr"/>
              <a:r>
                <a:rPr lang="en" dirty="0">
                  <a:solidFill>
                    <a:srgbClr val="FFFFFF"/>
                  </a:solidFill>
                  <a:latin typeface="Fira Sans Extra Condensed Medium"/>
                  <a:ea typeface="Fira Sans Extra Condensed Medium"/>
                  <a:cs typeface="Fira Sans Extra Condensed Medium"/>
                  <a:sym typeface="Fira Sans Extra Condensed Medium"/>
                </a:rPr>
                <a:t>5</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5" name="Google Shape;4680;p42"/>
          <p:cNvGrpSpPr/>
          <p:nvPr/>
        </p:nvGrpSpPr>
        <p:grpSpPr>
          <a:xfrm>
            <a:off x="6420784" y="1538071"/>
            <a:ext cx="1810800" cy="750188"/>
            <a:chOff x="6467975" y="1471025"/>
            <a:chExt cx="1810800" cy="750188"/>
          </a:xfrm>
        </p:grpSpPr>
        <p:sp>
          <p:nvSpPr>
            <p:cNvPr id="36" name="Google Shape;4681;p42"/>
            <p:cNvSpPr txBox="1"/>
            <p:nvPr/>
          </p:nvSpPr>
          <p:spPr>
            <a:xfrm>
              <a:off x="6972275" y="1471025"/>
              <a:ext cx="1306500" cy="288300"/>
            </a:xfrm>
            <a:prstGeom prst="rect">
              <a:avLst/>
            </a:prstGeom>
            <a:noFill/>
            <a:ln>
              <a:noFill/>
            </a:ln>
          </p:spPr>
          <p:txBody>
            <a:bodyPr spcFirstLastPara="1" wrap="square" lIns="91425" tIns="91425" rIns="91425" bIns="91425" anchor="ctr" anchorCtr="0">
              <a:noAutofit/>
            </a:bodyPr>
            <a:lstStyle/>
            <a:p>
              <a:pPr algn="r"/>
              <a:r>
                <a:rPr lang="en" sz="1700">
                  <a:latin typeface="Fira Sans Extra Condensed Medium"/>
                  <a:ea typeface="Fira Sans Extra Condensed Medium"/>
                  <a:cs typeface="Fira Sans Extra Condensed Medium"/>
                  <a:sym typeface="Fira Sans Extra Condensed Medium"/>
                </a:rPr>
                <a:t>Neptune</a:t>
              </a:r>
              <a:endParaRPr sz="1700">
                <a:latin typeface="Fira Sans Extra Condensed Medium"/>
                <a:ea typeface="Fira Sans Extra Condensed Medium"/>
                <a:cs typeface="Fira Sans Extra Condensed Medium"/>
                <a:sym typeface="Fira Sans Extra Condensed Medium"/>
              </a:endParaRPr>
            </a:p>
          </p:txBody>
        </p:sp>
        <p:sp>
          <p:nvSpPr>
            <p:cNvPr id="37" name="Google Shape;4682;p42"/>
            <p:cNvSpPr txBox="1"/>
            <p:nvPr/>
          </p:nvSpPr>
          <p:spPr>
            <a:xfrm>
              <a:off x="6467975" y="1839013"/>
              <a:ext cx="1810800" cy="382200"/>
            </a:xfrm>
            <a:prstGeom prst="rect">
              <a:avLst/>
            </a:prstGeom>
            <a:noFill/>
            <a:ln>
              <a:noFill/>
            </a:ln>
          </p:spPr>
          <p:txBody>
            <a:bodyPr spcFirstLastPara="1" wrap="square" lIns="91425" tIns="91425" rIns="91425" bIns="91425" anchor="ctr" anchorCtr="0">
              <a:noAutofit/>
            </a:bodyPr>
            <a:lstStyle/>
            <a:p>
              <a:pPr algn="r"/>
              <a:r>
                <a:rPr lang="en" sz="1200">
                  <a:latin typeface="Roboto"/>
                  <a:ea typeface="Roboto"/>
                  <a:cs typeface="Roboto"/>
                  <a:sym typeface="Roboto"/>
                </a:rPr>
                <a:t>Neptune is the farthest planet from the Sun</a:t>
              </a:r>
              <a:endParaRPr sz="1200">
                <a:latin typeface="Roboto"/>
                <a:ea typeface="Roboto"/>
                <a:cs typeface="Roboto"/>
                <a:sym typeface="Roboto"/>
              </a:endParaRPr>
            </a:p>
          </p:txBody>
        </p:sp>
      </p:grpSp>
      <p:grpSp>
        <p:nvGrpSpPr>
          <p:cNvPr id="38" name="Google Shape;4686;p42"/>
          <p:cNvGrpSpPr/>
          <p:nvPr/>
        </p:nvGrpSpPr>
        <p:grpSpPr>
          <a:xfrm>
            <a:off x="6420784" y="2697822"/>
            <a:ext cx="1810800" cy="750188"/>
            <a:chOff x="6467975" y="2630775"/>
            <a:chExt cx="1810800" cy="750188"/>
          </a:xfrm>
        </p:grpSpPr>
        <p:sp>
          <p:nvSpPr>
            <p:cNvPr id="39" name="Google Shape;4687;p42"/>
            <p:cNvSpPr txBox="1"/>
            <p:nvPr/>
          </p:nvSpPr>
          <p:spPr>
            <a:xfrm>
              <a:off x="6972275" y="2630775"/>
              <a:ext cx="1306500" cy="288300"/>
            </a:xfrm>
            <a:prstGeom prst="rect">
              <a:avLst/>
            </a:prstGeom>
            <a:noFill/>
            <a:ln>
              <a:noFill/>
            </a:ln>
          </p:spPr>
          <p:txBody>
            <a:bodyPr spcFirstLastPara="1" wrap="square" lIns="91425" tIns="91425" rIns="91425" bIns="91425" anchor="ctr" anchorCtr="0">
              <a:noAutofit/>
            </a:bodyPr>
            <a:lstStyle/>
            <a:p>
              <a:pPr algn="r"/>
              <a:r>
                <a:rPr lang="en" sz="1700">
                  <a:latin typeface="Fira Sans Extra Condensed Medium"/>
                  <a:ea typeface="Fira Sans Extra Condensed Medium"/>
                  <a:cs typeface="Fira Sans Extra Condensed Medium"/>
                  <a:sym typeface="Fira Sans Extra Condensed Medium"/>
                </a:rPr>
                <a:t>Earth</a:t>
              </a:r>
              <a:endParaRPr sz="1700">
                <a:latin typeface="Fira Sans Extra Condensed Medium"/>
                <a:ea typeface="Fira Sans Extra Condensed Medium"/>
                <a:cs typeface="Fira Sans Extra Condensed Medium"/>
                <a:sym typeface="Fira Sans Extra Condensed Medium"/>
              </a:endParaRPr>
            </a:p>
          </p:txBody>
        </p:sp>
        <p:sp>
          <p:nvSpPr>
            <p:cNvPr id="40" name="Google Shape;4688;p42"/>
            <p:cNvSpPr txBox="1"/>
            <p:nvPr/>
          </p:nvSpPr>
          <p:spPr>
            <a:xfrm>
              <a:off x="6467975" y="2998763"/>
              <a:ext cx="1810800" cy="382200"/>
            </a:xfrm>
            <a:prstGeom prst="rect">
              <a:avLst/>
            </a:prstGeom>
            <a:noFill/>
            <a:ln>
              <a:noFill/>
            </a:ln>
          </p:spPr>
          <p:txBody>
            <a:bodyPr spcFirstLastPara="1" wrap="square" lIns="91425" tIns="91425" rIns="91425" bIns="91425" anchor="ctr" anchorCtr="0">
              <a:noAutofit/>
            </a:bodyPr>
            <a:lstStyle/>
            <a:p>
              <a:pPr algn="r"/>
              <a:r>
                <a:rPr lang="en" sz="1200">
                  <a:latin typeface="Roboto"/>
                  <a:ea typeface="Roboto"/>
                  <a:cs typeface="Roboto"/>
                  <a:sym typeface="Roboto"/>
                </a:rPr>
                <a:t>Earth is the beautiful planet we all live on</a:t>
              </a:r>
              <a:endParaRPr sz="1200">
                <a:latin typeface="Roboto"/>
                <a:ea typeface="Roboto"/>
                <a:cs typeface="Roboto"/>
                <a:sym typeface="Roboto"/>
              </a:endParaRPr>
            </a:p>
          </p:txBody>
        </p:sp>
      </p:grpSp>
      <p:grpSp>
        <p:nvGrpSpPr>
          <p:cNvPr id="41" name="Google Shape;4692;p42"/>
          <p:cNvGrpSpPr/>
          <p:nvPr/>
        </p:nvGrpSpPr>
        <p:grpSpPr>
          <a:xfrm>
            <a:off x="6420784" y="3907222"/>
            <a:ext cx="1810800" cy="750188"/>
            <a:chOff x="6467975" y="3840175"/>
            <a:chExt cx="1810800" cy="750188"/>
          </a:xfrm>
        </p:grpSpPr>
        <p:sp>
          <p:nvSpPr>
            <p:cNvPr id="42" name="Google Shape;4693;p42"/>
            <p:cNvSpPr txBox="1"/>
            <p:nvPr/>
          </p:nvSpPr>
          <p:spPr>
            <a:xfrm>
              <a:off x="6972275" y="3840175"/>
              <a:ext cx="1306500" cy="288300"/>
            </a:xfrm>
            <a:prstGeom prst="rect">
              <a:avLst/>
            </a:prstGeom>
            <a:noFill/>
            <a:ln>
              <a:noFill/>
            </a:ln>
          </p:spPr>
          <p:txBody>
            <a:bodyPr spcFirstLastPara="1" wrap="square" lIns="91425" tIns="91425" rIns="91425" bIns="91425" anchor="ctr" anchorCtr="0">
              <a:noAutofit/>
            </a:bodyPr>
            <a:lstStyle/>
            <a:p>
              <a:pPr algn="r"/>
              <a:r>
                <a:rPr lang="en" sz="1700">
                  <a:latin typeface="Fira Sans Extra Condensed Medium"/>
                  <a:ea typeface="Fira Sans Extra Condensed Medium"/>
                  <a:cs typeface="Fira Sans Extra Condensed Medium"/>
                  <a:sym typeface="Fira Sans Extra Condensed Medium"/>
                </a:rPr>
                <a:t>Jupiter</a:t>
              </a:r>
              <a:endParaRPr sz="1700">
                <a:latin typeface="Fira Sans Extra Condensed Medium"/>
                <a:ea typeface="Fira Sans Extra Condensed Medium"/>
                <a:cs typeface="Fira Sans Extra Condensed Medium"/>
                <a:sym typeface="Fira Sans Extra Condensed Medium"/>
              </a:endParaRPr>
            </a:p>
          </p:txBody>
        </p:sp>
        <p:sp>
          <p:nvSpPr>
            <p:cNvPr id="43" name="Google Shape;4694;p42"/>
            <p:cNvSpPr txBox="1"/>
            <p:nvPr/>
          </p:nvSpPr>
          <p:spPr>
            <a:xfrm>
              <a:off x="6467975" y="4208163"/>
              <a:ext cx="1810800" cy="382200"/>
            </a:xfrm>
            <a:prstGeom prst="rect">
              <a:avLst/>
            </a:prstGeom>
            <a:noFill/>
            <a:ln>
              <a:noFill/>
            </a:ln>
          </p:spPr>
          <p:txBody>
            <a:bodyPr spcFirstLastPara="1" wrap="square" lIns="91425" tIns="91425" rIns="91425" bIns="91425" anchor="ctr" anchorCtr="0">
              <a:noAutofit/>
            </a:bodyPr>
            <a:lstStyle/>
            <a:p>
              <a:pPr algn="r"/>
              <a:r>
                <a:rPr lang="en" sz="1200">
                  <a:latin typeface="Roboto"/>
                  <a:ea typeface="Roboto"/>
                  <a:cs typeface="Roboto"/>
                  <a:sym typeface="Roboto"/>
                </a:rPr>
                <a:t>Jupiter is the biggest planet of them all</a:t>
              </a:r>
              <a:endParaRPr sz="1200">
                <a:latin typeface="Roboto"/>
                <a:ea typeface="Roboto"/>
                <a:cs typeface="Roboto"/>
                <a:sym typeface="Roboto"/>
              </a:endParaRPr>
            </a:p>
          </p:txBody>
        </p:sp>
      </p:grpSp>
      <p:sp>
        <p:nvSpPr>
          <p:cNvPr id="45" name="Google Shape;439;p26"/>
          <p:cNvSpPr txBox="1">
            <a:spLocks/>
          </p:cNvSpPr>
          <p:nvPr/>
        </p:nvSpPr>
        <p:spPr>
          <a:xfrm>
            <a:off x="1494956" y="158451"/>
            <a:ext cx="5984700" cy="671472"/>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chemeClr val="tx1"/>
                </a:solidFill>
              </a:rPr>
              <a:t>And tables to compare data</a:t>
            </a:r>
          </a:p>
        </p:txBody>
      </p:sp>
      <p:sp>
        <p:nvSpPr>
          <p:cNvPr id="3" name="Flecha: pentágono 2">
            <a:extLst>
              <a:ext uri="{FF2B5EF4-FFF2-40B4-BE49-F238E27FC236}">
                <a16:creationId xmlns:a16="http://schemas.microsoft.com/office/drawing/2014/main" id="{9C8BD9F7-5AE2-4E62-ABF3-58D10A7A77E6}"/>
              </a:ext>
            </a:extLst>
          </p:cNvPr>
          <p:cNvSpPr/>
          <p:nvPr/>
        </p:nvSpPr>
        <p:spPr>
          <a:xfrm>
            <a:off x="7635160" y="221443"/>
            <a:ext cx="1368152" cy="41045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1" name="Flecha: pentágono 50">
            <a:extLst>
              <a:ext uri="{FF2B5EF4-FFF2-40B4-BE49-F238E27FC236}">
                <a16:creationId xmlns:a16="http://schemas.microsoft.com/office/drawing/2014/main" id="{AC330E96-C6E6-4201-83DF-FB4F2633C6DF}"/>
              </a:ext>
            </a:extLst>
          </p:cNvPr>
          <p:cNvSpPr/>
          <p:nvPr/>
        </p:nvSpPr>
        <p:spPr>
          <a:xfrm rot="10800000">
            <a:off x="140688" y="296538"/>
            <a:ext cx="1368152" cy="41045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4" name="Imagen 3">
            <a:extLst>
              <a:ext uri="{FF2B5EF4-FFF2-40B4-BE49-F238E27FC236}">
                <a16:creationId xmlns:a16="http://schemas.microsoft.com/office/drawing/2014/main" id="{7D01A93D-312B-469D-9CE9-AF2200473D25}"/>
              </a:ext>
            </a:extLst>
          </p:cNvPr>
          <p:cNvPicPr>
            <a:picLocks noChangeAspect="1"/>
          </p:cNvPicPr>
          <p:nvPr/>
        </p:nvPicPr>
        <p:blipFill rotWithShape="1">
          <a:blip r:embed="rId3">
            <a:extLst>
              <a:ext uri="{28A0092B-C50C-407E-A947-70E740481C1C}">
                <a14:useLocalDpi xmlns:a14="http://schemas.microsoft.com/office/drawing/2010/main" val="0"/>
              </a:ext>
            </a:extLst>
          </a:blip>
          <a:srcRect b="15766"/>
          <a:stretch/>
        </p:blipFill>
        <p:spPr>
          <a:xfrm>
            <a:off x="2652791" y="810911"/>
            <a:ext cx="3669030" cy="4332589"/>
          </a:xfrm>
          <a:prstGeom prst="rect">
            <a:avLst/>
          </a:prstGeom>
        </p:spPr>
      </p:pic>
    </p:spTree>
    <p:extLst>
      <p:ext uri="{BB962C8B-B14F-4D97-AF65-F5344CB8AC3E}">
        <p14:creationId xmlns:p14="http://schemas.microsoft.com/office/powerpoint/2010/main" val="547591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Isosceles Triangle 5">
            <a:extLst>
              <a:ext uri="{FF2B5EF4-FFF2-40B4-BE49-F238E27FC236}">
                <a16:creationId xmlns:a16="http://schemas.microsoft.com/office/drawing/2014/main" id="{07788B2D-4D05-474F-9193-0F7761B0D774}"/>
              </a:ext>
            </a:extLst>
          </p:cNvPr>
          <p:cNvSpPr/>
          <p:nvPr/>
        </p:nvSpPr>
        <p:spPr>
          <a:xfrm rot="5400000">
            <a:off x="-1908510" y="2176345"/>
            <a:ext cx="4607828" cy="79080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232569" y="212922"/>
            <a:ext cx="8678862" cy="542925"/>
          </a:xfrm>
          <a:prstGeom prst="rect">
            <a:avLst/>
          </a:prstGeom>
        </p:spPr>
        <p:txBody>
          <a:bodyPr/>
          <a:lstStyle/>
          <a:p>
            <a:pPr marL="0" indent="0" algn="ctr">
              <a:buNone/>
            </a:pPr>
            <a:r>
              <a:rPr lang="en-US" sz="4800" b="1" dirty="0"/>
              <a:t>Infographic Style</a:t>
            </a:r>
          </a:p>
        </p:txBody>
      </p:sp>
      <p:sp>
        <p:nvSpPr>
          <p:cNvPr id="31" name="Block Arc 30">
            <a:extLst>
              <a:ext uri="{FF2B5EF4-FFF2-40B4-BE49-F238E27FC236}">
                <a16:creationId xmlns:a16="http://schemas.microsoft.com/office/drawing/2014/main" id="{7E6EFF06-1761-4D06-86DA-EAED7784D7DB}"/>
              </a:ext>
            </a:extLst>
          </p:cNvPr>
          <p:cNvSpPr/>
          <p:nvPr/>
        </p:nvSpPr>
        <p:spPr>
          <a:xfrm rot="5400000" flipH="1">
            <a:off x="3941933" y="1533805"/>
            <a:ext cx="2919206" cy="2919206"/>
          </a:xfrm>
          <a:prstGeom prst="blockArc">
            <a:avLst>
              <a:gd name="adj1" fmla="val 11864761"/>
              <a:gd name="adj2" fmla="val 20578708"/>
              <a:gd name="adj3" fmla="val 1002"/>
            </a:avLst>
          </a:prstGeom>
          <a:solidFill>
            <a:srgbClr val="735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grpSp>
        <p:nvGrpSpPr>
          <p:cNvPr id="32" name="Group 31">
            <a:extLst>
              <a:ext uri="{FF2B5EF4-FFF2-40B4-BE49-F238E27FC236}">
                <a16:creationId xmlns:a16="http://schemas.microsoft.com/office/drawing/2014/main" id="{EB089F25-081C-458B-BF70-A5A519413AEA}"/>
              </a:ext>
            </a:extLst>
          </p:cNvPr>
          <p:cNvGrpSpPr/>
          <p:nvPr/>
        </p:nvGrpSpPr>
        <p:grpSpPr>
          <a:xfrm flipH="1">
            <a:off x="6824423" y="1433382"/>
            <a:ext cx="1950666" cy="715579"/>
            <a:chOff x="2551706" y="4283314"/>
            <a:chExt cx="1403938" cy="954105"/>
          </a:xfrm>
        </p:grpSpPr>
        <p:sp>
          <p:nvSpPr>
            <p:cNvPr id="33" name="TextBox 32">
              <a:extLst>
                <a:ext uri="{FF2B5EF4-FFF2-40B4-BE49-F238E27FC236}">
                  <a16:creationId xmlns:a16="http://schemas.microsoft.com/office/drawing/2014/main" id="{5263D396-57E6-4513-906F-1B91310D4216}"/>
                </a:ext>
              </a:extLst>
            </p:cNvPr>
            <p:cNvSpPr txBox="1"/>
            <p:nvPr/>
          </p:nvSpPr>
          <p:spPr>
            <a:xfrm>
              <a:off x="2551706" y="4560312"/>
              <a:ext cx="1403938" cy="677107"/>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    </a:t>
              </a:r>
              <a:endParaRPr lang="ko-KR" altLang="en-US" sz="900"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7859908D-F650-401F-A27D-F3F310DF60AF}"/>
                </a:ext>
              </a:extLst>
            </p:cNvPr>
            <p:cNvSpPr txBox="1"/>
            <p:nvPr/>
          </p:nvSpPr>
          <p:spPr>
            <a:xfrm>
              <a:off x="2551706" y="4283314"/>
              <a:ext cx="1403938" cy="307776"/>
            </a:xfrm>
            <a:prstGeom prst="rect">
              <a:avLst/>
            </a:prstGeom>
            <a:noFill/>
          </p:spPr>
          <p:txBody>
            <a:bodyPr wrap="square" rtlCol="0">
              <a:spAutoFit/>
            </a:bodyPr>
            <a:lstStyle/>
            <a:p>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grpSp>
        <p:nvGrpSpPr>
          <p:cNvPr id="35" name="Group 34">
            <a:extLst>
              <a:ext uri="{FF2B5EF4-FFF2-40B4-BE49-F238E27FC236}">
                <a16:creationId xmlns:a16="http://schemas.microsoft.com/office/drawing/2014/main" id="{6A7F4577-32F3-4F89-9D99-099B89E759CD}"/>
              </a:ext>
            </a:extLst>
          </p:cNvPr>
          <p:cNvGrpSpPr/>
          <p:nvPr/>
        </p:nvGrpSpPr>
        <p:grpSpPr>
          <a:xfrm flipH="1">
            <a:off x="6964979" y="2577052"/>
            <a:ext cx="1855493" cy="854080"/>
            <a:chOff x="2551706" y="4283314"/>
            <a:chExt cx="1403938" cy="1138772"/>
          </a:xfrm>
        </p:grpSpPr>
        <p:sp>
          <p:nvSpPr>
            <p:cNvPr id="36" name="TextBox 35">
              <a:extLst>
                <a:ext uri="{FF2B5EF4-FFF2-40B4-BE49-F238E27FC236}">
                  <a16:creationId xmlns:a16="http://schemas.microsoft.com/office/drawing/2014/main" id="{407F27AA-9B88-4950-9275-0360E64ECDFF}"/>
                </a:ext>
              </a:extLst>
            </p:cNvPr>
            <p:cNvSpPr txBox="1"/>
            <p:nvPr/>
          </p:nvSpPr>
          <p:spPr>
            <a:xfrm>
              <a:off x="2551706" y="4560312"/>
              <a:ext cx="1403938" cy="861774"/>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    </a:t>
              </a:r>
              <a:endParaRPr lang="ko-KR" altLang="en-US" sz="900"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id="{9EBCFCCC-73F5-4462-B7E4-43E8E0373F90}"/>
                </a:ext>
              </a:extLst>
            </p:cNvPr>
            <p:cNvSpPr txBox="1"/>
            <p:nvPr/>
          </p:nvSpPr>
          <p:spPr>
            <a:xfrm>
              <a:off x="2551706" y="4283314"/>
              <a:ext cx="1403938" cy="307776"/>
            </a:xfrm>
            <a:prstGeom prst="rect">
              <a:avLst/>
            </a:prstGeom>
            <a:noFill/>
          </p:spPr>
          <p:txBody>
            <a:bodyPr wrap="square" rtlCol="0">
              <a:spAutoFit/>
            </a:bodyPr>
            <a:lstStyle/>
            <a:p>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grpSp>
        <p:nvGrpSpPr>
          <p:cNvPr id="38" name="Group 37">
            <a:extLst>
              <a:ext uri="{FF2B5EF4-FFF2-40B4-BE49-F238E27FC236}">
                <a16:creationId xmlns:a16="http://schemas.microsoft.com/office/drawing/2014/main" id="{D11128D9-F9B5-4FDA-8B1E-6DA21185046F}"/>
              </a:ext>
            </a:extLst>
          </p:cNvPr>
          <p:cNvGrpSpPr/>
          <p:nvPr/>
        </p:nvGrpSpPr>
        <p:grpSpPr>
          <a:xfrm flipH="1">
            <a:off x="6824423" y="3943536"/>
            <a:ext cx="1950666" cy="715579"/>
            <a:chOff x="2551706" y="4283314"/>
            <a:chExt cx="1403938" cy="954105"/>
          </a:xfrm>
        </p:grpSpPr>
        <p:sp>
          <p:nvSpPr>
            <p:cNvPr id="39" name="TextBox 38">
              <a:extLst>
                <a:ext uri="{FF2B5EF4-FFF2-40B4-BE49-F238E27FC236}">
                  <a16:creationId xmlns:a16="http://schemas.microsoft.com/office/drawing/2014/main" id="{53215D5A-A69E-43DC-8DD2-1506A6B92634}"/>
                </a:ext>
              </a:extLst>
            </p:cNvPr>
            <p:cNvSpPr txBox="1"/>
            <p:nvPr/>
          </p:nvSpPr>
          <p:spPr>
            <a:xfrm>
              <a:off x="2551706" y="4560312"/>
              <a:ext cx="1403938" cy="677107"/>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    </a:t>
              </a:r>
              <a:endParaRPr lang="ko-KR" altLang="en-US" sz="900"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41F226DA-7580-4C00-A4B0-2643121289A2}"/>
                </a:ext>
              </a:extLst>
            </p:cNvPr>
            <p:cNvSpPr txBox="1"/>
            <p:nvPr/>
          </p:nvSpPr>
          <p:spPr>
            <a:xfrm>
              <a:off x="2551706" y="4283314"/>
              <a:ext cx="1403938" cy="307776"/>
            </a:xfrm>
            <a:prstGeom prst="rect">
              <a:avLst/>
            </a:prstGeom>
            <a:noFill/>
          </p:spPr>
          <p:txBody>
            <a:bodyPr wrap="square" rtlCol="0">
              <a:spAutoFit/>
            </a:bodyPr>
            <a:lstStyle/>
            <a:p>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cxnSp>
        <p:nvCxnSpPr>
          <p:cNvPr id="41" name="Elbow Connector 29">
            <a:extLst>
              <a:ext uri="{FF2B5EF4-FFF2-40B4-BE49-F238E27FC236}">
                <a16:creationId xmlns:a16="http://schemas.microsoft.com/office/drawing/2014/main" id="{512DDB9E-D4CA-45E9-AFA2-60DB2719565F}"/>
              </a:ext>
            </a:extLst>
          </p:cNvPr>
          <p:cNvCxnSpPr/>
          <p:nvPr/>
        </p:nvCxnSpPr>
        <p:spPr>
          <a:xfrm rot="10800000" flipH="1">
            <a:off x="6176754" y="4047121"/>
            <a:ext cx="583215" cy="199334"/>
          </a:xfrm>
          <a:prstGeom prst="bentConnector3">
            <a:avLst/>
          </a:prstGeom>
          <a:ln w="38100">
            <a:solidFill>
              <a:srgbClr val="73503F"/>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31">
            <a:extLst>
              <a:ext uri="{FF2B5EF4-FFF2-40B4-BE49-F238E27FC236}">
                <a16:creationId xmlns:a16="http://schemas.microsoft.com/office/drawing/2014/main" id="{6CF7647C-C190-43E4-A801-77144BAFDEBA}"/>
              </a:ext>
            </a:extLst>
          </p:cNvPr>
          <p:cNvCxnSpPr/>
          <p:nvPr/>
        </p:nvCxnSpPr>
        <p:spPr>
          <a:xfrm flipV="1">
            <a:off x="6687311" y="3433784"/>
            <a:ext cx="1013383" cy="279669"/>
          </a:xfrm>
          <a:prstGeom prst="bentConnector2">
            <a:avLst/>
          </a:prstGeom>
          <a:ln w="38100">
            <a:solidFill>
              <a:srgbClr val="73503F"/>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37C8A913-5BBF-4026-82D9-37F6C98D262C}"/>
              </a:ext>
            </a:extLst>
          </p:cNvPr>
          <p:cNvSpPr/>
          <p:nvPr/>
        </p:nvSpPr>
        <p:spPr>
          <a:xfrm flipH="1">
            <a:off x="5959526" y="4111814"/>
            <a:ext cx="270030" cy="270030"/>
          </a:xfrm>
          <a:prstGeom prst="ellipse">
            <a:avLst/>
          </a:prstGeom>
          <a:solidFill>
            <a:srgbClr val="EDC7A0"/>
          </a:solidFill>
          <a:ln>
            <a:solidFill>
              <a:srgbClr val="735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4" name="Oval 43">
            <a:extLst>
              <a:ext uri="{FF2B5EF4-FFF2-40B4-BE49-F238E27FC236}">
                <a16:creationId xmlns:a16="http://schemas.microsoft.com/office/drawing/2014/main" id="{AEE89AAC-C33A-4D6F-9C6A-5004BC267AAD}"/>
              </a:ext>
            </a:extLst>
          </p:cNvPr>
          <p:cNvSpPr/>
          <p:nvPr/>
        </p:nvSpPr>
        <p:spPr>
          <a:xfrm flipH="1">
            <a:off x="5959526" y="1615209"/>
            <a:ext cx="270030" cy="270030"/>
          </a:xfrm>
          <a:prstGeom prst="ellipse">
            <a:avLst/>
          </a:prstGeom>
          <a:solidFill>
            <a:srgbClr val="EDC7A0"/>
          </a:solidFill>
          <a:ln>
            <a:solidFill>
              <a:srgbClr val="735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5" name="Oval 44">
            <a:extLst>
              <a:ext uri="{FF2B5EF4-FFF2-40B4-BE49-F238E27FC236}">
                <a16:creationId xmlns:a16="http://schemas.microsoft.com/office/drawing/2014/main" id="{9D58153F-5BA0-4FD4-B36F-A653BCBF8669}"/>
              </a:ext>
            </a:extLst>
          </p:cNvPr>
          <p:cNvSpPr/>
          <p:nvPr/>
        </p:nvSpPr>
        <p:spPr>
          <a:xfrm flipH="1">
            <a:off x="6523124" y="3567746"/>
            <a:ext cx="270030" cy="270030"/>
          </a:xfrm>
          <a:prstGeom prst="ellipse">
            <a:avLst/>
          </a:prstGeom>
          <a:solidFill>
            <a:srgbClr val="EDC7A0"/>
          </a:solidFill>
          <a:ln>
            <a:solidFill>
              <a:srgbClr val="735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cxnSp>
        <p:nvCxnSpPr>
          <p:cNvPr id="46" name="Elbow Connector 40">
            <a:extLst>
              <a:ext uri="{FF2B5EF4-FFF2-40B4-BE49-F238E27FC236}">
                <a16:creationId xmlns:a16="http://schemas.microsoft.com/office/drawing/2014/main" id="{10220865-7264-4158-BAEF-9E645AC8D454}"/>
              </a:ext>
            </a:extLst>
          </p:cNvPr>
          <p:cNvCxnSpPr/>
          <p:nvPr/>
        </p:nvCxnSpPr>
        <p:spPr>
          <a:xfrm rot="10800000" flipH="1">
            <a:off x="6176754" y="1563831"/>
            <a:ext cx="583215" cy="199334"/>
          </a:xfrm>
          <a:prstGeom prst="bentConnector3">
            <a:avLst/>
          </a:prstGeom>
          <a:ln w="38100">
            <a:solidFill>
              <a:srgbClr val="73503F"/>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Block Arc 46">
            <a:extLst>
              <a:ext uri="{FF2B5EF4-FFF2-40B4-BE49-F238E27FC236}">
                <a16:creationId xmlns:a16="http://schemas.microsoft.com/office/drawing/2014/main" id="{86405175-75ED-4DB9-8CB5-25067232ABFF}"/>
              </a:ext>
            </a:extLst>
          </p:cNvPr>
          <p:cNvSpPr/>
          <p:nvPr/>
        </p:nvSpPr>
        <p:spPr>
          <a:xfrm rot="16200000" flipH="1">
            <a:off x="2356019" y="1540183"/>
            <a:ext cx="2919206" cy="2919206"/>
          </a:xfrm>
          <a:prstGeom prst="blockArc">
            <a:avLst>
              <a:gd name="adj1" fmla="val 11864761"/>
              <a:gd name="adj2" fmla="val 20597355"/>
              <a:gd name="adj3" fmla="val 1016"/>
            </a:avLst>
          </a:prstGeom>
          <a:solidFill>
            <a:srgbClr val="735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grpSp>
        <p:nvGrpSpPr>
          <p:cNvPr id="48" name="Group 47">
            <a:extLst>
              <a:ext uri="{FF2B5EF4-FFF2-40B4-BE49-F238E27FC236}">
                <a16:creationId xmlns:a16="http://schemas.microsoft.com/office/drawing/2014/main" id="{9D4F3770-09FE-40E4-A3D7-38EE4D704E6D}"/>
              </a:ext>
            </a:extLst>
          </p:cNvPr>
          <p:cNvGrpSpPr/>
          <p:nvPr/>
        </p:nvGrpSpPr>
        <p:grpSpPr>
          <a:xfrm flipH="1">
            <a:off x="495653" y="1439764"/>
            <a:ext cx="1884625" cy="854080"/>
            <a:chOff x="2551706" y="4283314"/>
            <a:chExt cx="1403938" cy="1138772"/>
          </a:xfrm>
        </p:grpSpPr>
        <p:sp>
          <p:nvSpPr>
            <p:cNvPr id="49" name="TextBox 48">
              <a:extLst>
                <a:ext uri="{FF2B5EF4-FFF2-40B4-BE49-F238E27FC236}">
                  <a16:creationId xmlns:a16="http://schemas.microsoft.com/office/drawing/2014/main" id="{228CC14A-DD8D-46B8-B93F-11C0B023A6C3}"/>
                </a:ext>
              </a:extLst>
            </p:cNvPr>
            <p:cNvSpPr txBox="1"/>
            <p:nvPr/>
          </p:nvSpPr>
          <p:spPr>
            <a:xfrm>
              <a:off x="2551706" y="4560312"/>
              <a:ext cx="1403938" cy="861774"/>
            </a:xfrm>
            <a:prstGeom prst="rect">
              <a:avLst/>
            </a:prstGeom>
            <a:noFill/>
          </p:spPr>
          <p:txBody>
            <a:bodyPr wrap="square" rtlCol="0">
              <a:spAutoFit/>
            </a:bodyPr>
            <a:lstStyle/>
            <a:p>
              <a:pPr algn="r"/>
              <a:r>
                <a:rPr lang="en-US" altLang="ko-KR" sz="900" dirty="0">
                  <a:solidFill>
                    <a:schemeClr val="tx1">
                      <a:lumMod val="75000"/>
                      <a:lumOff val="25000"/>
                    </a:schemeClr>
                  </a:solidFill>
                  <a:cs typeface="Arial" pitchFamily="34" charset="0"/>
                </a:rPr>
                <a:t>You can simply impress your audience and add a unique zing and appeal to your Presentations.    </a:t>
              </a:r>
              <a:endParaRPr lang="ko-KR" altLang="en-US" sz="900" dirty="0">
                <a:solidFill>
                  <a:schemeClr val="tx1">
                    <a:lumMod val="75000"/>
                    <a:lumOff val="25000"/>
                  </a:schemeClr>
                </a:solidFill>
                <a:cs typeface="Arial" pitchFamily="34" charset="0"/>
              </a:endParaRPr>
            </a:p>
          </p:txBody>
        </p:sp>
        <p:sp>
          <p:nvSpPr>
            <p:cNvPr id="50" name="TextBox 49">
              <a:extLst>
                <a:ext uri="{FF2B5EF4-FFF2-40B4-BE49-F238E27FC236}">
                  <a16:creationId xmlns:a16="http://schemas.microsoft.com/office/drawing/2014/main" id="{88FC8537-5BA2-4EC2-99FF-4C8AD26CB7B6}"/>
                </a:ext>
              </a:extLst>
            </p:cNvPr>
            <p:cNvSpPr txBox="1"/>
            <p:nvPr/>
          </p:nvSpPr>
          <p:spPr>
            <a:xfrm>
              <a:off x="2551706" y="4283314"/>
              <a:ext cx="1403938" cy="307776"/>
            </a:xfrm>
            <a:prstGeom prst="rect">
              <a:avLst/>
            </a:prstGeom>
            <a:noFill/>
          </p:spPr>
          <p:txBody>
            <a:bodyPr wrap="square" rtlCol="0">
              <a:spAutoFit/>
            </a:bodyPr>
            <a:lstStyle/>
            <a:p>
              <a:pPr algn="r"/>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grpSp>
        <p:nvGrpSpPr>
          <p:cNvPr id="51" name="Group 50">
            <a:extLst>
              <a:ext uri="{FF2B5EF4-FFF2-40B4-BE49-F238E27FC236}">
                <a16:creationId xmlns:a16="http://schemas.microsoft.com/office/drawing/2014/main" id="{BB6DA080-C002-4252-A9D6-71D2E627C2C2}"/>
              </a:ext>
            </a:extLst>
          </p:cNvPr>
          <p:cNvGrpSpPr/>
          <p:nvPr/>
        </p:nvGrpSpPr>
        <p:grpSpPr>
          <a:xfrm flipH="1">
            <a:off x="362709" y="2700449"/>
            <a:ext cx="1884625" cy="854080"/>
            <a:chOff x="2551706" y="4283314"/>
            <a:chExt cx="1403938" cy="1138772"/>
          </a:xfrm>
        </p:grpSpPr>
        <p:sp>
          <p:nvSpPr>
            <p:cNvPr id="52" name="TextBox 51">
              <a:extLst>
                <a:ext uri="{FF2B5EF4-FFF2-40B4-BE49-F238E27FC236}">
                  <a16:creationId xmlns:a16="http://schemas.microsoft.com/office/drawing/2014/main" id="{89B5C318-C8D3-4DDF-A70E-6824C9B3C00B}"/>
                </a:ext>
              </a:extLst>
            </p:cNvPr>
            <p:cNvSpPr txBox="1"/>
            <p:nvPr/>
          </p:nvSpPr>
          <p:spPr>
            <a:xfrm>
              <a:off x="2551706" y="4560312"/>
              <a:ext cx="1403938" cy="861774"/>
            </a:xfrm>
            <a:prstGeom prst="rect">
              <a:avLst/>
            </a:prstGeom>
            <a:noFill/>
          </p:spPr>
          <p:txBody>
            <a:bodyPr wrap="square" rtlCol="0">
              <a:spAutoFit/>
            </a:bodyPr>
            <a:lstStyle/>
            <a:p>
              <a:pPr algn="r"/>
              <a:r>
                <a:rPr lang="en-US" altLang="ko-KR" sz="900" dirty="0">
                  <a:solidFill>
                    <a:schemeClr val="tx1">
                      <a:lumMod val="75000"/>
                      <a:lumOff val="25000"/>
                    </a:schemeClr>
                  </a:solidFill>
                  <a:cs typeface="Arial" pitchFamily="34" charset="0"/>
                </a:rPr>
                <a:t>You can simply impress your audience and add a unique zing and appeal to your Presentations.    </a:t>
              </a:r>
              <a:endParaRPr lang="ko-KR" altLang="en-US" sz="900" dirty="0">
                <a:solidFill>
                  <a:schemeClr val="tx1">
                    <a:lumMod val="75000"/>
                    <a:lumOff val="25000"/>
                  </a:schemeClr>
                </a:solidFill>
                <a:cs typeface="Arial" pitchFamily="34" charset="0"/>
              </a:endParaRPr>
            </a:p>
          </p:txBody>
        </p:sp>
        <p:sp>
          <p:nvSpPr>
            <p:cNvPr id="53" name="TextBox 52">
              <a:extLst>
                <a:ext uri="{FF2B5EF4-FFF2-40B4-BE49-F238E27FC236}">
                  <a16:creationId xmlns:a16="http://schemas.microsoft.com/office/drawing/2014/main" id="{C7DEEC61-EAC9-4269-9AC2-8F0E9EB534BD}"/>
                </a:ext>
              </a:extLst>
            </p:cNvPr>
            <p:cNvSpPr txBox="1"/>
            <p:nvPr/>
          </p:nvSpPr>
          <p:spPr>
            <a:xfrm>
              <a:off x="2551706" y="4283314"/>
              <a:ext cx="1403938" cy="307776"/>
            </a:xfrm>
            <a:prstGeom prst="rect">
              <a:avLst/>
            </a:prstGeom>
            <a:noFill/>
          </p:spPr>
          <p:txBody>
            <a:bodyPr wrap="square" rtlCol="0">
              <a:spAutoFit/>
            </a:bodyPr>
            <a:lstStyle/>
            <a:p>
              <a:pPr algn="r"/>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grpSp>
        <p:nvGrpSpPr>
          <p:cNvPr id="54" name="Group 53">
            <a:extLst>
              <a:ext uri="{FF2B5EF4-FFF2-40B4-BE49-F238E27FC236}">
                <a16:creationId xmlns:a16="http://schemas.microsoft.com/office/drawing/2014/main" id="{BB0DA0F9-F584-495C-9F2E-C2B56ED55DC9}"/>
              </a:ext>
            </a:extLst>
          </p:cNvPr>
          <p:cNvGrpSpPr/>
          <p:nvPr/>
        </p:nvGrpSpPr>
        <p:grpSpPr>
          <a:xfrm flipH="1">
            <a:off x="495653" y="3949918"/>
            <a:ext cx="1884625" cy="854080"/>
            <a:chOff x="2551706" y="4283314"/>
            <a:chExt cx="1403938" cy="1138772"/>
          </a:xfrm>
        </p:grpSpPr>
        <p:sp>
          <p:nvSpPr>
            <p:cNvPr id="55" name="TextBox 54">
              <a:extLst>
                <a:ext uri="{FF2B5EF4-FFF2-40B4-BE49-F238E27FC236}">
                  <a16:creationId xmlns:a16="http://schemas.microsoft.com/office/drawing/2014/main" id="{5C123000-0762-48A2-BDDA-4526C7E40150}"/>
                </a:ext>
              </a:extLst>
            </p:cNvPr>
            <p:cNvSpPr txBox="1"/>
            <p:nvPr/>
          </p:nvSpPr>
          <p:spPr>
            <a:xfrm>
              <a:off x="2551706" y="4560312"/>
              <a:ext cx="1403938" cy="861774"/>
            </a:xfrm>
            <a:prstGeom prst="rect">
              <a:avLst/>
            </a:prstGeom>
            <a:noFill/>
          </p:spPr>
          <p:txBody>
            <a:bodyPr wrap="square" rtlCol="0">
              <a:spAutoFit/>
            </a:bodyPr>
            <a:lstStyle/>
            <a:p>
              <a:pPr algn="r"/>
              <a:r>
                <a:rPr lang="en-US" altLang="ko-KR" sz="900" dirty="0">
                  <a:solidFill>
                    <a:schemeClr val="tx1">
                      <a:lumMod val="75000"/>
                      <a:lumOff val="25000"/>
                    </a:schemeClr>
                  </a:solidFill>
                  <a:cs typeface="Arial" pitchFamily="34" charset="0"/>
                </a:rPr>
                <a:t>You can simply impress your audience and add a unique zing and appeal to your Presentations.    </a:t>
              </a:r>
              <a:endParaRPr lang="ko-KR" altLang="en-US" sz="900" dirty="0">
                <a:solidFill>
                  <a:schemeClr val="tx1">
                    <a:lumMod val="75000"/>
                    <a:lumOff val="25000"/>
                  </a:schemeClr>
                </a:solidFill>
                <a:cs typeface="Arial" pitchFamily="34" charset="0"/>
              </a:endParaRPr>
            </a:p>
          </p:txBody>
        </p:sp>
        <p:sp>
          <p:nvSpPr>
            <p:cNvPr id="56" name="TextBox 55">
              <a:extLst>
                <a:ext uri="{FF2B5EF4-FFF2-40B4-BE49-F238E27FC236}">
                  <a16:creationId xmlns:a16="http://schemas.microsoft.com/office/drawing/2014/main" id="{98385591-05EC-403E-A03C-E79A94071398}"/>
                </a:ext>
              </a:extLst>
            </p:cNvPr>
            <p:cNvSpPr txBox="1"/>
            <p:nvPr/>
          </p:nvSpPr>
          <p:spPr>
            <a:xfrm>
              <a:off x="2551706" y="4283314"/>
              <a:ext cx="1403938" cy="307776"/>
            </a:xfrm>
            <a:prstGeom prst="rect">
              <a:avLst/>
            </a:prstGeom>
            <a:noFill/>
          </p:spPr>
          <p:txBody>
            <a:bodyPr wrap="square" rtlCol="0">
              <a:spAutoFit/>
            </a:bodyPr>
            <a:lstStyle/>
            <a:p>
              <a:pPr algn="r"/>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cxnSp>
        <p:nvCxnSpPr>
          <p:cNvPr id="57" name="Elbow Connector 30">
            <a:extLst>
              <a:ext uri="{FF2B5EF4-FFF2-40B4-BE49-F238E27FC236}">
                <a16:creationId xmlns:a16="http://schemas.microsoft.com/office/drawing/2014/main" id="{C8515CCE-1629-4958-A5F7-C3A925F275C6}"/>
              </a:ext>
            </a:extLst>
          </p:cNvPr>
          <p:cNvCxnSpPr>
            <a:cxnSpLocks/>
          </p:cNvCxnSpPr>
          <p:nvPr/>
        </p:nvCxnSpPr>
        <p:spPr>
          <a:xfrm flipH="1">
            <a:off x="1174858" y="2406241"/>
            <a:ext cx="1217947" cy="282992"/>
          </a:xfrm>
          <a:prstGeom prst="bentConnector3">
            <a:avLst>
              <a:gd name="adj1" fmla="val 100894"/>
            </a:avLst>
          </a:prstGeom>
          <a:ln w="38100">
            <a:solidFill>
              <a:srgbClr val="73503F"/>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87F89FFE-66EC-4485-9451-E1DAF4C0B31E}"/>
              </a:ext>
            </a:extLst>
          </p:cNvPr>
          <p:cNvSpPr/>
          <p:nvPr/>
        </p:nvSpPr>
        <p:spPr>
          <a:xfrm flipH="1">
            <a:off x="2936570" y="1621588"/>
            <a:ext cx="270030" cy="270030"/>
          </a:xfrm>
          <a:prstGeom prst="ellipse">
            <a:avLst/>
          </a:prstGeom>
          <a:solidFill>
            <a:srgbClr val="EDC7A0"/>
          </a:solidFill>
          <a:ln>
            <a:solidFill>
              <a:srgbClr val="735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9" name="Oval 58">
            <a:extLst>
              <a:ext uri="{FF2B5EF4-FFF2-40B4-BE49-F238E27FC236}">
                <a16:creationId xmlns:a16="http://schemas.microsoft.com/office/drawing/2014/main" id="{8F11F221-15D2-440B-9051-63C45A7C5E97}"/>
              </a:ext>
            </a:extLst>
          </p:cNvPr>
          <p:cNvSpPr/>
          <p:nvPr/>
        </p:nvSpPr>
        <p:spPr>
          <a:xfrm flipH="1">
            <a:off x="2366132" y="2275731"/>
            <a:ext cx="270030" cy="270030"/>
          </a:xfrm>
          <a:prstGeom prst="ellipse">
            <a:avLst/>
          </a:prstGeom>
          <a:solidFill>
            <a:srgbClr val="EDC7A0"/>
          </a:solidFill>
          <a:ln>
            <a:solidFill>
              <a:srgbClr val="735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0" name="Oval 59">
            <a:extLst>
              <a:ext uri="{FF2B5EF4-FFF2-40B4-BE49-F238E27FC236}">
                <a16:creationId xmlns:a16="http://schemas.microsoft.com/office/drawing/2014/main" id="{C0B6A679-6A71-43A7-9D52-6DF394551E70}"/>
              </a:ext>
            </a:extLst>
          </p:cNvPr>
          <p:cNvSpPr/>
          <p:nvPr/>
        </p:nvSpPr>
        <p:spPr>
          <a:xfrm flipH="1">
            <a:off x="2936570" y="4118193"/>
            <a:ext cx="270030" cy="270030"/>
          </a:xfrm>
          <a:prstGeom prst="ellipse">
            <a:avLst/>
          </a:prstGeom>
          <a:solidFill>
            <a:srgbClr val="EDC7A0"/>
          </a:solidFill>
          <a:ln>
            <a:solidFill>
              <a:srgbClr val="735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cxnSp>
        <p:nvCxnSpPr>
          <p:cNvPr id="61" name="Elbow Connector 39">
            <a:extLst>
              <a:ext uri="{FF2B5EF4-FFF2-40B4-BE49-F238E27FC236}">
                <a16:creationId xmlns:a16="http://schemas.microsoft.com/office/drawing/2014/main" id="{AF68C440-D1C0-49F6-9A8A-546DC112A370}"/>
              </a:ext>
            </a:extLst>
          </p:cNvPr>
          <p:cNvCxnSpPr/>
          <p:nvPr/>
        </p:nvCxnSpPr>
        <p:spPr>
          <a:xfrm rot="10800000">
            <a:off x="2428910" y="4053499"/>
            <a:ext cx="583215" cy="199334"/>
          </a:xfrm>
          <a:prstGeom prst="bentConnector3">
            <a:avLst/>
          </a:prstGeom>
          <a:ln w="38100">
            <a:solidFill>
              <a:srgbClr val="73503F"/>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41">
            <a:extLst>
              <a:ext uri="{FF2B5EF4-FFF2-40B4-BE49-F238E27FC236}">
                <a16:creationId xmlns:a16="http://schemas.microsoft.com/office/drawing/2014/main" id="{447C8EFC-708C-4E72-BD15-BADDC610D8A2}"/>
              </a:ext>
            </a:extLst>
          </p:cNvPr>
          <p:cNvCxnSpPr/>
          <p:nvPr/>
        </p:nvCxnSpPr>
        <p:spPr>
          <a:xfrm rot="10800000">
            <a:off x="2428910" y="1570210"/>
            <a:ext cx="583215" cy="199334"/>
          </a:xfrm>
          <a:prstGeom prst="bentConnector3">
            <a:avLst/>
          </a:prstGeom>
          <a:ln w="38100">
            <a:solidFill>
              <a:srgbClr val="73503F"/>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65" name="Parallelogram 17">
            <a:extLst>
              <a:ext uri="{FF2B5EF4-FFF2-40B4-BE49-F238E27FC236}">
                <a16:creationId xmlns:a16="http://schemas.microsoft.com/office/drawing/2014/main" id="{2C5BC432-1E6C-4DCF-BA69-D9A852126CD5}"/>
              </a:ext>
            </a:extLst>
          </p:cNvPr>
          <p:cNvSpPr/>
          <p:nvPr/>
        </p:nvSpPr>
        <p:spPr>
          <a:xfrm>
            <a:off x="0" y="4789927"/>
            <a:ext cx="1043608" cy="353573"/>
          </a:xfrm>
          <a:prstGeom prst="parallelogram">
            <a:avLst>
              <a:gd name="adj" fmla="val 7973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6" name="Grupo 65">
            <a:extLst>
              <a:ext uri="{FF2B5EF4-FFF2-40B4-BE49-F238E27FC236}">
                <a16:creationId xmlns:a16="http://schemas.microsoft.com/office/drawing/2014/main" id="{64C13CCE-5DA3-4C4F-BAB6-16417B543DBD}"/>
              </a:ext>
            </a:extLst>
          </p:cNvPr>
          <p:cNvGrpSpPr/>
          <p:nvPr/>
        </p:nvGrpSpPr>
        <p:grpSpPr>
          <a:xfrm>
            <a:off x="7267732" y="-2"/>
            <a:ext cx="1876268" cy="1628776"/>
            <a:chOff x="7267732" y="-2"/>
            <a:chExt cx="1876268" cy="1628776"/>
          </a:xfrm>
          <a:solidFill>
            <a:srgbClr val="00B050"/>
          </a:solidFill>
        </p:grpSpPr>
        <p:sp>
          <p:nvSpPr>
            <p:cNvPr id="67" name="Right Triangle 3">
              <a:extLst>
                <a:ext uri="{FF2B5EF4-FFF2-40B4-BE49-F238E27FC236}">
                  <a16:creationId xmlns:a16="http://schemas.microsoft.com/office/drawing/2014/main" id="{07DFD8E7-A563-4A2D-962A-073E9F67FEBE}"/>
                </a:ext>
              </a:extLst>
            </p:cNvPr>
            <p:cNvSpPr/>
            <p:nvPr/>
          </p:nvSpPr>
          <p:spPr>
            <a:xfrm rot="10800000">
              <a:off x="7267732" y="-2"/>
              <a:ext cx="1876268" cy="162877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Freeform: Shape 2">
              <a:extLst>
                <a:ext uri="{FF2B5EF4-FFF2-40B4-BE49-F238E27FC236}">
                  <a16:creationId xmlns:a16="http://schemas.microsoft.com/office/drawing/2014/main" id="{D081C2A0-C291-4863-828C-BD42A6AE831C}"/>
                </a:ext>
              </a:extLst>
            </p:cNvPr>
            <p:cNvSpPr/>
            <p:nvPr/>
          </p:nvSpPr>
          <p:spPr>
            <a:xfrm>
              <a:off x="7556826" y="320176"/>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1" name="Parallelogram 17">
            <a:extLst>
              <a:ext uri="{FF2B5EF4-FFF2-40B4-BE49-F238E27FC236}">
                <a16:creationId xmlns:a16="http://schemas.microsoft.com/office/drawing/2014/main" id="{ADFC6EAF-407E-452B-8CC5-544C67408D87}"/>
              </a:ext>
            </a:extLst>
          </p:cNvPr>
          <p:cNvSpPr/>
          <p:nvPr/>
        </p:nvSpPr>
        <p:spPr>
          <a:xfrm rot="10800000" flipH="1">
            <a:off x="0" y="-3440"/>
            <a:ext cx="1123354" cy="380591"/>
          </a:xfrm>
          <a:prstGeom prst="parallelogram">
            <a:avLst>
              <a:gd name="adj" fmla="val 7973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Imagen 3">
            <a:extLst>
              <a:ext uri="{FF2B5EF4-FFF2-40B4-BE49-F238E27FC236}">
                <a16:creationId xmlns:a16="http://schemas.microsoft.com/office/drawing/2014/main" id="{F9CEBB73-F8E3-40E8-8385-1C6D93C093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777" r="44570"/>
          <a:stretch/>
        </p:blipFill>
        <p:spPr>
          <a:xfrm>
            <a:off x="3349009" y="1763165"/>
            <a:ext cx="2502729" cy="2977563"/>
          </a:xfrm>
          <a:prstGeom prst="rect">
            <a:avLst/>
          </a:prstGeom>
        </p:spPr>
      </p:pic>
    </p:spTree>
    <p:extLst>
      <p:ext uri="{BB962C8B-B14F-4D97-AF65-F5344CB8AC3E}">
        <p14:creationId xmlns:p14="http://schemas.microsoft.com/office/powerpoint/2010/main" val="3265416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arallelogram 5">
            <a:extLst>
              <a:ext uri="{FF2B5EF4-FFF2-40B4-BE49-F238E27FC236}">
                <a16:creationId xmlns:a16="http://schemas.microsoft.com/office/drawing/2014/main" id="{605C9F5C-F430-4AB8-8877-13A24D960D36}"/>
              </a:ext>
            </a:extLst>
          </p:cNvPr>
          <p:cNvSpPr/>
          <p:nvPr/>
        </p:nvSpPr>
        <p:spPr>
          <a:xfrm rot="10800000">
            <a:off x="6452303" y="3065"/>
            <a:ext cx="2538447" cy="1532626"/>
          </a:xfrm>
          <a:prstGeom prst="parallelogram">
            <a:avLst>
              <a:gd name="adj" fmla="val 9256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ight Triangle 3">
            <a:extLst>
              <a:ext uri="{FF2B5EF4-FFF2-40B4-BE49-F238E27FC236}">
                <a16:creationId xmlns:a16="http://schemas.microsoft.com/office/drawing/2014/main" id="{BE943C33-CED8-445B-82C1-5F6024B34D69}"/>
              </a:ext>
            </a:extLst>
          </p:cNvPr>
          <p:cNvSpPr/>
          <p:nvPr/>
        </p:nvSpPr>
        <p:spPr>
          <a:xfrm>
            <a:off x="0" y="3446283"/>
            <a:ext cx="1122950" cy="1713191"/>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2">
            <a:extLst>
              <a:ext uri="{FF2B5EF4-FFF2-40B4-BE49-F238E27FC236}">
                <a16:creationId xmlns:a16="http://schemas.microsoft.com/office/drawing/2014/main" id="{46B2F439-8415-4DE8-85D3-BD829D94A83A}"/>
              </a:ext>
            </a:extLst>
          </p:cNvPr>
          <p:cNvSpPr/>
          <p:nvPr/>
        </p:nvSpPr>
        <p:spPr>
          <a:xfrm>
            <a:off x="3067945" y="3016175"/>
            <a:ext cx="473224" cy="473224"/>
          </a:xfrm>
          <a:prstGeom prst="ellipse">
            <a:avLst/>
          </a:prstGeom>
          <a:solidFill>
            <a:srgbClr val="73503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b="1">
              <a:cs typeface="Arial" pitchFamily="34" charset="0"/>
            </a:endParaRPr>
          </a:p>
        </p:txBody>
      </p:sp>
      <p:sp>
        <p:nvSpPr>
          <p:cNvPr id="33" name="Oval 3">
            <a:extLst>
              <a:ext uri="{FF2B5EF4-FFF2-40B4-BE49-F238E27FC236}">
                <a16:creationId xmlns:a16="http://schemas.microsoft.com/office/drawing/2014/main" id="{C9DCD53F-DE9F-4216-8021-D6781169438C}"/>
              </a:ext>
            </a:extLst>
          </p:cNvPr>
          <p:cNvSpPr/>
          <p:nvPr/>
        </p:nvSpPr>
        <p:spPr>
          <a:xfrm>
            <a:off x="744471" y="3016175"/>
            <a:ext cx="473224" cy="473224"/>
          </a:xfrm>
          <a:prstGeom prst="ellipse">
            <a:avLst/>
          </a:prstGeom>
          <a:solidFill>
            <a:srgbClr val="73503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b="1" dirty="0">
              <a:cs typeface="Arial" pitchFamily="34" charset="0"/>
            </a:endParaRPr>
          </a:p>
        </p:txBody>
      </p:sp>
      <p:grpSp>
        <p:nvGrpSpPr>
          <p:cNvPr id="34" name="Group 4">
            <a:extLst>
              <a:ext uri="{FF2B5EF4-FFF2-40B4-BE49-F238E27FC236}">
                <a16:creationId xmlns:a16="http://schemas.microsoft.com/office/drawing/2014/main" id="{C533C0E8-6B35-4981-A428-E806884C2E83}"/>
              </a:ext>
            </a:extLst>
          </p:cNvPr>
          <p:cNvGrpSpPr/>
          <p:nvPr/>
        </p:nvGrpSpPr>
        <p:grpSpPr>
          <a:xfrm>
            <a:off x="1268763" y="2905307"/>
            <a:ext cx="1809022" cy="706503"/>
            <a:chOff x="3131840" y="2204866"/>
            <a:chExt cx="3096344" cy="942004"/>
          </a:xfrm>
        </p:grpSpPr>
        <p:sp>
          <p:nvSpPr>
            <p:cNvPr id="35" name="TextBox 5">
              <a:extLst>
                <a:ext uri="{FF2B5EF4-FFF2-40B4-BE49-F238E27FC236}">
                  <a16:creationId xmlns:a16="http://schemas.microsoft.com/office/drawing/2014/main" id="{D2C7779A-EF63-4036-B273-BD0C359E3706}"/>
                </a:ext>
              </a:extLst>
            </p:cNvPr>
            <p:cNvSpPr txBox="1"/>
            <p:nvPr/>
          </p:nvSpPr>
          <p:spPr>
            <a:xfrm>
              <a:off x="3131840" y="2204866"/>
              <a:ext cx="3096344" cy="307776"/>
            </a:xfrm>
            <a:prstGeom prst="rect">
              <a:avLst/>
            </a:prstGeom>
            <a:noFill/>
          </p:spPr>
          <p:txBody>
            <a:bodyPr wrap="square" rtlCol="0" anchor="ctr">
              <a:spAutoFit/>
            </a:bodyPr>
            <a:lstStyle/>
            <a:p>
              <a:r>
                <a:rPr lang="en-US" altLang="ko-KR" sz="900" b="1" dirty="0">
                  <a:solidFill>
                    <a:schemeClr val="tx1">
                      <a:lumMod val="75000"/>
                      <a:lumOff val="25000"/>
                    </a:schemeClr>
                  </a:solidFill>
                  <a:cs typeface="Arial" pitchFamily="34" charset="0"/>
                </a:rPr>
                <a:t>Text  Here</a:t>
              </a:r>
              <a:endParaRPr lang="ko-KR" altLang="en-US" sz="900" b="1" dirty="0">
                <a:solidFill>
                  <a:schemeClr val="tx1">
                    <a:lumMod val="75000"/>
                    <a:lumOff val="25000"/>
                  </a:schemeClr>
                </a:solidFill>
                <a:cs typeface="Arial" pitchFamily="34" charset="0"/>
              </a:endParaRPr>
            </a:p>
          </p:txBody>
        </p:sp>
        <p:sp>
          <p:nvSpPr>
            <p:cNvPr id="36" name="TextBox 6">
              <a:extLst>
                <a:ext uri="{FF2B5EF4-FFF2-40B4-BE49-F238E27FC236}">
                  <a16:creationId xmlns:a16="http://schemas.microsoft.com/office/drawing/2014/main" id="{F5BF2EFC-FCB5-4D3C-A61D-88950267C37F}"/>
                </a:ext>
              </a:extLst>
            </p:cNvPr>
            <p:cNvSpPr txBox="1"/>
            <p:nvPr/>
          </p:nvSpPr>
          <p:spPr>
            <a:xfrm>
              <a:off x="3131840" y="2469762"/>
              <a:ext cx="3096344" cy="677108"/>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Get a modern PowerPoint  Presentation that is beautifully designed.</a:t>
              </a:r>
            </a:p>
          </p:txBody>
        </p:sp>
      </p:grpSp>
      <p:grpSp>
        <p:nvGrpSpPr>
          <p:cNvPr id="37" name="Group 7">
            <a:extLst>
              <a:ext uri="{FF2B5EF4-FFF2-40B4-BE49-F238E27FC236}">
                <a16:creationId xmlns:a16="http://schemas.microsoft.com/office/drawing/2014/main" id="{A4B099C6-36D6-406C-B313-1DFB0F809241}"/>
              </a:ext>
            </a:extLst>
          </p:cNvPr>
          <p:cNvGrpSpPr/>
          <p:nvPr/>
        </p:nvGrpSpPr>
        <p:grpSpPr>
          <a:xfrm>
            <a:off x="3592237" y="2905307"/>
            <a:ext cx="1809022" cy="706503"/>
            <a:chOff x="3131840" y="2204866"/>
            <a:chExt cx="3096344" cy="942004"/>
          </a:xfrm>
        </p:grpSpPr>
        <p:sp>
          <p:nvSpPr>
            <p:cNvPr id="38" name="TextBox 8">
              <a:extLst>
                <a:ext uri="{FF2B5EF4-FFF2-40B4-BE49-F238E27FC236}">
                  <a16:creationId xmlns:a16="http://schemas.microsoft.com/office/drawing/2014/main" id="{3F81A4DA-4CA2-40FD-84D2-715ED7EF8764}"/>
                </a:ext>
              </a:extLst>
            </p:cNvPr>
            <p:cNvSpPr txBox="1"/>
            <p:nvPr/>
          </p:nvSpPr>
          <p:spPr>
            <a:xfrm>
              <a:off x="3131840" y="2204866"/>
              <a:ext cx="3096344" cy="307776"/>
            </a:xfrm>
            <a:prstGeom prst="rect">
              <a:avLst/>
            </a:prstGeom>
            <a:noFill/>
          </p:spPr>
          <p:txBody>
            <a:bodyPr wrap="square" rtlCol="0" anchor="ctr">
              <a:spAutoFit/>
            </a:bodyPr>
            <a:lstStyle/>
            <a:p>
              <a:r>
                <a:rPr lang="en-US" altLang="ko-KR" sz="900" b="1" dirty="0">
                  <a:solidFill>
                    <a:schemeClr val="tx1">
                      <a:lumMod val="75000"/>
                      <a:lumOff val="25000"/>
                    </a:schemeClr>
                  </a:solidFill>
                  <a:cs typeface="Arial" pitchFamily="34" charset="0"/>
                </a:rPr>
                <a:t>Text  Here</a:t>
              </a:r>
              <a:endParaRPr lang="ko-KR" altLang="en-US" sz="900" b="1" dirty="0">
                <a:solidFill>
                  <a:schemeClr val="tx1">
                    <a:lumMod val="75000"/>
                    <a:lumOff val="25000"/>
                  </a:schemeClr>
                </a:solidFill>
                <a:cs typeface="Arial" pitchFamily="34" charset="0"/>
              </a:endParaRPr>
            </a:p>
          </p:txBody>
        </p:sp>
        <p:sp>
          <p:nvSpPr>
            <p:cNvPr id="39" name="TextBox 9">
              <a:extLst>
                <a:ext uri="{FF2B5EF4-FFF2-40B4-BE49-F238E27FC236}">
                  <a16:creationId xmlns:a16="http://schemas.microsoft.com/office/drawing/2014/main" id="{B7E1C667-445C-40EB-B402-766B334F68D2}"/>
                </a:ext>
              </a:extLst>
            </p:cNvPr>
            <p:cNvSpPr txBox="1"/>
            <p:nvPr/>
          </p:nvSpPr>
          <p:spPr>
            <a:xfrm>
              <a:off x="3131840" y="2469762"/>
              <a:ext cx="3096344" cy="677108"/>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Get a modern PowerPoint  Presentation that is beautifully designed.</a:t>
              </a:r>
            </a:p>
          </p:txBody>
        </p:sp>
      </p:grpSp>
      <p:sp>
        <p:nvSpPr>
          <p:cNvPr id="40" name="Oval 10">
            <a:extLst>
              <a:ext uri="{FF2B5EF4-FFF2-40B4-BE49-F238E27FC236}">
                <a16:creationId xmlns:a16="http://schemas.microsoft.com/office/drawing/2014/main" id="{921FF0E3-E552-4197-B6CB-B18A2D6D6AEC}"/>
              </a:ext>
            </a:extLst>
          </p:cNvPr>
          <p:cNvSpPr/>
          <p:nvPr/>
        </p:nvSpPr>
        <p:spPr>
          <a:xfrm>
            <a:off x="3067945" y="3896140"/>
            <a:ext cx="473224" cy="473224"/>
          </a:xfrm>
          <a:prstGeom prst="ellipse">
            <a:avLst/>
          </a:prstGeom>
          <a:solidFill>
            <a:srgbClr val="73503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b="1">
              <a:cs typeface="Arial" pitchFamily="34" charset="0"/>
            </a:endParaRPr>
          </a:p>
        </p:txBody>
      </p:sp>
      <p:sp>
        <p:nvSpPr>
          <p:cNvPr id="41" name="Oval 11">
            <a:extLst>
              <a:ext uri="{FF2B5EF4-FFF2-40B4-BE49-F238E27FC236}">
                <a16:creationId xmlns:a16="http://schemas.microsoft.com/office/drawing/2014/main" id="{DBEBF686-8AC0-4FEF-939A-2BCFA0500049}"/>
              </a:ext>
            </a:extLst>
          </p:cNvPr>
          <p:cNvSpPr/>
          <p:nvPr/>
        </p:nvSpPr>
        <p:spPr>
          <a:xfrm>
            <a:off x="744471" y="3896140"/>
            <a:ext cx="473224" cy="473224"/>
          </a:xfrm>
          <a:prstGeom prst="ellipse">
            <a:avLst/>
          </a:prstGeom>
          <a:solidFill>
            <a:srgbClr val="73503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b="1">
              <a:cs typeface="Arial" pitchFamily="34" charset="0"/>
            </a:endParaRPr>
          </a:p>
        </p:txBody>
      </p:sp>
      <p:grpSp>
        <p:nvGrpSpPr>
          <p:cNvPr id="42" name="Group 12">
            <a:extLst>
              <a:ext uri="{FF2B5EF4-FFF2-40B4-BE49-F238E27FC236}">
                <a16:creationId xmlns:a16="http://schemas.microsoft.com/office/drawing/2014/main" id="{E786BDCB-1573-4AD9-B08A-044DCD9ED820}"/>
              </a:ext>
            </a:extLst>
          </p:cNvPr>
          <p:cNvGrpSpPr/>
          <p:nvPr/>
        </p:nvGrpSpPr>
        <p:grpSpPr>
          <a:xfrm>
            <a:off x="1268763" y="3785271"/>
            <a:ext cx="1809022" cy="706503"/>
            <a:chOff x="3131840" y="2204866"/>
            <a:chExt cx="3096344" cy="942004"/>
          </a:xfrm>
        </p:grpSpPr>
        <p:sp>
          <p:nvSpPr>
            <p:cNvPr id="43" name="TextBox 13">
              <a:extLst>
                <a:ext uri="{FF2B5EF4-FFF2-40B4-BE49-F238E27FC236}">
                  <a16:creationId xmlns:a16="http://schemas.microsoft.com/office/drawing/2014/main" id="{3838F3BF-1B26-40C9-92AA-62AE3434D0F0}"/>
                </a:ext>
              </a:extLst>
            </p:cNvPr>
            <p:cNvSpPr txBox="1"/>
            <p:nvPr/>
          </p:nvSpPr>
          <p:spPr>
            <a:xfrm>
              <a:off x="3131840" y="2204866"/>
              <a:ext cx="3096344" cy="307776"/>
            </a:xfrm>
            <a:prstGeom prst="rect">
              <a:avLst/>
            </a:prstGeom>
            <a:noFill/>
          </p:spPr>
          <p:txBody>
            <a:bodyPr wrap="square" rtlCol="0" anchor="ctr">
              <a:spAutoFit/>
            </a:bodyPr>
            <a:lstStyle/>
            <a:p>
              <a:r>
                <a:rPr lang="en-US" altLang="ko-KR" sz="900" b="1" dirty="0">
                  <a:solidFill>
                    <a:schemeClr val="tx1">
                      <a:lumMod val="75000"/>
                      <a:lumOff val="25000"/>
                    </a:schemeClr>
                  </a:solidFill>
                  <a:cs typeface="Arial" pitchFamily="34" charset="0"/>
                </a:rPr>
                <a:t>Text  Here</a:t>
              </a:r>
              <a:endParaRPr lang="ko-KR" altLang="en-US" sz="900" b="1" dirty="0">
                <a:solidFill>
                  <a:schemeClr val="tx1">
                    <a:lumMod val="75000"/>
                    <a:lumOff val="25000"/>
                  </a:schemeClr>
                </a:solidFill>
                <a:cs typeface="Arial" pitchFamily="34" charset="0"/>
              </a:endParaRPr>
            </a:p>
          </p:txBody>
        </p:sp>
        <p:sp>
          <p:nvSpPr>
            <p:cNvPr id="44" name="TextBox 14">
              <a:extLst>
                <a:ext uri="{FF2B5EF4-FFF2-40B4-BE49-F238E27FC236}">
                  <a16:creationId xmlns:a16="http://schemas.microsoft.com/office/drawing/2014/main" id="{DEEE6165-C734-46E8-8101-7E6EE604EE64}"/>
                </a:ext>
              </a:extLst>
            </p:cNvPr>
            <p:cNvSpPr txBox="1"/>
            <p:nvPr/>
          </p:nvSpPr>
          <p:spPr>
            <a:xfrm>
              <a:off x="3131840" y="2469762"/>
              <a:ext cx="3096344" cy="677108"/>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Get a modern PowerPoint  Presentation that is beautifully designed.</a:t>
              </a:r>
            </a:p>
          </p:txBody>
        </p:sp>
      </p:grpSp>
      <p:grpSp>
        <p:nvGrpSpPr>
          <p:cNvPr id="45" name="Group 15">
            <a:extLst>
              <a:ext uri="{FF2B5EF4-FFF2-40B4-BE49-F238E27FC236}">
                <a16:creationId xmlns:a16="http://schemas.microsoft.com/office/drawing/2014/main" id="{7FEEB962-5BC9-4139-AA46-CFDD2C271904}"/>
              </a:ext>
            </a:extLst>
          </p:cNvPr>
          <p:cNvGrpSpPr/>
          <p:nvPr/>
        </p:nvGrpSpPr>
        <p:grpSpPr>
          <a:xfrm>
            <a:off x="3592237" y="3785271"/>
            <a:ext cx="1809022" cy="706503"/>
            <a:chOff x="3131840" y="2204866"/>
            <a:chExt cx="3096344" cy="942004"/>
          </a:xfrm>
        </p:grpSpPr>
        <p:sp>
          <p:nvSpPr>
            <p:cNvPr id="46" name="TextBox 16">
              <a:extLst>
                <a:ext uri="{FF2B5EF4-FFF2-40B4-BE49-F238E27FC236}">
                  <a16:creationId xmlns:a16="http://schemas.microsoft.com/office/drawing/2014/main" id="{93237616-3C6E-4364-85CA-3B53AE5561FF}"/>
                </a:ext>
              </a:extLst>
            </p:cNvPr>
            <p:cNvSpPr txBox="1"/>
            <p:nvPr/>
          </p:nvSpPr>
          <p:spPr>
            <a:xfrm>
              <a:off x="3131840" y="2204866"/>
              <a:ext cx="3096344" cy="307776"/>
            </a:xfrm>
            <a:prstGeom prst="rect">
              <a:avLst/>
            </a:prstGeom>
            <a:noFill/>
          </p:spPr>
          <p:txBody>
            <a:bodyPr wrap="square" rtlCol="0" anchor="ctr">
              <a:spAutoFit/>
            </a:bodyPr>
            <a:lstStyle/>
            <a:p>
              <a:r>
                <a:rPr lang="en-US" altLang="ko-KR" sz="900" b="1" dirty="0">
                  <a:solidFill>
                    <a:schemeClr val="tx1">
                      <a:lumMod val="75000"/>
                      <a:lumOff val="25000"/>
                    </a:schemeClr>
                  </a:solidFill>
                  <a:cs typeface="Arial" pitchFamily="34" charset="0"/>
                </a:rPr>
                <a:t>Text  Here</a:t>
              </a:r>
              <a:endParaRPr lang="ko-KR" altLang="en-US" sz="900" b="1" dirty="0">
                <a:solidFill>
                  <a:schemeClr val="tx1">
                    <a:lumMod val="75000"/>
                    <a:lumOff val="25000"/>
                  </a:schemeClr>
                </a:solidFill>
                <a:cs typeface="Arial" pitchFamily="34" charset="0"/>
              </a:endParaRPr>
            </a:p>
          </p:txBody>
        </p:sp>
        <p:sp>
          <p:nvSpPr>
            <p:cNvPr id="47" name="TextBox 17">
              <a:extLst>
                <a:ext uri="{FF2B5EF4-FFF2-40B4-BE49-F238E27FC236}">
                  <a16:creationId xmlns:a16="http://schemas.microsoft.com/office/drawing/2014/main" id="{FADC42AB-B679-4E65-B045-61755A20DF0A}"/>
                </a:ext>
              </a:extLst>
            </p:cNvPr>
            <p:cNvSpPr txBox="1"/>
            <p:nvPr/>
          </p:nvSpPr>
          <p:spPr>
            <a:xfrm>
              <a:off x="3131840" y="2469762"/>
              <a:ext cx="3096344" cy="677108"/>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Get a modern PowerPoint  Presentation that is beautifully designed.</a:t>
              </a:r>
            </a:p>
          </p:txBody>
        </p:sp>
      </p:grpSp>
      <p:sp>
        <p:nvSpPr>
          <p:cNvPr id="48" name="Round Same Side Corner Rectangle 11">
            <a:extLst>
              <a:ext uri="{FF2B5EF4-FFF2-40B4-BE49-F238E27FC236}">
                <a16:creationId xmlns:a16="http://schemas.microsoft.com/office/drawing/2014/main" id="{07C2A3B5-1C03-4963-8EF8-FA48D121399B}"/>
              </a:ext>
            </a:extLst>
          </p:cNvPr>
          <p:cNvSpPr>
            <a:spLocks noChangeAspect="1"/>
          </p:cNvSpPr>
          <p:nvPr/>
        </p:nvSpPr>
        <p:spPr>
          <a:xfrm>
            <a:off x="873002" y="4023022"/>
            <a:ext cx="216164" cy="219462"/>
          </a:xfrm>
          <a:custGeom>
            <a:avLst/>
            <a:gdLst/>
            <a:ahLst/>
            <a:cxnLst/>
            <a:rect l="l" t="t" r="r" b="b"/>
            <a:pathLst>
              <a:path w="3746212" h="3803392">
                <a:moveTo>
                  <a:pt x="1805718" y="1770898"/>
                </a:moveTo>
                <a:lnTo>
                  <a:pt x="1881311" y="1770898"/>
                </a:lnTo>
                <a:cubicBezTo>
                  <a:pt x="1923060" y="1770898"/>
                  <a:pt x="1956904" y="1804742"/>
                  <a:pt x="1956904" y="1846490"/>
                </a:cubicBezTo>
                <a:cubicBezTo>
                  <a:pt x="1956904" y="1888239"/>
                  <a:pt x="1923060" y="1922083"/>
                  <a:pt x="1881311" y="1922083"/>
                </a:cubicBezTo>
                <a:lnTo>
                  <a:pt x="1805718" y="1922083"/>
                </a:lnTo>
                <a:close/>
                <a:moveTo>
                  <a:pt x="1343303" y="1695515"/>
                </a:moveTo>
                <a:cubicBezTo>
                  <a:pt x="1329134" y="1694905"/>
                  <a:pt x="1314741" y="1695561"/>
                  <a:pt x="1300261" y="1697572"/>
                </a:cubicBezTo>
                <a:cubicBezTo>
                  <a:pt x="1184424" y="1713656"/>
                  <a:pt x="1097520" y="1811650"/>
                  <a:pt x="1095397" y="1928579"/>
                </a:cubicBezTo>
                <a:cubicBezTo>
                  <a:pt x="1093274" y="2045508"/>
                  <a:pt x="1176562" y="2146592"/>
                  <a:pt x="1291739" y="2166871"/>
                </a:cubicBezTo>
                <a:cubicBezTo>
                  <a:pt x="1406916" y="2187150"/>
                  <a:pt x="1519721" y="2120593"/>
                  <a:pt x="1557663" y="2009970"/>
                </a:cubicBezTo>
                <a:lnTo>
                  <a:pt x="1424986" y="1964463"/>
                </a:lnTo>
                <a:cubicBezTo>
                  <a:pt x="1409445" y="2009774"/>
                  <a:pt x="1363239" y="2037036"/>
                  <a:pt x="1316063" y="2028730"/>
                </a:cubicBezTo>
                <a:cubicBezTo>
                  <a:pt x="1268886" y="2020423"/>
                  <a:pt x="1234771" y="1979019"/>
                  <a:pt x="1235641" y="1931125"/>
                </a:cubicBezTo>
                <a:cubicBezTo>
                  <a:pt x="1236510" y="1883231"/>
                  <a:pt x="1272106" y="1843093"/>
                  <a:pt x="1319553" y="1836505"/>
                </a:cubicBezTo>
                <a:cubicBezTo>
                  <a:pt x="1367000" y="1829917"/>
                  <a:pt x="1412184" y="1858839"/>
                  <a:pt x="1426070" y="1904684"/>
                </a:cubicBezTo>
                <a:lnTo>
                  <a:pt x="1560313" y="1864024"/>
                </a:lnTo>
                <a:cubicBezTo>
                  <a:pt x="1530651" y="1766088"/>
                  <a:pt x="1442483" y="1699786"/>
                  <a:pt x="1343303" y="1695515"/>
                </a:cubicBezTo>
                <a:close/>
                <a:moveTo>
                  <a:pt x="2185615" y="1695314"/>
                </a:moveTo>
                <a:lnTo>
                  <a:pt x="2185615" y="1932918"/>
                </a:lnTo>
                <a:lnTo>
                  <a:pt x="2185783" y="1932918"/>
                </a:lnTo>
                <a:cubicBezTo>
                  <a:pt x="2187160" y="2017080"/>
                  <a:pt x="2231558" y="2094609"/>
                  <a:pt x="2303144" y="2137304"/>
                </a:cubicBezTo>
                <a:cubicBezTo>
                  <a:pt x="2376613" y="2181122"/>
                  <a:pt x="2467487" y="2181548"/>
                  <a:pt x="2541350" y="2138420"/>
                </a:cubicBezTo>
                <a:cubicBezTo>
                  <a:pt x="2613953" y="2096028"/>
                  <a:pt x="2659209" y="2017927"/>
                  <a:pt x="2660625" y="1932918"/>
                </a:cubicBezTo>
                <a:lnTo>
                  <a:pt x="2660770" y="1932918"/>
                </a:lnTo>
                <a:lnTo>
                  <a:pt x="2660770" y="1928491"/>
                </a:lnTo>
                <a:lnTo>
                  <a:pt x="2660770" y="1695314"/>
                </a:lnTo>
                <a:lnTo>
                  <a:pt x="2531183" y="1695314"/>
                </a:lnTo>
                <a:lnTo>
                  <a:pt x="2531183" y="1928491"/>
                </a:lnTo>
                <a:lnTo>
                  <a:pt x="2531063" y="1928491"/>
                </a:lnTo>
                <a:cubicBezTo>
                  <a:pt x="2531063" y="1967864"/>
                  <a:pt x="2510377" y="2004226"/>
                  <a:pt x="2476841" y="2023808"/>
                </a:cubicBezTo>
                <a:cubicBezTo>
                  <a:pt x="2443304" y="2043389"/>
                  <a:pt x="2402044" y="2043196"/>
                  <a:pt x="2368686" y="2023301"/>
                </a:cubicBezTo>
                <a:cubicBezTo>
                  <a:pt x="2335327" y="2003405"/>
                  <a:pt x="2314972" y="1966851"/>
                  <a:pt x="2315328" y="1927480"/>
                </a:cubicBezTo>
                <a:lnTo>
                  <a:pt x="2315203" y="1927479"/>
                </a:lnTo>
                <a:lnTo>
                  <a:pt x="2315203" y="1695314"/>
                </a:lnTo>
                <a:close/>
                <a:moveTo>
                  <a:pt x="1805719" y="1695314"/>
                </a:moveTo>
                <a:lnTo>
                  <a:pt x="1805719" y="1695315"/>
                </a:lnTo>
                <a:lnTo>
                  <a:pt x="1676117" y="1695315"/>
                </a:lnTo>
                <a:lnTo>
                  <a:pt x="1676117" y="2170470"/>
                </a:lnTo>
                <a:lnTo>
                  <a:pt x="1805719" y="2170470"/>
                </a:lnTo>
                <a:lnTo>
                  <a:pt x="1805719" y="1997667"/>
                </a:lnTo>
                <a:lnTo>
                  <a:pt x="1942866" y="1997667"/>
                </a:lnTo>
                <a:cubicBezTo>
                  <a:pt x="2018609" y="1997667"/>
                  <a:pt x="2080012" y="1936264"/>
                  <a:pt x="2080012" y="1860520"/>
                </a:cubicBezTo>
                <a:lnTo>
                  <a:pt x="2080012" y="1832461"/>
                </a:lnTo>
                <a:cubicBezTo>
                  <a:pt x="2080012" y="1756717"/>
                  <a:pt x="2018609" y="1695314"/>
                  <a:pt x="1942866" y="1695314"/>
                </a:cubicBezTo>
                <a:close/>
                <a:moveTo>
                  <a:pt x="936104" y="965696"/>
                </a:moveTo>
                <a:lnTo>
                  <a:pt x="2808312" y="965696"/>
                </a:lnTo>
                <a:lnTo>
                  <a:pt x="2808312" y="2837696"/>
                </a:lnTo>
                <a:lnTo>
                  <a:pt x="936104" y="2837696"/>
                </a:lnTo>
                <a:close/>
                <a:moveTo>
                  <a:pt x="753031" y="782519"/>
                </a:moveTo>
                <a:lnTo>
                  <a:pt x="753031" y="3020873"/>
                </a:lnTo>
                <a:lnTo>
                  <a:pt x="2991385" y="3020873"/>
                </a:lnTo>
                <a:lnTo>
                  <a:pt x="2991385" y="782519"/>
                </a:lnTo>
                <a:close/>
                <a:moveTo>
                  <a:pt x="856388" y="0"/>
                </a:moveTo>
                <a:cubicBezTo>
                  <a:pt x="916041" y="0"/>
                  <a:pt x="964400" y="48359"/>
                  <a:pt x="964400" y="108012"/>
                </a:cubicBezTo>
                <a:lnTo>
                  <a:pt x="964400" y="551696"/>
                </a:lnTo>
                <a:lnTo>
                  <a:pt x="1256286" y="551696"/>
                </a:lnTo>
                <a:lnTo>
                  <a:pt x="1256286" y="108012"/>
                </a:lnTo>
                <a:cubicBezTo>
                  <a:pt x="1256286" y="48359"/>
                  <a:pt x="1304645" y="0"/>
                  <a:pt x="1364298" y="0"/>
                </a:cubicBezTo>
                <a:cubicBezTo>
                  <a:pt x="1423951" y="0"/>
                  <a:pt x="1472310" y="48359"/>
                  <a:pt x="1472310" y="108012"/>
                </a:cubicBezTo>
                <a:lnTo>
                  <a:pt x="1472310" y="551696"/>
                </a:lnTo>
                <a:lnTo>
                  <a:pt x="1764196" y="551696"/>
                </a:lnTo>
                <a:lnTo>
                  <a:pt x="1764196" y="108012"/>
                </a:lnTo>
                <a:cubicBezTo>
                  <a:pt x="1764196" y="48359"/>
                  <a:pt x="1812555" y="0"/>
                  <a:pt x="1872208" y="0"/>
                </a:cubicBezTo>
                <a:cubicBezTo>
                  <a:pt x="1931861" y="0"/>
                  <a:pt x="1980220" y="48359"/>
                  <a:pt x="1980220" y="108012"/>
                </a:cubicBezTo>
                <a:lnTo>
                  <a:pt x="1980220" y="551696"/>
                </a:lnTo>
                <a:lnTo>
                  <a:pt x="2272106" y="551696"/>
                </a:lnTo>
                <a:lnTo>
                  <a:pt x="2272106" y="108012"/>
                </a:lnTo>
                <a:cubicBezTo>
                  <a:pt x="2272106" y="48359"/>
                  <a:pt x="2320465" y="0"/>
                  <a:pt x="2380118" y="0"/>
                </a:cubicBezTo>
                <a:cubicBezTo>
                  <a:pt x="2439771" y="0"/>
                  <a:pt x="2488130" y="48359"/>
                  <a:pt x="2488130" y="108012"/>
                </a:cubicBezTo>
                <a:lnTo>
                  <a:pt x="2488130" y="551696"/>
                </a:lnTo>
                <a:lnTo>
                  <a:pt x="2780016" y="551696"/>
                </a:lnTo>
                <a:lnTo>
                  <a:pt x="2780016" y="108012"/>
                </a:lnTo>
                <a:cubicBezTo>
                  <a:pt x="2780016" y="48359"/>
                  <a:pt x="2828375" y="0"/>
                  <a:pt x="2888028" y="0"/>
                </a:cubicBezTo>
                <a:cubicBezTo>
                  <a:pt x="2947681" y="0"/>
                  <a:pt x="2996040" y="48359"/>
                  <a:pt x="2996040" y="108012"/>
                </a:cubicBezTo>
                <a:lnTo>
                  <a:pt x="2996040" y="551696"/>
                </a:lnTo>
                <a:lnTo>
                  <a:pt x="3222208" y="551696"/>
                </a:lnTo>
                <a:lnTo>
                  <a:pt x="3222208" y="819836"/>
                </a:lnTo>
                <a:lnTo>
                  <a:pt x="3638200" y="819836"/>
                </a:lnTo>
                <a:cubicBezTo>
                  <a:pt x="3697853" y="819836"/>
                  <a:pt x="3746212" y="868195"/>
                  <a:pt x="3746212" y="927848"/>
                </a:cubicBezTo>
                <a:cubicBezTo>
                  <a:pt x="3746212" y="987501"/>
                  <a:pt x="3697853" y="1035860"/>
                  <a:pt x="3638200" y="1035860"/>
                </a:cubicBezTo>
                <a:lnTo>
                  <a:pt x="3222208" y="1035860"/>
                </a:lnTo>
                <a:lnTo>
                  <a:pt x="3222208" y="1327746"/>
                </a:lnTo>
                <a:lnTo>
                  <a:pt x="3638200" y="1327746"/>
                </a:lnTo>
                <a:cubicBezTo>
                  <a:pt x="3697853" y="1327746"/>
                  <a:pt x="3746212" y="1376105"/>
                  <a:pt x="3746212" y="1435758"/>
                </a:cubicBezTo>
                <a:cubicBezTo>
                  <a:pt x="3746212" y="1495411"/>
                  <a:pt x="3697853" y="1543770"/>
                  <a:pt x="3638200" y="1543770"/>
                </a:cubicBezTo>
                <a:lnTo>
                  <a:pt x="3222208" y="1543770"/>
                </a:lnTo>
                <a:lnTo>
                  <a:pt x="3222208" y="1835656"/>
                </a:lnTo>
                <a:lnTo>
                  <a:pt x="3638200" y="1835656"/>
                </a:lnTo>
                <a:cubicBezTo>
                  <a:pt x="3697853" y="1835656"/>
                  <a:pt x="3746212" y="1884015"/>
                  <a:pt x="3746212" y="1943668"/>
                </a:cubicBezTo>
                <a:cubicBezTo>
                  <a:pt x="3746212" y="2003321"/>
                  <a:pt x="3697853" y="2051680"/>
                  <a:pt x="3638200" y="2051680"/>
                </a:cubicBezTo>
                <a:lnTo>
                  <a:pt x="3222208" y="2051680"/>
                </a:lnTo>
                <a:lnTo>
                  <a:pt x="3222208" y="2343566"/>
                </a:lnTo>
                <a:lnTo>
                  <a:pt x="3638200" y="2343566"/>
                </a:lnTo>
                <a:cubicBezTo>
                  <a:pt x="3697853" y="2343566"/>
                  <a:pt x="3746212" y="2391925"/>
                  <a:pt x="3746212" y="2451578"/>
                </a:cubicBezTo>
                <a:cubicBezTo>
                  <a:pt x="3746212" y="2511231"/>
                  <a:pt x="3697853" y="2559590"/>
                  <a:pt x="3638200" y="2559590"/>
                </a:cubicBezTo>
                <a:lnTo>
                  <a:pt x="3222208" y="2559590"/>
                </a:lnTo>
                <a:lnTo>
                  <a:pt x="3222208" y="2851476"/>
                </a:lnTo>
                <a:lnTo>
                  <a:pt x="3638200" y="2851476"/>
                </a:lnTo>
                <a:cubicBezTo>
                  <a:pt x="3697853" y="2851476"/>
                  <a:pt x="3746212" y="2899835"/>
                  <a:pt x="3746212" y="2959488"/>
                </a:cubicBezTo>
                <a:cubicBezTo>
                  <a:pt x="3746212" y="3019141"/>
                  <a:pt x="3697853" y="3067500"/>
                  <a:pt x="3638200" y="3067500"/>
                </a:cubicBezTo>
                <a:lnTo>
                  <a:pt x="3222208" y="3067500"/>
                </a:lnTo>
                <a:lnTo>
                  <a:pt x="3222208" y="3251696"/>
                </a:lnTo>
                <a:lnTo>
                  <a:pt x="2996040" y="3251696"/>
                </a:lnTo>
                <a:lnTo>
                  <a:pt x="2996040" y="3695380"/>
                </a:lnTo>
                <a:cubicBezTo>
                  <a:pt x="2996040" y="3755033"/>
                  <a:pt x="2947681" y="3803392"/>
                  <a:pt x="2888028" y="3803392"/>
                </a:cubicBezTo>
                <a:cubicBezTo>
                  <a:pt x="2828375" y="3803392"/>
                  <a:pt x="2780016" y="3755033"/>
                  <a:pt x="2780016" y="3695380"/>
                </a:cubicBezTo>
                <a:lnTo>
                  <a:pt x="2780016" y="3251696"/>
                </a:lnTo>
                <a:lnTo>
                  <a:pt x="2488130" y="3251696"/>
                </a:lnTo>
                <a:lnTo>
                  <a:pt x="2488130" y="3695380"/>
                </a:lnTo>
                <a:cubicBezTo>
                  <a:pt x="2488130" y="3755033"/>
                  <a:pt x="2439771" y="3803392"/>
                  <a:pt x="2380118" y="3803392"/>
                </a:cubicBezTo>
                <a:cubicBezTo>
                  <a:pt x="2320465" y="3803392"/>
                  <a:pt x="2272106" y="3755033"/>
                  <a:pt x="2272106" y="3695380"/>
                </a:cubicBezTo>
                <a:lnTo>
                  <a:pt x="2272106" y="3251696"/>
                </a:lnTo>
                <a:lnTo>
                  <a:pt x="1980220" y="3251696"/>
                </a:lnTo>
                <a:lnTo>
                  <a:pt x="1980220" y="3695380"/>
                </a:lnTo>
                <a:cubicBezTo>
                  <a:pt x="1980220" y="3755033"/>
                  <a:pt x="1931861" y="3803392"/>
                  <a:pt x="1872208" y="3803392"/>
                </a:cubicBezTo>
                <a:cubicBezTo>
                  <a:pt x="1812555" y="3803392"/>
                  <a:pt x="1764196" y="3755033"/>
                  <a:pt x="1764196" y="3695380"/>
                </a:cubicBezTo>
                <a:lnTo>
                  <a:pt x="1764196" y="3251696"/>
                </a:lnTo>
                <a:lnTo>
                  <a:pt x="1472310" y="3251696"/>
                </a:lnTo>
                <a:lnTo>
                  <a:pt x="1472310" y="3695380"/>
                </a:lnTo>
                <a:cubicBezTo>
                  <a:pt x="1472310" y="3755033"/>
                  <a:pt x="1423951" y="3803392"/>
                  <a:pt x="1364298" y="3803392"/>
                </a:cubicBezTo>
                <a:cubicBezTo>
                  <a:pt x="1304645" y="3803392"/>
                  <a:pt x="1256286" y="3755033"/>
                  <a:pt x="1256286" y="3695380"/>
                </a:cubicBezTo>
                <a:lnTo>
                  <a:pt x="1256286" y="3251696"/>
                </a:lnTo>
                <a:lnTo>
                  <a:pt x="964400" y="3251696"/>
                </a:lnTo>
                <a:lnTo>
                  <a:pt x="964400" y="3695380"/>
                </a:lnTo>
                <a:cubicBezTo>
                  <a:pt x="964400" y="3755033"/>
                  <a:pt x="916041" y="3803392"/>
                  <a:pt x="856388" y="3803392"/>
                </a:cubicBezTo>
                <a:cubicBezTo>
                  <a:pt x="796735" y="3803392"/>
                  <a:pt x="748376" y="3755033"/>
                  <a:pt x="748376" y="3695380"/>
                </a:cubicBezTo>
                <a:lnTo>
                  <a:pt x="748376" y="3251696"/>
                </a:lnTo>
                <a:lnTo>
                  <a:pt x="522208" y="3251696"/>
                </a:lnTo>
                <a:lnTo>
                  <a:pt x="522208" y="3067500"/>
                </a:lnTo>
                <a:lnTo>
                  <a:pt x="108012" y="3067500"/>
                </a:lnTo>
                <a:cubicBezTo>
                  <a:pt x="48359" y="3067500"/>
                  <a:pt x="0" y="3019141"/>
                  <a:pt x="0" y="2959488"/>
                </a:cubicBezTo>
                <a:cubicBezTo>
                  <a:pt x="0" y="2899835"/>
                  <a:pt x="48359" y="2851476"/>
                  <a:pt x="108012" y="2851476"/>
                </a:cubicBezTo>
                <a:lnTo>
                  <a:pt x="522208" y="2851476"/>
                </a:lnTo>
                <a:lnTo>
                  <a:pt x="522208" y="2559590"/>
                </a:lnTo>
                <a:lnTo>
                  <a:pt x="108012" y="2559590"/>
                </a:lnTo>
                <a:cubicBezTo>
                  <a:pt x="48359" y="2559590"/>
                  <a:pt x="0" y="2511231"/>
                  <a:pt x="0" y="2451578"/>
                </a:cubicBezTo>
                <a:cubicBezTo>
                  <a:pt x="0" y="2391925"/>
                  <a:pt x="48359" y="2343566"/>
                  <a:pt x="108012" y="2343566"/>
                </a:cubicBezTo>
                <a:lnTo>
                  <a:pt x="522208" y="2343566"/>
                </a:lnTo>
                <a:lnTo>
                  <a:pt x="522208" y="2051680"/>
                </a:lnTo>
                <a:lnTo>
                  <a:pt x="108012" y="2051680"/>
                </a:lnTo>
                <a:cubicBezTo>
                  <a:pt x="48359" y="2051680"/>
                  <a:pt x="0" y="2003321"/>
                  <a:pt x="0" y="1943668"/>
                </a:cubicBezTo>
                <a:cubicBezTo>
                  <a:pt x="0" y="1884015"/>
                  <a:pt x="48359" y="1835656"/>
                  <a:pt x="108012" y="1835656"/>
                </a:cubicBezTo>
                <a:lnTo>
                  <a:pt x="522208" y="1835656"/>
                </a:lnTo>
                <a:lnTo>
                  <a:pt x="522208" y="1543770"/>
                </a:lnTo>
                <a:lnTo>
                  <a:pt x="108012" y="1543770"/>
                </a:lnTo>
                <a:cubicBezTo>
                  <a:pt x="48359" y="1543770"/>
                  <a:pt x="0" y="1495411"/>
                  <a:pt x="0" y="1435758"/>
                </a:cubicBezTo>
                <a:cubicBezTo>
                  <a:pt x="0" y="1376105"/>
                  <a:pt x="48359" y="1327746"/>
                  <a:pt x="108012" y="1327746"/>
                </a:cubicBezTo>
                <a:lnTo>
                  <a:pt x="522208" y="1327746"/>
                </a:lnTo>
                <a:lnTo>
                  <a:pt x="522208" y="1035860"/>
                </a:lnTo>
                <a:lnTo>
                  <a:pt x="108012" y="1035860"/>
                </a:lnTo>
                <a:cubicBezTo>
                  <a:pt x="48359" y="1035860"/>
                  <a:pt x="0" y="987501"/>
                  <a:pt x="0" y="927848"/>
                </a:cubicBezTo>
                <a:cubicBezTo>
                  <a:pt x="0" y="868195"/>
                  <a:pt x="48359" y="819836"/>
                  <a:pt x="108012" y="819836"/>
                </a:cubicBezTo>
                <a:lnTo>
                  <a:pt x="522208" y="819836"/>
                </a:lnTo>
                <a:lnTo>
                  <a:pt x="522208" y="551696"/>
                </a:lnTo>
                <a:lnTo>
                  <a:pt x="748376" y="551696"/>
                </a:lnTo>
                <a:lnTo>
                  <a:pt x="748376" y="108012"/>
                </a:lnTo>
                <a:cubicBezTo>
                  <a:pt x="748376" y="48359"/>
                  <a:pt x="796735" y="0"/>
                  <a:pt x="8563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endParaRPr>
          </a:p>
        </p:txBody>
      </p:sp>
      <p:sp>
        <p:nvSpPr>
          <p:cNvPr id="49" name="Rounded Rectangle 36">
            <a:extLst>
              <a:ext uri="{FF2B5EF4-FFF2-40B4-BE49-F238E27FC236}">
                <a16:creationId xmlns:a16="http://schemas.microsoft.com/office/drawing/2014/main" id="{9720635A-85B8-4B2C-97D0-FE2240856DB5}"/>
              </a:ext>
            </a:extLst>
          </p:cNvPr>
          <p:cNvSpPr/>
          <p:nvPr/>
        </p:nvSpPr>
        <p:spPr>
          <a:xfrm>
            <a:off x="871351" y="3143056"/>
            <a:ext cx="219462" cy="219462"/>
          </a:xfrm>
          <a:custGeom>
            <a:avLst/>
            <a:gdLst/>
            <a:ahLst/>
            <a:cxnLst/>
            <a:rect l="l" t="t" r="r" b="b"/>
            <a:pathLst>
              <a:path w="3960440" h="3960000">
                <a:moveTo>
                  <a:pt x="2040553" y="2487578"/>
                </a:moveTo>
                <a:lnTo>
                  <a:pt x="2436788" y="2487578"/>
                </a:lnTo>
                <a:lnTo>
                  <a:pt x="2658362" y="2716282"/>
                </a:lnTo>
                <a:lnTo>
                  <a:pt x="2658362" y="2722019"/>
                </a:lnTo>
                <a:lnTo>
                  <a:pt x="3682589" y="2722019"/>
                </a:lnTo>
                <a:lnTo>
                  <a:pt x="3682589" y="2973647"/>
                </a:lnTo>
                <a:cubicBezTo>
                  <a:pt x="3682589" y="3329427"/>
                  <a:pt x="3403165" y="3617844"/>
                  <a:pt x="3058478" y="3617844"/>
                </a:cubicBezTo>
                <a:lnTo>
                  <a:pt x="2836348" y="3617844"/>
                </a:lnTo>
                <a:lnTo>
                  <a:pt x="2040553" y="2828984"/>
                </a:lnTo>
                <a:close/>
                <a:moveTo>
                  <a:pt x="2480470" y="2037646"/>
                </a:moveTo>
                <a:lnTo>
                  <a:pt x="3682589" y="2037646"/>
                </a:lnTo>
                <a:lnTo>
                  <a:pt x="3682589" y="2627897"/>
                </a:lnTo>
                <a:lnTo>
                  <a:pt x="2701691" y="2627897"/>
                </a:lnTo>
                <a:lnTo>
                  <a:pt x="2480470" y="2399556"/>
                </a:lnTo>
                <a:close/>
                <a:moveTo>
                  <a:pt x="277852" y="2032157"/>
                </a:moveTo>
                <a:lnTo>
                  <a:pt x="1469859" y="2032157"/>
                </a:lnTo>
                <a:lnTo>
                  <a:pt x="1469859" y="2433135"/>
                </a:lnTo>
                <a:lnTo>
                  <a:pt x="1243508" y="2665914"/>
                </a:lnTo>
                <a:lnTo>
                  <a:pt x="277852" y="2665914"/>
                </a:lnTo>
                <a:close/>
                <a:moveTo>
                  <a:pt x="1561047" y="1577230"/>
                </a:moveTo>
                <a:lnTo>
                  <a:pt x="2389282" y="1577230"/>
                </a:lnTo>
                <a:lnTo>
                  <a:pt x="2389282" y="2393455"/>
                </a:lnTo>
                <a:lnTo>
                  <a:pt x="2040553" y="2393455"/>
                </a:lnTo>
                <a:lnTo>
                  <a:pt x="2040553" y="2393242"/>
                </a:lnTo>
                <a:lnTo>
                  <a:pt x="1949365" y="2393242"/>
                </a:lnTo>
                <a:lnTo>
                  <a:pt x="1949365" y="2837263"/>
                </a:lnTo>
                <a:lnTo>
                  <a:pt x="1638253" y="3145665"/>
                </a:lnTo>
                <a:lnTo>
                  <a:pt x="1699845" y="3215109"/>
                </a:lnTo>
                <a:lnTo>
                  <a:pt x="1999134" y="2918427"/>
                </a:lnTo>
                <a:lnTo>
                  <a:pt x="2704701" y="3617844"/>
                </a:lnTo>
                <a:lnTo>
                  <a:pt x="1293570" y="3617844"/>
                </a:lnTo>
                <a:lnTo>
                  <a:pt x="1521789" y="3391613"/>
                </a:lnTo>
                <a:lnTo>
                  <a:pt x="1460198" y="3322169"/>
                </a:lnTo>
                <a:lnTo>
                  <a:pt x="1161922" y="3617844"/>
                </a:lnTo>
                <a:lnTo>
                  <a:pt x="901964" y="3617844"/>
                </a:lnTo>
                <a:cubicBezTo>
                  <a:pt x="557276" y="3617844"/>
                  <a:pt x="277852" y="3329427"/>
                  <a:pt x="277852" y="2973647"/>
                </a:cubicBezTo>
                <a:lnTo>
                  <a:pt x="277852" y="2760037"/>
                </a:lnTo>
                <a:lnTo>
                  <a:pt x="1277829" y="2760037"/>
                </a:lnTo>
                <a:lnTo>
                  <a:pt x="1277829" y="2756686"/>
                </a:lnTo>
                <a:lnTo>
                  <a:pt x="1281122" y="2760098"/>
                </a:lnTo>
                <a:lnTo>
                  <a:pt x="1550205" y="2483373"/>
                </a:lnTo>
                <a:lnTo>
                  <a:pt x="1561047" y="2483373"/>
                </a:lnTo>
                <a:close/>
                <a:moveTo>
                  <a:pt x="277852" y="1347784"/>
                </a:moveTo>
                <a:lnTo>
                  <a:pt x="1258750" y="1347784"/>
                </a:lnTo>
                <a:lnTo>
                  <a:pt x="1469859" y="1565687"/>
                </a:lnTo>
                <a:lnTo>
                  <a:pt x="1469859" y="1938035"/>
                </a:lnTo>
                <a:lnTo>
                  <a:pt x="277852" y="1938035"/>
                </a:lnTo>
                <a:close/>
                <a:moveTo>
                  <a:pt x="2716932" y="1309766"/>
                </a:moveTo>
                <a:lnTo>
                  <a:pt x="3682589" y="1309766"/>
                </a:lnTo>
                <a:lnTo>
                  <a:pt x="3682589" y="1943523"/>
                </a:lnTo>
                <a:lnTo>
                  <a:pt x="2480470" y="1943523"/>
                </a:lnTo>
                <a:lnTo>
                  <a:pt x="2480470" y="1552945"/>
                </a:lnTo>
                <a:close/>
                <a:moveTo>
                  <a:pt x="1271973" y="342156"/>
                </a:moveTo>
                <a:lnTo>
                  <a:pt x="2683108" y="342156"/>
                </a:lnTo>
                <a:lnTo>
                  <a:pt x="2481055" y="542449"/>
                </a:lnTo>
                <a:lnTo>
                  <a:pt x="2542646" y="611894"/>
                </a:lnTo>
                <a:lnTo>
                  <a:pt x="2814754" y="342156"/>
                </a:lnTo>
                <a:lnTo>
                  <a:pt x="3058478" y="342156"/>
                </a:lnTo>
                <a:cubicBezTo>
                  <a:pt x="3403165" y="342156"/>
                  <a:pt x="3682589" y="630573"/>
                  <a:pt x="3682589" y="986353"/>
                </a:cubicBezTo>
                <a:lnTo>
                  <a:pt x="3682589" y="1215643"/>
                </a:lnTo>
                <a:lnTo>
                  <a:pt x="2682612" y="1215643"/>
                </a:lnTo>
                <a:lnTo>
                  <a:pt x="2682612" y="1218994"/>
                </a:lnTo>
                <a:lnTo>
                  <a:pt x="2679318" y="1215582"/>
                </a:lnTo>
                <a:lnTo>
                  <a:pt x="2419183" y="1483107"/>
                </a:lnTo>
                <a:lnTo>
                  <a:pt x="2389282" y="1483107"/>
                </a:lnTo>
                <a:lnTo>
                  <a:pt x="2025002" y="1483107"/>
                </a:lnTo>
                <a:lnTo>
                  <a:pt x="2025002" y="1125027"/>
                </a:lnTo>
                <a:lnTo>
                  <a:pt x="2364590" y="788398"/>
                </a:lnTo>
                <a:lnTo>
                  <a:pt x="2302999" y="718953"/>
                </a:lnTo>
                <a:lnTo>
                  <a:pt x="1991052" y="1028180"/>
                </a:lnTo>
                <a:lnTo>
                  <a:pt x="1964027" y="1028180"/>
                </a:lnTo>
                <a:close/>
                <a:moveTo>
                  <a:pt x="901964" y="342156"/>
                </a:moveTo>
                <a:lnTo>
                  <a:pt x="1140326" y="342156"/>
                </a:lnTo>
                <a:lnTo>
                  <a:pt x="1933813" y="1128729"/>
                </a:lnTo>
                <a:lnTo>
                  <a:pt x="1933813" y="1483107"/>
                </a:lnTo>
                <a:lnTo>
                  <a:pt x="1561047" y="1483107"/>
                </a:lnTo>
                <a:lnTo>
                  <a:pt x="1561047" y="1479396"/>
                </a:lnTo>
                <a:lnTo>
                  <a:pt x="1515216" y="1479396"/>
                </a:lnTo>
                <a:lnTo>
                  <a:pt x="1302080" y="1259398"/>
                </a:lnTo>
                <a:lnTo>
                  <a:pt x="1302080" y="1253661"/>
                </a:lnTo>
                <a:lnTo>
                  <a:pt x="277852" y="1253661"/>
                </a:lnTo>
                <a:lnTo>
                  <a:pt x="277852" y="986353"/>
                </a:lnTo>
                <a:cubicBezTo>
                  <a:pt x="277852" y="630573"/>
                  <a:pt x="557276" y="342156"/>
                  <a:pt x="901964" y="342156"/>
                </a:cubicBezTo>
                <a:close/>
                <a:moveTo>
                  <a:pt x="600619" y="210035"/>
                </a:moveTo>
                <a:cubicBezTo>
                  <a:pt x="384918" y="210035"/>
                  <a:pt x="210058" y="384895"/>
                  <a:pt x="210058" y="600596"/>
                </a:cubicBezTo>
                <a:lnTo>
                  <a:pt x="210058" y="3359405"/>
                </a:lnTo>
                <a:cubicBezTo>
                  <a:pt x="210058" y="3575106"/>
                  <a:pt x="384918" y="3749966"/>
                  <a:pt x="600619" y="3749966"/>
                </a:cubicBezTo>
                <a:lnTo>
                  <a:pt x="3359821" y="3749966"/>
                </a:lnTo>
                <a:cubicBezTo>
                  <a:pt x="3575522" y="3749966"/>
                  <a:pt x="3750382" y="3575106"/>
                  <a:pt x="3750382" y="3359405"/>
                </a:cubicBezTo>
                <a:lnTo>
                  <a:pt x="3750382" y="600596"/>
                </a:lnTo>
                <a:cubicBezTo>
                  <a:pt x="3750382" y="384895"/>
                  <a:pt x="3575522" y="210035"/>
                  <a:pt x="3359821" y="210035"/>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endParaRPr>
          </a:p>
        </p:txBody>
      </p:sp>
      <p:sp>
        <p:nvSpPr>
          <p:cNvPr id="50" name="Rounded Rectangle 1">
            <a:extLst>
              <a:ext uri="{FF2B5EF4-FFF2-40B4-BE49-F238E27FC236}">
                <a16:creationId xmlns:a16="http://schemas.microsoft.com/office/drawing/2014/main" id="{773F6C5A-5997-4681-9081-57AFC27DD592}"/>
              </a:ext>
            </a:extLst>
          </p:cNvPr>
          <p:cNvSpPr>
            <a:spLocks noChangeAspect="1"/>
          </p:cNvSpPr>
          <p:nvPr/>
        </p:nvSpPr>
        <p:spPr>
          <a:xfrm>
            <a:off x="3210787" y="3143058"/>
            <a:ext cx="187540" cy="219461"/>
          </a:xfrm>
          <a:custGeom>
            <a:avLst/>
            <a:gdLst/>
            <a:ahLst/>
            <a:cxnLst/>
            <a:rect l="l" t="t" r="r" b="b"/>
            <a:pathLst>
              <a:path w="3384376" h="3960440">
                <a:moveTo>
                  <a:pt x="972100" y="3268048"/>
                </a:moveTo>
                <a:cubicBezTo>
                  <a:pt x="932335" y="3268048"/>
                  <a:pt x="900100" y="3300283"/>
                  <a:pt x="900100" y="3340048"/>
                </a:cubicBezTo>
                <a:cubicBezTo>
                  <a:pt x="900100" y="3379813"/>
                  <a:pt x="932335" y="3412048"/>
                  <a:pt x="972100" y="3412048"/>
                </a:cubicBezTo>
                <a:lnTo>
                  <a:pt x="2412276" y="3412048"/>
                </a:lnTo>
                <a:cubicBezTo>
                  <a:pt x="2452041" y="3412048"/>
                  <a:pt x="2484276" y="3379813"/>
                  <a:pt x="2484276" y="3340048"/>
                </a:cubicBezTo>
                <a:cubicBezTo>
                  <a:pt x="2484276" y="3300283"/>
                  <a:pt x="2452041" y="3268048"/>
                  <a:pt x="2412276" y="3268048"/>
                </a:cubicBezTo>
                <a:close/>
                <a:moveTo>
                  <a:pt x="972100" y="2907043"/>
                </a:moveTo>
                <a:cubicBezTo>
                  <a:pt x="932335" y="2907043"/>
                  <a:pt x="900100" y="2939278"/>
                  <a:pt x="900100" y="2979043"/>
                </a:cubicBezTo>
                <a:cubicBezTo>
                  <a:pt x="900100" y="3018808"/>
                  <a:pt x="932335" y="3051043"/>
                  <a:pt x="972100" y="3051043"/>
                </a:cubicBezTo>
                <a:lnTo>
                  <a:pt x="2412276" y="3051043"/>
                </a:lnTo>
                <a:cubicBezTo>
                  <a:pt x="2452041" y="3051043"/>
                  <a:pt x="2484276" y="3018808"/>
                  <a:pt x="2484276" y="2979043"/>
                </a:cubicBezTo>
                <a:cubicBezTo>
                  <a:pt x="2484276" y="2939278"/>
                  <a:pt x="2452041" y="2907043"/>
                  <a:pt x="2412276" y="2907043"/>
                </a:cubicBezTo>
                <a:close/>
                <a:moveTo>
                  <a:pt x="972100" y="2546038"/>
                </a:moveTo>
                <a:cubicBezTo>
                  <a:pt x="932335" y="2546038"/>
                  <a:pt x="900100" y="2578273"/>
                  <a:pt x="900100" y="2618038"/>
                </a:cubicBezTo>
                <a:cubicBezTo>
                  <a:pt x="900100" y="2657803"/>
                  <a:pt x="932335" y="2690038"/>
                  <a:pt x="972100" y="2690038"/>
                </a:cubicBezTo>
                <a:lnTo>
                  <a:pt x="2412276" y="2690038"/>
                </a:lnTo>
                <a:cubicBezTo>
                  <a:pt x="2452041" y="2690038"/>
                  <a:pt x="2484276" y="2657803"/>
                  <a:pt x="2484276" y="2618038"/>
                </a:cubicBezTo>
                <a:cubicBezTo>
                  <a:pt x="2484276" y="2578273"/>
                  <a:pt x="2452041" y="2546038"/>
                  <a:pt x="2412276" y="2546038"/>
                </a:cubicBezTo>
                <a:close/>
                <a:moveTo>
                  <a:pt x="972100" y="2185033"/>
                </a:moveTo>
                <a:cubicBezTo>
                  <a:pt x="932335" y="2185033"/>
                  <a:pt x="900100" y="2217268"/>
                  <a:pt x="900100" y="2257033"/>
                </a:cubicBezTo>
                <a:cubicBezTo>
                  <a:pt x="900100" y="2296798"/>
                  <a:pt x="932335" y="2329033"/>
                  <a:pt x="972100" y="2329033"/>
                </a:cubicBezTo>
                <a:lnTo>
                  <a:pt x="2412276" y="2329033"/>
                </a:lnTo>
                <a:cubicBezTo>
                  <a:pt x="2452041" y="2329033"/>
                  <a:pt x="2484276" y="2296798"/>
                  <a:pt x="2484276" y="2257033"/>
                </a:cubicBezTo>
                <a:cubicBezTo>
                  <a:pt x="2484276" y="2217268"/>
                  <a:pt x="2452041" y="2185033"/>
                  <a:pt x="2412276" y="2185033"/>
                </a:cubicBezTo>
                <a:close/>
                <a:moveTo>
                  <a:pt x="841537" y="1954564"/>
                </a:moveTo>
                <a:lnTo>
                  <a:pt x="2516747" y="1954564"/>
                </a:lnTo>
                <a:cubicBezTo>
                  <a:pt x="2669197" y="1954564"/>
                  <a:pt x="2792783" y="2078150"/>
                  <a:pt x="2792783" y="2230600"/>
                </a:cubicBezTo>
                <a:lnTo>
                  <a:pt x="2792783" y="3334712"/>
                </a:lnTo>
                <a:cubicBezTo>
                  <a:pt x="2792783" y="3487162"/>
                  <a:pt x="2669197" y="3610748"/>
                  <a:pt x="2516747" y="3610748"/>
                </a:cubicBezTo>
                <a:lnTo>
                  <a:pt x="841537" y="3610748"/>
                </a:lnTo>
                <a:cubicBezTo>
                  <a:pt x="689087" y="3610748"/>
                  <a:pt x="565501" y="3487162"/>
                  <a:pt x="565501" y="3334712"/>
                </a:cubicBezTo>
                <a:lnTo>
                  <a:pt x="565501" y="2230600"/>
                </a:lnTo>
                <a:cubicBezTo>
                  <a:pt x="565501" y="2078150"/>
                  <a:pt x="689087" y="1954564"/>
                  <a:pt x="841537" y="1954564"/>
                </a:cubicBezTo>
                <a:close/>
                <a:moveTo>
                  <a:pt x="744890" y="1859015"/>
                </a:moveTo>
                <a:cubicBezTo>
                  <a:pt x="574849" y="1859015"/>
                  <a:pt x="437004" y="1996860"/>
                  <a:pt x="437004" y="2166901"/>
                </a:cubicBezTo>
                <a:lnTo>
                  <a:pt x="437004" y="3398411"/>
                </a:lnTo>
                <a:cubicBezTo>
                  <a:pt x="437004" y="3568452"/>
                  <a:pt x="574849" y="3706297"/>
                  <a:pt x="744890" y="3706297"/>
                </a:cubicBezTo>
                <a:lnTo>
                  <a:pt x="2613394" y="3706297"/>
                </a:lnTo>
                <a:cubicBezTo>
                  <a:pt x="2783435" y="3706297"/>
                  <a:pt x="2921280" y="3568452"/>
                  <a:pt x="2921280" y="3398411"/>
                </a:cubicBezTo>
                <a:lnTo>
                  <a:pt x="2921280" y="2166901"/>
                </a:lnTo>
                <a:cubicBezTo>
                  <a:pt x="2921280" y="1996860"/>
                  <a:pt x="2783435" y="1859015"/>
                  <a:pt x="2613394" y="1859015"/>
                </a:cubicBezTo>
                <a:close/>
                <a:moveTo>
                  <a:pt x="469580" y="563704"/>
                </a:moveTo>
                <a:lnTo>
                  <a:pt x="469580" y="1047740"/>
                </a:lnTo>
                <a:lnTo>
                  <a:pt x="685604" y="1047740"/>
                </a:lnTo>
                <a:lnTo>
                  <a:pt x="685604" y="563704"/>
                </a:lnTo>
                <a:close/>
                <a:moveTo>
                  <a:pt x="2989860" y="347680"/>
                </a:moveTo>
                <a:lnTo>
                  <a:pt x="2989860" y="831716"/>
                </a:lnTo>
                <a:lnTo>
                  <a:pt x="3205884" y="831716"/>
                </a:lnTo>
                <a:lnTo>
                  <a:pt x="3205884" y="347680"/>
                </a:lnTo>
                <a:close/>
                <a:moveTo>
                  <a:pt x="2709828" y="347680"/>
                </a:moveTo>
                <a:lnTo>
                  <a:pt x="2709828" y="831716"/>
                </a:lnTo>
                <a:lnTo>
                  <a:pt x="2925852" y="831716"/>
                </a:lnTo>
                <a:lnTo>
                  <a:pt x="2925852" y="347680"/>
                </a:lnTo>
                <a:close/>
                <a:moveTo>
                  <a:pt x="2149766" y="347680"/>
                </a:moveTo>
                <a:lnTo>
                  <a:pt x="2149766" y="831716"/>
                </a:lnTo>
                <a:lnTo>
                  <a:pt x="2365790" y="831716"/>
                </a:lnTo>
                <a:lnTo>
                  <a:pt x="2365790" y="347680"/>
                </a:lnTo>
                <a:close/>
                <a:moveTo>
                  <a:pt x="1309673" y="347680"/>
                </a:moveTo>
                <a:lnTo>
                  <a:pt x="1309673" y="831716"/>
                </a:lnTo>
                <a:lnTo>
                  <a:pt x="1525697" y="831716"/>
                </a:lnTo>
                <a:lnTo>
                  <a:pt x="1525697" y="347680"/>
                </a:lnTo>
                <a:close/>
                <a:moveTo>
                  <a:pt x="749611" y="347680"/>
                </a:moveTo>
                <a:lnTo>
                  <a:pt x="749611" y="831716"/>
                </a:lnTo>
                <a:lnTo>
                  <a:pt x="965635" y="831716"/>
                </a:lnTo>
                <a:lnTo>
                  <a:pt x="965635" y="347680"/>
                </a:lnTo>
                <a:close/>
                <a:moveTo>
                  <a:pt x="2429797" y="183644"/>
                </a:moveTo>
                <a:lnTo>
                  <a:pt x="2429797" y="831716"/>
                </a:lnTo>
                <a:lnTo>
                  <a:pt x="2645821" y="831716"/>
                </a:lnTo>
                <a:lnTo>
                  <a:pt x="2645821" y="183644"/>
                </a:lnTo>
                <a:close/>
                <a:moveTo>
                  <a:pt x="1869735" y="183644"/>
                </a:moveTo>
                <a:lnTo>
                  <a:pt x="1869735" y="831716"/>
                </a:lnTo>
                <a:lnTo>
                  <a:pt x="2085759" y="831716"/>
                </a:lnTo>
                <a:lnTo>
                  <a:pt x="2085759" y="183644"/>
                </a:lnTo>
                <a:close/>
                <a:moveTo>
                  <a:pt x="1589704" y="183644"/>
                </a:moveTo>
                <a:lnTo>
                  <a:pt x="1589704" y="831716"/>
                </a:lnTo>
                <a:lnTo>
                  <a:pt x="1805728" y="831716"/>
                </a:lnTo>
                <a:lnTo>
                  <a:pt x="1805728" y="183644"/>
                </a:lnTo>
                <a:close/>
                <a:moveTo>
                  <a:pt x="1029642" y="183644"/>
                </a:moveTo>
                <a:lnTo>
                  <a:pt x="1029642" y="831716"/>
                </a:lnTo>
                <a:lnTo>
                  <a:pt x="1245666" y="831716"/>
                </a:lnTo>
                <a:lnTo>
                  <a:pt x="1245666" y="183644"/>
                </a:lnTo>
                <a:close/>
                <a:moveTo>
                  <a:pt x="833415" y="0"/>
                </a:moveTo>
                <a:lnTo>
                  <a:pt x="3201315" y="0"/>
                </a:lnTo>
                <a:cubicBezTo>
                  <a:pt x="3302417" y="0"/>
                  <a:pt x="3384376" y="81959"/>
                  <a:pt x="3384376" y="183061"/>
                </a:cubicBezTo>
                <a:lnTo>
                  <a:pt x="3384376" y="1119748"/>
                </a:lnTo>
                <a:lnTo>
                  <a:pt x="3190996" y="1119748"/>
                </a:lnTo>
                <a:lnTo>
                  <a:pt x="3190996" y="1664196"/>
                </a:lnTo>
                <a:lnTo>
                  <a:pt x="3384376" y="1664196"/>
                </a:lnTo>
                <a:lnTo>
                  <a:pt x="3384376" y="3777379"/>
                </a:lnTo>
                <a:cubicBezTo>
                  <a:pt x="3384376" y="3878481"/>
                  <a:pt x="3302417" y="3960440"/>
                  <a:pt x="3201315" y="3960440"/>
                </a:cubicBezTo>
                <a:lnTo>
                  <a:pt x="183061" y="3960440"/>
                </a:lnTo>
                <a:cubicBezTo>
                  <a:pt x="81959" y="3960440"/>
                  <a:pt x="0" y="3878481"/>
                  <a:pt x="0" y="3777379"/>
                </a:cubicBezTo>
                <a:lnTo>
                  <a:pt x="0" y="1477908"/>
                </a:lnTo>
                <a:lnTo>
                  <a:pt x="130324" y="1477908"/>
                </a:lnTo>
                <a:lnTo>
                  <a:pt x="130324" y="1189876"/>
                </a:lnTo>
                <a:lnTo>
                  <a:pt x="0" y="1189876"/>
                </a:lnTo>
                <a:lnTo>
                  <a:pt x="0" y="8334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endParaRPr>
          </a:p>
        </p:txBody>
      </p:sp>
      <p:sp>
        <p:nvSpPr>
          <p:cNvPr id="51" name="Oval 21">
            <a:extLst>
              <a:ext uri="{FF2B5EF4-FFF2-40B4-BE49-F238E27FC236}">
                <a16:creationId xmlns:a16="http://schemas.microsoft.com/office/drawing/2014/main" id="{78F26C9D-DA79-4DD7-AB01-84BEB8A71299}"/>
              </a:ext>
            </a:extLst>
          </p:cNvPr>
          <p:cNvSpPr/>
          <p:nvPr/>
        </p:nvSpPr>
        <p:spPr>
          <a:xfrm rot="20700000">
            <a:off x="3185604" y="4028501"/>
            <a:ext cx="237902" cy="208504"/>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grpSp>
        <p:nvGrpSpPr>
          <p:cNvPr id="52" name="Group 24">
            <a:extLst>
              <a:ext uri="{FF2B5EF4-FFF2-40B4-BE49-F238E27FC236}">
                <a16:creationId xmlns:a16="http://schemas.microsoft.com/office/drawing/2014/main" id="{E66422EC-A884-457F-9EA1-5094B8558755}"/>
              </a:ext>
            </a:extLst>
          </p:cNvPr>
          <p:cNvGrpSpPr/>
          <p:nvPr/>
        </p:nvGrpSpPr>
        <p:grpSpPr>
          <a:xfrm>
            <a:off x="866733" y="1931644"/>
            <a:ext cx="3309440" cy="690828"/>
            <a:chOff x="2079598" y="4257726"/>
            <a:chExt cx="2262901" cy="921104"/>
          </a:xfrm>
        </p:grpSpPr>
        <p:sp>
          <p:nvSpPr>
            <p:cNvPr id="53" name="TextBox 25">
              <a:extLst>
                <a:ext uri="{FF2B5EF4-FFF2-40B4-BE49-F238E27FC236}">
                  <a16:creationId xmlns:a16="http://schemas.microsoft.com/office/drawing/2014/main" id="{871E8C26-2347-4662-ABD5-078056E81C09}"/>
                </a:ext>
              </a:extLst>
            </p:cNvPr>
            <p:cNvSpPr txBox="1"/>
            <p:nvPr/>
          </p:nvSpPr>
          <p:spPr>
            <a:xfrm>
              <a:off x="2079598" y="4501722"/>
              <a:ext cx="2262901" cy="677108"/>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endParaRPr lang="ko-KR" altLang="en-US" sz="900" dirty="0">
                <a:solidFill>
                  <a:schemeClr val="tx1">
                    <a:lumMod val="75000"/>
                    <a:lumOff val="25000"/>
                  </a:schemeClr>
                </a:solidFill>
                <a:cs typeface="Arial" pitchFamily="34" charset="0"/>
              </a:endParaRPr>
            </a:p>
          </p:txBody>
        </p:sp>
        <p:sp>
          <p:nvSpPr>
            <p:cNvPr id="54" name="TextBox 26">
              <a:extLst>
                <a:ext uri="{FF2B5EF4-FFF2-40B4-BE49-F238E27FC236}">
                  <a16:creationId xmlns:a16="http://schemas.microsoft.com/office/drawing/2014/main" id="{2F3B0EFD-CED0-4F2C-BC0D-849B1A3C4077}"/>
                </a:ext>
              </a:extLst>
            </p:cNvPr>
            <p:cNvSpPr txBox="1"/>
            <p:nvPr/>
          </p:nvSpPr>
          <p:spPr>
            <a:xfrm>
              <a:off x="2079598" y="4257726"/>
              <a:ext cx="2262901" cy="307776"/>
            </a:xfrm>
            <a:prstGeom prst="rect">
              <a:avLst/>
            </a:prstGeom>
            <a:noFill/>
          </p:spPr>
          <p:txBody>
            <a:bodyPr wrap="square" rtlCol="0">
              <a:spAutoFit/>
            </a:bodyPr>
            <a:lstStyle/>
            <a:p>
              <a:r>
                <a:rPr lang="en-US" altLang="ko-KR" sz="900" b="1" dirty="0">
                  <a:solidFill>
                    <a:schemeClr val="tx1">
                      <a:lumMod val="75000"/>
                      <a:lumOff val="25000"/>
                    </a:schemeClr>
                  </a:solidFill>
                  <a:cs typeface="Arial" pitchFamily="34" charset="0"/>
                </a:rPr>
                <a:t>Content  Here</a:t>
              </a:r>
              <a:endParaRPr lang="ko-KR" altLang="en-US" sz="900" b="1" dirty="0">
                <a:solidFill>
                  <a:schemeClr val="tx1">
                    <a:lumMod val="75000"/>
                    <a:lumOff val="25000"/>
                  </a:schemeClr>
                </a:solidFill>
                <a:cs typeface="Arial" pitchFamily="34" charset="0"/>
              </a:endParaRPr>
            </a:p>
          </p:txBody>
        </p:sp>
      </p:grpSp>
      <p:sp>
        <p:nvSpPr>
          <p:cNvPr id="123" name="Text Placeholder 1">
            <a:extLst>
              <a:ext uri="{FF2B5EF4-FFF2-40B4-BE49-F238E27FC236}">
                <a16:creationId xmlns:a16="http://schemas.microsoft.com/office/drawing/2014/main" id="{206381AD-4C2B-4745-99B1-0BBCE6131A71}"/>
              </a:ext>
            </a:extLst>
          </p:cNvPr>
          <p:cNvSpPr txBox="1">
            <a:spLocks/>
          </p:cNvSpPr>
          <p:nvPr/>
        </p:nvSpPr>
        <p:spPr>
          <a:xfrm>
            <a:off x="153248" y="362622"/>
            <a:ext cx="8679898" cy="5431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latin typeface="Arial Black" panose="020B0A04020102020204" pitchFamily="34" charset="0"/>
              </a:rPr>
              <a:t>INVESTIGATION</a:t>
            </a:r>
          </a:p>
        </p:txBody>
      </p:sp>
      <p:sp>
        <p:nvSpPr>
          <p:cNvPr id="56" name="Parallelogram 21">
            <a:extLst>
              <a:ext uri="{FF2B5EF4-FFF2-40B4-BE49-F238E27FC236}">
                <a16:creationId xmlns:a16="http://schemas.microsoft.com/office/drawing/2014/main" id="{096BC34C-15C5-465E-B5A7-B4C8C96972BE}"/>
              </a:ext>
            </a:extLst>
          </p:cNvPr>
          <p:cNvSpPr/>
          <p:nvPr/>
        </p:nvSpPr>
        <p:spPr>
          <a:xfrm flipH="1">
            <a:off x="153247" y="-3443"/>
            <a:ext cx="2386013" cy="1539134"/>
          </a:xfrm>
          <a:prstGeom prst="parallelogram">
            <a:avLst>
              <a:gd name="adj" fmla="val 925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Imagen 2">
            <a:extLst>
              <a:ext uri="{FF2B5EF4-FFF2-40B4-BE49-F238E27FC236}">
                <a16:creationId xmlns:a16="http://schemas.microsoft.com/office/drawing/2014/main" id="{4AAB6615-F051-425B-BA8C-6A5526C4FA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899" b="11692"/>
          <a:stretch/>
        </p:blipFill>
        <p:spPr>
          <a:xfrm>
            <a:off x="5657839" y="1651342"/>
            <a:ext cx="3309440" cy="3202889"/>
          </a:xfrm>
          <a:prstGeom prst="rect">
            <a:avLst/>
          </a:prstGeom>
        </p:spPr>
      </p:pic>
    </p:spTree>
    <p:extLst>
      <p:ext uri="{BB962C8B-B14F-4D97-AF65-F5344CB8AC3E}">
        <p14:creationId xmlns:p14="http://schemas.microsoft.com/office/powerpoint/2010/main" val="1304080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 name="Text Placeholder 1"/>
          <p:cNvSpPr txBox="1">
            <a:spLocks/>
          </p:cNvSpPr>
          <p:nvPr/>
        </p:nvSpPr>
        <p:spPr>
          <a:xfrm>
            <a:off x="320677" y="403225"/>
            <a:ext cx="8679898" cy="543185"/>
          </a:xfrm>
          <a:prstGeom prst="rect">
            <a:avLst/>
          </a:prstGeom>
        </p:spPr>
        <p:txBody>
          <a:bodyPr anchor="ctr">
            <a:noAutofit/>
          </a:bodyP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17">
              <a:spcBef>
                <a:spcPts val="750"/>
              </a:spcBef>
              <a:defRPr/>
            </a:pPr>
            <a:r>
              <a:rPr lang="en-US" sz="4000" b="1" dirty="0">
                <a:latin typeface="Arial"/>
                <a:ea typeface="Arial Unicode MS"/>
              </a:rPr>
              <a:t>Infographic Style</a:t>
            </a:r>
          </a:p>
        </p:txBody>
      </p:sp>
      <p:grpSp>
        <p:nvGrpSpPr>
          <p:cNvPr id="1544" name="Group 8">
            <a:extLst>
              <a:ext uri="{FF2B5EF4-FFF2-40B4-BE49-F238E27FC236}">
                <a16:creationId xmlns:a16="http://schemas.microsoft.com/office/drawing/2014/main" id="{B94EC125-50E4-4863-8ED6-8820C6D03697}"/>
              </a:ext>
            </a:extLst>
          </p:cNvPr>
          <p:cNvGrpSpPr/>
          <p:nvPr/>
        </p:nvGrpSpPr>
        <p:grpSpPr>
          <a:xfrm>
            <a:off x="571651" y="3430905"/>
            <a:ext cx="1444974" cy="1444197"/>
            <a:chOff x="910640" y="3206805"/>
            <a:chExt cx="1527408" cy="1925596"/>
          </a:xfrm>
        </p:grpSpPr>
        <p:sp>
          <p:nvSpPr>
            <p:cNvPr id="1545" name="TextBox 9">
              <a:extLst>
                <a:ext uri="{FF2B5EF4-FFF2-40B4-BE49-F238E27FC236}">
                  <a16:creationId xmlns:a16="http://schemas.microsoft.com/office/drawing/2014/main" id="{354E63C6-1E0F-4E39-BD38-DB62391B91E6}"/>
                </a:ext>
              </a:extLst>
            </p:cNvPr>
            <p:cNvSpPr txBox="1"/>
            <p:nvPr/>
          </p:nvSpPr>
          <p:spPr>
            <a:xfrm>
              <a:off x="910640" y="3206805"/>
              <a:ext cx="1527408" cy="307776"/>
            </a:xfrm>
            <a:prstGeom prst="rect">
              <a:avLst/>
            </a:prstGeom>
            <a:noFill/>
          </p:spPr>
          <p:txBody>
            <a:bodyPr wrap="square" rtlCol="0" anchor="ctr">
              <a:spAutoFit/>
            </a:bodyPr>
            <a:lstStyle/>
            <a:p>
              <a:r>
                <a:rPr lang="en-US" altLang="ko-KR" sz="900" b="1" dirty="0">
                  <a:solidFill>
                    <a:srgbClr val="73503F"/>
                  </a:solidFill>
                  <a:cs typeface="Arial" pitchFamily="34" charset="0"/>
                </a:rPr>
                <a:t>Content  Here</a:t>
              </a:r>
              <a:endParaRPr lang="ko-KR" altLang="en-US" sz="900" b="1" dirty="0">
                <a:solidFill>
                  <a:srgbClr val="73503F"/>
                </a:solidFill>
                <a:cs typeface="Arial" pitchFamily="34" charset="0"/>
              </a:endParaRPr>
            </a:p>
          </p:txBody>
        </p:sp>
        <p:sp>
          <p:nvSpPr>
            <p:cNvPr id="1546" name="TextBox 10">
              <a:extLst>
                <a:ext uri="{FF2B5EF4-FFF2-40B4-BE49-F238E27FC236}">
                  <a16:creationId xmlns:a16="http://schemas.microsoft.com/office/drawing/2014/main" id="{821B0CF3-F339-4E0C-80FA-64CF4A5BFADD}"/>
                </a:ext>
              </a:extLst>
            </p:cNvPr>
            <p:cNvSpPr txBox="1"/>
            <p:nvPr/>
          </p:nvSpPr>
          <p:spPr>
            <a:xfrm>
              <a:off x="910640" y="3531962"/>
              <a:ext cx="1527408" cy="1600439"/>
            </a:xfrm>
            <a:prstGeom prst="rect">
              <a:avLst/>
            </a:prstGeom>
            <a:noFill/>
          </p:spPr>
          <p:txBody>
            <a:bodyPr wrap="square" rtlCol="0">
              <a:spAutoFit/>
            </a:bodyPr>
            <a:lstStyle/>
            <a:p>
              <a:r>
                <a:rPr lang="en-US" altLang="ko-KR" sz="900" dirty="0">
                  <a:solidFill>
                    <a:srgbClr val="73503F"/>
                  </a:solidFill>
                  <a:cs typeface="Arial" pitchFamily="34" charset="0"/>
                </a:rPr>
                <a:t>Get a modern PowerPoint  Presentation that is beautifully designed. hope and I believe that this Template will your Time. Easy to change colors, photos and Text. </a:t>
              </a:r>
              <a:endParaRPr lang="ko-KR" altLang="en-US" sz="900" dirty="0">
                <a:solidFill>
                  <a:srgbClr val="73503F"/>
                </a:solidFill>
                <a:cs typeface="Arial" pitchFamily="34" charset="0"/>
              </a:endParaRPr>
            </a:p>
          </p:txBody>
        </p:sp>
      </p:grpSp>
      <p:grpSp>
        <p:nvGrpSpPr>
          <p:cNvPr id="1547" name="Group 8">
            <a:extLst>
              <a:ext uri="{FF2B5EF4-FFF2-40B4-BE49-F238E27FC236}">
                <a16:creationId xmlns:a16="http://schemas.microsoft.com/office/drawing/2014/main" id="{B94EC125-50E4-4863-8ED6-8820C6D03697}"/>
              </a:ext>
            </a:extLst>
          </p:cNvPr>
          <p:cNvGrpSpPr/>
          <p:nvPr/>
        </p:nvGrpSpPr>
        <p:grpSpPr>
          <a:xfrm>
            <a:off x="7286776" y="1717145"/>
            <a:ext cx="1444974" cy="1444197"/>
            <a:chOff x="910640" y="3206805"/>
            <a:chExt cx="1527408" cy="1925596"/>
          </a:xfrm>
        </p:grpSpPr>
        <p:sp>
          <p:nvSpPr>
            <p:cNvPr id="1548" name="TextBox 9">
              <a:extLst>
                <a:ext uri="{FF2B5EF4-FFF2-40B4-BE49-F238E27FC236}">
                  <a16:creationId xmlns:a16="http://schemas.microsoft.com/office/drawing/2014/main" id="{354E63C6-1E0F-4E39-BD38-DB62391B91E6}"/>
                </a:ext>
              </a:extLst>
            </p:cNvPr>
            <p:cNvSpPr txBox="1"/>
            <p:nvPr/>
          </p:nvSpPr>
          <p:spPr>
            <a:xfrm>
              <a:off x="910640" y="3206805"/>
              <a:ext cx="1527408" cy="307776"/>
            </a:xfrm>
            <a:prstGeom prst="rect">
              <a:avLst/>
            </a:prstGeom>
            <a:noFill/>
          </p:spPr>
          <p:txBody>
            <a:bodyPr wrap="square" rtlCol="0" anchor="ctr">
              <a:spAutoFit/>
            </a:bodyPr>
            <a:lstStyle/>
            <a:p>
              <a:pPr algn="r"/>
              <a:r>
                <a:rPr lang="en-US" altLang="ko-KR" sz="900" b="1" dirty="0">
                  <a:solidFill>
                    <a:srgbClr val="73503F"/>
                  </a:solidFill>
                  <a:cs typeface="Arial" pitchFamily="34" charset="0"/>
                </a:rPr>
                <a:t>Content  Here</a:t>
              </a:r>
              <a:endParaRPr lang="ko-KR" altLang="en-US" sz="900" b="1" dirty="0">
                <a:solidFill>
                  <a:srgbClr val="73503F"/>
                </a:solidFill>
                <a:cs typeface="Arial" pitchFamily="34" charset="0"/>
              </a:endParaRPr>
            </a:p>
          </p:txBody>
        </p:sp>
        <p:sp>
          <p:nvSpPr>
            <p:cNvPr id="1549" name="TextBox 10">
              <a:extLst>
                <a:ext uri="{FF2B5EF4-FFF2-40B4-BE49-F238E27FC236}">
                  <a16:creationId xmlns:a16="http://schemas.microsoft.com/office/drawing/2014/main" id="{821B0CF3-F339-4E0C-80FA-64CF4A5BFADD}"/>
                </a:ext>
              </a:extLst>
            </p:cNvPr>
            <p:cNvSpPr txBox="1"/>
            <p:nvPr/>
          </p:nvSpPr>
          <p:spPr>
            <a:xfrm>
              <a:off x="910640" y="3531962"/>
              <a:ext cx="1527408" cy="1600439"/>
            </a:xfrm>
            <a:prstGeom prst="rect">
              <a:avLst/>
            </a:prstGeom>
            <a:noFill/>
          </p:spPr>
          <p:txBody>
            <a:bodyPr wrap="square" rtlCol="0">
              <a:spAutoFit/>
            </a:bodyPr>
            <a:lstStyle/>
            <a:p>
              <a:pPr algn="r"/>
              <a:r>
                <a:rPr lang="en-US" altLang="ko-KR" sz="900" dirty="0">
                  <a:solidFill>
                    <a:srgbClr val="73503F"/>
                  </a:solidFill>
                  <a:cs typeface="Arial" pitchFamily="34" charset="0"/>
                </a:rPr>
                <a:t>Get a modern PowerPoint  Presentation that is beautifully designed. hope and I believe that this Template will your Time. Easy to change colors, photos and Text. </a:t>
              </a:r>
              <a:endParaRPr lang="ko-KR" altLang="en-US" sz="900" dirty="0">
                <a:solidFill>
                  <a:srgbClr val="73503F"/>
                </a:solidFill>
                <a:cs typeface="Arial" pitchFamily="34" charset="0"/>
              </a:endParaRPr>
            </a:p>
          </p:txBody>
        </p:sp>
      </p:grpSp>
      <p:grpSp>
        <p:nvGrpSpPr>
          <p:cNvPr id="1550" name="Group 8">
            <a:extLst>
              <a:ext uri="{FF2B5EF4-FFF2-40B4-BE49-F238E27FC236}">
                <a16:creationId xmlns:a16="http://schemas.microsoft.com/office/drawing/2014/main" id="{B94EC125-50E4-4863-8ED6-8820C6D03697}"/>
              </a:ext>
            </a:extLst>
          </p:cNvPr>
          <p:cNvGrpSpPr/>
          <p:nvPr/>
        </p:nvGrpSpPr>
        <p:grpSpPr>
          <a:xfrm>
            <a:off x="7286776" y="3430905"/>
            <a:ext cx="1444974" cy="1444197"/>
            <a:chOff x="910640" y="3206805"/>
            <a:chExt cx="1527408" cy="1925596"/>
          </a:xfrm>
        </p:grpSpPr>
        <p:sp>
          <p:nvSpPr>
            <p:cNvPr id="1551" name="TextBox 9">
              <a:extLst>
                <a:ext uri="{FF2B5EF4-FFF2-40B4-BE49-F238E27FC236}">
                  <a16:creationId xmlns:a16="http://schemas.microsoft.com/office/drawing/2014/main" id="{354E63C6-1E0F-4E39-BD38-DB62391B91E6}"/>
                </a:ext>
              </a:extLst>
            </p:cNvPr>
            <p:cNvSpPr txBox="1"/>
            <p:nvPr/>
          </p:nvSpPr>
          <p:spPr>
            <a:xfrm>
              <a:off x="910640" y="3206805"/>
              <a:ext cx="1527408" cy="307776"/>
            </a:xfrm>
            <a:prstGeom prst="rect">
              <a:avLst/>
            </a:prstGeom>
            <a:noFill/>
          </p:spPr>
          <p:txBody>
            <a:bodyPr wrap="square" rtlCol="0" anchor="ctr">
              <a:spAutoFit/>
            </a:bodyPr>
            <a:lstStyle/>
            <a:p>
              <a:pPr algn="r"/>
              <a:r>
                <a:rPr lang="en-US" altLang="ko-KR" sz="900" b="1" dirty="0">
                  <a:solidFill>
                    <a:srgbClr val="73503F"/>
                  </a:solidFill>
                  <a:cs typeface="Arial" pitchFamily="34" charset="0"/>
                </a:rPr>
                <a:t>Content  Here</a:t>
              </a:r>
              <a:endParaRPr lang="ko-KR" altLang="en-US" sz="900" b="1" dirty="0">
                <a:solidFill>
                  <a:srgbClr val="73503F"/>
                </a:solidFill>
                <a:cs typeface="Arial" pitchFamily="34" charset="0"/>
              </a:endParaRPr>
            </a:p>
          </p:txBody>
        </p:sp>
        <p:sp>
          <p:nvSpPr>
            <p:cNvPr id="1552" name="TextBox 10">
              <a:extLst>
                <a:ext uri="{FF2B5EF4-FFF2-40B4-BE49-F238E27FC236}">
                  <a16:creationId xmlns:a16="http://schemas.microsoft.com/office/drawing/2014/main" id="{821B0CF3-F339-4E0C-80FA-64CF4A5BFADD}"/>
                </a:ext>
              </a:extLst>
            </p:cNvPr>
            <p:cNvSpPr txBox="1"/>
            <p:nvPr/>
          </p:nvSpPr>
          <p:spPr>
            <a:xfrm>
              <a:off x="910640" y="3531962"/>
              <a:ext cx="1527408" cy="1600439"/>
            </a:xfrm>
            <a:prstGeom prst="rect">
              <a:avLst/>
            </a:prstGeom>
            <a:noFill/>
          </p:spPr>
          <p:txBody>
            <a:bodyPr wrap="square" rtlCol="0">
              <a:spAutoFit/>
            </a:bodyPr>
            <a:lstStyle/>
            <a:p>
              <a:pPr algn="r"/>
              <a:r>
                <a:rPr lang="en-US" altLang="ko-KR" sz="900" dirty="0">
                  <a:solidFill>
                    <a:srgbClr val="73503F"/>
                  </a:solidFill>
                  <a:cs typeface="Arial" pitchFamily="34" charset="0"/>
                </a:rPr>
                <a:t>Get a modern PowerPoint  Presentation that is beautifully designed. hope and I believe that this Template will your Time. Easy to change colors, photos and Text. </a:t>
              </a:r>
              <a:endParaRPr lang="ko-KR" altLang="en-US" sz="900" dirty="0">
                <a:solidFill>
                  <a:srgbClr val="73503F"/>
                </a:solidFill>
                <a:cs typeface="Arial" pitchFamily="34" charset="0"/>
              </a:endParaRPr>
            </a:p>
          </p:txBody>
        </p:sp>
      </p:grpSp>
      <p:grpSp>
        <p:nvGrpSpPr>
          <p:cNvPr id="1553" name="Group 8">
            <a:extLst>
              <a:ext uri="{FF2B5EF4-FFF2-40B4-BE49-F238E27FC236}">
                <a16:creationId xmlns:a16="http://schemas.microsoft.com/office/drawing/2014/main" id="{B94EC125-50E4-4863-8ED6-8820C6D03697}"/>
              </a:ext>
            </a:extLst>
          </p:cNvPr>
          <p:cNvGrpSpPr/>
          <p:nvPr/>
        </p:nvGrpSpPr>
        <p:grpSpPr>
          <a:xfrm>
            <a:off x="569198" y="1669972"/>
            <a:ext cx="1444974" cy="1444197"/>
            <a:chOff x="910640" y="3206805"/>
            <a:chExt cx="1527408" cy="1925596"/>
          </a:xfrm>
        </p:grpSpPr>
        <p:sp>
          <p:nvSpPr>
            <p:cNvPr id="1554" name="TextBox 9">
              <a:extLst>
                <a:ext uri="{FF2B5EF4-FFF2-40B4-BE49-F238E27FC236}">
                  <a16:creationId xmlns:a16="http://schemas.microsoft.com/office/drawing/2014/main" id="{354E63C6-1E0F-4E39-BD38-DB62391B91E6}"/>
                </a:ext>
              </a:extLst>
            </p:cNvPr>
            <p:cNvSpPr txBox="1"/>
            <p:nvPr/>
          </p:nvSpPr>
          <p:spPr>
            <a:xfrm>
              <a:off x="910640" y="3206805"/>
              <a:ext cx="1527408" cy="307776"/>
            </a:xfrm>
            <a:prstGeom prst="rect">
              <a:avLst/>
            </a:prstGeom>
            <a:noFill/>
          </p:spPr>
          <p:txBody>
            <a:bodyPr wrap="square" rtlCol="0" anchor="ctr">
              <a:spAutoFit/>
            </a:bodyPr>
            <a:lstStyle/>
            <a:p>
              <a:r>
                <a:rPr lang="en-US" altLang="ko-KR" sz="900" b="1" dirty="0">
                  <a:solidFill>
                    <a:srgbClr val="73503F"/>
                  </a:solidFill>
                  <a:cs typeface="Arial" pitchFamily="34" charset="0"/>
                </a:rPr>
                <a:t>Content  Here</a:t>
              </a:r>
              <a:endParaRPr lang="ko-KR" altLang="en-US" sz="900" b="1" dirty="0">
                <a:solidFill>
                  <a:srgbClr val="73503F"/>
                </a:solidFill>
                <a:cs typeface="Arial" pitchFamily="34" charset="0"/>
              </a:endParaRPr>
            </a:p>
          </p:txBody>
        </p:sp>
        <p:sp>
          <p:nvSpPr>
            <p:cNvPr id="1555" name="TextBox 10">
              <a:extLst>
                <a:ext uri="{FF2B5EF4-FFF2-40B4-BE49-F238E27FC236}">
                  <a16:creationId xmlns:a16="http://schemas.microsoft.com/office/drawing/2014/main" id="{821B0CF3-F339-4E0C-80FA-64CF4A5BFADD}"/>
                </a:ext>
              </a:extLst>
            </p:cNvPr>
            <p:cNvSpPr txBox="1"/>
            <p:nvPr/>
          </p:nvSpPr>
          <p:spPr>
            <a:xfrm>
              <a:off x="910640" y="3531962"/>
              <a:ext cx="1527408" cy="1600439"/>
            </a:xfrm>
            <a:prstGeom prst="rect">
              <a:avLst/>
            </a:prstGeom>
            <a:noFill/>
          </p:spPr>
          <p:txBody>
            <a:bodyPr wrap="square" rtlCol="0">
              <a:spAutoFit/>
            </a:bodyPr>
            <a:lstStyle/>
            <a:p>
              <a:r>
                <a:rPr lang="en-US" altLang="ko-KR" sz="900" dirty="0">
                  <a:solidFill>
                    <a:srgbClr val="73503F"/>
                  </a:solidFill>
                  <a:cs typeface="Arial" pitchFamily="34" charset="0"/>
                </a:rPr>
                <a:t>Get a modern PowerPoint  Presentation that is beautifully designed. hope and I believe that this Template will your Time. Easy to change colors, photos and Text. </a:t>
              </a:r>
              <a:endParaRPr lang="ko-KR" altLang="en-US" sz="900" dirty="0">
                <a:solidFill>
                  <a:srgbClr val="73503F"/>
                </a:solidFill>
                <a:cs typeface="Arial" pitchFamily="34" charset="0"/>
              </a:endParaRPr>
            </a:p>
          </p:txBody>
        </p:sp>
      </p:grpSp>
      <p:cxnSp>
        <p:nvCxnSpPr>
          <p:cNvPr id="7" name="Conector angular 6"/>
          <p:cNvCxnSpPr/>
          <p:nvPr/>
        </p:nvCxnSpPr>
        <p:spPr>
          <a:xfrm>
            <a:off x="1835696" y="1785388"/>
            <a:ext cx="1224136" cy="1074394"/>
          </a:xfrm>
          <a:prstGeom prst="bentConnector3">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angular 8"/>
          <p:cNvCxnSpPr/>
          <p:nvPr/>
        </p:nvCxnSpPr>
        <p:spPr>
          <a:xfrm rot="10800000" flipV="1">
            <a:off x="6247166" y="1832560"/>
            <a:ext cx="917123" cy="902779"/>
          </a:xfrm>
          <a:prstGeom prst="bentConnector3">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angular 10"/>
          <p:cNvCxnSpPr/>
          <p:nvPr/>
        </p:nvCxnSpPr>
        <p:spPr>
          <a:xfrm>
            <a:off x="1835696" y="3546321"/>
            <a:ext cx="864096" cy="728616"/>
          </a:xfrm>
          <a:prstGeom prst="bentConnector3">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p:cNvCxnSpPr/>
          <p:nvPr/>
        </p:nvCxnSpPr>
        <p:spPr>
          <a:xfrm rot="10800000" flipV="1">
            <a:off x="6516216" y="3546320"/>
            <a:ext cx="936104" cy="686539"/>
          </a:xfrm>
          <a:prstGeom prst="bentConnector3">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upo 23">
            <a:extLst>
              <a:ext uri="{FF2B5EF4-FFF2-40B4-BE49-F238E27FC236}">
                <a16:creationId xmlns:a16="http://schemas.microsoft.com/office/drawing/2014/main" id="{DFC58537-FFF3-47B8-A1AD-BC25CFC0734D}"/>
              </a:ext>
            </a:extLst>
          </p:cNvPr>
          <p:cNvGrpSpPr/>
          <p:nvPr/>
        </p:nvGrpSpPr>
        <p:grpSpPr>
          <a:xfrm flipH="1">
            <a:off x="-1" y="0"/>
            <a:ext cx="1691899" cy="1468727"/>
            <a:chOff x="7267732" y="-2"/>
            <a:chExt cx="1876268" cy="1628776"/>
          </a:xfrm>
        </p:grpSpPr>
        <p:sp>
          <p:nvSpPr>
            <p:cNvPr id="25" name="Right Triangle 3">
              <a:extLst>
                <a:ext uri="{FF2B5EF4-FFF2-40B4-BE49-F238E27FC236}">
                  <a16:creationId xmlns:a16="http://schemas.microsoft.com/office/drawing/2014/main" id="{A2B451BC-B8B2-48A6-A579-216172120046}"/>
                </a:ext>
              </a:extLst>
            </p:cNvPr>
            <p:cNvSpPr/>
            <p:nvPr/>
          </p:nvSpPr>
          <p:spPr>
            <a:xfrm rot="10800000">
              <a:off x="7267732" y="-2"/>
              <a:ext cx="1876268" cy="1628776"/>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reeform: Shape 2">
              <a:extLst>
                <a:ext uri="{FF2B5EF4-FFF2-40B4-BE49-F238E27FC236}">
                  <a16:creationId xmlns:a16="http://schemas.microsoft.com/office/drawing/2014/main" id="{2A23345D-C3D5-4281-9F96-FC16FC7A4C55}"/>
                </a:ext>
              </a:extLst>
            </p:cNvPr>
            <p:cNvSpPr/>
            <p:nvPr/>
          </p:nvSpPr>
          <p:spPr>
            <a:xfrm>
              <a:off x="7556826" y="320176"/>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 name="Grupo 26">
            <a:extLst>
              <a:ext uri="{FF2B5EF4-FFF2-40B4-BE49-F238E27FC236}">
                <a16:creationId xmlns:a16="http://schemas.microsoft.com/office/drawing/2014/main" id="{66D0ED92-E987-45BD-8EC0-3AB3F1F0C407}"/>
              </a:ext>
            </a:extLst>
          </p:cNvPr>
          <p:cNvGrpSpPr/>
          <p:nvPr/>
        </p:nvGrpSpPr>
        <p:grpSpPr>
          <a:xfrm>
            <a:off x="7267732" y="-2"/>
            <a:ext cx="1876268" cy="1628776"/>
            <a:chOff x="7267732" y="-2"/>
            <a:chExt cx="1876268" cy="1628776"/>
          </a:xfrm>
        </p:grpSpPr>
        <p:sp>
          <p:nvSpPr>
            <p:cNvPr id="28" name="Right Triangle 3">
              <a:extLst>
                <a:ext uri="{FF2B5EF4-FFF2-40B4-BE49-F238E27FC236}">
                  <a16:creationId xmlns:a16="http://schemas.microsoft.com/office/drawing/2014/main" id="{81D6DCDC-9ED2-4DA0-9CCC-1ED284955E80}"/>
                </a:ext>
              </a:extLst>
            </p:cNvPr>
            <p:cNvSpPr/>
            <p:nvPr/>
          </p:nvSpPr>
          <p:spPr>
            <a:xfrm rot="10800000">
              <a:off x="7267732" y="-2"/>
              <a:ext cx="1876268" cy="1628776"/>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Freeform: Shape 2">
              <a:extLst>
                <a:ext uri="{FF2B5EF4-FFF2-40B4-BE49-F238E27FC236}">
                  <a16:creationId xmlns:a16="http://schemas.microsoft.com/office/drawing/2014/main" id="{B88CE3ED-FCF6-48EF-8C47-2F4A59CDE2F3}"/>
                </a:ext>
              </a:extLst>
            </p:cNvPr>
            <p:cNvSpPr/>
            <p:nvPr/>
          </p:nvSpPr>
          <p:spPr>
            <a:xfrm>
              <a:off x="7556826" y="320176"/>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 name="Imagen 2">
            <a:extLst>
              <a:ext uri="{FF2B5EF4-FFF2-40B4-BE49-F238E27FC236}">
                <a16:creationId xmlns:a16="http://schemas.microsoft.com/office/drawing/2014/main" id="{CD0796AE-4A0F-4434-AE24-5D2106E1D5E5}"/>
              </a:ext>
            </a:extLst>
          </p:cNvPr>
          <p:cNvPicPr>
            <a:picLocks noChangeAspect="1"/>
          </p:cNvPicPr>
          <p:nvPr/>
        </p:nvPicPr>
        <p:blipFill rotWithShape="1">
          <a:blip r:embed="rId3">
            <a:extLst>
              <a:ext uri="{28A0092B-C50C-407E-A947-70E740481C1C}">
                <a14:useLocalDpi xmlns:a14="http://schemas.microsoft.com/office/drawing/2010/main" val="0"/>
              </a:ext>
            </a:extLst>
          </a:blip>
          <a:srcRect l="54167" t="12153" r="22208" b="14527"/>
          <a:stretch/>
        </p:blipFill>
        <p:spPr>
          <a:xfrm>
            <a:off x="3486117" y="1451558"/>
            <a:ext cx="2171765" cy="3926144"/>
          </a:xfrm>
          <a:prstGeom prst="rect">
            <a:avLst/>
          </a:prstGeom>
        </p:spPr>
      </p:pic>
    </p:spTree>
    <p:extLst>
      <p:ext uri="{BB962C8B-B14F-4D97-AF65-F5344CB8AC3E}">
        <p14:creationId xmlns:p14="http://schemas.microsoft.com/office/powerpoint/2010/main" val="4140521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A9C254EA-56F1-4521-8F36-CF6D11A7A8E8}"/>
              </a:ext>
            </a:extLst>
          </p:cNvPr>
          <p:cNvSpPr/>
          <p:nvPr/>
        </p:nvSpPr>
        <p:spPr>
          <a:xfrm>
            <a:off x="2472807" y="3967076"/>
            <a:ext cx="2025000" cy="756084"/>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18" name="Rectangle 117">
            <a:extLst>
              <a:ext uri="{FF2B5EF4-FFF2-40B4-BE49-F238E27FC236}">
                <a16:creationId xmlns:a16="http://schemas.microsoft.com/office/drawing/2014/main" id="{8E9F72B9-BD30-4C8D-86A5-237BDFC24DD4}"/>
              </a:ext>
            </a:extLst>
          </p:cNvPr>
          <p:cNvSpPr/>
          <p:nvPr/>
        </p:nvSpPr>
        <p:spPr>
          <a:xfrm>
            <a:off x="1406687" y="3002005"/>
            <a:ext cx="2025000" cy="756084"/>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19" name="Rectangle 118">
            <a:extLst>
              <a:ext uri="{FF2B5EF4-FFF2-40B4-BE49-F238E27FC236}">
                <a16:creationId xmlns:a16="http://schemas.microsoft.com/office/drawing/2014/main" id="{B9031CAF-7CB5-466B-AB0F-F2BB70D10A5F}"/>
              </a:ext>
            </a:extLst>
          </p:cNvPr>
          <p:cNvSpPr/>
          <p:nvPr/>
        </p:nvSpPr>
        <p:spPr>
          <a:xfrm>
            <a:off x="1123191" y="3097761"/>
            <a:ext cx="564572" cy="5645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20" name="Rectangle 119">
            <a:extLst>
              <a:ext uri="{FF2B5EF4-FFF2-40B4-BE49-F238E27FC236}">
                <a16:creationId xmlns:a16="http://schemas.microsoft.com/office/drawing/2014/main" id="{AC4AD281-D5B1-4B55-813A-E5E8F69EB32F}"/>
              </a:ext>
            </a:extLst>
          </p:cNvPr>
          <p:cNvSpPr/>
          <p:nvPr/>
        </p:nvSpPr>
        <p:spPr>
          <a:xfrm>
            <a:off x="2189883" y="4062833"/>
            <a:ext cx="564572" cy="5645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121" name="Group 120">
            <a:extLst>
              <a:ext uri="{FF2B5EF4-FFF2-40B4-BE49-F238E27FC236}">
                <a16:creationId xmlns:a16="http://schemas.microsoft.com/office/drawing/2014/main" id="{914E3993-3BD5-41FA-8F94-A5EEF3B264C6}"/>
              </a:ext>
            </a:extLst>
          </p:cNvPr>
          <p:cNvGrpSpPr/>
          <p:nvPr/>
        </p:nvGrpSpPr>
        <p:grpSpPr>
          <a:xfrm>
            <a:off x="1769442" y="3040551"/>
            <a:ext cx="1573716" cy="692217"/>
            <a:chOff x="3131840" y="2204864"/>
            <a:chExt cx="3096344" cy="922956"/>
          </a:xfrm>
        </p:grpSpPr>
        <p:sp>
          <p:nvSpPr>
            <p:cNvPr id="122" name="TextBox 121">
              <a:extLst>
                <a:ext uri="{FF2B5EF4-FFF2-40B4-BE49-F238E27FC236}">
                  <a16:creationId xmlns:a16="http://schemas.microsoft.com/office/drawing/2014/main" id="{8BCE9DA7-98C8-45CE-8495-264F81C74EE7}"/>
                </a:ext>
              </a:extLst>
            </p:cNvPr>
            <p:cNvSpPr txBox="1"/>
            <p:nvPr/>
          </p:nvSpPr>
          <p:spPr>
            <a:xfrm>
              <a:off x="3131840" y="2204864"/>
              <a:ext cx="3096344" cy="307776"/>
            </a:xfrm>
            <a:prstGeom prst="rect">
              <a:avLst/>
            </a:prstGeom>
            <a:noFill/>
          </p:spPr>
          <p:txBody>
            <a:bodyPr wrap="square" rtlCol="0" anchor="ctr">
              <a:spAutoFit/>
            </a:bodyPr>
            <a:lstStyle/>
            <a:p>
              <a:r>
                <a:rPr lang="en-US" altLang="ko-KR" sz="900" b="1" dirty="0">
                  <a:solidFill>
                    <a:schemeClr val="tx1">
                      <a:lumMod val="75000"/>
                      <a:lumOff val="25000"/>
                    </a:schemeClr>
                  </a:solidFill>
                  <a:latin typeface="Arial" pitchFamily="34" charset="0"/>
                  <a:cs typeface="Arial" pitchFamily="34" charset="0"/>
                </a:rPr>
                <a:t>Content  Here</a:t>
              </a:r>
              <a:endParaRPr lang="ko-KR" altLang="en-US" sz="900" b="1" dirty="0">
                <a:solidFill>
                  <a:schemeClr val="tx1">
                    <a:lumMod val="75000"/>
                    <a:lumOff val="25000"/>
                  </a:schemeClr>
                </a:solidFill>
                <a:latin typeface="Arial" pitchFamily="34" charset="0"/>
                <a:cs typeface="Arial" pitchFamily="34" charset="0"/>
              </a:endParaRPr>
            </a:p>
          </p:txBody>
        </p:sp>
        <p:sp>
          <p:nvSpPr>
            <p:cNvPr id="123" name="TextBox 122">
              <a:extLst>
                <a:ext uri="{FF2B5EF4-FFF2-40B4-BE49-F238E27FC236}">
                  <a16:creationId xmlns:a16="http://schemas.microsoft.com/office/drawing/2014/main" id="{461F678E-0F78-4747-A5F3-D93C91C1027E}"/>
                </a:ext>
              </a:extLst>
            </p:cNvPr>
            <p:cNvSpPr txBox="1"/>
            <p:nvPr/>
          </p:nvSpPr>
          <p:spPr>
            <a:xfrm>
              <a:off x="3131840" y="2450712"/>
              <a:ext cx="3096344" cy="677108"/>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Get a modern PowerPoint  Presentation that is beautifully designed.</a:t>
              </a:r>
              <a:endParaRPr lang="ko-KR" altLang="en-US" sz="900" dirty="0">
                <a:solidFill>
                  <a:schemeClr val="tx1">
                    <a:lumMod val="75000"/>
                    <a:lumOff val="25000"/>
                  </a:schemeClr>
                </a:solidFill>
                <a:latin typeface="Arial" pitchFamily="34" charset="0"/>
                <a:cs typeface="Arial" pitchFamily="34" charset="0"/>
              </a:endParaRPr>
            </a:p>
          </p:txBody>
        </p:sp>
      </p:grpSp>
      <p:grpSp>
        <p:nvGrpSpPr>
          <p:cNvPr id="124" name="Group 123">
            <a:extLst>
              <a:ext uri="{FF2B5EF4-FFF2-40B4-BE49-F238E27FC236}">
                <a16:creationId xmlns:a16="http://schemas.microsoft.com/office/drawing/2014/main" id="{404428E6-B56B-473A-8E22-BB24FAB49EDF}"/>
              </a:ext>
            </a:extLst>
          </p:cNvPr>
          <p:cNvGrpSpPr/>
          <p:nvPr/>
        </p:nvGrpSpPr>
        <p:grpSpPr>
          <a:xfrm>
            <a:off x="2854932" y="3999798"/>
            <a:ext cx="1573716" cy="692217"/>
            <a:chOff x="3131840" y="2204864"/>
            <a:chExt cx="3096344" cy="922956"/>
          </a:xfrm>
        </p:grpSpPr>
        <p:sp>
          <p:nvSpPr>
            <p:cNvPr id="125" name="TextBox 124">
              <a:extLst>
                <a:ext uri="{FF2B5EF4-FFF2-40B4-BE49-F238E27FC236}">
                  <a16:creationId xmlns:a16="http://schemas.microsoft.com/office/drawing/2014/main" id="{578D3CBE-1183-4F19-BD17-FBA50FA0BE66}"/>
                </a:ext>
              </a:extLst>
            </p:cNvPr>
            <p:cNvSpPr txBox="1"/>
            <p:nvPr/>
          </p:nvSpPr>
          <p:spPr>
            <a:xfrm>
              <a:off x="3131840" y="2204864"/>
              <a:ext cx="3096344" cy="307776"/>
            </a:xfrm>
            <a:prstGeom prst="rect">
              <a:avLst/>
            </a:prstGeom>
            <a:noFill/>
          </p:spPr>
          <p:txBody>
            <a:bodyPr wrap="square" rtlCol="0" anchor="ctr">
              <a:spAutoFit/>
            </a:bodyPr>
            <a:lstStyle/>
            <a:p>
              <a:r>
                <a:rPr lang="en-US" altLang="ko-KR" sz="900" b="1" dirty="0">
                  <a:solidFill>
                    <a:schemeClr val="tx1">
                      <a:lumMod val="75000"/>
                      <a:lumOff val="25000"/>
                    </a:schemeClr>
                  </a:solidFill>
                  <a:latin typeface="Arial" pitchFamily="34" charset="0"/>
                  <a:cs typeface="Arial" pitchFamily="34" charset="0"/>
                </a:rPr>
                <a:t>Content  Here</a:t>
              </a:r>
              <a:endParaRPr lang="ko-KR" altLang="en-US" sz="900" b="1" dirty="0">
                <a:solidFill>
                  <a:schemeClr val="tx1">
                    <a:lumMod val="75000"/>
                    <a:lumOff val="25000"/>
                  </a:schemeClr>
                </a:solidFill>
                <a:latin typeface="Arial" pitchFamily="34" charset="0"/>
                <a:cs typeface="Arial" pitchFamily="34" charset="0"/>
              </a:endParaRPr>
            </a:p>
          </p:txBody>
        </p:sp>
        <p:sp>
          <p:nvSpPr>
            <p:cNvPr id="126" name="TextBox 125">
              <a:extLst>
                <a:ext uri="{FF2B5EF4-FFF2-40B4-BE49-F238E27FC236}">
                  <a16:creationId xmlns:a16="http://schemas.microsoft.com/office/drawing/2014/main" id="{8CB2A318-7FE3-4EF3-A2A5-4ADF2C4C2255}"/>
                </a:ext>
              </a:extLst>
            </p:cNvPr>
            <p:cNvSpPr txBox="1"/>
            <p:nvPr/>
          </p:nvSpPr>
          <p:spPr>
            <a:xfrm>
              <a:off x="3131840" y="2450712"/>
              <a:ext cx="3096344" cy="677108"/>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Get a modern PowerPoint  Presentation that is beautifully designed.</a:t>
              </a:r>
              <a:endParaRPr lang="ko-KR" altLang="en-US" sz="900" dirty="0">
                <a:solidFill>
                  <a:schemeClr val="tx1">
                    <a:lumMod val="75000"/>
                    <a:lumOff val="25000"/>
                  </a:schemeClr>
                </a:solidFill>
                <a:latin typeface="Arial" pitchFamily="34" charset="0"/>
                <a:cs typeface="Arial" pitchFamily="34" charset="0"/>
              </a:endParaRPr>
            </a:p>
          </p:txBody>
        </p:sp>
      </p:grpSp>
      <p:sp>
        <p:nvSpPr>
          <p:cNvPr id="127" name="Donut 39">
            <a:extLst>
              <a:ext uri="{FF2B5EF4-FFF2-40B4-BE49-F238E27FC236}">
                <a16:creationId xmlns:a16="http://schemas.microsoft.com/office/drawing/2014/main" id="{74C71813-AF44-4079-A90A-14A8F9908A3F}"/>
              </a:ext>
            </a:extLst>
          </p:cNvPr>
          <p:cNvSpPr/>
          <p:nvPr/>
        </p:nvSpPr>
        <p:spPr>
          <a:xfrm>
            <a:off x="2337807" y="4209430"/>
            <a:ext cx="270000" cy="27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28" name="Oval 21">
            <a:extLst>
              <a:ext uri="{FF2B5EF4-FFF2-40B4-BE49-F238E27FC236}">
                <a16:creationId xmlns:a16="http://schemas.microsoft.com/office/drawing/2014/main" id="{803213C8-47FA-44EA-95DB-82517FCA6FCE}"/>
              </a:ext>
            </a:extLst>
          </p:cNvPr>
          <p:cNvSpPr>
            <a:spLocks noChangeAspect="1"/>
          </p:cNvSpPr>
          <p:nvPr/>
        </p:nvSpPr>
        <p:spPr>
          <a:xfrm>
            <a:off x="1275297" y="3257851"/>
            <a:ext cx="252557" cy="25466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129" name="TextBox 128">
            <a:extLst>
              <a:ext uri="{FF2B5EF4-FFF2-40B4-BE49-F238E27FC236}">
                <a16:creationId xmlns:a16="http://schemas.microsoft.com/office/drawing/2014/main" id="{87124D55-FD0C-452F-A1DA-DE80079F529F}"/>
              </a:ext>
            </a:extLst>
          </p:cNvPr>
          <p:cNvSpPr txBox="1"/>
          <p:nvPr/>
        </p:nvSpPr>
        <p:spPr>
          <a:xfrm>
            <a:off x="512758" y="448813"/>
            <a:ext cx="5123442" cy="646331"/>
          </a:xfrm>
          <a:prstGeom prst="rect">
            <a:avLst/>
          </a:prstGeom>
          <a:noFill/>
        </p:spPr>
        <p:txBody>
          <a:bodyPr wrap="square" rtlCol="0" anchor="ctr">
            <a:spAutoFit/>
          </a:bodyPr>
          <a:lstStyle/>
          <a:p>
            <a:r>
              <a:rPr lang="en-US" altLang="ko-KR" sz="3600" b="1" dirty="0">
                <a:cs typeface="Arial" pitchFamily="34" charset="0"/>
              </a:rPr>
              <a:t>AWESOME </a:t>
            </a:r>
            <a:r>
              <a:rPr lang="en-GB" altLang="ko-KR" sz="3600" b="1" dirty="0">
                <a:cs typeface="Arial" pitchFamily="34" charset="0"/>
              </a:rPr>
              <a:t>S</a:t>
            </a:r>
            <a:r>
              <a:rPr lang="en-US" altLang="ko-KR" sz="3600" b="1" dirty="0">
                <a:cs typeface="Arial" pitchFamily="34" charset="0"/>
              </a:rPr>
              <a:t>LIDE</a:t>
            </a:r>
            <a:endParaRPr lang="ko-KR" altLang="en-US" sz="3600" b="1" dirty="0">
              <a:cs typeface="Arial" pitchFamily="34" charset="0"/>
            </a:endParaRPr>
          </a:p>
        </p:txBody>
      </p:sp>
      <p:grpSp>
        <p:nvGrpSpPr>
          <p:cNvPr id="132" name="그룹 93">
            <a:extLst>
              <a:ext uri="{FF2B5EF4-FFF2-40B4-BE49-F238E27FC236}">
                <a16:creationId xmlns:a16="http://schemas.microsoft.com/office/drawing/2014/main" id="{AB84BC91-AAB6-44C8-9457-EB4E539513A0}"/>
              </a:ext>
            </a:extLst>
          </p:cNvPr>
          <p:cNvGrpSpPr/>
          <p:nvPr/>
        </p:nvGrpSpPr>
        <p:grpSpPr>
          <a:xfrm>
            <a:off x="459398" y="1349453"/>
            <a:ext cx="3545271" cy="1339470"/>
            <a:chOff x="3944163" y="900937"/>
            <a:chExt cx="2236571" cy="1785961"/>
          </a:xfrm>
        </p:grpSpPr>
        <p:sp>
          <p:nvSpPr>
            <p:cNvPr id="133" name="TextBox 132">
              <a:extLst>
                <a:ext uri="{FF2B5EF4-FFF2-40B4-BE49-F238E27FC236}">
                  <a16:creationId xmlns:a16="http://schemas.microsoft.com/office/drawing/2014/main" id="{E541A606-6AC0-4193-8F06-3D50FCBA79B6}"/>
                </a:ext>
              </a:extLst>
            </p:cNvPr>
            <p:cNvSpPr txBox="1"/>
            <p:nvPr/>
          </p:nvSpPr>
          <p:spPr>
            <a:xfrm>
              <a:off x="3944164" y="1271126"/>
              <a:ext cx="2236570" cy="1415772"/>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a:t>
              </a:r>
            </a:p>
            <a:p>
              <a:endParaRPr lang="en-US" altLang="ko-KR" sz="900" dirty="0">
                <a:solidFill>
                  <a:schemeClr val="tx1">
                    <a:lumMod val="75000"/>
                    <a:lumOff val="25000"/>
                  </a:schemeClr>
                </a:solidFill>
                <a:cs typeface="Arial" pitchFamily="34" charset="0"/>
              </a:endParaRPr>
            </a:p>
            <a:p>
              <a:r>
                <a:rPr lang="en-US" altLang="ko-KR" sz="900" dirty="0">
                  <a:solidFill>
                    <a:schemeClr val="tx1">
                      <a:lumMod val="75000"/>
                      <a:lumOff val="25000"/>
                    </a:schemeClr>
                  </a:solidFill>
                  <a:cs typeface="Arial" pitchFamily="34" charset="0"/>
                </a:rPr>
                <a:t>You can simply impress your audience and add a unique zing and appeal to your Presentations.</a:t>
              </a:r>
              <a:r>
                <a:rPr lang="ko-KR" altLang="en-US" sz="900" dirty="0">
                  <a:solidFill>
                    <a:schemeClr val="tx1">
                      <a:lumMod val="75000"/>
                      <a:lumOff val="25000"/>
                    </a:schemeClr>
                  </a:solidFill>
                  <a:cs typeface="Arial" pitchFamily="34" charset="0"/>
                </a:rPr>
                <a:t> </a:t>
              </a:r>
              <a:r>
                <a:rPr lang="en-US" altLang="ko-KR" sz="900" dirty="0">
                  <a:solidFill>
                    <a:schemeClr val="tx1">
                      <a:lumMod val="75000"/>
                      <a:lumOff val="25000"/>
                    </a:schemeClr>
                  </a:solidFill>
                  <a:cs typeface="Arial" pitchFamily="34" charset="0"/>
                </a:rPr>
                <a:t>I hope and I believe that this Template will your Time, Money and Reputation. </a:t>
              </a:r>
            </a:p>
          </p:txBody>
        </p:sp>
        <p:sp>
          <p:nvSpPr>
            <p:cNvPr id="134" name="TextBox 133">
              <a:extLst>
                <a:ext uri="{FF2B5EF4-FFF2-40B4-BE49-F238E27FC236}">
                  <a16:creationId xmlns:a16="http://schemas.microsoft.com/office/drawing/2014/main" id="{88037B17-6200-4AAA-8BFB-77571754371B}"/>
                </a:ext>
              </a:extLst>
            </p:cNvPr>
            <p:cNvSpPr txBox="1"/>
            <p:nvPr/>
          </p:nvSpPr>
          <p:spPr>
            <a:xfrm>
              <a:off x="3944163" y="900937"/>
              <a:ext cx="2236570" cy="369332"/>
            </a:xfrm>
            <a:prstGeom prst="rect">
              <a:avLst/>
            </a:prstGeom>
            <a:noFill/>
          </p:spPr>
          <p:txBody>
            <a:bodyPr wrap="square" rtlCol="0">
              <a:spAutoFit/>
            </a:bodyPr>
            <a:lstStyle/>
            <a:p>
              <a:r>
                <a:rPr lang="en-US" altLang="ko-KR" sz="1200" b="1" dirty="0">
                  <a:solidFill>
                    <a:schemeClr val="bg1">
                      <a:lumMod val="50000"/>
                    </a:schemeClr>
                  </a:solidFill>
                  <a:cs typeface="Arial" pitchFamily="34" charset="0"/>
                </a:rPr>
                <a:t>Simple PowerPoint Presentation</a:t>
              </a:r>
              <a:endParaRPr lang="ko-KR" altLang="en-US" sz="1200" b="1" dirty="0">
                <a:solidFill>
                  <a:schemeClr val="bg1">
                    <a:lumMod val="50000"/>
                  </a:schemeClr>
                </a:solidFill>
                <a:cs typeface="Arial" pitchFamily="34" charset="0"/>
              </a:endParaRPr>
            </a:p>
          </p:txBody>
        </p:sp>
      </p:grpSp>
      <p:sp>
        <p:nvSpPr>
          <p:cNvPr id="33" name="Right Triangle 3">
            <a:extLst>
              <a:ext uri="{FF2B5EF4-FFF2-40B4-BE49-F238E27FC236}">
                <a16:creationId xmlns:a16="http://schemas.microsoft.com/office/drawing/2014/main" id="{F1F27F01-4E05-4DA7-AEA7-132D7E41BC53}"/>
              </a:ext>
            </a:extLst>
          </p:cNvPr>
          <p:cNvSpPr/>
          <p:nvPr/>
        </p:nvSpPr>
        <p:spPr>
          <a:xfrm>
            <a:off x="-27854" y="4302651"/>
            <a:ext cx="971912" cy="843711"/>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9" name="Grupo 28">
            <a:extLst>
              <a:ext uri="{FF2B5EF4-FFF2-40B4-BE49-F238E27FC236}">
                <a16:creationId xmlns:a16="http://schemas.microsoft.com/office/drawing/2014/main" id="{65EE2819-EB1F-424A-88DC-C9879A4528AF}"/>
              </a:ext>
            </a:extLst>
          </p:cNvPr>
          <p:cNvGrpSpPr/>
          <p:nvPr/>
        </p:nvGrpSpPr>
        <p:grpSpPr>
          <a:xfrm>
            <a:off x="7267732" y="-2"/>
            <a:ext cx="1876268" cy="1628776"/>
            <a:chOff x="7267732" y="-2"/>
            <a:chExt cx="1876268" cy="1628776"/>
          </a:xfrm>
        </p:grpSpPr>
        <p:sp>
          <p:nvSpPr>
            <p:cNvPr id="30" name="Right Triangle 3">
              <a:extLst>
                <a:ext uri="{FF2B5EF4-FFF2-40B4-BE49-F238E27FC236}">
                  <a16:creationId xmlns:a16="http://schemas.microsoft.com/office/drawing/2014/main" id="{ED2E2827-0CB0-4D4C-9384-B17971457027}"/>
                </a:ext>
              </a:extLst>
            </p:cNvPr>
            <p:cNvSpPr/>
            <p:nvPr/>
          </p:nvSpPr>
          <p:spPr>
            <a:xfrm rot="10800000">
              <a:off x="7267732" y="-2"/>
              <a:ext cx="1876268" cy="1628776"/>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Freeform: Shape 2">
              <a:extLst>
                <a:ext uri="{FF2B5EF4-FFF2-40B4-BE49-F238E27FC236}">
                  <a16:creationId xmlns:a16="http://schemas.microsoft.com/office/drawing/2014/main" id="{CF3B7239-E4FF-47B7-8A8E-4A0BC43071B6}"/>
                </a:ext>
              </a:extLst>
            </p:cNvPr>
            <p:cNvSpPr/>
            <p:nvPr/>
          </p:nvSpPr>
          <p:spPr>
            <a:xfrm>
              <a:off x="7556826" y="320176"/>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 name="Elipse 3">
            <a:extLst>
              <a:ext uri="{FF2B5EF4-FFF2-40B4-BE49-F238E27FC236}">
                <a16:creationId xmlns:a16="http://schemas.microsoft.com/office/drawing/2014/main" id="{97C5B76F-A853-48A0-8214-C7E4B0927A27}"/>
              </a:ext>
            </a:extLst>
          </p:cNvPr>
          <p:cNvSpPr/>
          <p:nvPr/>
        </p:nvSpPr>
        <p:spPr>
          <a:xfrm>
            <a:off x="4828513" y="1066210"/>
            <a:ext cx="3631474" cy="3631474"/>
          </a:xfrm>
          <a:prstGeom prst="ellipse">
            <a:avLst/>
          </a:prstGeom>
          <a:blipFill>
            <a:blip r:embed="rId3"/>
            <a:stretch>
              <a:fillRect l="-3532" r="-35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34231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anim calcmode="lin" valueType="num">
                                      <p:cBhvr>
                                        <p:cTn id="8" dur="500" fill="hold"/>
                                        <p:tgtEl>
                                          <p:spTgt spid="132"/>
                                        </p:tgtEl>
                                        <p:attrNameLst>
                                          <p:attrName>ppt_x</p:attrName>
                                        </p:attrNameLst>
                                      </p:cBhvr>
                                      <p:tavLst>
                                        <p:tav tm="0">
                                          <p:val>
                                            <p:strVal val="#ppt_x"/>
                                          </p:val>
                                        </p:tav>
                                        <p:tav tm="100000">
                                          <p:val>
                                            <p:strVal val="#ppt_x"/>
                                          </p:val>
                                        </p:tav>
                                      </p:tavLst>
                                    </p:anim>
                                    <p:anim calcmode="lin" valueType="num">
                                      <p:cBhvr>
                                        <p:cTn id="9" dur="5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riángulo isósceles 16">
            <a:extLst>
              <a:ext uri="{FF2B5EF4-FFF2-40B4-BE49-F238E27FC236}">
                <a16:creationId xmlns:a16="http://schemas.microsoft.com/office/drawing/2014/main" id="{EDAF166F-4C3F-483B-9A2E-27532535F91A}"/>
              </a:ext>
            </a:extLst>
          </p:cNvPr>
          <p:cNvSpPr/>
          <p:nvPr/>
        </p:nvSpPr>
        <p:spPr>
          <a:xfrm>
            <a:off x="5534863" y="2749659"/>
            <a:ext cx="2500077" cy="241039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Rectangle 1">
            <a:extLst>
              <a:ext uri="{FF2B5EF4-FFF2-40B4-BE49-F238E27FC236}">
                <a16:creationId xmlns:a16="http://schemas.microsoft.com/office/drawing/2014/main" id="{29EAB501-DAC3-4A55-A55C-A9B7A36E1199}"/>
              </a:ext>
            </a:extLst>
          </p:cNvPr>
          <p:cNvSpPr/>
          <p:nvPr/>
        </p:nvSpPr>
        <p:spPr>
          <a:xfrm>
            <a:off x="149381" y="118828"/>
            <a:ext cx="4277763" cy="4888871"/>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그룹 9">
            <a:extLst>
              <a:ext uri="{FF2B5EF4-FFF2-40B4-BE49-F238E27FC236}">
                <a16:creationId xmlns:a16="http://schemas.microsoft.com/office/drawing/2014/main" id="{1734BFDE-0610-4898-BC8A-74C7EF63268D}"/>
              </a:ext>
            </a:extLst>
          </p:cNvPr>
          <p:cNvGrpSpPr/>
          <p:nvPr/>
        </p:nvGrpSpPr>
        <p:grpSpPr>
          <a:xfrm>
            <a:off x="530660" y="2085965"/>
            <a:ext cx="3384478" cy="1003056"/>
            <a:chOff x="4932040" y="2168305"/>
            <a:chExt cx="4029507" cy="1337406"/>
          </a:xfrm>
        </p:grpSpPr>
        <p:sp>
          <p:nvSpPr>
            <p:cNvPr id="4" name="TextBox 3">
              <a:extLst>
                <a:ext uri="{FF2B5EF4-FFF2-40B4-BE49-F238E27FC236}">
                  <a16:creationId xmlns:a16="http://schemas.microsoft.com/office/drawing/2014/main" id="{DC194CDD-648A-411F-8BE6-E51B61D61C2B}"/>
                </a:ext>
              </a:extLst>
            </p:cNvPr>
            <p:cNvSpPr txBox="1"/>
            <p:nvPr/>
          </p:nvSpPr>
          <p:spPr>
            <a:xfrm>
              <a:off x="4932040" y="2168305"/>
              <a:ext cx="4029507" cy="553997"/>
            </a:xfrm>
            <a:prstGeom prst="rect">
              <a:avLst/>
            </a:prstGeom>
            <a:noFill/>
          </p:spPr>
          <p:txBody>
            <a:bodyPr wrap="square" rtlCol="0" anchor="ctr">
              <a:spAutoFit/>
            </a:bodyPr>
            <a:lstStyle/>
            <a:p>
              <a:r>
                <a:rPr lang="en-US" altLang="ko-KR" sz="2100" b="1" dirty="0">
                  <a:solidFill>
                    <a:schemeClr val="bg1"/>
                  </a:solidFill>
                </a:rPr>
                <a:t>Content A</a:t>
              </a:r>
              <a:endParaRPr lang="ko-KR" altLang="en-US" sz="2100" b="1" dirty="0">
                <a:solidFill>
                  <a:schemeClr val="bg1"/>
                </a:solidFill>
              </a:endParaRPr>
            </a:p>
          </p:txBody>
        </p:sp>
        <p:sp>
          <p:nvSpPr>
            <p:cNvPr id="5" name="TextBox 4">
              <a:extLst>
                <a:ext uri="{FF2B5EF4-FFF2-40B4-BE49-F238E27FC236}">
                  <a16:creationId xmlns:a16="http://schemas.microsoft.com/office/drawing/2014/main" id="{73175D77-4221-4572-9CA3-210E6717130F}"/>
                </a:ext>
              </a:extLst>
            </p:cNvPr>
            <p:cNvSpPr txBox="1"/>
            <p:nvPr/>
          </p:nvSpPr>
          <p:spPr>
            <a:xfrm>
              <a:off x="4939819" y="2643937"/>
              <a:ext cx="4001699" cy="861774"/>
            </a:xfrm>
            <a:prstGeom prst="rect">
              <a:avLst/>
            </a:prstGeom>
            <a:noFill/>
          </p:spPr>
          <p:txBody>
            <a:bodyPr wrap="square" rtlCol="0">
              <a:spAutoFit/>
            </a:bodyPr>
            <a:lstStyle/>
            <a:p>
              <a:r>
                <a:rPr lang="en-US" altLang="ko-KR" sz="900" dirty="0">
                  <a:solidFill>
                    <a:schemeClr val="bg1"/>
                  </a:solidFill>
                </a:rPr>
                <a:t>Get a modern PowerPoint  Presentation that is beautifully designed. I hope and I believe that this Template will your Time, Money and Reputation. </a:t>
              </a:r>
              <a:r>
                <a:rPr lang="en-US" altLang="ko-KR" sz="900" dirty="0">
                  <a:solidFill>
                    <a:schemeClr val="bg1"/>
                  </a:solidFill>
                  <a:cs typeface="Arial" pitchFamily="34" charset="0"/>
                </a:rPr>
                <a:t>Easy to change colors, photos and Text. </a:t>
              </a:r>
              <a:endParaRPr lang="en-US" altLang="ko-KR" sz="900" dirty="0">
                <a:solidFill>
                  <a:schemeClr val="bg1"/>
                </a:solidFill>
              </a:endParaRPr>
            </a:p>
          </p:txBody>
        </p:sp>
      </p:grpSp>
      <p:grpSp>
        <p:nvGrpSpPr>
          <p:cNvPr id="6" name="그룹 8">
            <a:extLst>
              <a:ext uri="{FF2B5EF4-FFF2-40B4-BE49-F238E27FC236}">
                <a16:creationId xmlns:a16="http://schemas.microsoft.com/office/drawing/2014/main" id="{7C0BCCB9-DB42-4C51-993D-50CFE915E97C}"/>
              </a:ext>
            </a:extLst>
          </p:cNvPr>
          <p:cNvGrpSpPr/>
          <p:nvPr/>
        </p:nvGrpSpPr>
        <p:grpSpPr>
          <a:xfrm>
            <a:off x="541659" y="3058074"/>
            <a:ext cx="3374033" cy="1003056"/>
            <a:chOff x="4947415" y="3464449"/>
            <a:chExt cx="4017073" cy="1337406"/>
          </a:xfrm>
        </p:grpSpPr>
        <p:sp>
          <p:nvSpPr>
            <p:cNvPr id="7" name="TextBox 6">
              <a:extLst>
                <a:ext uri="{FF2B5EF4-FFF2-40B4-BE49-F238E27FC236}">
                  <a16:creationId xmlns:a16="http://schemas.microsoft.com/office/drawing/2014/main" id="{F00DBD60-2A08-4C1C-84C7-A7C55C04029A}"/>
                </a:ext>
              </a:extLst>
            </p:cNvPr>
            <p:cNvSpPr txBox="1"/>
            <p:nvPr/>
          </p:nvSpPr>
          <p:spPr>
            <a:xfrm>
              <a:off x="4947415" y="3464449"/>
              <a:ext cx="4001699" cy="553997"/>
            </a:xfrm>
            <a:prstGeom prst="rect">
              <a:avLst/>
            </a:prstGeom>
            <a:noFill/>
          </p:spPr>
          <p:txBody>
            <a:bodyPr wrap="square" rtlCol="0" anchor="ctr">
              <a:spAutoFit/>
            </a:bodyPr>
            <a:lstStyle/>
            <a:p>
              <a:r>
                <a:rPr lang="en-US" altLang="ko-KR" sz="2100" b="1" dirty="0">
                  <a:solidFill>
                    <a:schemeClr val="bg1"/>
                  </a:solidFill>
                </a:rPr>
                <a:t>Content B</a:t>
              </a:r>
              <a:endParaRPr lang="ko-KR" altLang="en-US" sz="2100" b="1" dirty="0">
                <a:solidFill>
                  <a:schemeClr val="bg1"/>
                </a:solidFill>
              </a:endParaRPr>
            </a:p>
          </p:txBody>
        </p:sp>
        <p:sp>
          <p:nvSpPr>
            <p:cNvPr id="8" name="TextBox 7">
              <a:extLst>
                <a:ext uri="{FF2B5EF4-FFF2-40B4-BE49-F238E27FC236}">
                  <a16:creationId xmlns:a16="http://schemas.microsoft.com/office/drawing/2014/main" id="{27FA0994-79BB-45CD-B865-0A368E3E5356}"/>
                </a:ext>
              </a:extLst>
            </p:cNvPr>
            <p:cNvSpPr txBox="1"/>
            <p:nvPr/>
          </p:nvSpPr>
          <p:spPr>
            <a:xfrm>
              <a:off x="4955194" y="3940081"/>
              <a:ext cx="4009294" cy="861774"/>
            </a:xfrm>
            <a:prstGeom prst="rect">
              <a:avLst/>
            </a:prstGeom>
            <a:noFill/>
          </p:spPr>
          <p:txBody>
            <a:bodyPr wrap="square" rtlCol="0">
              <a:spAutoFit/>
            </a:bodyPr>
            <a:lstStyle/>
            <a:p>
              <a:r>
                <a:rPr lang="en-US" altLang="ko-KR" sz="900" dirty="0">
                  <a:solidFill>
                    <a:schemeClr val="bg1"/>
                  </a:solidFill>
                </a:rPr>
                <a:t>Get a modern PowerPoint  Presentation that is beautifully designed. I hope and I believe that this Template will your Time, Money and Reputation. </a:t>
              </a:r>
              <a:r>
                <a:rPr lang="en-US" altLang="ko-KR" sz="900" dirty="0">
                  <a:solidFill>
                    <a:schemeClr val="bg1"/>
                  </a:solidFill>
                  <a:cs typeface="Arial" pitchFamily="34" charset="0"/>
                </a:rPr>
                <a:t>Easy to change colors, photos and Text. </a:t>
              </a:r>
              <a:endParaRPr lang="en-US" altLang="ko-KR" sz="900" dirty="0">
                <a:solidFill>
                  <a:schemeClr val="bg1"/>
                </a:solidFill>
              </a:endParaRPr>
            </a:p>
          </p:txBody>
        </p:sp>
      </p:grpSp>
      <p:grpSp>
        <p:nvGrpSpPr>
          <p:cNvPr id="9" name="그룹 5">
            <a:extLst>
              <a:ext uri="{FF2B5EF4-FFF2-40B4-BE49-F238E27FC236}">
                <a16:creationId xmlns:a16="http://schemas.microsoft.com/office/drawing/2014/main" id="{A2E42BF9-FCF6-4072-B0CD-72CE475EE424}"/>
              </a:ext>
            </a:extLst>
          </p:cNvPr>
          <p:cNvGrpSpPr/>
          <p:nvPr/>
        </p:nvGrpSpPr>
        <p:grpSpPr>
          <a:xfrm>
            <a:off x="553960" y="3976176"/>
            <a:ext cx="3346763" cy="1003056"/>
            <a:chOff x="4962790" y="4688585"/>
            <a:chExt cx="3984605" cy="1337406"/>
          </a:xfrm>
        </p:grpSpPr>
        <p:sp>
          <p:nvSpPr>
            <p:cNvPr id="10" name="TextBox 9">
              <a:extLst>
                <a:ext uri="{FF2B5EF4-FFF2-40B4-BE49-F238E27FC236}">
                  <a16:creationId xmlns:a16="http://schemas.microsoft.com/office/drawing/2014/main" id="{26D3B016-4A8F-4C0E-9F21-04CEC29D3FA4}"/>
                </a:ext>
              </a:extLst>
            </p:cNvPr>
            <p:cNvSpPr txBox="1"/>
            <p:nvPr/>
          </p:nvSpPr>
          <p:spPr>
            <a:xfrm>
              <a:off x="4962790" y="4688585"/>
              <a:ext cx="3984605" cy="553997"/>
            </a:xfrm>
            <a:prstGeom prst="rect">
              <a:avLst/>
            </a:prstGeom>
            <a:noFill/>
          </p:spPr>
          <p:txBody>
            <a:bodyPr wrap="square" rtlCol="0" anchor="ctr">
              <a:spAutoFit/>
            </a:bodyPr>
            <a:lstStyle/>
            <a:p>
              <a:r>
                <a:rPr lang="en-US" altLang="ko-KR" sz="2100" b="1" dirty="0">
                  <a:solidFill>
                    <a:schemeClr val="bg1"/>
                  </a:solidFill>
                </a:rPr>
                <a:t>Content C</a:t>
              </a:r>
              <a:endParaRPr lang="ko-KR" altLang="en-US" sz="2100" b="1" dirty="0">
                <a:solidFill>
                  <a:schemeClr val="bg1"/>
                </a:solidFill>
              </a:endParaRPr>
            </a:p>
          </p:txBody>
        </p:sp>
        <p:sp>
          <p:nvSpPr>
            <p:cNvPr id="11" name="TextBox 10">
              <a:extLst>
                <a:ext uri="{FF2B5EF4-FFF2-40B4-BE49-F238E27FC236}">
                  <a16:creationId xmlns:a16="http://schemas.microsoft.com/office/drawing/2014/main" id="{C26BD28A-91FB-40C5-ACA5-5BC895681F5A}"/>
                </a:ext>
              </a:extLst>
            </p:cNvPr>
            <p:cNvSpPr txBox="1"/>
            <p:nvPr/>
          </p:nvSpPr>
          <p:spPr>
            <a:xfrm>
              <a:off x="4970569" y="5164217"/>
              <a:ext cx="3976826" cy="861774"/>
            </a:xfrm>
            <a:prstGeom prst="rect">
              <a:avLst/>
            </a:prstGeom>
            <a:noFill/>
          </p:spPr>
          <p:txBody>
            <a:bodyPr wrap="square" rtlCol="0">
              <a:spAutoFit/>
            </a:bodyPr>
            <a:lstStyle/>
            <a:p>
              <a:r>
                <a:rPr lang="en-US" altLang="ko-KR" sz="900" dirty="0">
                  <a:solidFill>
                    <a:schemeClr val="bg1"/>
                  </a:solidFill>
                </a:rPr>
                <a:t>Get a modern PowerPoint  Presentation that is beautifully designed. I hope and I believe that this Template will your Time, Money and Reputation. </a:t>
              </a:r>
              <a:r>
                <a:rPr lang="en-US" altLang="ko-KR" sz="900" dirty="0">
                  <a:solidFill>
                    <a:schemeClr val="bg1"/>
                  </a:solidFill>
                  <a:cs typeface="Arial" pitchFamily="34" charset="0"/>
                </a:rPr>
                <a:t>Easy to change colors, photos and Text. </a:t>
              </a:r>
              <a:endParaRPr lang="en-US" altLang="ko-KR" sz="900" dirty="0">
                <a:solidFill>
                  <a:schemeClr val="bg1"/>
                </a:solidFill>
              </a:endParaRPr>
            </a:p>
          </p:txBody>
        </p:sp>
      </p:grpSp>
      <p:sp>
        <p:nvSpPr>
          <p:cNvPr id="12" name="TextBox 11">
            <a:extLst>
              <a:ext uri="{FF2B5EF4-FFF2-40B4-BE49-F238E27FC236}">
                <a16:creationId xmlns:a16="http://schemas.microsoft.com/office/drawing/2014/main" id="{1ABE4AD7-2A5D-45EA-A4AC-AA20E2B3EBD2}"/>
              </a:ext>
            </a:extLst>
          </p:cNvPr>
          <p:cNvSpPr txBox="1"/>
          <p:nvPr/>
        </p:nvSpPr>
        <p:spPr>
          <a:xfrm>
            <a:off x="530659" y="226049"/>
            <a:ext cx="3190160" cy="600164"/>
          </a:xfrm>
          <a:prstGeom prst="rect">
            <a:avLst/>
          </a:prstGeom>
          <a:noFill/>
        </p:spPr>
        <p:txBody>
          <a:bodyPr wrap="square" rtlCol="0" anchor="ctr">
            <a:spAutoFit/>
          </a:bodyPr>
          <a:lstStyle/>
          <a:p>
            <a:pPr algn="dist"/>
            <a:r>
              <a:rPr lang="en-US" altLang="ko-KR" sz="3300" b="1" dirty="0">
                <a:solidFill>
                  <a:schemeClr val="bg1"/>
                </a:solidFill>
                <a:latin typeface="+mj-lt"/>
                <a:cs typeface="Arial" pitchFamily="34" charset="0"/>
              </a:rPr>
              <a:t>AWESOME</a:t>
            </a:r>
          </a:p>
        </p:txBody>
      </p:sp>
      <p:sp>
        <p:nvSpPr>
          <p:cNvPr id="13" name="TextBox 12">
            <a:extLst>
              <a:ext uri="{FF2B5EF4-FFF2-40B4-BE49-F238E27FC236}">
                <a16:creationId xmlns:a16="http://schemas.microsoft.com/office/drawing/2014/main" id="{1ECB2A4D-2288-4909-8E0A-5C424D92928C}"/>
              </a:ext>
            </a:extLst>
          </p:cNvPr>
          <p:cNvSpPr txBox="1"/>
          <p:nvPr/>
        </p:nvSpPr>
        <p:spPr>
          <a:xfrm>
            <a:off x="530659" y="711420"/>
            <a:ext cx="3190160" cy="461665"/>
          </a:xfrm>
          <a:prstGeom prst="rect">
            <a:avLst/>
          </a:prstGeom>
          <a:noFill/>
        </p:spPr>
        <p:txBody>
          <a:bodyPr wrap="square" rtlCol="0" anchor="ctr">
            <a:spAutoFit/>
          </a:bodyPr>
          <a:lstStyle/>
          <a:p>
            <a:pPr algn="dist"/>
            <a:r>
              <a:rPr lang="en-GB" altLang="ko-KR" sz="2400" b="1" dirty="0">
                <a:solidFill>
                  <a:schemeClr val="bg1"/>
                </a:solidFill>
                <a:cs typeface="Arial" pitchFamily="34" charset="0"/>
              </a:rPr>
              <a:t>PRESENTATION</a:t>
            </a:r>
            <a:endParaRPr lang="ko-KR" altLang="en-US" sz="2400" b="1" dirty="0">
              <a:solidFill>
                <a:schemeClr val="bg1"/>
              </a:solidFill>
              <a:cs typeface="Arial" pitchFamily="34" charset="0"/>
            </a:endParaRPr>
          </a:p>
        </p:txBody>
      </p:sp>
      <p:sp>
        <p:nvSpPr>
          <p:cNvPr id="14" name="TextBox 13">
            <a:extLst>
              <a:ext uri="{FF2B5EF4-FFF2-40B4-BE49-F238E27FC236}">
                <a16:creationId xmlns:a16="http://schemas.microsoft.com/office/drawing/2014/main" id="{E49FE22E-56E8-49D9-9A90-CFC29FCF8BDB}"/>
              </a:ext>
            </a:extLst>
          </p:cNvPr>
          <p:cNvSpPr txBox="1"/>
          <p:nvPr/>
        </p:nvSpPr>
        <p:spPr>
          <a:xfrm>
            <a:off x="560495" y="1497579"/>
            <a:ext cx="3190159" cy="553998"/>
          </a:xfrm>
          <a:prstGeom prst="rect">
            <a:avLst/>
          </a:prstGeom>
          <a:noFill/>
        </p:spPr>
        <p:txBody>
          <a:bodyPr wrap="square" rtlCol="0">
            <a:spAutoFit/>
          </a:bodyPr>
          <a:lstStyle/>
          <a:p>
            <a:pPr algn="dist"/>
            <a:r>
              <a:rPr lang="en-US" altLang="ko-KR" sz="1500" dirty="0">
                <a:solidFill>
                  <a:schemeClr val="bg1"/>
                </a:solidFill>
                <a:ea typeface="FZShuTi" pitchFamily="2" charset="-122"/>
                <a:cs typeface="Arial" pitchFamily="34" charset="0"/>
              </a:rPr>
              <a:t>EASY TO CHANGE COLORS, PHOTOS.   </a:t>
            </a:r>
            <a:endParaRPr lang="ko-KR" altLang="en-US" sz="1500" dirty="0">
              <a:solidFill>
                <a:schemeClr val="bg1"/>
              </a:solidFill>
              <a:cs typeface="Arial" pitchFamily="34" charset="0"/>
            </a:endParaRPr>
          </a:p>
        </p:txBody>
      </p:sp>
      <p:pic>
        <p:nvPicPr>
          <p:cNvPr id="16" name="Imagen 15">
            <a:extLst>
              <a:ext uri="{FF2B5EF4-FFF2-40B4-BE49-F238E27FC236}">
                <a16:creationId xmlns:a16="http://schemas.microsoft.com/office/drawing/2014/main" id="{8DCF974A-2C43-49C4-824C-140D2DE3C644}"/>
              </a:ext>
            </a:extLst>
          </p:cNvPr>
          <p:cNvPicPr>
            <a:picLocks noChangeAspect="1"/>
          </p:cNvPicPr>
          <p:nvPr/>
        </p:nvPicPr>
        <p:blipFill rotWithShape="1">
          <a:blip r:embed="rId3">
            <a:extLst>
              <a:ext uri="{28A0092B-C50C-407E-A947-70E740481C1C}">
                <a14:useLocalDpi xmlns:a14="http://schemas.microsoft.com/office/drawing/2010/main" val="0"/>
              </a:ext>
            </a:extLst>
          </a:blip>
          <a:srcRect r="40000"/>
          <a:stretch/>
        </p:blipFill>
        <p:spPr>
          <a:xfrm>
            <a:off x="4572000" y="500969"/>
            <a:ext cx="4572000" cy="4438650"/>
          </a:xfrm>
          <a:prstGeom prst="rect">
            <a:avLst/>
          </a:prstGeom>
        </p:spPr>
      </p:pic>
    </p:spTree>
    <p:extLst>
      <p:ext uri="{BB962C8B-B14F-4D97-AF65-F5344CB8AC3E}">
        <p14:creationId xmlns:p14="http://schemas.microsoft.com/office/powerpoint/2010/main" val="158517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27F9F9E-5229-42F6-8A93-0610790A9046}"/>
              </a:ext>
            </a:extLst>
          </p:cNvPr>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1" y="-22202"/>
            <a:ext cx="9144000" cy="4308231"/>
          </a:xfrm>
          <a:prstGeom prst="rect">
            <a:avLst/>
          </a:prstGeom>
        </p:spPr>
      </p:pic>
      <p:sp>
        <p:nvSpPr>
          <p:cNvPr id="43" name="Freeform 5"/>
          <p:cNvSpPr>
            <a:spLocks/>
          </p:cNvSpPr>
          <p:nvPr/>
        </p:nvSpPr>
        <p:spPr bwMode="auto">
          <a:xfrm>
            <a:off x="0" y="4083918"/>
            <a:ext cx="9170694" cy="1059582"/>
          </a:xfrm>
          <a:custGeom>
            <a:avLst/>
            <a:gdLst>
              <a:gd name="T0" fmla="*/ 0 w 5760"/>
              <a:gd name="T1" fmla="*/ 0 h 593"/>
              <a:gd name="T2" fmla="*/ 5760 w 5760"/>
              <a:gd name="T3" fmla="*/ 0 h 593"/>
              <a:gd name="T4" fmla="*/ 5760 w 5760"/>
              <a:gd name="T5" fmla="*/ 593 h 593"/>
              <a:gd name="T6" fmla="*/ 0 w 5760"/>
              <a:gd name="T7" fmla="*/ 593 h 593"/>
              <a:gd name="T8" fmla="*/ 0 w 5760"/>
              <a:gd name="T9" fmla="*/ 0 h 593"/>
              <a:gd name="T10" fmla="*/ 0 w 5760"/>
              <a:gd name="T11" fmla="*/ 0 h 593"/>
            </a:gdLst>
            <a:ahLst/>
            <a:cxnLst>
              <a:cxn ang="0">
                <a:pos x="T0" y="T1"/>
              </a:cxn>
              <a:cxn ang="0">
                <a:pos x="T2" y="T3"/>
              </a:cxn>
              <a:cxn ang="0">
                <a:pos x="T4" y="T5"/>
              </a:cxn>
              <a:cxn ang="0">
                <a:pos x="T6" y="T7"/>
              </a:cxn>
              <a:cxn ang="0">
                <a:pos x="T8" y="T9"/>
              </a:cxn>
              <a:cxn ang="0">
                <a:pos x="T10" y="T11"/>
              </a:cxn>
            </a:cxnLst>
            <a:rect l="0" t="0" r="r" b="b"/>
            <a:pathLst>
              <a:path w="5760" h="593">
                <a:moveTo>
                  <a:pt x="0" y="0"/>
                </a:moveTo>
                <a:lnTo>
                  <a:pt x="5760" y="0"/>
                </a:lnTo>
                <a:lnTo>
                  <a:pt x="5760" y="593"/>
                </a:lnTo>
                <a:lnTo>
                  <a:pt x="0" y="593"/>
                </a:lnTo>
                <a:lnTo>
                  <a:pt x="0" y="0"/>
                </a:lnTo>
                <a:lnTo>
                  <a:pt x="0"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s-PE"/>
          </a:p>
        </p:txBody>
      </p:sp>
      <p:sp>
        <p:nvSpPr>
          <p:cNvPr id="2" name="TextBox 1">
            <a:extLst>
              <a:ext uri="{FF2B5EF4-FFF2-40B4-BE49-F238E27FC236}">
                <a16:creationId xmlns:a16="http://schemas.microsoft.com/office/drawing/2014/main" id="{29E2714A-BE29-4E83-A155-D5802C472B0A}"/>
              </a:ext>
            </a:extLst>
          </p:cNvPr>
          <p:cNvSpPr txBox="1"/>
          <p:nvPr/>
        </p:nvSpPr>
        <p:spPr>
          <a:xfrm>
            <a:off x="3368058" y="4149734"/>
            <a:ext cx="2592288" cy="400110"/>
          </a:xfrm>
          <a:prstGeom prst="rect">
            <a:avLst/>
          </a:prstGeom>
          <a:noFill/>
        </p:spPr>
        <p:txBody>
          <a:bodyPr wrap="square" rtlCol="0" anchor="ctr">
            <a:spAutoFit/>
          </a:bodyPr>
          <a:lstStyle/>
          <a:p>
            <a:pPr algn="ctr"/>
            <a:r>
              <a:rPr lang="en-US" altLang="ko-KR" sz="2000" dirty="0">
                <a:solidFill>
                  <a:schemeClr val="bg1"/>
                </a:solidFill>
                <a:cs typeface="Arial" pitchFamily="34" charset="0"/>
              </a:rPr>
              <a:t>slidesppt.net</a:t>
            </a:r>
            <a:endParaRPr lang="ko-KR" altLang="en-US" sz="2000" dirty="0">
              <a:solidFill>
                <a:schemeClr val="bg1"/>
              </a:solidFill>
              <a:cs typeface="Arial" pitchFamily="34" charset="0"/>
            </a:endParaRPr>
          </a:p>
        </p:txBody>
      </p:sp>
      <p:sp>
        <p:nvSpPr>
          <p:cNvPr id="3" name="TextBox 2">
            <a:extLst>
              <a:ext uri="{FF2B5EF4-FFF2-40B4-BE49-F238E27FC236}">
                <a16:creationId xmlns:a16="http://schemas.microsoft.com/office/drawing/2014/main" id="{279A9243-91CB-437D-9D82-6D402B13F59A}"/>
              </a:ext>
            </a:extLst>
          </p:cNvPr>
          <p:cNvSpPr txBox="1"/>
          <p:nvPr/>
        </p:nvSpPr>
        <p:spPr>
          <a:xfrm>
            <a:off x="2216494" y="4488140"/>
            <a:ext cx="4895417" cy="369332"/>
          </a:xfrm>
          <a:prstGeom prst="rect">
            <a:avLst/>
          </a:prstGeom>
          <a:noFill/>
        </p:spPr>
        <p:txBody>
          <a:bodyPr wrap="square" rtlCol="0" anchor="ctr">
            <a:spAutoFit/>
          </a:bodyPr>
          <a:lstStyle/>
          <a:p>
            <a:pPr algn="ctr"/>
            <a:r>
              <a:rPr lang="en-US" altLang="ko-KR" dirty="0">
                <a:cs typeface="Arial" pitchFamily="34" charset="0"/>
              </a:rPr>
              <a:t>Insert the Subtitle of Your Presentation</a:t>
            </a:r>
            <a:endParaRPr lang="ko-KR" altLang="en-US" dirty="0">
              <a:cs typeface="Arial" pitchFamily="34" charset="0"/>
            </a:endParaRPr>
          </a:p>
        </p:txBody>
      </p:sp>
      <p:sp>
        <p:nvSpPr>
          <p:cNvPr id="5" name="Text Placeholder 10">
            <a:extLst>
              <a:ext uri="{FF2B5EF4-FFF2-40B4-BE49-F238E27FC236}">
                <a16:creationId xmlns:a16="http://schemas.microsoft.com/office/drawing/2014/main" id="{44A7DA33-C684-4595-882A-86C50CB49F0A}"/>
              </a:ext>
            </a:extLst>
          </p:cNvPr>
          <p:cNvSpPr txBox="1">
            <a:spLocks/>
          </p:cNvSpPr>
          <p:nvPr/>
        </p:nvSpPr>
        <p:spPr>
          <a:xfrm>
            <a:off x="2097033" y="2709676"/>
            <a:ext cx="4949933" cy="1535171"/>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6000" b="1" dirty="0">
                <a:solidFill>
                  <a:srgbClr val="00B050"/>
                </a:solidFill>
                <a:latin typeface="+mj-lt"/>
                <a:cs typeface="Arial" pitchFamily="34" charset="0"/>
              </a:rPr>
              <a:t>THANK YOU</a:t>
            </a:r>
          </a:p>
        </p:txBody>
      </p:sp>
      <p:pic>
        <p:nvPicPr>
          <p:cNvPr id="8" name="Imagen 7">
            <a:extLst>
              <a:ext uri="{FF2B5EF4-FFF2-40B4-BE49-F238E27FC236}">
                <a16:creationId xmlns:a16="http://schemas.microsoft.com/office/drawing/2014/main" id="{A4B3F8EF-1D76-4A77-88AC-43ECF3A7C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6693" y="507154"/>
            <a:ext cx="3675017" cy="2756263"/>
          </a:xfrm>
          <a:prstGeom prst="rect">
            <a:avLst/>
          </a:prstGeom>
        </p:spPr>
      </p:pic>
    </p:spTree>
    <p:extLst>
      <p:ext uri="{BB962C8B-B14F-4D97-AF65-F5344CB8AC3E}">
        <p14:creationId xmlns:p14="http://schemas.microsoft.com/office/powerpoint/2010/main" val="1241158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1780330" y="359720"/>
            <a:ext cx="5583338"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dirty="0">
                <a:latin typeface="Roboto" panose="02000000000000000000" pitchFamily="2" charset="0"/>
                <a:ea typeface="Roboto" panose="02000000000000000000" pitchFamily="2" charset="0"/>
                <a:cs typeface="Roboto" panose="02000000000000000000" pitchFamily="2" charset="0"/>
              </a:rPr>
              <a:t>Instructions for use</a:t>
            </a:r>
            <a:endParaRPr lang="en-GB" sz="3300" dirty="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2924294" y="1544937"/>
            <a:ext cx="329541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Roboto" panose="02000000000000000000" pitchFamily="2" charset="0"/>
                <a:ea typeface="Roboto" panose="02000000000000000000" pitchFamily="2" charset="0"/>
                <a:cs typeface="Roboto" panose="02000000000000000000" pitchFamily="2" charset="0"/>
              </a:rPr>
              <a:t>What you are allowed to do :</a:t>
            </a:r>
            <a:endParaRPr lang="en-GB" sz="1200" b="1" dirty="0">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1951818" y="1824180"/>
            <a:ext cx="524036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1951818" y="1015390"/>
            <a:ext cx="524036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Roboto" panose="02000000000000000000" pitchFamily="2" charset="0"/>
                <a:ea typeface="Roboto" panose="02000000000000000000" pitchFamily="2" charset="0"/>
                <a:cs typeface="Roboto" panose="02000000000000000000" pitchFamily="2" charset="0"/>
              </a:rPr>
              <a:t>In order to use this template, you must credit </a:t>
            </a:r>
            <a:r>
              <a:rPr lang="en-US" sz="1200" dirty="0" err="1">
                <a:latin typeface="Roboto" panose="02000000000000000000" pitchFamily="2" charset="0"/>
                <a:ea typeface="Roboto" panose="02000000000000000000" pitchFamily="2" charset="0"/>
                <a:cs typeface="Roboto" panose="02000000000000000000" pitchFamily="2" charset="0"/>
              </a:rPr>
              <a:t>Slidesppt</a:t>
            </a:r>
            <a:r>
              <a:rPr lang="en-US" sz="1200" dirty="0">
                <a:latin typeface="Roboto" panose="02000000000000000000" pitchFamily="2" charset="0"/>
                <a:ea typeface="Roboto" panose="02000000000000000000" pitchFamily="2" charset="0"/>
                <a:cs typeface="Roboto" panose="02000000000000000000" pitchFamily="2" charset="0"/>
              </a:rPr>
              <a:t> by keeping the thank you slide.</a:t>
            </a:r>
            <a:endParaRPr lang="en-GB" sz="1200" dirty="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2869982" y="2585824"/>
            <a:ext cx="34040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Roboto" panose="02000000000000000000" pitchFamily="2" charset="0"/>
                <a:ea typeface="Roboto" panose="02000000000000000000" pitchFamily="2" charset="0"/>
                <a:cs typeface="Roboto" panose="02000000000000000000" pitchFamily="2" charset="0"/>
              </a:rPr>
              <a:t>What you are not allowed to do :</a:t>
            </a:r>
            <a:endParaRPr lang="en-GB" sz="1200" b="1" dirty="0">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1951818" y="2798166"/>
            <a:ext cx="5240363" cy="9002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a:t>
            </a:r>
            <a:r>
              <a:rPr lang="en-US" sz="900" dirty="0" err="1">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Slidesppt</a:t>
            </a: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templates (or a modified version of this </a:t>
            </a:r>
            <a:r>
              <a:rPr lang="en-US" sz="900" dirty="0" err="1">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Slidesppt</a:t>
            </a: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2869982" y="3725986"/>
            <a:ext cx="34040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Roboto" panose="02000000000000000000" pitchFamily="2" charset="0"/>
                <a:ea typeface="Roboto" panose="02000000000000000000" pitchFamily="2" charset="0"/>
                <a:cs typeface="Roboto" panose="02000000000000000000" pitchFamily="2" charset="0"/>
              </a:rPr>
              <a:t>Useful links :</a:t>
            </a:r>
            <a:endParaRPr lang="en-GB" sz="1200" b="1" dirty="0">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208866" y="3980365"/>
            <a:ext cx="672626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900" dirty="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900" dirty="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900" dirty="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2" name="Rectángulo 11">
            <a:extLst>
              <a:ext uri="{FF2B5EF4-FFF2-40B4-BE49-F238E27FC236}">
                <a16:creationId xmlns:a16="http://schemas.microsoft.com/office/drawing/2014/main" id="{5CA22004-4B5D-21F1-8B84-C65CF1A82045}"/>
              </a:ext>
            </a:extLst>
          </p:cNvPr>
          <p:cNvSpPr/>
          <p:nvPr/>
        </p:nvSpPr>
        <p:spPr>
          <a:xfrm>
            <a:off x="219955" y="204108"/>
            <a:ext cx="8704090" cy="4767026"/>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ln>
                <a:solidFill>
                  <a:srgbClr val="7030A0"/>
                </a:solidFill>
              </a:ln>
            </a:endParaRPr>
          </a:p>
        </p:txBody>
      </p:sp>
    </p:spTree>
    <p:extLst>
      <p:ext uri="{BB962C8B-B14F-4D97-AF65-F5344CB8AC3E}">
        <p14:creationId xmlns:p14="http://schemas.microsoft.com/office/powerpoint/2010/main" val="87580035"/>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ágrima 6">
            <a:extLst>
              <a:ext uri="{FF2B5EF4-FFF2-40B4-BE49-F238E27FC236}">
                <a16:creationId xmlns:a16="http://schemas.microsoft.com/office/drawing/2014/main" id="{4EF891FF-E174-4E90-995C-9491AEBF45CB}"/>
              </a:ext>
            </a:extLst>
          </p:cNvPr>
          <p:cNvSpPr/>
          <p:nvPr/>
        </p:nvSpPr>
        <p:spPr>
          <a:xfrm>
            <a:off x="5074920" y="-11430"/>
            <a:ext cx="4069080" cy="406908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Title 2"/>
          <p:cNvSpPr>
            <a:spLocks noGrp="1"/>
          </p:cNvSpPr>
          <p:nvPr>
            <p:ph type="title"/>
          </p:nvPr>
        </p:nvSpPr>
        <p:spPr>
          <a:xfrm>
            <a:off x="288032" y="308100"/>
            <a:ext cx="9144000" cy="884466"/>
          </a:xfrm>
        </p:spPr>
        <p:txBody>
          <a:bodyPr/>
          <a:lstStyle/>
          <a:p>
            <a:r>
              <a:rPr lang="en-US" sz="5400" dirty="0">
                <a:solidFill>
                  <a:schemeClr val="tx1"/>
                </a:solidFill>
              </a:rPr>
              <a:t> Free Template</a:t>
            </a:r>
          </a:p>
        </p:txBody>
      </p:sp>
      <p:sp>
        <p:nvSpPr>
          <p:cNvPr id="5" name="Content Placeholder 4"/>
          <p:cNvSpPr>
            <a:spLocks noGrp="1"/>
          </p:cNvSpPr>
          <p:nvPr>
            <p:ph idx="4294967295"/>
          </p:nvPr>
        </p:nvSpPr>
        <p:spPr>
          <a:xfrm>
            <a:off x="508154" y="1707655"/>
            <a:ext cx="4135854" cy="3127746"/>
          </a:xfrm>
          <a:prstGeom prst="rect">
            <a:avLst/>
          </a:prstGeom>
        </p:spPr>
        <p:txBody>
          <a:bodyPr/>
          <a:lstStyle/>
          <a:p>
            <a:r>
              <a:rPr lang="en-US" altLang="ko-KR" sz="1100" dirty="0">
                <a:latin typeface="Arial" pitchFamily="34" charset="0"/>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a:p>
            <a:pPr>
              <a:buFont typeface="Wingdings" pitchFamily="2" charset="2"/>
              <a:buChar char="ü"/>
            </a:pPr>
            <a:endParaRPr lang="en-US" altLang="ko-KR" sz="1100" dirty="0">
              <a:latin typeface="Arial" pitchFamily="34" charset="0"/>
              <a:cs typeface="Arial" pitchFamily="34" charset="0"/>
            </a:endParaRPr>
          </a:p>
          <a:p>
            <a:r>
              <a:rPr lang="en-US" altLang="ko-KR" sz="1100" dirty="0">
                <a:latin typeface="Arial" pitchFamily="34" charset="0"/>
                <a:cs typeface="Arial" pitchFamily="34" charset="0"/>
              </a:rPr>
              <a:t>This PowerPoint Template has clean and neutral design that can be adapted to any content and meets various market segments. With this many slides you are able to make a complete PowerPoint Presentation that best suit your needs.</a:t>
            </a:r>
          </a:p>
          <a:p>
            <a:endParaRPr lang="en-US" altLang="ko-KR" sz="1100" dirty="0">
              <a:latin typeface="Arial" pitchFamily="34" charset="0"/>
              <a:cs typeface="Arial" pitchFamily="34" charset="0"/>
            </a:endParaRPr>
          </a:p>
          <a:p>
            <a:r>
              <a:rPr lang="en-US" altLang="ko-KR" sz="1100" dirty="0">
                <a:latin typeface="Arial" pitchFamily="34" charset="0"/>
                <a:cs typeface="Arial" pitchFamily="34" charset="0"/>
              </a:rPr>
              <a:t>This PowerPoint Template has clean and neutral design that can be adapted to any content and meets various market segments. With this many slides you are able to make a complete PowerPoint Presentation that best suit your needs.</a:t>
            </a:r>
            <a:endParaRPr lang="ko-KR" altLang="en-US" sz="1100" dirty="0">
              <a:latin typeface="Arial" pitchFamily="34" charset="0"/>
              <a:cs typeface="Arial" pitchFamily="34" charset="0"/>
            </a:endParaRPr>
          </a:p>
        </p:txBody>
      </p:sp>
      <p:sp>
        <p:nvSpPr>
          <p:cNvPr id="14" name="Right Triangle 3">
            <a:extLst>
              <a:ext uri="{FF2B5EF4-FFF2-40B4-BE49-F238E27FC236}">
                <a16:creationId xmlns:a16="http://schemas.microsoft.com/office/drawing/2014/main" id="{1B7815C7-A301-45CD-9F13-DF137368C7F6}"/>
              </a:ext>
            </a:extLst>
          </p:cNvPr>
          <p:cNvSpPr/>
          <p:nvPr/>
        </p:nvSpPr>
        <p:spPr>
          <a:xfrm>
            <a:off x="0" y="4299789"/>
            <a:ext cx="971912" cy="843711"/>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06">
            <a:extLst>
              <a:ext uri="{FF2B5EF4-FFF2-40B4-BE49-F238E27FC236}">
                <a16:creationId xmlns:a16="http://schemas.microsoft.com/office/drawing/2014/main" id="{380B8FE0-03F4-4812-B5CA-732A6E656E06}"/>
              </a:ext>
            </a:extLst>
          </p:cNvPr>
          <p:cNvSpPr txBox="1"/>
          <p:nvPr/>
        </p:nvSpPr>
        <p:spPr>
          <a:xfrm>
            <a:off x="485956" y="1137010"/>
            <a:ext cx="2882216" cy="369332"/>
          </a:xfrm>
          <a:prstGeom prst="rect">
            <a:avLst/>
          </a:prstGeom>
          <a:noFill/>
        </p:spPr>
        <p:txBody>
          <a:bodyPr wrap="square" lIns="81000" rIns="81000" rtlCol="0">
            <a:spAutoFit/>
          </a:bodyPr>
          <a:lstStyle/>
          <a:p>
            <a:r>
              <a:rPr lang="en-US" altLang="ko-KR" b="1" dirty="0">
                <a:solidFill>
                  <a:srgbClr val="EB5D07"/>
                </a:solidFill>
                <a:cs typeface="Arial" pitchFamily="34" charset="0"/>
              </a:rPr>
              <a:t>Contents Title</a:t>
            </a:r>
            <a:endParaRPr lang="ko-KR" altLang="en-US" b="1" dirty="0">
              <a:solidFill>
                <a:srgbClr val="EB5D07"/>
              </a:solidFill>
              <a:cs typeface="Arial" pitchFamily="34" charset="0"/>
            </a:endParaRPr>
          </a:p>
        </p:txBody>
      </p:sp>
      <p:pic>
        <p:nvPicPr>
          <p:cNvPr id="6" name="Imagen 5">
            <a:extLst>
              <a:ext uri="{FF2B5EF4-FFF2-40B4-BE49-F238E27FC236}">
                <a16:creationId xmlns:a16="http://schemas.microsoft.com/office/drawing/2014/main" id="{27D8EF3F-FCA4-42D5-B26E-1291361FF771}"/>
              </a:ext>
            </a:extLst>
          </p:cNvPr>
          <p:cNvPicPr>
            <a:picLocks noChangeAspect="1"/>
          </p:cNvPicPr>
          <p:nvPr/>
        </p:nvPicPr>
        <p:blipFill rotWithShape="1">
          <a:blip r:embed="rId2">
            <a:extLst>
              <a:ext uri="{28A0092B-C50C-407E-A947-70E740481C1C}">
                <a14:useLocalDpi xmlns:a14="http://schemas.microsoft.com/office/drawing/2010/main" val="0"/>
              </a:ext>
            </a:extLst>
          </a:blip>
          <a:srcRect l="44488" t="66845" r="30547"/>
          <a:stretch/>
        </p:blipFill>
        <p:spPr>
          <a:xfrm>
            <a:off x="4786888" y="1506342"/>
            <a:ext cx="4204011" cy="3132174"/>
          </a:xfrm>
          <a:prstGeom prst="rect">
            <a:avLst/>
          </a:prstGeom>
        </p:spPr>
      </p:pic>
    </p:spTree>
    <p:extLst>
      <p:ext uri="{BB962C8B-B14F-4D97-AF65-F5344CB8AC3E}">
        <p14:creationId xmlns:p14="http://schemas.microsoft.com/office/powerpoint/2010/main" val="2090594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elogramo 5">
            <a:extLst>
              <a:ext uri="{FF2B5EF4-FFF2-40B4-BE49-F238E27FC236}">
                <a16:creationId xmlns:a16="http://schemas.microsoft.com/office/drawing/2014/main" id="{A9A60984-C7C0-4F79-A6A6-433420FA5279}"/>
              </a:ext>
            </a:extLst>
          </p:cNvPr>
          <p:cNvSpPr/>
          <p:nvPr/>
        </p:nvSpPr>
        <p:spPr>
          <a:xfrm>
            <a:off x="4313497" y="0"/>
            <a:ext cx="3766682" cy="514350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Google Shape;263;p42"/>
          <p:cNvSpPr txBox="1"/>
          <p:nvPr userDrawn="1"/>
        </p:nvSpPr>
        <p:spPr>
          <a:xfrm>
            <a:off x="39399" y="472913"/>
            <a:ext cx="4067947" cy="773537"/>
          </a:xfrm>
          <a:prstGeom prst="rect">
            <a:avLst/>
          </a:prstGeom>
          <a:noFill/>
          <a:ln>
            <a:noFill/>
          </a:ln>
        </p:spPr>
        <p:txBody>
          <a:bodyPr spcFirstLastPara="1" wrap="square" lIns="91417" tIns="91417" rIns="91417" bIns="91417"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4500" dirty="0">
                <a:solidFill>
                  <a:schemeClr val="tx1"/>
                </a:solidFill>
                <a:latin typeface="Arial (Títulos)"/>
                <a:cs typeface="Rubik" panose="020B0604020202020204" charset="-79"/>
              </a:rPr>
              <a:t>FUENTE</a:t>
            </a:r>
          </a:p>
        </p:txBody>
      </p:sp>
      <p:sp>
        <p:nvSpPr>
          <p:cNvPr id="12" name="Google Shape;270;p42"/>
          <p:cNvSpPr txBox="1"/>
          <p:nvPr userDrawn="1"/>
        </p:nvSpPr>
        <p:spPr>
          <a:xfrm>
            <a:off x="877747" y="1493363"/>
            <a:ext cx="4157303" cy="424013"/>
          </a:xfrm>
          <a:prstGeom prst="rect">
            <a:avLst/>
          </a:prstGeom>
          <a:noFill/>
          <a:ln>
            <a:noFill/>
          </a:ln>
        </p:spPr>
        <p:txBody>
          <a:bodyPr spcFirstLastPara="1" wrap="square" lIns="91417" tIns="91417" rIns="91417" bIns="91417" anchor="t" anchorCtr="0">
            <a:noAutofit/>
          </a:bodyPr>
          <a:lstStyle>
            <a:defPPr/>
          </a:lstStyle>
          <a:p>
            <a:r>
              <a:rPr lang="es-PE" sz="1600" dirty="0">
                <a:latin typeface="Source Sans Pro" panose="020B0503030403020204" pitchFamily="34" charset="0"/>
                <a:ea typeface="Rubik"/>
                <a:cs typeface="Rubik" panose="020B0604020202020204" charset="-79"/>
                <a:sym typeface="Rubik"/>
              </a:rPr>
              <a:t>ELABORADO POR </a:t>
            </a:r>
            <a:r>
              <a:rPr lang="es-PE" sz="1600" dirty="0">
                <a:latin typeface="Source Sans Pro" panose="020B0503030403020204" pitchFamily="34" charset="0"/>
                <a:ea typeface="Montserrat"/>
                <a:cs typeface="Assistant Light" pitchFamily="2" charset="-79"/>
                <a:sym typeface="Montserrat"/>
              </a:rPr>
              <a:t>: </a:t>
            </a:r>
            <a:r>
              <a:rPr lang="es-PE" sz="1600" dirty="0">
                <a:latin typeface="Source Sans Pro" panose="020B0503030403020204" pitchFamily="34" charset="0"/>
                <a:ea typeface="Montserrat"/>
                <a:cs typeface="Kanit Light" panose="020B0604020202020204" charset="-34"/>
                <a:sym typeface="Montserrat"/>
              </a:rPr>
              <a:t>slidesppt.net</a:t>
            </a:r>
          </a:p>
          <a:p>
            <a:pPr lvl="0"/>
            <a:endParaRPr sz="1600" b="1" dirty="0">
              <a:solidFill>
                <a:srgbClr val="02FFB3"/>
              </a:solidFill>
              <a:latin typeface="Source Sans Pro" panose="020B0503030403020204" pitchFamily="34" charset="0"/>
              <a:ea typeface="Rubik"/>
              <a:cs typeface="Rubik" panose="020B0604020202020204"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877746" y="2247680"/>
            <a:ext cx="2988923" cy="1594415"/>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91417" tIns="91417" rIns="91417" bIns="91417" anchor="t" anchorCtr="0">
              <a:noAutofit/>
            </a:bodyPr>
            <a:lstStyle>
              <a:defPPr/>
            </a:lstStyle>
            <a:p>
              <a:pPr lvl="0"/>
              <a:r>
                <a:rPr lang="es-PE" sz="1600" dirty="0">
                  <a:latin typeface="Source Sans Pro" panose="020B0503030403020204" pitchFamily="34" charset="0"/>
                  <a:ea typeface="Rubik"/>
                  <a:cs typeface="Rubik" panose="020B0604020202020204" charset="-79"/>
                  <a:sym typeface="Rubik"/>
                </a:rPr>
                <a:t>IMAGES</a:t>
              </a:r>
              <a:r>
                <a:rPr lang="en" sz="1600" dirty="0">
                  <a:latin typeface="Source Sans Pro" panose="020B0503030403020204" pitchFamily="34" charset="0"/>
                  <a:ea typeface="Rubik"/>
                  <a:cs typeface="Rubik" panose="020B0604020202020204" charset="-79"/>
                  <a:sym typeface="Rubik"/>
                </a:rPr>
                <a:t> :</a:t>
              </a:r>
              <a:endParaRPr sz="1600" dirty="0">
                <a:latin typeface="Source Sans Pro" panose="020B0503030403020204" pitchFamily="34" charset="0"/>
                <a:ea typeface="Rubik"/>
                <a:cs typeface="Rubik" panose="020B0604020202020204" charset="-79"/>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91417" tIns="91417" rIns="91417" bIns="91417" anchor="t" anchorCtr="0">
              <a:noAutofit/>
            </a:bodyPr>
            <a:lstStyle>
              <a:defPPr/>
            </a:lstStyle>
            <a:p>
              <a:pPr marL="285710" indent="-285710">
                <a:buFont typeface="Arial" panose="020B0604020202020204" pitchFamily="34" charset="0"/>
                <a:buChar char="•"/>
              </a:pPr>
              <a:r>
                <a:rPr lang="es-PE" sz="1500" dirty="0">
                  <a:latin typeface="Source Sans Pro" panose="020B0503030403020204" pitchFamily="34" charset="0"/>
                  <a:ea typeface="Montserrat"/>
                  <a:cs typeface="Kanit Light" panose="020B0604020202020204" charset="-34"/>
                  <a:sym typeface="Montserrat"/>
                </a:rPr>
                <a:t>unsplash.com</a:t>
              </a:r>
            </a:p>
            <a:p>
              <a:pPr marL="285710" indent="-285710">
                <a:buFont typeface="Arial" panose="020B0604020202020204" pitchFamily="34" charset="0"/>
                <a:buChar char="•"/>
              </a:pPr>
              <a:r>
                <a:rPr lang="es-PE" sz="1500" dirty="0">
                  <a:latin typeface="Source Sans Pro" panose="020B0503030403020204" pitchFamily="34" charset="0"/>
                  <a:ea typeface="Montserrat"/>
                  <a:cs typeface="Kanit Light" panose="020B0604020202020204" charset="-34"/>
                  <a:sym typeface="Montserrat"/>
                </a:rPr>
                <a:t>pexels.com</a:t>
              </a:r>
            </a:p>
            <a:p>
              <a:pPr marL="285710" indent="-285710">
                <a:buFont typeface="Arial" panose="020B0604020202020204" pitchFamily="34" charset="0"/>
                <a:buChar char="•"/>
              </a:pPr>
              <a:r>
                <a:rPr lang="es-PE" sz="1500" dirty="0">
                  <a:latin typeface="Source Sans Pro" panose="020B0503030403020204" pitchFamily="34" charset="0"/>
                  <a:ea typeface="Montserrat"/>
                  <a:cs typeface="Kanit Light" panose="020B0604020202020204" charset="-34"/>
                  <a:sym typeface="Montserrat"/>
                </a:rPr>
                <a:t>pngwing.com</a:t>
              </a:r>
            </a:p>
            <a:p>
              <a:endParaRPr lang="es-PE" sz="1500" dirty="0">
                <a:latin typeface="Source Sans Pro" panose="020B0503030403020204" pitchFamily="34" charset="0"/>
                <a:ea typeface="Montserrat"/>
                <a:cs typeface="Kanit Light" panose="020B0604020202020204" charset="-34"/>
                <a:sym typeface="Montserrat"/>
              </a:endParaRPr>
            </a:p>
          </p:txBody>
        </p:sp>
      </p:grpSp>
      <p:sp>
        <p:nvSpPr>
          <p:cNvPr id="16" name="Google Shape;274;p42"/>
          <p:cNvSpPr txBox="1"/>
          <p:nvPr userDrawn="1"/>
        </p:nvSpPr>
        <p:spPr>
          <a:xfrm>
            <a:off x="877747" y="3362615"/>
            <a:ext cx="2116916" cy="308673"/>
          </a:xfrm>
          <a:prstGeom prst="rect">
            <a:avLst/>
          </a:prstGeom>
          <a:noFill/>
          <a:ln>
            <a:noFill/>
          </a:ln>
        </p:spPr>
        <p:txBody>
          <a:bodyPr spcFirstLastPara="1" wrap="square" lIns="91417" tIns="91417" rIns="91417" bIns="91417" anchor="t" anchorCtr="0">
            <a:noAutofit/>
          </a:bodyPr>
          <a:lstStyle>
            <a:defPPr/>
          </a:lstStyle>
          <a:p>
            <a:r>
              <a:rPr lang="en" sz="1600" dirty="0">
                <a:latin typeface="Source Sans Pro" panose="020B0503030403020204" pitchFamily="34" charset="0"/>
                <a:ea typeface="Rubik"/>
                <a:cs typeface="Rubik" panose="020B0604020202020204" charset="-79"/>
                <a:sym typeface="Rubik"/>
              </a:rPr>
              <a:t>FONTS :</a:t>
            </a:r>
            <a:endParaRPr sz="1600" dirty="0">
              <a:latin typeface="Source Sans Pro" panose="020B0503030403020204" pitchFamily="34" charset="0"/>
              <a:ea typeface="Rubik"/>
              <a:cs typeface="Rubik" panose="020B0604020202020204" charset="-79"/>
              <a:sym typeface="Rubik"/>
            </a:endParaRPr>
          </a:p>
        </p:txBody>
      </p:sp>
      <p:sp>
        <p:nvSpPr>
          <p:cNvPr id="17" name="Google Shape;275;p42"/>
          <p:cNvSpPr txBox="1"/>
          <p:nvPr userDrawn="1"/>
        </p:nvSpPr>
        <p:spPr>
          <a:xfrm>
            <a:off x="877746" y="3671214"/>
            <a:ext cx="2645147" cy="684541"/>
          </a:xfrm>
          <a:prstGeom prst="rect">
            <a:avLst/>
          </a:prstGeom>
          <a:noFill/>
          <a:ln>
            <a:noFill/>
          </a:ln>
        </p:spPr>
        <p:txBody>
          <a:bodyPr spcFirstLastPara="1" wrap="square" lIns="91417" tIns="91417" rIns="91417" bIns="91417" anchor="t" anchorCtr="0">
            <a:noAutofit/>
          </a:bodyPr>
          <a:lstStyle>
            <a:defPPr/>
          </a:lstStyle>
          <a:p>
            <a:pPr marL="285710" indent="-285710">
              <a:buFont typeface="Arial" panose="020B0604020202020204" pitchFamily="34" charset="0"/>
              <a:buChar char="•"/>
            </a:pPr>
            <a:r>
              <a:rPr lang="es-PE" sz="1500" dirty="0">
                <a:latin typeface="Source Sans Pro" panose="020B0503030403020204" pitchFamily="34" charset="0"/>
                <a:ea typeface="Montserrat"/>
                <a:cs typeface="Kanit Light" panose="020B0604020202020204" charset="-34"/>
                <a:sym typeface="Montserrat"/>
              </a:rPr>
              <a:t>Agency FB</a:t>
            </a:r>
          </a:p>
          <a:p>
            <a:pPr marL="285710" indent="-285710">
              <a:buFont typeface="Arial" panose="020B0604020202020204" pitchFamily="34" charset="0"/>
              <a:buChar char="•"/>
            </a:pPr>
            <a:r>
              <a:rPr lang="es-PE" sz="1500" dirty="0">
                <a:latin typeface="Source Sans Pro" panose="020B0503030403020204" pitchFamily="34" charset="0"/>
                <a:ea typeface="Montserrat"/>
                <a:cs typeface="Kanit Light" panose="020B0604020202020204" charset="-34"/>
                <a:sym typeface="Montserrat"/>
              </a:rPr>
              <a:t>TT Norms Bold</a:t>
            </a:r>
          </a:p>
          <a:p>
            <a:pPr marL="285710" indent="-285710">
              <a:buFont typeface="Arial" panose="020B0604020202020204" pitchFamily="34" charset="0"/>
              <a:buChar char="•"/>
            </a:pPr>
            <a:r>
              <a:rPr lang="es-PE" sz="1500" dirty="0">
                <a:latin typeface="Source Sans Pro" panose="020B0503030403020204" pitchFamily="34" charset="0"/>
                <a:ea typeface="Montserrat"/>
                <a:cs typeface="Kanit Light" panose="020B0604020202020204" charset="-34"/>
                <a:sym typeface="Montserrat"/>
              </a:rPr>
              <a:t>Calisto MT</a:t>
            </a:r>
          </a:p>
          <a:p>
            <a:pPr marL="285710" indent="-285710">
              <a:buFont typeface="Arial" panose="020B0604020202020204" pitchFamily="34" charset="0"/>
              <a:buChar char="•"/>
            </a:pPr>
            <a:endParaRPr lang="es-PE" sz="1500" dirty="0">
              <a:latin typeface="Source Sans Pro" panose="020B0503030403020204" pitchFamily="34" charset="0"/>
              <a:ea typeface="Montserrat"/>
              <a:cs typeface="Kanit Light" panose="020B0604020202020204" charset="-34"/>
              <a:sym typeface="Montserrat"/>
            </a:endParaRPr>
          </a:p>
        </p:txBody>
      </p:sp>
      <p:sp>
        <p:nvSpPr>
          <p:cNvPr id="18" name="TextBox 59">
            <a:extLst>
              <a:ext uri="{FF2B5EF4-FFF2-40B4-BE49-F238E27FC236}">
                <a16:creationId xmlns:a16="http://schemas.microsoft.com/office/drawing/2014/main" id="{6E6EB432-42F1-4645-91AE-46F9C6679D9A}"/>
              </a:ext>
            </a:extLst>
          </p:cNvPr>
          <p:cNvSpPr txBox="1"/>
          <p:nvPr userDrawn="1"/>
        </p:nvSpPr>
        <p:spPr>
          <a:xfrm>
            <a:off x="7449402" y="4755471"/>
            <a:ext cx="1673855" cy="338554"/>
          </a:xfrm>
          <a:prstGeom prst="rect">
            <a:avLst/>
          </a:prstGeom>
          <a:noFill/>
        </p:spPr>
        <p:txBody>
          <a:bodyPr wrap="square" rtlCol="0" anchor="ctr">
            <a:spAutoFit/>
          </a:bodyPr>
          <a:lstStyle>
            <a:defPPr/>
          </a:lstStyle>
          <a:p>
            <a:pPr algn="r"/>
            <a:r>
              <a:rPr lang="en-US" altLang="ko-KR" sz="1600" dirty="0">
                <a:solidFill>
                  <a:schemeClr val="tx1">
                    <a:lumMod val="95000"/>
                    <a:lumOff val="5000"/>
                  </a:schemeClr>
                </a:solidFill>
                <a:latin typeface="Arial" panose="020B0604020202020204" pitchFamily="34" charset="0"/>
                <a:cs typeface="Arial" panose="020B0604020202020204" pitchFamily="34" charset="0"/>
              </a:rPr>
              <a:t>slidesppt.net</a:t>
            </a:r>
            <a:endParaRPr lang="ko-KR" altLang="en-US" sz="1600"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userDrawn="1"/>
        </p:nvGrpSpPr>
        <p:grpSpPr>
          <a:xfrm>
            <a:off x="7785464" y="3506402"/>
            <a:ext cx="1249070" cy="1249070"/>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FFC000"/>
            </a:solidFill>
            <a:ln w="2285" cap="flat">
              <a:noFill/>
              <a:prstDash val="solid"/>
              <a:miter/>
            </a:ln>
          </p:spPr>
          <p:txBody>
            <a:bodyPr rtlCol="0" anchor="ctr"/>
            <a:lstStyle>
              <a:defPPr/>
            </a:lstStyle>
            <a:p>
              <a:endParaRPr lang="es-PE" sz="1050" dirty="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050" dirty="0"/>
            </a:p>
          </p:txBody>
        </p:sp>
      </p:grpSp>
      <p:pic>
        <p:nvPicPr>
          <p:cNvPr id="3" name="Imagen 2">
            <a:extLst>
              <a:ext uri="{FF2B5EF4-FFF2-40B4-BE49-F238E27FC236}">
                <a16:creationId xmlns:a16="http://schemas.microsoft.com/office/drawing/2014/main" id="{FF981E21-7783-41B6-9FD6-98F147773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270345"/>
            <a:ext cx="6858000" cy="5143500"/>
          </a:xfrm>
          <a:prstGeom prst="rect">
            <a:avLst/>
          </a:prstGeom>
        </p:spPr>
      </p:pic>
    </p:spTree>
    <p:extLst>
      <p:ext uri="{BB962C8B-B14F-4D97-AF65-F5344CB8AC3E}">
        <p14:creationId xmlns:p14="http://schemas.microsoft.com/office/powerpoint/2010/main" val="5908952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defPPr/>
          </a:lstStyle>
          <a:p>
            <a:r>
              <a:rPr lang="en-US" sz="3600" dirty="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4584056" y="1119244"/>
            <a:ext cx="392327" cy="393487"/>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3955044" y="1172137"/>
            <a:ext cx="392326" cy="28769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4585617" y="3390084"/>
            <a:ext cx="234830" cy="530878"/>
          </a:xfrm>
          <a:custGeom>
            <a:avLst/>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7189074" y="2740906"/>
            <a:ext cx="169234" cy="377017"/>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3950327" y="3481353"/>
            <a:ext cx="348340" cy="34834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5808952" y="2731869"/>
            <a:ext cx="345554" cy="34001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8297454" y="2700418"/>
            <a:ext cx="348340" cy="34732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5213066" y="1139165"/>
            <a:ext cx="353645" cy="3536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5803158" y="1139162"/>
            <a:ext cx="354116" cy="353645"/>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5107402" y="3464164"/>
            <a:ext cx="384854" cy="382724"/>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6393863" y="1103090"/>
            <a:ext cx="425513" cy="42579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7056200" y="1068358"/>
            <a:ext cx="354945" cy="49525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5779209" y="3450645"/>
            <a:ext cx="289318" cy="40975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4603150" y="2725644"/>
            <a:ext cx="411475" cy="352460"/>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3300995" y="2658932"/>
            <a:ext cx="395467" cy="370193"/>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3282291" y="3459990"/>
            <a:ext cx="381082" cy="38108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7594759" y="1154638"/>
            <a:ext cx="413846" cy="409529"/>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8199304" y="1154688"/>
            <a:ext cx="408398" cy="410251"/>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7022395" y="3433447"/>
            <a:ext cx="358580" cy="426956"/>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6366169" y="3433447"/>
            <a:ext cx="358580" cy="426956"/>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7678618" y="3433447"/>
            <a:ext cx="358580" cy="426956"/>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8334844" y="3433447"/>
            <a:ext cx="358580" cy="426956"/>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122" name="Google Shape;6000;p67"/>
          <p:cNvSpPr/>
          <p:nvPr/>
        </p:nvSpPr>
        <p:spPr>
          <a:xfrm>
            <a:off x="3263512" y="1109209"/>
            <a:ext cx="453145" cy="46231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00B050"/>
          </a:solid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nvGrpSpPr>
          <p:cNvPr id="151" name="Google Shape;6029;p67"/>
          <p:cNvGrpSpPr/>
          <p:nvPr/>
        </p:nvGrpSpPr>
        <p:grpSpPr>
          <a:xfrm>
            <a:off x="7025647" y="4064799"/>
            <a:ext cx="303084" cy="420145"/>
            <a:chOff x="-38860326" y="3221750"/>
            <a:chExt cx="228425" cy="316650"/>
          </a:xfrm>
          <a:solidFill>
            <a:srgbClr val="00B050"/>
          </a:solidFill>
        </p:grpSpPr>
        <p:sp>
          <p:nvSpPr>
            <p:cNvPr id="152" name="Google Shape;6030;p67"/>
            <p:cNvSpPr/>
            <p:nvPr/>
          </p:nvSpPr>
          <p:spPr>
            <a:xfrm>
              <a:off x="-38735874"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54" name="Google Shape;6032;p67"/>
            <p:cNvSpPr/>
            <p:nvPr/>
          </p:nvSpPr>
          <p:spPr>
            <a:xfrm>
              <a:off x="-38859551"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55" name="Google Shape;6033;p67"/>
            <p:cNvSpPr/>
            <p:nvPr/>
          </p:nvSpPr>
          <p:spPr>
            <a:xfrm>
              <a:off x="-38860326"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188" name="Google Shape;6066;p67"/>
          <p:cNvGrpSpPr/>
          <p:nvPr/>
        </p:nvGrpSpPr>
        <p:grpSpPr>
          <a:xfrm>
            <a:off x="3235468" y="1800742"/>
            <a:ext cx="483110" cy="480719"/>
            <a:chOff x="-38538975" y="3954250"/>
            <a:chExt cx="318225" cy="316650"/>
          </a:xfrm>
          <a:solidFill>
            <a:srgbClr val="00B050"/>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90" name="Google Shape;6068;p67"/>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53" name="Google Shape;5976;p67"/>
          <p:cNvGrpSpPr/>
          <p:nvPr/>
        </p:nvGrpSpPr>
        <p:grpSpPr>
          <a:xfrm>
            <a:off x="3300025" y="4214052"/>
            <a:ext cx="371514" cy="331522"/>
            <a:chOff x="-42996151" y="3612600"/>
            <a:chExt cx="323750" cy="288900"/>
          </a:xfrm>
          <a:solidFill>
            <a:srgbClr val="00B050"/>
          </a:solidFill>
        </p:grpSpPr>
        <p:sp>
          <p:nvSpPr>
            <p:cNvPr id="99" name="Google Shape;5977;p67"/>
            <p:cNvSpPr/>
            <p:nvPr/>
          </p:nvSpPr>
          <p:spPr>
            <a:xfrm>
              <a:off x="-42914224"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00" name="Google Shape;5978;p67"/>
            <p:cNvSpPr/>
            <p:nvPr/>
          </p:nvSpPr>
          <p:spPr>
            <a:xfrm>
              <a:off x="-42946526"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01" name="Google Shape;5979;p67"/>
            <p:cNvSpPr/>
            <p:nvPr/>
          </p:nvSpPr>
          <p:spPr>
            <a:xfrm>
              <a:off x="-42996151"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111" name="Google Shape;5989;p67"/>
          <p:cNvGrpSpPr/>
          <p:nvPr/>
        </p:nvGrpSpPr>
        <p:grpSpPr>
          <a:xfrm>
            <a:off x="6324376" y="4126338"/>
            <a:ext cx="372374" cy="364342"/>
            <a:chOff x="-41117651" y="3605525"/>
            <a:chExt cx="324500" cy="317500"/>
          </a:xfrm>
          <a:solidFill>
            <a:srgbClr val="00B050"/>
          </a:solidFill>
        </p:grpSpPr>
        <p:sp>
          <p:nvSpPr>
            <p:cNvPr id="112" name="Google Shape;5990;p67"/>
            <p:cNvSpPr/>
            <p:nvPr/>
          </p:nvSpPr>
          <p:spPr>
            <a:xfrm>
              <a:off x="-41016851"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13" name="Google Shape;5991;p67"/>
            <p:cNvSpPr/>
            <p:nvPr/>
          </p:nvSpPr>
          <p:spPr>
            <a:xfrm>
              <a:off x="-40900276"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14" name="Google Shape;5992;p67"/>
            <p:cNvSpPr/>
            <p:nvPr/>
          </p:nvSpPr>
          <p:spPr>
            <a:xfrm>
              <a:off x="-41117651"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129" name="Google Shape;6007;p67"/>
          <p:cNvGrpSpPr/>
          <p:nvPr/>
        </p:nvGrpSpPr>
        <p:grpSpPr>
          <a:xfrm>
            <a:off x="3964219" y="4156906"/>
            <a:ext cx="352235" cy="356738"/>
            <a:chOff x="-42617299" y="3587775"/>
            <a:chExt cx="306950" cy="310875"/>
          </a:xfrm>
          <a:solidFill>
            <a:srgbClr val="00B050"/>
          </a:solidFill>
        </p:grpSpPr>
        <p:sp>
          <p:nvSpPr>
            <p:cNvPr id="130" name="Google Shape;6008;p67"/>
            <p:cNvSpPr/>
            <p:nvPr/>
          </p:nvSpPr>
          <p:spPr>
            <a:xfrm>
              <a:off x="-42617299"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31" name="Google Shape;6009;p67"/>
            <p:cNvSpPr/>
            <p:nvPr/>
          </p:nvSpPr>
          <p:spPr>
            <a:xfrm>
              <a:off x="-42500724"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140" name="Google Shape;6018;p67"/>
          <p:cNvGrpSpPr/>
          <p:nvPr/>
        </p:nvGrpSpPr>
        <p:grpSpPr>
          <a:xfrm>
            <a:off x="7665661" y="4173375"/>
            <a:ext cx="365173" cy="332641"/>
            <a:chOff x="-40745125" y="3632900"/>
            <a:chExt cx="318225" cy="289875"/>
          </a:xfrm>
          <a:solidFill>
            <a:srgbClr val="00B050"/>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42" name="Google Shape;6020;p67"/>
            <p:cNvSpPr/>
            <p:nvPr/>
          </p:nvSpPr>
          <p:spPr>
            <a:xfrm>
              <a:off x="-40508051"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43" name="Google Shape;6021;p67"/>
            <p:cNvSpPr/>
            <p:nvPr/>
          </p:nvSpPr>
          <p:spPr>
            <a:xfrm>
              <a:off x="-40466299"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44" name="Google Shape;6022;p67"/>
            <p:cNvSpPr/>
            <p:nvPr/>
          </p:nvSpPr>
          <p:spPr>
            <a:xfrm>
              <a:off x="-40723049"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47" name="Google Shape;6025;p67"/>
            <p:cNvSpPr/>
            <p:nvPr/>
          </p:nvSpPr>
          <p:spPr>
            <a:xfrm>
              <a:off x="-40745125" y="3840050"/>
              <a:ext cx="43350" cy="82725"/>
            </a:xfrm>
            <a:custGeom>
              <a:avLst/>
              <a:gdLst/>
              <a:ahLst/>
              <a:cxnLst/>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sp>
        <p:nvSpPr>
          <p:cNvPr id="165" name="Google Shape;6043;p67"/>
          <p:cNvSpPr/>
          <p:nvPr/>
        </p:nvSpPr>
        <p:spPr>
          <a:xfrm>
            <a:off x="4558104" y="4157565"/>
            <a:ext cx="309145" cy="365173"/>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00B050"/>
          </a:solid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nvGrpSpPr>
          <p:cNvPr id="174" name="Google Shape;6052;p67"/>
          <p:cNvGrpSpPr/>
          <p:nvPr/>
        </p:nvGrpSpPr>
        <p:grpSpPr>
          <a:xfrm>
            <a:off x="8328621" y="4140679"/>
            <a:ext cx="357056" cy="363367"/>
            <a:chOff x="-40372574" y="3604550"/>
            <a:chExt cx="311150" cy="316650"/>
          </a:xfrm>
          <a:solidFill>
            <a:srgbClr val="00B050"/>
          </a:solidFill>
        </p:grpSpPr>
        <p:sp>
          <p:nvSpPr>
            <p:cNvPr id="175" name="Google Shape;6053;p67"/>
            <p:cNvSpPr/>
            <p:nvPr/>
          </p:nvSpPr>
          <p:spPr>
            <a:xfrm>
              <a:off x="-40372574"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76" name="Google Shape;6054;p67"/>
            <p:cNvSpPr/>
            <p:nvPr/>
          </p:nvSpPr>
          <p:spPr>
            <a:xfrm>
              <a:off x="-40312699"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77" name="Google Shape;6055;p67"/>
            <p:cNvSpPr/>
            <p:nvPr/>
          </p:nvSpPr>
          <p:spPr>
            <a:xfrm>
              <a:off x="-40250476"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00" name="Google Shape;6078;p67"/>
          <p:cNvGrpSpPr/>
          <p:nvPr/>
        </p:nvGrpSpPr>
        <p:grpSpPr>
          <a:xfrm>
            <a:off x="5126205" y="4158468"/>
            <a:ext cx="365173" cy="363367"/>
            <a:chOff x="-41893474" y="3584850"/>
            <a:chExt cx="318225" cy="316650"/>
          </a:xfrm>
          <a:solidFill>
            <a:srgbClr val="00B050"/>
          </a:solidFill>
        </p:grpSpPr>
        <p:sp>
          <p:nvSpPr>
            <p:cNvPr id="201" name="Google Shape;6079;p67"/>
            <p:cNvSpPr/>
            <p:nvPr/>
          </p:nvSpPr>
          <p:spPr>
            <a:xfrm>
              <a:off x="-41827301" y="3715600"/>
              <a:ext cx="186675" cy="185900"/>
            </a:xfrm>
            <a:custGeom>
              <a:avLst/>
              <a:gdLst/>
              <a:ahLst/>
              <a:cxnLst/>
              <a:rect l="l" t="t" r="r" b="b"/>
              <a:pathLst>
                <a:path w="7466"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02" name="Google Shape;6080;p67"/>
            <p:cNvSpPr/>
            <p:nvPr/>
          </p:nvSpPr>
          <p:spPr>
            <a:xfrm>
              <a:off x="-41726501"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04" name="Google Shape;6082;p67"/>
            <p:cNvSpPr/>
            <p:nvPr/>
          </p:nvSpPr>
          <p:spPr>
            <a:xfrm>
              <a:off x="-41893474"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31" name="Google Shape;6110;p67"/>
          <p:cNvGrpSpPr/>
          <p:nvPr/>
        </p:nvGrpSpPr>
        <p:grpSpPr>
          <a:xfrm>
            <a:off x="5732940" y="4193354"/>
            <a:ext cx="362476" cy="283842"/>
            <a:chOff x="-41526451" y="3653375"/>
            <a:chExt cx="315875" cy="247350"/>
          </a:xfrm>
          <a:solidFill>
            <a:srgbClr val="00B050"/>
          </a:solidFill>
        </p:grpSpPr>
        <p:sp>
          <p:nvSpPr>
            <p:cNvPr id="232" name="Google Shape;6111;p67"/>
            <p:cNvSpPr/>
            <p:nvPr/>
          </p:nvSpPr>
          <p:spPr>
            <a:xfrm>
              <a:off x="-41526451"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56" name="Google Shape;5972;p67"/>
          <p:cNvGrpSpPr/>
          <p:nvPr/>
        </p:nvGrpSpPr>
        <p:grpSpPr>
          <a:xfrm>
            <a:off x="3923674" y="1891807"/>
            <a:ext cx="360473" cy="414673"/>
            <a:chOff x="-42971724" y="3217825"/>
            <a:chExt cx="275675" cy="317125"/>
          </a:xfrm>
          <a:solidFill>
            <a:srgbClr val="00B050"/>
          </a:solidFill>
        </p:grpSpPr>
        <p:sp>
          <p:nvSpPr>
            <p:cNvPr id="257" name="Google Shape;5973;p67"/>
            <p:cNvSpPr/>
            <p:nvPr/>
          </p:nvSpPr>
          <p:spPr>
            <a:xfrm>
              <a:off x="-42951251"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58" name="Google Shape;5974;p67"/>
            <p:cNvSpPr/>
            <p:nvPr/>
          </p:nvSpPr>
          <p:spPr>
            <a:xfrm>
              <a:off x="-42971724"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59" name="Google Shape;5975;p67"/>
            <p:cNvSpPr/>
            <p:nvPr/>
          </p:nvSpPr>
          <p:spPr>
            <a:xfrm>
              <a:off x="-42866974"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60" name="Google Shape;5984;p67"/>
          <p:cNvGrpSpPr/>
          <p:nvPr/>
        </p:nvGrpSpPr>
        <p:grpSpPr>
          <a:xfrm>
            <a:off x="6993271" y="1888741"/>
            <a:ext cx="416078" cy="415064"/>
            <a:chOff x="-41111351" y="3239100"/>
            <a:chExt cx="318200" cy="317425"/>
          </a:xfrm>
          <a:solidFill>
            <a:srgbClr val="00B050"/>
          </a:solidFill>
        </p:grpSpPr>
        <p:sp>
          <p:nvSpPr>
            <p:cNvPr id="261" name="Google Shape;5985;p67"/>
            <p:cNvSpPr/>
            <p:nvPr/>
          </p:nvSpPr>
          <p:spPr>
            <a:xfrm>
              <a:off x="-41111351"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62" name="Google Shape;5986;p67"/>
            <p:cNvSpPr/>
            <p:nvPr/>
          </p:nvSpPr>
          <p:spPr>
            <a:xfrm>
              <a:off x="-41110576"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65" name="Google Shape;6002;p67"/>
          <p:cNvGrpSpPr/>
          <p:nvPr/>
        </p:nvGrpSpPr>
        <p:grpSpPr>
          <a:xfrm>
            <a:off x="4569817" y="1891804"/>
            <a:ext cx="480674" cy="415064"/>
            <a:chOff x="-42651700" y="3217825"/>
            <a:chExt cx="367600" cy="317425"/>
          </a:xfrm>
          <a:solidFill>
            <a:srgbClr val="00B050"/>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69" name="Google Shape;6006;p67"/>
            <p:cNvSpPr/>
            <p:nvPr/>
          </p:nvSpPr>
          <p:spPr>
            <a:xfrm>
              <a:off x="-42561374"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70" name="Google Shape;6011;p67"/>
          <p:cNvGrpSpPr/>
          <p:nvPr/>
        </p:nvGrpSpPr>
        <p:grpSpPr>
          <a:xfrm>
            <a:off x="7584892" y="1867579"/>
            <a:ext cx="421832" cy="414443"/>
            <a:chOff x="-40748276" y="3238700"/>
            <a:chExt cx="322600" cy="316950"/>
          </a:xfrm>
          <a:solidFill>
            <a:srgbClr val="00B050"/>
          </a:solidFill>
        </p:grpSpPr>
        <p:sp>
          <p:nvSpPr>
            <p:cNvPr id="271" name="Google Shape;6012;p67"/>
            <p:cNvSpPr/>
            <p:nvPr/>
          </p:nvSpPr>
          <p:spPr>
            <a:xfrm>
              <a:off x="-40709676"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73" name="Google Shape;6014;p67"/>
            <p:cNvSpPr/>
            <p:nvPr/>
          </p:nvSpPr>
          <p:spPr>
            <a:xfrm>
              <a:off x="-40678174"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74" name="Google Shape;6015;p67"/>
            <p:cNvSpPr/>
            <p:nvPr/>
          </p:nvSpPr>
          <p:spPr>
            <a:xfrm>
              <a:off x="-40513549"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76" name="Google Shape;6017;p67"/>
            <p:cNvSpPr/>
            <p:nvPr/>
          </p:nvSpPr>
          <p:spPr>
            <a:xfrm>
              <a:off x="-40748276" y="3238700"/>
              <a:ext cx="92175" cy="87850"/>
            </a:xfrm>
            <a:custGeom>
              <a:avLst/>
              <a:gdLst/>
              <a:ahLst/>
              <a:cxnLst/>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sp>
        <p:nvSpPr>
          <p:cNvPr id="277" name="Google Shape;6042;p67"/>
          <p:cNvSpPr/>
          <p:nvPr/>
        </p:nvSpPr>
        <p:spPr>
          <a:xfrm>
            <a:off x="5201788" y="1892621"/>
            <a:ext cx="407873" cy="413430"/>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00B050"/>
          </a:solid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nvGrpSpPr>
          <p:cNvPr id="278" name="Google Shape;6047;p67"/>
          <p:cNvGrpSpPr/>
          <p:nvPr/>
        </p:nvGrpSpPr>
        <p:grpSpPr>
          <a:xfrm>
            <a:off x="8230101" y="1867798"/>
            <a:ext cx="415064" cy="377994"/>
            <a:chOff x="-40378075" y="3267450"/>
            <a:chExt cx="317425" cy="289075"/>
          </a:xfrm>
          <a:solidFill>
            <a:srgbClr val="00B050"/>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80" name="Google Shape;6049;p67"/>
            <p:cNvSpPr/>
            <p:nvPr/>
          </p:nvSpPr>
          <p:spPr>
            <a:xfrm>
              <a:off x="-40316649"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81" name="Google Shape;6050;p67"/>
            <p:cNvSpPr/>
            <p:nvPr/>
          </p:nvSpPr>
          <p:spPr>
            <a:xfrm>
              <a:off x="-40209524"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83" name="Google Shape;6072;p67"/>
          <p:cNvGrpSpPr/>
          <p:nvPr/>
        </p:nvGrpSpPr>
        <p:grpSpPr>
          <a:xfrm>
            <a:off x="5776390" y="1872412"/>
            <a:ext cx="415098" cy="414836"/>
            <a:chOff x="-41895049" y="3217225"/>
            <a:chExt cx="317450" cy="317250"/>
          </a:xfrm>
          <a:solidFill>
            <a:srgbClr val="00B050"/>
          </a:solidFill>
        </p:grpSpPr>
        <p:sp>
          <p:nvSpPr>
            <p:cNvPr id="284" name="Google Shape;6073;p67"/>
            <p:cNvSpPr/>
            <p:nvPr/>
          </p:nvSpPr>
          <p:spPr>
            <a:xfrm>
              <a:off x="-41895049" y="3273750"/>
              <a:ext cx="41775" cy="245750"/>
            </a:xfrm>
            <a:custGeom>
              <a:avLst/>
              <a:gdLst/>
              <a:ahLst/>
              <a:cxnLst/>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85" name="Google Shape;6074;p67"/>
            <p:cNvSpPr/>
            <p:nvPr/>
          </p:nvSpPr>
          <p:spPr>
            <a:xfrm>
              <a:off x="-41619376" y="3273750"/>
              <a:ext cx="41775" cy="245750"/>
            </a:xfrm>
            <a:custGeom>
              <a:avLst/>
              <a:gdLst/>
              <a:ahLst/>
              <a:cxnLst/>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86" name="Google Shape;6075;p67"/>
            <p:cNvSpPr/>
            <p:nvPr/>
          </p:nvSpPr>
          <p:spPr>
            <a:xfrm>
              <a:off x="-41832826" y="3321000"/>
              <a:ext cx="193000" cy="151250"/>
            </a:xfrm>
            <a:custGeom>
              <a:avLst/>
              <a:gdLst/>
              <a:ahLst/>
              <a:cxnLst/>
              <a:rect l="l" t="t" r="r" b="b"/>
              <a:pathLst>
                <a:path w="7719"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87" name="Google Shape;6076;p67"/>
            <p:cNvSpPr/>
            <p:nvPr/>
          </p:nvSpPr>
          <p:spPr>
            <a:xfrm>
              <a:off x="-41880076"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88" name="Google Shape;6077;p67"/>
            <p:cNvSpPr/>
            <p:nvPr/>
          </p:nvSpPr>
          <p:spPr>
            <a:xfrm>
              <a:off x="-41880876" y="3217225"/>
              <a:ext cx="288300" cy="83325"/>
            </a:xfrm>
            <a:custGeom>
              <a:avLst/>
              <a:gdLst/>
              <a:ahLst/>
              <a:cxnLst/>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89" name="Google Shape;6107;p67"/>
          <p:cNvGrpSpPr/>
          <p:nvPr/>
        </p:nvGrpSpPr>
        <p:grpSpPr>
          <a:xfrm>
            <a:off x="6396854" y="1856427"/>
            <a:ext cx="418169" cy="413038"/>
            <a:chOff x="-41530374" y="3218800"/>
            <a:chExt cx="319800" cy="315875"/>
          </a:xfrm>
          <a:solidFill>
            <a:srgbClr val="00B050"/>
          </a:solidFill>
        </p:grpSpPr>
        <p:sp>
          <p:nvSpPr>
            <p:cNvPr id="290" name="Google Shape;6108;p67"/>
            <p:cNvSpPr/>
            <p:nvPr/>
          </p:nvSpPr>
          <p:spPr>
            <a:xfrm>
              <a:off x="-41530374" y="3337550"/>
              <a:ext cx="199300" cy="197125"/>
            </a:xfrm>
            <a:custGeom>
              <a:avLst/>
              <a:gdLst/>
              <a:ahLst/>
              <a:cxnLst/>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91" name="Google Shape;6109;p67"/>
            <p:cNvSpPr/>
            <p:nvPr/>
          </p:nvSpPr>
          <p:spPr>
            <a:xfrm>
              <a:off x="-41435074"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327" name="Google Shape;5593;p66"/>
          <p:cNvGrpSpPr/>
          <p:nvPr/>
        </p:nvGrpSpPr>
        <p:grpSpPr>
          <a:xfrm>
            <a:off x="3885607" y="2599750"/>
            <a:ext cx="501776" cy="501776"/>
            <a:chOff x="5049725" y="249400"/>
            <a:chExt cx="481825" cy="481825"/>
          </a:xfrm>
          <a:solidFill>
            <a:srgbClr val="00B050"/>
          </a:solidFill>
        </p:grpSpPr>
        <p:sp>
          <p:nvSpPr>
            <p:cNvPr id="328" name="Google Shape;5594;p66"/>
            <p:cNvSpPr/>
            <p:nvPr/>
          </p:nvSpPr>
          <p:spPr>
            <a:xfrm>
              <a:off x="5191775" y="560925"/>
              <a:ext cx="197625" cy="170300"/>
            </a:xfrm>
            <a:custGeom>
              <a:avLst/>
              <a:gdLst/>
              <a:ahLst/>
              <a:cxnLst/>
              <a:rect l="l" t="t" r="r" b="b"/>
              <a:pathLst>
                <a:path w="7904"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330" name="Google Shape;5596;p66"/>
          <p:cNvGrpSpPr/>
          <p:nvPr/>
        </p:nvGrpSpPr>
        <p:grpSpPr>
          <a:xfrm>
            <a:off x="5180708" y="2670643"/>
            <a:ext cx="394991" cy="394991"/>
            <a:chOff x="5660400" y="238125"/>
            <a:chExt cx="481825" cy="481825"/>
          </a:xfrm>
          <a:solidFill>
            <a:srgbClr val="00B050"/>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385" name="Google Shape;5651;p66"/>
          <p:cNvGrpSpPr/>
          <p:nvPr/>
        </p:nvGrpSpPr>
        <p:grpSpPr>
          <a:xfrm>
            <a:off x="7593018" y="2726908"/>
            <a:ext cx="441258" cy="284426"/>
            <a:chOff x="1492675" y="1520750"/>
            <a:chExt cx="481825" cy="310575"/>
          </a:xfrm>
          <a:solidFill>
            <a:srgbClr val="00B050"/>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509" name="Google Shape;5775;p66"/>
          <p:cNvGrpSpPr/>
          <p:nvPr/>
        </p:nvGrpSpPr>
        <p:grpSpPr>
          <a:xfrm>
            <a:off x="6432248" y="2748295"/>
            <a:ext cx="338904" cy="317714"/>
            <a:chOff x="4456875" y="2635825"/>
            <a:chExt cx="481825" cy="451700"/>
          </a:xfrm>
          <a:solidFill>
            <a:srgbClr val="00B050"/>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512" name="Google Shape;5778;p66"/>
            <p:cNvSpPr/>
            <p:nvPr/>
          </p:nvSpPr>
          <p:spPr>
            <a:xfrm>
              <a:off x="4741225" y="2861675"/>
              <a:ext cx="169400" cy="141175"/>
            </a:xfrm>
            <a:custGeom>
              <a:avLst/>
              <a:gdLst/>
              <a:ahLst/>
              <a:cxnLst/>
              <a:rect l="l" t="t" r="r" b="b"/>
              <a:pathLst>
                <a:path w="6775" h="5647" extrusionOk="0">
                  <a:moveTo>
                    <a:pt x="0" y="0"/>
                  </a:moveTo>
                  <a:lnTo>
                    <a:pt x="0" y="5646"/>
                  </a:lnTo>
                  <a:lnTo>
                    <a:pt x="6775" y="5646"/>
                  </a:lnTo>
                  <a:lnTo>
                    <a:pt x="6775"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513" name="Google Shape;5779;p66"/>
            <p:cNvSpPr/>
            <p:nvPr/>
          </p:nvSpPr>
          <p:spPr>
            <a:xfrm>
              <a:off x="4741225" y="3031050"/>
              <a:ext cx="169400" cy="42400"/>
            </a:xfrm>
            <a:custGeom>
              <a:avLst/>
              <a:gdLst/>
              <a:ahLst/>
              <a:cxnLst/>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515" name="Google Shape;5781;p66"/>
            <p:cNvSpPr/>
            <p:nvPr/>
          </p:nvSpPr>
          <p:spPr>
            <a:xfrm>
              <a:off x="4741225" y="2791125"/>
              <a:ext cx="169400" cy="42325"/>
            </a:xfrm>
            <a:custGeom>
              <a:avLst/>
              <a:gdLst/>
              <a:ahLst/>
              <a:cxnLst/>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spTree>
    <p:extLst>
      <p:ext uri="{BB962C8B-B14F-4D97-AF65-F5344CB8AC3E}">
        <p14:creationId xmlns:p14="http://schemas.microsoft.com/office/powerpoint/2010/main" val="4260112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defPPr/>
          </a:lstStyle>
          <a:p>
            <a:r>
              <a:rPr lang="en-US" sz="4400" dirty="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4530814" y="1242564"/>
            <a:ext cx="415369" cy="489178"/>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71" name="Oval 8">
            <a:extLst>
              <a:ext uri="{FF2B5EF4-FFF2-40B4-BE49-F238E27FC236}">
                <a16:creationId xmlns:a16="http://schemas.microsoft.com/office/drawing/2014/main" id="{E3D5639C-49CF-43D9-965F-7653D69F451F}"/>
              </a:ext>
            </a:extLst>
          </p:cNvPr>
          <p:cNvSpPr/>
          <p:nvPr/>
        </p:nvSpPr>
        <p:spPr>
          <a:xfrm>
            <a:off x="5223852" y="1253451"/>
            <a:ext cx="436306" cy="467405"/>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3837244" y="1242564"/>
            <a:ext cx="415369" cy="489178"/>
            <a:chOff x="4835382" y="73243"/>
            <a:chExt cx="2920830" cy="3227535"/>
          </a:xfrm>
          <a:solidFill>
            <a:srgbClr val="00B050"/>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grpSp>
      <p:sp>
        <p:nvSpPr>
          <p:cNvPr id="75" name="Rectangle 19">
            <a:extLst>
              <a:ext uri="{FF2B5EF4-FFF2-40B4-BE49-F238E27FC236}">
                <a16:creationId xmlns:a16="http://schemas.microsoft.com/office/drawing/2014/main" id="{8025BC4E-7A4E-42D9-9569-8844F8906CE5}"/>
              </a:ext>
            </a:extLst>
          </p:cNvPr>
          <p:cNvSpPr/>
          <p:nvPr/>
        </p:nvSpPr>
        <p:spPr>
          <a:xfrm>
            <a:off x="3157790" y="1269108"/>
            <a:ext cx="372243" cy="43609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8483663" y="1253473"/>
            <a:ext cx="438507" cy="467354"/>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97" name="Rounded Rectangle 2">
            <a:extLst>
              <a:ext uri="{FF2B5EF4-FFF2-40B4-BE49-F238E27FC236}">
                <a16:creationId xmlns:a16="http://schemas.microsoft.com/office/drawing/2014/main" id="{2CB3F902-7F51-468E-928D-DF8ED92CA432}"/>
              </a:ext>
            </a:extLst>
          </p:cNvPr>
          <p:cNvSpPr/>
          <p:nvPr/>
        </p:nvSpPr>
        <p:spPr>
          <a:xfrm>
            <a:off x="3830038" y="4081220"/>
            <a:ext cx="429776" cy="458049"/>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3128998" y="4081220"/>
            <a:ext cx="429824" cy="45804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5227114" y="4081220"/>
            <a:ext cx="429776" cy="458049"/>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4523610" y="4081220"/>
            <a:ext cx="429776" cy="45804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5943359" y="4071913"/>
            <a:ext cx="431309" cy="467354"/>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102" name="Block Arc 6">
            <a:extLst>
              <a:ext uri="{FF2B5EF4-FFF2-40B4-BE49-F238E27FC236}">
                <a16:creationId xmlns:a16="http://schemas.microsoft.com/office/drawing/2014/main" id="{62965521-2EFF-4BE9-866C-3D9369FA5C74}"/>
              </a:ext>
            </a:extLst>
          </p:cNvPr>
          <p:cNvSpPr/>
          <p:nvPr/>
        </p:nvSpPr>
        <p:spPr>
          <a:xfrm>
            <a:off x="6610762" y="4104105"/>
            <a:ext cx="404327" cy="435164"/>
          </a:xfrm>
          <a:custGeom>
            <a:avLst/>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solidFill>
                <a:schemeClr val="tx1"/>
              </a:solidFill>
            </a:endParaRPr>
          </a:p>
        </p:txBody>
      </p:sp>
      <p:grpSp>
        <p:nvGrpSpPr>
          <p:cNvPr id="106" name="Google Shape;10001;p74"/>
          <p:cNvGrpSpPr/>
          <p:nvPr/>
        </p:nvGrpSpPr>
        <p:grpSpPr>
          <a:xfrm>
            <a:off x="7851244" y="4063081"/>
            <a:ext cx="410809" cy="437834"/>
            <a:chOff x="-65145698" y="3727425"/>
            <a:chExt cx="317425" cy="317425"/>
          </a:xfrm>
          <a:solidFill>
            <a:srgbClr val="00B050"/>
          </a:solidFill>
        </p:grpSpPr>
        <p:sp>
          <p:nvSpPr>
            <p:cNvPr id="107" name="Google Shape;10002;p74"/>
            <p:cNvSpPr/>
            <p:nvPr/>
          </p:nvSpPr>
          <p:spPr>
            <a:xfrm>
              <a:off x="-65145698"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32" name="Google Shape;10027;p74"/>
          <p:cNvGrpSpPr/>
          <p:nvPr/>
        </p:nvGrpSpPr>
        <p:grpSpPr>
          <a:xfrm>
            <a:off x="3983646" y="2777101"/>
            <a:ext cx="392722" cy="381049"/>
            <a:chOff x="-61354872" y="3751050"/>
            <a:chExt cx="316650" cy="288275"/>
          </a:xfrm>
          <a:solidFill>
            <a:srgbClr val="00B050"/>
          </a:solidFill>
        </p:grpSpPr>
        <p:sp>
          <p:nvSpPr>
            <p:cNvPr id="133" name="Google Shape;10028;p74"/>
            <p:cNvSpPr/>
            <p:nvPr/>
          </p:nvSpPr>
          <p:spPr>
            <a:xfrm>
              <a:off x="-61200500" y="3875475"/>
              <a:ext cx="41775" cy="41000"/>
            </a:xfrm>
            <a:custGeom>
              <a:avLst/>
              <a:gdLst/>
              <a:ahLst/>
              <a:cxnLst/>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34" name="Google Shape;10029;p74"/>
            <p:cNvSpPr/>
            <p:nvPr/>
          </p:nvSpPr>
          <p:spPr>
            <a:xfrm>
              <a:off x="-61293425" y="3813275"/>
              <a:ext cx="192975" cy="165425"/>
            </a:xfrm>
            <a:custGeom>
              <a:avLst/>
              <a:gdLst/>
              <a:ahLst/>
              <a:cxnLst/>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35" name="Google Shape;10030;p74"/>
            <p:cNvSpPr/>
            <p:nvPr/>
          </p:nvSpPr>
          <p:spPr>
            <a:xfrm>
              <a:off x="-61354872"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79" name="Google Shape;10074;p74"/>
          <p:cNvGrpSpPr/>
          <p:nvPr/>
        </p:nvGrpSpPr>
        <p:grpSpPr>
          <a:xfrm>
            <a:off x="4578206" y="2751786"/>
            <a:ext cx="392722" cy="410230"/>
            <a:chOff x="-60988625" y="3740800"/>
            <a:chExt cx="316650" cy="310350"/>
          </a:xfrm>
          <a:solidFill>
            <a:srgbClr val="00B050"/>
          </a:solid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81" name="Google Shape;10076;p74"/>
            <p:cNvSpPr/>
            <p:nvPr/>
          </p:nvSpPr>
          <p:spPr>
            <a:xfrm>
              <a:off x="-60742097"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82" name="Google Shape;10077;p74"/>
            <p:cNvSpPr/>
            <p:nvPr/>
          </p:nvSpPr>
          <p:spPr>
            <a:xfrm>
              <a:off x="-60740522"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89" name="Google Shape;10084;p74"/>
          <p:cNvGrpSpPr/>
          <p:nvPr/>
        </p:nvGrpSpPr>
        <p:grpSpPr>
          <a:xfrm>
            <a:off x="7129908" y="2760803"/>
            <a:ext cx="359632" cy="371005"/>
            <a:chOff x="-59447249" y="3706150"/>
            <a:chExt cx="319000" cy="308775"/>
          </a:xfrm>
          <a:solidFill>
            <a:srgbClr val="00B050"/>
          </a:solidFill>
        </p:grpSpPr>
        <p:sp>
          <p:nvSpPr>
            <p:cNvPr id="190" name="Google Shape;10085;p74"/>
            <p:cNvSpPr/>
            <p:nvPr/>
          </p:nvSpPr>
          <p:spPr>
            <a:xfrm>
              <a:off x="-59381876"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91" name="Google Shape;10086;p74"/>
            <p:cNvSpPr/>
            <p:nvPr/>
          </p:nvSpPr>
          <p:spPr>
            <a:xfrm>
              <a:off x="-59364550" y="3861525"/>
              <a:ext cx="43350" cy="40900"/>
            </a:xfrm>
            <a:custGeom>
              <a:avLst/>
              <a:gdLst/>
              <a:ahLst/>
              <a:cxnLst/>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92" name="Google Shape;10087;p74"/>
            <p:cNvSpPr/>
            <p:nvPr/>
          </p:nvSpPr>
          <p:spPr>
            <a:xfrm>
              <a:off x="-59447249" y="3706150"/>
              <a:ext cx="319000" cy="308775"/>
            </a:xfrm>
            <a:custGeom>
              <a:avLst/>
              <a:gdLst/>
              <a:ahLst/>
              <a:cxnLst/>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93" name="Google Shape;10088;p74"/>
            <p:cNvSpPr/>
            <p:nvPr/>
          </p:nvSpPr>
          <p:spPr>
            <a:xfrm>
              <a:off x="-59293652"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94" name="Google Shape;10089;p74"/>
          <p:cNvGrpSpPr/>
          <p:nvPr/>
        </p:nvGrpSpPr>
        <p:grpSpPr>
          <a:xfrm>
            <a:off x="6403361" y="1179744"/>
            <a:ext cx="515464" cy="543460"/>
            <a:chOff x="-64406128" y="3362225"/>
            <a:chExt cx="318225" cy="314800"/>
          </a:xfrm>
          <a:solidFill>
            <a:srgbClr val="00B050"/>
          </a:solidFill>
        </p:grpSpPr>
        <p:sp>
          <p:nvSpPr>
            <p:cNvPr id="195" name="Google Shape;10090;p74"/>
            <p:cNvSpPr/>
            <p:nvPr/>
          </p:nvSpPr>
          <p:spPr>
            <a:xfrm>
              <a:off x="-64332098"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96" name="Google Shape;10091;p74"/>
            <p:cNvSpPr/>
            <p:nvPr/>
          </p:nvSpPr>
          <p:spPr>
            <a:xfrm>
              <a:off x="-64406128"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sp>
        <p:nvSpPr>
          <p:cNvPr id="218" name="Google Shape;10113;p74"/>
          <p:cNvSpPr/>
          <p:nvPr/>
        </p:nvSpPr>
        <p:spPr>
          <a:xfrm>
            <a:off x="5229430" y="2730653"/>
            <a:ext cx="395636" cy="417003"/>
          </a:xfrm>
          <a:custGeom>
            <a:avLst/>
            <a:gdLst/>
            <a:ahLst/>
            <a:cxnLst/>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00B050"/>
          </a:solidFill>
          <a:ln>
            <a:noFill/>
          </a:ln>
        </p:spPr>
        <p:txBody>
          <a:bodyPr spcFirstLastPara="1" wrap="square" lIns="68563" tIns="68563" rIns="68563" bIns="68563" anchor="ctr" anchorCtr="0">
            <a:noAutofit/>
          </a:bodyPr>
          <a:lstStyle>
            <a:defPPr/>
          </a:lstStyle>
          <a:p>
            <a:endParaRPr sz="1050" dirty="0"/>
          </a:p>
        </p:txBody>
      </p:sp>
      <p:grpSp>
        <p:nvGrpSpPr>
          <p:cNvPr id="223" name="Google Shape;10118;p74"/>
          <p:cNvGrpSpPr/>
          <p:nvPr/>
        </p:nvGrpSpPr>
        <p:grpSpPr>
          <a:xfrm>
            <a:off x="8473982" y="2073182"/>
            <a:ext cx="350615" cy="379385"/>
            <a:chOff x="-59400777" y="4084200"/>
            <a:chExt cx="311125" cy="315875"/>
          </a:xfrm>
          <a:solidFill>
            <a:srgbClr val="00B050"/>
          </a:solidFill>
        </p:grpSpPr>
        <p:sp>
          <p:nvSpPr>
            <p:cNvPr id="224" name="Google Shape;10119;p74"/>
            <p:cNvSpPr/>
            <p:nvPr/>
          </p:nvSpPr>
          <p:spPr>
            <a:xfrm>
              <a:off x="-59400777"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5" name="Google Shape;10120;p74"/>
            <p:cNvSpPr/>
            <p:nvPr/>
          </p:nvSpPr>
          <p:spPr>
            <a:xfrm>
              <a:off x="-59400002"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6" name="Google Shape;10121;p74"/>
            <p:cNvSpPr/>
            <p:nvPr/>
          </p:nvSpPr>
          <p:spPr>
            <a:xfrm>
              <a:off x="-59290502"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7" name="Google Shape;10122;p74"/>
            <p:cNvSpPr/>
            <p:nvPr/>
          </p:nvSpPr>
          <p:spPr>
            <a:xfrm>
              <a:off x="-59290502"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8" name="Google Shape;10123;p74"/>
            <p:cNvSpPr/>
            <p:nvPr/>
          </p:nvSpPr>
          <p:spPr>
            <a:xfrm>
              <a:off x="-59181026"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9" name="Google Shape;10124;p74"/>
            <p:cNvSpPr/>
            <p:nvPr/>
          </p:nvSpPr>
          <p:spPr>
            <a:xfrm>
              <a:off x="-59179451"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34" name="Google Shape;10129;p74"/>
          <p:cNvGrpSpPr/>
          <p:nvPr/>
        </p:nvGrpSpPr>
        <p:grpSpPr>
          <a:xfrm>
            <a:off x="5866172" y="1210465"/>
            <a:ext cx="427655" cy="535502"/>
            <a:chOff x="-64022548" y="3727425"/>
            <a:chExt cx="270175" cy="317425"/>
          </a:xfrm>
          <a:solidFill>
            <a:srgbClr val="00B050"/>
          </a:solidFill>
        </p:grpSpPr>
        <p:sp>
          <p:nvSpPr>
            <p:cNvPr id="235" name="Google Shape;10130;p74"/>
            <p:cNvSpPr/>
            <p:nvPr/>
          </p:nvSpPr>
          <p:spPr>
            <a:xfrm>
              <a:off x="-64022548" y="3912500"/>
              <a:ext cx="270175" cy="90600"/>
            </a:xfrm>
            <a:custGeom>
              <a:avLst/>
              <a:gdLst/>
              <a:ahLst/>
              <a:cxnLst/>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36" name="Google Shape;10131;p74"/>
            <p:cNvSpPr/>
            <p:nvPr/>
          </p:nvSpPr>
          <p:spPr>
            <a:xfrm>
              <a:off x="-64000503"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59" name="Google Shape;10154;p74"/>
          <p:cNvGrpSpPr/>
          <p:nvPr/>
        </p:nvGrpSpPr>
        <p:grpSpPr>
          <a:xfrm>
            <a:off x="5943360" y="2730328"/>
            <a:ext cx="392722" cy="418424"/>
            <a:chOff x="-60255348" y="3733825"/>
            <a:chExt cx="316650" cy="316550"/>
          </a:xfrm>
          <a:solidFill>
            <a:srgbClr val="00B050"/>
          </a:solidFill>
        </p:grpSpPr>
        <p:sp>
          <p:nvSpPr>
            <p:cNvPr id="260" name="Google Shape;10155;p74"/>
            <p:cNvSpPr/>
            <p:nvPr/>
          </p:nvSpPr>
          <p:spPr>
            <a:xfrm>
              <a:off x="-60218327"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1" name="Google Shape;10156;p74"/>
            <p:cNvSpPr/>
            <p:nvPr/>
          </p:nvSpPr>
          <p:spPr>
            <a:xfrm>
              <a:off x="-60255348"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3" name="Google Shape;10158;p74"/>
            <p:cNvSpPr/>
            <p:nvPr/>
          </p:nvSpPr>
          <p:spPr>
            <a:xfrm>
              <a:off x="-60212827"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4" name="Google Shape;10159;p74"/>
            <p:cNvSpPr/>
            <p:nvPr/>
          </p:nvSpPr>
          <p:spPr>
            <a:xfrm>
              <a:off x="-60012752"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5" name="Google Shape;10160;p74"/>
            <p:cNvSpPr/>
            <p:nvPr/>
          </p:nvSpPr>
          <p:spPr>
            <a:xfrm>
              <a:off x="-60012752"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6" name="Google Shape;10161;p74"/>
            <p:cNvSpPr/>
            <p:nvPr/>
          </p:nvSpPr>
          <p:spPr>
            <a:xfrm>
              <a:off x="-60212827"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77" name="Google Shape;10172;p74"/>
          <p:cNvGrpSpPr/>
          <p:nvPr/>
        </p:nvGrpSpPr>
        <p:grpSpPr>
          <a:xfrm>
            <a:off x="7068514" y="1223966"/>
            <a:ext cx="512948" cy="541661"/>
            <a:chOff x="-63679952" y="4093450"/>
            <a:chExt cx="320600" cy="317650"/>
          </a:xfrm>
          <a:solidFill>
            <a:srgbClr val="00B050"/>
          </a:solidFill>
        </p:grpSpPr>
        <p:sp>
          <p:nvSpPr>
            <p:cNvPr id="278" name="Google Shape;10173;p74"/>
            <p:cNvSpPr/>
            <p:nvPr/>
          </p:nvSpPr>
          <p:spPr>
            <a:xfrm>
              <a:off x="-63595653"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79" name="Google Shape;10174;p74"/>
            <p:cNvSpPr/>
            <p:nvPr/>
          </p:nvSpPr>
          <p:spPr>
            <a:xfrm>
              <a:off x="-63679952"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89" name="Google Shape;10184;p74"/>
          <p:cNvGrpSpPr/>
          <p:nvPr/>
        </p:nvGrpSpPr>
        <p:grpSpPr>
          <a:xfrm>
            <a:off x="3207000" y="2729049"/>
            <a:ext cx="392722" cy="419614"/>
            <a:chOff x="-61783348" y="3743950"/>
            <a:chExt cx="316650" cy="317450"/>
          </a:xfrm>
          <a:solidFill>
            <a:srgbClr val="00B050"/>
          </a:solidFill>
        </p:grpSpPr>
        <p:sp>
          <p:nvSpPr>
            <p:cNvPr id="290" name="Google Shape;10185;p74"/>
            <p:cNvSpPr/>
            <p:nvPr/>
          </p:nvSpPr>
          <p:spPr>
            <a:xfrm>
              <a:off x="-61783348"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1" name="Google Shape;10186;p74"/>
            <p:cNvSpPr/>
            <p:nvPr/>
          </p:nvSpPr>
          <p:spPr>
            <a:xfrm>
              <a:off x="-61739227"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sp>
        <p:nvSpPr>
          <p:cNvPr id="294" name="Google Shape;10189;p74"/>
          <p:cNvSpPr/>
          <p:nvPr/>
        </p:nvSpPr>
        <p:spPr>
          <a:xfrm>
            <a:off x="6560793" y="2788192"/>
            <a:ext cx="394675" cy="327979"/>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00B050"/>
          </a:solidFill>
          <a:ln>
            <a:noFill/>
          </a:ln>
        </p:spPr>
        <p:txBody>
          <a:bodyPr spcFirstLastPara="1" wrap="square" lIns="68563" tIns="68563" rIns="68563" bIns="68563" anchor="ctr" anchorCtr="0">
            <a:noAutofit/>
          </a:bodyPr>
          <a:lstStyle>
            <a:defPPr/>
          </a:lstStyle>
          <a:p>
            <a:endParaRPr sz="1050" dirty="0"/>
          </a:p>
        </p:txBody>
      </p:sp>
      <p:grpSp>
        <p:nvGrpSpPr>
          <p:cNvPr id="295" name="Google Shape;10190;p74"/>
          <p:cNvGrpSpPr/>
          <p:nvPr/>
        </p:nvGrpSpPr>
        <p:grpSpPr>
          <a:xfrm>
            <a:off x="7861869" y="2742725"/>
            <a:ext cx="359660" cy="378694"/>
            <a:chOff x="-59869425" y="4102225"/>
            <a:chExt cx="319025" cy="315175"/>
          </a:xfrm>
          <a:solidFill>
            <a:srgbClr val="00B050"/>
          </a:solid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7" name="Google Shape;10192;p74"/>
            <p:cNvSpPr/>
            <p:nvPr/>
          </p:nvSpPr>
          <p:spPr>
            <a:xfrm>
              <a:off x="-59811127" y="4322075"/>
              <a:ext cx="201650" cy="95325"/>
            </a:xfrm>
            <a:custGeom>
              <a:avLst/>
              <a:gdLst/>
              <a:ahLst/>
              <a:cxnLst/>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8" name="Google Shape;10193;p74"/>
            <p:cNvSpPr/>
            <p:nvPr/>
          </p:nvSpPr>
          <p:spPr>
            <a:xfrm>
              <a:off x="-59700077"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9" name="Google Shape;10194;p74"/>
            <p:cNvSpPr/>
            <p:nvPr/>
          </p:nvSpPr>
          <p:spPr>
            <a:xfrm>
              <a:off x="-59742598"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26" name="Google Shape;10221;p74"/>
          <p:cNvGrpSpPr/>
          <p:nvPr/>
        </p:nvGrpSpPr>
        <p:grpSpPr>
          <a:xfrm>
            <a:off x="3835537" y="3466874"/>
            <a:ext cx="316940" cy="383374"/>
            <a:chOff x="2423775" y="3226875"/>
            <a:chExt cx="259925" cy="295000"/>
          </a:xfrm>
          <a:solidFill>
            <a:srgbClr val="00B050"/>
          </a:solid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45" name="Google Shape;10240;p74"/>
          <p:cNvGrpSpPr/>
          <p:nvPr/>
        </p:nvGrpSpPr>
        <p:grpSpPr>
          <a:xfrm>
            <a:off x="5224091" y="3470533"/>
            <a:ext cx="364985" cy="360338"/>
            <a:chOff x="4266025" y="3609275"/>
            <a:chExt cx="299325" cy="277275"/>
          </a:xfrm>
          <a:solidFill>
            <a:srgbClr val="00B050"/>
          </a:solid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408" name="Google Shape;10303;p74"/>
          <p:cNvGrpSpPr/>
          <p:nvPr/>
        </p:nvGrpSpPr>
        <p:grpSpPr>
          <a:xfrm>
            <a:off x="5924474" y="3439148"/>
            <a:ext cx="360199" cy="383861"/>
            <a:chOff x="4628325" y="3599825"/>
            <a:chExt cx="295400" cy="295375"/>
          </a:xfrm>
          <a:solidFill>
            <a:srgbClr val="00B050"/>
          </a:solid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438" name="Google Shape;10341;p74"/>
          <p:cNvGrpSpPr/>
          <p:nvPr/>
        </p:nvGrpSpPr>
        <p:grpSpPr>
          <a:xfrm>
            <a:off x="8527357" y="2749005"/>
            <a:ext cx="259484" cy="362572"/>
            <a:chOff x="3167275" y="3227275"/>
            <a:chExt cx="225300" cy="295375"/>
          </a:xfrm>
          <a:solidFill>
            <a:srgbClr val="00B050"/>
          </a:solid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451" name="Google Shape;10359;p74"/>
          <p:cNvGrpSpPr/>
          <p:nvPr/>
        </p:nvGrpSpPr>
        <p:grpSpPr>
          <a:xfrm>
            <a:off x="6584577" y="3481243"/>
            <a:ext cx="361144" cy="338831"/>
            <a:chOff x="4991425" y="3617150"/>
            <a:chExt cx="296175" cy="260725"/>
          </a:xfrm>
          <a:solidFill>
            <a:srgbClr val="00B050"/>
          </a:solid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484" name="Google Shape;10399;p74"/>
          <p:cNvGrpSpPr/>
          <p:nvPr/>
        </p:nvGrpSpPr>
        <p:grpSpPr>
          <a:xfrm>
            <a:off x="3132425" y="3410438"/>
            <a:ext cx="360167" cy="381815"/>
            <a:chOff x="3497300" y="3591950"/>
            <a:chExt cx="295375" cy="293800"/>
          </a:xfrm>
          <a:solidFill>
            <a:srgbClr val="00B050"/>
          </a:solid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06" name="Google Shape;10421;p74"/>
          <p:cNvGrpSpPr/>
          <p:nvPr/>
        </p:nvGrpSpPr>
        <p:grpSpPr>
          <a:xfrm>
            <a:off x="7136300" y="3419219"/>
            <a:ext cx="362117" cy="386946"/>
            <a:chOff x="5355300" y="3598250"/>
            <a:chExt cx="296975" cy="297750"/>
          </a:xfrm>
          <a:solidFill>
            <a:srgbClr val="00B050"/>
          </a:solid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20" name="Google Shape;10435;p74"/>
          <p:cNvGrpSpPr/>
          <p:nvPr/>
        </p:nvGrpSpPr>
        <p:grpSpPr>
          <a:xfrm>
            <a:off x="7115014" y="3964607"/>
            <a:ext cx="532184" cy="525894"/>
            <a:chOff x="6543825" y="3202075"/>
            <a:chExt cx="296975" cy="275350"/>
          </a:xfrm>
          <a:solidFill>
            <a:srgbClr val="00B050"/>
          </a:solidFill>
        </p:grpSpPr>
        <p:sp>
          <p:nvSpPr>
            <p:cNvPr id="521" name="Google Shape;10436;p74"/>
            <p:cNvSpPr/>
            <p:nvPr/>
          </p:nvSpPr>
          <p:spPr>
            <a:xfrm>
              <a:off x="6683250" y="3202075"/>
              <a:ext cx="17350" cy="43350"/>
            </a:xfrm>
            <a:custGeom>
              <a:avLst/>
              <a:gdLst/>
              <a:ahLst/>
              <a:cxnLst/>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28" name="Google Shape;10443;p74"/>
          <p:cNvGrpSpPr/>
          <p:nvPr/>
        </p:nvGrpSpPr>
        <p:grpSpPr>
          <a:xfrm>
            <a:off x="8485456" y="3337112"/>
            <a:ext cx="413317" cy="440507"/>
            <a:chOff x="2037825" y="3254050"/>
            <a:chExt cx="296175" cy="296175"/>
          </a:xfrm>
          <a:solidFill>
            <a:srgbClr val="00B050"/>
          </a:solid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32" name="Google Shape;10447;p74"/>
            <p:cNvSpPr/>
            <p:nvPr/>
          </p:nvSpPr>
          <p:spPr>
            <a:xfrm>
              <a:off x="2219775" y="3375350"/>
              <a:ext cx="89025" cy="85875"/>
            </a:xfrm>
            <a:custGeom>
              <a:avLst/>
              <a:gdLst/>
              <a:ahLst/>
              <a:cxnLst/>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53" name="Google Shape;10468;p74"/>
          <p:cNvGrpSpPr/>
          <p:nvPr/>
        </p:nvGrpSpPr>
        <p:grpSpPr>
          <a:xfrm>
            <a:off x="4518523" y="3505291"/>
            <a:ext cx="362119" cy="384901"/>
            <a:chOff x="3859600" y="3591950"/>
            <a:chExt cx="296975" cy="296175"/>
          </a:xfrm>
          <a:solidFill>
            <a:srgbClr val="00B050"/>
          </a:solid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68" name="Google Shape;10483;p74"/>
          <p:cNvGrpSpPr/>
          <p:nvPr/>
        </p:nvGrpSpPr>
        <p:grpSpPr>
          <a:xfrm>
            <a:off x="7861221" y="3405208"/>
            <a:ext cx="340018" cy="360338"/>
            <a:chOff x="5727850" y="3609275"/>
            <a:chExt cx="278850" cy="277275"/>
          </a:xfrm>
          <a:solidFill>
            <a:srgbClr val="00B050"/>
          </a:solid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82" name="Google Shape;10497;p74"/>
          <p:cNvGrpSpPr/>
          <p:nvPr/>
        </p:nvGrpSpPr>
        <p:grpSpPr>
          <a:xfrm>
            <a:off x="7780310" y="1954634"/>
            <a:ext cx="472761" cy="502505"/>
            <a:chOff x="6553275" y="3604550"/>
            <a:chExt cx="296975" cy="296175"/>
          </a:xfrm>
          <a:solidFill>
            <a:srgbClr val="00B050"/>
          </a:solid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89" name="Google Shape;10234;p74"/>
          <p:cNvGrpSpPr/>
          <p:nvPr/>
        </p:nvGrpSpPr>
        <p:grpSpPr>
          <a:xfrm>
            <a:off x="3787014" y="1990792"/>
            <a:ext cx="470254" cy="502505"/>
            <a:chOff x="4263650" y="3235150"/>
            <a:chExt cx="295400" cy="296175"/>
          </a:xfrm>
          <a:solidFill>
            <a:srgbClr val="00B050"/>
          </a:solid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95" name="Google Shape;10251;p74"/>
          <p:cNvGrpSpPr/>
          <p:nvPr/>
        </p:nvGrpSpPr>
        <p:grpSpPr>
          <a:xfrm>
            <a:off x="7125163" y="1994959"/>
            <a:ext cx="304734" cy="502505"/>
            <a:chOff x="6164975" y="3211525"/>
            <a:chExt cx="191425" cy="296175"/>
          </a:xfrm>
          <a:solidFill>
            <a:srgbClr val="00B050"/>
          </a:solid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603" name="Google Shape;10297;p74"/>
          <p:cNvGrpSpPr/>
          <p:nvPr/>
        </p:nvGrpSpPr>
        <p:grpSpPr>
          <a:xfrm>
            <a:off x="4513656" y="1981621"/>
            <a:ext cx="470215" cy="499832"/>
            <a:chOff x="4629125" y="3235150"/>
            <a:chExt cx="295375" cy="294600"/>
          </a:xfrm>
          <a:solidFill>
            <a:srgbClr val="00B050"/>
          </a:solid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609" name="Google Shape;10352;p74"/>
          <p:cNvGrpSpPr/>
          <p:nvPr/>
        </p:nvGrpSpPr>
        <p:grpSpPr>
          <a:xfrm>
            <a:off x="5183239" y="1990100"/>
            <a:ext cx="471488" cy="504286"/>
            <a:chOff x="4991425" y="3234750"/>
            <a:chExt cx="296175" cy="297225"/>
          </a:xfrm>
          <a:solidFill>
            <a:srgbClr val="00B050"/>
          </a:solid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14" name="Google Shape;10357;p74"/>
            <p:cNvSpPr/>
            <p:nvPr/>
          </p:nvSpPr>
          <p:spPr>
            <a:xfrm>
              <a:off x="5192275" y="3443075"/>
              <a:ext cx="95325" cy="86975"/>
            </a:xfrm>
            <a:custGeom>
              <a:avLst/>
              <a:gdLst/>
              <a:ahLst/>
              <a:cxnLst/>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15" name="Google Shape;10358;p74"/>
            <p:cNvSpPr/>
            <p:nvPr/>
          </p:nvSpPr>
          <p:spPr>
            <a:xfrm>
              <a:off x="4991425" y="3444650"/>
              <a:ext cx="95325" cy="87325"/>
            </a:xfrm>
            <a:custGeom>
              <a:avLst/>
              <a:gdLst/>
              <a:ahLst/>
              <a:cxnLst/>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616" name="Google Shape;10390;p74"/>
          <p:cNvGrpSpPr/>
          <p:nvPr/>
        </p:nvGrpSpPr>
        <p:grpSpPr>
          <a:xfrm>
            <a:off x="3128998" y="2001747"/>
            <a:ext cx="471488" cy="502505"/>
            <a:chOff x="3497300" y="3227275"/>
            <a:chExt cx="296175" cy="296175"/>
          </a:xfrm>
          <a:solidFill>
            <a:srgbClr val="00B050"/>
          </a:solid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0" name="Google Shape;10394;p74"/>
            <p:cNvSpPr/>
            <p:nvPr/>
          </p:nvSpPr>
          <p:spPr>
            <a:xfrm>
              <a:off x="3622525" y="3421825"/>
              <a:ext cx="41775" cy="25225"/>
            </a:xfrm>
            <a:custGeom>
              <a:avLst/>
              <a:gdLst/>
              <a:ahLst/>
              <a:cxnLst/>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625" name="Google Shape;10412;p74"/>
          <p:cNvGrpSpPr/>
          <p:nvPr/>
        </p:nvGrpSpPr>
        <p:grpSpPr>
          <a:xfrm>
            <a:off x="5894684" y="1990459"/>
            <a:ext cx="441401" cy="500426"/>
            <a:chOff x="5364750" y="3235150"/>
            <a:chExt cx="277275" cy="294950"/>
          </a:xfrm>
          <a:solidFill>
            <a:srgbClr val="00B050"/>
          </a:solid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642" name="Google Shape;10478;p74"/>
          <p:cNvGrpSpPr/>
          <p:nvPr/>
        </p:nvGrpSpPr>
        <p:grpSpPr>
          <a:xfrm>
            <a:off x="6451688" y="1990294"/>
            <a:ext cx="479009" cy="501146"/>
            <a:chOff x="5716825" y="3235950"/>
            <a:chExt cx="300900" cy="295375"/>
          </a:xfrm>
          <a:solidFill>
            <a:srgbClr val="00B050"/>
          </a:solid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647" name="Google Shape;10101;p74"/>
          <p:cNvGrpSpPr/>
          <p:nvPr/>
        </p:nvGrpSpPr>
        <p:grpSpPr>
          <a:xfrm>
            <a:off x="8538100" y="4166374"/>
            <a:ext cx="327902" cy="324128"/>
            <a:chOff x="-62511899" y="4129100"/>
            <a:chExt cx="304050" cy="282000"/>
          </a:xfrm>
          <a:solidFill>
            <a:srgbClr val="00B050"/>
          </a:solidFill>
        </p:grpSpPr>
        <p:sp>
          <p:nvSpPr>
            <p:cNvPr id="648" name="Google Shape;10102;p74"/>
            <p:cNvSpPr/>
            <p:nvPr/>
          </p:nvSpPr>
          <p:spPr>
            <a:xfrm>
              <a:off x="-62414224"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49" name="Google Shape;10103;p74"/>
            <p:cNvSpPr/>
            <p:nvPr/>
          </p:nvSpPr>
          <p:spPr>
            <a:xfrm>
              <a:off x="-62511099"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50" name="Google Shape;10104;p74"/>
            <p:cNvSpPr/>
            <p:nvPr/>
          </p:nvSpPr>
          <p:spPr>
            <a:xfrm>
              <a:off x="-62511099"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51" name="Google Shape;10105;p74"/>
            <p:cNvSpPr/>
            <p:nvPr/>
          </p:nvSpPr>
          <p:spPr>
            <a:xfrm>
              <a:off x="-62511099"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52" name="Google Shape;10106;p74"/>
            <p:cNvSpPr/>
            <p:nvPr/>
          </p:nvSpPr>
          <p:spPr>
            <a:xfrm>
              <a:off x="-62511899"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657" name="Google Shape;10125;p74"/>
          <p:cNvGrpSpPr/>
          <p:nvPr/>
        </p:nvGrpSpPr>
        <p:grpSpPr>
          <a:xfrm>
            <a:off x="7809760" y="1314248"/>
            <a:ext cx="445471" cy="475979"/>
            <a:chOff x="-64044599" y="3360375"/>
            <a:chExt cx="315850" cy="316650"/>
          </a:xfrm>
          <a:solidFill>
            <a:srgbClr val="00B050"/>
          </a:solidFill>
        </p:grpSpPr>
        <p:sp>
          <p:nvSpPr>
            <p:cNvPr id="658" name="Google Shape;10126;p74"/>
            <p:cNvSpPr/>
            <p:nvPr/>
          </p:nvSpPr>
          <p:spPr>
            <a:xfrm>
              <a:off x="-63980027"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59" name="Google Shape;10127;p74"/>
            <p:cNvSpPr/>
            <p:nvPr/>
          </p:nvSpPr>
          <p:spPr>
            <a:xfrm>
              <a:off x="-64044599"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60" name="Google Shape;10128;p74"/>
            <p:cNvSpPr/>
            <p:nvPr/>
          </p:nvSpPr>
          <p:spPr>
            <a:xfrm>
              <a:off x="-63945374"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spTree>
    <p:extLst>
      <p:ext uri="{BB962C8B-B14F-4D97-AF65-F5344CB8AC3E}">
        <p14:creationId xmlns:p14="http://schemas.microsoft.com/office/powerpoint/2010/main" val="37429813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0767" y="124918"/>
            <a:ext cx="8679145" cy="543138"/>
          </a:xfrm>
        </p:spPr>
        <p:txBody>
          <a:bodyPr>
            <a:noAutofit/>
          </a:bodyPr>
          <a:lstStyle>
            <a:defPPr/>
          </a:lstStyle>
          <a:p>
            <a:r>
              <a:rPr lang="en-US" sz="4800" dirty="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6295362" y="3369454"/>
            <a:ext cx="187265" cy="583178"/>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p>
        </p:txBody>
      </p:sp>
      <p:sp>
        <p:nvSpPr>
          <p:cNvPr id="55" name="Rectangle 9">
            <a:extLst>
              <a:ext uri="{FF2B5EF4-FFF2-40B4-BE49-F238E27FC236}">
                <a16:creationId xmlns:a16="http://schemas.microsoft.com/office/drawing/2014/main" id="{F4DF7C3C-D955-465B-A7ED-DA6CEFF74209}"/>
              </a:ext>
            </a:extLst>
          </p:cNvPr>
          <p:cNvSpPr/>
          <p:nvPr/>
        </p:nvSpPr>
        <p:spPr>
          <a:xfrm>
            <a:off x="6773581" y="3436780"/>
            <a:ext cx="449249" cy="448519"/>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p>
        </p:txBody>
      </p:sp>
      <p:sp>
        <p:nvSpPr>
          <p:cNvPr id="58" name="Freeform 18">
            <a:extLst>
              <a:ext uri="{FF2B5EF4-FFF2-40B4-BE49-F238E27FC236}">
                <a16:creationId xmlns:a16="http://schemas.microsoft.com/office/drawing/2014/main" id="{F57ADD61-A5C9-4BA6-A485-F46349246C4A}"/>
              </a:ext>
            </a:extLst>
          </p:cNvPr>
          <p:cNvSpPr/>
          <p:nvPr/>
        </p:nvSpPr>
        <p:spPr>
          <a:xfrm>
            <a:off x="8190057" y="3485968"/>
            <a:ext cx="433858" cy="35015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p>
        </p:txBody>
      </p:sp>
      <p:sp>
        <p:nvSpPr>
          <p:cNvPr id="61" name="Rounded Rectangle 25">
            <a:extLst>
              <a:ext uri="{FF2B5EF4-FFF2-40B4-BE49-F238E27FC236}">
                <a16:creationId xmlns:a16="http://schemas.microsoft.com/office/drawing/2014/main" id="{52251A18-A73B-4A26-9FEC-6B831E23205B}"/>
              </a:ext>
            </a:extLst>
          </p:cNvPr>
          <p:cNvSpPr/>
          <p:nvPr/>
        </p:nvSpPr>
        <p:spPr>
          <a:xfrm>
            <a:off x="8233974" y="4386955"/>
            <a:ext cx="498049" cy="364993"/>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p>
        </p:txBody>
      </p:sp>
      <p:sp>
        <p:nvSpPr>
          <p:cNvPr id="64" name="Donut 39">
            <a:extLst>
              <a:ext uri="{FF2B5EF4-FFF2-40B4-BE49-F238E27FC236}">
                <a16:creationId xmlns:a16="http://schemas.microsoft.com/office/drawing/2014/main" id="{439297A1-2150-467C-8B3E-08A8C9E0E56F}"/>
              </a:ext>
            </a:extLst>
          </p:cNvPr>
          <p:cNvSpPr/>
          <p:nvPr/>
        </p:nvSpPr>
        <p:spPr>
          <a:xfrm>
            <a:off x="3139105" y="3416872"/>
            <a:ext cx="488339" cy="488339"/>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5003368" y="4227211"/>
            <a:ext cx="411458" cy="529112"/>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90" name="Oval 6">
            <a:extLst>
              <a:ext uri="{FF2B5EF4-FFF2-40B4-BE49-F238E27FC236}">
                <a16:creationId xmlns:a16="http://schemas.microsoft.com/office/drawing/2014/main" id="{319E467E-1F19-4CBB-A070-3B6CE4078D17}"/>
              </a:ext>
            </a:extLst>
          </p:cNvPr>
          <p:cNvSpPr/>
          <p:nvPr/>
        </p:nvSpPr>
        <p:spPr>
          <a:xfrm>
            <a:off x="5631393" y="4354975"/>
            <a:ext cx="431002" cy="426487"/>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91" name="Block Arc 25">
            <a:extLst>
              <a:ext uri="{FF2B5EF4-FFF2-40B4-BE49-F238E27FC236}">
                <a16:creationId xmlns:a16="http://schemas.microsoft.com/office/drawing/2014/main" id="{5F7FD4D6-1C06-4ABB-98F4-AC79D3C6A6D8}"/>
              </a:ext>
            </a:extLst>
          </p:cNvPr>
          <p:cNvSpPr/>
          <p:nvPr/>
        </p:nvSpPr>
        <p:spPr>
          <a:xfrm>
            <a:off x="3847722" y="4275540"/>
            <a:ext cx="296527" cy="428392"/>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6265850" y="4307240"/>
            <a:ext cx="386879" cy="428392"/>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7560889" y="4333560"/>
            <a:ext cx="423962" cy="434692"/>
          </a:xfrm>
          <a:custGeom>
            <a:avLst/>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94" name="Block Arc 10">
            <a:extLst>
              <a:ext uri="{FF2B5EF4-FFF2-40B4-BE49-F238E27FC236}">
                <a16:creationId xmlns:a16="http://schemas.microsoft.com/office/drawing/2014/main" id="{75C14C12-5F78-4BDD-B8A3-69BB465A2216}"/>
              </a:ext>
            </a:extLst>
          </p:cNvPr>
          <p:cNvSpPr/>
          <p:nvPr/>
        </p:nvSpPr>
        <p:spPr>
          <a:xfrm>
            <a:off x="3746755" y="3514754"/>
            <a:ext cx="521420" cy="353183"/>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3288991" y="4161067"/>
            <a:ext cx="268262" cy="65733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6820233" y="4333559"/>
            <a:ext cx="491538" cy="38861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4424351" y="4314125"/>
            <a:ext cx="404673" cy="40805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p>
        </p:txBody>
      </p:sp>
      <p:sp>
        <p:nvSpPr>
          <p:cNvPr id="98" name="Oval 32">
            <a:extLst>
              <a:ext uri="{FF2B5EF4-FFF2-40B4-BE49-F238E27FC236}">
                <a16:creationId xmlns:a16="http://schemas.microsoft.com/office/drawing/2014/main" id="{06C7F06B-394E-4FE3-88AA-93210AFF9C00}"/>
              </a:ext>
            </a:extLst>
          </p:cNvPr>
          <p:cNvSpPr/>
          <p:nvPr/>
        </p:nvSpPr>
        <p:spPr>
          <a:xfrm>
            <a:off x="7513778" y="3429265"/>
            <a:ext cx="385325" cy="46355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p>
        </p:txBody>
      </p:sp>
      <p:grpSp>
        <p:nvGrpSpPr>
          <p:cNvPr id="116" name="Google Shape;6783;p88"/>
          <p:cNvGrpSpPr/>
          <p:nvPr/>
        </p:nvGrpSpPr>
        <p:grpSpPr>
          <a:xfrm>
            <a:off x="8210737" y="926629"/>
            <a:ext cx="425105" cy="424814"/>
            <a:chOff x="-34004625" y="3585850"/>
            <a:chExt cx="292225" cy="292025"/>
          </a:xfrm>
          <a:solidFill>
            <a:srgbClr val="00B050"/>
          </a:solidFill>
        </p:grpSpPr>
        <p:sp>
          <p:nvSpPr>
            <p:cNvPr id="117" name="Google Shape;6784;p88"/>
            <p:cNvSpPr/>
            <p:nvPr/>
          </p:nvSpPr>
          <p:spPr>
            <a:xfrm>
              <a:off x="-33832149"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19" name="Google Shape;6786;p88"/>
            <p:cNvSpPr/>
            <p:nvPr/>
          </p:nvSpPr>
          <p:spPr>
            <a:xfrm>
              <a:off x="-33936099"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33" name="Google Shape;6800;p88"/>
          <p:cNvGrpSpPr/>
          <p:nvPr/>
        </p:nvGrpSpPr>
        <p:grpSpPr>
          <a:xfrm>
            <a:off x="7494915" y="1728621"/>
            <a:ext cx="414029" cy="412930"/>
            <a:chOff x="-30345326" y="3184750"/>
            <a:chExt cx="292225" cy="291450"/>
          </a:xfrm>
          <a:solidFill>
            <a:srgbClr val="00B050"/>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35" name="Google Shape;6802;p88"/>
            <p:cNvSpPr/>
            <p:nvPr/>
          </p:nvSpPr>
          <p:spPr>
            <a:xfrm>
              <a:off x="-30310674"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36" name="Google Shape;6803;p88"/>
            <p:cNvSpPr/>
            <p:nvPr/>
          </p:nvSpPr>
          <p:spPr>
            <a:xfrm>
              <a:off x="-30345326"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37" name="Google Shape;6804;p88"/>
            <p:cNvSpPr/>
            <p:nvPr/>
          </p:nvSpPr>
          <p:spPr>
            <a:xfrm>
              <a:off x="-30156299"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38" name="Google Shape;6805;p88"/>
            <p:cNvSpPr/>
            <p:nvPr/>
          </p:nvSpPr>
          <p:spPr>
            <a:xfrm>
              <a:off x="-30190951"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99" name="Google Shape;6866;p88"/>
          <p:cNvGrpSpPr/>
          <p:nvPr/>
        </p:nvGrpSpPr>
        <p:grpSpPr>
          <a:xfrm>
            <a:off x="4435198" y="3482947"/>
            <a:ext cx="381608" cy="422264"/>
            <a:chOff x="-30354001" y="3569100"/>
            <a:chExt cx="292250" cy="292225"/>
          </a:xfrm>
          <a:solidFill>
            <a:srgbClr val="00B050"/>
          </a:solidFill>
        </p:grpSpPr>
        <p:sp>
          <p:nvSpPr>
            <p:cNvPr id="200" name="Google Shape;6867;p88"/>
            <p:cNvSpPr/>
            <p:nvPr/>
          </p:nvSpPr>
          <p:spPr>
            <a:xfrm>
              <a:off x="-30354001"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01" name="Google Shape;6868;p88"/>
            <p:cNvSpPr/>
            <p:nvPr/>
          </p:nvSpPr>
          <p:spPr>
            <a:xfrm>
              <a:off x="-30198826"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02" name="Google Shape;6869;p88"/>
            <p:cNvSpPr/>
            <p:nvPr/>
          </p:nvSpPr>
          <p:spPr>
            <a:xfrm>
              <a:off x="-30139751"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03" name="Google Shape;6870;p88"/>
            <p:cNvSpPr/>
            <p:nvPr/>
          </p:nvSpPr>
          <p:spPr>
            <a:xfrm>
              <a:off x="-30302802"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04" name="Google Shape;6871;p88"/>
            <p:cNvSpPr/>
            <p:nvPr/>
          </p:nvSpPr>
          <p:spPr>
            <a:xfrm>
              <a:off x="-30242926"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05" name="Google Shape;6872;p88"/>
            <p:cNvSpPr/>
            <p:nvPr/>
          </p:nvSpPr>
          <p:spPr>
            <a:xfrm>
              <a:off x="-30262624"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90" name="Google Shape;6957;p88"/>
          <p:cNvGrpSpPr/>
          <p:nvPr/>
        </p:nvGrpSpPr>
        <p:grpSpPr>
          <a:xfrm>
            <a:off x="3731021" y="986194"/>
            <a:ext cx="373534" cy="372798"/>
            <a:chOff x="-31094350" y="3194000"/>
            <a:chExt cx="292225" cy="291650"/>
          </a:xfrm>
          <a:solidFill>
            <a:srgbClr val="00B050"/>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6" name="Google Shape;6963;p88"/>
            <p:cNvSpPr/>
            <p:nvPr/>
          </p:nvSpPr>
          <p:spPr>
            <a:xfrm>
              <a:off x="-30853351"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7" name="Google Shape;6964;p88"/>
            <p:cNvSpPr/>
            <p:nvPr/>
          </p:nvSpPr>
          <p:spPr>
            <a:xfrm>
              <a:off x="-30853351"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8" name="Google Shape;6965;p88"/>
            <p:cNvSpPr/>
            <p:nvPr/>
          </p:nvSpPr>
          <p:spPr>
            <a:xfrm>
              <a:off x="-30851776"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99" name="Google Shape;6966;p88"/>
          <p:cNvGrpSpPr/>
          <p:nvPr/>
        </p:nvGrpSpPr>
        <p:grpSpPr>
          <a:xfrm>
            <a:off x="8189325" y="2558383"/>
            <a:ext cx="453622" cy="454322"/>
            <a:chOff x="-31093575" y="3552550"/>
            <a:chExt cx="291450" cy="291900"/>
          </a:xfrm>
          <a:solidFill>
            <a:srgbClr val="00B050"/>
          </a:solidFill>
        </p:grpSpPr>
        <p:sp>
          <p:nvSpPr>
            <p:cNvPr id="300" name="Google Shape;6967;p88"/>
            <p:cNvSpPr/>
            <p:nvPr/>
          </p:nvSpPr>
          <p:spPr>
            <a:xfrm>
              <a:off x="-31011651"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01" name="Google Shape;6968;p88"/>
            <p:cNvSpPr/>
            <p:nvPr/>
          </p:nvSpPr>
          <p:spPr>
            <a:xfrm>
              <a:off x="-31093575" y="3671500"/>
              <a:ext cx="171725" cy="172950"/>
            </a:xfrm>
            <a:custGeom>
              <a:avLst/>
              <a:gdLst/>
              <a:ahLst/>
              <a:cxnLst/>
              <a:rect l="l" t="t" r="r" b="b"/>
              <a:pathLst>
                <a:path w="6868"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03" name="Google Shape;6970;p88"/>
            <p:cNvSpPr/>
            <p:nvPr/>
          </p:nvSpPr>
          <p:spPr>
            <a:xfrm>
              <a:off x="-30974649"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48" name="Google Shape;6760;p88"/>
          <p:cNvGrpSpPr/>
          <p:nvPr/>
        </p:nvGrpSpPr>
        <p:grpSpPr>
          <a:xfrm>
            <a:off x="3152288" y="935401"/>
            <a:ext cx="374932" cy="450383"/>
            <a:chOff x="-35814602" y="3202075"/>
            <a:chExt cx="242625" cy="291450"/>
          </a:xfrm>
          <a:solidFill>
            <a:srgbClr val="00B050"/>
          </a:solidFill>
        </p:grpSpPr>
        <p:sp>
          <p:nvSpPr>
            <p:cNvPr id="49" name="Google Shape;6761;p88"/>
            <p:cNvSpPr/>
            <p:nvPr/>
          </p:nvSpPr>
          <p:spPr>
            <a:xfrm>
              <a:off x="-35814602" y="3202075"/>
              <a:ext cx="51225" cy="202450"/>
            </a:xfrm>
            <a:custGeom>
              <a:avLst/>
              <a:gdLst/>
              <a:ahLst/>
              <a:cxnLst/>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0" name="Google Shape;6762;p88"/>
            <p:cNvSpPr/>
            <p:nvPr/>
          </p:nvSpPr>
          <p:spPr>
            <a:xfrm>
              <a:off x="-35814602"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2" name="Google Shape;6764;p88"/>
            <p:cNvSpPr/>
            <p:nvPr/>
          </p:nvSpPr>
          <p:spPr>
            <a:xfrm>
              <a:off x="-35703526"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3" name="Google Shape;6765;p88"/>
            <p:cNvSpPr/>
            <p:nvPr/>
          </p:nvSpPr>
          <p:spPr>
            <a:xfrm>
              <a:off x="-35677549"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99" name="Google Shape;6766;p88"/>
            <p:cNvSpPr/>
            <p:nvPr/>
          </p:nvSpPr>
          <p:spPr>
            <a:xfrm>
              <a:off x="-35746851" y="3202075"/>
              <a:ext cx="171725" cy="189050"/>
            </a:xfrm>
            <a:custGeom>
              <a:avLst/>
              <a:gdLst/>
              <a:ahLst/>
              <a:cxnLst/>
              <a:rect l="l" t="t" r="r" b="b"/>
              <a:pathLst>
                <a:path w="6868"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00" name="Google Shape;6767;p88"/>
            <p:cNvSpPr/>
            <p:nvPr/>
          </p:nvSpPr>
          <p:spPr>
            <a:xfrm>
              <a:off x="-35677549"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10" name="Google Shape;6777;p88"/>
          <p:cNvGrpSpPr/>
          <p:nvPr/>
        </p:nvGrpSpPr>
        <p:grpSpPr>
          <a:xfrm>
            <a:off x="6127593" y="908610"/>
            <a:ext cx="450382" cy="450383"/>
            <a:chOff x="-34003850" y="3227275"/>
            <a:chExt cx="291450" cy="291450"/>
          </a:xfrm>
          <a:solidFill>
            <a:srgbClr val="00B050"/>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12" name="Google Shape;6779;p88"/>
            <p:cNvSpPr/>
            <p:nvPr/>
          </p:nvSpPr>
          <p:spPr>
            <a:xfrm>
              <a:off x="-33866001"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60" name="Google Shape;6827;p88"/>
          <p:cNvGrpSpPr/>
          <p:nvPr/>
        </p:nvGrpSpPr>
        <p:grpSpPr>
          <a:xfrm>
            <a:off x="6694757" y="916502"/>
            <a:ext cx="455250" cy="449147"/>
            <a:chOff x="-33645475" y="3228075"/>
            <a:chExt cx="294600" cy="290650"/>
          </a:xfrm>
          <a:solidFill>
            <a:srgbClr val="00B050"/>
          </a:solidFill>
        </p:grpSpPr>
        <p:sp>
          <p:nvSpPr>
            <p:cNvPr id="161" name="Google Shape;6828;p88"/>
            <p:cNvSpPr/>
            <p:nvPr/>
          </p:nvSpPr>
          <p:spPr>
            <a:xfrm>
              <a:off x="-33456451"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62" name="Google Shape;6829;p88"/>
            <p:cNvSpPr/>
            <p:nvPr/>
          </p:nvSpPr>
          <p:spPr>
            <a:xfrm>
              <a:off x="-33575374"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66" name="Google Shape;6833;p88"/>
            <p:cNvSpPr/>
            <p:nvPr/>
          </p:nvSpPr>
          <p:spPr>
            <a:xfrm>
              <a:off x="-33455651"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67" name="Google Shape;6834;p88"/>
            <p:cNvSpPr/>
            <p:nvPr/>
          </p:nvSpPr>
          <p:spPr>
            <a:xfrm>
              <a:off x="-33456451"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06" name="Google Shape;6873;p88"/>
          <p:cNvGrpSpPr/>
          <p:nvPr/>
        </p:nvGrpSpPr>
        <p:grpSpPr>
          <a:xfrm>
            <a:off x="4395136" y="917036"/>
            <a:ext cx="435740" cy="450383"/>
            <a:chOff x="-35118325" y="3202075"/>
            <a:chExt cx="281975" cy="291450"/>
          </a:xfrm>
          <a:solidFill>
            <a:srgbClr val="00B050"/>
          </a:solidFill>
        </p:grpSpPr>
        <p:sp>
          <p:nvSpPr>
            <p:cNvPr id="207" name="Google Shape;6874;p88"/>
            <p:cNvSpPr/>
            <p:nvPr/>
          </p:nvSpPr>
          <p:spPr>
            <a:xfrm>
              <a:off x="-35008049" y="3202075"/>
              <a:ext cx="171700" cy="171250"/>
            </a:xfrm>
            <a:custGeom>
              <a:avLst/>
              <a:gdLst/>
              <a:ahLst/>
              <a:cxnLst/>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08" name="Google Shape;6875;p88"/>
            <p:cNvSpPr/>
            <p:nvPr/>
          </p:nvSpPr>
          <p:spPr>
            <a:xfrm>
              <a:off x="-34937976"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09" name="Google Shape;6876;p88"/>
            <p:cNvSpPr/>
            <p:nvPr/>
          </p:nvSpPr>
          <p:spPr>
            <a:xfrm>
              <a:off x="-35085251"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17" name="Google Shape;6884;p88"/>
          <p:cNvGrpSpPr/>
          <p:nvPr/>
        </p:nvGrpSpPr>
        <p:grpSpPr>
          <a:xfrm>
            <a:off x="7494911" y="916502"/>
            <a:ext cx="428477" cy="451001"/>
            <a:chOff x="-33277649" y="3226875"/>
            <a:chExt cx="277275" cy="291850"/>
          </a:xfrm>
          <a:solidFill>
            <a:srgbClr val="00B050"/>
          </a:solidFill>
        </p:grpSpPr>
        <p:sp>
          <p:nvSpPr>
            <p:cNvPr id="218" name="Google Shape;6885;p88"/>
            <p:cNvSpPr/>
            <p:nvPr/>
          </p:nvSpPr>
          <p:spPr>
            <a:xfrm>
              <a:off x="-33071299"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19" name="Google Shape;6886;p88"/>
            <p:cNvSpPr/>
            <p:nvPr/>
          </p:nvSpPr>
          <p:spPr>
            <a:xfrm>
              <a:off x="-33157926"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0" name="Google Shape;6887;p88"/>
            <p:cNvSpPr/>
            <p:nvPr/>
          </p:nvSpPr>
          <p:spPr>
            <a:xfrm>
              <a:off x="-33175249"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1" name="Google Shape;6888;p88"/>
            <p:cNvSpPr/>
            <p:nvPr/>
          </p:nvSpPr>
          <p:spPr>
            <a:xfrm>
              <a:off x="-33224874"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3" name="Google Shape;6890;p88"/>
            <p:cNvSpPr/>
            <p:nvPr/>
          </p:nvSpPr>
          <p:spPr>
            <a:xfrm>
              <a:off x="-33122499"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4" name="Google Shape;6891;p88"/>
            <p:cNvSpPr/>
            <p:nvPr/>
          </p:nvSpPr>
          <p:spPr>
            <a:xfrm>
              <a:off x="-33277649"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55" name="Google Shape;6922;p88"/>
          <p:cNvGrpSpPr/>
          <p:nvPr/>
        </p:nvGrpSpPr>
        <p:grpSpPr>
          <a:xfrm>
            <a:off x="4970650" y="917036"/>
            <a:ext cx="423572" cy="450383"/>
            <a:chOff x="-34755224" y="3202075"/>
            <a:chExt cx="274100" cy="291450"/>
          </a:xfrm>
          <a:solidFill>
            <a:srgbClr val="00B050"/>
          </a:solidFill>
        </p:grpSpPr>
        <p:sp>
          <p:nvSpPr>
            <p:cNvPr id="256" name="Google Shape;6923;p88"/>
            <p:cNvSpPr/>
            <p:nvPr/>
          </p:nvSpPr>
          <p:spPr>
            <a:xfrm>
              <a:off x="-34703249"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57" name="Google Shape;6924;p88"/>
            <p:cNvSpPr/>
            <p:nvPr/>
          </p:nvSpPr>
          <p:spPr>
            <a:xfrm>
              <a:off x="-34636301"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58" name="Google Shape;6925;p88"/>
            <p:cNvSpPr/>
            <p:nvPr/>
          </p:nvSpPr>
          <p:spPr>
            <a:xfrm>
              <a:off x="-34752874"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59" name="Google Shape;6926;p88"/>
            <p:cNvSpPr/>
            <p:nvPr/>
          </p:nvSpPr>
          <p:spPr>
            <a:xfrm>
              <a:off x="-34677251"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1" name="Google Shape;6928;p88"/>
            <p:cNvSpPr/>
            <p:nvPr/>
          </p:nvSpPr>
          <p:spPr>
            <a:xfrm>
              <a:off x="-34755224"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2" name="Google Shape;6929;p88"/>
            <p:cNvSpPr/>
            <p:nvPr/>
          </p:nvSpPr>
          <p:spPr>
            <a:xfrm>
              <a:off x="-34754449"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14" name="Google Shape;6981;p88"/>
          <p:cNvGrpSpPr/>
          <p:nvPr/>
        </p:nvGrpSpPr>
        <p:grpSpPr>
          <a:xfrm>
            <a:off x="5515208" y="916711"/>
            <a:ext cx="456449" cy="451040"/>
            <a:chOff x="-34408675" y="3202075"/>
            <a:chExt cx="295375" cy="291875"/>
          </a:xfrm>
          <a:solidFill>
            <a:srgbClr val="00B050"/>
          </a:solidFill>
        </p:grpSpPr>
        <p:sp>
          <p:nvSpPr>
            <p:cNvPr id="315" name="Google Shape;6982;p88"/>
            <p:cNvSpPr/>
            <p:nvPr/>
          </p:nvSpPr>
          <p:spPr>
            <a:xfrm>
              <a:off x="-34274776"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16" name="Google Shape;6983;p88"/>
            <p:cNvSpPr/>
            <p:nvPr/>
          </p:nvSpPr>
          <p:spPr>
            <a:xfrm>
              <a:off x="-34378751"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48" name="Google Shape;7015;p88"/>
          <p:cNvGrpSpPr/>
          <p:nvPr/>
        </p:nvGrpSpPr>
        <p:grpSpPr>
          <a:xfrm>
            <a:off x="8170490" y="1679674"/>
            <a:ext cx="498565" cy="496346"/>
            <a:chOff x="-30735200" y="3552550"/>
            <a:chExt cx="292225" cy="290925"/>
          </a:xfrm>
          <a:solidFill>
            <a:srgbClr val="00B050"/>
          </a:solidFill>
        </p:grpSpPr>
        <p:sp>
          <p:nvSpPr>
            <p:cNvPr id="349" name="Google Shape;7016;p88"/>
            <p:cNvSpPr/>
            <p:nvPr/>
          </p:nvSpPr>
          <p:spPr>
            <a:xfrm>
              <a:off x="-30613899" y="3655750"/>
              <a:ext cx="170925" cy="187725"/>
            </a:xfrm>
            <a:custGeom>
              <a:avLst/>
              <a:gdLst/>
              <a:ahLst/>
              <a:cxnLst/>
              <a:rect l="l" t="t" r="r" b="b"/>
              <a:pathLst>
                <a:path w="6837" h="7508"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sp>
        <p:nvSpPr>
          <p:cNvPr id="132" name="Google Shape;6799;p88"/>
          <p:cNvSpPr/>
          <p:nvPr/>
        </p:nvSpPr>
        <p:spPr>
          <a:xfrm>
            <a:off x="4346624" y="1707980"/>
            <a:ext cx="445175" cy="446359"/>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00B050"/>
          </a:solidFill>
          <a:ln>
            <a:noFill/>
          </a:ln>
        </p:spPr>
        <p:txBody>
          <a:bodyPr spcFirstLastPara="1" wrap="square" lIns="68563" tIns="68563" rIns="68563" bIns="68563" anchor="ctr" anchorCtr="0">
            <a:noAutofit/>
          </a:bodyPr>
          <a:lstStyle>
            <a:defPPr/>
          </a:lstStyle>
          <a:p>
            <a:endParaRPr sz="1050" dirty="0"/>
          </a:p>
        </p:txBody>
      </p:sp>
      <p:grpSp>
        <p:nvGrpSpPr>
          <p:cNvPr id="195" name="Google Shape;6862;p88"/>
          <p:cNvGrpSpPr/>
          <p:nvPr/>
        </p:nvGrpSpPr>
        <p:grpSpPr>
          <a:xfrm>
            <a:off x="4907657" y="1706467"/>
            <a:ext cx="460793" cy="449186"/>
            <a:chOff x="-31817401" y="3910025"/>
            <a:chExt cx="301675" cy="294075"/>
          </a:xfrm>
          <a:solidFill>
            <a:srgbClr val="00B050"/>
          </a:solidFill>
        </p:grpSpPr>
        <p:sp>
          <p:nvSpPr>
            <p:cNvPr id="196" name="Google Shape;6863;p88"/>
            <p:cNvSpPr/>
            <p:nvPr/>
          </p:nvSpPr>
          <p:spPr>
            <a:xfrm>
              <a:off x="-31817401"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97" name="Google Shape;6864;p88"/>
            <p:cNvSpPr/>
            <p:nvPr/>
          </p:nvSpPr>
          <p:spPr>
            <a:xfrm>
              <a:off x="-31816601"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46" name="Google Shape;6913;p88"/>
          <p:cNvGrpSpPr/>
          <p:nvPr/>
        </p:nvGrpSpPr>
        <p:grpSpPr>
          <a:xfrm>
            <a:off x="5475293" y="1706675"/>
            <a:ext cx="449987" cy="448765"/>
            <a:chOff x="-31455100" y="3909350"/>
            <a:chExt cx="294600" cy="293800"/>
          </a:xfrm>
          <a:solidFill>
            <a:srgbClr val="00B050"/>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80" name="Google Shape;6947;p88"/>
          <p:cNvGrpSpPr/>
          <p:nvPr/>
        </p:nvGrpSpPr>
        <p:grpSpPr>
          <a:xfrm>
            <a:off x="3147978" y="1725860"/>
            <a:ext cx="446359" cy="447581"/>
            <a:chOff x="-32927950" y="3944800"/>
            <a:chExt cx="292225" cy="293025"/>
          </a:xfrm>
          <a:solidFill>
            <a:srgbClr val="00B050"/>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5" name="Google Shape;6952;p88"/>
            <p:cNvSpPr/>
            <p:nvPr/>
          </p:nvSpPr>
          <p:spPr>
            <a:xfrm>
              <a:off x="-32754674"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6" name="Google Shape;6953;p88"/>
            <p:cNvSpPr/>
            <p:nvPr/>
          </p:nvSpPr>
          <p:spPr>
            <a:xfrm>
              <a:off x="-32687726"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7" name="Google Shape;6954;p88"/>
            <p:cNvSpPr/>
            <p:nvPr/>
          </p:nvSpPr>
          <p:spPr>
            <a:xfrm>
              <a:off x="-32860199"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8" name="Google Shape;6955;p88"/>
            <p:cNvSpPr/>
            <p:nvPr/>
          </p:nvSpPr>
          <p:spPr>
            <a:xfrm>
              <a:off x="-32755449" y="4055850"/>
              <a:ext cx="51200" cy="181175"/>
            </a:xfrm>
            <a:custGeom>
              <a:avLst/>
              <a:gdLst/>
              <a:ahLst/>
              <a:cxnLst/>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9" name="Google Shape;6956;p88"/>
            <p:cNvSpPr/>
            <p:nvPr/>
          </p:nvSpPr>
          <p:spPr>
            <a:xfrm>
              <a:off x="-32686926"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04" name="Google Shape;6971;p88"/>
          <p:cNvGrpSpPr/>
          <p:nvPr/>
        </p:nvGrpSpPr>
        <p:grpSpPr>
          <a:xfrm>
            <a:off x="6107618" y="1700295"/>
            <a:ext cx="445175" cy="445138"/>
            <a:chOff x="-31093575" y="3911725"/>
            <a:chExt cx="291450" cy="291425"/>
          </a:xfrm>
          <a:solidFill>
            <a:srgbClr val="00B050"/>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06" name="Google Shape;6973;p88"/>
            <p:cNvSpPr/>
            <p:nvPr/>
          </p:nvSpPr>
          <p:spPr>
            <a:xfrm>
              <a:off x="-31025824"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37" name="Google Shape;7004;p88"/>
          <p:cNvGrpSpPr/>
          <p:nvPr/>
        </p:nvGrpSpPr>
        <p:grpSpPr>
          <a:xfrm>
            <a:off x="3781603" y="1708032"/>
            <a:ext cx="469232" cy="446054"/>
            <a:chOff x="-32576675" y="3944600"/>
            <a:chExt cx="307200" cy="292025"/>
          </a:xfrm>
          <a:solidFill>
            <a:srgbClr val="00B050"/>
          </a:solidFill>
        </p:grpSpPr>
        <p:sp>
          <p:nvSpPr>
            <p:cNvPr id="338" name="Google Shape;7005;p88"/>
            <p:cNvSpPr/>
            <p:nvPr/>
          </p:nvSpPr>
          <p:spPr>
            <a:xfrm>
              <a:off x="-32482951"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51" name="Google Shape;7018;p88"/>
          <p:cNvGrpSpPr/>
          <p:nvPr/>
        </p:nvGrpSpPr>
        <p:grpSpPr>
          <a:xfrm>
            <a:off x="6730162" y="1707315"/>
            <a:ext cx="446359" cy="445175"/>
            <a:chOff x="-30735200" y="3910925"/>
            <a:chExt cx="292225" cy="291450"/>
          </a:xfrm>
          <a:solidFill>
            <a:srgbClr val="00B050"/>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sp>
        <p:nvSpPr>
          <p:cNvPr id="355" name="Google Shape;5917;p86"/>
          <p:cNvSpPr/>
          <p:nvPr/>
        </p:nvSpPr>
        <p:spPr>
          <a:xfrm>
            <a:off x="4339797" y="2577099"/>
            <a:ext cx="450994" cy="463133"/>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00B050"/>
          </a:solidFill>
          <a:ln>
            <a:noFill/>
          </a:ln>
        </p:spPr>
        <p:txBody>
          <a:bodyPr spcFirstLastPara="1" wrap="square" lIns="68563" tIns="68563" rIns="68563" bIns="68563" anchor="ctr" anchorCtr="0">
            <a:noAutofit/>
          </a:bodyPr>
          <a:lstStyle>
            <a:defPPr/>
          </a:lstStyle>
          <a:p>
            <a:endParaRPr sz="1050" dirty="0"/>
          </a:p>
        </p:txBody>
      </p:sp>
      <p:sp>
        <p:nvSpPr>
          <p:cNvPr id="356" name="Google Shape;5955;p86"/>
          <p:cNvSpPr/>
          <p:nvPr/>
        </p:nvSpPr>
        <p:spPr>
          <a:xfrm>
            <a:off x="4879350" y="2649490"/>
            <a:ext cx="458966" cy="390734"/>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00B050"/>
          </a:solidFill>
          <a:ln>
            <a:noFill/>
          </a:ln>
        </p:spPr>
        <p:txBody>
          <a:bodyPr spcFirstLastPara="1" wrap="square" lIns="68563" tIns="68563" rIns="68563" bIns="68563" anchor="ctr" anchorCtr="0">
            <a:noAutofit/>
          </a:bodyPr>
          <a:lstStyle>
            <a:defPPr/>
          </a:lstStyle>
          <a:p>
            <a:endParaRPr sz="1050" dirty="0"/>
          </a:p>
        </p:txBody>
      </p:sp>
      <p:grpSp>
        <p:nvGrpSpPr>
          <p:cNvPr id="357" name="Google Shape;5983;p86"/>
          <p:cNvGrpSpPr/>
          <p:nvPr/>
        </p:nvGrpSpPr>
        <p:grpSpPr>
          <a:xfrm>
            <a:off x="5526753" y="2589236"/>
            <a:ext cx="461248" cy="461965"/>
            <a:chOff x="-38538975" y="3954250"/>
            <a:chExt cx="318225" cy="316650"/>
          </a:xfrm>
          <a:solidFill>
            <a:srgbClr val="00B050"/>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59" name="Google Shape;5985;p86"/>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60" name="Google Shape;5986;p86"/>
          <p:cNvGrpSpPr/>
          <p:nvPr/>
        </p:nvGrpSpPr>
        <p:grpSpPr>
          <a:xfrm>
            <a:off x="7353612" y="2571609"/>
            <a:ext cx="465778" cy="464263"/>
            <a:chOff x="-37385101" y="3949908"/>
            <a:chExt cx="321350" cy="318225"/>
          </a:xfrm>
          <a:solidFill>
            <a:srgbClr val="00B050"/>
          </a:solidFill>
        </p:grpSpPr>
        <p:sp>
          <p:nvSpPr>
            <p:cNvPr id="361" name="Google Shape;5987;p86"/>
            <p:cNvSpPr/>
            <p:nvPr/>
          </p:nvSpPr>
          <p:spPr>
            <a:xfrm>
              <a:off x="-37190576"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62" name="Google Shape;5988;p86"/>
            <p:cNvSpPr/>
            <p:nvPr/>
          </p:nvSpPr>
          <p:spPr>
            <a:xfrm>
              <a:off x="-37385101"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63" name="Google Shape;6005;p86"/>
          <p:cNvGrpSpPr/>
          <p:nvPr/>
        </p:nvGrpSpPr>
        <p:grpSpPr>
          <a:xfrm>
            <a:off x="4901321" y="3495211"/>
            <a:ext cx="406254" cy="408877"/>
            <a:chOff x="-40011049" y="3972375"/>
            <a:chExt cx="316650" cy="316625"/>
          </a:xfrm>
          <a:solidFill>
            <a:srgbClr val="00B050"/>
          </a:solidFill>
        </p:grpSpPr>
        <p:sp>
          <p:nvSpPr>
            <p:cNvPr id="364" name="Google Shape;6006;p86"/>
            <p:cNvSpPr/>
            <p:nvPr/>
          </p:nvSpPr>
          <p:spPr>
            <a:xfrm>
              <a:off x="-40011049"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65" name="Google Shape;6007;p86"/>
            <p:cNvSpPr/>
            <p:nvPr/>
          </p:nvSpPr>
          <p:spPr>
            <a:xfrm>
              <a:off x="-39950399"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66" name="Google Shape;6020;p86"/>
          <p:cNvGrpSpPr/>
          <p:nvPr/>
        </p:nvGrpSpPr>
        <p:grpSpPr>
          <a:xfrm>
            <a:off x="6148177" y="2583012"/>
            <a:ext cx="272894" cy="461965"/>
            <a:chOff x="-38109727" y="3955025"/>
            <a:chExt cx="188275" cy="316650"/>
          </a:xfrm>
          <a:solidFill>
            <a:srgbClr val="00B050"/>
          </a:solidFill>
        </p:grpSpPr>
        <p:sp>
          <p:nvSpPr>
            <p:cNvPr id="367" name="Google Shape;6021;p86"/>
            <p:cNvSpPr/>
            <p:nvPr/>
          </p:nvSpPr>
          <p:spPr>
            <a:xfrm>
              <a:off x="-38109727"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68" name="Google Shape;6022;p86"/>
            <p:cNvSpPr/>
            <p:nvPr/>
          </p:nvSpPr>
          <p:spPr>
            <a:xfrm>
              <a:off x="-38067199"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69" name="Google Shape;6038;p86"/>
          <p:cNvGrpSpPr/>
          <p:nvPr/>
        </p:nvGrpSpPr>
        <p:grpSpPr>
          <a:xfrm>
            <a:off x="3796126" y="2604496"/>
            <a:ext cx="454400" cy="462548"/>
            <a:chOff x="-39647174" y="3972000"/>
            <a:chExt cx="313500" cy="317050"/>
          </a:xfrm>
          <a:solidFill>
            <a:srgbClr val="00B050"/>
          </a:solidFill>
        </p:grpSpPr>
        <p:sp>
          <p:nvSpPr>
            <p:cNvPr id="370" name="Google Shape;6039;p86"/>
            <p:cNvSpPr/>
            <p:nvPr/>
          </p:nvSpPr>
          <p:spPr>
            <a:xfrm>
              <a:off x="-39647174" y="3972000"/>
              <a:ext cx="95325" cy="153975"/>
            </a:xfrm>
            <a:custGeom>
              <a:avLst/>
              <a:gdLst/>
              <a:ahLst/>
              <a:cxnLst/>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71" name="Google Shape;6040;p86"/>
            <p:cNvSpPr/>
            <p:nvPr/>
          </p:nvSpPr>
          <p:spPr>
            <a:xfrm>
              <a:off x="-39588873"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72" name="Google Shape;6041;p86"/>
            <p:cNvSpPr/>
            <p:nvPr/>
          </p:nvSpPr>
          <p:spPr>
            <a:xfrm>
              <a:off x="-39398274"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73" name="Google Shape;6048;p86"/>
          <p:cNvGrpSpPr/>
          <p:nvPr/>
        </p:nvGrpSpPr>
        <p:grpSpPr>
          <a:xfrm>
            <a:off x="6705099" y="2576279"/>
            <a:ext cx="456683" cy="464263"/>
            <a:chOff x="-37804927" y="3953450"/>
            <a:chExt cx="315075" cy="318225"/>
          </a:xfrm>
          <a:solidFill>
            <a:srgbClr val="00B050"/>
          </a:solidFill>
        </p:grpSpPr>
        <p:sp>
          <p:nvSpPr>
            <p:cNvPr id="374" name="Google Shape;6049;p86"/>
            <p:cNvSpPr/>
            <p:nvPr/>
          </p:nvSpPr>
          <p:spPr>
            <a:xfrm>
              <a:off x="-37614299"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75" name="Google Shape;6050;p86"/>
            <p:cNvSpPr/>
            <p:nvPr/>
          </p:nvSpPr>
          <p:spPr>
            <a:xfrm>
              <a:off x="-37761599"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76" name="Google Shape;6051;p86"/>
            <p:cNvSpPr/>
            <p:nvPr/>
          </p:nvSpPr>
          <p:spPr>
            <a:xfrm>
              <a:off x="-37804927"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77" name="Google Shape;5717;p85"/>
          <p:cNvGrpSpPr/>
          <p:nvPr/>
        </p:nvGrpSpPr>
        <p:grpSpPr>
          <a:xfrm>
            <a:off x="5567756" y="3523466"/>
            <a:ext cx="492321" cy="387905"/>
            <a:chOff x="5629975" y="3255775"/>
            <a:chExt cx="504500" cy="397500"/>
          </a:xfrm>
          <a:solidFill>
            <a:srgbClr val="00B050"/>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grpSp>
      <p:grpSp>
        <p:nvGrpSpPr>
          <p:cNvPr id="383" name="Google Shape;5723;p85"/>
          <p:cNvGrpSpPr/>
          <p:nvPr/>
        </p:nvGrpSpPr>
        <p:grpSpPr>
          <a:xfrm>
            <a:off x="3078079" y="2595844"/>
            <a:ext cx="556409" cy="457334"/>
            <a:chOff x="6234950" y="3255925"/>
            <a:chExt cx="483250" cy="397200"/>
          </a:xfrm>
          <a:solidFill>
            <a:srgbClr val="00B050"/>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grpSp>
    </p:spTree>
    <p:extLst>
      <p:ext uri="{BB962C8B-B14F-4D97-AF65-F5344CB8AC3E}">
        <p14:creationId xmlns:p14="http://schemas.microsoft.com/office/powerpoint/2010/main" val="100787986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8D1712-9D5D-1455-6FC5-E17F4FF10215}"/>
              </a:ext>
            </a:extLst>
          </p:cNvPr>
          <p:cNvSpPr/>
          <p:nvPr/>
        </p:nvSpPr>
        <p:spPr>
          <a:xfrm>
            <a:off x="3308020" y="1704334"/>
            <a:ext cx="2440605" cy="323165"/>
          </a:xfrm>
          <a:prstGeom prst="rect">
            <a:avLst/>
          </a:prstGeom>
        </p:spPr>
        <p:txBody>
          <a:bodyPr wrap="none">
            <a:spAutoFit/>
          </a:bodyPr>
          <a:lstStyle/>
          <a:p>
            <a:r>
              <a:rPr lang="en-US" altLang="ko-KR" sz="1500" dirty="0"/>
              <a:t>Presentation template by </a:t>
            </a:r>
            <a:endParaRPr lang="ko-KR" altLang="en-US" sz="1500" dirty="0"/>
          </a:p>
        </p:txBody>
      </p:sp>
      <p:sp>
        <p:nvSpPr>
          <p:cNvPr id="6" name="Título 1">
            <a:extLst>
              <a:ext uri="{FF2B5EF4-FFF2-40B4-BE49-F238E27FC236}">
                <a16:creationId xmlns:a16="http://schemas.microsoft.com/office/drawing/2014/main" id="{0A0A6377-AFA9-081F-2C94-AE1E8751CBD7}"/>
              </a:ext>
            </a:extLst>
          </p:cNvPr>
          <p:cNvSpPr txBox="1">
            <a:spLocks/>
          </p:cNvSpPr>
          <p:nvPr/>
        </p:nvSpPr>
        <p:spPr>
          <a:xfrm>
            <a:off x="668180" y="4402558"/>
            <a:ext cx="7864181" cy="5826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395"/>
              </a:lnSpc>
            </a:pPr>
            <a:r>
              <a:rPr lang="en-US" sz="900" dirty="0">
                <a:solidFill>
                  <a:schemeClr val="tx1">
                    <a:lumMod val="75000"/>
                    <a:lumOff val="25000"/>
                  </a:schemeClr>
                </a:solidFill>
              </a:rPr>
              <a:t>You are free to use this presentation for educational, personal and work purposes under Creative Commons Attribution License. But, keep the credits slide or mention </a:t>
            </a:r>
            <a:r>
              <a:rPr lang="en-US" sz="900" dirty="0" err="1">
                <a:solidFill>
                  <a:schemeClr val="tx1">
                    <a:lumMod val="75000"/>
                    <a:lumOff val="25000"/>
                  </a:schemeClr>
                </a:solidFill>
              </a:rPr>
              <a:t>Slidesppt</a:t>
            </a:r>
            <a:r>
              <a:rPr lang="en-US" sz="900" dirty="0">
                <a:solidFill>
                  <a:schemeClr val="tx1">
                    <a:lumMod val="75000"/>
                    <a:lumOff val="25000"/>
                  </a:schemeClr>
                </a:solidFill>
              </a:rPr>
              <a:t> in your presentation. Visit </a:t>
            </a:r>
            <a:r>
              <a:rPr lang="en-US" sz="900" u="sng" dirty="0">
                <a:solidFill>
                  <a:schemeClr val="tx1">
                    <a:lumMod val="75000"/>
                    <a:lumOff val="25000"/>
                  </a:schemeClr>
                </a:solidFill>
                <a:hlinkClick r:id="rId3"/>
              </a:rPr>
              <a:t>slidesppt.net</a:t>
            </a:r>
            <a:br>
              <a:rPr lang="en" sz="900" dirty="0">
                <a:solidFill>
                  <a:schemeClr val="tx1">
                    <a:lumMod val="75000"/>
                    <a:lumOff val="25000"/>
                  </a:schemeClr>
                </a:solidFill>
                <a:latin typeface="Barlow" pitchFamily="2" charset="77"/>
              </a:rPr>
            </a:br>
            <a:endParaRPr lang="en" sz="900" dirty="0">
              <a:solidFill>
                <a:schemeClr val="tx1">
                  <a:lumMod val="75000"/>
                  <a:lumOff val="25000"/>
                </a:schemeClr>
              </a:solidFill>
              <a:latin typeface="Barlow" pitchFamily="2" charset="77"/>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005305" y="1750239"/>
            <a:ext cx="1193278" cy="1193278"/>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endParaRPr lang="es-PE" sz="1050" dirty="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050" dirty="0"/>
            </a:p>
          </p:txBody>
        </p:sp>
      </p:grpSp>
      <p:sp>
        <p:nvSpPr>
          <p:cNvPr id="9" name="Rectangle 2">
            <a:extLst>
              <a:ext uri="{FF2B5EF4-FFF2-40B4-BE49-F238E27FC236}">
                <a16:creationId xmlns:a16="http://schemas.microsoft.com/office/drawing/2014/main" id="{685BD3EE-80A3-B4D8-50C3-8C78B7AA64D1}"/>
              </a:ext>
            </a:extLst>
          </p:cNvPr>
          <p:cNvSpPr/>
          <p:nvPr/>
        </p:nvSpPr>
        <p:spPr>
          <a:xfrm>
            <a:off x="3235063" y="1931379"/>
            <a:ext cx="3903632" cy="854080"/>
          </a:xfrm>
          <a:prstGeom prst="rect">
            <a:avLst/>
          </a:prstGeom>
        </p:spPr>
        <p:txBody>
          <a:bodyPr wrap="square">
            <a:spAutoFit/>
          </a:bodyPr>
          <a:lstStyle/>
          <a:p>
            <a:r>
              <a:rPr lang="en-US" altLang="ko-KR" sz="4950" dirty="0">
                <a:latin typeface="Bahnschrift" panose="020B0502040204020203" pitchFamily="34" charset="0"/>
                <a:cs typeface="Calibri" panose="020F0502020204030204" pitchFamily="34" charset="0"/>
              </a:rPr>
              <a:t>Slidesppt.net</a:t>
            </a:r>
            <a:endParaRPr lang="ko-KR" altLang="en-US" sz="4950" dirty="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290432585"/>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81D646F2-D371-F353-E862-4AA271B1B7EB}"/>
              </a:ext>
            </a:extLst>
          </p:cNvPr>
          <p:cNvSpPr/>
          <p:nvPr/>
        </p:nvSpPr>
        <p:spPr>
          <a:xfrm flipH="1">
            <a:off x="1506015" y="-12948"/>
            <a:ext cx="2386013" cy="1585913"/>
          </a:xfrm>
          <a:prstGeom prst="parallelogram">
            <a:avLst>
              <a:gd name="adj" fmla="val 925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arallelogram 5">
            <a:extLst>
              <a:ext uri="{FF2B5EF4-FFF2-40B4-BE49-F238E27FC236}">
                <a16:creationId xmlns:a16="http://schemas.microsoft.com/office/drawing/2014/main" id="{C52EBFC3-46C8-8D62-C355-9217D1397959}"/>
              </a:ext>
            </a:extLst>
          </p:cNvPr>
          <p:cNvSpPr/>
          <p:nvPr/>
        </p:nvSpPr>
        <p:spPr>
          <a:xfrm>
            <a:off x="1473997" y="3580578"/>
            <a:ext cx="2386013" cy="1585913"/>
          </a:xfrm>
          <a:prstGeom prst="parallelogram">
            <a:avLst>
              <a:gd name="adj" fmla="val 9256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7717365-1CD4-1D76-F55F-899C596B25B6}"/>
              </a:ext>
            </a:extLst>
          </p:cNvPr>
          <p:cNvSpPr/>
          <p:nvPr/>
        </p:nvSpPr>
        <p:spPr>
          <a:xfrm rot="19127610" flipH="1">
            <a:off x="8562594" y="-3431"/>
            <a:ext cx="34289" cy="1434505"/>
          </a:xfrm>
          <a:prstGeom prst="rect">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9E1072FD-7E42-1D6B-4DE6-B23760BAA745}"/>
              </a:ext>
            </a:extLst>
          </p:cNvPr>
          <p:cNvSpPr/>
          <p:nvPr/>
        </p:nvSpPr>
        <p:spPr>
          <a:xfrm rot="19127610" flipH="1">
            <a:off x="783325" y="3633291"/>
            <a:ext cx="34289" cy="1434505"/>
          </a:xfrm>
          <a:prstGeom prst="rect">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98328C59-F922-318F-581D-3A1B5759B56E}"/>
              </a:ext>
            </a:extLst>
          </p:cNvPr>
          <p:cNvSpPr txBox="1"/>
          <p:nvPr/>
        </p:nvSpPr>
        <p:spPr>
          <a:xfrm>
            <a:off x="4826111" y="4152951"/>
            <a:ext cx="3764748" cy="646331"/>
          </a:xfrm>
          <a:prstGeom prst="rect">
            <a:avLst/>
          </a:prstGeom>
          <a:noFill/>
        </p:spPr>
        <p:txBody>
          <a:bodyPr wrap="square">
            <a:spAutoFit/>
          </a:bodyPr>
          <a:lstStyle/>
          <a:p>
            <a:pPr algn="ctr"/>
            <a:r>
              <a:rPr lang="en-US" sz="900" dirty="0">
                <a:solidFill>
                  <a:schemeClr val="tx1">
                    <a:lumMod val="75000"/>
                    <a:lumOff val="25000"/>
                  </a:schemeClr>
                </a:solidFill>
                <a:latin typeface="Lora" pitchFamily="2" charset="0"/>
              </a:rPr>
              <a:t>Thalassaemia is a genetic blood disorder that affects the production of hemoglobin in the body. It can cause anemia, fatigue, and other complications. The treatment options for thalassaemia vary depending on the severity of the condition.</a:t>
            </a:r>
          </a:p>
        </p:txBody>
      </p:sp>
      <p:sp>
        <p:nvSpPr>
          <p:cNvPr id="12" name="TextBox 11">
            <a:extLst>
              <a:ext uri="{FF2B5EF4-FFF2-40B4-BE49-F238E27FC236}">
                <a16:creationId xmlns:a16="http://schemas.microsoft.com/office/drawing/2014/main" id="{8B96C568-64BA-D909-B791-618447854D0E}"/>
              </a:ext>
            </a:extLst>
          </p:cNvPr>
          <p:cNvSpPr txBox="1"/>
          <p:nvPr/>
        </p:nvSpPr>
        <p:spPr>
          <a:xfrm>
            <a:off x="553142" y="1584192"/>
            <a:ext cx="3615958" cy="1985159"/>
          </a:xfrm>
          <a:prstGeom prst="rect">
            <a:avLst/>
          </a:prstGeom>
          <a:noFill/>
        </p:spPr>
        <p:txBody>
          <a:bodyPr wrap="square">
            <a:spAutoFit/>
          </a:bodyPr>
          <a:lstStyle/>
          <a:p>
            <a:pPr>
              <a:spcAft>
                <a:spcPts val="900"/>
              </a:spcAft>
            </a:pPr>
            <a:r>
              <a:rPr lang="en-US" sz="1350" b="1" dirty="0">
                <a:solidFill>
                  <a:schemeClr val="tx1">
                    <a:lumMod val="75000"/>
                    <a:lumOff val="25000"/>
                  </a:schemeClr>
                </a:solidFill>
                <a:latin typeface="Lora" pitchFamily="2" charset="0"/>
              </a:rPr>
              <a:t>Blood transfusions</a:t>
            </a:r>
          </a:p>
          <a:p>
            <a:pPr>
              <a:spcAft>
                <a:spcPts val="900"/>
              </a:spcAft>
            </a:pPr>
            <a:r>
              <a:rPr lang="en-US" sz="1050" dirty="0">
                <a:solidFill>
                  <a:schemeClr val="tx1">
                    <a:lumMod val="75000"/>
                    <a:lumOff val="25000"/>
                  </a:schemeClr>
                </a:solidFill>
                <a:latin typeface="Lora" pitchFamily="2" charset="0"/>
              </a:rPr>
              <a:t>People with thalassaemia may need regular blood transfusions to replace the damaged or missing hemoglobin in their blood.</a:t>
            </a:r>
          </a:p>
          <a:p>
            <a:pPr>
              <a:spcAft>
                <a:spcPts val="900"/>
              </a:spcAft>
            </a:pPr>
            <a:r>
              <a:rPr lang="en-US" sz="1350" b="1" dirty="0">
                <a:solidFill>
                  <a:schemeClr val="tx1">
                    <a:lumMod val="75000"/>
                    <a:lumOff val="25000"/>
                  </a:schemeClr>
                </a:solidFill>
                <a:latin typeface="Lora" pitchFamily="2" charset="0"/>
              </a:rPr>
              <a:t>Iron chelation therapy</a:t>
            </a:r>
          </a:p>
          <a:p>
            <a:pPr>
              <a:spcAft>
                <a:spcPts val="900"/>
              </a:spcAft>
            </a:pPr>
            <a:r>
              <a:rPr lang="en-US" sz="1050" dirty="0">
                <a:solidFill>
                  <a:schemeClr val="tx1">
                    <a:lumMod val="75000"/>
                    <a:lumOff val="25000"/>
                  </a:schemeClr>
                </a:solidFill>
                <a:latin typeface="Lora" pitchFamily="2" charset="0"/>
              </a:rPr>
              <a:t>Regular blood transfusions can lead to an excess of iron in the body, which can be harmful. Iron chelation therapy involves the use of medication to remove excess iron from the body.</a:t>
            </a:r>
          </a:p>
        </p:txBody>
      </p:sp>
      <p:grpSp>
        <p:nvGrpSpPr>
          <p:cNvPr id="13" name="Group 12">
            <a:extLst>
              <a:ext uri="{FF2B5EF4-FFF2-40B4-BE49-F238E27FC236}">
                <a16:creationId xmlns:a16="http://schemas.microsoft.com/office/drawing/2014/main" id="{1A5BA0E6-410A-8E82-D64C-5AA1EB9B693D}"/>
              </a:ext>
            </a:extLst>
          </p:cNvPr>
          <p:cNvGrpSpPr/>
          <p:nvPr/>
        </p:nvGrpSpPr>
        <p:grpSpPr>
          <a:xfrm>
            <a:off x="331267" y="1598479"/>
            <a:ext cx="208361" cy="207447"/>
            <a:chOff x="941386" y="1192782"/>
            <a:chExt cx="277814" cy="276596"/>
          </a:xfrm>
          <a:solidFill>
            <a:srgbClr val="EB5D07"/>
          </a:solidFill>
        </p:grpSpPr>
        <p:sp>
          <p:nvSpPr>
            <p:cNvPr id="14" name="Oval 13">
              <a:extLst>
                <a:ext uri="{FF2B5EF4-FFF2-40B4-BE49-F238E27FC236}">
                  <a16:creationId xmlns:a16="http://schemas.microsoft.com/office/drawing/2014/main" id="{2E8A4481-AF80-7A06-B248-4AE160556A34}"/>
                </a:ext>
              </a:extLst>
            </p:cNvPr>
            <p:cNvSpPr/>
            <p:nvPr/>
          </p:nvSpPr>
          <p:spPr>
            <a:xfrm>
              <a:off x="968157" y="1218943"/>
              <a:ext cx="224271" cy="2242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Freeform 44">
              <a:extLst>
                <a:ext uri="{FF2B5EF4-FFF2-40B4-BE49-F238E27FC236}">
                  <a16:creationId xmlns:a16="http://schemas.microsoft.com/office/drawing/2014/main" id="{1B6D99EC-BE42-4364-3219-897E88A33D2B}"/>
                </a:ext>
              </a:extLst>
            </p:cNvPr>
            <p:cNvSpPr>
              <a:spLocks noEditPoints="1"/>
            </p:cNvSpPr>
            <p:nvPr/>
          </p:nvSpPr>
          <p:spPr bwMode="auto">
            <a:xfrm rot="16200000">
              <a:off x="941995" y="1192173"/>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6" name="Group 15">
            <a:extLst>
              <a:ext uri="{FF2B5EF4-FFF2-40B4-BE49-F238E27FC236}">
                <a16:creationId xmlns:a16="http://schemas.microsoft.com/office/drawing/2014/main" id="{B8A3EC17-860D-03FB-F629-918890E99743}"/>
              </a:ext>
            </a:extLst>
          </p:cNvPr>
          <p:cNvGrpSpPr/>
          <p:nvPr/>
        </p:nvGrpSpPr>
        <p:grpSpPr>
          <a:xfrm>
            <a:off x="331267" y="2508079"/>
            <a:ext cx="208361" cy="207447"/>
            <a:chOff x="941386" y="1192782"/>
            <a:chExt cx="277814" cy="276596"/>
          </a:xfrm>
          <a:solidFill>
            <a:srgbClr val="EB5D07"/>
          </a:solidFill>
        </p:grpSpPr>
        <p:sp>
          <p:nvSpPr>
            <p:cNvPr id="17" name="Oval 16">
              <a:extLst>
                <a:ext uri="{FF2B5EF4-FFF2-40B4-BE49-F238E27FC236}">
                  <a16:creationId xmlns:a16="http://schemas.microsoft.com/office/drawing/2014/main" id="{16DCC53B-1F75-3A74-CF57-67D1F2F655F1}"/>
                </a:ext>
              </a:extLst>
            </p:cNvPr>
            <p:cNvSpPr/>
            <p:nvPr/>
          </p:nvSpPr>
          <p:spPr>
            <a:xfrm>
              <a:off x="968157" y="1218943"/>
              <a:ext cx="224271" cy="2242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Freeform 44">
              <a:extLst>
                <a:ext uri="{FF2B5EF4-FFF2-40B4-BE49-F238E27FC236}">
                  <a16:creationId xmlns:a16="http://schemas.microsoft.com/office/drawing/2014/main" id="{C25B38B1-B03F-139A-9974-F3514D1395D3}"/>
                </a:ext>
              </a:extLst>
            </p:cNvPr>
            <p:cNvSpPr>
              <a:spLocks noEditPoints="1"/>
            </p:cNvSpPr>
            <p:nvPr/>
          </p:nvSpPr>
          <p:spPr bwMode="auto">
            <a:xfrm rot="16200000">
              <a:off x="941995" y="1192173"/>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19" name="TextBox 18">
            <a:extLst>
              <a:ext uri="{FF2B5EF4-FFF2-40B4-BE49-F238E27FC236}">
                <a16:creationId xmlns:a16="http://schemas.microsoft.com/office/drawing/2014/main" id="{40393400-CE72-6760-7CC8-5E2C942B4E77}"/>
              </a:ext>
            </a:extLst>
          </p:cNvPr>
          <p:cNvSpPr txBox="1"/>
          <p:nvPr/>
        </p:nvSpPr>
        <p:spPr>
          <a:xfrm>
            <a:off x="351345" y="896327"/>
            <a:ext cx="2239699" cy="553998"/>
          </a:xfrm>
          <a:prstGeom prst="rect">
            <a:avLst/>
          </a:prstGeom>
          <a:noFill/>
        </p:spPr>
        <p:txBody>
          <a:bodyPr wrap="square">
            <a:spAutoFit/>
          </a:bodyPr>
          <a:lstStyle/>
          <a:p>
            <a:r>
              <a:rPr lang="en-US" sz="3000" b="1" dirty="0">
                <a:latin typeface="Lora" pitchFamily="2" charset="0"/>
              </a:rPr>
              <a:t>Treatment </a:t>
            </a:r>
          </a:p>
        </p:txBody>
      </p:sp>
      <p:pic>
        <p:nvPicPr>
          <p:cNvPr id="4" name="Imagen 3">
            <a:extLst>
              <a:ext uri="{FF2B5EF4-FFF2-40B4-BE49-F238E27FC236}">
                <a16:creationId xmlns:a16="http://schemas.microsoft.com/office/drawing/2014/main" id="{F1D16EE3-F69D-4FDD-9150-DD32CEEC6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224" y="1475756"/>
            <a:ext cx="4953000" cy="2333625"/>
          </a:xfrm>
          <a:prstGeom prst="rect">
            <a:avLst/>
          </a:prstGeom>
        </p:spPr>
      </p:pic>
    </p:spTree>
    <p:extLst>
      <p:ext uri="{BB962C8B-B14F-4D97-AF65-F5344CB8AC3E}">
        <p14:creationId xmlns:p14="http://schemas.microsoft.com/office/powerpoint/2010/main" val="190565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17" name="Rectangle 1">
            <a:extLst>
              <a:ext uri="{FF2B5EF4-FFF2-40B4-BE49-F238E27FC236}">
                <a16:creationId xmlns:a16="http://schemas.microsoft.com/office/drawing/2014/main" id="{6F800716-529A-4595-9974-46D255893955}"/>
              </a:ext>
            </a:extLst>
          </p:cNvPr>
          <p:cNvSpPr/>
          <p:nvPr/>
        </p:nvSpPr>
        <p:spPr>
          <a:xfrm>
            <a:off x="0" y="0"/>
            <a:ext cx="5372100" cy="5143500"/>
          </a:xfrm>
          <a:custGeom>
            <a:avLst/>
            <a:gdLst>
              <a:gd name="connsiteX0" fmla="*/ 0 w 7162800"/>
              <a:gd name="connsiteY0" fmla="*/ 0 h 6858000"/>
              <a:gd name="connsiteX1" fmla="*/ 7162800 w 7162800"/>
              <a:gd name="connsiteY1" fmla="*/ 0 h 6858000"/>
              <a:gd name="connsiteX2" fmla="*/ 7162800 w 7162800"/>
              <a:gd name="connsiteY2" fmla="*/ 6858000 h 6858000"/>
              <a:gd name="connsiteX3" fmla="*/ 0 w 7162800"/>
              <a:gd name="connsiteY3" fmla="*/ 6858000 h 6858000"/>
              <a:gd name="connsiteX4" fmla="*/ 0 w 7162800"/>
              <a:gd name="connsiteY4" fmla="*/ 0 h 6858000"/>
              <a:gd name="connsiteX0" fmla="*/ 0 w 7162800"/>
              <a:gd name="connsiteY0" fmla="*/ 0 h 6858000"/>
              <a:gd name="connsiteX1" fmla="*/ 7162800 w 7162800"/>
              <a:gd name="connsiteY1" fmla="*/ 0 h 6858000"/>
              <a:gd name="connsiteX2" fmla="*/ 3657600 w 7162800"/>
              <a:gd name="connsiteY2" fmla="*/ 6858000 h 6858000"/>
              <a:gd name="connsiteX3" fmla="*/ 0 w 7162800"/>
              <a:gd name="connsiteY3" fmla="*/ 6858000 h 6858000"/>
              <a:gd name="connsiteX4" fmla="*/ 0 w 7162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800" h="6858000">
                <a:moveTo>
                  <a:pt x="0" y="0"/>
                </a:moveTo>
                <a:lnTo>
                  <a:pt x="7162800" y="0"/>
                </a:lnTo>
                <a:lnTo>
                  <a:pt x="3657600" y="6858000"/>
                </a:lnTo>
                <a:lnTo>
                  <a:pt x="0" y="6858000"/>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Parallelogram 2">
            <a:extLst>
              <a:ext uri="{FF2B5EF4-FFF2-40B4-BE49-F238E27FC236}">
                <a16:creationId xmlns:a16="http://schemas.microsoft.com/office/drawing/2014/main" id="{D269702C-35DE-4760-AC1A-0C54C23AB63C}"/>
              </a:ext>
            </a:extLst>
          </p:cNvPr>
          <p:cNvSpPr/>
          <p:nvPr/>
        </p:nvSpPr>
        <p:spPr>
          <a:xfrm flipH="1">
            <a:off x="0" y="2169367"/>
            <a:ext cx="5010539" cy="2974133"/>
          </a:xfrm>
          <a:prstGeom prst="parallelogram">
            <a:avLst>
              <a:gd name="adj" fmla="val 4244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6" name="Google Shape;356;p17"/>
          <p:cNvSpPr txBox="1">
            <a:spLocks noGrp="1"/>
          </p:cNvSpPr>
          <p:nvPr>
            <p:ph type="title"/>
          </p:nvPr>
        </p:nvSpPr>
        <p:spPr>
          <a:xfrm>
            <a:off x="5587111" y="1587058"/>
            <a:ext cx="2520280" cy="884466"/>
          </a:xfrm>
          <a:prstGeom prst="rect">
            <a:avLst/>
          </a:prstGeom>
          <a:noFill/>
        </p:spPr>
        <p:txBody>
          <a:bodyPr spcFirstLastPara="1" wrap="square" lIns="91425" tIns="91425" rIns="91425" bIns="91425" anchor="b" anchorCtr="0">
            <a:noAutofit/>
          </a:bodyPr>
          <a:lstStyle/>
          <a:p>
            <a:pPr algn="ctr">
              <a:spcBef>
                <a:spcPts val="0"/>
              </a:spcBef>
            </a:pPr>
            <a:r>
              <a:rPr lang="en" sz="6000" dirty="0">
                <a:solidFill>
                  <a:srgbClr val="FFC000"/>
                </a:solidFill>
              </a:rPr>
              <a:t>Hello!</a:t>
            </a:r>
            <a:endParaRPr sz="6000" dirty="0">
              <a:solidFill>
                <a:srgbClr val="FFC000"/>
              </a:solidFill>
            </a:endParaRPr>
          </a:p>
        </p:txBody>
      </p:sp>
      <p:sp>
        <p:nvSpPr>
          <p:cNvPr id="357" name="Google Shape;357;p17"/>
          <p:cNvSpPr txBox="1">
            <a:spLocks noGrp="1"/>
          </p:cNvSpPr>
          <p:nvPr>
            <p:ph idx="4294967295"/>
          </p:nvPr>
        </p:nvSpPr>
        <p:spPr>
          <a:xfrm>
            <a:off x="4903357" y="2442934"/>
            <a:ext cx="3887788" cy="1681163"/>
          </a:xfrm>
          <a:prstGeom prst="rect">
            <a:avLst/>
          </a:prstGeom>
        </p:spPr>
        <p:txBody>
          <a:bodyPr spcFirstLastPara="1" wrap="square" lIns="91425" tIns="91425" rIns="91425" bIns="91425" anchor="t" anchorCtr="0">
            <a:noAutofit/>
          </a:bodyPr>
          <a:lstStyle/>
          <a:p>
            <a:pPr marL="0" indent="0" algn="ctr">
              <a:spcBef>
                <a:spcPts val="600"/>
              </a:spcBef>
              <a:buNone/>
            </a:pPr>
            <a:r>
              <a:rPr lang="en" sz="1800" b="1" dirty="0"/>
              <a:t>I am Jayden Smith</a:t>
            </a:r>
            <a:endParaRPr sz="1800" b="1" dirty="0"/>
          </a:p>
          <a:p>
            <a:pPr marL="0" indent="0" algn="ctr">
              <a:spcBef>
                <a:spcPts val="600"/>
              </a:spcBef>
              <a:buClr>
                <a:schemeClr val="dk1"/>
              </a:buClr>
              <a:buSzPts val="1100"/>
              <a:buNone/>
            </a:pPr>
            <a:r>
              <a:rPr lang="en" sz="1800" dirty="0"/>
              <a:t>I am here because I love to give presentations. </a:t>
            </a:r>
            <a:endParaRPr sz="1800" dirty="0"/>
          </a:p>
          <a:p>
            <a:pPr marL="0" indent="0" algn="ctr">
              <a:spcBef>
                <a:spcPts val="600"/>
              </a:spcBef>
              <a:buClr>
                <a:schemeClr val="dk1"/>
              </a:buClr>
              <a:buSzPts val="1100"/>
              <a:buNone/>
            </a:pPr>
            <a:r>
              <a:rPr lang="en" sz="1800" dirty="0"/>
              <a:t>You can find me at @username</a:t>
            </a:r>
            <a:endParaRPr sz="1800" b="1" dirty="0"/>
          </a:p>
        </p:txBody>
      </p:sp>
      <p:sp>
        <p:nvSpPr>
          <p:cNvPr id="19" name="Freeform 6"/>
          <p:cNvSpPr>
            <a:spLocks/>
          </p:cNvSpPr>
          <p:nvPr/>
        </p:nvSpPr>
        <p:spPr bwMode="auto">
          <a:xfrm>
            <a:off x="6386206" y="2576611"/>
            <a:ext cx="45802" cy="35392"/>
          </a:xfrm>
          <a:custGeom>
            <a:avLst/>
            <a:gdLst>
              <a:gd name="T0" fmla="*/ 9 w 9"/>
              <a:gd name="T1" fmla="*/ 4 h 7"/>
              <a:gd name="T2" fmla="*/ 4 w 9"/>
              <a:gd name="T3" fmla="*/ 7 h 7"/>
              <a:gd name="T4" fmla="*/ 0 w 9"/>
              <a:gd name="T5" fmla="*/ 3 h 7"/>
              <a:gd name="T6" fmla="*/ 4 w 9"/>
              <a:gd name="T7" fmla="*/ 0 h 7"/>
              <a:gd name="T8" fmla="*/ 9 w 9"/>
              <a:gd name="T9" fmla="*/ 4 h 7"/>
            </a:gdLst>
            <a:ahLst/>
            <a:cxnLst>
              <a:cxn ang="0">
                <a:pos x="T0" y="T1"/>
              </a:cxn>
              <a:cxn ang="0">
                <a:pos x="T2" y="T3"/>
              </a:cxn>
              <a:cxn ang="0">
                <a:pos x="T4" y="T5"/>
              </a:cxn>
              <a:cxn ang="0">
                <a:pos x="T6" y="T7"/>
              </a:cxn>
              <a:cxn ang="0">
                <a:pos x="T8" y="T9"/>
              </a:cxn>
            </a:cxnLst>
            <a:rect l="0" t="0" r="r" b="b"/>
            <a:pathLst>
              <a:path w="9" h="7">
                <a:moveTo>
                  <a:pt x="9" y="4"/>
                </a:moveTo>
                <a:cubicBezTo>
                  <a:pt x="6" y="6"/>
                  <a:pt x="5" y="7"/>
                  <a:pt x="4" y="7"/>
                </a:cubicBezTo>
                <a:cubicBezTo>
                  <a:pt x="2" y="6"/>
                  <a:pt x="1" y="5"/>
                  <a:pt x="0" y="3"/>
                </a:cubicBezTo>
                <a:cubicBezTo>
                  <a:pt x="1" y="2"/>
                  <a:pt x="3" y="0"/>
                  <a:pt x="4" y="0"/>
                </a:cubicBezTo>
                <a:cubicBezTo>
                  <a:pt x="5" y="0"/>
                  <a:pt x="7" y="2"/>
                  <a:pt x="9" y="4"/>
                </a:cubicBezTo>
                <a:close/>
              </a:path>
            </a:pathLst>
          </a:custGeom>
          <a:solidFill>
            <a:srgbClr val="EDC7A0"/>
          </a:solidFill>
          <a:ln>
            <a:noFill/>
          </a:ln>
        </p:spPr>
        <p:txBody>
          <a:bodyPr vert="horz" wrap="square" lIns="68580" tIns="34290" rIns="68580" bIns="34290" numCol="1" anchor="t" anchorCtr="0" compatLnSpc="1">
            <a:prstTxWarp prst="textNoShape">
              <a:avLst/>
            </a:prstTxWarp>
          </a:bodyPr>
          <a:lstStyle/>
          <a:p>
            <a:endParaRPr lang="es-PE" sz="1350"/>
          </a:p>
        </p:txBody>
      </p:sp>
      <p:pic>
        <p:nvPicPr>
          <p:cNvPr id="3" name="Imagen 2">
            <a:extLst>
              <a:ext uri="{FF2B5EF4-FFF2-40B4-BE49-F238E27FC236}">
                <a16:creationId xmlns:a16="http://schemas.microsoft.com/office/drawing/2014/main" id="{9444F0D2-6278-4D47-97D9-EEF9B2E994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780"/>
          <a:stretch/>
        </p:blipFill>
        <p:spPr>
          <a:xfrm>
            <a:off x="913233" y="339503"/>
            <a:ext cx="3334307" cy="48039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BFC250A0-5B2F-4665-9A7F-5D272F1589E3}"/>
              </a:ext>
            </a:extLst>
          </p:cNvPr>
          <p:cNvSpPr/>
          <p:nvPr/>
        </p:nvSpPr>
        <p:spPr>
          <a:xfrm rot="10800000">
            <a:off x="7018859" y="0"/>
            <a:ext cx="2125139" cy="51435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5" name="Group 4">
            <a:extLst>
              <a:ext uri="{FF2B5EF4-FFF2-40B4-BE49-F238E27FC236}">
                <a16:creationId xmlns:a16="http://schemas.microsoft.com/office/drawing/2014/main" id="{77CDF571-0473-DF95-7B97-A657756FA42C}"/>
              </a:ext>
            </a:extLst>
          </p:cNvPr>
          <p:cNvGrpSpPr/>
          <p:nvPr/>
        </p:nvGrpSpPr>
        <p:grpSpPr>
          <a:xfrm flipH="1">
            <a:off x="1" y="0"/>
            <a:ext cx="1043607" cy="843558"/>
            <a:chOff x="0" y="0"/>
            <a:chExt cx="2501691" cy="2171701"/>
          </a:xfrm>
        </p:grpSpPr>
        <p:sp>
          <p:nvSpPr>
            <p:cNvPr id="3" name="Right Triangle 2">
              <a:extLst>
                <a:ext uri="{FF2B5EF4-FFF2-40B4-BE49-F238E27FC236}">
                  <a16:creationId xmlns:a16="http://schemas.microsoft.com/office/drawing/2014/main" id="{1CFF7D14-6F48-9989-9BB4-A6325DFFFE92}"/>
                </a:ext>
              </a:extLst>
            </p:cNvPr>
            <p:cNvSpPr/>
            <p:nvPr/>
          </p:nvSpPr>
          <p:spPr>
            <a:xfrm rot="10800000">
              <a:off x="0" y="0"/>
              <a:ext cx="2501691" cy="217170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reeform: Shape 3">
              <a:extLst>
                <a:ext uri="{FF2B5EF4-FFF2-40B4-BE49-F238E27FC236}">
                  <a16:creationId xmlns:a16="http://schemas.microsoft.com/office/drawing/2014/main" id="{A85A6C53-1AE0-5377-EDCB-D03D4C58AFF3}"/>
                </a:ext>
              </a:extLst>
            </p:cNvPr>
            <p:cNvSpPr/>
            <p:nvPr/>
          </p:nvSpPr>
          <p:spPr>
            <a:xfrm>
              <a:off x="247650" y="304569"/>
              <a:ext cx="1568810" cy="1143370"/>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 name="TextBox 8">
            <a:extLst>
              <a:ext uri="{FF2B5EF4-FFF2-40B4-BE49-F238E27FC236}">
                <a16:creationId xmlns:a16="http://schemas.microsoft.com/office/drawing/2014/main" id="{1BF1BF91-D90F-9454-C8CF-AA45397466FF}"/>
              </a:ext>
            </a:extLst>
          </p:cNvPr>
          <p:cNvSpPr txBox="1"/>
          <p:nvPr/>
        </p:nvSpPr>
        <p:spPr>
          <a:xfrm>
            <a:off x="708255" y="481794"/>
            <a:ext cx="4933175" cy="1323439"/>
          </a:xfrm>
          <a:prstGeom prst="rect">
            <a:avLst/>
          </a:prstGeom>
          <a:noFill/>
          <a:ln>
            <a:noFill/>
          </a:ln>
        </p:spPr>
        <p:txBody>
          <a:bodyPr wrap="square">
            <a:spAutoFit/>
          </a:bodyPr>
          <a:lstStyle/>
          <a:p>
            <a:pPr algn="ctr"/>
            <a:r>
              <a:rPr lang="en-US" sz="4000" b="1" dirty="0">
                <a:solidFill>
                  <a:srgbClr val="FFC000"/>
                </a:solidFill>
                <a:latin typeface="Lora" pitchFamily="2" charset="0"/>
              </a:rPr>
              <a:t>How Is Thalassaemia Diagnosed?</a:t>
            </a:r>
          </a:p>
        </p:txBody>
      </p:sp>
      <p:grpSp>
        <p:nvGrpSpPr>
          <p:cNvPr id="10" name="Group 9">
            <a:extLst>
              <a:ext uri="{FF2B5EF4-FFF2-40B4-BE49-F238E27FC236}">
                <a16:creationId xmlns:a16="http://schemas.microsoft.com/office/drawing/2014/main" id="{4023CC05-EFA8-B58F-08BE-DF51AF4B8825}"/>
              </a:ext>
            </a:extLst>
          </p:cNvPr>
          <p:cNvGrpSpPr/>
          <p:nvPr/>
        </p:nvGrpSpPr>
        <p:grpSpPr>
          <a:xfrm>
            <a:off x="860093" y="2514641"/>
            <a:ext cx="752397" cy="752397"/>
            <a:chOff x="7923461" y="936252"/>
            <a:chExt cx="1394156" cy="1394156"/>
          </a:xfrm>
        </p:grpSpPr>
        <p:sp>
          <p:nvSpPr>
            <p:cNvPr id="11" name="Oval 10">
              <a:extLst>
                <a:ext uri="{FF2B5EF4-FFF2-40B4-BE49-F238E27FC236}">
                  <a16:creationId xmlns:a16="http://schemas.microsoft.com/office/drawing/2014/main" id="{0709E11E-B3FE-D78D-6423-30C40FE026A1}"/>
                </a:ext>
              </a:extLst>
            </p:cNvPr>
            <p:cNvSpPr/>
            <p:nvPr/>
          </p:nvSpPr>
          <p:spPr>
            <a:xfrm>
              <a:off x="8016896" y="1029687"/>
              <a:ext cx="1207287" cy="12072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lumMod val="75000"/>
                      <a:lumOff val="25000"/>
                    </a:schemeClr>
                  </a:solidFill>
                  <a:latin typeface="Lora" pitchFamily="2" charset="0"/>
                </a:rPr>
                <a:t>1</a:t>
              </a:r>
            </a:p>
          </p:txBody>
        </p:sp>
        <p:sp>
          <p:nvSpPr>
            <p:cNvPr id="12" name="Circle: Hollow 11">
              <a:extLst>
                <a:ext uri="{FF2B5EF4-FFF2-40B4-BE49-F238E27FC236}">
                  <a16:creationId xmlns:a16="http://schemas.microsoft.com/office/drawing/2014/main" id="{69A25456-9D77-7673-F22C-83E7AC8BBA73}"/>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a:solidFill>
                  <a:schemeClr val="tx1">
                    <a:lumMod val="75000"/>
                    <a:lumOff val="25000"/>
                  </a:schemeClr>
                </a:solidFill>
                <a:latin typeface="Lora" pitchFamily="2" charset="0"/>
              </a:endParaRPr>
            </a:p>
          </p:txBody>
        </p:sp>
      </p:grpSp>
      <p:sp>
        <p:nvSpPr>
          <p:cNvPr id="20" name="TextBox 19">
            <a:extLst>
              <a:ext uri="{FF2B5EF4-FFF2-40B4-BE49-F238E27FC236}">
                <a16:creationId xmlns:a16="http://schemas.microsoft.com/office/drawing/2014/main" id="{1D43EA21-6205-9864-4E03-90B1F4E7D83A}"/>
              </a:ext>
            </a:extLst>
          </p:cNvPr>
          <p:cNvSpPr txBox="1"/>
          <p:nvPr/>
        </p:nvSpPr>
        <p:spPr>
          <a:xfrm>
            <a:off x="249778" y="3467039"/>
            <a:ext cx="1973029" cy="1218282"/>
          </a:xfrm>
          <a:prstGeom prst="rect">
            <a:avLst/>
          </a:prstGeom>
          <a:noFill/>
        </p:spPr>
        <p:txBody>
          <a:bodyPr wrap="square">
            <a:spAutoFit/>
          </a:bodyPr>
          <a:lstStyle/>
          <a:p>
            <a:pPr algn="ctr">
              <a:spcBef>
                <a:spcPts val="450"/>
              </a:spcBef>
            </a:pPr>
            <a:r>
              <a:rPr lang="en-US" sz="1350" b="1" dirty="0">
                <a:solidFill>
                  <a:srgbClr val="374151"/>
                </a:solidFill>
                <a:latin typeface="Lora" pitchFamily="2" charset="0"/>
              </a:rPr>
              <a:t>Complete blood count (CBC)</a:t>
            </a:r>
          </a:p>
          <a:p>
            <a:pPr algn="ctr">
              <a:spcBef>
                <a:spcPts val="450"/>
              </a:spcBef>
            </a:pPr>
            <a:r>
              <a:rPr lang="en-US" sz="1050" dirty="0">
                <a:solidFill>
                  <a:srgbClr val="374151"/>
                </a:solidFill>
                <a:latin typeface="Lora" pitchFamily="2" charset="0"/>
              </a:rPr>
              <a:t>This test measures the number of red blood cells, white blood cells, and platelets in the blood.</a:t>
            </a:r>
            <a:endParaRPr lang="en-US" sz="1050" dirty="0">
              <a:latin typeface="Lora" pitchFamily="2" charset="0"/>
            </a:endParaRPr>
          </a:p>
        </p:txBody>
      </p:sp>
      <p:grpSp>
        <p:nvGrpSpPr>
          <p:cNvPr id="13" name="Group 12">
            <a:extLst>
              <a:ext uri="{FF2B5EF4-FFF2-40B4-BE49-F238E27FC236}">
                <a16:creationId xmlns:a16="http://schemas.microsoft.com/office/drawing/2014/main" id="{B13585C4-C168-3CB3-79FA-1EB15AE19897}"/>
              </a:ext>
            </a:extLst>
          </p:cNvPr>
          <p:cNvGrpSpPr/>
          <p:nvPr/>
        </p:nvGrpSpPr>
        <p:grpSpPr>
          <a:xfrm>
            <a:off x="2735455" y="2081830"/>
            <a:ext cx="752397" cy="752397"/>
            <a:chOff x="7923461" y="936252"/>
            <a:chExt cx="1394156" cy="1394156"/>
          </a:xfrm>
        </p:grpSpPr>
        <p:sp>
          <p:nvSpPr>
            <p:cNvPr id="14" name="Oval 13">
              <a:extLst>
                <a:ext uri="{FF2B5EF4-FFF2-40B4-BE49-F238E27FC236}">
                  <a16:creationId xmlns:a16="http://schemas.microsoft.com/office/drawing/2014/main" id="{02108C2F-1FF4-25BC-E8B6-E063A121472F}"/>
                </a:ext>
              </a:extLst>
            </p:cNvPr>
            <p:cNvSpPr/>
            <p:nvPr/>
          </p:nvSpPr>
          <p:spPr>
            <a:xfrm>
              <a:off x="8016896" y="1029687"/>
              <a:ext cx="1207287" cy="12072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lumMod val="75000"/>
                      <a:lumOff val="25000"/>
                    </a:schemeClr>
                  </a:solidFill>
                  <a:latin typeface="Lora" pitchFamily="2" charset="0"/>
                </a:rPr>
                <a:t>2</a:t>
              </a:r>
            </a:p>
          </p:txBody>
        </p:sp>
        <p:sp>
          <p:nvSpPr>
            <p:cNvPr id="15" name="Circle: Hollow 14">
              <a:extLst>
                <a:ext uri="{FF2B5EF4-FFF2-40B4-BE49-F238E27FC236}">
                  <a16:creationId xmlns:a16="http://schemas.microsoft.com/office/drawing/2014/main" id="{00D57818-276E-84B3-9AD6-806399ADEFD2}"/>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a:solidFill>
                  <a:schemeClr val="tx1">
                    <a:lumMod val="75000"/>
                    <a:lumOff val="25000"/>
                  </a:schemeClr>
                </a:solidFill>
                <a:latin typeface="Lora" pitchFamily="2" charset="0"/>
              </a:endParaRPr>
            </a:p>
          </p:txBody>
        </p:sp>
      </p:grpSp>
      <p:sp>
        <p:nvSpPr>
          <p:cNvPr id="21" name="TextBox 20">
            <a:extLst>
              <a:ext uri="{FF2B5EF4-FFF2-40B4-BE49-F238E27FC236}">
                <a16:creationId xmlns:a16="http://schemas.microsoft.com/office/drawing/2014/main" id="{E1135D22-54B2-FC15-5CD0-8D64C545784C}"/>
              </a:ext>
            </a:extLst>
          </p:cNvPr>
          <p:cNvSpPr txBox="1"/>
          <p:nvPr/>
        </p:nvSpPr>
        <p:spPr>
          <a:xfrm>
            <a:off x="2125140" y="3034228"/>
            <a:ext cx="1973029" cy="1056700"/>
          </a:xfrm>
          <a:prstGeom prst="rect">
            <a:avLst/>
          </a:prstGeom>
          <a:noFill/>
        </p:spPr>
        <p:txBody>
          <a:bodyPr wrap="square">
            <a:spAutoFit/>
          </a:bodyPr>
          <a:lstStyle/>
          <a:p>
            <a:pPr algn="ctr">
              <a:spcBef>
                <a:spcPts val="450"/>
              </a:spcBef>
            </a:pPr>
            <a:r>
              <a:rPr lang="en-US" sz="1350" b="1" dirty="0">
                <a:solidFill>
                  <a:schemeClr val="tx1">
                    <a:lumMod val="75000"/>
                    <a:lumOff val="25000"/>
                  </a:schemeClr>
                </a:solidFill>
                <a:latin typeface="Lora" pitchFamily="2" charset="0"/>
              </a:rPr>
              <a:t>Hemoglobin electrophoresis</a:t>
            </a:r>
          </a:p>
          <a:p>
            <a:pPr algn="ctr">
              <a:spcBef>
                <a:spcPts val="450"/>
              </a:spcBef>
            </a:pPr>
            <a:r>
              <a:rPr lang="en-US" sz="1050" dirty="0">
                <a:solidFill>
                  <a:schemeClr val="tx1">
                    <a:lumMod val="75000"/>
                    <a:lumOff val="25000"/>
                  </a:schemeClr>
                </a:solidFill>
                <a:latin typeface="Lora" pitchFamily="2" charset="0"/>
              </a:rPr>
              <a:t>This test separates the different types of hemoglobin in the blood, </a:t>
            </a:r>
          </a:p>
        </p:txBody>
      </p:sp>
      <p:grpSp>
        <p:nvGrpSpPr>
          <p:cNvPr id="16" name="Group 15">
            <a:extLst>
              <a:ext uri="{FF2B5EF4-FFF2-40B4-BE49-F238E27FC236}">
                <a16:creationId xmlns:a16="http://schemas.microsoft.com/office/drawing/2014/main" id="{1A0296D3-D7CD-AE1B-6DCA-39A29FAAEC2A}"/>
              </a:ext>
            </a:extLst>
          </p:cNvPr>
          <p:cNvGrpSpPr/>
          <p:nvPr/>
        </p:nvGrpSpPr>
        <p:grpSpPr>
          <a:xfrm>
            <a:off x="4696541" y="2514641"/>
            <a:ext cx="752397" cy="752397"/>
            <a:chOff x="7923461" y="936252"/>
            <a:chExt cx="1394156" cy="1394156"/>
          </a:xfrm>
        </p:grpSpPr>
        <p:sp>
          <p:nvSpPr>
            <p:cNvPr id="17" name="Oval 16">
              <a:extLst>
                <a:ext uri="{FF2B5EF4-FFF2-40B4-BE49-F238E27FC236}">
                  <a16:creationId xmlns:a16="http://schemas.microsoft.com/office/drawing/2014/main" id="{6EA94C1F-6F30-B311-486E-414121173C8A}"/>
                </a:ext>
              </a:extLst>
            </p:cNvPr>
            <p:cNvSpPr/>
            <p:nvPr/>
          </p:nvSpPr>
          <p:spPr>
            <a:xfrm>
              <a:off x="8016896" y="1029687"/>
              <a:ext cx="1207287" cy="12072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lumMod val="75000"/>
                      <a:lumOff val="25000"/>
                    </a:schemeClr>
                  </a:solidFill>
                  <a:latin typeface="Lora" pitchFamily="2" charset="0"/>
                </a:rPr>
                <a:t>3</a:t>
              </a:r>
            </a:p>
          </p:txBody>
        </p:sp>
        <p:sp>
          <p:nvSpPr>
            <p:cNvPr id="18" name="Circle: Hollow 17">
              <a:extLst>
                <a:ext uri="{FF2B5EF4-FFF2-40B4-BE49-F238E27FC236}">
                  <a16:creationId xmlns:a16="http://schemas.microsoft.com/office/drawing/2014/main" id="{A81CC50E-4ADB-DA85-232F-4386001AA041}"/>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a:solidFill>
                  <a:schemeClr val="tx1">
                    <a:lumMod val="75000"/>
                    <a:lumOff val="25000"/>
                  </a:schemeClr>
                </a:solidFill>
                <a:latin typeface="Lora" pitchFamily="2" charset="0"/>
              </a:endParaRPr>
            </a:p>
          </p:txBody>
        </p:sp>
      </p:grpSp>
      <p:sp>
        <p:nvSpPr>
          <p:cNvPr id="22" name="TextBox 21">
            <a:extLst>
              <a:ext uri="{FF2B5EF4-FFF2-40B4-BE49-F238E27FC236}">
                <a16:creationId xmlns:a16="http://schemas.microsoft.com/office/drawing/2014/main" id="{37C85727-F92C-B8D4-9C43-0DF5E165DE28}"/>
              </a:ext>
            </a:extLst>
          </p:cNvPr>
          <p:cNvSpPr txBox="1"/>
          <p:nvPr/>
        </p:nvSpPr>
        <p:spPr>
          <a:xfrm>
            <a:off x="4086225" y="3467040"/>
            <a:ext cx="1973029" cy="1379865"/>
          </a:xfrm>
          <a:prstGeom prst="rect">
            <a:avLst/>
          </a:prstGeom>
          <a:noFill/>
        </p:spPr>
        <p:txBody>
          <a:bodyPr wrap="square">
            <a:spAutoFit/>
          </a:bodyPr>
          <a:lstStyle/>
          <a:p>
            <a:pPr algn="ctr">
              <a:spcBef>
                <a:spcPts val="450"/>
              </a:spcBef>
            </a:pPr>
            <a:r>
              <a:rPr lang="en-US" sz="1350" b="1" dirty="0">
                <a:solidFill>
                  <a:schemeClr val="tx1">
                    <a:lumMod val="75000"/>
                    <a:lumOff val="25000"/>
                  </a:schemeClr>
                </a:solidFill>
                <a:latin typeface="Lora" pitchFamily="2" charset="0"/>
              </a:rPr>
              <a:t>Iron levels and ferritin levels</a:t>
            </a:r>
          </a:p>
          <a:p>
            <a:pPr algn="ctr">
              <a:spcBef>
                <a:spcPts val="450"/>
              </a:spcBef>
            </a:pPr>
            <a:r>
              <a:rPr lang="en-US" sz="1050" dirty="0">
                <a:solidFill>
                  <a:schemeClr val="tx1">
                    <a:lumMod val="75000"/>
                    <a:lumOff val="25000"/>
                  </a:schemeClr>
                </a:solidFill>
                <a:latin typeface="Lora" pitchFamily="2" charset="0"/>
              </a:rPr>
              <a:t>These tests measure the amount of iron and ferritin in the blood, which can help to determine if a person has iron overload</a:t>
            </a:r>
          </a:p>
        </p:txBody>
      </p:sp>
      <p:pic>
        <p:nvPicPr>
          <p:cNvPr id="7" name="Imagen 6">
            <a:extLst>
              <a:ext uri="{FF2B5EF4-FFF2-40B4-BE49-F238E27FC236}">
                <a16:creationId xmlns:a16="http://schemas.microsoft.com/office/drawing/2014/main" id="{7F357108-2721-4F3C-A8C4-060D59778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1270" y="627534"/>
            <a:ext cx="4069301" cy="6209801"/>
          </a:xfrm>
          <a:prstGeom prst="rect">
            <a:avLst/>
          </a:prstGeom>
        </p:spPr>
      </p:pic>
    </p:spTree>
    <p:extLst>
      <p:ext uri="{BB962C8B-B14F-4D97-AF65-F5344CB8AC3E}">
        <p14:creationId xmlns:p14="http://schemas.microsoft.com/office/powerpoint/2010/main" val="277432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B6FFFE06-B842-4A48-B654-32531C150C27}"/>
              </a:ext>
            </a:extLst>
          </p:cNvPr>
          <p:cNvSpPr/>
          <p:nvPr/>
        </p:nvSpPr>
        <p:spPr>
          <a:xfrm>
            <a:off x="0" y="2409732"/>
            <a:ext cx="6516215" cy="486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rgbClr val="F5679D"/>
              </a:solidFill>
            </a:endParaRPr>
          </a:p>
        </p:txBody>
      </p:sp>
      <p:sp>
        <p:nvSpPr>
          <p:cNvPr id="14" name="Rectangle 1">
            <a:extLst>
              <a:ext uri="{FF2B5EF4-FFF2-40B4-BE49-F238E27FC236}">
                <a16:creationId xmlns:a16="http://schemas.microsoft.com/office/drawing/2014/main" id="{7D9C1902-3DA6-45C8-A747-9D34854FBE3D}"/>
              </a:ext>
            </a:extLst>
          </p:cNvPr>
          <p:cNvSpPr/>
          <p:nvPr/>
        </p:nvSpPr>
        <p:spPr>
          <a:xfrm>
            <a:off x="567582" y="3054992"/>
            <a:ext cx="5516586" cy="1566174"/>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9" name="TextBox 8"/>
          <p:cNvSpPr txBox="1"/>
          <p:nvPr/>
        </p:nvSpPr>
        <p:spPr>
          <a:xfrm>
            <a:off x="772208" y="3237914"/>
            <a:ext cx="5107334" cy="1200329"/>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You can simply impress your audience and add a unique zing and appeal to your Presentations. </a:t>
            </a:r>
            <a:endParaRPr lang="ko-KR" altLang="en-US" sz="1200" dirty="0">
              <a:solidFill>
                <a:schemeClr val="tx1">
                  <a:lumMod val="75000"/>
                  <a:lumOff val="25000"/>
                </a:schemeClr>
              </a:solidFill>
              <a:latin typeface="Arial" pitchFamily="34" charset="0"/>
              <a:cs typeface="Arial" pitchFamily="34" charset="0"/>
            </a:endParaRPr>
          </a:p>
        </p:txBody>
      </p:sp>
      <p:sp>
        <p:nvSpPr>
          <p:cNvPr id="10" name="TextBox 9"/>
          <p:cNvSpPr txBox="1"/>
          <p:nvPr/>
        </p:nvSpPr>
        <p:spPr>
          <a:xfrm>
            <a:off x="-468560" y="2433250"/>
            <a:ext cx="4911343" cy="369332"/>
          </a:xfrm>
          <a:prstGeom prst="rect">
            <a:avLst/>
          </a:prstGeom>
          <a:noFill/>
        </p:spPr>
        <p:txBody>
          <a:bodyPr wrap="square" rtlCol="0">
            <a:spAutoFit/>
          </a:bodyPr>
          <a:lstStyle/>
          <a:p>
            <a:pPr algn="ctr"/>
            <a:r>
              <a:rPr lang="en-US" altLang="ko-KR" b="1" dirty="0">
                <a:solidFill>
                  <a:schemeClr val="bg1"/>
                </a:solidFill>
                <a:latin typeface="Arial" pitchFamily="34" charset="0"/>
                <a:cs typeface="Arial" pitchFamily="34" charset="0"/>
              </a:rPr>
              <a:t>Get a modern PowerPoint</a:t>
            </a:r>
            <a:endParaRPr lang="ko-KR" altLang="en-US" b="1" dirty="0">
              <a:solidFill>
                <a:schemeClr val="bg1"/>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F00E15FA-B00E-4676-8DD9-64B2BBAC0B23}"/>
              </a:ext>
            </a:extLst>
          </p:cNvPr>
          <p:cNvSpPr txBox="1"/>
          <p:nvPr/>
        </p:nvSpPr>
        <p:spPr>
          <a:xfrm>
            <a:off x="564194" y="484780"/>
            <a:ext cx="6625482" cy="1015663"/>
          </a:xfrm>
          <a:prstGeom prst="rect">
            <a:avLst/>
          </a:prstGeom>
          <a:noFill/>
        </p:spPr>
        <p:txBody>
          <a:bodyPr wrap="square" rtlCol="0" anchor="ctr">
            <a:spAutoFit/>
          </a:bodyPr>
          <a:lstStyle/>
          <a:p>
            <a:pPr algn="dist"/>
            <a:r>
              <a:rPr lang="en-US" altLang="ko-KR" sz="6000" b="1" dirty="0">
                <a:latin typeface="+mj-lt"/>
                <a:cs typeface="Arial" pitchFamily="34" charset="0"/>
              </a:rPr>
              <a:t>AWESOME</a:t>
            </a:r>
          </a:p>
        </p:txBody>
      </p:sp>
      <p:sp>
        <p:nvSpPr>
          <p:cNvPr id="17" name="TextBox 16">
            <a:extLst>
              <a:ext uri="{FF2B5EF4-FFF2-40B4-BE49-F238E27FC236}">
                <a16:creationId xmlns:a16="http://schemas.microsoft.com/office/drawing/2014/main" id="{19A586B0-F632-4F26-8FE8-DCEE60C401A9}"/>
              </a:ext>
            </a:extLst>
          </p:cNvPr>
          <p:cNvSpPr txBox="1"/>
          <p:nvPr/>
        </p:nvSpPr>
        <p:spPr>
          <a:xfrm>
            <a:off x="564194" y="1512202"/>
            <a:ext cx="3190160" cy="461665"/>
          </a:xfrm>
          <a:prstGeom prst="rect">
            <a:avLst/>
          </a:prstGeom>
          <a:noFill/>
        </p:spPr>
        <p:txBody>
          <a:bodyPr wrap="square" rtlCol="0" anchor="ctr">
            <a:spAutoFit/>
          </a:bodyPr>
          <a:lstStyle/>
          <a:p>
            <a:pPr algn="dist"/>
            <a:r>
              <a:rPr lang="en-GB" altLang="ko-KR" sz="2400" b="1" dirty="0">
                <a:solidFill>
                  <a:schemeClr val="tx1">
                    <a:lumMod val="85000"/>
                    <a:lumOff val="15000"/>
                  </a:schemeClr>
                </a:solidFill>
                <a:cs typeface="Arial" pitchFamily="34" charset="0"/>
              </a:rPr>
              <a:t>PRESENTATION</a:t>
            </a:r>
            <a:endParaRPr lang="ko-KR" altLang="en-US" sz="2400" b="1" dirty="0">
              <a:solidFill>
                <a:schemeClr val="tx1">
                  <a:lumMod val="85000"/>
                  <a:lumOff val="15000"/>
                </a:schemeClr>
              </a:solidFill>
              <a:cs typeface="Arial" pitchFamily="34" charset="0"/>
            </a:endParaRPr>
          </a:p>
        </p:txBody>
      </p:sp>
      <p:sp>
        <p:nvSpPr>
          <p:cNvPr id="18" name="TextBox 17">
            <a:extLst>
              <a:ext uri="{FF2B5EF4-FFF2-40B4-BE49-F238E27FC236}">
                <a16:creationId xmlns:a16="http://schemas.microsoft.com/office/drawing/2014/main" id="{0EBCB635-0A6A-492B-9081-8ABCCA073597}"/>
              </a:ext>
            </a:extLst>
          </p:cNvPr>
          <p:cNvSpPr txBox="1"/>
          <p:nvPr/>
        </p:nvSpPr>
        <p:spPr>
          <a:xfrm>
            <a:off x="564195" y="1947094"/>
            <a:ext cx="3190159" cy="253916"/>
          </a:xfrm>
          <a:prstGeom prst="rect">
            <a:avLst/>
          </a:prstGeom>
          <a:noFill/>
        </p:spPr>
        <p:txBody>
          <a:bodyPr wrap="square" rtlCol="0">
            <a:spAutoFit/>
          </a:bodyPr>
          <a:lstStyle/>
          <a:p>
            <a:pPr algn="dist"/>
            <a:r>
              <a:rPr lang="en-US" altLang="ko-KR" sz="1050" dirty="0">
                <a:solidFill>
                  <a:schemeClr val="tx1">
                    <a:lumMod val="85000"/>
                    <a:lumOff val="15000"/>
                  </a:schemeClr>
                </a:solidFill>
                <a:ea typeface="FZShuTi" pitchFamily="2" charset="-122"/>
                <a:cs typeface="Arial" pitchFamily="34" charset="0"/>
              </a:rPr>
              <a:t>EASY TO CHANGE COLORS, PHOTOS.   </a:t>
            </a:r>
            <a:endParaRPr lang="ko-KR" altLang="en-US" sz="1050" dirty="0">
              <a:solidFill>
                <a:schemeClr val="tx1">
                  <a:lumMod val="85000"/>
                  <a:lumOff val="15000"/>
                </a:schemeClr>
              </a:solidFill>
              <a:cs typeface="Arial" pitchFamily="34" charset="0"/>
            </a:endParaRPr>
          </a:p>
        </p:txBody>
      </p:sp>
      <p:grpSp>
        <p:nvGrpSpPr>
          <p:cNvPr id="19" name="Grupo 18">
            <a:extLst>
              <a:ext uri="{FF2B5EF4-FFF2-40B4-BE49-F238E27FC236}">
                <a16:creationId xmlns:a16="http://schemas.microsoft.com/office/drawing/2014/main" id="{6A80C004-C214-457D-896D-385E5203A14E}"/>
              </a:ext>
            </a:extLst>
          </p:cNvPr>
          <p:cNvGrpSpPr/>
          <p:nvPr/>
        </p:nvGrpSpPr>
        <p:grpSpPr>
          <a:xfrm>
            <a:off x="7267732" y="-2"/>
            <a:ext cx="1876268" cy="1628776"/>
            <a:chOff x="7267732" y="-2"/>
            <a:chExt cx="1876268" cy="1628776"/>
          </a:xfrm>
        </p:grpSpPr>
        <p:sp>
          <p:nvSpPr>
            <p:cNvPr id="20" name="Right Triangle 3">
              <a:extLst>
                <a:ext uri="{FF2B5EF4-FFF2-40B4-BE49-F238E27FC236}">
                  <a16:creationId xmlns:a16="http://schemas.microsoft.com/office/drawing/2014/main" id="{9072AB74-92F6-40D6-AB46-2776A8B52993}"/>
                </a:ext>
              </a:extLst>
            </p:cNvPr>
            <p:cNvSpPr/>
            <p:nvPr/>
          </p:nvSpPr>
          <p:spPr>
            <a:xfrm rot="10800000">
              <a:off x="7267732" y="-2"/>
              <a:ext cx="1876268" cy="1628776"/>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Freeform: Shape 2">
              <a:extLst>
                <a:ext uri="{FF2B5EF4-FFF2-40B4-BE49-F238E27FC236}">
                  <a16:creationId xmlns:a16="http://schemas.microsoft.com/office/drawing/2014/main" id="{495C5098-5650-4627-AD84-47050F762DEC}"/>
                </a:ext>
              </a:extLst>
            </p:cNvPr>
            <p:cNvSpPr/>
            <p:nvPr/>
          </p:nvSpPr>
          <p:spPr>
            <a:xfrm>
              <a:off x="7556826" y="320176"/>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 name="Imagen 2">
            <a:extLst>
              <a:ext uri="{FF2B5EF4-FFF2-40B4-BE49-F238E27FC236}">
                <a16:creationId xmlns:a16="http://schemas.microsoft.com/office/drawing/2014/main" id="{A5C68A81-7522-432E-A445-62B7FD1E0A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3440" y="2280197"/>
            <a:ext cx="2403150" cy="2400480"/>
          </a:xfrm>
          <a:prstGeom prst="rect">
            <a:avLst/>
          </a:prstGeom>
        </p:spPr>
      </p:pic>
    </p:spTree>
    <p:extLst>
      <p:ext uri="{BB962C8B-B14F-4D97-AF65-F5344CB8AC3E}">
        <p14:creationId xmlns:p14="http://schemas.microsoft.com/office/powerpoint/2010/main" val="2755879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Isosceles Triangle 5">
            <a:extLst>
              <a:ext uri="{FF2B5EF4-FFF2-40B4-BE49-F238E27FC236}">
                <a16:creationId xmlns:a16="http://schemas.microsoft.com/office/drawing/2014/main" id="{718EB22E-9ABA-4B5F-9CBB-7778ADDE9961}"/>
              </a:ext>
            </a:extLst>
          </p:cNvPr>
          <p:cNvSpPr/>
          <p:nvPr/>
        </p:nvSpPr>
        <p:spPr>
          <a:xfrm rot="5400000">
            <a:off x="-1264000" y="2193576"/>
            <a:ext cx="4213923" cy="168592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94">
            <a:extLst>
              <a:ext uri="{FF2B5EF4-FFF2-40B4-BE49-F238E27FC236}">
                <a16:creationId xmlns:a16="http://schemas.microsoft.com/office/drawing/2014/main" id="{508F43EC-A596-4781-BB8D-ACF04FD10F98}"/>
              </a:ext>
            </a:extLst>
          </p:cNvPr>
          <p:cNvSpPr/>
          <p:nvPr/>
        </p:nvSpPr>
        <p:spPr>
          <a:xfrm>
            <a:off x="761516" y="2134747"/>
            <a:ext cx="513000" cy="513000"/>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66" name="Oval 38">
            <a:extLst>
              <a:ext uri="{FF2B5EF4-FFF2-40B4-BE49-F238E27FC236}">
                <a16:creationId xmlns:a16="http://schemas.microsoft.com/office/drawing/2014/main" id="{28391D6B-D652-43A0-BA30-0A118FEAABDE}"/>
              </a:ext>
            </a:extLst>
          </p:cNvPr>
          <p:cNvSpPr/>
          <p:nvPr/>
        </p:nvSpPr>
        <p:spPr>
          <a:xfrm>
            <a:off x="761516" y="2818755"/>
            <a:ext cx="513000" cy="513000"/>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67" name="Oval 42">
            <a:extLst>
              <a:ext uri="{FF2B5EF4-FFF2-40B4-BE49-F238E27FC236}">
                <a16:creationId xmlns:a16="http://schemas.microsoft.com/office/drawing/2014/main" id="{23623216-5900-4A03-9A59-9E056ADA98D8}"/>
              </a:ext>
            </a:extLst>
          </p:cNvPr>
          <p:cNvSpPr/>
          <p:nvPr/>
        </p:nvSpPr>
        <p:spPr>
          <a:xfrm>
            <a:off x="761516" y="3502762"/>
            <a:ext cx="513000" cy="513000"/>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68" name="Oval 46">
            <a:extLst>
              <a:ext uri="{FF2B5EF4-FFF2-40B4-BE49-F238E27FC236}">
                <a16:creationId xmlns:a16="http://schemas.microsoft.com/office/drawing/2014/main" id="{58E64C75-40C5-4700-BB7C-374DF2A441D0}"/>
              </a:ext>
            </a:extLst>
          </p:cNvPr>
          <p:cNvSpPr/>
          <p:nvPr/>
        </p:nvSpPr>
        <p:spPr>
          <a:xfrm>
            <a:off x="761516" y="4186770"/>
            <a:ext cx="513000" cy="513000"/>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grpSp>
        <p:nvGrpSpPr>
          <p:cNvPr id="73" name="Group 35">
            <a:extLst>
              <a:ext uri="{FF2B5EF4-FFF2-40B4-BE49-F238E27FC236}">
                <a16:creationId xmlns:a16="http://schemas.microsoft.com/office/drawing/2014/main" id="{19C9112E-FEB0-4E4C-A20A-7D81DE103DB8}"/>
              </a:ext>
            </a:extLst>
          </p:cNvPr>
          <p:cNvGrpSpPr/>
          <p:nvPr/>
        </p:nvGrpSpPr>
        <p:grpSpPr>
          <a:xfrm>
            <a:off x="1848687" y="2134747"/>
            <a:ext cx="2882217" cy="553998"/>
            <a:chOff x="592509" y="1556792"/>
            <a:chExt cx="2361076" cy="738663"/>
          </a:xfrm>
        </p:grpSpPr>
        <p:sp>
          <p:nvSpPr>
            <p:cNvPr id="74" name="TextBox 105">
              <a:extLst>
                <a:ext uri="{FF2B5EF4-FFF2-40B4-BE49-F238E27FC236}">
                  <a16:creationId xmlns:a16="http://schemas.microsoft.com/office/drawing/2014/main" id="{3DDE219C-8E2B-4E3B-9B20-6F40268D86D0}"/>
                </a:ext>
              </a:extLst>
            </p:cNvPr>
            <p:cNvSpPr txBox="1"/>
            <p:nvPr/>
          </p:nvSpPr>
          <p:spPr>
            <a:xfrm>
              <a:off x="592509" y="1803013"/>
              <a:ext cx="2361076" cy="492442"/>
            </a:xfrm>
            <a:prstGeom prst="rect">
              <a:avLst/>
            </a:prstGeom>
            <a:noFill/>
          </p:spPr>
          <p:txBody>
            <a:bodyPr wrap="square" rtlCol="0">
              <a:spAutoFit/>
            </a:bodyPr>
            <a:lstStyle/>
            <a:p>
              <a:r>
                <a:rPr lang="en-US" altLang="ko-KR" sz="900" dirty="0">
                  <a:solidFill>
                    <a:srgbClr val="73503F"/>
                  </a:solidFill>
                  <a:cs typeface="Arial" pitchFamily="34" charset="0"/>
                </a:rPr>
                <a:t>Get a modern PowerPoint  Presentation that is beautifully designed. </a:t>
              </a:r>
            </a:p>
          </p:txBody>
        </p:sp>
        <p:sp>
          <p:nvSpPr>
            <p:cNvPr id="75" name="TextBox 106">
              <a:extLst>
                <a:ext uri="{FF2B5EF4-FFF2-40B4-BE49-F238E27FC236}">
                  <a16:creationId xmlns:a16="http://schemas.microsoft.com/office/drawing/2014/main" id="{47862860-ADA8-44D9-B2A6-20A44E27A528}"/>
                </a:ext>
              </a:extLst>
            </p:cNvPr>
            <p:cNvSpPr txBox="1"/>
            <p:nvPr/>
          </p:nvSpPr>
          <p:spPr>
            <a:xfrm>
              <a:off x="592509" y="1556792"/>
              <a:ext cx="2361075" cy="338554"/>
            </a:xfrm>
            <a:prstGeom prst="rect">
              <a:avLst/>
            </a:prstGeom>
            <a:noFill/>
          </p:spPr>
          <p:txBody>
            <a:bodyPr wrap="square" lIns="81000" rIns="81000" rtlCol="0">
              <a:spAutoFit/>
            </a:bodyPr>
            <a:lstStyle/>
            <a:p>
              <a:r>
                <a:rPr lang="en-US" altLang="ko-KR" sz="1050" b="1" dirty="0">
                  <a:solidFill>
                    <a:srgbClr val="73503F"/>
                  </a:solidFill>
                  <a:cs typeface="Arial" pitchFamily="34" charset="0"/>
                </a:rPr>
                <a:t>Contents Title</a:t>
              </a:r>
              <a:endParaRPr lang="ko-KR" altLang="en-US" sz="1050" b="1" dirty="0">
                <a:solidFill>
                  <a:srgbClr val="73503F"/>
                </a:solidFill>
                <a:cs typeface="Arial" pitchFamily="34" charset="0"/>
              </a:endParaRPr>
            </a:p>
          </p:txBody>
        </p:sp>
      </p:grpSp>
      <p:grpSp>
        <p:nvGrpSpPr>
          <p:cNvPr id="76" name="Group 39">
            <a:extLst>
              <a:ext uri="{FF2B5EF4-FFF2-40B4-BE49-F238E27FC236}">
                <a16:creationId xmlns:a16="http://schemas.microsoft.com/office/drawing/2014/main" id="{0871E916-88A9-4E79-BD92-75E0F8E06F83}"/>
              </a:ext>
            </a:extLst>
          </p:cNvPr>
          <p:cNvGrpSpPr/>
          <p:nvPr/>
        </p:nvGrpSpPr>
        <p:grpSpPr>
          <a:xfrm>
            <a:off x="1848687" y="2818755"/>
            <a:ext cx="2882217" cy="553998"/>
            <a:chOff x="592509" y="1556792"/>
            <a:chExt cx="2361076" cy="738663"/>
          </a:xfrm>
        </p:grpSpPr>
        <p:sp>
          <p:nvSpPr>
            <p:cNvPr id="77" name="TextBox 108">
              <a:extLst>
                <a:ext uri="{FF2B5EF4-FFF2-40B4-BE49-F238E27FC236}">
                  <a16:creationId xmlns:a16="http://schemas.microsoft.com/office/drawing/2014/main" id="{7642CA40-91DA-4047-B8F3-4DF273C2D741}"/>
                </a:ext>
              </a:extLst>
            </p:cNvPr>
            <p:cNvSpPr txBox="1"/>
            <p:nvPr/>
          </p:nvSpPr>
          <p:spPr>
            <a:xfrm>
              <a:off x="592509" y="1803013"/>
              <a:ext cx="2361076" cy="492442"/>
            </a:xfrm>
            <a:prstGeom prst="rect">
              <a:avLst/>
            </a:prstGeom>
            <a:noFill/>
          </p:spPr>
          <p:txBody>
            <a:bodyPr wrap="square" rtlCol="0">
              <a:spAutoFit/>
            </a:bodyPr>
            <a:lstStyle/>
            <a:p>
              <a:r>
                <a:rPr lang="en-US" altLang="ko-KR" sz="900" dirty="0">
                  <a:solidFill>
                    <a:srgbClr val="73503F"/>
                  </a:solidFill>
                  <a:cs typeface="Arial" pitchFamily="34" charset="0"/>
                </a:rPr>
                <a:t>Get a modern PowerPoint  Presentation that is beautifully designed.</a:t>
              </a:r>
              <a:r>
                <a:rPr lang="en-US" altLang="ko-KR" sz="900" dirty="0">
                  <a:solidFill>
                    <a:srgbClr val="73503F"/>
                  </a:solidFill>
                  <a:latin typeface="Arial" pitchFamily="34" charset="0"/>
                  <a:cs typeface="Arial" pitchFamily="34" charset="0"/>
                </a:rPr>
                <a:t> </a:t>
              </a:r>
              <a:endParaRPr lang="en-US" altLang="ko-KR" sz="900" dirty="0">
                <a:solidFill>
                  <a:srgbClr val="73503F"/>
                </a:solidFill>
                <a:cs typeface="Arial" pitchFamily="34" charset="0"/>
              </a:endParaRPr>
            </a:p>
          </p:txBody>
        </p:sp>
        <p:sp>
          <p:nvSpPr>
            <p:cNvPr id="78" name="TextBox 109">
              <a:extLst>
                <a:ext uri="{FF2B5EF4-FFF2-40B4-BE49-F238E27FC236}">
                  <a16:creationId xmlns:a16="http://schemas.microsoft.com/office/drawing/2014/main" id="{3AC13213-A2D4-45B3-A1D0-F2B6ADFB6407}"/>
                </a:ext>
              </a:extLst>
            </p:cNvPr>
            <p:cNvSpPr txBox="1"/>
            <p:nvPr/>
          </p:nvSpPr>
          <p:spPr>
            <a:xfrm>
              <a:off x="592509" y="1556792"/>
              <a:ext cx="2361075" cy="338554"/>
            </a:xfrm>
            <a:prstGeom prst="rect">
              <a:avLst/>
            </a:prstGeom>
            <a:noFill/>
          </p:spPr>
          <p:txBody>
            <a:bodyPr wrap="square" lIns="81000" rIns="81000" rtlCol="0">
              <a:spAutoFit/>
            </a:bodyPr>
            <a:lstStyle/>
            <a:p>
              <a:r>
                <a:rPr lang="en-US" altLang="ko-KR" sz="1050" b="1" dirty="0">
                  <a:solidFill>
                    <a:srgbClr val="73503F"/>
                  </a:solidFill>
                  <a:cs typeface="Arial" pitchFamily="34" charset="0"/>
                </a:rPr>
                <a:t>Contents Title</a:t>
              </a:r>
              <a:endParaRPr lang="ko-KR" altLang="en-US" sz="1050" b="1" dirty="0">
                <a:solidFill>
                  <a:srgbClr val="73503F"/>
                </a:solidFill>
                <a:cs typeface="Arial" pitchFamily="34" charset="0"/>
              </a:endParaRPr>
            </a:p>
          </p:txBody>
        </p:sp>
      </p:grpSp>
      <p:grpSp>
        <p:nvGrpSpPr>
          <p:cNvPr id="79" name="Group 43">
            <a:extLst>
              <a:ext uri="{FF2B5EF4-FFF2-40B4-BE49-F238E27FC236}">
                <a16:creationId xmlns:a16="http://schemas.microsoft.com/office/drawing/2014/main" id="{24FB7AB1-D261-4350-870C-741D27FA7FDC}"/>
              </a:ext>
            </a:extLst>
          </p:cNvPr>
          <p:cNvGrpSpPr/>
          <p:nvPr/>
        </p:nvGrpSpPr>
        <p:grpSpPr>
          <a:xfrm>
            <a:off x="1848687" y="3502762"/>
            <a:ext cx="2882217" cy="553998"/>
            <a:chOff x="592509" y="1556792"/>
            <a:chExt cx="2361076" cy="738663"/>
          </a:xfrm>
        </p:grpSpPr>
        <p:sp>
          <p:nvSpPr>
            <p:cNvPr id="80" name="TextBox 111">
              <a:extLst>
                <a:ext uri="{FF2B5EF4-FFF2-40B4-BE49-F238E27FC236}">
                  <a16:creationId xmlns:a16="http://schemas.microsoft.com/office/drawing/2014/main" id="{62DBA621-789C-4108-9F83-C4119030AEDE}"/>
                </a:ext>
              </a:extLst>
            </p:cNvPr>
            <p:cNvSpPr txBox="1"/>
            <p:nvPr/>
          </p:nvSpPr>
          <p:spPr>
            <a:xfrm>
              <a:off x="592509" y="1803013"/>
              <a:ext cx="2361076" cy="492442"/>
            </a:xfrm>
            <a:prstGeom prst="rect">
              <a:avLst/>
            </a:prstGeom>
            <a:noFill/>
          </p:spPr>
          <p:txBody>
            <a:bodyPr wrap="square" rtlCol="0">
              <a:spAutoFit/>
            </a:bodyPr>
            <a:lstStyle/>
            <a:p>
              <a:r>
                <a:rPr lang="en-US" altLang="ko-KR" sz="900" dirty="0">
                  <a:solidFill>
                    <a:srgbClr val="73503F"/>
                  </a:solidFill>
                  <a:cs typeface="Arial" pitchFamily="34" charset="0"/>
                </a:rPr>
                <a:t>Get a modern PowerPoint  Presentation that is beautifully designed. </a:t>
              </a:r>
            </a:p>
          </p:txBody>
        </p:sp>
        <p:sp>
          <p:nvSpPr>
            <p:cNvPr id="81" name="TextBox 112">
              <a:extLst>
                <a:ext uri="{FF2B5EF4-FFF2-40B4-BE49-F238E27FC236}">
                  <a16:creationId xmlns:a16="http://schemas.microsoft.com/office/drawing/2014/main" id="{9D168A2D-4D31-4DC2-B99E-241C9F73797A}"/>
                </a:ext>
              </a:extLst>
            </p:cNvPr>
            <p:cNvSpPr txBox="1"/>
            <p:nvPr/>
          </p:nvSpPr>
          <p:spPr>
            <a:xfrm>
              <a:off x="592509" y="1556792"/>
              <a:ext cx="2361075" cy="338554"/>
            </a:xfrm>
            <a:prstGeom prst="rect">
              <a:avLst/>
            </a:prstGeom>
            <a:noFill/>
          </p:spPr>
          <p:txBody>
            <a:bodyPr wrap="square" lIns="81000" rIns="81000" rtlCol="0">
              <a:spAutoFit/>
            </a:bodyPr>
            <a:lstStyle/>
            <a:p>
              <a:r>
                <a:rPr lang="en-US" altLang="ko-KR" sz="1050" b="1" dirty="0">
                  <a:solidFill>
                    <a:srgbClr val="73503F"/>
                  </a:solidFill>
                  <a:cs typeface="Arial" pitchFamily="34" charset="0"/>
                </a:rPr>
                <a:t>Contents Title</a:t>
              </a:r>
              <a:endParaRPr lang="ko-KR" altLang="en-US" sz="1050" b="1" dirty="0">
                <a:solidFill>
                  <a:srgbClr val="73503F"/>
                </a:solidFill>
                <a:cs typeface="Arial" pitchFamily="34" charset="0"/>
              </a:endParaRPr>
            </a:p>
          </p:txBody>
        </p:sp>
      </p:grpSp>
      <p:grpSp>
        <p:nvGrpSpPr>
          <p:cNvPr id="82" name="Group 47">
            <a:extLst>
              <a:ext uri="{FF2B5EF4-FFF2-40B4-BE49-F238E27FC236}">
                <a16:creationId xmlns:a16="http://schemas.microsoft.com/office/drawing/2014/main" id="{6310C52E-1A15-4BEE-854D-84AB973A6671}"/>
              </a:ext>
            </a:extLst>
          </p:cNvPr>
          <p:cNvGrpSpPr/>
          <p:nvPr/>
        </p:nvGrpSpPr>
        <p:grpSpPr>
          <a:xfrm>
            <a:off x="1848687" y="4186770"/>
            <a:ext cx="2882217" cy="553998"/>
            <a:chOff x="592509" y="1556792"/>
            <a:chExt cx="2361076" cy="738663"/>
          </a:xfrm>
        </p:grpSpPr>
        <p:sp>
          <p:nvSpPr>
            <p:cNvPr id="83" name="TextBox 114">
              <a:extLst>
                <a:ext uri="{FF2B5EF4-FFF2-40B4-BE49-F238E27FC236}">
                  <a16:creationId xmlns:a16="http://schemas.microsoft.com/office/drawing/2014/main" id="{837A6636-02E9-4815-8211-B37CAD953366}"/>
                </a:ext>
              </a:extLst>
            </p:cNvPr>
            <p:cNvSpPr txBox="1"/>
            <p:nvPr/>
          </p:nvSpPr>
          <p:spPr>
            <a:xfrm>
              <a:off x="592509" y="1803013"/>
              <a:ext cx="2361076" cy="492442"/>
            </a:xfrm>
            <a:prstGeom prst="rect">
              <a:avLst/>
            </a:prstGeom>
            <a:noFill/>
          </p:spPr>
          <p:txBody>
            <a:bodyPr wrap="square" rtlCol="0">
              <a:spAutoFit/>
            </a:bodyPr>
            <a:lstStyle/>
            <a:p>
              <a:r>
                <a:rPr lang="en-US" altLang="ko-KR" sz="900" dirty="0">
                  <a:solidFill>
                    <a:srgbClr val="73503F"/>
                  </a:solidFill>
                  <a:cs typeface="Arial" pitchFamily="34" charset="0"/>
                </a:rPr>
                <a:t>Get a modern PowerPoint  Presentation that is beautifully designed.</a:t>
              </a:r>
              <a:r>
                <a:rPr lang="en-US" altLang="ko-KR" sz="900" dirty="0">
                  <a:solidFill>
                    <a:srgbClr val="73503F"/>
                  </a:solidFill>
                  <a:latin typeface="Arial" pitchFamily="34" charset="0"/>
                  <a:cs typeface="Arial" pitchFamily="34" charset="0"/>
                </a:rPr>
                <a:t> </a:t>
              </a:r>
              <a:endParaRPr lang="en-US" altLang="ko-KR" sz="900" dirty="0">
                <a:solidFill>
                  <a:srgbClr val="73503F"/>
                </a:solidFill>
                <a:cs typeface="Arial" pitchFamily="34" charset="0"/>
              </a:endParaRPr>
            </a:p>
          </p:txBody>
        </p:sp>
        <p:sp>
          <p:nvSpPr>
            <p:cNvPr id="84" name="TextBox 115">
              <a:extLst>
                <a:ext uri="{FF2B5EF4-FFF2-40B4-BE49-F238E27FC236}">
                  <a16:creationId xmlns:a16="http://schemas.microsoft.com/office/drawing/2014/main" id="{01E81CF7-11B6-4E94-9595-AA51D52B5DF6}"/>
                </a:ext>
              </a:extLst>
            </p:cNvPr>
            <p:cNvSpPr txBox="1"/>
            <p:nvPr/>
          </p:nvSpPr>
          <p:spPr>
            <a:xfrm>
              <a:off x="592509" y="1556792"/>
              <a:ext cx="2361075" cy="338554"/>
            </a:xfrm>
            <a:prstGeom prst="rect">
              <a:avLst/>
            </a:prstGeom>
            <a:noFill/>
          </p:spPr>
          <p:txBody>
            <a:bodyPr wrap="square" lIns="81000" rIns="81000" rtlCol="0">
              <a:spAutoFit/>
            </a:bodyPr>
            <a:lstStyle/>
            <a:p>
              <a:r>
                <a:rPr lang="en-US" altLang="ko-KR" sz="1050" b="1" dirty="0">
                  <a:solidFill>
                    <a:srgbClr val="73503F"/>
                  </a:solidFill>
                  <a:cs typeface="Arial" pitchFamily="34" charset="0"/>
                </a:rPr>
                <a:t>Contents Title</a:t>
              </a:r>
              <a:endParaRPr lang="ko-KR" altLang="en-US" sz="1050" b="1" dirty="0">
                <a:solidFill>
                  <a:srgbClr val="73503F"/>
                </a:solidFill>
                <a:cs typeface="Arial" pitchFamily="34" charset="0"/>
              </a:endParaRPr>
            </a:p>
          </p:txBody>
        </p:sp>
      </p:grpSp>
      <p:sp>
        <p:nvSpPr>
          <p:cNvPr id="301" name="TextBox 106">
            <a:extLst>
              <a:ext uri="{FF2B5EF4-FFF2-40B4-BE49-F238E27FC236}">
                <a16:creationId xmlns:a16="http://schemas.microsoft.com/office/drawing/2014/main" id="{47862860-ADA8-44D9-B2A6-20A44E27A528}"/>
              </a:ext>
            </a:extLst>
          </p:cNvPr>
          <p:cNvSpPr txBox="1"/>
          <p:nvPr/>
        </p:nvSpPr>
        <p:spPr>
          <a:xfrm>
            <a:off x="768981" y="1007900"/>
            <a:ext cx="2882216" cy="369332"/>
          </a:xfrm>
          <a:prstGeom prst="rect">
            <a:avLst/>
          </a:prstGeom>
          <a:noFill/>
        </p:spPr>
        <p:txBody>
          <a:bodyPr wrap="square" lIns="81000" rIns="81000" rtlCol="0">
            <a:spAutoFit/>
          </a:bodyPr>
          <a:lstStyle/>
          <a:p>
            <a:r>
              <a:rPr lang="en-US" altLang="ko-KR" b="1" dirty="0">
                <a:solidFill>
                  <a:srgbClr val="EB5D07"/>
                </a:solidFill>
                <a:cs typeface="Arial" pitchFamily="34" charset="0"/>
              </a:rPr>
              <a:t>Contents Title</a:t>
            </a:r>
            <a:endParaRPr lang="ko-KR" altLang="en-US" b="1" dirty="0">
              <a:solidFill>
                <a:srgbClr val="EB5D07"/>
              </a:solidFill>
              <a:cs typeface="Arial" pitchFamily="34" charset="0"/>
            </a:endParaRPr>
          </a:p>
        </p:txBody>
      </p:sp>
      <p:sp>
        <p:nvSpPr>
          <p:cNvPr id="85" name="TextBox 138">
            <a:extLst>
              <a:ext uri="{FF2B5EF4-FFF2-40B4-BE49-F238E27FC236}">
                <a16:creationId xmlns:a16="http://schemas.microsoft.com/office/drawing/2014/main" id="{035B9015-8E37-4B96-9C23-FCA68C945888}"/>
              </a:ext>
            </a:extLst>
          </p:cNvPr>
          <p:cNvSpPr txBox="1"/>
          <p:nvPr/>
        </p:nvSpPr>
        <p:spPr>
          <a:xfrm>
            <a:off x="761515" y="199987"/>
            <a:ext cx="5008692" cy="830997"/>
          </a:xfrm>
          <a:prstGeom prst="rect">
            <a:avLst/>
          </a:prstGeom>
          <a:noFill/>
        </p:spPr>
        <p:txBody>
          <a:bodyPr wrap="square" rtlCol="0" anchor="ctr">
            <a:spAutoFit/>
          </a:bodyPr>
          <a:lstStyle/>
          <a:p>
            <a:r>
              <a:rPr lang="en-GB" altLang="ko-KR" sz="2400" b="1" dirty="0">
                <a:solidFill>
                  <a:schemeClr val="tx1">
                    <a:lumMod val="95000"/>
                    <a:lumOff val="5000"/>
                  </a:schemeClr>
                </a:solidFill>
                <a:latin typeface="+mj-lt"/>
                <a:cs typeface="Arial" pitchFamily="34" charset="0"/>
              </a:rPr>
              <a:t>Layout Clean Text Slide </a:t>
            </a:r>
          </a:p>
          <a:p>
            <a:r>
              <a:rPr lang="en-GB" altLang="ko-KR" sz="2400" b="1" dirty="0">
                <a:solidFill>
                  <a:schemeClr val="tx1">
                    <a:lumMod val="95000"/>
                    <a:lumOff val="5000"/>
                  </a:schemeClr>
                </a:solidFill>
                <a:latin typeface="+mj-lt"/>
                <a:cs typeface="Arial" pitchFamily="34" charset="0"/>
              </a:rPr>
              <a:t>for your Presentation</a:t>
            </a:r>
            <a:endParaRPr lang="ko-KR" altLang="en-US" sz="2400" b="1" dirty="0">
              <a:solidFill>
                <a:schemeClr val="tx1">
                  <a:lumMod val="95000"/>
                  <a:lumOff val="5000"/>
                </a:schemeClr>
              </a:solidFill>
              <a:latin typeface="+mj-lt"/>
              <a:cs typeface="Arial" pitchFamily="34" charset="0"/>
            </a:endParaRPr>
          </a:p>
        </p:txBody>
      </p:sp>
      <p:sp>
        <p:nvSpPr>
          <p:cNvPr id="29" name="Oval 94">
            <a:extLst>
              <a:ext uri="{FF2B5EF4-FFF2-40B4-BE49-F238E27FC236}">
                <a16:creationId xmlns:a16="http://schemas.microsoft.com/office/drawing/2014/main" id="{508F43EC-A596-4781-BB8D-ACF04FD10F98}"/>
              </a:ext>
            </a:extLst>
          </p:cNvPr>
          <p:cNvSpPr/>
          <p:nvPr/>
        </p:nvSpPr>
        <p:spPr>
          <a:xfrm>
            <a:off x="761515" y="1488417"/>
            <a:ext cx="513000" cy="513000"/>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grpSp>
        <p:nvGrpSpPr>
          <p:cNvPr id="31" name="Group 35">
            <a:extLst>
              <a:ext uri="{FF2B5EF4-FFF2-40B4-BE49-F238E27FC236}">
                <a16:creationId xmlns:a16="http://schemas.microsoft.com/office/drawing/2014/main" id="{19C9112E-FEB0-4E4C-A20A-7D81DE103DB8}"/>
              </a:ext>
            </a:extLst>
          </p:cNvPr>
          <p:cNvGrpSpPr/>
          <p:nvPr/>
        </p:nvGrpSpPr>
        <p:grpSpPr>
          <a:xfrm>
            <a:off x="1848685" y="1488417"/>
            <a:ext cx="2882217" cy="553998"/>
            <a:chOff x="592509" y="1556792"/>
            <a:chExt cx="2361076" cy="738663"/>
          </a:xfrm>
        </p:grpSpPr>
        <p:sp>
          <p:nvSpPr>
            <p:cNvPr id="32" name="TextBox 105">
              <a:extLst>
                <a:ext uri="{FF2B5EF4-FFF2-40B4-BE49-F238E27FC236}">
                  <a16:creationId xmlns:a16="http://schemas.microsoft.com/office/drawing/2014/main" id="{3DDE219C-8E2B-4E3B-9B20-6F40268D86D0}"/>
                </a:ext>
              </a:extLst>
            </p:cNvPr>
            <p:cNvSpPr txBox="1"/>
            <p:nvPr/>
          </p:nvSpPr>
          <p:spPr>
            <a:xfrm>
              <a:off x="592509" y="1803013"/>
              <a:ext cx="2361076" cy="492442"/>
            </a:xfrm>
            <a:prstGeom prst="rect">
              <a:avLst/>
            </a:prstGeom>
            <a:noFill/>
          </p:spPr>
          <p:txBody>
            <a:bodyPr wrap="square" rtlCol="0">
              <a:spAutoFit/>
            </a:bodyPr>
            <a:lstStyle/>
            <a:p>
              <a:r>
                <a:rPr lang="en-US" altLang="ko-KR" sz="900" dirty="0">
                  <a:solidFill>
                    <a:srgbClr val="73503F"/>
                  </a:solidFill>
                  <a:cs typeface="Arial" pitchFamily="34" charset="0"/>
                </a:rPr>
                <a:t>Get a modern PowerPoint  Presentation that is beautifully designed. </a:t>
              </a:r>
            </a:p>
          </p:txBody>
        </p:sp>
        <p:sp>
          <p:nvSpPr>
            <p:cNvPr id="33" name="TextBox 106">
              <a:extLst>
                <a:ext uri="{FF2B5EF4-FFF2-40B4-BE49-F238E27FC236}">
                  <a16:creationId xmlns:a16="http://schemas.microsoft.com/office/drawing/2014/main" id="{47862860-ADA8-44D9-B2A6-20A44E27A528}"/>
                </a:ext>
              </a:extLst>
            </p:cNvPr>
            <p:cNvSpPr txBox="1"/>
            <p:nvPr/>
          </p:nvSpPr>
          <p:spPr>
            <a:xfrm>
              <a:off x="592509" y="1556792"/>
              <a:ext cx="2361075" cy="338554"/>
            </a:xfrm>
            <a:prstGeom prst="rect">
              <a:avLst/>
            </a:prstGeom>
            <a:noFill/>
          </p:spPr>
          <p:txBody>
            <a:bodyPr wrap="square" lIns="81000" rIns="81000" rtlCol="0">
              <a:spAutoFit/>
            </a:bodyPr>
            <a:lstStyle/>
            <a:p>
              <a:r>
                <a:rPr lang="en-US" altLang="ko-KR" sz="1050" b="1" dirty="0">
                  <a:solidFill>
                    <a:srgbClr val="73503F"/>
                  </a:solidFill>
                  <a:cs typeface="Arial" pitchFamily="34" charset="0"/>
                </a:rPr>
                <a:t>Contents Title</a:t>
              </a:r>
              <a:endParaRPr lang="ko-KR" altLang="en-US" sz="1050" b="1" dirty="0">
                <a:solidFill>
                  <a:srgbClr val="73503F"/>
                </a:solidFill>
                <a:cs typeface="Arial" pitchFamily="34" charset="0"/>
              </a:endParaRPr>
            </a:p>
          </p:txBody>
        </p:sp>
      </p:grpSp>
      <p:sp>
        <p:nvSpPr>
          <p:cNvPr id="35" name="TextBox 106">
            <a:extLst>
              <a:ext uri="{FF2B5EF4-FFF2-40B4-BE49-F238E27FC236}">
                <a16:creationId xmlns:a16="http://schemas.microsoft.com/office/drawing/2014/main" id="{47862860-ADA8-44D9-B2A6-20A44E27A528}"/>
              </a:ext>
            </a:extLst>
          </p:cNvPr>
          <p:cNvSpPr txBox="1"/>
          <p:nvPr/>
        </p:nvSpPr>
        <p:spPr>
          <a:xfrm>
            <a:off x="901995" y="1594876"/>
            <a:ext cx="580684" cy="323165"/>
          </a:xfrm>
          <a:prstGeom prst="rect">
            <a:avLst/>
          </a:prstGeom>
          <a:noFill/>
        </p:spPr>
        <p:txBody>
          <a:bodyPr wrap="square" lIns="81000" rIns="81000" rtlCol="0">
            <a:spAutoFit/>
          </a:bodyPr>
          <a:lstStyle/>
          <a:p>
            <a:r>
              <a:rPr lang="en-US" altLang="ko-KR" sz="1500" b="1" dirty="0">
                <a:solidFill>
                  <a:schemeClr val="bg1"/>
                </a:solidFill>
                <a:cs typeface="Arial" pitchFamily="34" charset="0"/>
              </a:rPr>
              <a:t>1</a:t>
            </a:r>
            <a:endParaRPr lang="ko-KR" altLang="en-US" sz="1500" b="1" dirty="0">
              <a:solidFill>
                <a:schemeClr val="bg1"/>
              </a:solidFill>
              <a:cs typeface="Arial" pitchFamily="34" charset="0"/>
            </a:endParaRPr>
          </a:p>
        </p:txBody>
      </p:sp>
      <p:sp>
        <p:nvSpPr>
          <p:cNvPr id="36" name="TextBox 106">
            <a:extLst>
              <a:ext uri="{FF2B5EF4-FFF2-40B4-BE49-F238E27FC236}">
                <a16:creationId xmlns:a16="http://schemas.microsoft.com/office/drawing/2014/main" id="{47862860-ADA8-44D9-B2A6-20A44E27A528}"/>
              </a:ext>
            </a:extLst>
          </p:cNvPr>
          <p:cNvSpPr txBox="1"/>
          <p:nvPr/>
        </p:nvSpPr>
        <p:spPr>
          <a:xfrm>
            <a:off x="894973" y="2251087"/>
            <a:ext cx="580684" cy="323165"/>
          </a:xfrm>
          <a:prstGeom prst="rect">
            <a:avLst/>
          </a:prstGeom>
          <a:noFill/>
        </p:spPr>
        <p:txBody>
          <a:bodyPr wrap="square" lIns="81000" rIns="81000" rtlCol="0">
            <a:spAutoFit/>
          </a:bodyPr>
          <a:lstStyle/>
          <a:p>
            <a:r>
              <a:rPr lang="en-US" altLang="ko-KR" sz="1500" b="1" dirty="0">
                <a:solidFill>
                  <a:schemeClr val="bg1"/>
                </a:solidFill>
                <a:cs typeface="Arial" pitchFamily="34" charset="0"/>
              </a:rPr>
              <a:t>2</a:t>
            </a:r>
            <a:endParaRPr lang="ko-KR" altLang="en-US" sz="1500" b="1" dirty="0">
              <a:solidFill>
                <a:schemeClr val="bg1"/>
              </a:solidFill>
              <a:cs typeface="Arial" pitchFamily="34" charset="0"/>
            </a:endParaRPr>
          </a:p>
        </p:txBody>
      </p:sp>
      <p:sp>
        <p:nvSpPr>
          <p:cNvPr id="37" name="TextBox 106">
            <a:extLst>
              <a:ext uri="{FF2B5EF4-FFF2-40B4-BE49-F238E27FC236}">
                <a16:creationId xmlns:a16="http://schemas.microsoft.com/office/drawing/2014/main" id="{47862860-ADA8-44D9-B2A6-20A44E27A528}"/>
              </a:ext>
            </a:extLst>
          </p:cNvPr>
          <p:cNvSpPr txBox="1"/>
          <p:nvPr/>
        </p:nvSpPr>
        <p:spPr>
          <a:xfrm>
            <a:off x="904217" y="2920969"/>
            <a:ext cx="580684" cy="323165"/>
          </a:xfrm>
          <a:prstGeom prst="rect">
            <a:avLst/>
          </a:prstGeom>
          <a:noFill/>
        </p:spPr>
        <p:txBody>
          <a:bodyPr wrap="square" lIns="81000" rIns="81000" rtlCol="0">
            <a:spAutoFit/>
          </a:bodyPr>
          <a:lstStyle/>
          <a:p>
            <a:r>
              <a:rPr lang="en-US" altLang="ko-KR" sz="1500" b="1" dirty="0">
                <a:solidFill>
                  <a:schemeClr val="bg1"/>
                </a:solidFill>
                <a:cs typeface="Arial" pitchFamily="34" charset="0"/>
              </a:rPr>
              <a:t>3</a:t>
            </a:r>
            <a:endParaRPr lang="ko-KR" altLang="en-US" sz="1500" b="1" dirty="0">
              <a:solidFill>
                <a:schemeClr val="bg1"/>
              </a:solidFill>
              <a:cs typeface="Arial" pitchFamily="34" charset="0"/>
            </a:endParaRPr>
          </a:p>
        </p:txBody>
      </p:sp>
      <p:sp>
        <p:nvSpPr>
          <p:cNvPr id="38" name="TextBox 106">
            <a:extLst>
              <a:ext uri="{FF2B5EF4-FFF2-40B4-BE49-F238E27FC236}">
                <a16:creationId xmlns:a16="http://schemas.microsoft.com/office/drawing/2014/main" id="{47862860-ADA8-44D9-B2A6-20A44E27A528}"/>
              </a:ext>
            </a:extLst>
          </p:cNvPr>
          <p:cNvSpPr txBox="1"/>
          <p:nvPr/>
        </p:nvSpPr>
        <p:spPr>
          <a:xfrm>
            <a:off x="901995" y="3590851"/>
            <a:ext cx="580684" cy="323165"/>
          </a:xfrm>
          <a:prstGeom prst="rect">
            <a:avLst/>
          </a:prstGeom>
          <a:noFill/>
        </p:spPr>
        <p:txBody>
          <a:bodyPr wrap="square" lIns="81000" rIns="81000" rtlCol="0">
            <a:spAutoFit/>
          </a:bodyPr>
          <a:lstStyle/>
          <a:p>
            <a:r>
              <a:rPr lang="en-US" altLang="ko-KR" sz="1500" b="1" dirty="0">
                <a:solidFill>
                  <a:schemeClr val="bg1"/>
                </a:solidFill>
                <a:cs typeface="Arial" pitchFamily="34" charset="0"/>
              </a:rPr>
              <a:t>4</a:t>
            </a:r>
            <a:endParaRPr lang="ko-KR" altLang="en-US" sz="1500" b="1" dirty="0">
              <a:solidFill>
                <a:schemeClr val="bg1"/>
              </a:solidFill>
              <a:cs typeface="Arial" pitchFamily="34" charset="0"/>
            </a:endParaRPr>
          </a:p>
        </p:txBody>
      </p:sp>
      <p:sp>
        <p:nvSpPr>
          <p:cNvPr id="39" name="TextBox 106">
            <a:extLst>
              <a:ext uri="{FF2B5EF4-FFF2-40B4-BE49-F238E27FC236}">
                <a16:creationId xmlns:a16="http://schemas.microsoft.com/office/drawing/2014/main" id="{47862860-ADA8-44D9-B2A6-20A44E27A528}"/>
              </a:ext>
            </a:extLst>
          </p:cNvPr>
          <p:cNvSpPr txBox="1"/>
          <p:nvPr/>
        </p:nvSpPr>
        <p:spPr>
          <a:xfrm>
            <a:off x="901995" y="4293229"/>
            <a:ext cx="580684" cy="323165"/>
          </a:xfrm>
          <a:prstGeom prst="rect">
            <a:avLst/>
          </a:prstGeom>
          <a:noFill/>
        </p:spPr>
        <p:txBody>
          <a:bodyPr wrap="square" lIns="81000" rIns="81000" rtlCol="0">
            <a:spAutoFit/>
          </a:bodyPr>
          <a:lstStyle/>
          <a:p>
            <a:r>
              <a:rPr lang="en-US" altLang="ko-KR" sz="1500" b="1" dirty="0">
                <a:solidFill>
                  <a:schemeClr val="bg1"/>
                </a:solidFill>
                <a:cs typeface="Arial" pitchFamily="34" charset="0"/>
              </a:rPr>
              <a:t>5</a:t>
            </a:r>
            <a:endParaRPr lang="ko-KR" altLang="en-US" sz="1500" b="1" dirty="0">
              <a:solidFill>
                <a:schemeClr val="bg1"/>
              </a:solidFill>
              <a:cs typeface="Arial" pitchFamily="34" charset="0"/>
            </a:endParaRPr>
          </a:p>
        </p:txBody>
      </p:sp>
      <p:cxnSp>
        <p:nvCxnSpPr>
          <p:cNvPr id="5" name="Conector recto de flecha 4"/>
          <p:cNvCxnSpPr/>
          <p:nvPr/>
        </p:nvCxnSpPr>
        <p:spPr>
          <a:xfrm>
            <a:off x="4730901" y="1679898"/>
            <a:ext cx="1294248" cy="6243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a:stCxn id="74" idx="3"/>
          </p:cNvCxnSpPr>
          <p:nvPr/>
        </p:nvCxnSpPr>
        <p:spPr>
          <a:xfrm>
            <a:off x="4730904" y="2504079"/>
            <a:ext cx="934205"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4584989" y="3072671"/>
            <a:ext cx="1008112"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V="1">
            <a:off x="4730901" y="3599807"/>
            <a:ext cx="934208" cy="15687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V="1">
            <a:off x="4584989" y="4126011"/>
            <a:ext cx="1440160" cy="383926"/>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3" name="Right Triangle 7">
            <a:extLst>
              <a:ext uri="{FF2B5EF4-FFF2-40B4-BE49-F238E27FC236}">
                <a16:creationId xmlns:a16="http://schemas.microsoft.com/office/drawing/2014/main" id="{656AE072-63A1-4190-9114-FD09C8554851}"/>
              </a:ext>
            </a:extLst>
          </p:cNvPr>
          <p:cNvSpPr/>
          <p:nvPr/>
        </p:nvSpPr>
        <p:spPr>
          <a:xfrm rot="10800000">
            <a:off x="7884367" y="-1"/>
            <a:ext cx="1259632" cy="104631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Elipse 3">
            <a:extLst>
              <a:ext uri="{FF2B5EF4-FFF2-40B4-BE49-F238E27FC236}">
                <a16:creationId xmlns:a16="http://schemas.microsoft.com/office/drawing/2014/main" id="{5E2AA54C-94A7-4730-9231-8A4D207B2CA9}"/>
              </a:ext>
            </a:extLst>
          </p:cNvPr>
          <p:cNvSpPr/>
          <p:nvPr/>
        </p:nvSpPr>
        <p:spPr>
          <a:xfrm>
            <a:off x="5993261" y="1597403"/>
            <a:ext cx="2912534" cy="2912534"/>
          </a:xfrm>
          <a:prstGeom prst="ellipse">
            <a:avLst/>
          </a:prstGeom>
          <a:blipFill>
            <a:blip r:embed="rId3">
              <a:extLst>
                <a:ext uri="{BEBA8EAE-BF5A-486C-A8C5-ECC9F3942E4B}">
                  <a14:imgProps xmlns:a14="http://schemas.microsoft.com/office/drawing/2010/main">
                    <a14:imgLayer r:embed="rId4">
                      <a14:imgEffect>
                        <a14:sharpenSoften amount="-71000"/>
                      </a14:imgEffect>
                    </a14:imgLayer>
                  </a14:imgProps>
                </a:ext>
              </a:extLst>
            </a:blip>
            <a:stretch>
              <a:fillRect l="-4385" r="-43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7" name="Imagen 6">
            <a:extLst>
              <a:ext uri="{FF2B5EF4-FFF2-40B4-BE49-F238E27FC236}">
                <a16:creationId xmlns:a16="http://schemas.microsoft.com/office/drawing/2014/main" id="{D0B932D7-D1C1-4717-A536-19703BDC57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8934" y="3148987"/>
            <a:ext cx="1733550" cy="1733550"/>
          </a:xfrm>
          <a:prstGeom prst="rect">
            <a:avLst/>
          </a:prstGeom>
        </p:spPr>
      </p:pic>
    </p:spTree>
    <p:extLst>
      <p:ext uri="{BB962C8B-B14F-4D97-AF65-F5344CB8AC3E}">
        <p14:creationId xmlns:p14="http://schemas.microsoft.com/office/powerpoint/2010/main" val="149747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09C417BF-6EA2-C1AC-4282-9938BDE29A43}"/>
              </a:ext>
            </a:extLst>
          </p:cNvPr>
          <p:cNvSpPr/>
          <p:nvPr/>
        </p:nvSpPr>
        <p:spPr>
          <a:xfrm rot="5400000">
            <a:off x="-1726243" y="1726243"/>
            <a:ext cx="5143500" cy="169101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ight Triangle 7">
            <a:extLst>
              <a:ext uri="{FF2B5EF4-FFF2-40B4-BE49-F238E27FC236}">
                <a16:creationId xmlns:a16="http://schemas.microsoft.com/office/drawing/2014/main" id="{2387DCCF-A828-81AB-E78C-18F47B294941}"/>
              </a:ext>
            </a:extLst>
          </p:cNvPr>
          <p:cNvSpPr/>
          <p:nvPr/>
        </p:nvSpPr>
        <p:spPr>
          <a:xfrm rot="10800000">
            <a:off x="7458075" y="-1"/>
            <a:ext cx="1685925" cy="1628776"/>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Shape 12">
            <a:extLst>
              <a:ext uri="{FF2B5EF4-FFF2-40B4-BE49-F238E27FC236}">
                <a16:creationId xmlns:a16="http://schemas.microsoft.com/office/drawing/2014/main" id="{9FC9D839-07C9-83FF-A4D4-2E2639D7EB83}"/>
              </a:ext>
            </a:extLst>
          </p:cNvPr>
          <p:cNvSpPr/>
          <p:nvPr/>
        </p:nvSpPr>
        <p:spPr>
          <a:xfrm>
            <a:off x="7267732" y="0"/>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 name="Group 22">
            <a:extLst>
              <a:ext uri="{FF2B5EF4-FFF2-40B4-BE49-F238E27FC236}">
                <a16:creationId xmlns:a16="http://schemas.microsoft.com/office/drawing/2014/main" id="{D17E81F5-FFB5-FB3C-9DE1-06A209FB8DDF}"/>
              </a:ext>
            </a:extLst>
          </p:cNvPr>
          <p:cNvGrpSpPr/>
          <p:nvPr/>
        </p:nvGrpSpPr>
        <p:grpSpPr>
          <a:xfrm>
            <a:off x="5645850" y="1710129"/>
            <a:ext cx="3243764" cy="2782863"/>
            <a:chOff x="7527799" y="2977937"/>
            <a:chExt cx="4325019" cy="3710484"/>
          </a:xfrm>
        </p:grpSpPr>
        <p:sp>
          <p:nvSpPr>
            <p:cNvPr id="20" name="TextBox 19">
              <a:extLst>
                <a:ext uri="{FF2B5EF4-FFF2-40B4-BE49-F238E27FC236}">
                  <a16:creationId xmlns:a16="http://schemas.microsoft.com/office/drawing/2014/main" id="{1BF04703-3887-DAB8-781E-517155868FA6}"/>
                </a:ext>
              </a:extLst>
            </p:cNvPr>
            <p:cNvSpPr txBox="1"/>
            <p:nvPr/>
          </p:nvSpPr>
          <p:spPr>
            <a:xfrm>
              <a:off x="7979235" y="2977937"/>
              <a:ext cx="3422146" cy="738664"/>
            </a:xfrm>
            <a:prstGeom prst="rect">
              <a:avLst/>
            </a:prstGeom>
            <a:noFill/>
          </p:spPr>
          <p:txBody>
            <a:bodyPr wrap="square">
              <a:spAutoFit/>
            </a:bodyPr>
            <a:lstStyle/>
            <a:p>
              <a:pPr algn="just"/>
              <a:r>
                <a:rPr lang="en-US" sz="3000" b="1" dirty="0">
                  <a:latin typeface="Lora" pitchFamily="2" charset="0"/>
                </a:rPr>
                <a:t>Introduction </a:t>
              </a:r>
            </a:p>
          </p:txBody>
        </p:sp>
        <p:sp>
          <p:nvSpPr>
            <p:cNvPr id="22" name="TextBox 21">
              <a:extLst>
                <a:ext uri="{FF2B5EF4-FFF2-40B4-BE49-F238E27FC236}">
                  <a16:creationId xmlns:a16="http://schemas.microsoft.com/office/drawing/2014/main" id="{10A206DB-BC19-A4B4-7FDF-933C854FA543}"/>
                </a:ext>
              </a:extLst>
            </p:cNvPr>
            <p:cNvSpPr txBox="1"/>
            <p:nvPr/>
          </p:nvSpPr>
          <p:spPr>
            <a:xfrm>
              <a:off x="7527799" y="3825073"/>
              <a:ext cx="4325019" cy="2863348"/>
            </a:xfrm>
            <a:prstGeom prst="rect">
              <a:avLst/>
            </a:prstGeom>
            <a:noFill/>
          </p:spPr>
          <p:txBody>
            <a:bodyPr wrap="square">
              <a:spAutoFit/>
            </a:bodyPr>
            <a:lstStyle/>
            <a:p>
              <a:pPr algn="ctr">
                <a:lnSpc>
                  <a:spcPct val="150000"/>
                </a:lnSpc>
              </a:pPr>
              <a:r>
                <a:rPr lang="en-US" sz="900" dirty="0">
                  <a:solidFill>
                    <a:schemeClr val="tx1">
                      <a:lumMod val="75000"/>
                      <a:lumOff val="25000"/>
                    </a:schemeClr>
                  </a:solidFill>
                  <a:latin typeface="Lora" pitchFamily="2" charset="0"/>
                </a:rPr>
                <a:t>International Thalassaemia Day is observed every year on May 8th to raise awareness about thalassemia, a genetic blood disorder that affects the production of hemoglobin, the protein in red blood cells that carries oxygen throughout the body. Thalassemia is a serious and life-long condition that requires ongoing medical treatment and care. International Thalassaemia Day provides an opportunity to educate people about the condition and its impact on individuals, families, and communities, as well as to promote measures for prevention, screening, and management. </a:t>
              </a:r>
            </a:p>
          </p:txBody>
        </p:sp>
      </p:grpSp>
      <p:pic>
        <p:nvPicPr>
          <p:cNvPr id="3" name="Imagen 2">
            <a:extLst>
              <a:ext uri="{FF2B5EF4-FFF2-40B4-BE49-F238E27FC236}">
                <a16:creationId xmlns:a16="http://schemas.microsoft.com/office/drawing/2014/main" id="{48D54335-451E-4574-A5DC-DC5988838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68" y="-1"/>
            <a:ext cx="6858000" cy="5143500"/>
          </a:xfrm>
          <a:prstGeom prst="rect">
            <a:avLst/>
          </a:prstGeom>
        </p:spPr>
      </p:pic>
    </p:spTree>
    <p:extLst>
      <p:ext uri="{BB962C8B-B14F-4D97-AF65-F5344CB8AC3E}">
        <p14:creationId xmlns:p14="http://schemas.microsoft.com/office/powerpoint/2010/main" val="42286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sosceles Triangle 5">
            <a:extLst>
              <a:ext uri="{FF2B5EF4-FFF2-40B4-BE49-F238E27FC236}">
                <a16:creationId xmlns:a16="http://schemas.microsoft.com/office/drawing/2014/main" id="{166BB888-5567-4E0A-8F03-1169E1DA7E7A}"/>
              </a:ext>
            </a:extLst>
          </p:cNvPr>
          <p:cNvSpPr/>
          <p:nvPr/>
        </p:nvSpPr>
        <p:spPr>
          <a:xfrm rot="5400000">
            <a:off x="-1264000" y="2193576"/>
            <a:ext cx="4213923" cy="168592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BD95EDA5-062F-4B22-87D2-BADB8B007B29}"/>
              </a:ext>
            </a:extLst>
          </p:cNvPr>
          <p:cNvSpPr>
            <a:spLocks noGrp="1"/>
          </p:cNvSpPr>
          <p:nvPr>
            <p:ph type="body" sz="quarter" idx="4294967295"/>
          </p:nvPr>
        </p:nvSpPr>
        <p:spPr>
          <a:xfrm>
            <a:off x="465138" y="123478"/>
            <a:ext cx="8678862" cy="542925"/>
          </a:xfrm>
          <a:prstGeom prst="rect">
            <a:avLst/>
          </a:prstGeom>
        </p:spPr>
        <p:txBody>
          <a:bodyPr/>
          <a:lstStyle/>
          <a:p>
            <a:pPr marL="0" indent="0">
              <a:buNone/>
            </a:pPr>
            <a:r>
              <a:rPr lang="en-US" sz="4000" b="1" dirty="0"/>
              <a:t>Our Team Style</a:t>
            </a:r>
          </a:p>
        </p:txBody>
      </p:sp>
      <p:sp>
        <p:nvSpPr>
          <p:cNvPr id="8" name="TextBox 7">
            <a:extLst>
              <a:ext uri="{FF2B5EF4-FFF2-40B4-BE49-F238E27FC236}">
                <a16:creationId xmlns:a16="http://schemas.microsoft.com/office/drawing/2014/main" id="{1DFD8FC9-ED53-45A3-88FD-5019C762F2CC}"/>
              </a:ext>
            </a:extLst>
          </p:cNvPr>
          <p:cNvSpPr txBox="1"/>
          <p:nvPr/>
        </p:nvSpPr>
        <p:spPr>
          <a:xfrm>
            <a:off x="465139" y="953503"/>
            <a:ext cx="2681849" cy="784830"/>
          </a:xfrm>
          <a:prstGeom prst="rect">
            <a:avLst/>
          </a:prstGeom>
          <a:noFill/>
        </p:spPr>
        <p:txBody>
          <a:bodyPr wrap="square" rtlCol="0" anchor="ctr">
            <a:spAutoFit/>
          </a:bodyPr>
          <a:lstStyle/>
          <a:p>
            <a:pPr algn="l"/>
            <a:r>
              <a:rPr lang="en-GB" altLang="ko-KR" sz="1500" b="1" dirty="0">
                <a:cs typeface="Arial" pitchFamily="34" charset="0"/>
              </a:rPr>
              <a:t>Slidesppt Layout</a:t>
            </a:r>
          </a:p>
          <a:p>
            <a:pPr algn="l"/>
            <a:r>
              <a:rPr lang="en-GB" altLang="ko-KR" sz="1500" b="1" dirty="0">
                <a:cs typeface="Arial" pitchFamily="34" charset="0"/>
              </a:rPr>
              <a:t>Clean Text Slide for your Presentation</a:t>
            </a:r>
            <a:endParaRPr lang="ko-KR" altLang="en-US" sz="1500" b="1" dirty="0">
              <a:cs typeface="Arial" pitchFamily="34" charset="0"/>
            </a:endParaRPr>
          </a:p>
        </p:txBody>
      </p:sp>
      <p:sp>
        <p:nvSpPr>
          <p:cNvPr id="9" name="TextBox 8">
            <a:extLst>
              <a:ext uri="{FF2B5EF4-FFF2-40B4-BE49-F238E27FC236}">
                <a16:creationId xmlns:a16="http://schemas.microsoft.com/office/drawing/2014/main" id="{E840ADE7-B287-45AD-B7F3-62D2A6F56861}"/>
              </a:ext>
            </a:extLst>
          </p:cNvPr>
          <p:cNvSpPr txBox="1"/>
          <p:nvPr/>
        </p:nvSpPr>
        <p:spPr>
          <a:xfrm flipH="1">
            <a:off x="465138" y="1770548"/>
            <a:ext cx="2380690" cy="1061829"/>
          </a:xfrm>
          <a:prstGeom prst="rect">
            <a:avLst/>
          </a:prstGeom>
          <a:noFill/>
        </p:spPr>
        <p:txBody>
          <a:bodyPr wrap="square" rtlCol="0">
            <a:spAutoFit/>
          </a:bodyPr>
          <a:lstStyle/>
          <a:p>
            <a:r>
              <a:rPr lang="en-US" altLang="ko-KR" sz="900" dirty="0">
                <a:solidFill>
                  <a:srgbClr val="73503F"/>
                </a:solidFill>
                <a:cs typeface="Arial" pitchFamily="34" charset="0"/>
              </a:rPr>
              <a:t>You can simply impress your audience and add a unique zing and appeal to your Presentations. Get a modern PowerPoint  Presentation that is beautifully designed. </a:t>
            </a:r>
            <a:r>
              <a:rPr lang="en-US" altLang="ko-KR" sz="900" dirty="0">
                <a:solidFill>
                  <a:srgbClr val="73503F"/>
                </a:solidFill>
              </a:rPr>
              <a:t>I hope and I believe that this Template will your Time, Money and Reputation. </a:t>
            </a:r>
            <a:endParaRPr lang="ko-KR" altLang="en-US" sz="900" dirty="0">
              <a:solidFill>
                <a:srgbClr val="73503F"/>
              </a:solidFill>
              <a:cs typeface="Arial" pitchFamily="34" charset="0"/>
            </a:endParaRPr>
          </a:p>
        </p:txBody>
      </p:sp>
      <p:sp>
        <p:nvSpPr>
          <p:cNvPr id="10" name="TextBox 9">
            <a:extLst>
              <a:ext uri="{FF2B5EF4-FFF2-40B4-BE49-F238E27FC236}">
                <a16:creationId xmlns:a16="http://schemas.microsoft.com/office/drawing/2014/main" id="{02583EE9-2849-4E74-A5A2-FA16F5674AD0}"/>
              </a:ext>
            </a:extLst>
          </p:cNvPr>
          <p:cNvSpPr txBox="1"/>
          <p:nvPr/>
        </p:nvSpPr>
        <p:spPr>
          <a:xfrm>
            <a:off x="2944233" y="1468857"/>
            <a:ext cx="2681850" cy="738664"/>
          </a:xfrm>
          <a:prstGeom prst="rect">
            <a:avLst/>
          </a:prstGeom>
          <a:noFill/>
        </p:spPr>
        <p:txBody>
          <a:bodyPr wrap="square" rtlCol="0" anchor="ctr">
            <a:spAutoFit/>
          </a:bodyPr>
          <a:lstStyle/>
          <a:p>
            <a:r>
              <a:rPr lang="en-GB" altLang="ko-KR" sz="2100" i="1" dirty="0">
                <a:solidFill>
                  <a:srgbClr val="73503F"/>
                </a:solidFill>
                <a:cs typeface="Arial" pitchFamily="34" charset="0"/>
              </a:rPr>
              <a:t>L</a:t>
            </a:r>
            <a:r>
              <a:rPr lang="en-US" altLang="ko-KR" sz="2100" i="1" dirty="0">
                <a:solidFill>
                  <a:srgbClr val="73503F"/>
                </a:solidFill>
                <a:cs typeface="Arial" pitchFamily="34" charset="0"/>
              </a:rPr>
              <a:t>OREM IPSUM</a:t>
            </a:r>
          </a:p>
          <a:p>
            <a:r>
              <a:rPr lang="en-US" altLang="ko-KR" sz="2100" i="1" dirty="0">
                <a:solidFill>
                  <a:srgbClr val="73503F"/>
                </a:solidFill>
                <a:cs typeface="Arial" pitchFamily="34" charset="0"/>
              </a:rPr>
              <a:t>DOLOR SIT AMET</a:t>
            </a:r>
            <a:endParaRPr lang="ko-KR" altLang="en-US" sz="2100" i="1" dirty="0">
              <a:solidFill>
                <a:srgbClr val="73503F"/>
              </a:solidFill>
              <a:cs typeface="Arial" pitchFamily="34" charset="0"/>
            </a:endParaRPr>
          </a:p>
        </p:txBody>
      </p:sp>
      <p:grpSp>
        <p:nvGrpSpPr>
          <p:cNvPr id="11" name="Group 10">
            <a:extLst>
              <a:ext uri="{FF2B5EF4-FFF2-40B4-BE49-F238E27FC236}">
                <a16:creationId xmlns:a16="http://schemas.microsoft.com/office/drawing/2014/main" id="{99FC67E5-1455-4C4E-835A-1DCC5075AD13}"/>
              </a:ext>
            </a:extLst>
          </p:cNvPr>
          <p:cNvGrpSpPr/>
          <p:nvPr/>
        </p:nvGrpSpPr>
        <p:grpSpPr>
          <a:xfrm>
            <a:off x="2944233" y="3396231"/>
            <a:ext cx="2523116" cy="846321"/>
            <a:chOff x="827584" y="4922584"/>
            <a:chExt cx="1830680" cy="1128428"/>
          </a:xfrm>
        </p:grpSpPr>
        <p:sp>
          <p:nvSpPr>
            <p:cNvPr id="12" name="TextBox 11">
              <a:extLst>
                <a:ext uri="{FF2B5EF4-FFF2-40B4-BE49-F238E27FC236}">
                  <a16:creationId xmlns:a16="http://schemas.microsoft.com/office/drawing/2014/main" id="{620C29F5-88C4-4A1A-81FC-B9BF2F29E1CA}"/>
                </a:ext>
              </a:extLst>
            </p:cNvPr>
            <p:cNvSpPr txBox="1"/>
            <p:nvPr/>
          </p:nvSpPr>
          <p:spPr>
            <a:xfrm>
              <a:off x="827584" y="4922584"/>
              <a:ext cx="1830680" cy="338555"/>
            </a:xfrm>
            <a:prstGeom prst="rect">
              <a:avLst/>
            </a:prstGeom>
            <a:noFill/>
          </p:spPr>
          <p:txBody>
            <a:bodyPr wrap="square" rtlCol="0">
              <a:spAutoFit/>
            </a:bodyPr>
            <a:lstStyle/>
            <a:p>
              <a:r>
                <a:rPr lang="en-US" altLang="ko-KR" sz="1050" b="1" dirty="0">
                  <a:solidFill>
                    <a:srgbClr val="73503F"/>
                  </a:solidFill>
                  <a:cs typeface="Arial" pitchFamily="34" charset="0"/>
                </a:rPr>
                <a:t>Content  Here</a:t>
              </a:r>
              <a:endParaRPr lang="ko-KR" altLang="en-US" sz="1050" b="1" dirty="0">
                <a:solidFill>
                  <a:srgbClr val="73503F"/>
                </a:solidFill>
                <a:cs typeface="Arial" pitchFamily="34" charset="0"/>
              </a:endParaRPr>
            </a:p>
          </p:txBody>
        </p:sp>
        <p:sp>
          <p:nvSpPr>
            <p:cNvPr id="13" name="TextBox 12">
              <a:extLst>
                <a:ext uri="{FF2B5EF4-FFF2-40B4-BE49-F238E27FC236}">
                  <a16:creationId xmlns:a16="http://schemas.microsoft.com/office/drawing/2014/main" id="{F39E5934-21A8-461F-883E-BF7341C5D1A0}"/>
                </a:ext>
              </a:extLst>
            </p:cNvPr>
            <p:cNvSpPr txBox="1"/>
            <p:nvPr/>
          </p:nvSpPr>
          <p:spPr>
            <a:xfrm>
              <a:off x="827584" y="5189237"/>
              <a:ext cx="1830680" cy="861775"/>
            </a:xfrm>
            <a:prstGeom prst="rect">
              <a:avLst/>
            </a:prstGeom>
            <a:noFill/>
          </p:spPr>
          <p:txBody>
            <a:bodyPr wrap="square" rtlCol="0">
              <a:spAutoFit/>
            </a:bodyPr>
            <a:lstStyle/>
            <a:p>
              <a:r>
                <a:rPr lang="en-US" altLang="ko-KR" sz="900" dirty="0">
                  <a:solidFill>
                    <a:srgbClr val="73503F"/>
                  </a:solidFill>
                  <a:cs typeface="Arial" pitchFamily="34" charset="0"/>
                </a:rPr>
                <a:t>You can simply impress your audience and add a unique zing and appeal to your Reports. </a:t>
              </a:r>
              <a:r>
                <a:rPr lang="en-US" altLang="ko-KR" sz="900" dirty="0">
                  <a:solidFill>
                    <a:srgbClr val="73503F"/>
                  </a:solidFill>
                </a:rPr>
                <a:t>Easy to change colors, photos and Text.</a:t>
              </a:r>
              <a:r>
                <a:rPr lang="ko-KR" altLang="en-US" sz="900" dirty="0">
                  <a:solidFill>
                    <a:srgbClr val="73503F"/>
                  </a:solidFill>
                </a:rPr>
                <a:t> </a:t>
              </a:r>
              <a:endParaRPr lang="ko-KR" altLang="en-US" sz="900" dirty="0">
                <a:solidFill>
                  <a:srgbClr val="73503F"/>
                </a:solidFill>
                <a:cs typeface="Arial" pitchFamily="34" charset="0"/>
              </a:endParaRPr>
            </a:p>
          </p:txBody>
        </p:sp>
      </p:grpSp>
      <p:grpSp>
        <p:nvGrpSpPr>
          <p:cNvPr id="14" name="Group 13">
            <a:extLst>
              <a:ext uri="{FF2B5EF4-FFF2-40B4-BE49-F238E27FC236}">
                <a16:creationId xmlns:a16="http://schemas.microsoft.com/office/drawing/2014/main" id="{FDC1BBCD-3C3B-44FD-8213-156042CB37CD}"/>
              </a:ext>
            </a:extLst>
          </p:cNvPr>
          <p:cNvGrpSpPr/>
          <p:nvPr/>
        </p:nvGrpSpPr>
        <p:grpSpPr>
          <a:xfrm>
            <a:off x="2944233" y="4137224"/>
            <a:ext cx="2523116" cy="846321"/>
            <a:chOff x="827584" y="4922584"/>
            <a:chExt cx="1830680" cy="1128428"/>
          </a:xfrm>
        </p:grpSpPr>
        <p:sp>
          <p:nvSpPr>
            <p:cNvPr id="15" name="TextBox 14">
              <a:extLst>
                <a:ext uri="{FF2B5EF4-FFF2-40B4-BE49-F238E27FC236}">
                  <a16:creationId xmlns:a16="http://schemas.microsoft.com/office/drawing/2014/main" id="{71192BDD-253D-4055-B9F5-D8A510D7A138}"/>
                </a:ext>
              </a:extLst>
            </p:cNvPr>
            <p:cNvSpPr txBox="1"/>
            <p:nvPr/>
          </p:nvSpPr>
          <p:spPr>
            <a:xfrm>
              <a:off x="827584" y="4922584"/>
              <a:ext cx="1830680" cy="338555"/>
            </a:xfrm>
            <a:prstGeom prst="rect">
              <a:avLst/>
            </a:prstGeom>
            <a:noFill/>
          </p:spPr>
          <p:txBody>
            <a:bodyPr wrap="square" rtlCol="0">
              <a:spAutoFit/>
            </a:bodyPr>
            <a:lstStyle/>
            <a:p>
              <a:r>
                <a:rPr lang="en-US" altLang="ko-KR" sz="1050" b="1" dirty="0">
                  <a:solidFill>
                    <a:srgbClr val="73503F"/>
                  </a:solidFill>
                  <a:cs typeface="Arial" pitchFamily="34" charset="0"/>
                </a:rPr>
                <a:t>Content  Here</a:t>
              </a:r>
              <a:endParaRPr lang="ko-KR" altLang="en-US" sz="1050" b="1" dirty="0">
                <a:solidFill>
                  <a:srgbClr val="73503F"/>
                </a:solidFill>
                <a:cs typeface="Arial" pitchFamily="34" charset="0"/>
              </a:endParaRPr>
            </a:p>
          </p:txBody>
        </p:sp>
        <p:sp>
          <p:nvSpPr>
            <p:cNvPr id="16" name="TextBox 15">
              <a:extLst>
                <a:ext uri="{FF2B5EF4-FFF2-40B4-BE49-F238E27FC236}">
                  <a16:creationId xmlns:a16="http://schemas.microsoft.com/office/drawing/2014/main" id="{20BDC5BA-D6AF-4C10-A9F5-886FD1AA93E3}"/>
                </a:ext>
              </a:extLst>
            </p:cNvPr>
            <p:cNvSpPr txBox="1"/>
            <p:nvPr/>
          </p:nvSpPr>
          <p:spPr>
            <a:xfrm>
              <a:off x="827584" y="5189237"/>
              <a:ext cx="1830680" cy="861775"/>
            </a:xfrm>
            <a:prstGeom prst="rect">
              <a:avLst/>
            </a:prstGeom>
            <a:noFill/>
          </p:spPr>
          <p:txBody>
            <a:bodyPr wrap="square" rtlCol="0">
              <a:spAutoFit/>
            </a:bodyPr>
            <a:lstStyle/>
            <a:p>
              <a:r>
                <a:rPr lang="en-US" altLang="ko-KR" sz="900" dirty="0">
                  <a:solidFill>
                    <a:srgbClr val="73503F"/>
                  </a:solidFill>
                  <a:cs typeface="Arial" pitchFamily="34" charset="0"/>
                </a:rPr>
                <a:t>You can simply impress your audience and add a unique zing and appeal to your Reports. </a:t>
              </a:r>
              <a:r>
                <a:rPr lang="en-US" altLang="ko-KR" sz="900" dirty="0">
                  <a:solidFill>
                    <a:srgbClr val="73503F"/>
                  </a:solidFill>
                </a:rPr>
                <a:t>Easy to change colors, photos and Text.</a:t>
              </a:r>
              <a:r>
                <a:rPr lang="ko-KR" altLang="en-US" sz="900" dirty="0">
                  <a:solidFill>
                    <a:srgbClr val="73503F"/>
                  </a:solidFill>
                </a:rPr>
                <a:t> </a:t>
              </a:r>
              <a:endParaRPr lang="ko-KR" altLang="en-US" sz="900" dirty="0">
                <a:solidFill>
                  <a:srgbClr val="73503F"/>
                </a:solidFill>
                <a:cs typeface="Arial" pitchFamily="34" charset="0"/>
              </a:endParaRPr>
            </a:p>
          </p:txBody>
        </p:sp>
      </p:grpSp>
      <p:grpSp>
        <p:nvGrpSpPr>
          <p:cNvPr id="17" name="Group 16">
            <a:extLst>
              <a:ext uri="{FF2B5EF4-FFF2-40B4-BE49-F238E27FC236}">
                <a16:creationId xmlns:a16="http://schemas.microsoft.com/office/drawing/2014/main" id="{C5B5125C-CF91-4BB7-BB92-B178BDD05C81}"/>
              </a:ext>
            </a:extLst>
          </p:cNvPr>
          <p:cNvGrpSpPr/>
          <p:nvPr/>
        </p:nvGrpSpPr>
        <p:grpSpPr>
          <a:xfrm>
            <a:off x="2944233" y="2602523"/>
            <a:ext cx="2523116" cy="846321"/>
            <a:chOff x="827584" y="4922584"/>
            <a:chExt cx="1830680" cy="1128428"/>
          </a:xfrm>
        </p:grpSpPr>
        <p:sp>
          <p:nvSpPr>
            <p:cNvPr id="18" name="TextBox 17">
              <a:extLst>
                <a:ext uri="{FF2B5EF4-FFF2-40B4-BE49-F238E27FC236}">
                  <a16:creationId xmlns:a16="http://schemas.microsoft.com/office/drawing/2014/main" id="{573BA7AF-D248-4CCB-8824-B6DDC1D67095}"/>
                </a:ext>
              </a:extLst>
            </p:cNvPr>
            <p:cNvSpPr txBox="1"/>
            <p:nvPr/>
          </p:nvSpPr>
          <p:spPr>
            <a:xfrm>
              <a:off x="827584" y="4922584"/>
              <a:ext cx="1830680" cy="338555"/>
            </a:xfrm>
            <a:prstGeom prst="rect">
              <a:avLst/>
            </a:prstGeom>
            <a:noFill/>
          </p:spPr>
          <p:txBody>
            <a:bodyPr wrap="square" rtlCol="0">
              <a:spAutoFit/>
            </a:bodyPr>
            <a:lstStyle/>
            <a:p>
              <a:r>
                <a:rPr lang="en-US" altLang="ko-KR" sz="1050" b="1" dirty="0">
                  <a:solidFill>
                    <a:srgbClr val="73503F"/>
                  </a:solidFill>
                  <a:cs typeface="Arial" pitchFamily="34" charset="0"/>
                </a:rPr>
                <a:t>Content  Here</a:t>
              </a:r>
              <a:endParaRPr lang="ko-KR" altLang="en-US" sz="1050" b="1" dirty="0">
                <a:solidFill>
                  <a:srgbClr val="73503F"/>
                </a:solidFill>
                <a:cs typeface="Arial" pitchFamily="34" charset="0"/>
              </a:endParaRPr>
            </a:p>
          </p:txBody>
        </p:sp>
        <p:sp>
          <p:nvSpPr>
            <p:cNvPr id="19" name="TextBox 18">
              <a:extLst>
                <a:ext uri="{FF2B5EF4-FFF2-40B4-BE49-F238E27FC236}">
                  <a16:creationId xmlns:a16="http://schemas.microsoft.com/office/drawing/2014/main" id="{EDBCEB31-C5D2-42E7-A124-E3B12C3CB22C}"/>
                </a:ext>
              </a:extLst>
            </p:cNvPr>
            <p:cNvSpPr txBox="1"/>
            <p:nvPr/>
          </p:nvSpPr>
          <p:spPr>
            <a:xfrm>
              <a:off x="827584" y="5189237"/>
              <a:ext cx="1830680" cy="861775"/>
            </a:xfrm>
            <a:prstGeom prst="rect">
              <a:avLst/>
            </a:prstGeom>
            <a:noFill/>
          </p:spPr>
          <p:txBody>
            <a:bodyPr wrap="square" rtlCol="0">
              <a:spAutoFit/>
            </a:bodyPr>
            <a:lstStyle/>
            <a:p>
              <a:r>
                <a:rPr lang="en-US" altLang="ko-KR" sz="900" dirty="0">
                  <a:solidFill>
                    <a:srgbClr val="73503F"/>
                  </a:solidFill>
                  <a:cs typeface="Arial" pitchFamily="34" charset="0"/>
                </a:rPr>
                <a:t>You can simply impress your audience and add a unique zing and appeal to your Reports. </a:t>
              </a:r>
              <a:r>
                <a:rPr lang="en-US" altLang="ko-KR" sz="900" dirty="0">
                  <a:solidFill>
                    <a:srgbClr val="73503F"/>
                  </a:solidFill>
                </a:rPr>
                <a:t>Easy to change colors, photos and Text.</a:t>
              </a:r>
              <a:r>
                <a:rPr lang="ko-KR" altLang="en-US" sz="900" dirty="0">
                  <a:solidFill>
                    <a:srgbClr val="73503F"/>
                  </a:solidFill>
                </a:rPr>
                <a:t> </a:t>
              </a:r>
              <a:endParaRPr lang="ko-KR" altLang="en-US" sz="900" dirty="0">
                <a:solidFill>
                  <a:srgbClr val="73503F"/>
                </a:solidFill>
                <a:cs typeface="Arial" pitchFamily="34" charset="0"/>
              </a:endParaRPr>
            </a:p>
          </p:txBody>
        </p:sp>
      </p:grpSp>
      <p:sp>
        <p:nvSpPr>
          <p:cNvPr id="24" name="Rectangle 23">
            <a:extLst>
              <a:ext uri="{FF2B5EF4-FFF2-40B4-BE49-F238E27FC236}">
                <a16:creationId xmlns:a16="http://schemas.microsoft.com/office/drawing/2014/main" id="{17512483-5E7A-41ED-B2C5-768E79BE80DD}"/>
              </a:ext>
            </a:extLst>
          </p:cNvPr>
          <p:cNvSpPr/>
          <p:nvPr/>
        </p:nvSpPr>
        <p:spPr>
          <a:xfrm>
            <a:off x="465139" y="3167787"/>
            <a:ext cx="2077120" cy="1637705"/>
          </a:xfrm>
          <a:prstGeom prst="rect">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3503F"/>
              </a:solidFill>
            </a:endParaRPr>
          </a:p>
        </p:txBody>
      </p:sp>
      <p:sp>
        <p:nvSpPr>
          <p:cNvPr id="31" name="Content Placeholder 1">
            <a:extLst>
              <a:ext uri="{FF2B5EF4-FFF2-40B4-BE49-F238E27FC236}">
                <a16:creationId xmlns:a16="http://schemas.microsoft.com/office/drawing/2014/main" id="{3989A0BB-E81A-4C0F-9712-D12C56A8BE6D}"/>
              </a:ext>
            </a:extLst>
          </p:cNvPr>
          <p:cNvSpPr txBox="1">
            <a:spLocks/>
          </p:cNvSpPr>
          <p:nvPr/>
        </p:nvSpPr>
        <p:spPr>
          <a:xfrm>
            <a:off x="561943" y="3268472"/>
            <a:ext cx="1874934" cy="301558"/>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spcBef>
                <a:spcPts val="0"/>
              </a:spcBef>
            </a:pPr>
            <a:r>
              <a:rPr lang="en-US" altLang="ko-KR" sz="1350" dirty="0"/>
              <a:t>MEMBER NAME</a:t>
            </a:r>
          </a:p>
        </p:txBody>
      </p:sp>
      <p:sp>
        <p:nvSpPr>
          <p:cNvPr id="32" name="Content Placeholder 4">
            <a:extLst>
              <a:ext uri="{FF2B5EF4-FFF2-40B4-BE49-F238E27FC236}">
                <a16:creationId xmlns:a16="http://schemas.microsoft.com/office/drawing/2014/main" id="{029AF10C-8AB1-4293-9819-F566471FCC27}"/>
              </a:ext>
            </a:extLst>
          </p:cNvPr>
          <p:cNvSpPr txBox="1">
            <a:spLocks/>
          </p:cNvSpPr>
          <p:nvPr/>
        </p:nvSpPr>
        <p:spPr>
          <a:xfrm>
            <a:off x="561943" y="3565418"/>
            <a:ext cx="1874934" cy="210596"/>
          </a:xfrm>
          <a:prstGeom prst="rect">
            <a:avLst/>
          </a:prstGeom>
          <a:noFill/>
        </p:spPr>
        <p:txBody>
          <a:bodyPr anchor="ctr"/>
          <a:lstStyle>
            <a:lvl1pPr marL="0" indent="0" algn="ctr" defTabSz="914400" rtl="0" eaLnBrk="1" latinLnBrk="1" hangingPunct="1">
              <a:spcBef>
                <a:spcPct val="20000"/>
              </a:spcBef>
              <a:buFont typeface="Arial" pitchFamily="34" charset="0"/>
              <a:buNone/>
              <a:defRPr sz="12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900" dirty="0"/>
              <a:t>DIRECTOR</a:t>
            </a:r>
            <a:endParaRPr lang="ko-KR" altLang="en-US" sz="900" dirty="0"/>
          </a:p>
        </p:txBody>
      </p:sp>
      <p:sp>
        <p:nvSpPr>
          <p:cNvPr id="33" name="TextBox 32">
            <a:extLst>
              <a:ext uri="{FF2B5EF4-FFF2-40B4-BE49-F238E27FC236}">
                <a16:creationId xmlns:a16="http://schemas.microsoft.com/office/drawing/2014/main" id="{D07D6167-04AD-4380-8845-26E40C78215C}"/>
              </a:ext>
            </a:extLst>
          </p:cNvPr>
          <p:cNvSpPr txBox="1"/>
          <p:nvPr/>
        </p:nvSpPr>
        <p:spPr>
          <a:xfrm>
            <a:off x="976424" y="3934847"/>
            <a:ext cx="1402195" cy="369332"/>
          </a:xfrm>
          <a:prstGeom prst="rect">
            <a:avLst/>
          </a:prstGeom>
          <a:noFill/>
        </p:spPr>
        <p:txBody>
          <a:bodyPr wrap="square" rtlCol="0">
            <a:spAutoFit/>
          </a:bodyPr>
          <a:lstStyle/>
          <a:p>
            <a:pPr algn="r"/>
            <a:r>
              <a:rPr lang="en-US" altLang="ko-KR" sz="900" dirty="0">
                <a:solidFill>
                  <a:schemeClr val="bg1"/>
                </a:solidFill>
              </a:rPr>
              <a:t>Easy to change colors, photos and Text.</a:t>
            </a:r>
            <a:r>
              <a:rPr lang="ko-KR" altLang="en-US" sz="900" dirty="0">
                <a:solidFill>
                  <a:schemeClr val="bg1"/>
                </a:solidFill>
              </a:rPr>
              <a:t> </a:t>
            </a:r>
            <a:endParaRPr lang="ko-KR" altLang="en-US" sz="900" dirty="0">
              <a:solidFill>
                <a:schemeClr val="bg1"/>
              </a:solidFill>
              <a:cs typeface="Arial" pitchFamily="34" charset="0"/>
            </a:endParaRPr>
          </a:p>
        </p:txBody>
      </p:sp>
      <p:sp>
        <p:nvSpPr>
          <p:cNvPr id="22" name="Right Triangle 7">
            <a:extLst>
              <a:ext uri="{FF2B5EF4-FFF2-40B4-BE49-F238E27FC236}">
                <a16:creationId xmlns:a16="http://schemas.microsoft.com/office/drawing/2014/main" id="{A3842BF4-4091-4A86-8151-ECC7DB242EDE}"/>
              </a:ext>
            </a:extLst>
          </p:cNvPr>
          <p:cNvSpPr/>
          <p:nvPr/>
        </p:nvSpPr>
        <p:spPr>
          <a:xfrm rot="10800000">
            <a:off x="7884367" y="-1"/>
            <a:ext cx="1259632" cy="104631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TextBox 32">
            <a:extLst>
              <a:ext uri="{FF2B5EF4-FFF2-40B4-BE49-F238E27FC236}">
                <a16:creationId xmlns:a16="http://schemas.microsoft.com/office/drawing/2014/main" id="{74DD9AE6-DA4B-4990-BC9A-13D7F6CF0463}"/>
              </a:ext>
            </a:extLst>
          </p:cNvPr>
          <p:cNvSpPr txBox="1"/>
          <p:nvPr/>
        </p:nvSpPr>
        <p:spPr>
          <a:xfrm>
            <a:off x="954385" y="4270257"/>
            <a:ext cx="1402195" cy="369332"/>
          </a:xfrm>
          <a:prstGeom prst="rect">
            <a:avLst/>
          </a:prstGeom>
          <a:noFill/>
        </p:spPr>
        <p:txBody>
          <a:bodyPr wrap="square" rtlCol="0">
            <a:spAutoFit/>
          </a:bodyPr>
          <a:lstStyle/>
          <a:p>
            <a:pPr algn="r"/>
            <a:r>
              <a:rPr lang="en-US" altLang="ko-KR" sz="900" dirty="0">
                <a:solidFill>
                  <a:schemeClr val="bg1"/>
                </a:solidFill>
              </a:rPr>
              <a:t>Easy to change colors, photos and Text.</a:t>
            </a:r>
            <a:r>
              <a:rPr lang="ko-KR" altLang="en-US" sz="900" dirty="0">
                <a:solidFill>
                  <a:schemeClr val="bg1"/>
                </a:solidFill>
              </a:rPr>
              <a:t> </a:t>
            </a:r>
            <a:endParaRPr lang="ko-KR" altLang="en-US" sz="900" dirty="0">
              <a:solidFill>
                <a:schemeClr val="bg1"/>
              </a:solidFill>
              <a:cs typeface="Arial" pitchFamily="34" charset="0"/>
            </a:endParaRPr>
          </a:p>
        </p:txBody>
      </p:sp>
      <p:pic>
        <p:nvPicPr>
          <p:cNvPr id="6" name="Imagen 5">
            <a:extLst>
              <a:ext uri="{FF2B5EF4-FFF2-40B4-BE49-F238E27FC236}">
                <a16:creationId xmlns:a16="http://schemas.microsoft.com/office/drawing/2014/main" id="{08874DF6-3346-40AD-A2A4-5F4228B42155}"/>
              </a:ext>
            </a:extLst>
          </p:cNvPr>
          <p:cNvPicPr>
            <a:picLocks noChangeAspect="1"/>
          </p:cNvPicPr>
          <p:nvPr/>
        </p:nvPicPr>
        <p:blipFill rotWithShape="1">
          <a:blip r:embed="rId3">
            <a:extLst>
              <a:ext uri="{28A0092B-C50C-407E-A947-70E740481C1C}">
                <a14:useLocalDpi xmlns:a14="http://schemas.microsoft.com/office/drawing/2010/main" val="0"/>
              </a:ext>
            </a:extLst>
          </a:blip>
          <a:srcRect r="38583"/>
          <a:stretch/>
        </p:blipFill>
        <p:spPr>
          <a:xfrm>
            <a:off x="4932040" y="523156"/>
            <a:ext cx="4211960" cy="5143500"/>
          </a:xfrm>
          <a:prstGeom prst="rect">
            <a:avLst/>
          </a:prstGeom>
        </p:spPr>
      </p:pic>
    </p:spTree>
    <p:extLst>
      <p:ext uri="{BB962C8B-B14F-4D97-AF65-F5344CB8AC3E}">
        <p14:creationId xmlns:p14="http://schemas.microsoft.com/office/powerpoint/2010/main" val="4200000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TotalTime>
  <Words>1905</Words>
  <Application>Microsoft Office PowerPoint</Application>
  <PresentationFormat>Presentación en pantalla (16:9)</PresentationFormat>
  <Paragraphs>227</Paragraphs>
  <Slides>24</Slides>
  <Notes>22</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24</vt:i4>
      </vt:variant>
    </vt:vector>
  </HeadingPairs>
  <TitlesOfParts>
    <vt:vector size="37" baseType="lpstr">
      <vt:lpstr>Arial</vt:lpstr>
      <vt:lpstr>Arial (Títulos)</vt:lpstr>
      <vt:lpstr>Arial Black</vt:lpstr>
      <vt:lpstr>Bahnschrift</vt:lpstr>
      <vt:lpstr>Barlow</vt:lpstr>
      <vt:lpstr>Calibri</vt:lpstr>
      <vt:lpstr>Fira Sans Extra Condensed Medium</vt:lpstr>
      <vt:lpstr>FZShuTi</vt:lpstr>
      <vt:lpstr>Lora</vt:lpstr>
      <vt:lpstr>Roboto</vt:lpstr>
      <vt:lpstr>Source Sans Pro</vt:lpstr>
      <vt:lpstr>Wingdings</vt:lpstr>
      <vt:lpstr>Office Theme</vt:lpstr>
      <vt:lpstr>Presentación de PowerPoint</vt:lpstr>
      <vt:lpstr> Free Template</vt:lpstr>
      <vt:lpstr>Presentación de PowerPoint</vt:lpstr>
      <vt:lpstr>Hello!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costumbres de lituania</dc:title>
  <dc:creator>slidesppt</dc:creator>
  <cp:lastModifiedBy>Franklin</cp:lastModifiedBy>
  <cp:revision>121</cp:revision>
  <dcterms:created xsi:type="dcterms:W3CDTF">2014-04-01T16:27:38Z</dcterms:created>
  <dcterms:modified xsi:type="dcterms:W3CDTF">2024-02-01T19:50:49Z</dcterms:modified>
  <cp:category>slidesppt.net</cp:category>
</cp:coreProperties>
</file>