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7" r:id="rId3"/>
    <p:sldId id="293" r:id="rId4"/>
    <p:sldId id="297" r:id="rId5"/>
    <p:sldId id="259" r:id="rId6"/>
    <p:sldId id="261" r:id="rId7"/>
    <p:sldId id="300" r:id="rId8"/>
    <p:sldId id="1081" r:id="rId9"/>
    <p:sldId id="1080" r:id="rId10"/>
    <p:sldId id="264" r:id="rId11"/>
    <p:sldId id="295" r:id="rId12"/>
    <p:sldId id="265" r:id="rId13"/>
    <p:sldId id="306" r:id="rId14"/>
    <p:sldId id="294" r:id="rId15"/>
    <p:sldId id="307" r:id="rId16"/>
    <p:sldId id="279" r:id="rId17"/>
    <p:sldId id="280" r:id="rId18"/>
    <p:sldId id="278" r:id="rId19"/>
    <p:sldId id="1079" r:id="rId20"/>
    <p:sldId id="1071" r:id="rId21"/>
    <p:sldId id="323" r:id="rId22"/>
    <p:sldId id="436" r:id="rId23"/>
    <p:sldId id="437" r:id="rId24"/>
    <p:sldId id="1078" r:id="rId25"/>
  </p:sldIdLst>
  <p:sldSz cx="9144000" cy="5143500" type="screen16x9"/>
  <p:notesSz cx="6858000" cy="9144000"/>
  <p:custDataLst>
    <p:tags r:id="rId28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632B884-34D7-47D9-9E9E-7B162F8F6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9B33FB-5F74-4F0E-BE2B-0BE9FA9DDA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C0C61-5115-430D-BC09-999D85AFB099}" type="datetimeFigureOut">
              <a:rPr lang="LID4096" smtClean="0"/>
              <a:t>01/29/2024</a:t>
            </a:fld>
            <a:endParaRPr lang="LID4096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A5FD5A-1EB1-4699-90A8-7262EB83B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B2651C-B41C-4336-9440-2DABBFE659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336F1-4493-4601-8903-D55AF7E389B1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91949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7098F78A-E094-4D24-924D-5668D1079B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176" y="685800"/>
            <a:ext cx="6096295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CC5900E4-AB97-44BB-B41F-1D8640FCBB4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880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317497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4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2;g35f391192_00:notes">
            <a:extLst>
              <a:ext uri="{FF2B5EF4-FFF2-40B4-BE49-F238E27FC236}">
                <a16:creationId xmlns:a16="http://schemas.microsoft.com/office/drawing/2014/main" id="{CC6D7076-1460-47FA-9996-67ADAFE84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3;g35f391192_00:notes">
            <a:extLst>
              <a:ext uri="{FF2B5EF4-FFF2-40B4-BE49-F238E27FC236}">
                <a16:creationId xmlns:a16="http://schemas.microsoft.com/office/drawing/2014/main" id="{DEA3A736-9311-4591-87E3-5B785D2C9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g35ed75ccf_028:notes">
            <a:extLst>
              <a:ext uri="{FF2B5EF4-FFF2-40B4-BE49-F238E27FC236}">
                <a16:creationId xmlns:a16="http://schemas.microsoft.com/office/drawing/2014/main" id="{56F857F4-FBCA-40EF-B17D-80BC25120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8;g35ed75ccf_028:notes">
            <a:extLst>
              <a:ext uri="{FF2B5EF4-FFF2-40B4-BE49-F238E27FC236}">
                <a16:creationId xmlns:a16="http://schemas.microsoft.com/office/drawing/2014/main" id="{47A5531C-5D3D-44A3-A189-B9947991CD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g35f391192_057:notes">
            <a:extLst>
              <a:ext uri="{FF2B5EF4-FFF2-40B4-BE49-F238E27FC236}">
                <a16:creationId xmlns:a16="http://schemas.microsoft.com/office/drawing/2014/main" id="{7E0EC5AB-F1C4-4C74-A334-505D6EC7F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2;g35f391192_057:notes">
            <a:extLst>
              <a:ext uri="{FF2B5EF4-FFF2-40B4-BE49-F238E27FC236}">
                <a16:creationId xmlns:a16="http://schemas.microsoft.com/office/drawing/2014/main" id="{89F07EA2-F02E-47B8-9ED4-82AA0E1DFB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;g35f391192_085:notes">
            <a:extLst>
              <a:ext uri="{FF2B5EF4-FFF2-40B4-BE49-F238E27FC236}">
                <a16:creationId xmlns:a16="http://schemas.microsoft.com/office/drawing/2014/main" id="{4F6E618A-9382-47FE-AAFB-C0CD45DED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7;g35f391192_085:notes">
            <a:extLst>
              <a:ext uri="{FF2B5EF4-FFF2-40B4-BE49-F238E27FC236}">
                <a16:creationId xmlns:a16="http://schemas.microsoft.com/office/drawing/2014/main" id="{C5401530-BA3C-4F1B-B443-2D8635301C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7;g3606f1c2d_30:notes">
            <a:extLst>
              <a:ext uri="{FF2B5EF4-FFF2-40B4-BE49-F238E27FC236}">
                <a16:creationId xmlns:a16="http://schemas.microsoft.com/office/drawing/2014/main" id="{BAEDA0DC-6850-4779-BB2B-675FAF336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8;g3606f1c2d_30:notes">
            <a:extLst>
              <a:ext uri="{FF2B5EF4-FFF2-40B4-BE49-F238E27FC236}">
                <a16:creationId xmlns:a16="http://schemas.microsoft.com/office/drawing/2014/main" id="{69FB674F-F44F-48D9-AFC1-FDC1E6FA19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g35ed75ccf_028:notes">
            <a:extLst>
              <a:ext uri="{FF2B5EF4-FFF2-40B4-BE49-F238E27FC236}">
                <a16:creationId xmlns:a16="http://schemas.microsoft.com/office/drawing/2014/main" id="{EA6B219A-F914-4B5A-95D6-13B9B3D0F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8;g35ed75ccf_028:notes">
            <a:extLst>
              <a:ext uri="{FF2B5EF4-FFF2-40B4-BE49-F238E27FC236}">
                <a16:creationId xmlns:a16="http://schemas.microsoft.com/office/drawing/2014/main" id="{DF48C9CB-CB56-4EF8-B159-D09C8663D8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6;g35ed75ccf_0134:notes">
            <a:extLst>
              <a:ext uri="{FF2B5EF4-FFF2-40B4-BE49-F238E27FC236}">
                <a16:creationId xmlns:a16="http://schemas.microsoft.com/office/drawing/2014/main" id="{BDB033F9-F7C6-4756-A789-571E6C725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77;g35ed75ccf_0134:notes">
            <a:extLst>
              <a:ext uri="{FF2B5EF4-FFF2-40B4-BE49-F238E27FC236}">
                <a16:creationId xmlns:a16="http://schemas.microsoft.com/office/drawing/2014/main" id="{EF4D4C59-7B0A-4ED6-BE1E-F292EEAECB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3;g35ed75ccf_0141:notes">
            <a:extLst>
              <a:ext uri="{FF2B5EF4-FFF2-40B4-BE49-F238E27FC236}">
                <a16:creationId xmlns:a16="http://schemas.microsoft.com/office/drawing/2014/main" id="{049D9063-4F38-4E72-89C8-4F6A3BCC5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4;g35ed75ccf_0141:notes">
            <a:extLst>
              <a:ext uri="{FF2B5EF4-FFF2-40B4-BE49-F238E27FC236}">
                <a16:creationId xmlns:a16="http://schemas.microsoft.com/office/drawing/2014/main" id="{68FC9054-0FB9-4845-B70D-82E976603E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8;g35ed75ccf_022:notes">
            <a:extLst>
              <a:ext uri="{FF2B5EF4-FFF2-40B4-BE49-F238E27FC236}">
                <a16:creationId xmlns:a16="http://schemas.microsoft.com/office/drawing/2014/main" id="{2472B255-3BDD-41B9-95F4-1FC63DB34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69;g35ed75ccf_022:notes">
            <a:extLst>
              <a:ext uri="{FF2B5EF4-FFF2-40B4-BE49-F238E27FC236}">
                <a16:creationId xmlns:a16="http://schemas.microsoft.com/office/drawing/2014/main" id="{C32B2FF1-D44D-4E90-8646-E1687B2B83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0C2356-5D7D-4194-84C1-B9E21E259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9940AC-BC38-4AB9-B16A-BD6446C22F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42B0C0-3334-4694-BEBB-B9846AD1F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1A5525-0D43-4651-83C8-192ADD5D81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C2BECC-DBD7-4AFC-B7AA-E05341CE4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423FAAA-8AD0-44A4-B863-FDD22AD2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C3948A8-E8D0-4A9B-BF9A-E44ACB5EB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851A87-5F3A-4FB2-8344-A1DBD2F9C3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4B7F0F-B61A-47D6-8F57-9EF0A6BE5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B577D4-F130-4FC1-AA6A-7215FBDE43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B087AD-0210-48D2-A68D-F1D4ADA45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BC3908-C977-46CC-A600-2338701FD2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410DE7-D0E8-4E9A-9688-9C94CA7A6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97261C-7CED-449D-916F-25BF799B31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indent="0">
              <a:buNone/>
            </a:pPr>
            <a:endParaRPr 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7;g3606f1c2d_30:notes">
            <a:extLst>
              <a:ext uri="{FF2B5EF4-FFF2-40B4-BE49-F238E27FC236}">
                <a16:creationId xmlns:a16="http://schemas.microsoft.com/office/drawing/2014/main" id="{9F5759F4-B0CC-4AA0-8A49-5473B8CC0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8;g3606f1c2d_30:notes">
            <a:extLst>
              <a:ext uri="{FF2B5EF4-FFF2-40B4-BE49-F238E27FC236}">
                <a16:creationId xmlns:a16="http://schemas.microsoft.com/office/drawing/2014/main" id="{8C6D72FB-2FBF-46B6-9A67-097FDDE6CA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8;g35f391192_065:notes">
            <a:extLst>
              <a:ext uri="{FF2B5EF4-FFF2-40B4-BE49-F238E27FC236}">
                <a16:creationId xmlns:a16="http://schemas.microsoft.com/office/drawing/2014/main" id="{CD743E43-0DA8-4E6E-84F7-29E91A2DE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9;g35f391192_065:notes">
            <a:extLst>
              <a:ext uri="{FF2B5EF4-FFF2-40B4-BE49-F238E27FC236}">
                <a16:creationId xmlns:a16="http://schemas.microsoft.com/office/drawing/2014/main" id="{4D16904A-33ED-4729-AAA1-C47FC5016D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3;g35f391192_04:notes">
            <a:extLst>
              <a:ext uri="{FF2B5EF4-FFF2-40B4-BE49-F238E27FC236}">
                <a16:creationId xmlns:a16="http://schemas.microsoft.com/office/drawing/2014/main" id="{C9416B70-63FC-4B40-9D9F-D629A105E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54;g35f391192_04:notes">
            <a:extLst>
              <a:ext uri="{FF2B5EF4-FFF2-40B4-BE49-F238E27FC236}">
                <a16:creationId xmlns:a16="http://schemas.microsoft.com/office/drawing/2014/main" id="{5A4AE27A-1209-42F0-AE9B-57C3572D6A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7;g35f391192_09:notes">
            <a:extLst>
              <a:ext uri="{FF2B5EF4-FFF2-40B4-BE49-F238E27FC236}">
                <a16:creationId xmlns:a16="http://schemas.microsoft.com/office/drawing/2014/main" id="{2125706B-501B-486F-8C21-CC22D0ECE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68;g35f391192_09:notes">
            <a:extLst>
              <a:ext uri="{FF2B5EF4-FFF2-40B4-BE49-F238E27FC236}">
                <a16:creationId xmlns:a16="http://schemas.microsoft.com/office/drawing/2014/main" id="{BED92468-1C50-4822-998E-B703426CDE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g35f391192_017:notes">
            <a:extLst>
              <a:ext uri="{FF2B5EF4-FFF2-40B4-BE49-F238E27FC236}">
                <a16:creationId xmlns:a16="http://schemas.microsoft.com/office/drawing/2014/main" id="{0715A753-7315-4EAA-B7BB-7BCF4C589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85;g35f391192_017:notes">
            <a:extLst>
              <a:ext uri="{FF2B5EF4-FFF2-40B4-BE49-F238E27FC236}">
                <a16:creationId xmlns:a16="http://schemas.microsoft.com/office/drawing/2014/main" id="{40A0435F-8B23-4138-B58A-56669A0980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2;g35f391192_045:notes">
            <a:extLst>
              <a:ext uri="{FF2B5EF4-FFF2-40B4-BE49-F238E27FC236}">
                <a16:creationId xmlns:a16="http://schemas.microsoft.com/office/drawing/2014/main" id="{0A537685-1706-435B-9F57-CC2AC315F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93;g35f391192_045:notes">
            <a:extLst>
              <a:ext uri="{FF2B5EF4-FFF2-40B4-BE49-F238E27FC236}">
                <a16:creationId xmlns:a16="http://schemas.microsoft.com/office/drawing/2014/main" id="{B24E6F9B-A012-4FBA-B3DE-51D12B3E34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7;p5">
            <a:extLst>
              <a:ext uri="{FF2B5EF4-FFF2-40B4-BE49-F238E27FC236}">
                <a16:creationId xmlns:a16="http://schemas.microsoft.com/office/drawing/2014/main" id="{61FEBE7F-6EEA-4A38-BE6D-D99920D1DD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48;p5">
            <a:extLst>
              <a:ext uri="{FF2B5EF4-FFF2-40B4-BE49-F238E27FC236}">
                <a16:creationId xmlns:a16="http://schemas.microsoft.com/office/drawing/2014/main" id="{B64B2942-DE3E-4C9D-8182-C173BBFAB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5" name="Grupo 26">
            <a:extLst>
              <a:ext uri="{FF2B5EF4-FFF2-40B4-BE49-F238E27FC236}">
                <a16:creationId xmlns:a16="http://schemas.microsoft.com/office/drawing/2014/main" id="{0E5F2473-5206-4373-AB1D-EB3C5F8C530B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00B050"/>
          </a:solidFill>
        </p:grpSpPr>
        <p:sp>
          <p:nvSpPr>
            <p:cNvPr id="6" name="Diagrama de flujo: retraso 27">
              <a:extLst>
                <a:ext uri="{FF2B5EF4-FFF2-40B4-BE49-F238E27FC236}">
                  <a16:creationId xmlns:a16="http://schemas.microsoft.com/office/drawing/2014/main" id="{160177BB-C47E-42A4-9040-48BEDFA4D950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Rectángulo 28">
              <a:extLst>
                <a:ext uri="{FF2B5EF4-FFF2-40B4-BE49-F238E27FC236}">
                  <a16:creationId xmlns:a16="http://schemas.microsoft.com/office/drawing/2014/main" id="{00822BE7-6081-44E2-8F74-E48F579C53AD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Diagrama de flujo: retraso 29">
              <a:extLst>
                <a:ext uri="{FF2B5EF4-FFF2-40B4-BE49-F238E27FC236}">
                  <a16:creationId xmlns:a16="http://schemas.microsoft.com/office/drawing/2014/main" id="{8B08F5A6-4D86-4E43-ACFC-16108D8E5F09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0087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5328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1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342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422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DE15AE9-C0A2-477B-85C5-A063F6D4A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4909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7194C6-3659-4488-AB6B-081B7B6CB6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A653026-D731-4E10-9D3C-F5745A313ED0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64699B-99E9-429B-A7C5-3ACE216EE1BE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57CDF061-2444-4B08-8962-399D70D4474D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03CFB5B8-38D2-4433-90E4-C12FE8A27912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6A4DF77-C478-43AF-8CCA-80E292A1AA9C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7D81743B-CD8D-44C2-B091-CBF64BC36DB1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B4406679-57A0-493B-BDF8-82A72F9B9FE0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8229F6A2-E1D2-4A56-9687-E6319886C1F7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89EC36F6-85C8-4F1B-BE97-F4847172FEC4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DC363398-4723-4E16-9EE5-524D22546FE6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B0DA228-AFCA-40F1-8EF7-DF1DC031DE6B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31FFA3B-466B-476A-8F41-E704E086D775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88CB1E0-2D00-45A3-8D63-1F6ECBCCF9CC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F4CB071-B486-47E9-BCE5-D1B70C744005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DD4BE2A6-6D7A-4F39-AA6C-728D25FFF076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F8FCC64-EF41-4825-9FC4-60E08D78F99B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D3CB43E-AC47-479C-AA38-75CA4E3C7F48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4C7515E-4FDD-4EC5-B63C-36CC3889721C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BE5644E5-3A92-41F7-85D5-3663B2E1BCDF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D89E0EFA-47AF-4D82-ADC9-08E784C4DB16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0351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E4DF78AA-61D7-4298-998F-490AC95C9A86}"/>
              </a:ext>
            </a:extLst>
          </p:cNvPr>
          <p:cNvSpPr/>
          <p:nvPr/>
        </p:nvSpPr>
        <p:spPr>
          <a:xfrm>
            <a:off x="468090" y="468081"/>
            <a:ext cx="2754090" cy="1404253"/>
          </a:xfrm>
          <a:prstGeom prst="rect">
            <a:avLst/>
          </a:prstGeom>
          <a:noFill/>
          <a:ln w="76196" cap="flat">
            <a:solidFill>
              <a:schemeClr val="accent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FC276EE5-855F-4AEA-BE38-D7A4EC598AAF}"/>
              </a:ext>
            </a:extLst>
          </p:cNvPr>
          <p:cNvSpPr/>
          <p:nvPr/>
        </p:nvSpPr>
        <p:spPr>
          <a:xfrm>
            <a:off x="0" y="936171"/>
            <a:ext cx="468090" cy="468090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26">
            <a:extLst>
              <a:ext uri="{FF2B5EF4-FFF2-40B4-BE49-F238E27FC236}">
                <a16:creationId xmlns:a16="http://schemas.microsoft.com/office/drawing/2014/main" id="{9EE323B4-8F38-4EF6-BE4E-9AB5B8F2A0DE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C00000"/>
          </a:solidFill>
        </p:grpSpPr>
        <p:sp>
          <p:nvSpPr>
            <p:cNvPr id="6" name="Diagrama de flujo: retraso 27">
              <a:extLst>
                <a:ext uri="{FF2B5EF4-FFF2-40B4-BE49-F238E27FC236}">
                  <a16:creationId xmlns:a16="http://schemas.microsoft.com/office/drawing/2014/main" id="{CD99782A-A361-4DAE-82EC-0370CE94D696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Rectángulo 28">
              <a:extLst>
                <a:ext uri="{FF2B5EF4-FFF2-40B4-BE49-F238E27FC236}">
                  <a16:creationId xmlns:a16="http://schemas.microsoft.com/office/drawing/2014/main" id="{6E5B4FD3-7153-46F8-B1C1-57AEB83548A1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Diagrama de flujo: retraso 29">
              <a:extLst>
                <a:ext uri="{FF2B5EF4-FFF2-40B4-BE49-F238E27FC236}">
                  <a16:creationId xmlns:a16="http://schemas.microsoft.com/office/drawing/2014/main" id="{08842FFE-37FD-4E98-A457-248AAA3ECC37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10" name="Grupo 32">
            <a:extLst>
              <a:ext uri="{FF2B5EF4-FFF2-40B4-BE49-F238E27FC236}">
                <a16:creationId xmlns:a16="http://schemas.microsoft.com/office/drawing/2014/main" id="{D732A8C3-DD45-46C1-BBEB-64F7EB5E6A5E}"/>
              </a:ext>
            </a:extLst>
          </p:cNvPr>
          <p:cNvGrpSpPr/>
          <p:nvPr userDrawn="1"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1" name="Diagrama de flujo: retraso 33">
              <a:extLst>
                <a:ext uri="{FF2B5EF4-FFF2-40B4-BE49-F238E27FC236}">
                  <a16:creationId xmlns:a16="http://schemas.microsoft.com/office/drawing/2014/main" id="{D29E1BFE-133D-4C7C-9493-422BDB2BBEA8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2" name="Rectángulo 34">
              <a:extLst>
                <a:ext uri="{FF2B5EF4-FFF2-40B4-BE49-F238E27FC236}">
                  <a16:creationId xmlns:a16="http://schemas.microsoft.com/office/drawing/2014/main" id="{90640198-A53C-4650-8D8A-3EC20B4DE7A7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989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080773" y="4495758"/>
            <a:ext cx="434577" cy="4345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DBD1CC-458D-4345-95C7-74B3B8B06F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13334" y="899445"/>
            <a:ext cx="1600619" cy="1600619"/>
          </a:xfrm>
          <a:custGeom>
            <a:avLst/>
            <a:gdLst>
              <a:gd name="connsiteX0" fmla="*/ 1067079 w 2134158"/>
              <a:gd name="connsiteY0" fmla="*/ 0 h 2134158"/>
              <a:gd name="connsiteX1" fmla="*/ 2134158 w 2134158"/>
              <a:gd name="connsiteY1" fmla="*/ 1067079 h 2134158"/>
              <a:gd name="connsiteX2" fmla="*/ 1067079 w 2134158"/>
              <a:gd name="connsiteY2" fmla="*/ 2134158 h 2134158"/>
              <a:gd name="connsiteX3" fmla="*/ 0 w 2134158"/>
              <a:gd name="connsiteY3" fmla="*/ 1067079 h 2134158"/>
              <a:gd name="connsiteX4" fmla="*/ 1067079 w 2134158"/>
              <a:gd name="connsiteY4" fmla="*/ 0 h 21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158" h="2134158">
                <a:moveTo>
                  <a:pt x="1067079" y="0"/>
                </a:moveTo>
                <a:cubicBezTo>
                  <a:pt x="1656410" y="0"/>
                  <a:pt x="2134158" y="477748"/>
                  <a:pt x="2134158" y="1067079"/>
                </a:cubicBezTo>
                <a:cubicBezTo>
                  <a:pt x="2134158" y="1656410"/>
                  <a:pt x="1656410" y="2134158"/>
                  <a:pt x="1067079" y="2134158"/>
                </a:cubicBezTo>
                <a:cubicBezTo>
                  <a:pt x="477748" y="2134158"/>
                  <a:pt x="0" y="1656410"/>
                  <a:pt x="0" y="1067079"/>
                </a:cubicBezTo>
                <a:cubicBezTo>
                  <a:pt x="0" y="477748"/>
                  <a:pt x="477748" y="0"/>
                  <a:pt x="10670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7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772644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5392898" cy="51434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7647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BODY_1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6">
            <a:extLst>
              <a:ext uri="{FF2B5EF4-FFF2-40B4-BE49-F238E27FC236}">
                <a16:creationId xmlns:a16="http://schemas.microsoft.com/office/drawing/2014/main" id="{04A6161C-CD42-4E60-ACB7-AECB78BC6A52}"/>
              </a:ext>
            </a:extLst>
          </p:cNvPr>
          <p:cNvSpPr/>
          <p:nvPr/>
        </p:nvSpPr>
        <p:spPr>
          <a:xfrm>
            <a:off x="0" y="-128"/>
            <a:ext cx="4579799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61;p6">
            <a:extLst>
              <a:ext uri="{FF2B5EF4-FFF2-40B4-BE49-F238E27FC236}">
                <a16:creationId xmlns:a16="http://schemas.microsoft.com/office/drawing/2014/main" id="{14B7859B-86BB-48BC-91EE-E944E2570B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63177"/>
            <a:ext cx="3599700" cy="8573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15" name="Google Shape;162;p6">
            <a:extLst>
              <a:ext uri="{FF2B5EF4-FFF2-40B4-BE49-F238E27FC236}">
                <a16:creationId xmlns:a16="http://schemas.microsoft.com/office/drawing/2014/main" id="{0CCA1181-CAA2-4E9C-88CD-1487B74E08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28750"/>
            <a:ext cx="3599700" cy="3170398"/>
          </a:xfrm>
        </p:spPr>
        <p:txBody>
          <a:bodyPr/>
          <a:lstStyle>
            <a:lvl1pPr indent="-381003">
              <a:buSzPts val="2400"/>
              <a:defRPr sz="2400"/>
            </a:lvl1pPr>
          </a:lstStyle>
          <a:p>
            <a:pPr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11497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7">
            <a:extLst>
              <a:ext uri="{FF2B5EF4-FFF2-40B4-BE49-F238E27FC236}">
                <a16:creationId xmlns:a16="http://schemas.microsoft.com/office/drawing/2014/main" id="{794D1084-CB4F-453E-996A-F92A3DD0F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7"/>
            <a:ext cx="6405600" cy="8573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86;p7">
            <a:extLst>
              <a:ext uri="{FF2B5EF4-FFF2-40B4-BE49-F238E27FC236}">
                <a16:creationId xmlns:a16="http://schemas.microsoft.com/office/drawing/2014/main" id="{E9FC4598-86B4-4B0F-99DE-8B35F97D7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30048"/>
            <a:ext cx="3167701" cy="3238795"/>
          </a:xfrm>
        </p:spPr>
        <p:txBody>
          <a:bodyPr/>
          <a:lstStyle>
            <a:lvl1pPr indent="-368302">
              <a:buSzPts val="2200"/>
              <a:defRPr sz="2200"/>
            </a:lvl1pPr>
          </a:lstStyle>
          <a:p>
            <a:pPr lvl="0"/>
            <a:endParaRPr lang="es-PE"/>
          </a:p>
        </p:txBody>
      </p:sp>
      <p:sp>
        <p:nvSpPr>
          <p:cNvPr id="4" name="Google Shape;187;p7">
            <a:extLst>
              <a:ext uri="{FF2B5EF4-FFF2-40B4-BE49-F238E27FC236}">
                <a16:creationId xmlns:a16="http://schemas.microsoft.com/office/drawing/2014/main" id="{EA0BD517-3039-4828-B907-C39821FAD0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15599" y="1430048"/>
            <a:ext cx="3167701" cy="3238795"/>
          </a:xfrm>
        </p:spPr>
        <p:txBody>
          <a:bodyPr/>
          <a:lstStyle>
            <a:lvl1pPr indent="-368302">
              <a:buSzPts val="2200"/>
              <a:defRPr sz="2200"/>
            </a:lvl1pPr>
          </a:lstStyle>
          <a:p>
            <a:pPr lvl="0"/>
            <a:endParaRPr lang="es-PE"/>
          </a:p>
        </p:txBody>
      </p:sp>
      <p:grpSp>
        <p:nvGrpSpPr>
          <p:cNvPr id="10" name="Grupo 32">
            <a:extLst>
              <a:ext uri="{FF2B5EF4-FFF2-40B4-BE49-F238E27FC236}">
                <a16:creationId xmlns:a16="http://schemas.microsoft.com/office/drawing/2014/main" id="{4D220F01-28DF-4029-98FF-319D98CF3486}"/>
              </a:ext>
            </a:extLst>
          </p:cNvPr>
          <p:cNvGrpSpPr/>
          <p:nvPr userDrawn="1"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1" name="Diagrama de flujo: retraso 33">
              <a:extLst>
                <a:ext uri="{FF2B5EF4-FFF2-40B4-BE49-F238E27FC236}">
                  <a16:creationId xmlns:a16="http://schemas.microsoft.com/office/drawing/2014/main" id="{13080066-7419-4C13-9AA3-5F6F5C2B3FE3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2" name="Rectángulo 34">
              <a:extLst>
                <a:ext uri="{FF2B5EF4-FFF2-40B4-BE49-F238E27FC236}">
                  <a16:creationId xmlns:a16="http://schemas.microsoft.com/office/drawing/2014/main" id="{07F56940-3EFE-4EC5-B2AC-9CB3FCD778CF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605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1;p8">
            <a:extLst>
              <a:ext uri="{FF2B5EF4-FFF2-40B4-BE49-F238E27FC236}">
                <a16:creationId xmlns:a16="http://schemas.microsoft.com/office/drawing/2014/main" id="{E37ECBAA-AC82-4088-B840-1307A79EB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7"/>
            <a:ext cx="6288301" cy="8573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12;p8">
            <a:extLst>
              <a:ext uri="{FF2B5EF4-FFF2-40B4-BE49-F238E27FC236}">
                <a16:creationId xmlns:a16="http://schemas.microsoft.com/office/drawing/2014/main" id="{D1831782-3DE6-4884-9E0F-C727A0E55A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40500"/>
            <a:ext cx="2026804" cy="3228600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5" name="Google Shape;213;p8">
            <a:extLst>
              <a:ext uri="{FF2B5EF4-FFF2-40B4-BE49-F238E27FC236}">
                <a16:creationId xmlns:a16="http://schemas.microsoft.com/office/drawing/2014/main" id="{1F55A15B-B3A8-4D27-89E0-63D094B1B13F}"/>
              </a:ext>
            </a:extLst>
          </p:cNvPr>
          <p:cNvSpPr txBox="1">
            <a:spLocks noGrp="1"/>
          </p:cNvSpPr>
          <p:nvPr>
            <p:ph type="body" idx="9"/>
          </p:nvPr>
        </p:nvSpPr>
        <p:spPr>
          <a:xfrm>
            <a:off x="2587880" y="1440500"/>
            <a:ext cx="2026804" cy="3228600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6" name="Google Shape;214;p8">
            <a:extLst>
              <a:ext uri="{FF2B5EF4-FFF2-40B4-BE49-F238E27FC236}">
                <a16:creationId xmlns:a16="http://schemas.microsoft.com/office/drawing/2014/main" id="{DA92EAB0-3848-402D-A96C-B534BB502ADC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18550" y="1440500"/>
            <a:ext cx="2026804" cy="3228600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7" name="Google Shape;215;p8">
            <a:extLst>
              <a:ext uri="{FF2B5EF4-FFF2-40B4-BE49-F238E27FC236}">
                <a16:creationId xmlns:a16="http://schemas.microsoft.com/office/drawing/2014/main" id="{EF735BD2-F561-40C0-883D-2BA2FABC5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674D7-8A00-4EB5-A7E0-C4F5356EB7F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10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;p9">
            <a:extLst>
              <a:ext uri="{FF2B5EF4-FFF2-40B4-BE49-F238E27FC236}">
                <a16:creationId xmlns:a16="http://schemas.microsoft.com/office/drawing/2014/main" id="{81187E7C-A044-43AE-BBF3-0BF6A111D0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rupo 26">
            <a:extLst>
              <a:ext uri="{FF2B5EF4-FFF2-40B4-BE49-F238E27FC236}">
                <a16:creationId xmlns:a16="http://schemas.microsoft.com/office/drawing/2014/main" id="{3FC8191F-34B3-4D03-9F80-D9486A8B9AF8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00B050"/>
          </a:solidFill>
        </p:grpSpPr>
        <p:sp>
          <p:nvSpPr>
            <p:cNvPr id="4" name="Diagrama de flujo: retraso 27">
              <a:extLst>
                <a:ext uri="{FF2B5EF4-FFF2-40B4-BE49-F238E27FC236}">
                  <a16:creationId xmlns:a16="http://schemas.microsoft.com/office/drawing/2014/main" id="{FAB57230-7B74-4363-8228-0A6FDE94567F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" name="Rectángulo 28">
              <a:extLst>
                <a:ext uri="{FF2B5EF4-FFF2-40B4-BE49-F238E27FC236}">
                  <a16:creationId xmlns:a16="http://schemas.microsoft.com/office/drawing/2014/main" id="{92FE33E4-BD94-4F99-960B-CE99FA0A4003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" name="Diagrama de flujo: retraso 29">
              <a:extLst>
                <a:ext uri="{FF2B5EF4-FFF2-40B4-BE49-F238E27FC236}">
                  <a16:creationId xmlns:a16="http://schemas.microsoft.com/office/drawing/2014/main" id="{BEFC2309-6B01-4D59-A8C4-56B4938D8A36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175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;p9">
            <a:extLst>
              <a:ext uri="{FF2B5EF4-FFF2-40B4-BE49-F238E27FC236}">
                <a16:creationId xmlns:a16="http://schemas.microsoft.com/office/drawing/2014/main" id="{D73AE56B-871C-4F76-83D8-85CA20A0B6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18;p9">
            <a:extLst>
              <a:ext uri="{FF2B5EF4-FFF2-40B4-BE49-F238E27FC236}">
                <a16:creationId xmlns:a16="http://schemas.microsoft.com/office/drawing/2014/main" id="{C1BC6575-ABCD-467F-B696-9581A2058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F9BA2-7EFF-47A9-B16C-EA4C8EA9EC8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68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6">
            <a:extLst>
              <a:ext uri="{FF2B5EF4-FFF2-40B4-BE49-F238E27FC236}">
                <a16:creationId xmlns:a16="http://schemas.microsoft.com/office/drawing/2014/main" id="{ED840B41-03DB-4F83-97C4-CDF08F147A3B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00B050"/>
          </a:solidFill>
        </p:grpSpPr>
        <p:sp>
          <p:nvSpPr>
            <p:cNvPr id="5" name="Diagrama de flujo: retraso 27">
              <a:extLst>
                <a:ext uri="{FF2B5EF4-FFF2-40B4-BE49-F238E27FC236}">
                  <a16:creationId xmlns:a16="http://schemas.microsoft.com/office/drawing/2014/main" id="{62ACD5E4-8B98-4CCA-9818-D8C1EB4A5706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" name="Rectángulo 28">
              <a:extLst>
                <a:ext uri="{FF2B5EF4-FFF2-40B4-BE49-F238E27FC236}">
                  <a16:creationId xmlns:a16="http://schemas.microsoft.com/office/drawing/2014/main" id="{F1BDD311-2738-4D92-B08D-60628D7A077C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Diagrama de flujo: retraso 29">
              <a:extLst>
                <a:ext uri="{FF2B5EF4-FFF2-40B4-BE49-F238E27FC236}">
                  <a16:creationId xmlns:a16="http://schemas.microsoft.com/office/drawing/2014/main" id="{ACAC36D8-5515-4AD6-87FA-94901372A709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0782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828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542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4DC90D4-CEDB-4930-8FBE-7850894F5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7"/>
            <a:ext cx="5984702" cy="85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0A43AF3E-A69A-4776-8EEB-E3AE7C5B7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2" cy="3170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59E4711-2E37-4C57-9913-3AD5BF727B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56781" y="4749850"/>
            <a:ext cx="548704" cy="39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300" b="0" i="0" u="none" strike="noStrike" kern="0" cap="none" spc="0" baseline="0">
                <a:solidFill>
                  <a:srgbClr val="65677F"/>
                </a:solidFill>
                <a:uFillTx/>
                <a:latin typeface="Chivo Light"/>
                <a:ea typeface="Chivo Light"/>
                <a:cs typeface="Chivo Light"/>
              </a:defRPr>
            </a:lvl1pPr>
          </a:lstStyle>
          <a:p>
            <a:pPr lvl="0"/>
            <a:fld id="{639272FD-6457-4CE1-81BC-E9906842143B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0" r:id="rId8"/>
    <p:sldLayoutId id="2147483659" r:id="rId9"/>
    <p:sldLayoutId id="2147483660" r:id="rId10"/>
    <p:sldLayoutId id="2147483666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69" r:id="rId17"/>
  </p:sldLayoutIdLst>
  <p:transition>
    <p:fade thruBlk="1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3000" b="0" i="0" u="none" strike="noStrike" kern="0" cap="none" spc="0" baseline="0">
          <a:solidFill>
            <a:srgbClr val="65677F"/>
          </a:solidFill>
          <a:uFillTx/>
          <a:latin typeface="Shadows Into Light Two"/>
          <a:ea typeface="Shadows Into Light Two"/>
          <a:cs typeface="Shadows Into Light Two"/>
        </a:defRPr>
      </a:lvl1pPr>
    </p:titleStyle>
    <p:bodyStyle>
      <a:lvl1pPr marL="457200" marR="0" lvl="0" indent="-393704" algn="l" defTabSz="914400" rtl="0" fontAlgn="auto" hangingPunct="1">
        <a:lnSpc>
          <a:spcPct val="100000"/>
        </a:lnSpc>
        <a:spcBef>
          <a:spcPts val="600"/>
        </a:spcBef>
        <a:spcAft>
          <a:spcPct val="0"/>
        </a:spcAft>
        <a:buClr>
          <a:srgbClr val="FFA105"/>
        </a:buClr>
        <a:buSzPts val="2600"/>
        <a:buFont typeface="Chivo Light"/>
        <a:buChar char="༝"/>
        <a:defRPr lang="es-PE" sz="2600" b="0" i="0" u="none" strike="noStrike" kern="0" cap="none" spc="0" baseline="0">
          <a:solidFill>
            <a:srgbClr val="65677F"/>
          </a:solidFill>
          <a:uFillTx/>
          <a:latin typeface="Chivo Light"/>
          <a:ea typeface="Chivo Light"/>
          <a:cs typeface="Chivo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02ACBED-003E-4097-8B2F-09B0895F2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26466"/>
            <a:ext cx="9144001" cy="5192704"/>
          </a:xfrm>
          <a:prstGeom prst="rect">
            <a:avLst/>
          </a:prstGeom>
        </p:spPr>
      </p:pic>
      <p:sp>
        <p:nvSpPr>
          <p:cNvPr id="20" name="Flecha: cheurón 19">
            <a:extLst>
              <a:ext uri="{FF2B5EF4-FFF2-40B4-BE49-F238E27FC236}">
                <a16:creationId xmlns:a16="http://schemas.microsoft.com/office/drawing/2014/main" id="{734BC4C6-5E6F-4B30-A404-D69E8B1E0048}"/>
              </a:ext>
            </a:extLst>
          </p:cNvPr>
          <p:cNvSpPr/>
          <p:nvPr/>
        </p:nvSpPr>
        <p:spPr>
          <a:xfrm>
            <a:off x="0" y="1"/>
            <a:ext cx="4005326" cy="516623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E0C45AE4-8D5F-422C-8234-FEC508F1B37E}"/>
              </a:ext>
            </a:extLst>
          </p:cNvPr>
          <p:cNvSpPr/>
          <p:nvPr/>
        </p:nvSpPr>
        <p:spPr>
          <a:xfrm>
            <a:off x="4805814" y="3480352"/>
            <a:ext cx="3323521" cy="5232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 dirty="0">
                <a:solidFill>
                  <a:srgbClr val="FF0000"/>
                </a:solidFill>
                <a:uFillTx/>
                <a:latin typeface="Arial Black" panose="020B0A04020102020204" pitchFamily="34" charset="0"/>
                <a:ea typeface="Arial"/>
                <a:cs typeface="Arial"/>
              </a:rPr>
              <a:t>Free Template</a:t>
            </a:r>
            <a:endParaRPr lang="es-PE" sz="2800" b="1" i="0" u="none" strike="noStrike" kern="0" cap="none" spc="0" baseline="0" dirty="0">
              <a:solidFill>
                <a:srgbClr val="FF0000"/>
              </a:solidFill>
              <a:uFillTx/>
              <a:latin typeface="Arial Black" panose="020B0A04020102020204" pitchFamily="34" charset="0"/>
              <a:ea typeface="Arial"/>
              <a:cs typeface="Arial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D7B4C96-215A-4272-9658-36484DF556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46408" y="2349337"/>
            <a:ext cx="4274078" cy="1202015"/>
          </a:xfrm>
          <a:solidFill>
            <a:srgbClr val="FFC000"/>
          </a:solidFill>
        </p:spPr>
        <p:txBody>
          <a:bodyPr/>
          <a:lstStyle/>
          <a:p>
            <a:pPr lvl="0" algn="ctr"/>
            <a:r>
              <a:rPr lang="es-PE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INDEPENDENCE OF LITHUANIA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AF7588-BEA2-4A1E-AF5D-1A63D207BE23}"/>
              </a:ext>
            </a:extLst>
          </p:cNvPr>
          <p:cNvSpPr/>
          <p:nvPr/>
        </p:nvSpPr>
        <p:spPr>
          <a:xfrm>
            <a:off x="4729321" y="3963356"/>
            <a:ext cx="3440393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uFillTx/>
                <a:latin typeface="Arial"/>
                <a:ea typeface="Arial"/>
                <a:cs typeface="Arial"/>
              </a:rPr>
              <a:t>Your audience will listen to you or read the content, but won’t do both. 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FAE3C3CD-147F-4092-AC65-8938CF94FFE4}"/>
              </a:ext>
            </a:extLst>
          </p:cNvPr>
          <p:cNvSpPr txBox="1"/>
          <p:nvPr/>
        </p:nvSpPr>
        <p:spPr>
          <a:xfrm>
            <a:off x="5603947" y="1980005"/>
            <a:ext cx="167385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FB38EA10-6824-4E95-A89F-B3B5D7699225}"/>
              </a:ext>
            </a:extLst>
          </p:cNvPr>
          <p:cNvGrpSpPr/>
          <p:nvPr/>
        </p:nvGrpSpPr>
        <p:grpSpPr>
          <a:xfrm>
            <a:off x="5841952" y="742383"/>
            <a:ext cx="1192651" cy="1192651"/>
            <a:chOff x="8322064" y="96752"/>
            <a:chExt cx="766980" cy="766980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ACF80493-00A4-42C1-ADDF-AAE6E3455145}"/>
                </a:ext>
              </a:extLst>
            </p:cNvPr>
            <p:cNvSpPr/>
            <p:nvPr/>
          </p:nvSpPr>
          <p:spPr>
            <a:xfrm>
              <a:off x="8322064" y="96752"/>
              <a:ext cx="766980" cy="7669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EB8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55BA73FB-4878-4715-AE42-B726BDBAF721}"/>
                </a:ext>
              </a:extLst>
            </p:cNvPr>
            <p:cNvSpPr/>
            <p:nvPr/>
          </p:nvSpPr>
          <p:spPr>
            <a:xfrm>
              <a:off x="8420737" y="190963"/>
              <a:ext cx="597789" cy="5785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B424A20-922D-4EAF-B2BD-109C5F773073}"/>
              </a:ext>
            </a:extLst>
          </p:cNvPr>
          <p:cNvSpPr/>
          <p:nvPr/>
        </p:nvSpPr>
        <p:spPr>
          <a:xfrm>
            <a:off x="8665541" y="0"/>
            <a:ext cx="478459" cy="5138672"/>
          </a:xfrm>
          <a:custGeom>
            <a:avLst/>
            <a:gdLst>
              <a:gd name="connsiteX0" fmla="*/ 3458817 w 3458817"/>
              <a:gd name="connsiteY0" fmla="*/ 0 h 5138672"/>
              <a:gd name="connsiteX1" fmla="*/ 3458817 w 3458817"/>
              <a:gd name="connsiteY1" fmla="*/ 5138672 h 5138672"/>
              <a:gd name="connsiteX2" fmla="*/ 0 w 3458817"/>
              <a:gd name="connsiteY2" fmla="*/ 2569336 h 5138672"/>
              <a:gd name="connsiteX3" fmla="*/ 3458817 w 3458817"/>
              <a:gd name="connsiteY3" fmla="*/ 0 h 51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817" h="5138672">
                <a:moveTo>
                  <a:pt x="3458817" y="0"/>
                </a:moveTo>
                <a:lnTo>
                  <a:pt x="3458817" y="5138672"/>
                </a:lnTo>
                <a:lnTo>
                  <a:pt x="0" y="2569336"/>
                </a:lnTo>
                <a:lnTo>
                  <a:pt x="345881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4CA606B-3A4C-445F-9D2E-9EB29364CE01}"/>
              </a:ext>
            </a:extLst>
          </p:cNvPr>
          <p:cNvSpPr/>
          <p:nvPr/>
        </p:nvSpPr>
        <p:spPr>
          <a:xfrm rot="5400000">
            <a:off x="6267969" y="2357671"/>
            <a:ext cx="478459" cy="5138672"/>
          </a:xfrm>
          <a:custGeom>
            <a:avLst/>
            <a:gdLst>
              <a:gd name="connsiteX0" fmla="*/ 3458817 w 3458817"/>
              <a:gd name="connsiteY0" fmla="*/ 0 h 5138672"/>
              <a:gd name="connsiteX1" fmla="*/ 3458817 w 3458817"/>
              <a:gd name="connsiteY1" fmla="*/ 5138672 h 5138672"/>
              <a:gd name="connsiteX2" fmla="*/ 0 w 3458817"/>
              <a:gd name="connsiteY2" fmla="*/ 2569336 h 5138672"/>
              <a:gd name="connsiteX3" fmla="*/ 3458817 w 3458817"/>
              <a:gd name="connsiteY3" fmla="*/ 0 h 51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817" h="5138672">
                <a:moveTo>
                  <a:pt x="3458817" y="0"/>
                </a:moveTo>
                <a:lnTo>
                  <a:pt x="3458817" y="5138672"/>
                </a:lnTo>
                <a:lnTo>
                  <a:pt x="0" y="2569336"/>
                </a:lnTo>
                <a:lnTo>
                  <a:pt x="345881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7F36A595-F7E4-4F68-95B4-CE8B86D9EB33}"/>
              </a:ext>
            </a:extLst>
          </p:cNvPr>
          <p:cNvSpPr/>
          <p:nvPr/>
        </p:nvSpPr>
        <p:spPr>
          <a:xfrm rot="16200000">
            <a:off x="6335434" y="-2356572"/>
            <a:ext cx="478459" cy="5138672"/>
          </a:xfrm>
          <a:custGeom>
            <a:avLst/>
            <a:gdLst>
              <a:gd name="connsiteX0" fmla="*/ 3458817 w 3458817"/>
              <a:gd name="connsiteY0" fmla="*/ 0 h 5138672"/>
              <a:gd name="connsiteX1" fmla="*/ 3458817 w 3458817"/>
              <a:gd name="connsiteY1" fmla="*/ 5138672 h 5138672"/>
              <a:gd name="connsiteX2" fmla="*/ 0 w 3458817"/>
              <a:gd name="connsiteY2" fmla="*/ 2569336 h 5138672"/>
              <a:gd name="connsiteX3" fmla="*/ 3458817 w 3458817"/>
              <a:gd name="connsiteY3" fmla="*/ 0 h 51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817" h="5138672">
                <a:moveTo>
                  <a:pt x="3458817" y="0"/>
                </a:moveTo>
                <a:lnTo>
                  <a:pt x="3458817" y="5138672"/>
                </a:lnTo>
                <a:lnTo>
                  <a:pt x="0" y="2569336"/>
                </a:lnTo>
                <a:lnTo>
                  <a:pt x="345881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7E1F5-1718-48C6-95D8-BACE8C102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0" y="1599071"/>
            <a:ext cx="3751730" cy="3567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22">
            <a:extLst>
              <a:ext uri="{FF2B5EF4-FFF2-40B4-BE49-F238E27FC236}">
                <a16:creationId xmlns:a16="http://schemas.microsoft.com/office/drawing/2014/main" id="{2002DAA9-026F-4C1A-AD88-8013CAF83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4299" y="312820"/>
            <a:ext cx="5406887" cy="857396"/>
          </a:xfrm>
        </p:spPr>
        <p:txBody>
          <a:bodyPr anchorCtr="1"/>
          <a:lstStyle/>
          <a:p>
            <a:pPr lvl="0" algn="ctr"/>
            <a:r>
              <a:rPr lang="en-US" sz="4000" b="1" dirty="0">
                <a:solidFill>
                  <a:srgbClr val="FFA100"/>
                </a:solidFill>
              </a:rPr>
              <a:t>In two or three columns</a:t>
            </a:r>
          </a:p>
        </p:txBody>
      </p:sp>
      <p:sp>
        <p:nvSpPr>
          <p:cNvPr id="3" name="Google Shape;396;p22">
            <a:extLst>
              <a:ext uri="{FF2B5EF4-FFF2-40B4-BE49-F238E27FC236}">
                <a16:creationId xmlns:a16="http://schemas.microsoft.com/office/drawing/2014/main" id="{EC8D199B-0EF3-4F3B-BBE9-FCBC3E832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04299" y="1353853"/>
            <a:ext cx="3167701" cy="235273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Yellow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4" name="Google Shape;397;p22">
            <a:extLst>
              <a:ext uri="{FF2B5EF4-FFF2-40B4-BE49-F238E27FC236}">
                <a16:creationId xmlns:a16="http://schemas.microsoft.com/office/drawing/2014/main" id="{FAD9E3DE-D29A-4D7C-9A4E-EAC0C2ECAC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50095" y="1353852"/>
            <a:ext cx="3167701" cy="235273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Blue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Is the </a:t>
            </a:r>
            <a:r>
              <a:rPr lang="en-US" dirty="0" err="1">
                <a:solidFill>
                  <a:srgbClr val="000000"/>
                </a:solidFill>
              </a:rPr>
              <a:t>colour</a:t>
            </a:r>
            <a:r>
              <a:rPr lang="en-US" dirty="0">
                <a:solidFill>
                  <a:srgbClr val="000000"/>
                </a:solidFill>
              </a:rPr>
              <a:t> of the clear sky and the deep sea. It is located between violet and green on the optical spectrum.</a:t>
            </a:r>
          </a:p>
        </p:txBody>
      </p:sp>
      <p:sp>
        <p:nvSpPr>
          <p:cNvPr id="5" name="직사각형 8">
            <a:extLst>
              <a:ext uri="{FF2B5EF4-FFF2-40B4-BE49-F238E27FC236}">
                <a16:creationId xmlns:a16="http://schemas.microsoft.com/office/drawing/2014/main" id="{BE99F630-B5A1-44C4-B26A-3CA49F5D290B}"/>
              </a:ext>
            </a:extLst>
          </p:cNvPr>
          <p:cNvSpPr/>
          <p:nvPr/>
        </p:nvSpPr>
        <p:spPr>
          <a:xfrm>
            <a:off x="0" y="936171"/>
            <a:ext cx="468090" cy="46809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직사각형 12">
            <a:extLst>
              <a:ext uri="{FF2B5EF4-FFF2-40B4-BE49-F238E27FC236}">
                <a16:creationId xmlns:a16="http://schemas.microsoft.com/office/drawing/2014/main" id="{4D32F1C3-37BD-4D8C-8782-A8FC80FE7C25}"/>
              </a:ext>
            </a:extLst>
          </p:cNvPr>
          <p:cNvSpPr/>
          <p:nvPr/>
        </p:nvSpPr>
        <p:spPr>
          <a:xfrm>
            <a:off x="8534396" y="3782781"/>
            <a:ext cx="308811" cy="1360718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703841-DD01-4568-96B4-019EA17F2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6" r="61618"/>
          <a:stretch/>
        </p:blipFill>
        <p:spPr>
          <a:xfrm>
            <a:off x="1395132" y="4152584"/>
            <a:ext cx="6353735" cy="8573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085D3DC-168A-47FF-827A-3793F84B3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351938" y="-31865"/>
            <a:ext cx="694986" cy="1149650"/>
          </a:xfrm>
          <a:prstGeom prst="rect">
            <a:avLst/>
          </a:prstGeom>
        </p:spPr>
      </p:pic>
      <p:grpSp>
        <p:nvGrpSpPr>
          <p:cNvPr id="11" name="Grupo 32">
            <a:extLst>
              <a:ext uri="{FF2B5EF4-FFF2-40B4-BE49-F238E27FC236}">
                <a16:creationId xmlns:a16="http://schemas.microsoft.com/office/drawing/2014/main" id="{119CA113-26A8-4750-A510-7FF304072DA0}"/>
              </a:ext>
            </a:extLst>
          </p:cNvPr>
          <p:cNvGrpSpPr/>
          <p:nvPr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2" name="Diagrama de flujo: retraso 33">
              <a:extLst>
                <a:ext uri="{FF2B5EF4-FFF2-40B4-BE49-F238E27FC236}">
                  <a16:creationId xmlns:a16="http://schemas.microsoft.com/office/drawing/2014/main" id="{BB2E5E86-9529-42E7-9AD6-53C7A6A8D985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3" name="Rectángulo 34">
              <a:extLst>
                <a:ext uri="{FF2B5EF4-FFF2-40B4-BE49-F238E27FC236}">
                  <a16:creationId xmlns:a16="http://schemas.microsoft.com/office/drawing/2014/main" id="{0206B706-80A0-4D79-9C70-0622F092B9F7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conector fuera de página 6">
            <a:extLst>
              <a:ext uri="{FF2B5EF4-FFF2-40B4-BE49-F238E27FC236}">
                <a16:creationId xmlns:a16="http://schemas.microsoft.com/office/drawing/2014/main" id="{7BA3BD8D-BB9D-47D1-9189-E3E6CB0183FC}"/>
              </a:ext>
            </a:extLst>
          </p:cNvPr>
          <p:cNvSpPr/>
          <p:nvPr/>
        </p:nvSpPr>
        <p:spPr>
          <a:xfrm>
            <a:off x="5546558" y="0"/>
            <a:ext cx="3109329" cy="4313583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13A234A-76AE-41F4-A556-4B4D47682436}"/>
              </a:ext>
            </a:extLst>
          </p:cNvPr>
          <p:cNvSpPr txBox="1"/>
          <p:nvPr/>
        </p:nvSpPr>
        <p:spPr>
          <a:xfrm>
            <a:off x="488113" y="491003"/>
            <a:ext cx="4696836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Clean Text Slide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Presentation</a:t>
            </a:r>
            <a:endParaRPr lang="en-US" sz="4400" b="1" i="0" u="none" strike="noStrike" kern="0" cap="none" spc="0" baseline="0" dirty="0">
              <a:solidFill>
                <a:srgbClr val="00B05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7EC96CE-683A-41F0-B2E4-04728FC2E621}"/>
              </a:ext>
            </a:extLst>
          </p:cNvPr>
          <p:cNvSpPr txBox="1"/>
          <p:nvPr/>
        </p:nvSpPr>
        <p:spPr>
          <a:xfrm>
            <a:off x="534553" y="3729167"/>
            <a:ext cx="392311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0" u="none" strike="noStrike" kern="0" cap="none" spc="0" baseline="0" dirty="0"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Google Shape;395;p22">
            <a:extLst>
              <a:ext uri="{FF2B5EF4-FFF2-40B4-BE49-F238E27FC236}">
                <a16:creationId xmlns:a16="http://schemas.microsoft.com/office/drawing/2014/main" id="{84A494DA-2D2A-466F-9C2B-E231937C1440}"/>
              </a:ext>
            </a:extLst>
          </p:cNvPr>
          <p:cNvSpPr txBox="1"/>
          <p:nvPr/>
        </p:nvSpPr>
        <p:spPr>
          <a:xfrm>
            <a:off x="381837" y="2623358"/>
            <a:ext cx="2985746" cy="857396"/>
          </a:xfrm>
          <a:prstGeom prst="rect">
            <a:avLst/>
          </a:prstGeom>
        </p:spPr>
        <p:txBody>
          <a:bodyPr anchorCtr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3000" b="0" i="0" u="none" strike="noStrike" kern="0" cap="none" spc="0" baseline="0">
                <a:solidFill>
                  <a:srgbClr val="65677F"/>
                </a:solidFill>
                <a:uFillTx/>
                <a:latin typeface="Shadows Into Light Two"/>
                <a:ea typeface="Shadows Into Light Two"/>
                <a:cs typeface="Shadows Into Light Two"/>
              </a:defRPr>
            </a:lvl1pPr>
          </a:lstStyle>
          <a:p>
            <a:r>
              <a:rPr lang="en-US" sz="3200" b="1" dirty="0">
                <a:solidFill>
                  <a:srgbClr val="FFA100"/>
                </a:solidFill>
              </a:rPr>
              <a:t>In two or three columns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552A2DF-5DB2-4535-993D-EE4A6A16645F}"/>
              </a:ext>
            </a:extLst>
          </p:cNvPr>
          <p:cNvSpPr/>
          <p:nvPr/>
        </p:nvSpPr>
        <p:spPr>
          <a:xfrm>
            <a:off x="172122" y="172122"/>
            <a:ext cx="8745967" cy="4754880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171D73-0A34-4411-8B70-5BBC369C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09" y="2020098"/>
            <a:ext cx="4033737" cy="31301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grama de flujo: conector fuera de página 31">
            <a:extLst>
              <a:ext uri="{FF2B5EF4-FFF2-40B4-BE49-F238E27FC236}">
                <a16:creationId xmlns:a16="http://schemas.microsoft.com/office/drawing/2014/main" id="{ADC8D6E8-19C3-43F2-82D0-49095E51D097}"/>
              </a:ext>
            </a:extLst>
          </p:cNvPr>
          <p:cNvSpPr/>
          <p:nvPr/>
        </p:nvSpPr>
        <p:spPr>
          <a:xfrm rot="5400000">
            <a:off x="5284780" y="1284281"/>
            <a:ext cx="3342381" cy="4376057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404;p23">
            <a:extLst>
              <a:ext uri="{FF2B5EF4-FFF2-40B4-BE49-F238E27FC236}">
                <a16:creationId xmlns:a16="http://schemas.microsoft.com/office/drawing/2014/main" id="{0E251CE5-FE1C-444A-A98B-ED79ACE4B8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117" y="611806"/>
            <a:ext cx="3599700" cy="857396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A picture is worth a thousand words</a:t>
            </a:r>
          </a:p>
        </p:txBody>
      </p:sp>
      <p:sp>
        <p:nvSpPr>
          <p:cNvPr id="3" name="Google Shape;405;p23">
            <a:extLst>
              <a:ext uri="{FF2B5EF4-FFF2-40B4-BE49-F238E27FC236}">
                <a16:creationId xmlns:a16="http://schemas.microsoft.com/office/drawing/2014/main" id="{3E5417B2-FA0E-49C2-A65F-60EAA4BC9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117" y="3674299"/>
            <a:ext cx="3305809" cy="31703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400"/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7" name="Grupo 32">
            <a:extLst>
              <a:ext uri="{FF2B5EF4-FFF2-40B4-BE49-F238E27FC236}">
                <a16:creationId xmlns:a16="http://schemas.microsoft.com/office/drawing/2014/main" id="{FCE1BEBD-EBE3-47BA-BBC2-F2531D1705E6}"/>
              </a:ext>
            </a:extLst>
          </p:cNvPr>
          <p:cNvGrpSpPr/>
          <p:nvPr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8" name="Diagrama de flujo: retraso 33">
              <a:extLst>
                <a:ext uri="{FF2B5EF4-FFF2-40B4-BE49-F238E27FC236}">
                  <a16:creationId xmlns:a16="http://schemas.microsoft.com/office/drawing/2014/main" id="{41119FF1-E939-44D6-BD50-4F436F40B141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9" name="Rectángulo 34">
              <a:extLst>
                <a:ext uri="{FF2B5EF4-FFF2-40B4-BE49-F238E27FC236}">
                  <a16:creationId xmlns:a16="http://schemas.microsoft.com/office/drawing/2014/main" id="{B8D5EEB7-2DDA-4CDC-9B5C-F4D62216DF1B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10" name="Google Shape;340;p15">
            <a:extLst>
              <a:ext uri="{FF2B5EF4-FFF2-40B4-BE49-F238E27FC236}">
                <a16:creationId xmlns:a16="http://schemas.microsoft.com/office/drawing/2014/main" id="{4FF18CF2-CE65-4411-BECB-89D5C888BB14}"/>
              </a:ext>
            </a:extLst>
          </p:cNvPr>
          <p:cNvSpPr txBox="1">
            <a:spLocks/>
          </p:cNvSpPr>
          <p:nvPr/>
        </p:nvSpPr>
        <p:spPr>
          <a:xfrm>
            <a:off x="-435486" y="126963"/>
            <a:ext cx="6405600" cy="85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3000" b="0" i="0" u="none" strike="noStrike" kern="0" cap="none" spc="0" baseline="0">
                <a:solidFill>
                  <a:srgbClr val="65677F"/>
                </a:solidFill>
                <a:uFillTx/>
                <a:latin typeface="Shadows Into Light Two"/>
                <a:ea typeface="Shadows Into Light Two"/>
                <a:cs typeface="Shadows Into Light Two"/>
              </a:defRPr>
            </a:lvl1pPr>
          </a:lstStyle>
          <a:p>
            <a:pPr algn="ctr"/>
            <a:r>
              <a:rPr lang="en-US" sz="4400" b="1" u="sng" dirty="0">
                <a:solidFill>
                  <a:srgbClr val="FFA100"/>
                </a:solidFill>
              </a:rPr>
              <a:t>Instructions for use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B8ECBD-DFF4-4687-AD7F-3869E2BE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509" y="1569067"/>
            <a:ext cx="2058218" cy="20053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8A50552-FDA1-4797-9043-B583BA970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78" y="866084"/>
            <a:ext cx="6106863" cy="458014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4241B1D-B6A3-4AA9-AF1F-A2277B265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367557" y="-32651"/>
            <a:ext cx="694986" cy="1149650"/>
          </a:xfrm>
          <a:prstGeom prst="rect">
            <a:avLst/>
          </a:prstGeom>
        </p:spPr>
      </p:pic>
      <p:grpSp>
        <p:nvGrpSpPr>
          <p:cNvPr id="16" name="Grupo 32">
            <a:extLst>
              <a:ext uri="{FF2B5EF4-FFF2-40B4-BE49-F238E27FC236}">
                <a16:creationId xmlns:a16="http://schemas.microsoft.com/office/drawing/2014/main" id="{F51E1FA3-5C77-4D15-BFB5-FC06951297B6}"/>
              </a:ext>
            </a:extLst>
          </p:cNvPr>
          <p:cNvGrpSpPr/>
          <p:nvPr/>
        </p:nvGrpSpPr>
        <p:grpSpPr>
          <a:xfrm>
            <a:off x="8194419" y="276616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7" name="Diagrama de flujo: retraso 33">
              <a:extLst>
                <a:ext uri="{FF2B5EF4-FFF2-40B4-BE49-F238E27FC236}">
                  <a16:creationId xmlns:a16="http://schemas.microsoft.com/office/drawing/2014/main" id="{488744AD-5722-4871-9C2D-F13FBA2B61F6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8" name="Rectángulo 34">
              <a:extLst>
                <a:ext uri="{FF2B5EF4-FFF2-40B4-BE49-F238E27FC236}">
                  <a16:creationId xmlns:a16="http://schemas.microsoft.com/office/drawing/2014/main" id="{8356FDCF-72F1-4E85-85CA-B364ACBA4E36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98BC649E-1F1B-4A01-82F4-C64AA5E3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9" t="66187" r="29853"/>
          <a:stretch/>
        </p:blipFill>
        <p:spPr>
          <a:xfrm>
            <a:off x="3054459" y="1889977"/>
            <a:ext cx="3168194" cy="2348649"/>
          </a:xfrm>
          <a:prstGeom prst="rect">
            <a:avLst/>
          </a:prstGeom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825AFD2B-318E-402D-90B1-43F869FA3D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30" y="212396"/>
            <a:ext cx="6095637" cy="887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439;p26">
            <a:extLst>
              <a:ext uri="{FF2B5EF4-FFF2-40B4-BE49-F238E27FC236}">
                <a16:creationId xmlns:a16="http://schemas.microsoft.com/office/drawing/2014/main" id="{C67D5B7D-502D-4A54-9756-75ABF606DC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4075" y="143451"/>
            <a:ext cx="5984702" cy="857396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FFFFFF"/>
                </a:solidFill>
              </a:rPr>
              <a:t>And tables to compare data</a:t>
            </a:r>
          </a:p>
        </p:txBody>
      </p:sp>
      <p:grpSp>
        <p:nvGrpSpPr>
          <p:cNvPr id="5" name="Google Shape;4962;p44">
            <a:extLst>
              <a:ext uri="{FF2B5EF4-FFF2-40B4-BE49-F238E27FC236}">
                <a16:creationId xmlns:a16="http://schemas.microsoft.com/office/drawing/2014/main" id="{99408C73-9A6D-4F26-A497-1C7A24F45A32}"/>
              </a:ext>
            </a:extLst>
          </p:cNvPr>
          <p:cNvGrpSpPr/>
          <p:nvPr/>
        </p:nvGrpSpPr>
        <p:grpSpPr>
          <a:xfrm>
            <a:off x="1509930" y="1476893"/>
            <a:ext cx="1810795" cy="1041994"/>
            <a:chOff x="1509930" y="1476893"/>
            <a:chExt cx="1810795" cy="1041994"/>
          </a:xfrm>
        </p:grpSpPr>
        <p:sp>
          <p:nvSpPr>
            <p:cNvPr id="6" name="Google Shape;4963;p44">
              <a:extLst>
                <a:ext uri="{FF2B5EF4-FFF2-40B4-BE49-F238E27FC236}">
                  <a16:creationId xmlns:a16="http://schemas.microsoft.com/office/drawing/2014/main" id="{9DBEA843-368E-416A-9568-CE34FC61468D}"/>
                </a:ext>
              </a:extLst>
            </p:cNvPr>
            <p:cNvSpPr txBox="1"/>
            <p:nvPr/>
          </p:nvSpPr>
          <p:spPr>
            <a:xfrm>
              <a:off x="1509930" y="184489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Neptune</a:t>
              </a:r>
            </a:p>
          </p:txBody>
        </p:sp>
        <p:sp>
          <p:nvSpPr>
            <p:cNvPr id="7" name="Google Shape;4964;p44">
              <a:extLst>
                <a:ext uri="{FF2B5EF4-FFF2-40B4-BE49-F238E27FC236}">
                  <a16:creationId xmlns:a16="http://schemas.microsoft.com/office/drawing/2014/main" id="{1512F3EA-BC34-4125-BBEB-A00F9C86A697}"/>
                </a:ext>
              </a:extLst>
            </p:cNvPr>
            <p:cNvSpPr txBox="1"/>
            <p:nvPr/>
          </p:nvSpPr>
          <p:spPr>
            <a:xfrm>
              <a:off x="1509930" y="213668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  <p:sp>
          <p:nvSpPr>
            <p:cNvPr id="8" name="Google Shape;4965;p44">
              <a:extLst>
                <a:ext uri="{FF2B5EF4-FFF2-40B4-BE49-F238E27FC236}">
                  <a16:creationId xmlns:a16="http://schemas.microsoft.com/office/drawing/2014/main" id="{7D7914A7-423C-42A7-BAF1-899BB159B9D9}"/>
                </a:ext>
              </a:extLst>
            </p:cNvPr>
            <p:cNvSpPr txBox="1"/>
            <p:nvPr/>
          </p:nvSpPr>
          <p:spPr>
            <a:xfrm>
              <a:off x="1509930" y="1476893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20%</a:t>
              </a:r>
            </a:p>
          </p:txBody>
        </p:sp>
      </p:grpSp>
      <p:grpSp>
        <p:nvGrpSpPr>
          <p:cNvPr id="9" name="Google Shape;4966;p44">
            <a:extLst>
              <a:ext uri="{FF2B5EF4-FFF2-40B4-BE49-F238E27FC236}">
                <a16:creationId xmlns:a16="http://schemas.microsoft.com/office/drawing/2014/main" id="{A5D64156-92BB-49E3-A661-7C1BCE1C9F6F}"/>
              </a:ext>
            </a:extLst>
          </p:cNvPr>
          <p:cNvGrpSpPr/>
          <p:nvPr/>
        </p:nvGrpSpPr>
        <p:grpSpPr>
          <a:xfrm>
            <a:off x="1498589" y="3292987"/>
            <a:ext cx="1810795" cy="1042003"/>
            <a:chOff x="1509930" y="3822841"/>
            <a:chExt cx="1810795" cy="1042003"/>
          </a:xfrm>
        </p:grpSpPr>
        <p:sp>
          <p:nvSpPr>
            <p:cNvPr id="10" name="Google Shape;4967;p44">
              <a:extLst>
                <a:ext uri="{FF2B5EF4-FFF2-40B4-BE49-F238E27FC236}">
                  <a16:creationId xmlns:a16="http://schemas.microsoft.com/office/drawing/2014/main" id="{9BFE7A03-0F52-4807-BDC3-CFC877BD9BA1}"/>
                </a:ext>
              </a:extLst>
            </p:cNvPr>
            <p:cNvSpPr txBox="1"/>
            <p:nvPr/>
          </p:nvSpPr>
          <p:spPr>
            <a:xfrm>
              <a:off x="1509930" y="419084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Mars</a:t>
              </a:r>
            </a:p>
          </p:txBody>
        </p:sp>
        <p:sp>
          <p:nvSpPr>
            <p:cNvPr id="11" name="Google Shape;4968;p44">
              <a:extLst>
                <a:ext uri="{FF2B5EF4-FFF2-40B4-BE49-F238E27FC236}">
                  <a16:creationId xmlns:a16="http://schemas.microsoft.com/office/drawing/2014/main" id="{D6610DB6-52C0-4117-B74F-CC81C13C781B}"/>
                </a:ext>
              </a:extLst>
            </p:cNvPr>
            <p:cNvSpPr txBox="1"/>
            <p:nvPr/>
          </p:nvSpPr>
          <p:spPr>
            <a:xfrm>
              <a:off x="1509930" y="4482644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Despite being red, Mars is actually cold</a:t>
              </a:r>
            </a:p>
          </p:txBody>
        </p:sp>
        <p:sp>
          <p:nvSpPr>
            <p:cNvPr id="12" name="Google Shape;4969;p44">
              <a:extLst>
                <a:ext uri="{FF2B5EF4-FFF2-40B4-BE49-F238E27FC236}">
                  <a16:creationId xmlns:a16="http://schemas.microsoft.com/office/drawing/2014/main" id="{5C8AAC5B-69D3-4F94-9F62-FB37ABE19EC6}"/>
                </a:ext>
              </a:extLst>
            </p:cNvPr>
            <p:cNvSpPr txBox="1"/>
            <p:nvPr/>
          </p:nvSpPr>
          <p:spPr>
            <a:xfrm>
              <a:off x="1509930" y="3822841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35%</a:t>
              </a:r>
            </a:p>
          </p:txBody>
        </p:sp>
      </p:grpSp>
      <p:grpSp>
        <p:nvGrpSpPr>
          <p:cNvPr id="13" name="Google Shape;4970;p44">
            <a:extLst>
              <a:ext uri="{FF2B5EF4-FFF2-40B4-BE49-F238E27FC236}">
                <a16:creationId xmlns:a16="http://schemas.microsoft.com/office/drawing/2014/main" id="{0752CB9F-5EBA-457B-A38D-86733054DD05}"/>
              </a:ext>
            </a:extLst>
          </p:cNvPr>
          <p:cNvGrpSpPr/>
          <p:nvPr/>
        </p:nvGrpSpPr>
        <p:grpSpPr>
          <a:xfrm>
            <a:off x="5985698" y="1468041"/>
            <a:ext cx="1810805" cy="1042004"/>
            <a:chOff x="5985698" y="1468041"/>
            <a:chExt cx="1810805" cy="1042004"/>
          </a:xfrm>
        </p:grpSpPr>
        <p:sp>
          <p:nvSpPr>
            <p:cNvPr id="14" name="Google Shape;4971;p44">
              <a:extLst>
                <a:ext uri="{FF2B5EF4-FFF2-40B4-BE49-F238E27FC236}">
                  <a16:creationId xmlns:a16="http://schemas.microsoft.com/office/drawing/2014/main" id="{02F3452E-4291-48DD-B6E0-FFBD9E6FD1E5}"/>
                </a:ext>
              </a:extLst>
            </p:cNvPr>
            <p:cNvSpPr txBox="1"/>
            <p:nvPr/>
          </p:nvSpPr>
          <p:spPr>
            <a:xfrm>
              <a:off x="5985698" y="1836042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Mercury</a:t>
              </a:r>
            </a:p>
          </p:txBody>
        </p:sp>
        <p:sp>
          <p:nvSpPr>
            <p:cNvPr id="15" name="Google Shape;4972;p44">
              <a:extLst>
                <a:ext uri="{FF2B5EF4-FFF2-40B4-BE49-F238E27FC236}">
                  <a16:creationId xmlns:a16="http://schemas.microsoft.com/office/drawing/2014/main" id="{8BDC4DD3-75B5-4CFD-B4B7-DEFCEB18DE15}"/>
                </a:ext>
              </a:extLst>
            </p:cNvPr>
            <p:cNvSpPr txBox="1"/>
            <p:nvPr/>
          </p:nvSpPr>
          <p:spPr>
            <a:xfrm>
              <a:off x="5985698" y="2127845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  <p:sp>
          <p:nvSpPr>
            <p:cNvPr id="16" name="Google Shape;4973;p44">
              <a:extLst>
                <a:ext uri="{FF2B5EF4-FFF2-40B4-BE49-F238E27FC236}">
                  <a16:creationId xmlns:a16="http://schemas.microsoft.com/office/drawing/2014/main" id="{0264DA0A-E237-4EF7-8AB6-BE0500961D82}"/>
                </a:ext>
              </a:extLst>
            </p:cNvPr>
            <p:cNvSpPr txBox="1"/>
            <p:nvPr/>
          </p:nvSpPr>
          <p:spPr>
            <a:xfrm>
              <a:off x="6884499" y="1468041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30%</a:t>
              </a:r>
            </a:p>
          </p:txBody>
        </p:sp>
      </p:grpSp>
      <p:grpSp>
        <p:nvGrpSpPr>
          <p:cNvPr id="17" name="Google Shape;4974;p44">
            <a:extLst>
              <a:ext uri="{FF2B5EF4-FFF2-40B4-BE49-F238E27FC236}">
                <a16:creationId xmlns:a16="http://schemas.microsoft.com/office/drawing/2014/main" id="{1C90E887-C6B1-4A6B-9A51-6E1846B64E90}"/>
              </a:ext>
            </a:extLst>
          </p:cNvPr>
          <p:cNvGrpSpPr/>
          <p:nvPr/>
        </p:nvGrpSpPr>
        <p:grpSpPr>
          <a:xfrm>
            <a:off x="5971042" y="3284131"/>
            <a:ext cx="1810805" cy="1042004"/>
            <a:chOff x="5985698" y="3813989"/>
            <a:chExt cx="1810805" cy="1042004"/>
          </a:xfrm>
        </p:grpSpPr>
        <p:sp>
          <p:nvSpPr>
            <p:cNvPr id="18" name="Google Shape;4975;p44">
              <a:extLst>
                <a:ext uri="{FF2B5EF4-FFF2-40B4-BE49-F238E27FC236}">
                  <a16:creationId xmlns:a16="http://schemas.microsoft.com/office/drawing/2014/main" id="{BFBD1033-E227-4E10-9B2D-80B204E89C55}"/>
                </a:ext>
              </a:extLst>
            </p:cNvPr>
            <p:cNvSpPr txBox="1"/>
            <p:nvPr/>
          </p:nvSpPr>
          <p:spPr>
            <a:xfrm>
              <a:off x="5985698" y="4181990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  <p:sp>
          <p:nvSpPr>
            <p:cNvPr id="19" name="Google Shape;4976;p44">
              <a:extLst>
                <a:ext uri="{FF2B5EF4-FFF2-40B4-BE49-F238E27FC236}">
                  <a16:creationId xmlns:a16="http://schemas.microsoft.com/office/drawing/2014/main" id="{085B5FAD-FA06-4013-871F-959A54B7719C}"/>
                </a:ext>
              </a:extLst>
            </p:cNvPr>
            <p:cNvSpPr txBox="1"/>
            <p:nvPr/>
          </p:nvSpPr>
          <p:spPr>
            <a:xfrm>
              <a:off x="5985698" y="4473793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  <p:sp>
          <p:nvSpPr>
            <p:cNvPr id="20" name="Google Shape;4977;p44">
              <a:extLst>
                <a:ext uri="{FF2B5EF4-FFF2-40B4-BE49-F238E27FC236}">
                  <a16:creationId xmlns:a16="http://schemas.microsoft.com/office/drawing/2014/main" id="{9817938A-5334-47EE-BBB2-F5DB4DF75F38}"/>
                </a:ext>
              </a:extLst>
            </p:cNvPr>
            <p:cNvSpPr txBox="1"/>
            <p:nvPr/>
          </p:nvSpPr>
          <p:spPr>
            <a:xfrm>
              <a:off x="6884499" y="3813989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15%</a:t>
              </a:r>
            </a:p>
          </p:txBody>
        </p:sp>
      </p:grpSp>
      <p:cxnSp>
        <p:nvCxnSpPr>
          <p:cNvPr id="21" name="Google Shape;4978;p44">
            <a:extLst>
              <a:ext uri="{FF2B5EF4-FFF2-40B4-BE49-F238E27FC236}">
                <a16:creationId xmlns:a16="http://schemas.microsoft.com/office/drawing/2014/main" id="{CD38A89A-4959-48BB-8FCB-78CC0D20F3F3}"/>
              </a:ext>
            </a:extLst>
          </p:cNvPr>
          <p:cNvCxnSpPr/>
          <p:nvPr/>
        </p:nvCxnSpPr>
        <p:spPr>
          <a:xfrm>
            <a:off x="2421934" y="1989039"/>
            <a:ext cx="1780200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22" name="Google Shape;4979;p44">
            <a:extLst>
              <a:ext uri="{FF2B5EF4-FFF2-40B4-BE49-F238E27FC236}">
                <a16:creationId xmlns:a16="http://schemas.microsoft.com/office/drawing/2014/main" id="{84C5D4E5-026D-4859-B785-DA05E1277930}"/>
              </a:ext>
            </a:extLst>
          </p:cNvPr>
          <p:cNvCxnSpPr/>
          <p:nvPr/>
        </p:nvCxnSpPr>
        <p:spPr>
          <a:xfrm>
            <a:off x="2410593" y="3805133"/>
            <a:ext cx="1209303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23" name="Google Shape;4980;p44">
            <a:extLst>
              <a:ext uri="{FF2B5EF4-FFF2-40B4-BE49-F238E27FC236}">
                <a16:creationId xmlns:a16="http://schemas.microsoft.com/office/drawing/2014/main" id="{E26E200C-B175-4D01-ACD7-F7EA00D3EFBD}"/>
              </a:ext>
            </a:extLst>
          </p:cNvPr>
          <p:cNvCxnSpPr/>
          <p:nvPr/>
        </p:nvCxnSpPr>
        <p:spPr>
          <a:xfrm rot="10799991">
            <a:off x="5458008" y="1980188"/>
            <a:ext cx="1426501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24" name="Google Shape;4981;p44">
            <a:extLst>
              <a:ext uri="{FF2B5EF4-FFF2-40B4-BE49-F238E27FC236}">
                <a16:creationId xmlns:a16="http://schemas.microsoft.com/office/drawing/2014/main" id="{F37EF5A0-6295-439F-9CED-A3AD6CD22D62}"/>
              </a:ext>
            </a:extLst>
          </p:cNvPr>
          <p:cNvCxnSpPr/>
          <p:nvPr/>
        </p:nvCxnSpPr>
        <p:spPr>
          <a:xfrm rot="10799991">
            <a:off x="5784460" y="3796287"/>
            <a:ext cx="1085402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0;p15">
            <a:extLst>
              <a:ext uri="{FF2B5EF4-FFF2-40B4-BE49-F238E27FC236}">
                <a16:creationId xmlns:a16="http://schemas.microsoft.com/office/drawing/2014/main" id="{AE97E9EA-DD66-4B1E-A7DB-BEF1F0C5E8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162" y="109618"/>
            <a:ext cx="6405600" cy="857396"/>
          </a:xfrm>
        </p:spPr>
        <p:txBody>
          <a:bodyPr anchorCtr="1"/>
          <a:lstStyle/>
          <a:p>
            <a:pPr lvl="0" algn="ctr"/>
            <a:r>
              <a:rPr lang="en-US" sz="4400" b="1" u="sng" dirty="0">
                <a:solidFill>
                  <a:srgbClr val="FFA100"/>
                </a:solidFill>
              </a:rPr>
              <a:t>Instructions for use</a:t>
            </a:r>
          </a:p>
        </p:txBody>
      </p:sp>
      <p:grpSp>
        <p:nvGrpSpPr>
          <p:cNvPr id="3" name="Grupo 4">
            <a:extLst>
              <a:ext uri="{FF2B5EF4-FFF2-40B4-BE49-F238E27FC236}">
                <a16:creationId xmlns:a16="http://schemas.microsoft.com/office/drawing/2014/main" id="{BA48C00F-7E20-45E0-A7F0-0E745E4BA0C5}"/>
              </a:ext>
            </a:extLst>
          </p:cNvPr>
          <p:cNvGrpSpPr/>
          <p:nvPr/>
        </p:nvGrpSpPr>
        <p:grpSpPr>
          <a:xfrm>
            <a:off x="633825" y="1124236"/>
            <a:ext cx="3144740" cy="4519568"/>
            <a:chOff x="633825" y="1124236"/>
            <a:chExt cx="3144740" cy="4519568"/>
          </a:xfrm>
        </p:grpSpPr>
        <p:sp>
          <p:nvSpPr>
            <p:cNvPr id="4" name="Google Shape;1657;p25">
              <a:extLst>
                <a:ext uri="{FF2B5EF4-FFF2-40B4-BE49-F238E27FC236}">
                  <a16:creationId xmlns:a16="http://schemas.microsoft.com/office/drawing/2014/main" id="{C377456D-120A-4416-8637-9D2E6EA556D7}"/>
                </a:ext>
              </a:extLst>
            </p:cNvPr>
            <p:cNvSpPr/>
            <p:nvPr/>
          </p:nvSpPr>
          <p:spPr>
            <a:xfrm flipH="1">
              <a:off x="1556555" y="5633389"/>
              <a:ext cx="11237" cy="10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26"/>
                <a:gd name="f5" fmla="val 1"/>
                <a:gd name="f6" fmla="val 94"/>
                <a:gd name="f7" fmla="val 43"/>
                <a:gd name="f8" fmla="val 42"/>
                <a:gd name="f9" fmla="val 84"/>
                <a:gd name="f10" fmla="val 115"/>
                <a:gd name="f11" fmla="*/ f0 1 136"/>
                <a:gd name="f12" fmla="*/ f1 1 12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6"/>
                <a:gd name="f19" fmla="*/ f16 1 12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6" h="125">
                  <a:moveTo>
                    <a:pt x="f3" y="f5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2" y="f4"/>
                  </a:lnTo>
                  <a:cubicBezTo>
                    <a:pt x="f8" y="f9"/>
                    <a:pt x="f6" y="f7"/>
                    <a:pt x="f3" y="f5"/>
                  </a:cubicBezTo>
                  <a:close/>
                </a:path>
              </a:pathLst>
            </a:custGeom>
            <a:solidFill>
              <a:srgbClr val="EDB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5" name="Google Shape;1813;p25">
              <a:extLst>
                <a:ext uri="{FF2B5EF4-FFF2-40B4-BE49-F238E27FC236}">
                  <a16:creationId xmlns:a16="http://schemas.microsoft.com/office/drawing/2014/main" id="{2DEA68A1-E1C0-47A5-965D-CCDB35E04E9A}"/>
                </a:ext>
              </a:extLst>
            </p:cNvPr>
            <p:cNvGrpSpPr/>
            <p:nvPr/>
          </p:nvGrpSpPr>
          <p:grpSpPr>
            <a:xfrm>
              <a:off x="1967770" y="1169042"/>
              <a:ext cx="1810795" cy="1041994"/>
              <a:chOff x="1967770" y="1169042"/>
              <a:chExt cx="1810795" cy="1041994"/>
            </a:xfrm>
          </p:grpSpPr>
          <p:sp>
            <p:nvSpPr>
              <p:cNvPr id="6" name="Google Shape;1814;p25">
                <a:extLst>
                  <a:ext uri="{FF2B5EF4-FFF2-40B4-BE49-F238E27FC236}">
                    <a16:creationId xmlns:a16="http://schemas.microsoft.com/office/drawing/2014/main" id="{EDDA5054-361B-43A7-BE42-9302ACB3A190}"/>
                  </a:ext>
                </a:extLst>
              </p:cNvPr>
              <p:cNvSpPr txBox="1"/>
              <p:nvPr/>
            </p:nvSpPr>
            <p:spPr>
              <a:xfrm>
                <a:off x="1967770" y="1537042"/>
                <a:ext cx="1810795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Neptune</a:t>
                </a:r>
              </a:p>
            </p:txBody>
          </p:sp>
          <p:sp>
            <p:nvSpPr>
              <p:cNvPr id="7" name="Google Shape;1815;p25">
                <a:extLst>
                  <a:ext uri="{FF2B5EF4-FFF2-40B4-BE49-F238E27FC236}">
                    <a16:creationId xmlns:a16="http://schemas.microsoft.com/office/drawing/2014/main" id="{4D694EB1-8CB2-4050-AB1E-264BEC487D03}"/>
                  </a:ext>
                </a:extLst>
              </p:cNvPr>
              <p:cNvSpPr txBox="1"/>
              <p:nvPr/>
            </p:nvSpPr>
            <p:spPr>
              <a:xfrm>
                <a:off x="1967770" y="1828836"/>
                <a:ext cx="181079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Neptune is the farthest planet from the Sun</a:t>
                </a:r>
              </a:p>
            </p:txBody>
          </p:sp>
          <p:sp>
            <p:nvSpPr>
              <p:cNvPr id="8" name="Google Shape;1816;p25">
                <a:extLst>
                  <a:ext uri="{FF2B5EF4-FFF2-40B4-BE49-F238E27FC236}">
                    <a16:creationId xmlns:a16="http://schemas.microsoft.com/office/drawing/2014/main" id="{892EDDA1-4C2E-44A7-AC2B-51D34D0017FC}"/>
                  </a:ext>
                </a:extLst>
              </p:cNvPr>
              <p:cNvSpPr txBox="1"/>
              <p:nvPr/>
            </p:nvSpPr>
            <p:spPr>
              <a:xfrm>
                <a:off x="1967770" y="1169042"/>
                <a:ext cx="912004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0" cap="none" spc="0" baseline="0">
                    <a:solidFill>
                      <a:srgbClr val="FFD03C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20%</a:t>
                </a:r>
              </a:p>
            </p:txBody>
          </p:sp>
        </p:grpSp>
        <p:grpSp>
          <p:nvGrpSpPr>
            <p:cNvPr id="9" name="Google Shape;1817;p25">
              <a:extLst>
                <a:ext uri="{FF2B5EF4-FFF2-40B4-BE49-F238E27FC236}">
                  <a16:creationId xmlns:a16="http://schemas.microsoft.com/office/drawing/2014/main" id="{3E4F0228-5F89-4846-B5B5-C19D3D3C9765}"/>
                </a:ext>
              </a:extLst>
            </p:cNvPr>
            <p:cNvGrpSpPr/>
            <p:nvPr/>
          </p:nvGrpSpPr>
          <p:grpSpPr>
            <a:xfrm>
              <a:off x="633825" y="1124236"/>
              <a:ext cx="1113903" cy="1113903"/>
              <a:chOff x="633825" y="1124236"/>
              <a:chExt cx="1113903" cy="1113903"/>
            </a:xfrm>
          </p:grpSpPr>
          <p:sp>
            <p:nvSpPr>
              <p:cNvPr id="10" name="Google Shape;1818;p25">
                <a:extLst>
                  <a:ext uri="{FF2B5EF4-FFF2-40B4-BE49-F238E27FC236}">
                    <a16:creationId xmlns:a16="http://schemas.microsoft.com/office/drawing/2014/main" id="{AEDB4688-1838-4237-BDFE-179A97B50EB2}"/>
                  </a:ext>
                </a:extLst>
              </p:cNvPr>
              <p:cNvSpPr/>
              <p:nvPr/>
            </p:nvSpPr>
            <p:spPr>
              <a:xfrm>
                <a:off x="633825" y="1124236"/>
                <a:ext cx="1113903" cy="111390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38103" cap="flat">
                <a:solidFill>
                  <a:srgbClr val="EDEEF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819;p25">
                <a:extLst>
                  <a:ext uri="{FF2B5EF4-FFF2-40B4-BE49-F238E27FC236}">
                    <a16:creationId xmlns:a16="http://schemas.microsoft.com/office/drawing/2014/main" id="{1792BFA7-DA9A-47C7-BCD8-EC6C43793432}"/>
                  </a:ext>
                </a:extLst>
              </p:cNvPr>
              <p:cNvSpPr/>
              <p:nvPr/>
            </p:nvSpPr>
            <p:spPr>
              <a:xfrm>
                <a:off x="633825" y="1124236"/>
                <a:ext cx="1113903" cy="1113903"/>
              </a:xfrm>
              <a:custGeom>
                <a:avLst>
                  <a:gd name="f12" fmla="val 180"/>
                  <a:gd name="f13" fmla="val 298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0"/>
                  <a:gd name="f13" fmla="val 298"/>
                  <a:gd name="f14" fmla="+- 0 0 -270"/>
                  <a:gd name="f15" fmla="+- 0 0 -239"/>
                  <a:gd name="f16" fmla="+- 0 0 -208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38103" cap="flat">
                <a:solidFill>
                  <a:srgbClr val="FFD03C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820;p25">
                <a:extLst>
                  <a:ext uri="{FF2B5EF4-FFF2-40B4-BE49-F238E27FC236}">
                    <a16:creationId xmlns:a16="http://schemas.microsoft.com/office/drawing/2014/main" id="{9AEABFBE-229F-445E-8B3E-56BDACD130C2}"/>
                  </a:ext>
                </a:extLst>
              </p:cNvPr>
              <p:cNvSpPr/>
              <p:nvPr/>
            </p:nvSpPr>
            <p:spPr>
              <a:xfrm>
                <a:off x="734775" y="1225186"/>
                <a:ext cx="912004" cy="91200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13" name="Google Shape;1821;p25">
                <a:extLst>
                  <a:ext uri="{FF2B5EF4-FFF2-40B4-BE49-F238E27FC236}">
                    <a16:creationId xmlns:a16="http://schemas.microsoft.com/office/drawing/2014/main" id="{F2C81BDB-DEED-47FA-928E-533ACA6669FE}"/>
                  </a:ext>
                </a:extLst>
              </p:cNvPr>
              <p:cNvGrpSpPr/>
              <p:nvPr/>
            </p:nvGrpSpPr>
            <p:grpSpPr>
              <a:xfrm>
                <a:off x="1092223" y="1510890"/>
                <a:ext cx="225197" cy="249091"/>
                <a:chOff x="1092223" y="1510890"/>
                <a:chExt cx="225197" cy="249091"/>
              </a:xfrm>
            </p:grpSpPr>
            <p:sp>
              <p:nvSpPr>
                <p:cNvPr id="14" name="Google Shape;1823;p25">
                  <a:extLst>
                    <a:ext uri="{FF2B5EF4-FFF2-40B4-BE49-F238E27FC236}">
                      <a16:creationId xmlns:a16="http://schemas.microsoft.com/office/drawing/2014/main" id="{FA7FCA36-0B44-4C08-B42D-A6757DA2D662}"/>
                    </a:ext>
                  </a:extLst>
                </p:cNvPr>
                <p:cNvSpPr/>
                <p:nvPr/>
              </p:nvSpPr>
              <p:spPr>
                <a:xfrm>
                  <a:off x="1092223" y="1510890"/>
                  <a:ext cx="197153" cy="197108"/>
                </a:xfrm>
                <a:custGeom>
                  <a:avLst/>
                  <a:gdLst>
                    <a:gd name="f0" fmla="val 180"/>
                    <a:gd name="f1" fmla="val w"/>
                    <a:gd name="f2" fmla="val h"/>
                    <a:gd name="f3" fmla="val 0"/>
                    <a:gd name="f4" fmla="val 3986"/>
                    <a:gd name="f5" fmla="val 3985"/>
                    <a:gd name="f6" fmla="val 1988"/>
                    <a:gd name="f7" fmla="val 1"/>
                    <a:gd name="f8" fmla="val 1084"/>
                    <a:gd name="f9" fmla="val 295"/>
                    <a:gd name="f10" fmla="val 610"/>
                    <a:gd name="f11" fmla="val 64"/>
                    <a:gd name="f12" fmla="val 1493"/>
                    <a:gd name="f13" fmla="val 42"/>
                    <a:gd name="f14" fmla="val 1556"/>
                    <a:gd name="f15" fmla="val 85"/>
                    <a:gd name="f16" fmla="val 1620"/>
                    <a:gd name="f17" fmla="val 148"/>
                    <a:gd name="f18" fmla="val 1630"/>
                    <a:gd name="f19" fmla="val 159"/>
                    <a:gd name="f20" fmla="val 1633"/>
                    <a:gd name="f21" fmla="val 170"/>
                    <a:gd name="f22" fmla="val 1635"/>
                    <a:gd name="f23" fmla="val 181"/>
                    <a:gd name="f24" fmla="val 232"/>
                    <a:gd name="f25" fmla="val 277"/>
                    <a:gd name="f26" fmla="val 1597"/>
                    <a:gd name="f27" fmla="val 1546"/>
                    <a:gd name="f28" fmla="val 495"/>
                    <a:gd name="f29" fmla="val 779"/>
                    <a:gd name="f30" fmla="val 1189"/>
                    <a:gd name="f31" fmla="val 2955"/>
                    <a:gd name="f32" fmla="val 3743"/>
                    <a:gd name="f33" fmla="val 1020"/>
                    <a:gd name="f34" fmla="val 1987"/>
                    <a:gd name="f35" fmla="val 2954"/>
                    <a:gd name="f36" fmla="val 1021"/>
                    <a:gd name="f37" fmla="val 1924"/>
                    <a:gd name="f38" fmla="val 1872"/>
                    <a:gd name="f39" fmla="val 117"/>
                    <a:gd name="f40" fmla="val 53"/>
                    <a:gd name="f41" fmla="val 3091"/>
                    <a:gd name="f42" fmla="val 894"/>
                    <a:gd name="f43" fmla="*/ f1 1 3986"/>
                    <a:gd name="f44" fmla="*/ f2 1 3985"/>
                    <a:gd name="f45" fmla="val f3"/>
                    <a:gd name="f46" fmla="val f4"/>
                    <a:gd name="f47" fmla="val f5"/>
                    <a:gd name="f48" fmla="+- f47 0 f45"/>
                    <a:gd name="f49" fmla="+- f46 0 f45"/>
                    <a:gd name="f50" fmla="*/ f49 1 3986"/>
                    <a:gd name="f51" fmla="*/ f48 1 3985"/>
                    <a:gd name="f52" fmla="*/ f45 1 f50"/>
                    <a:gd name="f53" fmla="*/ f46 1 f50"/>
                    <a:gd name="f54" fmla="*/ f45 1 f51"/>
                    <a:gd name="f55" fmla="*/ f47 1 f51"/>
                    <a:gd name="f56" fmla="*/ f52 f43 1"/>
                    <a:gd name="f57" fmla="*/ f53 f43 1"/>
                    <a:gd name="f58" fmla="*/ f55 f44 1"/>
                    <a:gd name="f59" fmla="*/ f54 f4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6" t="f59" r="f57" b="f58"/>
                  <a:pathLst>
                    <a:path w="3985" h="3985">
                      <a:moveTo>
                        <a:pt x="f6" y="f7"/>
                      </a:moveTo>
                      <a:cubicBezTo>
                        <a:pt x="f8" y="f7"/>
                        <a:pt x="f9" y="f10"/>
                        <a:pt x="f11" y="f12"/>
                      </a:cubicBezTo>
                      <a:cubicBezTo>
                        <a:pt x="f13" y="f14"/>
                        <a:pt x="f15" y="f16"/>
                        <a:pt x="f17" y="f18"/>
                      </a:cubicBezTo>
                      <a:cubicBezTo>
                        <a:pt x="f19" y="f20"/>
                        <a:pt x="f21" y="f22"/>
                        <a:pt x="f23" y="f22"/>
                      </a:cubicBezTo>
                      <a:cubicBezTo>
                        <a:pt x="f24" y="f22"/>
                        <a:pt x="f25" y="f26"/>
                        <a:pt x="f9" y="f27"/>
                      </a:cubicBezTo>
                      <a:cubicBezTo>
                        <a:pt x="f28" y="f29"/>
                        <a:pt x="f30" y="f24"/>
                        <a:pt x="f6" y="f24"/>
                      </a:cubicBezTo>
                      <a:cubicBezTo>
                        <a:pt x="f31" y="f24"/>
                        <a:pt x="f32" y="f33"/>
                        <a:pt x="f32" y="f34"/>
                      </a:cubicBezTo>
                      <a:cubicBezTo>
                        <a:pt x="f32" y="f35"/>
                        <a:pt x="f31" y="f32"/>
                        <a:pt x="f6" y="f32"/>
                      </a:cubicBezTo>
                      <a:cubicBezTo>
                        <a:pt x="f36" y="f32"/>
                        <a:pt x="f24" y="f35"/>
                        <a:pt x="f24" y="f34"/>
                      </a:cubicBezTo>
                      <a:cubicBezTo>
                        <a:pt x="f24" y="f37"/>
                        <a:pt x="f0" y="f38"/>
                        <a:pt x="f39" y="f38"/>
                      </a:cubicBezTo>
                      <a:cubicBezTo>
                        <a:pt x="f40" y="f38"/>
                        <a:pt x="f3" y="f37"/>
                        <a:pt x="f3" y="f34"/>
                      </a:cubicBezTo>
                      <a:cubicBezTo>
                        <a:pt x="f3" y="f41"/>
                        <a:pt x="f42" y="f5"/>
                        <a:pt x="f6" y="f5"/>
                      </a:cubicBezTo>
                      <a:cubicBezTo>
                        <a:pt x="f41" y="f5"/>
                        <a:pt x="f5" y="f41"/>
                        <a:pt x="f5" y="f34"/>
                      </a:cubicBezTo>
                      <a:cubicBezTo>
                        <a:pt x="f5" y="f42"/>
                        <a:pt x="f41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FFD03C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5" name="Google Shape;1824;p25">
                  <a:extLst>
                    <a:ext uri="{FF2B5EF4-FFF2-40B4-BE49-F238E27FC236}">
                      <a16:creationId xmlns:a16="http://schemas.microsoft.com/office/drawing/2014/main" id="{137C5CCB-7510-4D26-A89D-90076D83C00E}"/>
                    </a:ext>
                  </a:extLst>
                </p:cNvPr>
                <p:cNvSpPr/>
                <p:nvPr/>
              </p:nvSpPr>
              <p:spPr>
                <a:xfrm>
                  <a:off x="1198814" y="1535771"/>
                  <a:ext cx="118606" cy="22421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398"/>
                    <a:gd name="f4" fmla="val 4533"/>
                    <a:gd name="f5" fmla="val 1862"/>
                    <a:gd name="f6" fmla="val 1"/>
                    <a:gd name="f7" fmla="val 1840"/>
                    <a:gd name="f8" fmla="val 1818"/>
                    <a:gd name="f9" fmla="val 8"/>
                    <a:gd name="f10" fmla="val 1798"/>
                    <a:gd name="f11" fmla="val 23"/>
                    <a:gd name="f12" fmla="val 1735"/>
                    <a:gd name="f13" fmla="val 54"/>
                    <a:gd name="f14" fmla="val 1725"/>
                    <a:gd name="f15" fmla="val 128"/>
                    <a:gd name="f16" fmla="val 1767"/>
                    <a:gd name="f17" fmla="val 191"/>
                    <a:gd name="f18" fmla="val 2019"/>
                    <a:gd name="f19" fmla="val 570"/>
                    <a:gd name="f20" fmla="val 2156"/>
                    <a:gd name="f21" fmla="val 1022"/>
                    <a:gd name="f22" fmla="val 1484"/>
                    <a:gd name="f23" fmla="val 2136"/>
                    <a:gd name="f24" fmla="val 1882"/>
                    <a:gd name="f25" fmla="val 2757"/>
                    <a:gd name="f26" fmla="val 1399"/>
                    <a:gd name="f27" fmla="val 3198"/>
                    <a:gd name="f28" fmla="val 1294"/>
                    <a:gd name="f29" fmla="val 3303"/>
                    <a:gd name="f30" fmla="val 1167"/>
                    <a:gd name="f31" fmla="val 3397"/>
                    <a:gd name="f32" fmla="val 1041"/>
                    <a:gd name="f33" fmla="val 3471"/>
                    <a:gd name="f34" fmla="val 758"/>
                    <a:gd name="f35" fmla="val 3650"/>
                    <a:gd name="f36" fmla="val 443"/>
                    <a:gd name="f37" fmla="val 3755"/>
                    <a:gd name="f38" fmla="val 106"/>
                    <a:gd name="f39" fmla="val 3797"/>
                    <a:gd name="f40" fmla="val 43"/>
                    <a:gd name="f41" fmla="val 3850"/>
                    <a:gd name="f42" fmla="val 3913"/>
                    <a:gd name="f43" fmla="val 4418"/>
                    <a:gd name="f44" fmla="val 4481"/>
                    <a:gd name="f45" fmla="val 53"/>
                    <a:gd name="f46" fmla="val 116"/>
                    <a:gd name="f47" fmla="val 190"/>
                    <a:gd name="f48" fmla="val 242"/>
                    <a:gd name="f49" fmla="val 4018"/>
                    <a:gd name="f50" fmla="val 569"/>
                    <a:gd name="f51" fmla="val 3965"/>
                    <a:gd name="f52" fmla="val 884"/>
                    <a:gd name="f53" fmla="val 3671"/>
                    <a:gd name="f54" fmla="val 1305"/>
                    <a:gd name="f55" fmla="val 3587"/>
                    <a:gd name="f56" fmla="val 1441"/>
                    <a:gd name="f57" fmla="val 3492"/>
                    <a:gd name="f58" fmla="val 1567"/>
                    <a:gd name="f59" fmla="val 3376"/>
                    <a:gd name="f60" fmla="val 2093"/>
                    <a:gd name="f61" fmla="val 2893"/>
                    <a:gd name="f62" fmla="val 2199"/>
                    <a:gd name="f63" fmla="val 969"/>
                    <a:gd name="f64" fmla="val 2251"/>
                    <a:gd name="f65" fmla="val 475"/>
                    <a:gd name="f66" fmla="val 1956"/>
                    <a:gd name="f67" fmla="val 1936"/>
                    <a:gd name="f68" fmla="val 21"/>
                    <a:gd name="f69" fmla="val 1899"/>
                    <a:gd name="f70" fmla="*/ f0 1 2398"/>
                    <a:gd name="f71" fmla="*/ f1 1 4533"/>
                    <a:gd name="f72" fmla="val f2"/>
                    <a:gd name="f73" fmla="val f3"/>
                    <a:gd name="f74" fmla="val f4"/>
                    <a:gd name="f75" fmla="+- f74 0 f72"/>
                    <a:gd name="f76" fmla="+- f73 0 f72"/>
                    <a:gd name="f77" fmla="*/ f76 1 2398"/>
                    <a:gd name="f78" fmla="*/ f75 1 4533"/>
                    <a:gd name="f79" fmla="*/ f72 1 f77"/>
                    <a:gd name="f80" fmla="*/ f73 1 f77"/>
                    <a:gd name="f81" fmla="*/ f72 1 f78"/>
                    <a:gd name="f82" fmla="*/ f74 1 f78"/>
                    <a:gd name="f83" fmla="*/ f79 f70 1"/>
                    <a:gd name="f84" fmla="*/ f80 f70 1"/>
                    <a:gd name="f85" fmla="*/ f82 f71 1"/>
                    <a:gd name="f86" fmla="*/ f81 f7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83" t="f86" r="f84" b="f85"/>
                  <a:pathLst>
                    <a:path w="2398" h="4533">
                      <a:moveTo>
                        <a:pt x="f5" y="f6"/>
                      </a:moveTo>
                      <a:cubicBezTo>
                        <a:pt x="f7" y="f6"/>
                        <a:pt x="f8" y="f9"/>
                        <a:pt x="f10" y="f11"/>
                      </a:cubicBezTo>
                      <a:cubicBezTo>
                        <a:pt x="f12" y="f13"/>
                        <a:pt x="f14" y="f15"/>
                        <a:pt x="f16" y="f17"/>
                      </a:cubicBezTo>
                      <a:cubicBezTo>
                        <a:pt x="f18" y="f19"/>
                        <a:pt x="f20" y="f21"/>
                        <a:pt x="f20" y="f22"/>
                      </a:cubicBezTo>
                      <a:cubicBezTo>
                        <a:pt x="f20" y="f23"/>
                        <a:pt x="f24" y="f25"/>
                        <a:pt x="f26" y="f27"/>
                      </a:cubicBezTo>
                      <a:cubicBezTo>
                        <a:pt x="f28" y="f29"/>
                        <a:pt x="f30" y="f31"/>
                        <a:pt x="f32" y="f33"/>
                      </a:cubicBezTo>
                      <a:cubicBezTo>
                        <a:pt x="f34" y="f35"/>
                        <a:pt x="f36" y="f37"/>
                        <a:pt x="f38" y="f39"/>
                      </a:cubicBezTo>
                      <a:cubicBezTo>
                        <a:pt x="f40" y="f39"/>
                        <a:pt x="f6" y="f41"/>
                        <a:pt x="f6" y="f42"/>
                      </a:cubicBezTo>
                      <a:lnTo>
                        <a:pt x="f6" y="f43"/>
                      </a:lnTo>
                      <a:cubicBezTo>
                        <a:pt x="f6" y="f44"/>
                        <a:pt x="f45" y="f4"/>
                        <a:pt x="f46" y="f4"/>
                      </a:cubicBezTo>
                      <a:cubicBezTo>
                        <a:pt x="f47" y="f4"/>
                        <a:pt x="f48" y="f44"/>
                        <a:pt x="f48" y="f43"/>
                      </a:cubicBezTo>
                      <a:lnTo>
                        <a:pt x="f48" y="f49"/>
                      </a:lnTo>
                      <a:cubicBezTo>
                        <a:pt x="f50" y="f51"/>
                        <a:pt x="f52" y="f41"/>
                        <a:pt x="f30" y="f53"/>
                      </a:cubicBezTo>
                      <a:cubicBezTo>
                        <a:pt x="f54" y="f55"/>
                        <a:pt x="f56" y="f57"/>
                        <a:pt x="f58" y="f59"/>
                      </a:cubicBezTo>
                      <a:cubicBezTo>
                        <a:pt x="f60" y="f61"/>
                        <a:pt x="f3" y="f62"/>
                        <a:pt x="f3" y="f22"/>
                      </a:cubicBezTo>
                      <a:cubicBezTo>
                        <a:pt x="f3" y="f63"/>
                        <a:pt x="f64" y="f65"/>
                        <a:pt x="f66" y="f13"/>
                      </a:cubicBezTo>
                      <a:cubicBezTo>
                        <a:pt x="f67" y="f68"/>
                        <a:pt x="f69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FFD03C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16" name="Google Shape;1825;p25">
              <a:extLst>
                <a:ext uri="{FF2B5EF4-FFF2-40B4-BE49-F238E27FC236}">
                  <a16:creationId xmlns:a16="http://schemas.microsoft.com/office/drawing/2014/main" id="{9DC3AFF3-C304-4870-A32B-36ACC0C1F4ED}"/>
                </a:ext>
              </a:extLst>
            </p:cNvPr>
            <p:cNvGrpSpPr/>
            <p:nvPr/>
          </p:nvGrpSpPr>
          <p:grpSpPr>
            <a:xfrm>
              <a:off x="633825" y="3785067"/>
              <a:ext cx="1113903" cy="1113903"/>
              <a:chOff x="633825" y="3785067"/>
              <a:chExt cx="1113903" cy="1113903"/>
            </a:xfrm>
          </p:grpSpPr>
          <p:sp>
            <p:nvSpPr>
              <p:cNvPr id="17" name="Google Shape;1826;p25">
                <a:extLst>
                  <a:ext uri="{FF2B5EF4-FFF2-40B4-BE49-F238E27FC236}">
                    <a16:creationId xmlns:a16="http://schemas.microsoft.com/office/drawing/2014/main" id="{ACB449C0-B4E9-4E0E-B7DE-5D82CB7B2538}"/>
                  </a:ext>
                </a:extLst>
              </p:cNvPr>
              <p:cNvSpPr/>
              <p:nvPr/>
            </p:nvSpPr>
            <p:spPr>
              <a:xfrm>
                <a:off x="633825" y="3785067"/>
                <a:ext cx="1113903" cy="111390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38103" cap="flat">
                <a:solidFill>
                  <a:srgbClr val="EDEEF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827;p25">
                <a:extLst>
                  <a:ext uri="{FF2B5EF4-FFF2-40B4-BE49-F238E27FC236}">
                    <a16:creationId xmlns:a16="http://schemas.microsoft.com/office/drawing/2014/main" id="{4975F8FC-4883-4FF0-82F6-A69213EC52A2}"/>
                  </a:ext>
                </a:extLst>
              </p:cNvPr>
              <p:cNvSpPr/>
              <p:nvPr/>
            </p:nvSpPr>
            <p:spPr>
              <a:xfrm>
                <a:off x="633825" y="3785067"/>
                <a:ext cx="1113903" cy="1113903"/>
              </a:xfrm>
              <a:custGeom>
                <a:avLst>
                  <a:gd name="f12" fmla="val 180"/>
                  <a:gd name="f13" fmla="val 343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0"/>
                  <a:gd name="f13" fmla="val 343"/>
                  <a:gd name="f14" fmla="+- 0 0 -270"/>
                  <a:gd name="f15" fmla="+- 0 0 -261"/>
                  <a:gd name="f16" fmla="+- 0 0 -253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38103" cap="flat">
                <a:solidFill>
                  <a:srgbClr val="FFA105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828;p25">
                <a:extLst>
                  <a:ext uri="{FF2B5EF4-FFF2-40B4-BE49-F238E27FC236}">
                    <a16:creationId xmlns:a16="http://schemas.microsoft.com/office/drawing/2014/main" id="{22A61ACA-DB47-47EA-A361-6175DD831E69}"/>
                  </a:ext>
                </a:extLst>
              </p:cNvPr>
              <p:cNvSpPr/>
              <p:nvPr/>
            </p:nvSpPr>
            <p:spPr>
              <a:xfrm>
                <a:off x="734784" y="3885998"/>
                <a:ext cx="912004" cy="91200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1833;p25">
              <a:extLst>
                <a:ext uri="{FF2B5EF4-FFF2-40B4-BE49-F238E27FC236}">
                  <a16:creationId xmlns:a16="http://schemas.microsoft.com/office/drawing/2014/main" id="{57BE7C04-4B60-4F56-A516-F5BB8081C366}"/>
                </a:ext>
              </a:extLst>
            </p:cNvPr>
            <p:cNvGrpSpPr/>
            <p:nvPr/>
          </p:nvGrpSpPr>
          <p:grpSpPr>
            <a:xfrm>
              <a:off x="633825" y="2440817"/>
              <a:ext cx="1113903" cy="1113903"/>
              <a:chOff x="633825" y="2440817"/>
              <a:chExt cx="1113903" cy="1113903"/>
            </a:xfrm>
          </p:grpSpPr>
          <p:sp>
            <p:nvSpPr>
              <p:cNvPr id="21" name="Google Shape;1834;p25">
                <a:extLst>
                  <a:ext uri="{FF2B5EF4-FFF2-40B4-BE49-F238E27FC236}">
                    <a16:creationId xmlns:a16="http://schemas.microsoft.com/office/drawing/2014/main" id="{8A7353BB-B6F4-42A4-A201-14DA0C2F37CA}"/>
                  </a:ext>
                </a:extLst>
              </p:cNvPr>
              <p:cNvSpPr/>
              <p:nvPr/>
            </p:nvSpPr>
            <p:spPr>
              <a:xfrm>
                <a:off x="633825" y="2440817"/>
                <a:ext cx="1113903" cy="111390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38103" cap="flat">
                <a:solidFill>
                  <a:srgbClr val="EDEEF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835;p25">
                <a:extLst>
                  <a:ext uri="{FF2B5EF4-FFF2-40B4-BE49-F238E27FC236}">
                    <a16:creationId xmlns:a16="http://schemas.microsoft.com/office/drawing/2014/main" id="{34A620BA-97A5-463F-B9CD-FFCAE90ABC6F}"/>
                  </a:ext>
                </a:extLst>
              </p:cNvPr>
              <p:cNvSpPr/>
              <p:nvPr/>
            </p:nvSpPr>
            <p:spPr>
              <a:xfrm>
                <a:off x="633825" y="2440817"/>
                <a:ext cx="1113903" cy="1113903"/>
              </a:xfrm>
              <a:custGeom>
                <a:avLst>
                  <a:gd name="f12" fmla="val 180"/>
                  <a:gd name="f13" fmla="val 318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0"/>
                  <a:gd name="f13" fmla="val 318"/>
                  <a:gd name="f14" fmla="+- 0 0 -270"/>
                  <a:gd name="f15" fmla="+- 0 0 -249"/>
                  <a:gd name="f16" fmla="+- 0 0 -228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38103" cap="flat">
                <a:solidFill>
                  <a:srgbClr val="CDCFE5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836;p25">
                <a:extLst>
                  <a:ext uri="{FF2B5EF4-FFF2-40B4-BE49-F238E27FC236}">
                    <a16:creationId xmlns:a16="http://schemas.microsoft.com/office/drawing/2014/main" id="{167728ED-3B73-41F0-8E79-F726B10313D3}"/>
                  </a:ext>
                </a:extLst>
              </p:cNvPr>
              <p:cNvSpPr/>
              <p:nvPr/>
            </p:nvSpPr>
            <p:spPr>
              <a:xfrm>
                <a:off x="734775" y="2541766"/>
                <a:ext cx="912004" cy="91200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1841;p25">
              <a:extLst>
                <a:ext uri="{FF2B5EF4-FFF2-40B4-BE49-F238E27FC236}">
                  <a16:creationId xmlns:a16="http://schemas.microsoft.com/office/drawing/2014/main" id="{0D67B66D-AF8F-470A-977A-6432E0126C63}"/>
                </a:ext>
              </a:extLst>
            </p:cNvPr>
            <p:cNvGrpSpPr/>
            <p:nvPr/>
          </p:nvGrpSpPr>
          <p:grpSpPr>
            <a:xfrm>
              <a:off x="1967770" y="2476762"/>
              <a:ext cx="1810795" cy="1042003"/>
              <a:chOff x="1967770" y="2476762"/>
              <a:chExt cx="1810795" cy="1042003"/>
            </a:xfrm>
          </p:grpSpPr>
          <p:sp>
            <p:nvSpPr>
              <p:cNvPr id="25" name="Google Shape;1842;p25">
                <a:extLst>
                  <a:ext uri="{FF2B5EF4-FFF2-40B4-BE49-F238E27FC236}">
                    <a16:creationId xmlns:a16="http://schemas.microsoft.com/office/drawing/2014/main" id="{0E286F3C-BBB9-4802-ABD8-EF797F049ABE}"/>
                  </a:ext>
                </a:extLst>
              </p:cNvPr>
              <p:cNvSpPr txBox="1"/>
              <p:nvPr/>
            </p:nvSpPr>
            <p:spPr>
              <a:xfrm>
                <a:off x="1967770" y="2844762"/>
                <a:ext cx="1810795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Mars</a:t>
                </a:r>
              </a:p>
            </p:txBody>
          </p:sp>
          <p:sp>
            <p:nvSpPr>
              <p:cNvPr id="26" name="Google Shape;1843;p25">
                <a:extLst>
                  <a:ext uri="{FF2B5EF4-FFF2-40B4-BE49-F238E27FC236}">
                    <a16:creationId xmlns:a16="http://schemas.microsoft.com/office/drawing/2014/main" id="{A3D64F2A-5EEB-4412-A4CF-29F3C73B9274}"/>
                  </a:ext>
                </a:extLst>
              </p:cNvPr>
              <p:cNvSpPr txBox="1"/>
              <p:nvPr/>
            </p:nvSpPr>
            <p:spPr>
              <a:xfrm>
                <a:off x="1967770" y="3136565"/>
                <a:ext cx="181079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Despite being red, Mars is actually cold</a:t>
                </a:r>
              </a:p>
            </p:txBody>
          </p:sp>
          <p:sp>
            <p:nvSpPr>
              <p:cNvPr id="27" name="Google Shape;1844;p25">
                <a:extLst>
                  <a:ext uri="{FF2B5EF4-FFF2-40B4-BE49-F238E27FC236}">
                    <a16:creationId xmlns:a16="http://schemas.microsoft.com/office/drawing/2014/main" id="{8669EDA3-CC17-4B31-B88D-77C9FE3F31E5}"/>
                  </a:ext>
                </a:extLst>
              </p:cNvPr>
              <p:cNvSpPr txBox="1"/>
              <p:nvPr/>
            </p:nvSpPr>
            <p:spPr>
              <a:xfrm>
                <a:off x="1967770" y="2476762"/>
                <a:ext cx="912004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0" cap="none" spc="0" baseline="0">
                    <a:solidFill>
                      <a:srgbClr val="CDCFE5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35%</a:t>
                </a:r>
              </a:p>
            </p:txBody>
          </p:sp>
        </p:grpSp>
        <p:grpSp>
          <p:nvGrpSpPr>
            <p:cNvPr id="28" name="Google Shape;1845;p25">
              <a:extLst>
                <a:ext uri="{FF2B5EF4-FFF2-40B4-BE49-F238E27FC236}">
                  <a16:creationId xmlns:a16="http://schemas.microsoft.com/office/drawing/2014/main" id="{2E7D181B-7379-46FF-B542-944542A9B73D}"/>
                </a:ext>
              </a:extLst>
            </p:cNvPr>
            <p:cNvGrpSpPr/>
            <p:nvPr/>
          </p:nvGrpSpPr>
          <p:grpSpPr>
            <a:xfrm>
              <a:off x="1967770" y="3821012"/>
              <a:ext cx="1810795" cy="1042004"/>
              <a:chOff x="1967770" y="3821012"/>
              <a:chExt cx="1810795" cy="1042004"/>
            </a:xfrm>
          </p:grpSpPr>
          <p:sp>
            <p:nvSpPr>
              <p:cNvPr id="29" name="Google Shape;1846;p25">
                <a:extLst>
                  <a:ext uri="{FF2B5EF4-FFF2-40B4-BE49-F238E27FC236}">
                    <a16:creationId xmlns:a16="http://schemas.microsoft.com/office/drawing/2014/main" id="{A4F57DB8-07FF-49E9-BBF7-844589A09C8A}"/>
                  </a:ext>
                </a:extLst>
              </p:cNvPr>
              <p:cNvSpPr txBox="1"/>
              <p:nvPr/>
            </p:nvSpPr>
            <p:spPr>
              <a:xfrm>
                <a:off x="1967770" y="4189012"/>
                <a:ext cx="1810795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Neptune</a:t>
                </a:r>
              </a:p>
            </p:txBody>
          </p:sp>
          <p:sp>
            <p:nvSpPr>
              <p:cNvPr id="30" name="Google Shape;1847;p25">
                <a:extLst>
                  <a:ext uri="{FF2B5EF4-FFF2-40B4-BE49-F238E27FC236}">
                    <a16:creationId xmlns:a16="http://schemas.microsoft.com/office/drawing/2014/main" id="{BAF2D450-8B76-448A-931E-233313BFA2F1}"/>
                  </a:ext>
                </a:extLst>
              </p:cNvPr>
              <p:cNvSpPr txBox="1"/>
              <p:nvPr/>
            </p:nvSpPr>
            <p:spPr>
              <a:xfrm>
                <a:off x="1967770" y="4480816"/>
                <a:ext cx="181079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Venus has a beautiful name, but it’s hot</a:t>
                </a:r>
              </a:p>
            </p:txBody>
          </p:sp>
          <p:sp>
            <p:nvSpPr>
              <p:cNvPr id="31" name="Google Shape;1848;p25">
                <a:extLst>
                  <a:ext uri="{FF2B5EF4-FFF2-40B4-BE49-F238E27FC236}">
                    <a16:creationId xmlns:a16="http://schemas.microsoft.com/office/drawing/2014/main" id="{5160EE8A-0C03-4EDC-86DB-78160FA18EEA}"/>
                  </a:ext>
                </a:extLst>
              </p:cNvPr>
              <p:cNvSpPr txBox="1"/>
              <p:nvPr/>
            </p:nvSpPr>
            <p:spPr>
              <a:xfrm>
                <a:off x="1967770" y="3821012"/>
                <a:ext cx="912004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0" cap="none" spc="0" baseline="0">
                    <a:solidFill>
                      <a:srgbClr val="FFA105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45%</a:t>
                </a:r>
              </a:p>
            </p:txBody>
          </p:sp>
        </p:grpSp>
      </p:grpSp>
      <p:sp>
        <p:nvSpPr>
          <p:cNvPr id="32" name="Triángulo isósceles 31">
            <a:extLst>
              <a:ext uri="{FF2B5EF4-FFF2-40B4-BE49-F238E27FC236}">
                <a16:creationId xmlns:a16="http://schemas.microsoft.com/office/drawing/2014/main" id="{A39BE998-507D-46AC-96BB-149769DC8589}"/>
              </a:ext>
            </a:extLst>
          </p:cNvPr>
          <p:cNvSpPr/>
          <p:nvPr/>
        </p:nvSpPr>
        <p:spPr>
          <a:xfrm>
            <a:off x="4572001" y="1825343"/>
            <a:ext cx="3940378" cy="33290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066AECD-AB8B-438E-957F-ACC08EDC1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3" b="39058"/>
          <a:stretch/>
        </p:blipFill>
        <p:spPr>
          <a:xfrm>
            <a:off x="4431002" y="1772766"/>
            <a:ext cx="4222376" cy="3126204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1AC66016-6365-4F46-AC87-4DA59FE45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92" y="4062482"/>
            <a:ext cx="567145" cy="671260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B4F06002-E6BF-4504-8C0F-30606F8887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241" y="2689935"/>
            <a:ext cx="567145" cy="67126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61310D31-6B13-42B9-B5C4-273F4E9FE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92" y="1373188"/>
            <a:ext cx="567145" cy="671260"/>
          </a:xfrm>
          <a:prstGeom prst="rect">
            <a:avLst/>
          </a:prstGeom>
        </p:spPr>
      </p:pic>
      <p:grpSp>
        <p:nvGrpSpPr>
          <p:cNvPr id="105" name="Grupo 32">
            <a:extLst>
              <a:ext uri="{FF2B5EF4-FFF2-40B4-BE49-F238E27FC236}">
                <a16:creationId xmlns:a16="http://schemas.microsoft.com/office/drawing/2014/main" id="{617C1BDA-D788-46AD-A071-88F40A2C85D2}"/>
              </a:ext>
            </a:extLst>
          </p:cNvPr>
          <p:cNvGrpSpPr/>
          <p:nvPr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06" name="Diagrama de flujo: retraso 33">
              <a:extLst>
                <a:ext uri="{FF2B5EF4-FFF2-40B4-BE49-F238E27FC236}">
                  <a16:creationId xmlns:a16="http://schemas.microsoft.com/office/drawing/2014/main" id="{EE2827FA-3188-419F-924C-1FA244EB3103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07" name="Rectángulo 34">
              <a:extLst>
                <a:ext uri="{FF2B5EF4-FFF2-40B4-BE49-F238E27FC236}">
                  <a16:creationId xmlns:a16="http://schemas.microsoft.com/office/drawing/2014/main" id="{6C9E655E-66A4-4B06-B140-C3EBC938DBF0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pic>
        <p:nvPicPr>
          <p:cNvPr id="108" name="Gráfico 107">
            <a:extLst>
              <a:ext uri="{FF2B5EF4-FFF2-40B4-BE49-F238E27FC236}">
                <a16:creationId xmlns:a16="http://schemas.microsoft.com/office/drawing/2014/main" id="{692E56AA-ECBA-4D81-B726-6FC13194E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367557" y="-32651"/>
            <a:ext cx="694986" cy="1149650"/>
          </a:xfrm>
          <a:prstGeom prst="rect">
            <a:avLst/>
          </a:prstGeom>
        </p:spPr>
      </p:pic>
      <p:grpSp>
        <p:nvGrpSpPr>
          <p:cNvPr id="109" name="Grupo 32">
            <a:extLst>
              <a:ext uri="{FF2B5EF4-FFF2-40B4-BE49-F238E27FC236}">
                <a16:creationId xmlns:a16="http://schemas.microsoft.com/office/drawing/2014/main" id="{DE805AC4-6759-44B1-B6AA-838D33C7B552}"/>
              </a:ext>
            </a:extLst>
          </p:cNvPr>
          <p:cNvGrpSpPr/>
          <p:nvPr/>
        </p:nvGrpSpPr>
        <p:grpSpPr>
          <a:xfrm>
            <a:off x="8194419" y="276616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10" name="Diagrama de flujo: retraso 33">
              <a:extLst>
                <a:ext uri="{FF2B5EF4-FFF2-40B4-BE49-F238E27FC236}">
                  <a16:creationId xmlns:a16="http://schemas.microsoft.com/office/drawing/2014/main" id="{D0C4CF4B-3ABF-4B89-AD08-9301C729027B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11" name="Rectángulo 34">
              <a:extLst>
                <a:ext uri="{FF2B5EF4-FFF2-40B4-BE49-F238E27FC236}">
                  <a16:creationId xmlns:a16="http://schemas.microsoft.com/office/drawing/2014/main" id="{80B71C41-A2C2-4620-84AE-C4C207D6F3DA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655;p42">
            <a:extLst>
              <a:ext uri="{FF2B5EF4-FFF2-40B4-BE49-F238E27FC236}">
                <a16:creationId xmlns:a16="http://schemas.microsoft.com/office/drawing/2014/main" id="{A2A8A0B3-BB99-4665-AD6F-E896EA9B7976}"/>
              </a:ext>
            </a:extLst>
          </p:cNvPr>
          <p:cNvGrpSpPr/>
          <p:nvPr/>
        </p:nvGrpSpPr>
        <p:grpSpPr>
          <a:xfrm>
            <a:off x="728895" y="2666847"/>
            <a:ext cx="2136029" cy="318897"/>
            <a:chOff x="728895" y="2666847"/>
            <a:chExt cx="2136029" cy="318897"/>
          </a:xfrm>
        </p:grpSpPr>
        <p:sp>
          <p:nvSpPr>
            <p:cNvPr id="4" name="Google Shape;4656;p42">
              <a:extLst>
                <a:ext uri="{FF2B5EF4-FFF2-40B4-BE49-F238E27FC236}">
                  <a16:creationId xmlns:a16="http://schemas.microsoft.com/office/drawing/2014/main" id="{2BFE595B-2B89-4DAA-962E-9ED3D072D2AC}"/>
                </a:ext>
              </a:extLst>
            </p:cNvPr>
            <p:cNvSpPr/>
            <p:nvPr/>
          </p:nvSpPr>
          <p:spPr>
            <a:xfrm flipH="1">
              <a:off x="728923" y="2670450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657;p42">
              <a:extLst>
                <a:ext uri="{FF2B5EF4-FFF2-40B4-BE49-F238E27FC236}">
                  <a16:creationId xmlns:a16="http://schemas.microsoft.com/office/drawing/2014/main" id="{9EE56AA7-1895-47E1-8517-0124AFB7C92E}"/>
                </a:ext>
              </a:extLst>
            </p:cNvPr>
            <p:cNvSpPr/>
            <p:nvPr/>
          </p:nvSpPr>
          <p:spPr>
            <a:xfrm flipH="1">
              <a:off x="728895" y="2666847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DCF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</a:t>
              </a:r>
            </a:p>
          </p:txBody>
        </p:sp>
      </p:grpSp>
      <p:grpSp>
        <p:nvGrpSpPr>
          <p:cNvPr id="6" name="Google Shape;4658;p42">
            <a:extLst>
              <a:ext uri="{FF2B5EF4-FFF2-40B4-BE49-F238E27FC236}">
                <a16:creationId xmlns:a16="http://schemas.microsoft.com/office/drawing/2014/main" id="{4352D0D2-9697-4BA1-8E11-7ABCF2EEEA92}"/>
              </a:ext>
            </a:extLst>
          </p:cNvPr>
          <p:cNvGrpSpPr/>
          <p:nvPr/>
        </p:nvGrpSpPr>
        <p:grpSpPr>
          <a:xfrm>
            <a:off x="728895" y="3876242"/>
            <a:ext cx="2136029" cy="318897"/>
            <a:chOff x="728895" y="3876242"/>
            <a:chExt cx="2136029" cy="318897"/>
          </a:xfrm>
        </p:grpSpPr>
        <p:sp>
          <p:nvSpPr>
            <p:cNvPr id="7" name="Google Shape;4659;p42">
              <a:extLst>
                <a:ext uri="{FF2B5EF4-FFF2-40B4-BE49-F238E27FC236}">
                  <a16:creationId xmlns:a16="http://schemas.microsoft.com/office/drawing/2014/main" id="{15CA4E87-830E-4E2C-8A16-ED7A3C450E46}"/>
                </a:ext>
              </a:extLst>
            </p:cNvPr>
            <p:cNvSpPr/>
            <p:nvPr/>
          </p:nvSpPr>
          <p:spPr>
            <a:xfrm flipH="1">
              <a:off x="728923" y="3879844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660;p42">
              <a:extLst>
                <a:ext uri="{FF2B5EF4-FFF2-40B4-BE49-F238E27FC236}">
                  <a16:creationId xmlns:a16="http://schemas.microsoft.com/office/drawing/2014/main" id="{087B392F-DF1E-4E4A-A14B-E94B72883027}"/>
                </a:ext>
              </a:extLst>
            </p:cNvPr>
            <p:cNvSpPr/>
            <p:nvPr/>
          </p:nvSpPr>
          <p:spPr>
            <a:xfrm flipH="1">
              <a:off x="728895" y="3876242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DCF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</a:t>
              </a:r>
            </a:p>
          </p:txBody>
        </p:sp>
      </p:grpSp>
      <p:grpSp>
        <p:nvGrpSpPr>
          <p:cNvPr id="9" name="Google Shape;4683;p42">
            <a:extLst>
              <a:ext uri="{FF2B5EF4-FFF2-40B4-BE49-F238E27FC236}">
                <a16:creationId xmlns:a16="http://schemas.microsoft.com/office/drawing/2014/main" id="{CC8729E6-526A-4947-9681-54AEE3D11F6D}"/>
              </a:ext>
            </a:extLst>
          </p:cNvPr>
          <p:cNvGrpSpPr/>
          <p:nvPr/>
        </p:nvGrpSpPr>
        <p:grpSpPr>
          <a:xfrm>
            <a:off x="1054129" y="2682145"/>
            <a:ext cx="1810795" cy="750191"/>
            <a:chOff x="1054129" y="2682145"/>
            <a:chExt cx="1810795" cy="750191"/>
          </a:xfrm>
        </p:grpSpPr>
        <p:sp>
          <p:nvSpPr>
            <p:cNvPr id="10" name="Google Shape;4684;p42">
              <a:extLst>
                <a:ext uri="{FF2B5EF4-FFF2-40B4-BE49-F238E27FC236}">
                  <a16:creationId xmlns:a16="http://schemas.microsoft.com/office/drawing/2014/main" id="{929D5282-C6D0-4100-BD4A-39705187FF2F}"/>
                </a:ext>
              </a:extLst>
            </p:cNvPr>
            <p:cNvSpPr txBox="1"/>
            <p:nvPr/>
          </p:nvSpPr>
          <p:spPr>
            <a:xfrm>
              <a:off x="1054220" y="2682145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Mars</a:t>
              </a:r>
            </a:p>
          </p:txBody>
        </p:sp>
        <p:sp>
          <p:nvSpPr>
            <p:cNvPr id="11" name="Google Shape;4685;p42">
              <a:extLst>
                <a:ext uri="{FF2B5EF4-FFF2-40B4-BE49-F238E27FC236}">
                  <a16:creationId xmlns:a16="http://schemas.microsoft.com/office/drawing/2014/main" id="{6EAFBE1F-6304-4B97-82E6-A775FA7617F2}"/>
                </a:ext>
              </a:extLst>
            </p:cNvPr>
            <p:cNvSpPr txBox="1"/>
            <p:nvPr/>
          </p:nvSpPr>
          <p:spPr>
            <a:xfrm>
              <a:off x="1054129" y="3050136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actually really cold</a:t>
              </a:r>
            </a:p>
          </p:txBody>
        </p:sp>
      </p:grpSp>
      <p:grpSp>
        <p:nvGrpSpPr>
          <p:cNvPr id="12" name="Google Shape;4689;p42">
            <a:extLst>
              <a:ext uri="{FF2B5EF4-FFF2-40B4-BE49-F238E27FC236}">
                <a16:creationId xmlns:a16="http://schemas.microsoft.com/office/drawing/2014/main" id="{59A5D662-0AA9-41C8-997D-DBC1FC8FF692}"/>
              </a:ext>
            </a:extLst>
          </p:cNvPr>
          <p:cNvGrpSpPr/>
          <p:nvPr/>
        </p:nvGrpSpPr>
        <p:grpSpPr>
          <a:xfrm>
            <a:off x="1054129" y="3891549"/>
            <a:ext cx="1810795" cy="750182"/>
            <a:chOff x="1054129" y="3891549"/>
            <a:chExt cx="1810795" cy="750182"/>
          </a:xfrm>
        </p:grpSpPr>
        <p:sp>
          <p:nvSpPr>
            <p:cNvPr id="13" name="Google Shape;4690;p42">
              <a:extLst>
                <a:ext uri="{FF2B5EF4-FFF2-40B4-BE49-F238E27FC236}">
                  <a16:creationId xmlns:a16="http://schemas.microsoft.com/office/drawing/2014/main" id="{04888B6A-887C-4E13-BD72-4CAE4624BD6D}"/>
                </a:ext>
              </a:extLst>
            </p:cNvPr>
            <p:cNvSpPr txBox="1"/>
            <p:nvPr/>
          </p:nvSpPr>
          <p:spPr>
            <a:xfrm>
              <a:off x="1054220" y="3891549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Mercury</a:t>
              </a:r>
            </a:p>
          </p:txBody>
        </p:sp>
        <p:sp>
          <p:nvSpPr>
            <p:cNvPr id="14" name="Google Shape;4691;p42">
              <a:extLst>
                <a:ext uri="{FF2B5EF4-FFF2-40B4-BE49-F238E27FC236}">
                  <a16:creationId xmlns:a16="http://schemas.microsoft.com/office/drawing/2014/main" id="{A21C1EAD-BC4D-4E3D-8F78-FFD6B80B4E37}"/>
                </a:ext>
              </a:extLst>
            </p:cNvPr>
            <p:cNvSpPr txBox="1"/>
            <p:nvPr/>
          </p:nvSpPr>
          <p:spPr>
            <a:xfrm>
              <a:off x="1054129" y="4259531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grpSp>
        <p:nvGrpSpPr>
          <p:cNvPr id="15" name="Google Shape;4695;p42">
            <a:extLst>
              <a:ext uri="{FF2B5EF4-FFF2-40B4-BE49-F238E27FC236}">
                <a16:creationId xmlns:a16="http://schemas.microsoft.com/office/drawing/2014/main" id="{FECCB7CE-9AF8-49FC-AFE7-46E14F3A7C5E}"/>
              </a:ext>
            </a:extLst>
          </p:cNvPr>
          <p:cNvGrpSpPr/>
          <p:nvPr/>
        </p:nvGrpSpPr>
        <p:grpSpPr>
          <a:xfrm>
            <a:off x="728895" y="1506720"/>
            <a:ext cx="2136029" cy="319272"/>
            <a:chOff x="728895" y="1506720"/>
            <a:chExt cx="2136029" cy="319272"/>
          </a:xfrm>
        </p:grpSpPr>
        <p:sp>
          <p:nvSpPr>
            <p:cNvPr id="16" name="Google Shape;4696;p42">
              <a:extLst>
                <a:ext uri="{FF2B5EF4-FFF2-40B4-BE49-F238E27FC236}">
                  <a16:creationId xmlns:a16="http://schemas.microsoft.com/office/drawing/2014/main" id="{E79AB662-6889-492C-903C-8833AE6129C1}"/>
                </a:ext>
              </a:extLst>
            </p:cNvPr>
            <p:cNvSpPr/>
            <p:nvPr/>
          </p:nvSpPr>
          <p:spPr>
            <a:xfrm flipH="1">
              <a:off x="728923" y="1506720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697;p42">
              <a:extLst>
                <a:ext uri="{FF2B5EF4-FFF2-40B4-BE49-F238E27FC236}">
                  <a16:creationId xmlns:a16="http://schemas.microsoft.com/office/drawing/2014/main" id="{6F96E79B-6F95-4BFB-8BFD-09A4B58EBBC2}"/>
                </a:ext>
              </a:extLst>
            </p:cNvPr>
            <p:cNvSpPr/>
            <p:nvPr/>
          </p:nvSpPr>
          <p:spPr>
            <a:xfrm flipH="1">
              <a:off x="728895" y="1507095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DCF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</a:t>
              </a:r>
            </a:p>
          </p:txBody>
        </p:sp>
      </p:grpSp>
      <p:grpSp>
        <p:nvGrpSpPr>
          <p:cNvPr id="18" name="Google Shape;4716;p42">
            <a:extLst>
              <a:ext uri="{FF2B5EF4-FFF2-40B4-BE49-F238E27FC236}">
                <a16:creationId xmlns:a16="http://schemas.microsoft.com/office/drawing/2014/main" id="{1721F1CA-89CA-4BC6-8C90-5F80AF58B361}"/>
              </a:ext>
            </a:extLst>
          </p:cNvPr>
          <p:cNvGrpSpPr/>
          <p:nvPr/>
        </p:nvGrpSpPr>
        <p:grpSpPr>
          <a:xfrm>
            <a:off x="1054129" y="1522393"/>
            <a:ext cx="1810795" cy="750191"/>
            <a:chOff x="1054129" y="1522393"/>
            <a:chExt cx="1810795" cy="750191"/>
          </a:xfrm>
        </p:grpSpPr>
        <p:sp>
          <p:nvSpPr>
            <p:cNvPr id="19" name="Google Shape;4717;p42">
              <a:extLst>
                <a:ext uri="{FF2B5EF4-FFF2-40B4-BE49-F238E27FC236}">
                  <a16:creationId xmlns:a16="http://schemas.microsoft.com/office/drawing/2014/main" id="{DD224722-4C3D-468B-BE9A-C99BB4A21022}"/>
                </a:ext>
              </a:extLst>
            </p:cNvPr>
            <p:cNvSpPr txBox="1"/>
            <p:nvPr/>
          </p:nvSpPr>
          <p:spPr>
            <a:xfrm>
              <a:off x="1054129" y="1890384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  <p:sp>
          <p:nvSpPr>
            <p:cNvPr id="20" name="Google Shape;4718;p42">
              <a:extLst>
                <a:ext uri="{FF2B5EF4-FFF2-40B4-BE49-F238E27FC236}">
                  <a16:creationId xmlns:a16="http://schemas.microsoft.com/office/drawing/2014/main" id="{4DA72272-D7D9-4EF3-B8E3-20214D3F319C}"/>
                </a:ext>
              </a:extLst>
            </p:cNvPr>
            <p:cNvSpPr txBox="1"/>
            <p:nvPr/>
          </p:nvSpPr>
          <p:spPr>
            <a:xfrm>
              <a:off x="1054220" y="1522393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</p:grpSp>
      <p:grpSp>
        <p:nvGrpSpPr>
          <p:cNvPr id="21" name="Google Shape;4661;p42">
            <a:extLst>
              <a:ext uri="{FF2B5EF4-FFF2-40B4-BE49-F238E27FC236}">
                <a16:creationId xmlns:a16="http://schemas.microsoft.com/office/drawing/2014/main" id="{1EA9B74F-8C2A-45FA-8EFE-07AA3A6C8BAC}"/>
              </a:ext>
            </a:extLst>
          </p:cNvPr>
          <p:cNvGrpSpPr/>
          <p:nvPr/>
        </p:nvGrpSpPr>
        <p:grpSpPr>
          <a:xfrm>
            <a:off x="6420779" y="3891924"/>
            <a:ext cx="2136002" cy="318897"/>
            <a:chOff x="6420779" y="3891924"/>
            <a:chExt cx="2136002" cy="318897"/>
          </a:xfrm>
        </p:grpSpPr>
        <p:sp>
          <p:nvSpPr>
            <p:cNvPr id="22" name="Google Shape;4662;p42">
              <a:extLst>
                <a:ext uri="{FF2B5EF4-FFF2-40B4-BE49-F238E27FC236}">
                  <a16:creationId xmlns:a16="http://schemas.microsoft.com/office/drawing/2014/main" id="{9002645C-7B85-4902-85C5-C0DF2E126BAC}"/>
                </a:ext>
              </a:extLst>
            </p:cNvPr>
            <p:cNvSpPr/>
            <p:nvPr/>
          </p:nvSpPr>
          <p:spPr>
            <a:xfrm>
              <a:off x="6420779" y="3895517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4663;p42">
              <a:extLst>
                <a:ext uri="{FF2B5EF4-FFF2-40B4-BE49-F238E27FC236}">
                  <a16:creationId xmlns:a16="http://schemas.microsoft.com/office/drawing/2014/main" id="{932794D2-3D4F-43EC-BBF0-EA517FBE7E4F}"/>
                </a:ext>
              </a:extLst>
            </p:cNvPr>
            <p:cNvSpPr/>
            <p:nvPr/>
          </p:nvSpPr>
          <p:spPr>
            <a:xfrm>
              <a:off x="8237884" y="3891924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D03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6</a:t>
              </a:r>
            </a:p>
          </p:txBody>
        </p:sp>
      </p:grpSp>
      <p:grpSp>
        <p:nvGrpSpPr>
          <p:cNvPr id="24" name="Google Shape;4664;p42">
            <a:extLst>
              <a:ext uri="{FF2B5EF4-FFF2-40B4-BE49-F238E27FC236}">
                <a16:creationId xmlns:a16="http://schemas.microsoft.com/office/drawing/2014/main" id="{720E327B-E965-42CE-8722-39A2423F4ACF}"/>
              </a:ext>
            </a:extLst>
          </p:cNvPr>
          <p:cNvGrpSpPr/>
          <p:nvPr/>
        </p:nvGrpSpPr>
        <p:grpSpPr>
          <a:xfrm>
            <a:off x="6420779" y="1522393"/>
            <a:ext cx="2136002" cy="319272"/>
            <a:chOff x="6420779" y="1522393"/>
            <a:chExt cx="2136002" cy="319272"/>
          </a:xfrm>
        </p:grpSpPr>
        <p:sp>
          <p:nvSpPr>
            <p:cNvPr id="25" name="Google Shape;4665;p42">
              <a:extLst>
                <a:ext uri="{FF2B5EF4-FFF2-40B4-BE49-F238E27FC236}">
                  <a16:creationId xmlns:a16="http://schemas.microsoft.com/office/drawing/2014/main" id="{73267F20-D890-4836-BCB7-90ABA146142A}"/>
                </a:ext>
              </a:extLst>
            </p:cNvPr>
            <p:cNvSpPr/>
            <p:nvPr/>
          </p:nvSpPr>
          <p:spPr>
            <a:xfrm>
              <a:off x="6420779" y="1522393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4666;p42">
              <a:extLst>
                <a:ext uri="{FF2B5EF4-FFF2-40B4-BE49-F238E27FC236}">
                  <a16:creationId xmlns:a16="http://schemas.microsoft.com/office/drawing/2014/main" id="{B8F145B1-243B-4ADD-A283-6C83997369F1}"/>
                </a:ext>
              </a:extLst>
            </p:cNvPr>
            <p:cNvSpPr/>
            <p:nvPr/>
          </p:nvSpPr>
          <p:spPr>
            <a:xfrm>
              <a:off x="8237884" y="1522768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D03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</a:t>
              </a:r>
            </a:p>
          </p:txBody>
        </p:sp>
      </p:grpSp>
      <p:grpSp>
        <p:nvGrpSpPr>
          <p:cNvPr id="27" name="Google Shape;4667;p42">
            <a:extLst>
              <a:ext uri="{FF2B5EF4-FFF2-40B4-BE49-F238E27FC236}">
                <a16:creationId xmlns:a16="http://schemas.microsoft.com/office/drawing/2014/main" id="{6EE8EE87-7D77-4B59-856A-5F023653EF0C}"/>
              </a:ext>
            </a:extLst>
          </p:cNvPr>
          <p:cNvGrpSpPr/>
          <p:nvPr/>
        </p:nvGrpSpPr>
        <p:grpSpPr>
          <a:xfrm>
            <a:off x="6420779" y="2682520"/>
            <a:ext cx="2136002" cy="318897"/>
            <a:chOff x="6420779" y="2682520"/>
            <a:chExt cx="2136002" cy="318897"/>
          </a:xfrm>
        </p:grpSpPr>
        <p:sp>
          <p:nvSpPr>
            <p:cNvPr id="28" name="Google Shape;4668;p42">
              <a:extLst>
                <a:ext uri="{FF2B5EF4-FFF2-40B4-BE49-F238E27FC236}">
                  <a16:creationId xmlns:a16="http://schemas.microsoft.com/office/drawing/2014/main" id="{C8445AFA-AD78-4A7C-9C81-DFED36EB12BF}"/>
                </a:ext>
              </a:extLst>
            </p:cNvPr>
            <p:cNvSpPr/>
            <p:nvPr/>
          </p:nvSpPr>
          <p:spPr>
            <a:xfrm>
              <a:off x="6420779" y="2686123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4669;p42">
              <a:extLst>
                <a:ext uri="{FF2B5EF4-FFF2-40B4-BE49-F238E27FC236}">
                  <a16:creationId xmlns:a16="http://schemas.microsoft.com/office/drawing/2014/main" id="{0C7A0690-E539-4DC5-BE35-5DA055D36CE0}"/>
                </a:ext>
              </a:extLst>
            </p:cNvPr>
            <p:cNvSpPr/>
            <p:nvPr/>
          </p:nvSpPr>
          <p:spPr>
            <a:xfrm>
              <a:off x="8237884" y="2682520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D03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5</a:t>
              </a:r>
            </a:p>
          </p:txBody>
        </p:sp>
      </p:grpSp>
      <p:grpSp>
        <p:nvGrpSpPr>
          <p:cNvPr id="30" name="Google Shape;4680;p42">
            <a:extLst>
              <a:ext uri="{FF2B5EF4-FFF2-40B4-BE49-F238E27FC236}">
                <a16:creationId xmlns:a16="http://schemas.microsoft.com/office/drawing/2014/main" id="{4D965182-AB3E-4637-936E-DBBF4F97E16B}"/>
              </a:ext>
            </a:extLst>
          </p:cNvPr>
          <p:cNvGrpSpPr/>
          <p:nvPr/>
        </p:nvGrpSpPr>
        <p:grpSpPr>
          <a:xfrm>
            <a:off x="6420779" y="1538066"/>
            <a:ext cx="1810804" cy="750191"/>
            <a:chOff x="6420779" y="1538066"/>
            <a:chExt cx="1810804" cy="750191"/>
          </a:xfrm>
        </p:grpSpPr>
        <p:sp>
          <p:nvSpPr>
            <p:cNvPr id="31" name="Google Shape;4681;p42">
              <a:extLst>
                <a:ext uri="{FF2B5EF4-FFF2-40B4-BE49-F238E27FC236}">
                  <a16:creationId xmlns:a16="http://schemas.microsoft.com/office/drawing/2014/main" id="{BCC509E0-F83B-40B5-9B61-F5E97CCD548A}"/>
                </a:ext>
              </a:extLst>
            </p:cNvPr>
            <p:cNvSpPr txBox="1"/>
            <p:nvPr/>
          </p:nvSpPr>
          <p:spPr>
            <a:xfrm>
              <a:off x="6925080" y="1538066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Neptune</a:t>
              </a:r>
            </a:p>
          </p:txBody>
        </p:sp>
        <p:sp>
          <p:nvSpPr>
            <p:cNvPr id="32" name="Google Shape;4682;p42">
              <a:extLst>
                <a:ext uri="{FF2B5EF4-FFF2-40B4-BE49-F238E27FC236}">
                  <a16:creationId xmlns:a16="http://schemas.microsoft.com/office/drawing/2014/main" id="{623678DC-29CF-4C18-A548-74F681171D82}"/>
                </a:ext>
              </a:extLst>
            </p:cNvPr>
            <p:cNvSpPr txBox="1"/>
            <p:nvPr/>
          </p:nvSpPr>
          <p:spPr>
            <a:xfrm>
              <a:off x="6420779" y="190605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</p:grpSp>
      <p:grpSp>
        <p:nvGrpSpPr>
          <p:cNvPr id="33" name="Google Shape;4686;p42">
            <a:extLst>
              <a:ext uri="{FF2B5EF4-FFF2-40B4-BE49-F238E27FC236}">
                <a16:creationId xmlns:a16="http://schemas.microsoft.com/office/drawing/2014/main" id="{ACB59355-9041-44E8-921A-2B92EE012B07}"/>
              </a:ext>
            </a:extLst>
          </p:cNvPr>
          <p:cNvGrpSpPr/>
          <p:nvPr/>
        </p:nvGrpSpPr>
        <p:grpSpPr>
          <a:xfrm>
            <a:off x="6420779" y="2697818"/>
            <a:ext cx="1810804" cy="750191"/>
            <a:chOff x="6420779" y="2697818"/>
            <a:chExt cx="1810804" cy="750191"/>
          </a:xfrm>
        </p:grpSpPr>
        <p:sp>
          <p:nvSpPr>
            <p:cNvPr id="34" name="Google Shape;4687;p42">
              <a:extLst>
                <a:ext uri="{FF2B5EF4-FFF2-40B4-BE49-F238E27FC236}">
                  <a16:creationId xmlns:a16="http://schemas.microsoft.com/office/drawing/2014/main" id="{318FD825-F8D6-4944-8803-1EE8DF89A2BF}"/>
                </a:ext>
              </a:extLst>
            </p:cNvPr>
            <p:cNvSpPr txBox="1"/>
            <p:nvPr/>
          </p:nvSpPr>
          <p:spPr>
            <a:xfrm>
              <a:off x="6925080" y="2697818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Earth</a:t>
              </a:r>
            </a:p>
          </p:txBody>
        </p:sp>
        <p:sp>
          <p:nvSpPr>
            <p:cNvPr id="35" name="Google Shape;4688;p42">
              <a:extLst>
                <a:ext uri="{FF2B5EF4-FFF2-40B4-BE49-F238E27FC236}">
                  <a16:creationId xmlns:a16="http://schemas.microsoft.com/office/drawing/2014/main" id="{CCC129B9-6E50-434F-9FC8-C2F740179575}"/>
                </a:ext>
              </a:extLst>
            </p:cNvPr>
            <p:cNvSpPr txBox="1"/>
            <p:nvPr/>
          </p:nvSpPr>
          <p:spPr>
            <a:xfrm>
              <a:off x="6420779" y="3065809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Earth is the beautiful planet we all live on</a:t>
              </a:r>
            </a:p>
          </p:txBody>
        </p:sp>
      </p:grpSp>
      <p:grpSp>
        <p:nvGrpSpPr>
          <p:cNvPr id="36" name="Google Shape;4692;p42">
            <a:extLst>
              <a:ext uri="{FF2B5EF4-FFF2-40B4-BE49-F238E27FC236}">
                <a16:creationId xmlns:a16="http://schemas.microsoft.com/office/drawing/2014/main" id="{CBAE38E6-6CC8-454B-AEF2-539574BA109D}"/>
              </a:ext>
            </a:extLst>
          </p:cNvPr>
          <p:cNvGrpSpPr/>
          <p:nvPr/>
        </p:nvGrpSpPr>
        <p:grpSpPr>
          <a:xfrm>
            <a:off x="6420779" y="3907222"/>
            <a:ext cx="1810804" cy="750191"/>
            <a:chOff x="6420779" y="3907222"/>
            <a:chExt cx="1810804" cy="750191"/>
          </a:xfrm>
        </p:grpSpPr>
        <p:sp>
          <p:nvSpPr>
            <p:cNvPr id="37" name="Google Shape;4693;p42">
              <a:extLst>
                <a:ext uri="{FF2B5EF4-FFF2-40B4-BE49-F238E27FC236}">
                  <a16:creationId xmlns:a16="http://schemas.microsoft.com/office/drawing/2014/main" id="{0B5FA546-40EC-45FE-81A9-A3AE2404E20F}"/>
                </a:ext>
              </a:extLst>
            </p:cNvPr>
            <p:cNvSpPr txBox="1"/>
            <p:nvPr/>
          </p:nvSpPr>
          <p:spPr>
            <a:xfrm>
              <a:off x="6925080" y="3907222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Jupiter</a:t>
              </a:r>
            </a:p>
          </p:txBody>
        </p:sp>
        <p:sp>
          <p:nvSpPr>
            <p:cNvPr id="38" name="Google Shape;4694;p42">
              <a:extLst>
                <a:ext uri="{FF2B5EF4-FFF2-40B4-BE49-F238E27FC236}">
                  <a16:creationId xmlns:a16="http://schemas.microsoft.com/office/drawing/2014/main" id="{66A124D9-D647-489C-9F8D-CA881EE83198}"/>
                </a:ext>
              </a:extLst>
            </p:cNvPr>
            <p:cNvSpPr txBox="1"/>
            <p:nvPr/>
          </p:nvSpPr>
          <p:spPr>
            <a:xfrm>
              <a:off x="6420779" y="4275213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the biggest planet of them all</a:t>
              </a:r>
            </a:p>
          </p:txBody>
        </p:sp>
      </p:grpSp>
      <p:pic>
        <p:nvPicPr>
          <p:cNvPr id="39" name="Imagen 43">
            <a:extLst>
              <a:ext uri="{FF2B5EF4-FFF2-40B4-BE49-F238E27FC236}">
                <a16:creationId xmlns:a16="http://schemas.microsoft.com/office/drawing/2014/main" id="{83B83F41-F967-44A1-8DFB-9DE912AB7C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3" y="233127"/>
            <a:ext cx="6095637" cy="887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0" name="Google Shape;439;p26">
            <a:extLst>
              <a:ext uri="{FF2B5EF4-FFF2-40B4-BE49-F238E27FC236}">
                <a16:creationId xmlns:a16="http://schemas.microsoft.com/office/drawing/2014/main" id="{1C84704F-C1D7-452F-B86C-D2D9A2E1411D}"/>
              </a:ext>
            </a:extLst>
          </p:cNvPr>
          <p:cNvSpPr txBox="1"/>
          <p:nvPr/>
        </p:nvSpPr>
        <p:spPr>
          <a:xfrm>
            <a:off x="1996983" y="144814"/>
            <a:ext cx="5984702" cy="857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And tables to compare data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5E2995B4-6148-4278-A085-792627C2D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3222" y="1552020"/>
            <a:ext cx="3781425" cy="31718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7">
            <a:extLst>
              <a:ext uri="{FF2B5EF4-FFF2-40B4-BE49-F238E27FC236}">
                <a16:creationId xmlns:a16="http://schemas.microsoft.com/office/drawing/2014/main" id="{102A3F0E-FA68-415D-8561-F8420FC631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0" y="324025"/>
            <a:ext cx="4508665" cy="887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579;p37">
            <a:extLst>
              <a:ext uri="{FF2B5EF4-FFF2-40B4-BE49-F238E27FC236}">
                <a16:creationId xmlns:a16="http://schemas.microsoft.com/office/drawing/2014/main" id="{03315916-54FF-445A-A6F7-08C7D81999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2" y="246283"/>
            <a:ext cx="5984702" cy="857396"/>
          </a:xfrm>
        </p:spPr>
        <p:txBody>
          <a:bodyPr anchorCtr="1"/>
          <a:lstStyle/>
          <a:p>
            <a:pPr lvl="0" algn="ctr"/>
            <a:r>
              <a:rPr lang="en-US" sz="3600" b="1" dirty="0">
                <a:solidFill>
                  <a:schemeClr val="bg1"/>
                </a:solidFill>
              </a:rPr>
              <a:t>Slidesppt.net</a:t>
            </a:r>
          </a:p>
        </p:txBody>
      </p:sp>
      <p:sp>
        <p:nvSpPr>
          <p:cNvPr id="5" name="Google Shape;580;p37">
            <a:extLst>
              <a:ext uri="{FF2B5EF4-FFF2-40B4-BE49-F238E27FC236}">
                <a16:creationId xmlns:a16="http://schemas.microsoft.com/office/drawing/2014/main" id="{E02C8E9F-4A23-4597-B73B-72F140ED0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700" y="1404261"/>
            <a:ext cx="5255248" cy="841842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Special thanks to all the people who made and released these awesome resources for free.</a:t>
            </a:r>
          </a:p>
        </p:txBody>
      </p:sp>
      <p:grpSp>
        <p:nvGrpSpPr>
          <p:cNvPr id="8" name="그룹 332">
            <a:extLst>
              <a:ext uri="{FF2B5EF4-FFF2-40B4-BE49-F238E27FC236}">
                <a16:creationId xmlns:a16="http://schemas.microsoft.com/office/drawing/2014/main" id="{BD9A31DF-3900-46EF-97D5-C045A2F5D7B1}"/>
              </a:ext>
            </a:extLst>
          </p:cNvPr>
          <p:cNvGrpSpPr/>
          <p:nvPr/>
        </p:nvGrpSpPr>
        <p:grpSpPr>
          <a:xfrm>
            <a:off x="880776" y="3273856"/>
            <a:ext cx="2231995" cy="1093329"/>
            <a:chOff x="880786" y="3542797"/>
            <a:chExt cx="2231995" cy="1093329"/>
          </a:xfrm>
        </p:grpSpPr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E00C7338-4B93-49A4-A0C7-65BFAB304C4E}"/>
                </a:ext>
              </a:extLst>
            </p:cNvPr>
            <p:cNvSpPr txBox="1"/>
            <p:nvPr/>
          </p:nvSpPr>
          <p:spPr>
            <a:xfrm>
              <a:off x="880786" y="3542797"/>
              <a:ext cx="223199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A10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9BFD470B-53B9-4AD2-AAC1-CB30C3FF4032}"/>
                </a:ext>
              </a:extLst>
            </p:cNvPr>
            <p:cNvSpPr txBox="1"/>
            <p:nvPr/>
          </p:nvSpPr>
          <p:spPr>
            <a:xfrm>
              <a:off x="880786" y="3805129"/>
              <a:ext cx="223199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 Easy to change colors, photos and Text.</a:t>
              </a: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11" name="그룹 341">
            <a:extLst>
              <a:ext uri="{FF2B5EF4-FFF2-40B4-BE49-F238E27FC236}">
                <a16:creationId xmlns:a16="http://schemas.microsoft.com/office/drawing/2014/main" id="{3B0D0471-3D36-4222-ADCC-18237B68F5B9}"/>
              </a:ext>
            </a:extLst>
          </p:cNvPr>
          <p:cNvGrpSpPr/>
          <p:nvPr/>
        </p:nvGrpSpPr>
        <p:grpSpPr>
          <a:xfrm>
            <a:off x="3616030" y="3273051"/>
            <a:ext cx="2231995" cy="1094938"/>
            <a:chOff x="3616040" y="3541992"/>
            <a:chExt cx="2231995" cy="1094938"/>
          </a:xfrm>
        </p:grpSpPr>
        <p:sp>
          <p:nvSpPr>
            <p:cNvPr id="12" name="TextBox 41">
              <a:extLst>
                <a:ext uri="{FF2B5EF4-FFF2-40B4-BE49-F238E27FC236}">
                  <a16:creationId xmlns:a16="http://schemas.microsoft.com/office/drawing/2014/main" id="{D8E1DF8B-C565-497A-8EC5-188DC6B99018}"/>
                </a:ext>
              </a:extLst>
            </p:cNvPr>
            <p:cNvSpPr txBox="1"/>
            <p:nvPr/>
          </p:nvSpPr>
          <p:spPr>
            <a:xfrm>
              <a:off x="3616040" y="3541992"/>
              <a:ext cx="223199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D03C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3" name="TextBox 42">
              <a:extLst>
                <a:ext uri="{FF2B5EF4-FFF2-40B4-BE49-F238E27FC236}">
                  <a16:creationId xmlns:a16="http://schemas.microsoft.com/office/drawing/2014/main" id="{9FB3D464-8925-4AB3-8ECD-A606F1D6EBDF}"/>
                </a:ext>
              </a:extLst>
            </p:cNvPr>
            <p:cNvSpPr txBox="1"/>
            <p:nvPr/>
          </p:nvSpPr>
          <p:spPr>
            <a:xfrm>
              <a:off x="3616040" y="3805933"/>
              <a:ext cx="223199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  </a:t>
              </a: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endParaRPr>
            </a:p>
          </p:txBody>
        </p:sp>
      </p:grpSp>
      <p:sp>
        <p:nvSpPr>
          <p:cNvPr id="14" name="직사각형 8">
            <a:extLst>
              <a:ext uri="{FF2B5EF4-FFF2-40B4-BE49-F238E27FC236}">
                <a16:creationId xmlns:a16="http://schemas.microsoft.com/office/drawing/2014/main" id="{B65EE979-BA30-4BFC-A2A3-554B2D0C0FA1}"/>
              </a:ext>
            </a:extLst>
          </p:cNvPr>
          <p:cNvSpPr/>
          <p:nvPr/>
        </p:nvSpPr>
        <p:spPr>
          <a:xfrm>
            <a:off x="0" y="0"/>
            <a:ext cx="468090" cy="1404261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CE76844-EF2F-449A-B7B8-ED43B50EDE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661" y="0"/>
            <a:ext cx="3255007" cy="51311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6;p38">
            <a:extLst>
              <a:ext uri="{FF2B5EF4-FFF2-40B4-BE49-F238E27FC236}">
                <a16:creationId xmlns:a16="http://schemas.microsoft.com/office/drawing/2014/main" id="{937E780C-DB04-4103-9D5D-F0D975E3F8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315" y="-88167"/>
            <a:ext cx="5984702" cy="857396"/>
          </a:xfrm>
        </p:spPr>
        <p:txBody>
          <a:bodyPr/>
          <a:lstStyle/>
          <a:p>
            <a:pPr lvl="0"/>
            <a:r>
              <a:rPr lang="en-US" sz="3600" b="1">
                <a:solidFill>
                  <a:srgbClr val="FFA100"/>
                </a:solidFill>
              </a:rPr>
              <a:t>Presentation design</a:t>
            </a:r>
          </a:p>
        </p:txBody>
      </p:sp>
      <p:grpSp>
        <p:nvGrpSpPr>
          <p:cNvPr id="4" name="Grupo 6">
            <a:extLst>
              <a:ext uri="{FF2B5EF4-FFF2-40B4-BE49-F238E27FC236}">
                <a16:creationId xmlns:a16="http://schemas.microsoft.com/office/drawing/2014/main" id="{02131EBE-DB31-406C-BD76-DF2401E4B1B4}"/>
              </a:ext>
            </a:extLst>
          </p:cNvPr>
          <p:cNvGrpSpPr/>
          <p:nvPr/>
        </p:nvGrpSpPr>
        <p:grpSpPr>
          <a:xfrm>
            <a:off x="524315" y="946947"/>
            <a:ext cx="5985014" cy="3731721"/>
            <a:chOff x="662811" y="1106350"/>
            <a:chExt cx="5985014" cy="3731721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60546F37-1A93-413E-9811-904C40321AF4}"/>
                </a:ext>
              </a:extLst>
            </p:cNvPr>
            <p:cNvCxnSpPr/>
            <p:nvPr/>
          </p:nvCxnSpPr>
          <p:spPr>
            <a:xfrm>
              <a:off x="662811" y="2880890"/>
              <a:ext cx="5985014" cy="0"/>
            </a:xfrm>
            <a:prstGeom prst="straightConnector1">
              <a:avLst/>
            </a:prstGeom>
            <a:noFill/>
            <a:ln w="44448" cap="flat">
              <a:solidFill>
                <a:srgbClr val="00B050"/>
              </a:solidFill>
              <a:prstDash val="solid"/>
            </a:ln>
          </p:spPr>
        </p:cxnSp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47FAD19D-812D-4E2A-9837-97585883D397}"/>
                </a:ext>
              </a:extLst>
            </p:cNvPr>
            <p:cNvGrpSpPr/>
            <p:nvPr/>
          </p:nvGrpSpPr>
          <p:grpSpPr>
            <a:xfrm>
              <a:off x="662811" y="1106350"/>
              <a:ext cx="4570774" cy="850840"/>
              <a:chOff x="662811" y="1106350"/>
              <a:chExt cx="4570774" cy="850840"/>
            </a:xfrm>
          </p:grpSpPr>
          <p:sp>
            <p:nvSpPr>
              <p:cNvPr id="7" name="Oval 33">
                <a:extLst>
                  <a:ext uri="{FF2B5EF4-FFF2-40B4-BE49-F238E27FC236}">
                    <a16:creationId xmlns:a16="http://schemas.microsoft.com/office/drawing/2014/main" id="{CE3FF7E1-C66B-402A-8B95-0AC0B799BD11}"/>
                  </a:ext>
                </a:extLst>
              </p:cNvPr>
              <p:cNvSpPr/>
              <p:nvPr/>
            </p:nvSpPr>
            <p:spPr>
              <a:xfrm>
                <a:off x="662811" y="1148852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FFA10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8" name="Freeform 31">
                <a:extLst>
                  <a:ext uri="{FF2B5EF4-FFF2-40B4-BE49-F238E27FC236}">
                    <a16:creationId xmlns:a16="http://schemas.microsoft.com/office/drawing/2014/main" id="{ADBCC8E6-6181-4395-81FC-663F642B07FD}"/>
                  </a:ext>
                </a:extLst>
              </p:cNvPr>
              <p:cNvSpPr/>
              <p:nvPr/>
            </p:nvSpPr>
            <p:spPr>
              <a:xfrm rot="8579997">
                <a:off x="779608" y="1265997"/>
                <a:ext cx="269363" cy="2686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72365"/>
                  <a:gd name="f4" fmla="val 3862045"/>
                  <a:gd name="f5" fmla="val 1786489"/>
                  <a:gd name="f6" fmla="val 808318"/>
                  <a:gd name="f7" fmla="val 1525809"/>
                  <a:gd name="f8" fmla="val 610106"/>
                  <a:gd name="f9" fmla="val 1257124"/>
                  <a:gd name="f10" fmla="val 397966"/>
                  <a:gd name="f11" fmla="val 1040385"/>
                  <a:gd name="f12" fmla="val 230829"/>
                  <a:gd name="f13" fmla="val 1905215"/>
                  <a:gd name="f14" fmla="val -194386"/>
                  <a:gd name="f15" fmla="val 2650439"/>
                  <a:gd name="f16" fmla="val 24572"/>
                  <a:gd name="f17" fmla="val 3162062"/>
                  <a:gd name="f18" fmla="val 429660"/>
                  <a:gd name="f19" fmla="val 3007351"/>
                  <a:gd name="f20" fmla="val 875340"/>
                  <a:gd name="f21" fmla="val 2905932"/>
                  <a:gd name="f22" fmla="val 1443216"/>
                  <a:gd name="f23" fmla="val 2745609"/>
                  <a:gd name="f24" fmla="val 1410478"/>
                  <a:gd name="f25" fmla="val 2633182"/>
                  <a:gd name="f26" fmla="val 1430335"/>
                  <a:gd name="f27" fmla="val 2220955"/>
                  <a:gd name="f28" fmla="val 1138671"/>
                  <a:gd name="f29" fmla="val 2701004"/>
                  <a:gd name="f30" fmla="val 2590217"/>
                  <a:gd name="f31" fmla="val 2682933"/>
                  <a:gd name="f32" fmla="val 2576481"/>
                  <a:gd name="f33" fmla="val 2672282"/>
                  <a:gd name="f34" fmla="val 2559744"/>
                  <a:gd name="f35" fmla="val 2670336"/>
                  <a:gd name="f36" fmla="val 2539383"/>
                  <a:gd name="f37" fmla="val 2587360"/>
                  <a:gd name="f38" fmla="val 2376647"/>
                  <a:gd name="f39" fmla="val 3042640"/>
                  <a:gd name="f40" fmla="val 1246798"/>
                  <a:gd name="f41" fmla="val 3299881"/>
                  <a:gd name="f42" fmla="val 563773"/>
                  <a:gd name="f43" fmla="val 3959368"/>
                  <a:gd name="f44" fmla="val 1266493"/>
                  <a:gd name="f45" fmla="val 3967860"/>
                  <a:gd name="f46" fmla="val 2043171"/>
                  <a:gd name="f47" fmla="val 3730056"/>
                  <a:gd name="f48" fmla="val 2650875"/>
                  <a:gd name="f49" fmla="val 3317547"/>
                  <a:gd name="f50" fmla="val 2635434"/>
                  <a:gd name="f51" fmla="val 2827499"/>
                  <a:gd name="f52" fmla="val 2686366"/>
                  <a:gd name="f53" fmla="val 19691"/>
                  <a:gd name="f54" fmla="val 2248546"/>
                  <a:gd name="f55" fmla="val -100797"/>
                  <a:gd name="f56" fmla="val 1292396"/>
                  <a:gd name="f57" fmla="val 348853"/>
                  <a:gd name="f58" fmla="val 659059"/>
                  <a:gd name="f59" fmla="val 898439"/>
                  <a:gd name="f60" fmla="val 307194"/>
                  <a:gd name="f61" fmla="val 1269469"/>
                  <a:gd name="f62" fmla="val 598575"/>
                  <a:gd name="f63" fmla="val 1773388"/>
                  <a:gd name="f64" fmla="val 879352"/>
                  <a:gd name="f65" fmla="val 1690237"/>
                  <a:gd name="f66" fmla="val 1020281"/>
                  <a:gd name="f67" fmla="val 1661713"/>
                  <a:gd name="f68" fmla="val 1200709"/>
                  <a:gd name="f69" fmla="val 629275"/>
                  <a:gd name="f70" fmla="val 1847170"/>
                  <a:gd name="f71" fmla="val 1805382"/>
                  <a:gd name="f72" fmla="val 3858278"/>
                  <a:gd name="f73" fmla="val 1676483"/>
                  <a:gd name="f74" fmla="val 3404460"/>
                  <a:gd name="f75" fmla="val 1433840"/>
                  <a:gd name="f76" fmla="val 2881111"/>
                  <a:gd name="f77" fmla="val 1583946"/>
                  <a:gd name="f78" fmla="val 2815971"/>
                  <a:gd name="f79" fmla="val 1713076"/>
                  <a:gd name="f80" fmla="val 2686769"/>
                  <a:gd name="f81" fmla="val 2928316"/>
                  <a:gd name="f82" fmla="val 2770622"/>
                  <a:gd name="f83" fmla="val 3657403"/>
                  <a:gd name="f84" fmla="val 2804207"/>
                  <a:gd name="f85" fmla="val 3192869"/>
                  <a:gd name="f86" fmla="val 3648569"/>
                  <a:gd name="f87" fmla="val 2456828"/>
                  <a:gd name="f88" fmla="val 3896652"/>
                  <a:gd name="f89" fmla="val 762284"/>
                  <a:gd name="f90" fmla="val 3480575"/>
                  <a:gd name="f91" fmla="val 380940"/>
                  <a:gd name="f92" fmla="val 3198297"/>
                  <a:gd name="f93" fmla="val 161300"/>
                  <a:gd name="f94" fmla="val 2806810"/>
                  <a:gd name="f95" fmla="val 58293"/>
                  <a:gd name="f96" fmla="val 2412172"/>
                  <a:gd name="f97" fmla="val 450067"/>
                  <a:gd name="f98" fmla="val 2149344"/>
                  <a:gd name="f99" fmla="val 872820"/>
                  <a:gd name="f100" fmla="val 1756853"/>
                  <a:gd name="f101" fmla="val 981158"/>
                  <a:gd name="f102" fmla="val 1879484"/>
                  <a:gd name="f103" fmla="val 1143940"/>
                  <a:gd name="f104" fmla="val 1962367"/>
                  <a:gd name="f105" fmla="val 1439720"/>
                  <a:gd name="f106" fmla="val 3144041"/>
                  <a:gd name="f107" fmla="val 1633080"/>
                  <a:gd name="f108" fmla="val 3847823"/>
                  <a:gd name="f109" fmla="val 1278110"/>
                  <a:gd name="f110" fmla="val 3779994"/>
                  <a:gd name="f111" fmla="val 991090"/>
                  <a:gd name="f112" fmla="val 3649942"/>
                  <a:gd name="f113" fmla="*/ f0 1 3872365"/>
                  <a:gd name="f114" fmla="*/ f1 1 38620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3872365"/>
                  <a:gd name="f121" fmla="*/ f118 1 38620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3872365" h="3862045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6"/>
                    </a:cubicBezTo>
                    <a:close/>
                    <a:moveTo>
                      <a:pt x="f29" y="f30"/>
                    </a:move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29" y="f30"/>
                    </a:cubicBezTo>
                    <a:close/>
                    <a:moveTo>
                      <a:pt x="f53" y="f54"/>
                    </a:move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53" y="f54"/>
                    </a:cubicBezTo>
                    <a:close/>
                    <a:moveTo>
                      <a:pt x="f71" y="f72"/>
                    </a:move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71" y="f72"/>
                    </a:cubicBezTo>
                    <a:close/>
                    <a:moveTo>
                      <a:pt x="f89" y="f90"/>
                    </a:move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89" y="f90"/>
                    </a:cubicBezTo>
                    <a:close/>
                  </a:path>
                </a:pathLst>
              </a:custGeom>
              <a:solidFill>
                <a:srgbClr val="FFA10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9" name="Group 41">
                <a:extLst>
                  <a:ext uri="{FF2B5EF4-FFF2-40B4-BE49-F238E27FC236}">
                    <a16:creationId xmlns:a16="http://schemas.microsoft.com/office/drawing/2014/main" id="{9AF1D2E8-FB6F-4429-BF5A-3EF391986308}"/>
                  </a:ext>
                </a:extLst>
              </p:cNvPr>
              <p:cNvGrpSpPr/>
              <p:nvPr/>
            </p:nvGrpSpPr>
            <p:grpSpPr>
              <a:xfrm>
                <a:off x="1300157" y="1106350"/>
                <a:ext cx="3933428" cy="850840"/>
                <a:chOff x="1300157" y="1106350"/>
                <a:chExt cx="3933428" cy="850840"/>
              </a:xfrm>
            </p:grpSpPr>
            <p:sp>
              <p:nvSpPr>
                <p:cNvPr id="10" name="TextBox 42">
                  <a:extLst>
                    <a:ext uri="{FF2B5EF4-FFF2-40B4-BE49-F238E27FC236}">
                      <a16:creationId xmlns:a16="http://schemas.microsoft.com/office/drawing/2014/main" id="{53982180-36B8-4ED8-91C9-E5FFAF41C767}"/>
                    </a:ext>
                  </a:extLst>
                </p:cNvPr>
                <p:cNvSpPr txBox="1"/>
                <p:nvPr/>
              </p:nvSpPr>
              <p:spPr>
                <a:xfrm>
                  <a:off x="1300157" y="1310856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11" name="TextBox 43">
                  <a:extLst>
                    <a:ext uri="{FF2B5EF4-FFF2-40B4-BE49-F238E27FC236}">
                      <a16:creationId xmlns:a16="http://schemas.microsoft.com/office/drawing/2014/main" id="{8757EDC0-612E-4681-9C30-B39761ABA8DE}"/>
                    </a:ext>
                  </a:extLst>
                </p:cNvPr>
                <p:cNvSpPr txBox="1"/>
                <p:nvPr/>
              </p:nvSpPr>
              <p:spPr>
                <a:xfrm>
                  <a:off x="1300157" y="1106350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12" name="Group 56">
              <a:extLst>
                <a:ext uri="{FF2B5EF4-FFF2-40B4-BE49-F238E27FC236}">
                  <a16:creationId xmlns:a16="http://schemas.microsoft.com/office/drawing/2014/main" id="{DB5232FA-2408-43DC-9FF3-38A5C5D0DC84}"/>
                </a:ext>
              </a:extLst>
            </p:cNvPr>
            <p:cNvGrpSpPr/>
            <p:nvPr/>
          </p:nvGrpSpPr>
          <p:grpSpPr>
            <a:xfrm>
              <a:off x="662811" y="3987241"/>
              <a:ext cx="4570774" cy="850830"/>
              <a:chOff x="662811" y="3987241"/>
              <a:chExt cx="4570774" cy="850830"/>
            </a:xfrm>
          </p:grpSpPr>
          <p:sp>
            <p:nvSpPr>
              <p:cNvPr id="13" name="Oval 36">
                <a:extLst>
                  <a:ext uri="{FF2B5EF4-FFF2-40B4-BE49-F238E27FC236}">
                    <a16:creationId xmlns:a16="http://schemas.microsoft.com/office/drawing/2014/main" id="{27759A01-024D-43DD-99E5-9CFD4C083B59}"/>
                  </a:ext>
                </a:extLst>
              </p:cNvPr>
              <p:cNvSpPr/>
              <p:nvPr/>
            </p:nvSpPr>
            <p:spPr>
              <a:xfrm>
                <a:off x="662811" y="4029733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AAED97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78D54B13-CF96-4FF4-A55B-93F7E373DC4C}"/>
                  </a:ext>
                </a:extLst>
              </p:cNvPr>
              <p:cNvSpPr/>
              <p:nvPr/>
            </p:nvSpPr>
            <p:spPr>
              <a:xfrm>
                <a:off x="792419" y="4159578"/>
                <a:ext cx="243733" cy="2432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20621"/>
                  <a:gd name="f4" fmla="val 4012920"/>
                  <a:gd name="f5" fmla="val 780213"/>
                  <a:gd name="f6" fmla="val 3724888"/>
                  <a:gd name="f7" fmla="val 2868445"/>
                  <a:gd name="f8" fmla="val 2152587"/>
                  <a:gd name="f9" fmla="val 3448731"/>
                  <a:gd name="f10" fmla="val 3903908"/>
                  <a:gd name="f11" fmla="val 3386593"/>
                  <a:gd name="f12" fmla="val 2214725"/>
                  <a:gd name="f13" fmla="val 1582587"/>
                  <a:gd name="f14" fmla="val 1544569"/>
                  <a:gd name="f15" fmla="val 1525677"/>
                  <a:gd name="f16" fmla="val 1652847"/>
                  <a:gd name="f17" fmla="val 1434945"/>
                  <a:gd name="f18" fmla="val 1739939"/>
                  <a:gd name="f19" fmla="val 1324158"/>
                  <a:gd name="f20" fmla="val 1792547"/>
                  <a:gd name="f21" fmla="val 1790243"/>
                  <a:gd name="f22" fmla="val 1708293"/>
                  <a:gd name="f23" fmla="val 1721838"/>
                  <a:gd name="f24" fmla="val 1638004"/>
                  <a:gd name="f25" fmla="val 1638154"/>
                  <a:gd name="f26" fmla="val 1238323"/>
                  <a:gd name="f27" fmla="val 1312673"/>
                  <a:gd name="f28" fmla="val 1173622"/>
                  <a:gd name="f29" fmla="val 1121172"/>
                  <a:gd name="f30" fmla="val 1365123"/>
                  <a:gd name="f31" fmla="val 1429824"/>
                  <a:gd name="f32" fmla="val 1494525"/>
                  <a:gd name="f33" fmla="val 1546975"/>
                  <a:gd name="f34" fmla="val 1303024"/>
                  <a:gd name="f35" fmla="val 1355474"/>
                  <a:gd name="f36" fmla="val 870057"/>
                  <a:gd name="f37" fmla="val 805356"/>
                  <a:gd name="f38" fmla="val 752906"/>
                  <a:gd name="f39" fmla="val 934758"/>
                  <a:gd name="f40" fmla="val 987208"/>
                  <a:gd name="f41" fmla="val 2775838"/>
                  <a:gd name="f42" fmla="val 1127627"/>
                  <a:gd name="f43" fmla="val 2666578"/>
                  <a:gd name="f44" fmla="val 2578006"/>
                  <a:gd name="f45" fmla="val 1216199"/>
                  <a:gd name="f46" fmla="val 1325459"/>
                  <a:gd name="f47" fmla="val 1434719"/>
                  <a:gd name="f48" fmla="val 1523291"/>
                  <a:gd name="f49" fmla="val 2885098"/>
                  <a:gd name="f50" fmla="val 2973670"/>
                  <a:gd name="f51" fmla="val 2153949"/>
                  <a:gd name="f52" fmla="val 2044689"/>
                  <a:gd name="f53" fmla="val 1956117"/>
                  <a:gd name="f54" fmla="val 2263209"/>
                  <a:gd name="f55" fmla="val 2351781"/>
                  <a:gd name="f56" fmla="val 956510"/>
                  <a:gd name="f57" fmla="val 1008960"/>
                  <a:gd name="f58" fmla="val 1073661"/>
                  <a:gd name="f59" fmla="val 1138362"/>
                  <a:gd name="f60" fmla="val 1190812"/>
                  <a:gd name="f61" fmla="val 526176"/>
                  <a:gd name="f62" fmla="val 614748"/>
                  <a:gd name="f63" fmla="val 724008"/>
                  <a:gd name="f64" fmla="val 833268"/>
                  <a:gd name="f65" fmla="val 921840"/>
                  <a:gd name="f66" fmla="val 2464893"/>
                  <a:gd name="f67" fmla="val 3030837"/>
                  <a:gd name="f68" fmla="val 3489626"/>
                  <a:gd name="f69" fmla="val 458789"/>
                  <a:gd name="f70" fmla="val 1024733"/>
                  <a:gd name="f71" fmla="val 1442455"/>
                  <a:gd name="f72" fmla="val 3239684"/>
                  <a:gd name="f73" fmla="val 1801800"/>
                  <a:gd name="f74" fmla="val 2880320"/>
                  <a:gd name="f75" fmla="val 1959209"/>
                  <a:gd name="f76" fmla="val 2008571"/>
                  <a:gd name="f77" fmla="val 3250857"/>
                  <a:gd name="f78" fmla="val 2359970"/>
                  <a:gd name="f79" fmla="val 3437294"/>
                  <a:gd name="f80" fmla="val 2360694"/>
                  <a:gd name="f81" fmla="val 3852060"/>
                  <a:gd name="f82" fmla="val 2233461"/>
                  <a:gd name="f83" fmla="val 3367858"/>
                  <a:gd name="f84" fmla="val 3240624"/>
                  <a:gd name="f85" fmla="val 3241349"/>
                  <a:gd name="f86" fmla="val 3633063"/>
                  <a:gd name="f87" fmla="val 298529"/>
                  <a:gd name="f88" fmla="val 2431730"/>
                  <a:gd name="f89" fmla="val 792088"/>
                  <a:gd name="f90" fmla="val 1796817"/>
                  <a:gd name="f91" fmla="val 587745"/>
                  <a:gd name="f92" fmla="val 1700755"/>
                  <a:gd name="f93" fmla="val 447370"/>
                  <a:gd name="f94" fmla="val 1492642"/>
                  <a:gd name="f95" fmla="val 1251742"/>
                  <a:gd name="f96" fmla="val 916605"/>
                  <a:gd name="f97" fmla="val 719053"/>
                  <a:gd name="f98" fmla="val 644923"/>
                  <a:gd name="f99" fmla="val 1054190"/>
                  <a:gd name="f100" fmla="val 1212753"/>
                  <a:gd name="f101" fmla="val 1357112"/>
                  <a:gd name="f102" fmla="val 705740"/>
                  <a:gd name="f103" fmla="val 1463939"/>
                  <a:gd name="f104" fmla="val 806702"/>
                  <a:gd name="f105" fmla="val 1563407"/>
                  <a:gd name="f106" fmla="val 345444"/>
                  <a:gd name="f107" fmla="val 1973809"/>
                  <a:gd name="f108" fmla="*/ f0 1 4020621"/>
                  <a:gd name="f109" fmla="*/ f1 1 4012920"/>
                  <a:gd name="f110" fmla="val f2"/>
                  <a:gd name="f111" fmla="val f3"/>
                  <a:gd name="f112" fmla="val f4"/>
                  <a:gd name="f113" fmla="+- f112 0 f110"/>
                  <a:gd name="f114" fmla="+- f111 0 f110"/>
                  <a:gd name="f115" fmla="*/ f114 1 4020621"/>
                  <a:gd name="f116" fmla="*/ f113 1 4012920"/>
                  <a:gd name="f117" fmla="*/ f110 1 f115"/>
                  <a:gd name="f118" fmla="*/ f111 1 f115"/>
                  <a:gd name="f119" fmla="*/ f110 1 f116"/>
                  <a:gd name="f120" fmla="*/ f112 1 f116"/>
                  <a:gd name="f121" fmla="*/ f117 f108 1"/>
                  <a:gd name="f122" fmla="*/ f118 f108 1"/>
                  <a:gd name="f123" fmla="*/ f120 f109 1"/>
                  <a:gd name="f124" fmla="*/ f119 f1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1" t="f124" r="f122" b="f123"/>
                <a:pathLst>
                  <a:path w="4020621" h="4012920">
                    <a:moveTo>
                      <a:pt x="f5" y="f6"/>
                    </a:moveTo>
                    <a:lnTo>
                      <a:pt x="f7" y="f6"/>
                    </a:lnTo>
                    <a:lnTo>
                      <a:pt x="f7" y="f4"/>
                    </a:lnTo>
                    <a:lnTo>
                      <a:pt x="f5" y="f4"/>
                    </a:lnTo>
                    <a:close/>
                    <a:moveTo>
                      <a:pt x="f3" y="f8"/>
                    </a:moveTo>
                    <a:lnTo>
                      <a:pt x="f3" y="f9"/>
                    </a:lnTo>
                    <a:lnTo>
                      <a:pt x="f10" y="f11"/>
                    </a:lnTo>
                    <a:lnTo>
                      <a:pt x="f10" y="f12"/>
                    </a:lnTo>
                    <a:close/>
                    <a:moveTo>
                      <a:pt x="f13" y="f14"/>
                    </a:moveTo>
                    <a:cubicBezTo>
                      <a:pt x="f15" y="f16"/>
                      <a:pt x="f17" y="f18"/>
                      <a:pt x="f19" y="f20"/>
                    </a:cubicBezTo>
                    <a:lnTo>
                      <a:pt x="f21" y="f20"/>
                    </a:lnTo>
                    <a:cubicBezTo>
                      <a:pt x="f22" y="f23"/>
                      <a:pt x="f24" y="f25"/>
                      <a:pt x="f13" y="f14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31"/>
                    </a:cubicBezTo>
                    <a:cubicBezTo>
                      <a:pt x="f29" y="f32"/>
                      <a:pt x="f28" y="f33"/>
                      <a:pt x="f26" y="f33"/>
                    </a:cubicBezTo>
                    <a:cubicBezTo>
                      <a:pt x="f34" y="f33"/>
                      <a:pt x="f35" y="f32"/>
                      <a:pt x="f35" y="f31"/>
                    </a:cubicBezTo>
                    <a:cubicBezTo>
                      <a:pt x="f35" y="f30"/>
                      <a:pt x="f34" y="f27"/>
                      <a:pt x="f26" y="f27"/>
                    </a:cubicBezTo>
                    <a:close/>
                    <a:moveTo>
                      <a:pt x="f36" y="f27"/>
                    </a:moveTo>
                    <a:cubicBezTo>
                      <a:pt x="f37" y="f27"/>
                      <a:pt x="f38" y="f30"/>
                      <a:pt x="f38" y="f31"/>
                    </a:cubicBezTo>
                    <a:cubicBezTo>
                      <a:pt x="f38" y="f32"/>
                      <a:pt x="f37" y="f33"/>
                      <a:pt x="f36" y="f33"/>
                    </a:cubicBezTo>
                    <a:cubicBezTo>
                      <a:pt x="f39" y="f33"/>
                      <a:pt x="f40" y="f32"/>
                      <a:pt x="f40" y="f31"/>
                    </a:cubicBezTo>
                    <a:cubicBezTo>
                      <a:pt x="f40" y="f30"/>
                      <a:pt x="f39" y="f27"/>
                      <a:pt x="f36" y="f27"/>
                    </a:cubicBezTo>
                    <a:close/>
                    <a:moveTo>
                      <a:pt x="f41" y="f42"/>
                    </a:move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47"/>
                      <a:pt x="f43" y="f48"/>
                      <a:pt x="f41" y="f48"/>
                    </a:cubicBezTo>
                    <a:cubicBezTo>
                      <a:pt x="f49" y="f48"/>
                      <a:pt x="f50" y="f47"/>
                      <a:pt x="f50" y="f46"/>
                    </a:cubicBezTo>
                    <a:cubicBezTo>
                      <a:pt x="f50" y="f45"/>
                      <a:pt x="f49" y="f42"/>
                      <a:pt x="f41" y="f42"/>
                    </a:cubicBezTo>
                    <a:close/>
                    <a:moveTo>
                      <a:pt x="f51" y="f42"/>
                    </a:moveTo>
                    <a:cubicBezTo>
                      <a:pt x="f52" y="f42"/>
                      <a:pt x="f53" y="f45"/>
                      <a:pt x="f53" y="f46"/>
                    </a:cubicBezTo>
                    <a:cubicBezTo>
                      <a:pt x="f53" y="f47"/>
                      <a:pt x="f52" y="f48"/>
                      <a:pt x="f51" y="f48"/>
                    </a:cubicBezTo>
                    <a:cubicBezTo>
                      <a:pt x="f54" y="f48"/>
                      <a:pt x="f55" y="f47"/>
                      <a:pt x="f55" y="f46"/>
                    </a:cubicBezTo>
                    <a:cubicBezTo>
                      <a:pt x="f55" y="f45"/>
                      <a:pt x="f54" y="f42"/>
                      <a:pt x="f51" y="f42"/>
                    </a:cubicBezTo>
                    <a:close/>
                    <a:moveTo>
                      <a:pt x="f26" y="f56"/>
                    </a:moveTo>
                    <a:cubicBezTo>
                      <a:pt x="f28" y="f56"/>
                      <a:pt x="f29" y="f57"/>
                      <a:pt x="f29" y="f58"/>
                    </a:cubicBezTo>
                    <a:cubicBezTo>
                      <a:pt x="f29" y="f59"/>
                      <a:pt x="f28" y="f60"/>
                      <a:pt x="f26" y="f60"/>
                    </a:cubicBezTo>
                    <a:cubicBezTo>
                      <a:pt x="f34" y="f60"/>
                      <a:pt x="f35" y="f59"/>
                      <a:pt x="f35" y="f58"/>
                    </a:cubicBezTo>
                    <a:cubicBezTo>
                      <a:pt x="f35" y="f57"/>
                      <a:pt x="f34" y="f56"/>
                      <a:pt x="f26" y="f56"/>
                    </a:cubicBezTo>
                    <a:close/>
                    <a:moveTo>
                      <a:pt x="f36" y="f56"/>
                    </a:moveTo>
                    <a:cubicBezTo>
                      <a:pt x="f37" y="f56"/>
                      <a:pt x="f38" y="f57"/>
                      <a:pt x="f38" y="f58"/>
                    </a:cubicBezTo>
                    <a:cubicBezTo>
                      <a:pt x="f38" y="f59"/>
                      <a:pt x="f37" y="f60"/>
                      <a:pt x="f36" y="f60"/>
                    </a:cubicBezTo>
                    <a:cubicBezTo>
                      <a:pt x="f39" y="f60"/>
                      <a:pt x="f40" y="f59"/>
                      <a:pt x="f40" y="f58"/>
                    </a:cubicBezTo>
                    <a:cubicBezTo>
                      <a:pt x="f40" y="f57"/>
                      <a:pt x="f39" y="f56"/>
                      <a:pt x="f36" y="f56"/>
                    </a:cubicBezTo>
                    <a:close/>
                    <a:moveTo>
                      <a:pt x="f41" y="f61"/>
                    </a:moveTo>
                    <a:cubicBezTo>
                      <a:pt x="f43" y="f61"/>
                      <a:pt x="f44" y="f62"/>
                      <a:pt x="f44" y="f63"/>
                    </a:cubicBezTo>
                    <a:cubicBezTo>
                      <a:pt x="f44" y="f64"/>
                      <a:pt x="f43" y="f65"/>
                      <a:pt x="f41" y="f65"/>
                    </a:cubicBezTo>
                    <a:cubicBezTo>
                      <a:pt x="f49" y="f65"/>
                      <a:pt x="f50" y="f64"/>
                      <a:pt x="f50" y="f63"/>
                    </a:cubicBezTo>
                    <a:cubicBezTo>
                      <a:pt x="f50" y="f62"/>
                      <a:pt x="f49" y="f61"/>
                      <a:pt x="f41" y="f61"/>
                    </a:cubicBezTo>
                    <a:close/>
                    <a:moveTo>
                      <a:pt x="f51" y="f61"/>
                    </a:moveTo>
                    <a:cubicBezTo>
                      <a:pt x="f52" y="f61"/>
                      <a:pt x="f53" y="f62"/>
                      <a:pt x="f53" y="f63"/>
                    </a:cubicBezTo>
                    <a:cubicBezTo>
                      <a:pt x="f53" y="f64"/>
                      <a:pt x="f52" y="f65"/>
                      <a:pt x="f51" y="f65"/>
                    </a:cubicBezTo>
                    <a:cubicBezTo>
                      <a:pt x="f54" y="f65"/>
                      <a:pt x="f55" y="f64"/>
                      <a:pt x="f55" y="f63"/>
                    </a:cubicBezTo>
                    <a:cubicBezTo>
                      <a:pt x="f55" y="f62"/>
                      <a:pt x="f54" y="f61"/>
                      <a:pt x="f51" y="f61"/>
                    </a:cubicBezTo>
                    <a:close/>
                    <a:moveTo>
                      <a:pt x="f66" y="f2"/>
                    </a:moveTo>
                    <a:cubicBezTo>
                      <a:pt x="f67" y="f2"/>
                      <a:pt x="f68" y="f69"/>
                      <a:pt x="f68" y="f70"/>
                    </a:cubicBezTo>
                    <a:cubicBezTo>
                      <a:pt x="f68" y="f71"/>
                      <a:pt x="f72" y="f73"/>
                      <a:pt x="f74" y="f75"/>
                    </a:cubicBezTo>
                    <a:lnTo>
                      <a:pt x="f74" y="f76"/>
                    </a:lnTo>
                    <a:lnTo>
                      <a:pt x="f77" y="f76"/>
                    </a:lnTo>
                    <a:lnTo>
                      <a:pt x="f77" y="f78"/>
                    </a:lnTo>
                    <a:lnTo>
                      <a:pt x="f79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1" y="f83"/>
                    </a:lnTo>
                    <a:lnTo>
                      <a:pt x="f79" y="f84"/>
                    </a:lnTo>
                    <a:lnTo>
                      <a:pt x="f79" y="f85"/>
                    </a:lnTo>
                    <a:lnTo>
                      <a:pt x="f77" y="f85"/>
                    </a:lnTo>
                    <a:lnTo>
                      <a:pt x="f77" y="f86"/>
                    </a:lnTo>
                    <a:lnTo>
                      <a:pt x="f87" y="f86"/>
                    </a:lnTo>
                    <a:lnTo>
                      <a:pt x="f87" y="f88"/>
                    </a:lnTo>
                    <a:lnTo>
                      <a:pt x="f2" y="f76"/>
                    </a:lnTo>
                    <a:lnTo>
                      <a:pt x="f87" y="f76"/>
                    </a:lnTo>
                    <a:lnTo>
                      <a:pt x="f89" y="f76"/>
                    </a:lnTo>
                    <a:lnTo>
                      <a:pt x="f89" y="f90"/>
                    </a:lnTo>
                    <a:cubicBezTo>
                      <a:pt x="f91" y="f92"/>
                      <a:pt x="f93" y="f94"/>
                      <a:pt x="f93" y="f95"/>
                    </a:cubicBezTo>
                    <a:cubicBezTo>
                      <a:pt x="f93" y="f96"/>
                      <a:pt x="f97" y="f98"/>
                      <a:pt x="f99" y="f98"/>
                    </a:cubicBezTo>
                    <a:cubicBezTo>
                      <a:pt x="f100" y="f98"/>
                      <a:pt x="f101" y="f102"/>
                      <a:pt x="f103" y="f104"/>
                    </a:cubicBezTo>
                    <a:cubicBezTo>
                      <a:pt x="f105" y="f106"/>
                      <a:pt x="f107" y="f2"/>
                      <a:pt x="f66" y="f2"/>
                    </a:cubicBezTo>
                    <a:close/>
                  </a:path>
                </a:pathLst>
              </a:custGeom>
              <a:solidFill>
                <a:srgbClr val="AAED9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15" name="Group 50">
                <a:extLst>
                  <a:ext uri="{FF2B5EF4-FFF2-40B4-BE49-F238E27FC236}">
                    <a16:creationId xmlns:a16="http://schemas.microsoft.com/office/drawing/2014/main" id="{A0B8BA96-0F73-4907-9E27-0B52186AA2F4}"/>
                  </a:ext>
                </a:extLst>
              </p:cNvPr>
              <p:cNvGrpSpPr/>
              <p:nvPr/>
            </p:nvGrpSpPr>
            <p:grpSpPr>
              <a:xfrm>
                <a:off x="1300157" y="3987241"/>
                <a:ext cx="3933428" cy="850830"/>
                <a:chOff x="1300157" y="3987241"/>
                <a:chExt cx="3933428" cy="850830"/>
              </a:xfrm>
            </p:grpSpPr>
            <p:sp>
              <p:nvSpPr>
                <p:cNvPr id="16" name="TextBox 51">
                  <a:extLst>
                    <a:ext uri="{FF2B5EF4-FFF2-40B4-BE49-F238E27FC236}">
                      <a16:creationId xmlns:a16="http://schemas.microsoft.com/office/drawing/2014/main" id="{6433DF1F-2C80-42EC-94D2-7CE5973D9310}"/>
                    </a:ext>
                  </a:extLst>
                </p:cNvPr>
                <p:cNvSpPr txBox="1"/>
                <p:nvPr/>
              </p:nvSpPr>
              <p:spPr>
                <a:xfrm>
                  <a:off x="1300157" y="4191737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17" name="TextBox 52">
                  <a:extLst>
                    <a:ext uri="{FF2B5EF4-FFF2-40B4-BE49-F238E27FC236}">
                      <a16:creationId xmlns:a16="http://schemas.microsoft.com/office/drawing/2014/main" id="{EAF9F74F-AB9A-4A40-9558-7B5435EF947D}"/>
                    </a:ext>
                  </a:extLst>
                </p:cNvPr>
                <p:cNvSpPr txBox="1"/>
                <p:nvPr/>
              </p:nvSpPr>
              <p:spPr>
                <a:xfrm>
                  <a:off x="1300157" y="3987241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18" name="Group 57">
              <a:extLst>
                <a:ext uri="{FF2B5EF4-FFF2-40B4-BE49-F238E27FC236}">
                  <a16:creationId xmlns:a16="http://schemas.microsoft.com/office/drawing/2014/main" id="{5A5FD587-2158-4AFF-B32A-206717B83893}"/>
                </a:ext>
              </a:extLst>
            </p:cNvPr>
            <p:cNvGrpSpPr/>
            <p:nvPr/>
          </p:nvGrpSpPr>
          <p:grpSpPr>
            <a:xfrm>
              <a:off x="1689207" y="3065461"/>
              <a:ext cx="4570774" cy="850840"/>
              <a:chOff x="1689207" y="3065461"/>
              <a:chExt cx="4570774" cy="850840"/>
            </a:xfrm>
          </p:grpSpPr>
          <p:sp>
            <p:nvSpPr>
              <p:cNvPr id="19" name="Oval 58">
                <a:extLst>
                  <a:ext uri="{FF2B5EF4-FFF2-40B4-BE49-F238E27FC236}">
                    <a16:creationId xmlns:a16="http://schemas.microsoft.com/office/drawing/2014/main" id="{4BF62E15-D2D6-444A-9DA6-3B70F9A59895}"/>
                  </a:ext>
                </a:extLst>
              </p:cNvPr>
              <p:cNvSpPr/>
              <p:nvPr/>
            </p:nvSpPr>
            <p:spPr>
              <a:xfrm>
                <a:off x="1689207" y="3107963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FFD03C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20" name="Rounded Rectangle 9">
                <a:extLst>
                  <a:ext uri="{FF2B5EF4-FFF2-40B4-BE49-F238E27FC236}">
                    <a16:creationId xmlns:a16="http://schemas.microsoft.com/office/drawing/2014/main" id="{B4075A36-2A3C-4AF0-9373-DB7450107868}"/>
                  </a:ext>
                </a:extLst>
              </p:cNvPr>
              <p:cNvSpPr/>
              <p:nvPr/>
            </p:nvSpPr>
            <p:spPr>
              <a:xfrm>
                <a:off x="1823670" y="3242425"/>
                <a:ext cx="234031" cy="2340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0440"/>
                  <a:gd name="f4" fmla="val 3960000"/>
                  <a:gd name="f5" fmla="val 1588743"/>
                  <a:gd name="f6" fmla="val 1414211"/>
                  <a:gd name="f7" fmla="val 1540407"/>
                  <a:gd name="f8" fmla="val 1411706"/>
                  <a:gd name="f9" fmla="val 1506842"/>
                  <a:gd name="f10" fmla="val 1440258"/>
                  <a:gd name="f11" fmla="val 1478573"/>
                  <a:gd name="f12" fmla="val 2462752"/>
                  <a:gd name="f13" fmla="val 2484086"/>
                  <a:gd name="f14" fmla="val 1516471"/>
                  <a:gd name="f15" fmla="val 2503171"/>
                  <a:gd name="f16" fmla="val 1532201"/>
                  <a:gd name="f17" fmla="val 2515206"/>
                  <a:gd name="f18" fmla="val 1552351"/>
                  <a:gd name="f19" fmla="val 2541621"/>
                  <a:gd name="f20" fmla="val 1589483"/>
                  <a:gd name="f21" fmla="val 2548946"/>
                  <a:gd name="f22" fmla="val 1619199"/>
                  <a:gd name="f23" fmla="val 2531790"/>
                  <a:gd name="f24" fmla="val 2471524"/>
                  <a:gd name="f25" fmla="val 2039700"/>
                  <a:gd name="f26" fmla="val 2509339"/>
                  <a:gd name="f27" fmla="val 2017643"/>
                  <a:gd name="f28" fmla="val 2509577"/>
                  <a:gd name="f29" fmla="val 1945490"/>
                  <a:gd name="f30" fmla="val 2464719"/>
                  <a:gd name="f31" fmla="val 1913406"/>
                  <a:gd name="f32" fmla="val 2315501"/>
                  <a:gd name="f33" fmla="val 1808322"/>
                  <a:gd name="f34" fmla="val 1748389"/>
                  <a:gd name="f35" fmla="val 1486683"/>
                  <a:gd name="f36" fmla="val 1982320"/>
                  <a:gd name="f37" fmla="val 904379"/>
                  <a:gd name="f38" fmla="val 2575020"/>
                  <a:gd name="f39" fmla="val 3055498"/>
                  <a:gd name="f40" fmla="val 1384857"/>
                  <a:gd name="f41" fmla="val 1977557"/>
                  <a:gd name="f42" fmla="val 2570257"/>
                  <a:gd name="f43" fmla="val 3050735"/>
                  <a:gd name="f44" fmla="val 1389620"/>
                  <a:gd name="f45" fmla="val 909142"/>
                  <a:gd name="f46" fmla="val 537397"/>
                  <a:gd name="f47" fmla="val 1186942"/>
                  <a:gd name="f48" fmla="val 542160"/>
                  <a:gd name="f49" fmla="val 1182179"/>
                  <a:gd name="f50" fmla="val 2772935"/>
                  <a:gd name="f51" fmla="val 3417717"/>
                  <a:gd name="f52" fmla="val 2777698"/>
                  <a:gd name="f53" fmla="val 3422480"/>
                  <a:gd name="f54" fmla="val 436907"/>
                  <a:gd name="f55" fmla="val 3523533"/>
                  <a:gd name="f56" fmla="val 3764830"/>
                  <a:gd name="f57" fmla="val 195610"/>
                  <a:gd name="f58" fmla="val 3523093"/>
                  <a:gd name="f59" fmla="val 3764390"/>
                  <a:gd name="f60" fmla="*/ f0 1 3960440"/>
                  <a:gd name="f61" fmla="*/ f1 1 3960000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3960440"/>
                  <a:gd name="f68" fmla="*/ f65 1 3960000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3960440" h="3960000">
                    <a:moveTo>
                      <a:pt x="f5" y="f6"/>
                    </a:moveTo>
                    <a:cubicBezTo>
                      <a:pt x="f7" y="f8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9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39" y="f41"/>
                    </a:cubicBezTo>
                    <a:cubicBezTo>
                      <a:pt x="f39" y="f42"/>
                      <a:pt x="f38" y="f43"/>
                      <a:pt x="f36" y="f43"/>
                    </a:cubicBezTo>
                    <a:cubicBezTo>
                      <a:pt x="f44" y="f43"/>
                      <a:pt x="f45" y="f42"/>
                      <a:pt x="f45" y="f41"/>
                    </a:cubicBezTo>
                    <a:cubicBezTo>
                      <a:pt x="f45" y="f40"/>
                      <a:pt x="f44" y="f37"/>
                      <a:pt x="f36" y="f37"/>
                    </a:cubicBezTo>
                    <a:close/>
                    <a:moveTo>
                      <a:pt x="f36" y="f46"/>
                    </a:moveTo>
                    <a:cubicBezTo>
                      <a:pt x="f47" y="f46"/>
                      <a:pt x="f48" y="f49"/>
                      <a:pt x="f48" y="f41"/>
                    </a:cubicBezTo>
                    <a:cubicBezTo>
                      <a:pt x="f48" y="f50"/>
                      <a:pt x="f47" y="f51"/>
                      <a:pt x="f36" y="f51"/>
                    </a:cubicBezTo>
                    <a:cubicBezTo>
                      <a:pt x="f52" y="f51"/>
                      <a:pt x="f53" y="f50"/>
                      <a:pt x="f53" y="f41"/>
                    </a:cubicBezTo>
                    <a:cubicBezTo>
                      <a:pt x="f53" y="f49"/>
                      <a:pt x="f52" y="f46"/>
                      <a:pt x="f36" y="f46"/>
                    </a:cubicBezTo>
                    <a:close/>
                    <a:moveTo>
                      <a:pt x="f54" y="f2"/>
                    </a:moveTo>
                    <a:lnTo>
                      <a:pt x="f55" y="f2"/>
                    </a:lnTo>
                    <a:cubicBezTo>
                      <a:pt x="f56" y="f2"/>
                      <a:pt x="f3" y="f57"/>
                      <a:pt x="f3" y="f54"/>
                    </a:cubicBezTo>
                    <a:lnTo>
                      <a:pt x="f3" y="f58"/>
                    </a:lnTo>
                    <a:cubicBezTo>
                      <a:pt x="f3" y="f59"/>
                      <a:pt x="f56" y="f4"/>
                      <a:pt x="f55" y="f4"/>
                    </a:cubicBezTo>
                    <a:lnTo>
                      <a:pt x="f54" y="f4"/>
                    </a:lnTo>
                    <a:cubicBezTo>
                      <a:pt x="f57" y="f4"/>
                      <a:pt x="f2" y="f59"/>
                      <a:pt x="f2" y="f58"/>
                    </a:cubicBezTo>
                    <a:lnTo>
                      <a:pt x="f2" y="f54"/>
                    </a:lnTo>
                    <a:cubicBezTo>
                      <a:pt x="f2" y="f57"/>
                      <a:pt x="f57" y="f2"/>
                      <a:pt x="f54" y="f2"/>
                    </a:cubicBezTo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21" name="Group 60">
                <a:extLst>
                  <a:ext uri="{FF2B5EF4-FFF2-40B4-BE49-F238E27FC236}">
                    <a16:creationId xmlns:a16="http://schemas.microsoft.com/office/drawing/2014/main" id="{BACA2E96-FCB8-4486-8AD1-90981EEB843B}"/>
                  </a:ext>
                </a:extLst>
              </p:cNvPr>
              <p:cNvGrpSpPr/>
              <p:nvPr/>
            </p:nvGrpSpPr>
            <p:grpSpPr>
              <a:xfrm>
                <a:off x="2326553" y="3065461"/>
                <a:ext cx="3933428" cy="850840"/>
                <a:chOff x="2326553" y="3065461"/>
                <a:chExt cx="3933428" cy="850840"/>
              </a:xfrm>
            </p:grpSpPr>
            <p:sp>
              <p:nvSpPr>
                <p:cNvPr id="22" name="TextBox 61">
                  <a:extLst>
                    <a:ext uri="{FF2B5EF4-FFF2-40B4-BE49-F238E27FC236}">
                      <a16:creationId xmlns:a16="http://schemas.microsoft.com/office/drawing/2014/main" id="{52EBBC84-E091-40F0-8E75-0EF8EA76808F}"/>
                    </a:ext>
                  </a:extLst>
                </p:cNvPr>
                <p:cNvSpPr txBox="1"/>
                <p:nvPr/>
              </p:nvSpPr>
              <p:spPr>
                <a:xfrm>
                  <a:off x="2326553" y="3269967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23" name="TextBox 62">
                  <a:extLst>
                    <a:ext uri="{FF2B5EF4-FFF2-40B4-BE49-F238E27FC236}">
                      <a16:creationId xmlns:a16="http://schemas.microsoft.com/office/drawing/2014/main" id="{81E1B671-FD85-4556-9E78-527400410062}"/>
                    </a:ext>
                  </a:extLst>
                </p:cNvPr>
                <p:cNvSpPr txBox="1"/>
                <p:nvPr/>
              </p:nvSpPr>
              <p:spPr>
                <a:xfrm>
                  <a:off x="2326553" y="3065461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DAFCFBFC-A236-4F29-9D2E-0395792D5EC1}"/>
                </a:ext>
              </a:extLst>
            </p:cNvPr>
            <p:cNvGrpSpPr/>
            <p:nvPr/>
          </p:nvGrpSpPr>
          <p:grpSpPr>
            <a:xfrm>
              <a:off x="1689207" y="2028120"/>
              <a:ext cx="4570774" cy="850840"/>
              <a:chOff x="1689207" y="2028120"/>
              <a:chExt cx="4570774" cy="850840"/>
            </a:xfrm>
          </p:grpSpPr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BFB96760-BB52-44A4-988C-18F3567EA806}"/>
                  </a:ext>
                </a:extLst>
              </p:cNvPr>
              <p:cNvSpPr/>
              <p:nvPr/>
            </p:nvSpPr>
            <p:spPr>
              <a:xfrm>
                <a:off x="1689207" y="2070622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D2F264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26" name="Donut 6">
                <a:extLst>
                  <a:ext uri="{FF2B5EF4-FFF2-40B4-BE49-F238E27FC236}">
                    <a16:creationId xmlns:a16="http://schemas.microsoft.com/office/drawing/2014/main" id="{8F1497E6-D4B7-45C4-AE65-443F709F953F}"/>
                  </a:ext>
                </a:extLst>
              </p:cNvPr>
              <p:cNvSpPr/>
              <p:nvPr/>
            </p:nvSpPr>
            <p:spPr>
              <a:xfrm>
                <a:off x="1796960" y="2178375"/>
                <a:ext cx="287441" cy="2874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0000"/>
                  <a:gd name="f4" fmla="val 1980000"/>
                  <a:gd name="f5" fmla="val 1260000"/>
                  <a:gd name="f6" fmla="val 2377645"/>
                  <a:gd name="f7" fmla="val 2700000"/>
                  <a:gd name="f8" fmla="val 1582355"/>
                  <a:gd name="f9" fmla="val 2490424"/>
                  <a:gd name="f10" fmla="val 1258488"/>
                  <a:gd name="f11" fmla="val 3822407"/>
                  <a:gd name="f12" fmla="val 3911854"/>
                  <a:gd name="f13" fmla="val 1481555"/>
                  <a:gd name="f14" fmla="val 1725155"/>
                  <a:gd name="f15" fmla="val 3073524"/>
                  <a:gd name="f16" fmla="val 1852759"/>
                  <a:gd name="f17" fmla="val 3953575"/>
                  <a:gd name="f18" fmla="val 2729076"/>
                  <a:gd name="f19" fmla="val 2455486"/>
                  <a:gd name="f20" fmla="val 2726868"/>
                  <a:gd name="f21" fmla="val 2454194"/>
                  <a:gd name="f22" fmla="val 2814857"/>
                  <a:gd name="f23" fmla="val 2317465"/>
                  <a:gd name="f24" fmla="val 2865416"/>
                  <a:gd name="f25" fmla="val 2154637"/>
                  <a:gd name="f26" fmla="val 1681504"/>
                  <a:gd name="f27" fmla="val 2717708"/>
                  <a:gd name="f28" fmla="val 1417508"/>
                  <a:gd name="f29" fmla="val 334727"/>
                  <a:gd name="f30" fmla="val 878603"/>
                  <a:gd name="f31" fmla="val 1154753"/>
                  <a:gd name="f32" fmla="val 2298930"/>
                  <a:gd name="f33" fmla="val 1281989"/>
                  <a:gd name="f34" fmla="val 2630497"/>
                  <a:gd name="f35" fmla="val 1603560"/>
                  <a:gd name="f36" fmla="val 2123408"/>
                  <a:gd name="f37" fmla="val 2258854"/>
                  <a:gd name="f38" fmla="val 2831322"/>
                  <a:gd name="f39" fmla="val 2378271"/>
                  <a:gd name="f40" fmla="val 2770003"/>
                  <a:gd name="f41" fmla="val 1695481"/>
                  <a:gd name="f42" fmla="val 3937251"/>
                  <a:gd name="f43" fmla="val 736579"/>
                  <a:gd name="f44" fmla="val 3801546"/>
                  <a:gd name="f45" fmla="val 2976792"/>
                  <a:gd name="f46" fmla="val 1572291"/>
                  <a:gd name="f47" fmla="val 123228"/>
                  <a:gd name="f48" fmla="val 1193364"/>
                  <a:gd name="f49" fmla="val 2762762"/>
                  <a:gd name="f50" fmla="val 3439434"/>
                  <a:gd name="f51" fmla="val 454224"/>
                  <a:gd name="f52" fmla="val 3758731"/>
                  <a:gd name="f53" fmla="val 1114488"/>
                  <a:gd name="f54" fmla="val 2165892"/>
                  <a:gd name="f55" fmla="val 2106002"/>
                  <a:gd name="f56" fmla="val 1101330"/>
                  <a:gd name="f57" fmla="val 2043789"/>
                  <a:gd name="f58" fmla="val 1094584"/>
                  <a:gd name="f59" fmla="val 1916211"/>
                  <a:gd name="f60" fmla="val 1853998"/>
                  <a:gd name="f61" fmla="val 1794108"/>
                  <a:gd name="f62" fmla="val 1774506"/>
                  <a:gd name="f63" fmla="val 1119528"/>
                  <a:gd name="f64" fmla="val 1405645"/>
                  <a:gd name="f65" fmla="val 1206316"/>
                  <a:gd name="f66" fmla="val 1126346"/>
                  <a:gd name="f67" fmla="val 1524537"/>
                  <a:gd name="f68" fmla="val 1097987"/>
                  <a:gd name="f69" fmla="val 1912608"/>
                  <a:gd name="f70" fmla="val 428214"/>
                  <a:gd name="f71" fmla="val 752526"/>
                  <a:gd name="f72" fmla="val 789694"/>
                  <a:gd name="f73" fmla="val 293724"/>
                  <a:gd name="f74" fmla="val 1350545"/>
                  <a:gd name="f75" fmla="*/ f0 1 3960000"/>
                  <a:gd name="f76" fmla="*/ f1 1 3960000"/>
                  <a:gd name="f77" fmla="val f2"/>
                  <a:gd name="f78" fmla="val f3"/>
                  <a:gd name="f79" fmla="+- f78 0 f77"/>
                  <a:gd name="f80" fmla="*/ f79 1 3960000"/>
                  <a:gd name="f81" fmla="*/ f77 1 f80"/>
                  <a:gd name="f82" fmla="*/ f78 1 f80"/>
                  <a:gd name="f83" fmla="*/ f81 f75 1"/>
                  <a:gd name="f84" fmla="*/ f82 f75 1"/>
                  <a:gd name="f85" fmla="*/ f82 f76 1"/>
                  <a:gd name="f86" fmla="*/ f8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3960000" h="3960000">
                    <a:moveTo>
                      <a:pt x="f4" y="f5"/>
                    </a:moveTo>
                    <a:cubicBezTo>
                      <a:pt x="f6" y="f5"/>
                      <a:pt x="f7" y="f8"/>
                      <a:pt x="f7" y="f4"/>
                    </a:cubicBezTo>
                    <a:cubicBezTo>
                      <a:pt x="f7" y="f6"/>
                      <a:pt x="f6" y="f7"/>
                      <a:pt x="f4" y="f7"/>
                    </a:cubicBezTo>
                    <a:cubicBezTo>
                      <a:pt x="f8" y="f7"/>
                      <a:pt x="f5" y="f6"/>
                      <a:pt x="f5" y="f4"/>
                    </a:cubicBezTo>
                    <a:cubicBezTo>
                      <a:pt x="f5" y="f8"/>
                      <a:pt x="f8" y="f5"/>
                      <a:pt x="f4" y="f5"/>
                    </a:cubicBezTo>
                    <a:close/>
                    <a:moveTo>
                      <a:pt x="f9" y="f10"/>
                    </a:moveTo>
                    <a:lnTo>
                      <a:pt x="f11" y="f10"/>
                    </a:lnTo>
                    <a:cubicBezTo>
                      <a:pt x="f12" y="f13"/>
                      <a:pt x="f3" y="f14"/>
                      <a:pt x="f3" y="f4"/>
                    </a:cubicBezTo>
                    <a:cubicBezTo>
                      <a:pt x="f3" y="f15"/>
                      <a:pt x="f15" y="f3"/>
                      <a:pt x="f4" y="f3"/>
                    </a:cubicBez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4" y="f4"/>
                    </a:cubicBezTo>
                    <a:cubicBezTo>
                      <a:pt x="f24" y="f26"/>
                      <a:pt x="f27" y="f28"/>
                      <a:pt x="f9" y="f10"/>
                    </a:cubicBezTo>
                    <a:close/>
                    <a:moveTo>
                      <a:pt x="f29" y="f30"/>
                    </a:moveTo>
                    <a:lnTo>
                      <a:pt x="f31" y="f32"/>
                    </a:lnTo>
                    <a:cubicBezTo>
                      <a:pt x="f33" y="f34"/>
                      <a:pt x="f35" y="f24"/>
                      <a:pt x="f4" y="f24"/>
                    </a:cubicBezTo>
                    <a:cubicBezTo>
                      <a:pt x="f36" y="f24"/>
                      <a:pt x="f37" y="f38"/>
                      <a:pt x="f39" y="f40"/>
                    </a:cubicBezTo>
                    <a:lnTo>
                      <a:pt x="f41" y="f42"/>
                    </a:lnTo>
                    <a:cubicBezTo>
                      <a:pt x="f43" y="f44"/>
                      <a:pt x="f2" y="f45"/>
                      <a:pt x="f2" y="f4"/>
                    </a:cubicBezTo>
                    <a:cubicBezTo>
                      <a:pt x="f2" y="f46"/>
                      <a:pt x="f47" y="f48"/>
                      <a:pt x="f29" y="f30"/>
                    </a:cubicBezTo>
                    <a:close/>
                    <a:moveTo>
                      <a:pt x="f4" y="f2"/>
                    </a:moveTo>
                    <a:cubicBezTo>
                      <a:pt x="f49" y="f2"/>
                      <a:pt x="f50" y="f51"/>
                      <a:pt x="f52" y="f53"/>
                    </a:cubicBezTo>
                    <a:lnTo>
                      <a:pt x="f54" y="f53"/>
                    </a:lnTo>
                    <a:cubicBezTo>
                      <a:pt x="f55" y="f56"/>
                      <a:pt x="f57" y="f58"/>
                      <a:pt x="f4" y="f58"/>
                    </a:cubicBezTo>
                    <a:cubicBezTo>
                      <a:pt x="f59" y="f58"/>
                      <a:pt x="f60" y="f56"/>
                      <a:pt x="f61" y="f53"/>
                    </a:cubicBezTo>
                    <a:lnTo>
                      <a:pt x="f62" y="f53"/>
                    </a:lnTo>
                    <a:lnTo>
                      <a:pt x="f62" y="f63"/>
                    </a:lnTo>
                    <a:cubicBezTo>
                      <a:pt x="f64" y="f65"/>
                      <a:pt x="f66" y="f67"/>
                      <a:pt x="f68" y="f69"/>
                    </a:cubicBezTo>
                    <a:lnTo>
                      <a:pt x="f70" y="f71"/>
                    </a:lnTo>
                    <a:cubicBezTo>
                      <a:pt x="f72" y="f73"/>
                      <a:pt x="f74" y="f2"/>
                      <a:pt x="f4" y="f2"/>
                    </a:cubicBezTo>
                    <a:close/>
                  </a:path>
                </a:pathLst>
              </a:custGeom>
              <a:solidFill>
                <a:srgbClr val="96B5F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27" name="Group 66">
                <a:extLst>
                  <a:ext uri="{FF2B5EF4-FFF2-40B4-BE49-F238E27FC236}">
                    <a16:creationId xmlns:a16="http://schemas.microsoft.com/office/drawing/2014/main" id="{C2546E2C-7E0A-40E2-AA41-CFB6993DBE15}"/>
                  </a:ext>
                </a:extLst>
              </p:cNvPr>
              <p:cNvGrpSpPr/>
              <p:nvPr/>
            </p:nvGrpSpPr>
            <p:grpSpPr>
              <a:xfrm>
                <a:off x="2326553" y="2028120"/>
                <a:ext cx="3933428" cy="850840"/>
                <a:chOff x="2326553" y="2028120"/>
                <a:chExt cx="3933428" cy="850840"/>
              </a:xfrm>
            </p:grpSpPr>
            <p:sp>
              <p:nvSpPr>
                <p:cNvPr id="28" name="TextBox 67">
                  <a:extLst>
                    <a:ext uri="{FF2B5EF4-FFF2-40B4-BE49-F238E27FC236}">
                      <a16:creationId xmlns:a16="http://schemas.microsoft.com/office/drawing/2014/main" id="{812AEC00-2F28-4030-9435-081C18465FD6}"/>
                    </a:ext>
                  </a:extLst>
                </p:cNvPr>
                <p:cNvSpPr txBox="1"/>
                <p:nvPr/>
              </p:nvSpPr>
              <p:spPr>
                <a:xfrm>
                  <a:off x="2326553" y="2232626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29" name="TextBox 68">
                  <a:extLst>
                    <a:ext uri="{FF2B5EF4-FFF2-40B4-BE49-F238E27FC236}">
                      <a16:creationId xmlns:a16="http://schemas.microsoft.com/office/drawing/2014/main" id="{2567564D-2600-45B8-9DFA-0C1564F8BFCE}"/>
                    </a:ext>
                  </a:extLst>
                </p:cNvPr>
                <p:cNvSpPr txBox="1"/>
                <p:nvPr/>
              </p:nvSpPr>
              <p:spPr>
                <a:xfrm>
                  <a:off x="2326553" y="2028120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15779DF6-16D5-4C3D-BBEF-FEC44D0300C1}"/>
              </a:ext>
            </a:extLst>
          </p:cNvPr>
          <p:cNvSpPr/>
          <p:nvPr/>
        </p:nvSpPr>
        <p:spPr>
          <a:xfrm>
            <a:off x="6121476" y="1378608"/>
            <a:ext cx="2743200" cy="2743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C9CF5E0-C044-4D0F-9E11-983BC6E8D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3" t="41695"/>
          <a:stretch/>
        </p:blipFill>
        <p:spPr>
          <a:xfrm>
            <a:off x="5674660" y="1151453"/>
            <a:ext cx="3321544" cy="3862698"/>
          </a:xfrm>
          <a:prstGeom prst="rect">
            <a:avLst/>
          </a:prstGeom>
        </p:spPr>
      </p:pic>
      <p:grpSp>
        <p:nvGrpSpPr>
          <p:cNvPr id="34" name="Grupo 32">
            <a:extLst>
              <a:ext uri="{FF2B5EF4-FFF2-40B4-BE49-F238E27FC236}">
                <a16:creationId xmlns:a16="http://schemas.microsoft.com/office/drawing/2014/main" id="{FEED2EDD-D2B6-490F-8BB8-81DBA3E2B857}"/>
              </a:ext>
            </a:extLst>
          </p:cNvPr>
          <p:cNvGrpSpPr/>
          <p:nvPr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35" name="Diagrama de flujo: retraso 33">
              <a:extLst>
                <a:ext uri="{FF2B5EF4-FFF2-40B4-BE49-F238E27FC236}">
                  <a16:creationId xmlns:a16="http://schemas.microsoft.com/office/drawing/2014/main" id="{E1128C59-F7CE-476F-A815-C07F4D6B13CF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6" name="Rectángulo 34">
              <a:extLst>
                <a:ext uri="{FF2B5EF4-FFF2-40B4-BE49-F238E27FC236}">
                  <a16:creationId xmlns:a16="http://schemas.microsoft.com/office/drawing/2014/main" id="{02E94A73-32D2-4C10-9747-B58F45F43D11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64B886A1-7CEE-4927-887E-5D8B2812E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367557" y="-32651"/>
            <a:ext cx="694986" cy="1149650"/>
          </a:xfrm>
          <a:prstGeom prst="rect">
            <a:avLst/>
          </a:prstGeom>
        </p:spPr>
      </p:pic>
      <p:grpSp>
        <p:nvGrpSpPr>
          <p:cNvPr id="38" name="Grupo 32">
            <a:extLst>
              <a:ext uri="{FF2B5EF4-FFF2-40B4-BE49-F238E27FC236}">
                <a16:creationId xmlns:a16="http://schemas.microsoft.com/office/drawing/2014/main" id="{14FADB5A-F632-4B86-ABD5-7A35E1F6BABB}"/>
              </a:ext>
            </a:extLst>
          </p:cNvPr>
          <p:cNvGrpSpPr/>
          <p:nvPr/>
        </p:nvGrpSpPr>
        <p:grpSpPr>
          <a:xfrm>
            <a:off x="8194419" y="276616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39" name="Diagrama de flujo: retraso 33">
              <a:extLst>
                <a:ext uri="{FF2B5EF4-FFF2-40B4-BE49-F238E27FC236}">
                  <a16:creationId xmlns:a16="http://schemas.microsoft.com/office/drawing/2014/main" id="{9B772CC9-8F9A-4035-9A19-6C990EA18AEB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40" name="Rectángulo 34">
              <a:extLst>
                <a:ext uri="{FF2B5EF4-FFF2-40B4-BE49-F238E27FC236}">
                  <a16:creationId xmlns:a16="http://schemas.microsoft.com/office/drawing/2014/main" id="{50118953-94EE-4A02-8C7D-0CE164E7D48D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1D01231-F873-44F7-9C9F-15C7BF204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Google Shape;571;p36">
            <a:extLst>
              <a:ext uri="{FF2B5EF4-FFF2-40B4-BE49-F238E27FC236}">
                <a16:creationId xmlns:a16="http://schemas.microsoft.com/office/drawing/2014/main" id="{0886EEB6-1186-4477-A18D-0A615E9018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4128" y="3084535"/>
            <a:ext cx="6888960" cy="1159797"/>
          </a:xfrm>
        </p:spPr>
        <p:txBody>
          <a:bodyPr anchorCtr="1"/>
          <a:lstStyle/>
          <a:p>
            <a:pPr lvl="0" algn="ctr"/>
            <a:r>
              <a:rPr lang="en-US" sz="7200" dirty="0">
                <a:solidFill>
                  <a:srgbClr val="00B050"/>
                </a:solidFill>
                <a:latin typeface="Arial Black" panose="020B0A04020102020204" pitchFamily="34" charset="0"/>
              </a:rPr>
              <a:t>Thanks!</a:t>
            </a:r>
          </a:p>
        </p:txBody>
      </p:sp>
      <p:grpSp>
        <p:nvGrpSpPr>
          <p:cNvPr id="64" name="Grupo 26">
            <a:extLst>
              <a:ext uri="{FF2B5EF4-FFF2-40B4-BE49-F238E27FC236}">
                <a16:creationId xmlns:a16="http://schemas.microsoft.com/office/drawing/2014/main" id="{FA16D630-13A1-4AD6-A0BF-41005835388D}"/>
              </a:ext>
            </a:extLst>
          </p:cNvPr>
          <p:cNvGrpSpPr/>
          <p:nvPr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FFC000"/>
          </a:solidFill>
        </p:grpSpPr>
        <p:sp>
          <p:nvSpPr>
            <p:cNvPr id="65" name="Diagrama de flujo: retraso 27">
              <a:extLst>
                <a:ext uri="{FF2B5EF4-FFF2-40B4-BE49-F238E27FC236}">
                  <a16:creationId xmlns:a16="http://schemas.microsoft.com/office/drawing/2014/main" id="{D5205A1B-1BE9-40F0-9151-DB66F0B04E03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6" name="Rectángulo 28">
              <a:extLst>
                <a:ext uri="{FF2B5EF4-FFF2-40B4-BE49-F238E27FC236}">
                  <a16:creationId xmlns:a16="http://schemas.microsoft.com/office/drawing/2014/main" id="{9F8FF7CA-5C85-4AF5-A896-97990CEC9DF7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7" name="Diagrama de flujo: retraso 29">
              <a:extLst>
                <a:ext uri="{FF2B5EF4-FFF2-40B4-BE49-F238E27FC236}">
                  <a16:creationId xmlns:a16="http://schemas.microsoft.com/office/drawing/2014/main" id="{CD9AAA8C-D8F2-429F-9FD9-3292B079BBE1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17" name="Rectángulo 6">
            <a:extLst>
              <a:ext uri="{FF2B5EF4-FFF2-40B4-BE49-F238E27FC236}">
                <a16:creationId xmlns:a16="http://schemas.microsoft.com/office/drawing/2014/main" id="{2739016D-B403-4876-8A0C-DBA77B03B17A}"/>
              </a:ext>
            </a:extLst>
          </p:cNvPr>
          <p:cNvSpPr/>
          <p:nvPr/>
        </p:nvSpPr>
        <p:spPr>
          <a:xfrm>
            <a:off x="2936848" y="4050213"/>
            <a:ext cx="3323521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chemeClr val="accent4">
                    <a:lumMod val="75000"/>
                  </a:schemeClr>
                </a:solidFill>
                <a:uFillTx/>
                <a:latin typeface="Arial"/>
                <a:ea typeface="Arial"/>
                <a:cs typeface="Arial"/>
              </a:rPr>
              <a:t>Free Template</a:t>
            </a:r>
            <a:endParaRPr lang="es-PE" sz="3600" b="1" i="0" u="none" strike="noStrike" kern="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BB2CBD-28A1-466E-ACD4-0A5EBBA71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2" y="164218"/>
            <a:ext cx="4222376" cy="31667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ADAC466-1B2B-4871-8D40-F86995249482}"/>
              </a:ext>
            </a:extLst>
          </p:cNvPr>
          <p:cNvSpPr txBox="1"/>
          <p:nvPr/>
        </p:nvSpPr>
        <p:spPr>
          <a:xfrm>
            <a:off x="1780327" y="359715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65677F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6CA96A6-91A6-4BCB-87D9-23B1FE54E5E0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65677F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C05998-E077-4389-BF99-6955F3E199EA}"/>
              </a:ext>
            </a:extLst>
          </p:cNvPr>
          <p:cNvSpPr txBox="1"/>
          <p:nvPr/>
        </p:nvSpPr>
        <p:spPr>
          <a:xfrm>
            <a:off x="1951814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F101D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71BAB3A-4ABD-4910-B7F0-75F631CFE1FD}"/>
              </a:ext>
            </a:extLst>
          </p:cNvPr>
          <p:cNvSpPr txBox="1"/>
          <p:nvPr/>
        </p:nvSpPr>
        <p:spPr>
          <a:xfrm>
            <a:off x="1951814" y="1015386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65677F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DA99AFF-AE84-41FC-8455-E013B7CB3953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65677F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008F322-B47E-40D9-866E-75EB686E0866}"/>
              </a:ext>
            </a:extLst>
          </p:cNvPr>
          <p:cNvSpPr txBox="1"/>
          <p:nvPr/>
        </p:nvSpPr>
        <p:spPr>
          <a:xfrm>
            <a:off x="1951814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360A2C0-12B4-43F3-A858-AF3C042A99D3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65677F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F22CF75-D3FC-4C2F-B5B7-DA5FDD03209D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https://www.slidesppt.net/what-you-can-and-cannot-do-with-our-templates/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https://www.slidesppt.net/frequently-asked-questions/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https://www.slidesppt.net/tutorials-and-tips/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3C65F438-9B62-4A2C-ACF7-483911F6D10B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70DB27F-5ECB-4FCB-9916-AC3A9BA6253E}"/>
              </a:ext>
            </a:extLst>
          </p:cNvPr>
          <p:cNvSpPr txBox="1"/>
          <p:nvPr/>
        </p:nvSpPr>
        <p:spPr>
          <a:xfrm>
            <a:off x="664686" y="836301"/>
            <a:ext cx="31254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FFA1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D532A62A-7EA3-4771-B249-24F44A228A24}"/>
              </a:ext>
            </a:extLst>
          </p:cNvPr>
          <p:cNvSpPr txBox="1"/>
          <p:nvPr/>
        </p:nvSpPr>
        <p:spPr>
          <a:xfrm>
            <a:off x="4496516" y="1459546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5" name="직사각형 28">
            <a:extLst>
              <a:ext uri="{FF2B5EF4-FFF2-40B4-BE49-F238E27FC236}">
                <a16:creationId xmlns:a16="http://schemas.microsoft.com/office/drawing/2014/main" id="{ACFC0826-05F9-4619-8AB3-CA5A8E9E5629}"/>
              </a:ext>
            </a:extLst>
          </p:cNvPr>
          <p:cNvSpPr/>
          <p:nvPr/>
        </p:nvSpPr>
        <p:spPr>
          <a:xfrm>
            <a:off x="4481520" y="1205627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49878CB5-1BC9-4876-9618-9E32D94E050E}"/>
              </a:ext>
            </a:extLst>
          </p:cNvPr>
          <p:cNvSpPr txBox="1"/>
          <p:nvPr/>
        </p:nvSpPr>
        <p:spPr>
          <a:xfrm>
            <a:off x="4496516" y="2272082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7" name="직사각형 30">
            <a:extLst>
              <a:ext uri="{FF2B5EF4-FFF2-40B4-BE49-F238E27FC236}">
                <a16:creationId xmlns:a16="http://schemas.microsoft.com/office/drawing/2014/main" id="{BC6E6C7C-AE23-4F07-AAC6-33B60BDEF4F0}"/>
              </a:ext>
            </a:extLst>
          </p:cNvPr>
          <p:cNvSpPr/>
          <p:nvPr/>
        </p:nvSpPr>
        <p:spPr>
          <a:xfrm>
            <a:off x="4481520" y="2018163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BCC40B18-5F40-4972-9B77-F1595189C7A8}"/>
              </a:ext>
            </a:extLst>
          </p:cNvPr>
          <p:cNvSpPr txBox="1"/>
          <p:nvPr/>
        </p:nvSpPr>
        <p:spPr>
          <a:xfrm>
            <a:off x="4496516" y="3084609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9" name="직사각형 32">
            <a:extLst>
              <a:ext uri="{FF2B5EF4-FFF2-40B4-BE49-F238E27FC236}">
                <a16:creationId xmlns:a16="http://schemas.microsoft.com/office/drawing/2014/main" id="{D6BEEFCF-BFEF-4CB2-B7CA-110178CA5227}"/>
              </a:ext>
            </a:extLst>
          </p:cNvPr>
          <p:cNvSpPr/>
          <p:nvPr/>
        </p:nvSpPr>
        <p:spPr>
          <a:xfrm>
            <a:off x="4481520" y="2830689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0F2B9BC3-A76D-4881-8756-6E35B0DE3D53}"/>
              </a:ext>
            </a:extLst>
          </p:cNvPr>
          <p:cNvSpPr txBox="1"/>
          <p:nvPr/>
        </p:nvSpPr>
        <p:spPr>
          <a:xfrm>
            <a:off x="4496516" y="3897145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11" name="직사각형 34">
            <a:extLst>
              <a:ext uri="{FF2B5EF4-FFF2-40B4-BE49-F238E27FC236}">
                <a16:creationId xmlns:a16="http://schemas.microsoft.com/office/drawing/2014/main" id="{DCA6AFFB-5C69-4750-9427-2CE4CE3F21C1}"/>
              </a:ext>
            </a:extLst>
          </p:cNvPr>
          <p:cNvSpPr/>
          <p:nvPr/>
        </p:nvSpPr>
        <p:spPr>
          <a:xfrm>
            <a:off x="4481520" y="3643225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256AD0B7-8480-4F81-A14C-1484FF7E0B8F}"/>
              </a:ext>
            </a:extLst>
          </p:cNvPr>
          <p:cNvSpPr txBox="1"/>
          <p:nvPr/>
        </p:nvSpPr>
        <p:spPr>
          <a:xfrm>
            <a:off x="664686" y="1247159"/>
            <a:ext cx="223497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adipiscing elit</a:t>
            </a:r>
          </a:p>
        </p:txBody>
      </p:sp>
      <p:sp>
        <p:nvSpPr>
          <p:cNvPr id="13" name="타원 15">
            <a:extLst>
              <a:ext uri="{FF2B5EF4-FFF2-40B4-BE49-F238E27FC236}">
                <a16:creationId xmlns:a16="http://schemas.microsoft.com/office/drawing/2014/main" id="{0B05876A-9772-47B3-8E7B-CBAE997235D5}"/>
              </a:ext>
            </a:extLst>
          </p:cNvPr>
          <p:cNvSpPr/>
          <p:nvPr/>
        </p:nvSpPr>
        <p:spPr>
          <a:xfrm>
            <a:off x="3790087" y="2029273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타원 22">
            <a:extLst>
              <a:ext uri="{FF2B5EF4-FFF2-40B4-BE49-F238E27FC236}">
                <a16:creationId xmlns:a16="http://schemas.microsoft.com/office/drawing/2014/main" id="{16EE1431-B23F-4C7E-B022-2256D745B75B}"/>
              </a:ext>
            </a:extLst>
          </p:cNvPr>
          <p:cNvSpPr/>
          <p:nvPr/>
        </p:nvSpPr>
        <p:spPr>
          <a:xfrm>
            <a:off x="3790087" y="2841808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타원 27">
            <a:extLst>
              <a:ext uri="{FF2B5EF4-FFF2-40B4-BE49-F238E27FC236}">
                <a16:creationId xmlns:a16="http://schemas.microsoft.com/office/drawing/2014/main" id="{0671403B-0BEA-412A-8C7A-D770FCB3C378}"/>
              </a:ext>
            </a:extLst>
          </p:cNvPr>
          <p:cNvSpPr/>
          <p:nvPr/>
        </p:nvSpPr>
        <p:spPr>
          <a:xfrm>
            <a:off x="3790087" y="3654335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타원 41">
            <a:extLst>
              <a:ext uri="{FF2B5EF4-FFF2-40B4-BE49-F238E27FC236}">
                <a16:creationId xmlns:a16="http://schemas.microsoft.com/office/drawing/2014/main" id="{24AFE287-7B7B-4006-AD38-D9D8001C6AE5}"/>
              </a:ext>
            </a:extLst>
          </p:cNvPr>
          <p:cNvSpPr/>
          <p:nvPr/>
        </p:nvSpPr>
        <p:spPr>
          <a:xfrm>
            <a:off x="3790087" y="1216746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7" name="그래픽 35">
            <a:extLst>
              <a:ext uri="{FF2B5EF4-FFF2-40B4-BE49-F238E27FC236}">
                <a16:creationId xmlns:a16="http://schemas.microsoft.com/office/drawing/2014/main" id="{5961367A-8CB9-4BCE-AFA3-4CA4C9D9A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17" y="1370338"/>
            <a:ext cx="291071" cy="2479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그래픽 36">
            <a:extLst>
              <a:ext uri="{FF2B5EF4-FFF2-40B4-BE49-F238E27FC236}">
                <a16:creationId xmlns:a16="http://schemas.microsoft.com/office/drawing/2014/main" id="{878E3088-AC60-4726-84AE-049F51B79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91" y="3786374"/>
            <a:ext cx="328799" cy="2910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그래픽 37">
            <a:extLst>
              <a:ext uri="{FF2B5EF4-FFF2-40B4-BE49-F238E27FC236}">
                <a16:creationId xmlns:a16="http://schemas.microsoft.com/office/drawing/2014/main" id="{B4827419-0C9E-48D1-9786-0F26D15E6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57" y="2976536"/>
            <a:ext cx="221001" cy="285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그래픽 38">
            <a:extLst>
              <a:ext uri="{FF2B5EF4-FFF2-40B4-BE49-F238E27FC236}">
                <a16:creationId xmlns:a16="http://schemas.microsoft.com/office/drawing/2014/main" id="{8003275F-FF77-43D4-A7D1-16A414A3D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57" y="2174781"/>
            <a:ext cx="221001" cy="264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B49E850-9B60-4301-969A-8F95220F2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0" y="1589990"/>
            <a:ext cx="2989236" cy="2989236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03D36A99-0BB4-48F9-B0E7-EB30D788B7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7351938" y="-31865"/>
            <a:ext cx="694986" cy="1149650"/>
          </a:xfrm>
          <a:prstGeom prst="rect">
            <a:avLst/>
          </a:prstGeom>
        </p:spPr>
      </p:pic>
      <p:grpSp>
        <p:nvGrpSpPr>
          <p:cNvPr id="24" name="Grupo 32">
            <a:extLst>
              <a:ext uri="{FF2B5EF4-FFF2-40B4-BE49-F238E27FC236}">
                <a16:creationId xmlns:a16="http://schemas.microsoft.com/office/drawing/2014/main" id="{1C97A1DC-0DFF-43B7-8A00-9FB1F40A767B}"/>
              </a:ext>
            </a:extLst>
          </p:cNvPr>
          <p:cNvGrpSpPr/>
          <p:nvPr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25" name="Diagrama de flujo: retraso 33">
              <a:extLst>
                <a:ext uri="{FF2B5EF4-FFF2-40B4-BE49-F238E27FC236}">
                  <a16:creationId xmlns:a16="http://schemas.microsoft.com/office/drawing/2014/main" id="{460DA348-4EF6-46E4-BE55-F2243982B345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6" name="Rectángulo 34">
              <a:extLst>
                <a:ext uri="{FF2B5EF4-FFF2-40B4-BE49-F238E27FC236}">
                  <a16:creationId xmlns:a16="http://schemas.microsoft.com/office/drawing/2014/main" id="{FF5E86E8-B9B9-47B3-9BB2-5F8C611D8C87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7DFF9B28-51C1-4C43-AF13-87FE70AF5CA6}"/>
              </a:ext>
            </a:extLst>
          </p:cNvPr>
          <p:cNvSpPr/>
          <p:nvPr/>
        </p:nvSpPr>
        <p:spPr>
          <a:xfrm>
            <a:off x="4313499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B9D3E64-EB72-45F7-90CF-32D381ABE56A}"/>
              </a:ext>
            </a:extLst>
          </p:cNvPr>
          <p:cNvSpPr/>
          <p:nvPr/>
        </p:nvSpPr>
        <p:spPr>
          <a:xfrm>
            <a:off x="4274632" y="580041"/>
            <a:ext cx="4270549" cy="4270549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CA1A5E81-518C-4A92-9EE9-240F5F40D9F9}"/>
              </a:ext>
            </a:extLst>
          </p:cNvPr>
          <p:cNvSpPr txBox="1"/>
          <p:nvPr/>
        </p:nvSpPr>
        <p:spPr>
          <a:xfrm>
            <a:off x="39401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FEB8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E91B18C-D4B6-4256-9BD3-3773D0C5074E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FEB800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FEB8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 panose="020B0604020202020204" charset="-79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CDE31B64-DF85-423D-93A0-A0D1DEED2BB4}"/>
              </a:ext>
            </a:extLst>
          </p:cNvPr>
          <p:cNvGrpSpPr/>
          <p:nvPr/>
        </p:nvGrpSpPr>
        <p:grpSpPr>
          <a:xfrm>
            <a:off x="877741" y="2247677"/>
            <a:ext cx="2988926" cy="1594421"/>
            <a:chOff x="877741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E8EC99EC-A9F5-4482-9AF3-CDD478DC8C59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FEB8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974E81BD-6E06-429F-AACB-C05865AAB43F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Montserrat"/>
                <a:cs typeface="Kanit Light" panose="020B0604020202020204" charset="-34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053D2D05-9998-40A2-A7C1-6948ED1D5202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EB8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7FBC810E-0D17-4B04-8B33-D87939860942}"/>
              </a:ext>
            </a:extLst>
          </p:cNvPr>
          <p:cNvSpPr txBox="1"/>
          <p:nvPr/>
        </p:nvSpPr>
        <p:spPr>
          <a:xfrm>
            <a:off x="877741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25A68A84-339E-44D5-9BFD-C125C4A228B5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EB8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591D4F59-D19B-4E35-8F97-786CF31B7FEA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616D9EE2-64FD-47AB-BB16-DC7B35E4185D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EB8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AB5AF761-97E7-4538-B33A-A482357F8750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9D5F89E-2E2C-4A62-A804-6CAF9DF55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58"/>
          <a:stretch/>
        </p:blipFill>
        <p:spPr>
          <a:xfrm>
            <a:off x="2372204" y="1284702"/>
            <a:ext cx="6441062" cy="38828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12681F-619A-40B1-BE2D-36D6FB6679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62A89B26-2B29-4E43-A1C6-5B354508F2B2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2D7AA124-7CF2-4F70-93A6-2EED62040500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2591574-A4D5-4539-9B31-8047681F037D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69B180-10DF-4FA5-843E-64710137CD09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4B27DE36-E4D9-4C8E-8F47-858FAC23C998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4D364A4A-7A65-4510-8247-3236E35774D7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224E9E0E-2356-4AD6-86CC-968F51C5844D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38F6E3C-C7DF-4E3B-B344-B58B94F522E8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5BC698B-086A-4301-A609-B8A2ED9E20F2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8BE5F67-A54D-481E-B360-EC5D4B776C02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0E7CCFAC-F688-4BDE-8771-0C105D062378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47529F8E-6C97-4F09-B3F8-FCB10413533D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28DD0D02-27A7-4131-855F-66A65EBBF8CB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D90876F5-21A0-40BC-90FA-7A529BEA8BEC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0A3265F-A532-456A-8598-E43AFED0FA72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0C39A423-9231-4FD9-9499-1780E56BE8B3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E5ADBB71-CAF2-4C5D-AE7B-E2E2AA1A253F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2A57AD21-7917-43A0-8EE6-DDE19FDF1761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04EC5160-ED13-4777-BFA6-5007B3D0C180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F4BFB605-5F1D-4C75-8F98-C692813B0837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AF36E27-1E61-49B6-B24E-17E8884269D0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570D67B7-08E3-44A6-A1CF-4AE63F703C2C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1E690AA3-60DA-4E8D-9DA5-5A1DDD8EE386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10A40E62-9DE3-4B75-AC99-AAE2F8EF9136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  <a:solidFill>
            <a:srgbClr val="FFC00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90E79278-AA66-4419-844E-FF65D61948D9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3F8C5CDC-53C4-4678-8694-37F52185686F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D083821C-EA95-42BE-8B88-6FA9ED0B221C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995A81E-4789-47F6-ABA1-25AB3984C519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CFA76B84-4A19-49C1-A3A5-944FDB51C1F7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  <a:solidFill>
            <a:srgbClr val="FFC00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E064C9E9-726B-40E7-A63A-C9605446D8FF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507854DB-8C52-4F0A-A120-32B138B8D695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95848A24-5318-4590-966D-18A5B569ADCE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  <a:solidFill>
            <a:srgbClr val="FFC00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984C86CB-B561-48DB-AD88-33600348F78C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AF4F86DA-72D1-476D-97BA-C8B8488C00C5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688C80B6-33FA-4D9D-B101-2623F728DE5B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EFFAB5DA-7E30-4C12-93F1-370620BDF5C9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  <a:solidFill>
            <a:srgbClr val="FFC00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19E3D3EE-16E1-4285-A8E8-A55E7ADF7359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6C682EEF-1C3D-4CEA-9A12-7F4EC396BFE0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8F065B96-157F-4868-88A1-1D80D480AF26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351F7280-5E2D-454A-AA71-14F16132FAE2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  <a:solidFill>
            <a:srgbClr val="FFC00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C78F0F9F-1401-4794-B510-75296C3EFCF0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CA5A7BDE-6912-4B69-9F4C-7E5C596D8516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5DF74CB1-367A-409E-952D-B8342EF7F1DA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  <a:solidFill>
            <a:srgbClr val="FFC00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4FE47210-1AA3-41FA-9D9E-276F7ED28C93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0665F2F-FDA9-489E-8FAB-837819676E08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3D71484C-4444-4925-8C53-F32E7FA01393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EB407A01-F348-47CB-B786-1C901F7EE290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5DFDD92D-E363-4BBD-BC8C-ED7034C527CD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414BF293-69D5-4DFF-A779-E5A5303B5BA8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39C03783-6719-4CAE-A559-6A061B501DC3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CCD63D97-BD27-4333-A7CF-7B8CEFA316B0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7BED93DA-B17B-4A28-B345-F7828E980046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  <a:solidFill>
            <a:srgbClr val="FFC00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A4E18BE-D991-451E-8299-D5A2C1E55582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2A680789-CB01-4D92-B8C5-E7BDA3946E39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A38F4E31-1158-4936-8F65-31F9276B3C25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478C6C47-1103-4347-A888-9FC2D16B4D86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  <a:solidFill>
            <a:srgbClr val="FFC00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18F82C7C-DC90-4E4A-879B-1753D7B89671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15E2EE51-924D-4BA4-AE8B-AE2F99C9D5AF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1CAC4822-193C-43BE-9066-8265F30450DE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C6AB87C-7FD8-4760-9CF4-0049B18D2686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1BE75BA6-FF02-4B96-A3CC-46E70B383B5B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  <a:solidFill>
            <a:srgbClr val="FFC00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68DE68CD-AD8E-4499-A99E-20616E9534EB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A58942C-C25E-48B1-861E-ABA9BD747ED3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73F8B9D1-596A-4623-BAB4-7ED8F5E9126E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  <a:solidFill>
            <a:srgbClr val="FFC00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B1F0FDD9-9142-41FB-A897-A609EB8BB283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001A304B-FD81-4B27-BE2C-705DDB1E8129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B9F28E6C-24CE-43C8-BF70-6D1F1BA503CB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7830424-2B80-4C73-8493-E1A220801FAB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  <a:solidFill>
            <a:srgbClr val="FFC00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D4EDFFC-0A7A-43BB-A547-9897F2F2E2EB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3CECB87A-1CE6-4A09-BF6C-00EA618A9C08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510BBF75-C5DB-435A-8A25-864FE7FDE9B6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3B5E8666-A0AE-4012-B416-BDAD14BFE300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D0453D19-2985-4410-9AF0-539FCFFD93AD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  <a:solidFill>
            <a:srgbClr val="FFC00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B7436AAF-C6EC-4B73-B49C-B58CE1F8F538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8733C3D5-092D-4B5E-8097-05734EA7770E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FABB214C-8CBD-475B-8223-218AF0B3A454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0572B021-8DF2-4B5A-B845-90DA157C3D1B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270C840C-EECD-4BDE-8466-665A0B28AFC9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  <a:solidFill>
            <a:srgbClr val="FFC00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BDF863DA-CFCE-4283-A568-D67B4952E031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354514B9-B8F4-4DD3-BACF-BD12061C662C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CA2A5727-06FD-46B4-A926-D45D073849DE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77522DAF-935C-46CC-A591-8E8E6C5964AE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65499D86-7358-4B0C-8FE3-BDAAF648D9B6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8C68DBE7-4EBE-4E57-ADE2-B3A02D8194C4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A3F1BAFB-5440-412A-8474-5755608957E9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5B7E439-C20E-42D2-8A5A-6DCCD01F5E14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  <a:solidFill>
            <a:srgbClr val="FFC00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A4EEA374-6645-45AD-A28E-AC506774C7E3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0CEEAE02-B632-4730-94E2-E5A9E78FA5D4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78D2A4C-FD97-4CD6-BCFA-CD89A4D1BFE2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91A5B343-C248-4B8A-B911-C05345B7D579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3EEE0CDA-C742-469A-AEB1-A7B978C54BFB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  <a:solidFill>
            <a:srgbClr val="FFC00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56BE9342-0B00-4B4E-9783-BB707685A8BA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CDC20A13-BB02-4A1C-B37D-AA3B9967563B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991D0719-BE80-4BAC-B958-251DCC7C6111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B4D351AA-8E5C-4FEC-8260-D68EC121F899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3E6252C7-0398-486B-BDF8-BC3F78DFD4DC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8954ED2D-D921-4291-AE9A-6FA2F585A26D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  <a:solidFill>
            <a:srgbClr val="FFC00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F374F63F-07AB-464C-B188-5319964B96E7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ECB0E033-3492-40EB-BA3E-66B980443110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33155360-8FB3-4C43-B4D7-E4F5189D0D63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  <a:solidFill>
            <a:srgbClr val="FFC00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99BA621E-B6B0-443A-8A50-ED4298218710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D7D270F0-9487-4A22-8663-CC4191294F9E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F63D514A-D658-49AA-B04E-7AF17FA40D60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  <a:solidFill>
            <a:srgbClr val="FFC00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575D5F28-1B23-4517-994D-D44AFAB4649C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57A0D89D-EF68-4DFB-B8F1-CFD163461440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4563F699-DFA8-4978-9B1B-BEA5B762D9E5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  <a:solidFill>
            <a:srgbClr val="FFC00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39F94F1-1776-4151-90EF-5A89F273424F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E480DA9-D0DA-4DCE-84CA-02CE33798723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9745BC8-EE7E-45DC-948B-8A53FCAC9E59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  <a:solidFill>
            <a:srgbClr val="FFC00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4EB58C75-D725-441A-BD08-58D96B6E23CF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FB024D1B-36E8-449D-B5EA-B6A92BF4071A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1C706E5C-9E4E-422E-A7DE-34E82F3D7DCE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CAD0200-7661-4DE5-810D-09E8F8F00F75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959B255B-1C76-4305-8D4A-01301713F9B6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B60FEF8C-7647-4E4A-B600-39B7D3753ED5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E41DD-3D2F-4158-BC87-E47ADD8C98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B8EB4B5E-3BB8-4D41-8604-9A242A262B4D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3883218F-2881-4C96-803D-A8DE036C1F30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F36AF6D6-96AF-4D68-A5D0-AEF28AFF761F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  <a:solidFill>
            <a:srgbClr val="FFC00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02CF074F-5707-44DC-B951-B7B4563AACD8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FB75789A-CD58-45FF-8A4D-D8FFAB610221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8ACEA939-19C4-4490-9014-66EE5CB5D97D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D75CB519-7C68-42A2-BA2F-C1FEEBF0F8E9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BCDFEC3-4ACD-4924-B8BC-A0C8DE7AFEF9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2871A60-45E1-499C-A694-4D81863269EA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E0A3353-63AC-489E-AA24-E1C5A7E20260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B5CC834E-46A4-4DC6-9F62-EE42DE035FCD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A64FDCAF-04FA-4D49-BF7D-241C58525375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8998994D-4EF1-4CC0-97B4-614DE26120F8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791193A8-401D-4972-9484-63AFBBCCF557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  <a:solidFill>
            <a:srgbClr val="FFC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08C78180-1130-47C1-9624-DCB9DB8A6AD9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2BCC7CCC-47F0-4E45-85E7-D2A58DD0D4AD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F69799B2-581C-469C-8A7F-ABDB65D3F12B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  <a:solidFill>
            <a:srgbClr val="FFC00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88FA3C73-1F59-4AF4-BA0A-A8E950BE1ABE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FA139EDA-57E2-4262-9CCE-4242DC293D83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926A2E45-DA7F-46E0-BF52-E39051FFA10F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BC3C32B-8FEF-41DA-B966-1E71428FDA2E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  <a:solidFill>
            <a:srgbClr val="FFC00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00068AA6-88FE-4B72-B4D6-7DC0AED16995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91423DCB-1A29-4A64-9D8D-284B23988050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361F95F-2D16-44A2-AC95-6860E4132D02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A6D46C7D-C194-4B54-AAFE-54E0724281F2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  <a:solidFill>
            <a:srgbClr val="FFC00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FFFD01B-ECE8-400C-B790-9A53C2EE5A64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A178ECE-F0FF-4B8C-8EC6-8A2DD4B417FB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FBBCA764-3C9E-434A-8715-3D66BCF22A8F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0F4E672B-A857-4601-9581-FC323A5D8B6C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A1457CD9-1114-48D5-8810-6837573F7FAD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  <a:solidFill>
            <a:srgbClr val="FFC00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E412E9DF-1DF6-4BAA-9647-4EAEB2CB21B5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CD64E8D-F401-46E7-BED2-90313BC797D4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69A3E155-3C71-4CAC-BE81-B9EBF7BCDE18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E1AF1B15-EFF6-4D61-B467-98F3947DB177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  <a:solidFill>
            <a:srgbClr val="FFC00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33186A09-53A9-426D-9FC3-4870AB0911AE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A2AB59AD-5DFE-4ABD-B3E5-B418E86FE849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0EA8198-7CCC-41BA-B5E2-E388BE569E00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E867F437-001B-4505-84C8-EF1DF20EA89C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32B96744-C474-4571-BC29-01BB7EBB8EF6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1D2F4066-8CB8-4BD6-8A1A-69057865F96B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F6913CA-FBB6-48DC-9327-47906E06AB03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  <a:solidFill>
            <a:srgbClr val="FFC00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7A500C18-2768-43D1-A5C5-B1B23AA57F4D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FFF3F26-4AB0-43ED-B1DE-6D096F83520F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FC975D16-10D5-4111-8035-0C5649C4B863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8C819D9A-F149-4229-93F0-1B4A56A8559D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  <a:solidFill>
            <a:srgbClr val="FFC00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633C4367-36C9-4921-95FF-BF7E74A0C14A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04C8E1A6-9F74-4328-90CA-4F44AE0511FD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6B02C6DD-B1CF-4A0C-88C3-9A0ADE97180A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28A508E7-48E6-418B-BC74-171CFC5F41FA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FA002251-4B75-448D-BB00-CB1976D9492C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456746C1-5617-4649-9F8C-91378AAD4380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0F061930-8085-4BEA-B4A5-BE33FD50EAF1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8D1E9068-2FD0-43F3-8A04-E28FC9F3AF4E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  <a:solidFill>
            <a:srgbClr val="FFC00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AC7C74FE-A342-4B4F-A3E7-9354E937D29E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DC6B54B3-EAD3-4857-8218-BC48B7F6A15B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0E081AC-2B05-432F-BA66-63D62ED504C6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C7F66E3A-023F-4DEA-B693-770A9857CEEB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  <a:solidFill>
            <a:srgbClr val="FFC00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9BB7C38B-CC09-4135-8E82-A21995DAD089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2BB1B450-748F-477B-AC37-3D92AE9C5C33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56373E8E-1E07-4AFB-9F8D-50A098D00555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3F2BF622-5E72-465C-AAD9-F3BDC7CD6AE2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  <a:solidFill>
            <a:srgbClr val="FFC00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5D5CE716-1848-4E6A-8263-16621CA75D5C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2ACCDB4F-BB44-497D-B594-68BFCA39CCA2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8FE1E5B3-9D3E-42EA-B06B-AC59474BBB8D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155975DB-C677-445B-9E8C-54D9BE2BE286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B34E133B-BED4-44F0-9ED4-A420D498D7DD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  <a:solidFill>
            <a:srgbClr val="FFC00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66BC8A75-8888-4C5F-8582-6A638E0D0249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F7DEA47D-B1B5-412D-B685-1F785ACF4D16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5B23CDFC-D8CC-4F27-AE14-9771C2FBBB20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5E0C9C15-4DB0-48FA-80D1-096DA9D4D6BD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  <a:solidFill>
            <a:srgbClr val="FFC00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0234EDA8-23E7-4B15-B587-D365FEF8137A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96E39F9-595E-40BC-A1FE-736D1F4125FB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DD77655-2911-49E3-80FF-A2CBC8B712E7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  <a:solidFill>
            <a:srgbClr val="FFC00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65C702D-A43B-417A-91C7-DB2B6C64C0F8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CBC5D7EC-AF09-4FCC-8B24-10DF8BA2360E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565D0B3F-9F08-4E53-B647-EE29C931CFF9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190A579C-A00C-46FE-97F8-30E164557044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E7AD9DF4-1F1F-4298-BBA9-E05DEC8DDA6A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97CF898D-697D-4627-9B3E-75DAAA1765FB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E3DD3CB6-D8A7-4ACF-A1B8-4A29786626E1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0C98BC97-A684-4C54-A53F-96E57EFEB1B9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7BD8F536-5831-40B2-8D06-3C329C6AA956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C635E1BE-3EF4-4656-9BE2-E6092D7B4DB6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7CBCE3B-89CD-4BEC-8520-AABD657CA946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5E9D6288-7433-420B-A714-DED8A779C75E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33E7138C-41A1-4F93-89CC-ECA5281C58F9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  <a:solidFill>
            <a:srgbClr val="FFC00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F60F2F01-F4EE-4C3D-9402-228D95BBDD43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8C42116D-C261-4405-A7D7-C62B18DFA95C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CDB1B2E9-EB9E-48FB-80D6-3BFC2DA77593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71E4E001-5040-4A37-BA37-3DDCB545FF5E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A01C1DAE-259C-429B-BA9E-1F9C85AA71FD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4D82AEF2-5F35-4811-B641-76BC2D9E0DA7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  <a:solidFill>
            <a:srgbClr val="FFC00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248989F9-9960-45AF-9606-B88972E1ECFB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3D7923FD-7B39-41FC-B98C-5022E008A0DD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974562BC-8E1E-4194-B178-B8FCE926FFC3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11D4259-2960-480A-A33B-F559F9751EFD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0BA903AC-F91B-445E-9214-ED0EFF2C5D19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E67D9C4-C1AD-4BCE-99E8-DA39F6E434FC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B84910E6-8A70-4253-B656-7727BDACBBEF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ADBB084D-DA5A-45D3-91D0-4EBB3A8505D2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  <a:solidFill>
            <a:srgbClr val="FFC00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83D529BC-9959-4AA8-A4CE-6A80EBDD9422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340A8692-F7C8-418A-A778-87433FA1165F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C8ACD36-55B3-4A52-857D-F7482FF1BAFF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607E9494-FE4F-45FB-93E8-EBD60A10EBC9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6ED1078-8CF9-48D8-A95E-411257E531EA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CB1A3907-7147-4A6F-B17A-D8FA188055CF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4F8F4DE2-6C68-41E6-945A-02DDD819C803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476305F6-B2C6-41E4-AB7C-29812D10C309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2006F78-595E-4A60-9FEF-D939832DC677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  <a:solidFill>
            <a:srgbClr val="FFC00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59280AC0-B1AF-45A5-B032-3B6D51B51FBC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D24A626C-2A7A-42D3-AC99-4D6E011A761B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36D77B94-86E8-4191-8A1D-7A84FFD89628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3347AAC4-F717-4E2B-A362-234541CEB3CC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75CA186-0B1F-4DDF-BD41-14AE89172B09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1221CEB9-58C7-412F-BC21-EE63B316C531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815C4695-3CA5-41C4-AD54-49193D46F874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1180D586-221D-4E66-A545-C959B3207820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B73D73AD-332C-4FA1-B384-3EF875DB452E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  <a:solidFill>
            <a:srgbClr val="FFC00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CA8A6A3F-AA2F-4E80-85A1-7F43557AA9EB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40B61649-1B92-430D-8E64-79447F6EE339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3D1E5A94-1FAE-4FF5-8E27-E576350E57AD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39D34C8-86C6-4767-992E-E916795E8870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C655956E-BC8A-4150-A5CF-290B6E89ED1A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9C7AC219-A49E-4B75-82FA-2CE7FFEF04DF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DC42881-9D8E-4210-A9D5-DEA88FA5152F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7CEA2062-B4AF-4DBA-9BC4-B6A4C2B4CF86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  <a:solidFill>
            <a:srgbClr val="FFC00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7CA8EED-2DEC-4F6B-9537-DC0CA359DF71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B4C6B47-B7DF-4951-A4D1-B50C0EDCA501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28C0AB60-1B75-471D-83AB-B2CE4141D764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860B4A4-8AC2-4C4D-ABCF-329EB56B17D3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510D79B9-3EF0-4918-A65E-CAB1EFA89D1C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AB4C6233-1593-450B-93FB-0774BDDD6EA1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C7DB5670-8A97-4E85-9C35-11380E9F5723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  <a:solidFill>
            <a:srgbClr val="FFC00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4268478C-A071-4D6A-AC47-AE8DA61C3449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C65A4728-BAC1-427A-ABD1-FCD7B2F09AB5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46A015B5-53BA-4011-B4CD-ABEBC5664ED9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07F8A44F-7209-4CDA-8818-8779A4F8B380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  <a:solidFill>
            <a:srgbClr val="FFC00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29CF4AC5-DD0B-4A68-A72A-FF409D8804E1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A7FA688B-A513-458F-BB84-E89F1B9C19F6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FCC3FD18-0FB8-4F3E-9ACD-EC082C434E11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F03E303D-0AEE-4F7B-BE32-F464F24B7ECC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3DD0E6FD-38DB-495F-8487-68A542572DB7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7ACBA48C-FC2A-4F68-AFB7-B4BEE852FD1B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  <a:solidFill>
            <a:srgbClr val="FFC00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C612D259-0D69-41C5-88B3-07B60ED21F96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5734ABA-3FB6-4843-B563-0247A7985283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9D44E0DE-B1ED-49EC-AF4D-8AE29775001D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73082400-8C86-4214-B6F3-CA2A5271C976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454F5466-09EB-454F-8FE2-322D9FE0602A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D7332C9-3ED0-4245-892B-2D146371CCBD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7B4EA812-2F4D-44C7-8B70-DA994E3699A7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  <a:solidFill>
            <a:srgbClr val="FFC00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335C17B7-D69C-47BC-A794-558B627DCDB6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F4FC8324-BD0F-4248-B4D1-49A589288343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383C0C83-0EE5-4C89-B13D-AB79D4790922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E2A685C1-ED53-4727-8AA8-E4B8253586E2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E4974206-E13D-467E-9154-CA5A5C1456E2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65174B6A-10F3-49EC-88FC-6D259D26A230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  <a:solidFill>
            <a:srgbClr val="FFC00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198806C5-8AE2-4EDB-BFEC-D04971460B16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892BEE3E-FFC0-4071-A205-C9FD6912E8CE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8677B8B-445B-49B4-9D80-3FD34D5ABFB7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F996032B-ACC4-4F14-9F98-3A1F3F97DD16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0E05D141-617B-42FF-9FC9-267BA736C56A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985E1416-534E-43D0-9B7A-84EEE2C80677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25CEFA5-A9C7-4998-9639-72654E6B590D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E2A2934A-B192-453B-8C73-AD174194872A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  <a:solidFill>
            <a:srgbClr val="FFC00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76630C0F-2CD5-49F8-90BD-5DDE45B08223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30EC781F-48AA-4D7F-B8D7-CCFDCE41185A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49AD119E-E68A-4AE3-BCCD-3E9C16ED0009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697B2EA-D69D-452D-BBAD-D8A5A4EE51EC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3047942B-EE03-4794-BBA5-A652BEEE6F7B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00AD700C-23AE-406F-834F-1169B6FCC3BD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  <a:solidFill>
            <a:srgbClr val="FFC00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8E376086-811C-4BC5-80DC-5209FF5235DE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6B40FD2-754B-4865-A318-737E5EB17ECE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94863B21-1E85-4D46-B167-B876931F821A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DD872DD7-5C28-406D-BE4A-B3DDB461A585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106A0D5C-60A0-4F51-B740-FD99756ECAD1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28421A05-BFD9-402C-BAD7-A7AF1A1E917A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A14BF29E-E9D5-4C70-95E8-B5243C3ADCE9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  <a:solidFill>
            <a:srgbClr val="FFC00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C8459ED1-A8A6-49E0-B464-5077072A11A6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922D00D3-42CD-465E-A1AF-C5C51E7FE504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4F2FCA90-5A29-4C34-A64B-98E6D34602C1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2CA332C-FB9C-4B9D-97DB-E9990E7AC97B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4EB85590-BDCF-4B10-BA51-C455D10E92D5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EE245F3-A22E-4AD5-9762-41785AB86A2A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A2A98EB4-4E1F-451F-A952-7A0E179BFAD1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8068AB42-58DA-4336-AA3A-1E1404AA3EC8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177BF7D3-D362-4D97-B7E3-7747129EC208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  <a:solidFill>
            <a:srgbClr val="FFC00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2E465976-0F98-4CF1-9AB8-BFEA6CEEC392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D29A4DCD-2166-4E03-BD6E-90CD9253301D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6C0E2FF-6051-4985-9851-6394FFFECFEE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221927B-6C29-4377-86FD-7BD6A77DDDE3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DF996168-D776-4984-AE59-B595B540E42D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C3B2344D-A1B3-42DC-BFC0-1126D60176E5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95265F26-2B39-4DA4-826A-5FA269D9BA99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530BE96-54E3-4366-88F6-A2EAFE70CB15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DE5BA172-5892-4B92-A030-18CA4B31506C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  <a:solidFill>
            <a:srgbClr val="FFC00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EBD53FA-0168-44D8-B5E0-D5D8E2B78827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84C63D17-6217-43A1-96B7-CE1E873281BD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9E3691EF-178F-4B7A-AD51-72F5530262A1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2A2FEED4-B866-4806-8436-E6107F419923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D4CCB6E-8043-4223-9438-94D01E4859B6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  <a:solidFill>
            <a:srgbClr val="FFC00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4480475-C964-402C-87FA-D9F1419A71E7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D04063B-7329-417B-9087-E8FDDB7D5A72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49944D9D-96CE-4132-9B4F-936F9B1E8B5A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103C9F12-01EF-453B-9FC2-5074C45FAAD5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E472BE91-1D76-48BF-A486-EE16173EC721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D1AD7187-96C9-4965-AF35-C89D22B3D510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  <a:solidFill>
            <a:srgbClr val="FFC00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F9DA2CE3-6529-46FC-8F18-6E5ADBC1863C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9878E97-52DE-45EB-8BF7-C774514F7CF3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9227D67-6B4E-4AA4-B27E-30AB514F68D3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C3AB-81D5-4888-97E0-F3D0B32DC2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1E0CC3D-8D1C-45EF-BD10-3827A63E0734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A1B4DD6-A53F-4EA7-AA93-CD7F7A53BBF8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A3A81A8-4214-41EC-BE51-99D128A38710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3676011D-58D9-46A6-A1B4-9E96BD18DCB6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40410268-9E54-45F6-861A-A42600E1E795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9FF64A1D-7C4C-4A77-B2B3-380A288463B2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90DC1A5-C5F1-437D-B6FD-A641ED2BEAA0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166E5270-D69D-4013-ADA1-FF041EEF988F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E86168B5-33DC-4D2E-B14E-889FC59A600A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391ED739-0215-4369-9477-6FEE7FB75253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28F33F0B-D65D-4CD0-9328-A6C24ADDD3B7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38B621CF-CB7E-4AF1-A3DE-3B10CE8C8349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A2616664-B996-4D98-A622-0E6DA1394279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E3A7B4E-8C23-4439-99D9-B99C67814BBE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37FF3201-ECB8-4E43-A8BE-B2D6477ABA9E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5C4FBC6-D208-487E-AF14-C8FD0AC90261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  <a:solidFill>
            <a:srgbClr val="FFC00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C39268B3-85A4-4C3A-8F47-F55CC7F21D54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A4DE8285-2191-4A4B-A62E-7DE1AC6B1B74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DE403F2E-D42D-4520-A998-A7BC9238103E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7015D6D3-74C4-4183-85EE-5E697B4299F6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4327FCC0-C8F7-4692-8616-784F87EF6164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5DBD1F86-5BCE-4DC7-A149-04AC36AD4D70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  <a:solidFill>
            <a:srgbClr val="FFC00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F9491AEB-B4BA-4B4C-A1D5-0B46A1E16300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25A26C84-E6EE-445F-A5BD-3CDD30B07FB8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9E7953AC-E4E5-4DB6-859E-B9443D8EA413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4725C0A0-0A3D-4AA7-B688-5447F068B4C3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1FF63779-9495-4932-92A9-FF8D3B341C72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056FF218-697C-46B1-8AFB-7AB82A9DCD8C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  <a:solidFill>
            <a:srgbClr val="FFC00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27FB5516-5A2D-444E-98D3-61B02DE44A40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B09CB0F8-88D7-487B-8097-921DC891051E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AA949D94-4055-47B3-90B3-133963674326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D15AE61D-67F5-4F4A-BFF8-684573B117BA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2C294B95-E65B-4AE2-8484-D23EF24740C0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DA35696-F23D-49E5-8888-1EEDDB51DE4B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09C04974-20B8-4104-88FB-C71886E876F8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  <a:solidFill>
            <a:srgbClr val="FFC00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8A8DE20A-3FD2-4742-A316-1B8BFBEA3572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ED38C248-F40E-4E9B-BAE4-28A1D3100B5A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740258B-F9B0-4852-A9FA-E5E4400DF745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5941202-F1EE-4375-93C4-9D777A515649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4A2ABBA-50A2-4D0A-9B06-028F8DB62EF2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A5AEC32D-E27D-42C3-BA84-551E0173507E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08D1FB8B-796F-4536-B771-CE6751566EBF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B6F41F6-D771-41E8-A338-743D36FB7A11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22EF28D2-4263-49A3-BB5B-16E6471D0C80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  <a:solidFill>
            <a:srgbClr val="FFC00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1CA3024D-317D-47EE-B1E8-92D27ED06199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3FA4BFC-784B-4711-BAB9-16EF8F6C4A9B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513891B4-7808-4B59-9892-C46AAAC606E2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F412128A-6E42-4C96-8E42-7FC73244378C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F8CC7B23-0A48-43C5-BEDA-122620D79421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  <a:solidFill>
            <a:srgbClr val="FFC00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99FEB108-5090-4FBF-8773-8E1F9F7E102A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6FAD6633-5472-41AE-A0CF-B0E890B25393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EC799A47-315B-48A9-BE6A-D6143C26E687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89D964C9-D175-4F2D-9105-CFB60885806D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74E91685-E6DE-40CF-899E-954037A5A075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D8413053-EA66-48E4-821C-A2A2B4C2488A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BF511BDA-8F78-411F-9561-DAB2EEC13DEF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64F88B0-5488-4A64-8DB4-403CB1C25212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  <a:solidFill>
            <a:srgbClr val="FFC00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D83F7AF5-820E-4334-A390-B847F68684B8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4864135-F37F-4F8B-9235-32CD8731B61D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7C2EFB6-5100-4DCF-A0CD-68F846F6A6A9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637C0874-8EDD-41E5-BA20-26EE7DD718EC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1D9DEEED-3B29-4D02-96A7-EC11F36F6EDB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B8F80754-AD13-4E93-A5BC-6987F0E0C23C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  <a:solidFill>
            <a:srgbClr val="FFC00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8F684DFB-FEE1-479C-9750-3A17A5B3A015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106D9D4F-B147-4CB4-A678-E9346A9A8FD9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C363108-1F20-4EA8-A95E-822F85C84DF0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4E15FE7-2E9C-4E29-8BC5-34E059389450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C3FACBC4-01A0-4B9D-8421-E66CCBAA39CE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6F0BFF57-8F15-4195-8243-E0D99B1708BB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6152F9CE-E668-4D41-8586-3582FFEBEF7C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823A3544-28E0-4C8A-A21F-C0576DDC5858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  <a:solidFill>
            <a:srgbClr val="FFC00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AF6C4A65-FBCD-4C5A-BD77-0F614B8481F0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056A8DF2-9502-4CB5-8118-2769B3A18277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E1BDF353-1E06-4D0D-B8BD-96C66189DD8E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D623EEE-3527-4139-99AC-CB7809814721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208FF0CE-9241-45B3-9CA0-6A8917401008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  <a:solidFill>
            <a:srgbClr val="FFC00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AD35FE4-9DC8-407A-A181-FF9F627AA128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828415D8-D398-4658-A29E-3292177095B1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1740919E-B759-46D5-BD4C-D1D0C155A83A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4D132C56-E582-4A69-96D5-C4A25A8EEAA2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F08E9B4E-8A7B-426F-A04D-CE860A8C5708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374F28FA-FB98-41B0-9110-730E823003D5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BB72F8D6-528D-4D65-96D0-585D7A432A79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CF403D0C-1C56-4B6F-8A68-237D5FA02F9F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  <a:solidFill>
            <a:srgbClr val="FFC00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45374187-798F-40AE-9DEA-38A24CFC505B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8D31EDD2-8C12-4331-BA8F-DCD65132F05B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8E3E5A7E-5A39-454C-AB2E-8FBD6B65E32C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B0160B3C-EAD7-44F1-84ED-085AD6C84C39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E95764C2-0D43-4CEF-98DF-2EA60B4334B4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A509207A-0525-479E-ABED-355373DA45AA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DCDC48F-44C3-4ABB-BEE3-58272972F588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5C0B222C-192E-4EC7-B946-FD6CECB20B89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  <a:solidFill>
            <a:srgbClr val="FFC00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4E8D87CD-7106-4A19-A52C-0650A08F84EB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0CAE50F-39A9-4589-B9AF-CC1CFA6B92C3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934A177C-1DD5-4CC5-918F-92A44844E3DA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58E79FA-C901-47A4-86F5-9270AE6B8187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0805FB37-FAAC-4058-9D53-B513B6BCE997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  <a:solidFill>
            <a:srgbClr val="FFC00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407F6982-F61F-407E-BB15-DBD9585CF03A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8BDAE9E4-8636-4938-BFE9-7F83813F7EA0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8B224BD6-A2C7-45BF-83AA-774D5580CF68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34BB2F0-48AC-49FE-8BC6-FB95CA70CD3A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  <a:solidFill>
            <a:srgbClr val="FFC00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FF586E38-19EE-462F-8D53-66CF60A4B943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B2CFFF42-981F-4B2E-9FC6-9A21260DE41F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A5E1117A-3970-4F20-98EC-6BF854E17FB6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545D741D-D795-4511-B004-D17023D72FA6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  <a:solidFill>
            <a:srgbClr val="FFC00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9677632F-0EDC-4910-80FC-2C6B868F3CEC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6E03B8AD-A836-44FA-AD81-9ACDBF382CF5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1D65CA54-C6B6-432E-8F14-C1FFED9034F2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  <a:solidFill>
            <a:srgbClr val="FFC00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82DF836-6D2B-4A7A-AA52-00FD6228E98E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6B0907C-147B-440D-8121-20F44EBF1A4B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77E1627-BDD5-4D73-9383-A954BE09B2A1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685F113A-0275-4C6F-BAAE-E7BF6C879E32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0D20B749-6484-4DDC-B39A-731506E55F10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7A13E3F7-7D40-499E-860F-5350C8C6FAD4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7127E6AC-2AFE-4787-AC7B-72BF0DAF5BE0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CD8E5B62-CE3B-4AB6-97E0-ED7827DFE9E5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6EF90BC6-0474-4A55-99B8-8B82F23DF005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B7C8499E-8ED3-42BE-92F7-B22A25C7F2E0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  <a:solidFill>
            <a:srgbClr val="FFC00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75D2B69D-B8F3-4CB9-A7A7-3085659EB90E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BE5DEB3-65CB-4573-8499-87C00D8311D5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A006290D-994D-449A-8A19-01352622A66E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  <a:solidFill>
            <a:srgbClr val="FFC00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F69737F7-93DF-4291-8D65-0E2065716C2E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A20CD0C-CAC9-4E85-8FB7-C226D02F31AD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96537C96-CA48-46F4-98B9-AC50426D8C48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  <a:solidFill>
            <a:srgbClr val="FFC00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97A6AFBC-C696-4318-A784-930B19C0BC0E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A77F5AB1-E04A-4256-8581-534E387B8367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894B4AA0-B25D-47B0-9790-0E8145CBC2DD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1B269862-8805-466B-A431-A9685843988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C88C724E-FD6A-408A-AB9B-93BBCCF0B990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  <a:solidFill>
            <a:srgbClr val="FFC00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3CE38A1-356F-4322-842C-B3DF91CB3689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CBCADD35-0CFE-403D-AA5F-E64942E68AC3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0542CDE3-2079-49E0-93E6-31298358E939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  <a:solidFill>
            <a:srgbClr val="FFC00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E3F8133B-E2F6-444B-B3A0-353190239ABF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0A56F59B-6E3F-402A-B667-2DACA0C98587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E1B09ADE-2FB3-41CD-99C7-55B815ECC987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  <a:solidFill>
            <a:srgbClr val="FFC00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4A1C2880-1CE5-414A-A79E-4A8CCD1EBC94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709A2250-D8C2-4CF3-B218-944CBEC3AA70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ED085EC-F03F-4FEB-B674-C68283FF4518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  <a:solidFill>
            <a:srgbClr val="FFC00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2DD9F16A-C6BE-4080-B468-49340465C3C5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7376DBB7-8290-4B2B-A008-102B14A30569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EBC845F9-C770-42BC-B594-241711A55C5E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  <a:solidFill>
            <a:srgbClr val="FFC00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9D4E6C00-8401-4701-83EA-A1260EC8EE50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615B3308-8E30-4E0C-8CCC-C7694ABB5FDF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2D483A3-8DFF-4BF3-A03F-D6259D4BC0CD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C618F5B0-6FDA-42C9-9DD5-F7DFBDAD5481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  <a:solidFill>
            <a:srgbClr val="FFC00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92506C2-DC2E-4135-981A-BF209351A31C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D4352604-5F86-495D-9905-1B21C1063DE8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C166286C-6C9F-4A5C-9729-6D3D722DE861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0364E71E-C017-4EF5-B3F0-DE9DA8B148FE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  <a:solidFill>
            <a:srgbClr val="FFC00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C3AF19B6-4887-4FFA-B268-705F746E9F9F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6B021DF1-1ADE-4AC6-AD04-DDDF349F0A7B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EE50D40-7AA1-4523-8A26-55BADC697F29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FC04A43E-57C5-4BFE-B6BA-65370AC52FDE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0FD8F053-CB56-4AFD-B014-C36068603C5A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6B846092-D330-41D7-B537-5F5A890C8DD8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  <a:solidFill>
            <a:srgbClr val="FFC00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D4C629CE-7ADD-4674-AF4E-1BA657D6B16A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9B225E33-F5BC-47F9-9BA2-F98659E54A09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BF562B3E-C4EA-499C-BE0D-87595AC2C010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4DA6785E-9888-4716-8D16-1D9150EA4EDD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F3B25216-6750-452D-9DDF-68452911EDE2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93A13A41-7932-4824-A61C-0BD8391BDC47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FC4379B-1AED-4E2C-A987-30FE0E1FA1A6}"/>
              </a:ext>
            </a:extLst>
          </p:cNvPr>
          <p:cNvSpPr/>
          <p:nvPr/>
        </p:nvSpPr>
        <p:spPr>
          <a:xfrm>
            <a:off x="3308015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6DBF4C-7B72-4AED-9413-E0B742AE5D4F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898BA1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FEB800"/>
                </a:solidFill>
                <a:uFillTx/>
                <a:latin typeface="Arial"/>
                <a:hlinkClick r:id="rId3"/>
              </a:rPr>
              <a:t>slidesppt.</a:t>
            </a:r>
            <a:r>
              <a:rPr lang="en-US" sz="900" b="0" i="0" u="sng" strike="noStrike" kern="1200" cap="none" spc="0" baseline="0">
                <a:solidFill>
                  <a:srgbClr val="FFFFFF"/>
                </a:solidFill>
                <a:uFillTx/>
                <a:latin typeface="Arial"/>
                <a:hlinkClick r:id="rId3"/>
              </a:rPr>
              <a:t>net</a:t>
            </a:r>
            <a:br>
              <a:rPr lang="en-US" sz="900" b="0" i="0" u="none" strike="noStrike" kern="1200" cap="none" spc="0" baseline="0">
                <a:solidFill>
                  <a:srgbClr val="898BA1"/>
                </a:solidFill>
                <a:uFillTx/>
                <a:latin typeface="Barlow" pitchFamily="2"/>
                <a:hlinkClick r:id="rId3"/>
              </a:rPr>
            </a:br>
            <a:endParaRPr lang="en-US" sz="900" b="0" i="0" u="none" strike="noStrike" kern="1200" cap="none" spc="0" baseline="0">
              <a:solidFill>
                <a:srgbClr val="898BA1"/>
              </a:solidFill>
              <a:uFillTx/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31889616-382D-4EBB-9762-9AE63BB795DE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6169D1F8-38A4-443A-B2B1-76277774FB12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265E0E3C-3327-4CA7-B06F-D23E97837D29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A24E6F6-CC5B-476D-AD58-475814313AD6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699EF486-6185-40A9-8D72-2F20D74B37CE}"/>
              </a:ext>
            </a:extLst>
          </p:cNvPr>
          <p:cNvSpPr/>
          <p:nvPr/>
        </p:nvSpPr>
        <p:spPr>
          <a:xfrm>
            <a:off x="4141694" y="2045997"/>
            <a:ext cx="4585447" cy="309750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2022;p26">
            <a:extLst>
              <a:ext uri="{FF2B5EF4-FFF2-40B4-BE49-F238E27FC236}">
                <a16:creationId xmlns:a16="http://schemas.microsoft.com/office/drawing/2014/main" id="{60458423-A50A-4A48-A143-0E0A4F33D0C9}"/>
              </a:ext>
            </a:extLst>
          </p:cNvPr>
          <p:cNvSpPr/>
          <p:nvPr/>
        </p:nvSpPr>
        <p:spPr>
          <a:xfrm>
            <a:off x="556302" y="2535713"/>
            <a:ext cx="773701" cy="7737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D0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988;p26">
            <a:extLst>
              <a:ext uri="{FF2B5EF4-FFF2-40B4-BE49-F238E27FC236}">
                <a16:creationId xmlns:a16="http://schemas.microsoft.com/office/drawing/2014/main" id="{C2A519FE-4DD4-4D6B-B2C3-DE3F19606185}"/>
              </a:ext>
            </a:extLst>
          </p:cNvPr>
          <p:cNvSpPr/>
          <p:nvPr/>
        </p:nvSpPr>
        <p:spPr>
          <a:xfrm>
            <a:off x="539998" y="3617604"/>
            <a:ext cx="773701" cy="7737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D0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985;p26">
            <a:extLst>
              <a:ext uri="{FF2B5EF4-FFF2-40B4-BE49-F238E27FC236}">
                <a16:creationId xmlns:a16="http://schemas.microsoft.com/office/drawing/2014/main" id="{C56BD619-7739-4915-BD51-CE8C5D6640C2}"/>
              </a:ext>
            </a:extLst>
          </p:cNvPr>
          <p:cNvSpPr/>
          <p:nvPr/>
        </p:nvSpPr>
        <p:spPr>
          <a:xfrm>
            <a:off x="564861" y="1428786"/>
            <a:ext cx="773701" cy="7737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D0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oogle Shape;2003;p26">
            <a:extLst>
              <a:ext uri="{FF2B5EF4-FFF2-40B4-BE49-F238E27FC236}">
                <a16:creationId xmlns:a16="http://schemas.microsoft.com/office/drawing/2014/main" id="{C089EF59-620F-49F9-8CF9-35C3AC3952B4}"/>
              </a:ext>
            </a:extLst>
          </p:cNvPr>
          <p:cNvGrpSpPr/>
          <p:nvPr/>
        </p:nvGrpSpPr>
        <p:grpSpPr>
          <a:xfrm>
            <a:off x="1412537" y="1471013"/>
            <a:ext cx="1810795" cy="674003"/>
            <a:chOff x="1412537" y="1471013"/>
            <a:chExt cx="1810795" cy="674003"/>
          </a:xfrm>
        </p:grpSpPr>
        <p:sp>
          <p:nvSpPr>
            <p:cNvPr id="17" name="Google Shape;2004;p26">
              <a:extLst>
                <a:ext uri="{FF2B5EF4-FFF2-40B4-BE49-F238E27FC236}">
                  <a16:creationId xmlns:a16="http://schemas.microsoft.com/office/drawing/2014/main" id="{788A35D9-C5A3-47F5-AAD3-EA639AA58653}"/>
                </a:ext>
              </a:extLst>
            </p:cNvPr>
            <p:cNvSpPr txBox="1"/>
            <p:nvPr/>
          </p:nvSpPr>
          <p:spPr>
            <a:xfrm>
              <a:off x="1412537" y="147101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  <p:sp>
          <p:nvSpPr>
            <p:cNvPr id="18" name="Google Shape;2005;p26">
              <a:extLst>
                <a:ext uri="{FF2B5EF4-FFF2-40B4-BE49-F238E27FC236}">
                  <a16:creationId xmlns:a16="http://schemas.microsoft.com/office/drawing/2014/main" id="{7A08D5ED-432C-4DE4-AABC-1F6E7BEFCA43}"/>
                </a:ext>
              </a:extLst>
            </p:cNvPr>
            <p:cNvSpPr txBox="1"/>
            <p:nvPr/>
          </p:nvSpPr>
          <p:spPr>
            <a:xfrm>
              <a:off x="1412537" y="1762816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</p:grpSp>
      <p:grpSp>
        <p:nvGrpSpPr>
          <p:cNvPr id="22" name="Google Shape;2009;p26">
            <a:extLst>
              <a:ext uri="{FF2B5EF4-FFF2-40B4-BE49-F238E27FC236}">
                <a16:creationId xmlns:a16="http://schemas.microsoft.com/office/drawing/2014/main" id="{3CEC04AD-E131-4641-B368-A7A5971BAB0C}"/>
              </a:ext>
            </a:extLst>
          </p:cNvPr>
          <p:cNvGrpSpPr/>
          <p:nvPr/>
        </p:nvGrpSpPr>
        <p:grpSpPr>
          <a:xfrm>
            <a:off x="1412537" y="2630765"/>
            <a:ext cx="1810795" cy="673994"/>
            <a:chOff x="1412537" y="2630765"/>
            <a:chExt cx="1810795" cy="673994"/>
          </a:xfrm>
        </p:grpSpPr>
        <p:sp>
          <p:nvSpPr>
            <p:cNvPr id="23" name="Google Shape;2010;p26">
              <a:extLst>
                <a:ext uri="{FF2B5EF4-FFF2-40B4-BE49-F238E27FC236}">
                  <a16:creationId xmlns:a16="http://schemas.microsoft.com/office/drawing/2014/main" id="{BE5AC862-0A04-4E8B-81AF-77DA74F7A58E}"/>
                </a:ext>
              </a:extLst>
            </p:cNvPr>
            <p:cNvSpPr txBox="1"/>
            <p:nvPr/>
          </p:nvSpPr>
          <p:spPr>
            <a:xfrm>
              <a:off x="1412537" y="2630765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Mars</a:t>
              </a:r>
            </a:p>
          </p:txBody>
        </p:sp>
        <p:sp>
          <p:nvSpPr>
            <p:cNvPr id="24" name="Google Shape;2011;p26">
              <a:extLst>
                <a:ext uri="{FF2B5EF4-FFF2-40B4-BE49-F238E27FC236}">
                  <a16:creationId xmlns:a16="http://schemas.microsoft.com/office/drawing/2014/main" id="{FFDC0FE8-24A7-4F79-BB70-A77CB5A7112C}"/>
                </a:ext>
              </a:extLst>
            </p:cNvPr>
            <p:cNvSpPr txBox="1"/>
            <p:nvPr/>
          </p:nvSpPr>
          <p:spPr>
            <a:xfrm>
              <a:off x="1412537" y="2922559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actually really cold</a:t>
              </a:r>
            </a:p>
          </p:txBody>
        </p:sp>
      </p:grpSp>
      <p:grpSp>
        <p:nvGrpSpPr>
          <p:cNvPr id="28" name="Google Shape;2015;p26">
            <a:extLst>
              <a:ext uri="{FF2B5EF4-FFF2-40B4-BE49-F238E27FC236}">
                <a16:creationId xmlns:a16="http://schemas.microsoft.com/office/drawing/2014/main" id="{F3B8F3EA-4E9A-4943-9C87-D0478FFE3607}"/>
              </a:ext>
            </a:extLst>
          </p:cNvPr>
          <p:cNvGrpSpPr/>
          <p:nvPr/>
        </p:nvGrpSpPr>
        <p:grpSpPr>
          <a:xfrm>
            <a:off x="1412537" y="3794513"/>
            <a:ext cx="1810795" cy="674003"/>
            <a:chOff x="1412537" y="3794513"/>
            <a:chExt cx="1810795" cy="674003"/>
          </a:xfrm>
        </p:grpSpPr>
        <p:sp>
          <p:nvSpPr>
            <p:cNvPr id="29" name="Google Shape;2016;p26">
              <a:extLst>
                <a:ext uri="{FF2B5EF4-FFF2-40B4-BE49-F238E27FC236}">
                  <a16:creationId xmlns:a16="http://schemas.microsoft.com/office/drawing/2014/main" id="{C9ED1982-A9F5-49FD-91FB-9D6CA7837ADB}"/>
                </a:ext>
              </a:extLst>
            </p:cNvPr>
            <p:cNvSpPr txBox="1"/>
            <p:nvPr/>
          </p:nvSpPr>
          <p:spPr>
            <a:xfrm>
              <a:off x="1412537" y="379451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Mercury</a:t>
              </a:r>
            </a:p>
          </p:txBody>
        </p:sp>
        <p:sp>
          <p:nvSpPr>
            <p:cNvPr id="30" name="Google Shape;2017;p26">
              <a:extLst>
                <a:ext uri="{FF2B5EF4-FFF2-40B4-BE49-F238E27FC236}">
                  <a16:creationId xmlns:a16="http://schemas.microsoft.com/office/drawing/2014/main" id="{02644978-1249-437C-B24C-D30F66DC151B}"/>
                </a:ext>
              </a:extLst>
            </p:cNvPr>
            <p:cNvSpPr txBox="1"/>
            <p:nvPr/>
          </p:nvSpPr>
          <p:spPr>
            <a:xfrm>
              <a:off x="1412537" y="4086316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pic>
        <p:nvPicPr>
          <p:cNvPr id="37" name="Imagen 38">
            <a:extLst>
              <a:ext uri="{FF2B5EF4-FFF2-40B4-BE49-F238E27FC236}">
                <a16:creationId xmlns:a16="http://schemas.microsoft.com/office/drawing/2014/main" id="{0CC44FF8-164A-44B6-B4F2-FBBD08812E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5" y="3822539"/>
            <a:ext cx="346676" cy="3639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Imagen 39">
            <a:extLst>
              <a:ext uri="{FF2B5EF4-FFF2-40B4-BE49-F238E27FC236}">
                <a16:creationId xmlns:a16="http://schemas.microsoft.com/office/drawing/2014/main" id="{F8651B9F-575A-42C9-B3F7-38B0476CE7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4" y="2772442"/>
            <a:ext cx="346676" cy="3639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Imagen 40">
            <a:extLst>
              <a:ext uri="{FF2B5EF4-FFF2-40B4-BE49-F238E27FC236}">
                <a16:creationId xmlns:a16="http://schemas.microsoft.com/office/drawing/2014/main" id="{93817388-A850-4EA9-B111-1047D28085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4" y="1682066"/>
            <a:ext cx="346676" cy="3639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340;p15">
            <a:extLst>
              <a:ext uri="{FF2B5EF4-FFF2-40B4-BE49-F238E27FC236}">
                <a16:creationId xmlns:a16="http://schemas.microsoft.com/office/drawing/2014/main" id="{56EC4FFB-06CB-4348-9302-691116EF8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0941"/>
            <a:ext cx="5069050" cy="857396"/>
          </a:xfrm>
        </p:spPr>
        <p:txBody>
          <a:bodyPr/>
          <a:lstStyle/>
          <a:p>
            <a:pPr lvl="0" algn="ctr"/>
            <a:r>
              <a:rPr lang="en-US" sz="3600" b="1" dirty="0">
                <a:solidFill>
                  <a:srgbClr val="00B050"/>
                </a:solidFill>
              </a:rPr>
              <a:t>Instructions for use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030F16-9A97-440C-BD30-196F056D2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70" y="779720"/>
            <a:ext cx="5916706" cy="4437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3BC2468E-4FB6-482E-82A5-26CB87A3F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351938" y="-31865"/>
            <a:ext cx="694986" cy="1149650"/>
          </a:xfrm>
          <a:prstGeom prst="rect">
            <a:avLst/>
          </a:prstGeom>
        </p:spPr>
      </p:pic>
      <p:grpSp>
        <p:nvGrpSpPr>
          <p:cNvPr id="26" name="Grupo 32">
            <a:extLst>
              <a:ext uri="{FF2B5EF4-FFF2-40B4-BE49-F238E27FC236}">
                <a16:creationId xmlns:a16="http://schemas.microsoft.com/office/drawing/2014/main" id="{3B050613-D9FE-4702-8C38-F045C2DF35FD}"/>
              </a:ext>
            </a:extLst>
          </p:cNvPr>
          <p:cNvGrpSpPr/>
          <p:nvPr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27" name="Diagrama de flujo: retraso 33">
              <a:extLst>
                <a:ext uri="{FF2B5EF4-FFF2-40B4-BE49-F238E27FC236}">
                  <a16:creationId xmlns:a16="http://schemas.microsoft.com/office/drawing/2014/main" id="{D5A14539-3515-4DA2-BCB9-AA53BBBA008A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1" name="Rectángulo 34">
              <a:extLst>
                <a:ext uri="{FF2B5EF4-FFF2-40B4-BE49-F238E27FC236}">
                  <a16:creationId xmlns:a16="http://schemas.microsoft.com/office/drawing/2014/main" id="{085D59D1-8769-48DC-AB89-D302068E76F4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72B4D2C3-6544-4474-BE67-887E6E82404E}"/>
              </a:ext>
            </a:extLst>
          </p:cNvPr>
          <p:cNvSpPr/>
          <p:nvPr/>
        </p:nvSpPr>
        <p:spPr>
          <a:xfrm>
            <a:off x="0" y="0"/>
            <a:ext cx="9144000" cy="393603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Google Shape;461;p28">
            <a:extLst>
              <a:ext uri="{FF2B5EF4-FFF2-40B4-BE49-F238E27FC236}">
                <a16:creationId xmlns:a16="http://schemas.microsoft.com/office/drawing/2014/main" id="{DF5A4362-29E9-42CA-8A50-98EAA5397D8B}"/>
              </a:ext>
            </a:extLst>
          </p:cNvPr>
          <p:cNvSpPr txBox="1"/>
          <p:nvPr/>
        </p:nvSpPr>
        <p:spPr>
          <a:xfrm>
            <a:off x="1161863" y="3225143"/>
            <a:ext cx="7229063" cy="766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hivo Light"/>
                <a:ea typeface="Chivo Light"/>
                <a:cs typeface="Chivo Light"/>
              </a:rPr>
              <a:t>Whoa! That’s a big number, aren’t you proud?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B8FEE-15F3-4676-AAE9-EAEBF69D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385" y="827315"/>
            <a:ext cx="3955230" cy="22902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2">
            <a:extLst>
              <a:ext uri="{FF2B5EF4-FFF2-40B4-BE49-F238E27FC236}">
                <a16:creationId xmlns:a16="http://schemas.microsoft.com/office/drawing/2014/main" id="{5BEAF62C-A150-4D4A-858D-1B6AD8A92C73}"/>
              </a:ext>
            </a:extLst>
          </p:cNvPr>
          <p:cNvSpPr/>
          <p:nvPr/>
        </p:nvSpPr>
        <p:spPr>
          <a:xfrm rot="5400013">
            <a:off x="607942" y="696429"/>
            <a:ext cx="4286246" cy="28934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357;p17">
            <a:extLst>
              <a:ext uri="{FF2B5EF4-FFF2-40B4-BE49-F238E27FC236}">
                <a16:creationId xmlns:a16="http://schemas.microsoft.com/office/drawing/2014/main" id="{438D46E5-6560-4FB3-80D6-3CEE6689A8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40940" y="3023856"/>
            <a:ext cx="3805527" cy="1262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 b="1" dirty="0"/>
              <a:t>I am Jayden Smith</a:t>
            </a:r>
          </a:p>
          <a:p>
            <a:pPr marL="0" lvl="0" indent="0" algn="ctr">
              <a:buNone/>
            </a:pPr>
            <a:r>
              <a:rPr lang="en-US" sz="1800" dirty="0"/>
              <a:t>I am here because I love to give presentations. </a:t>
            </a:r>
          </a:p>
          <a:p>
            <a:pPr marL="0" lvl="0" indent="0" algn="ctr">
              <a:buNone/>
            </a:pPr>
            <a:r>
              <a:rPr lang="en-US" sz="1800" dirty="0"/>
              <a:t>You can find me at @username</a:t>
            </a:r>
            <a:endParaRPr lang="en-US" sz="1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13F35B-74C6-41D9-BC88-CCE0E3AFF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3" y="1089212"/>
            <a:ext cx="4498361" cy="352313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143A4AC-F52D-4968-B078-672143009A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2632" y="410073"/>
            <a:ext cx="2062141" cy="24407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60134C1-7FEE-498E-B345-5BFDAD9B0E55}"/>
              </a:ext>
            </a:extLst>
          </p:cNvPr>
          <p:cNvSpPr/>
          <p:nvPr/>
        </p:nvSpPr>
        <p:spPr>
          <a:xfrm>
            <a:off x="341644" y="239904"/>
            <a:ext cx="8510954" cy="46636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Google Shape;370;p19">
            <a:extLst>
              <a:ext uri="{FF2B5EF4-FFF2-40B4-BE49-F238E27FC236}">
                <a16:creationId xmlns:a16="http://schemas.microsoft.com/office/drawing/2014/main" id="{DEB52186-4961-4974-802B-D6FFDFFCF0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09248" y="3062417"/>
            <a:ext cx="6005011" cy="141236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Quotations are commonly printed as a means of inspiration and to invoke philosophical thoughts from the reader.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2DEA5F-6C0F-4F46-8D43-AB523C94A8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3" r="29901" b="50910"/>
          <a:stretch/>
        </p:blipFill>
        <p:spPr>
          <a:xfrm>
            <a:off x="3859306" y="544179"/>
            <a:ext cx="2030506" cy="25182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8;p21">
            <a:extLst>
              <a:ext uri="{FF2B5EF4-FFF2-40B4-BE49-F238E27FC236}">
                <a16:creationId xmlns:a16="http://schemas.microsoft.com/office/drawing/2014/main" id="{0A74EDAC-D599-45A5-8400-46FFD298FB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355" y="35498"/>
            <a:ext cx="7709434" cy="857250"/>
          </a:xfrm>
        </p:spPr>
        <p:txBody>
          <a:bodyPr anchorCtr="1"/>
          <a:lstStyle/>
          <a:p>
            <a:pPr lvl="0" algn="ctr"/>
            <a:r>
              <a:rPr lang="en-US" sz="4400" b="1" u="sng" dirty="0">
                <a:solidFill>
                  <a:srgbClr val="FFA100"/>
                </a:solidFill>
              </a:rPr>
              <a:t>You can also split your content</a:t>
            </a:r>
          </a:p>
        </p:txBody>
      </p:sp>
      <p:grpSp>
        <p:nvGrpSpPr>
          <p:cNvPr id="4" name="Google Shape;1457;p23">
            <a:extLst>
              <a:ext uri="{FF2B5EF4-FFF2-40B4-BE49-F238E27FC236}">
                <a16:creationId xmlns:a16="http://schemas.microsoft.com/office/drawing/2014/main" id="{3B631AC1-908B-418B-BF67-CD3832930ED1}"/>
              </a:ext>
            </a:extLst>
          </p:cNvPr>
          <p:cNvGrpSpPr/>
          <p:nvPr/>
        </p:nvGrpSpPr>
        <p:grpSpPr>
          <a:xfrm>
            <a:off x="760634" y="2349011"/>
            <a:ext cx="1810795" cy="1266626"/>
            <a:chOff x="760634" y="2349011"/>
            <a:chExt cx="1810795" cy="1266626"/>
          </a:xfrm>
        </p:grpSpPr>
        <p:sp>
          <p:nvSpPr>
            <p:cNvPr id="5" name="Google Shape;1458;p23">
              <a:extLst>
                <a:ext uri="{FF2B5EF4-FFF2-40B4-BE49-F238E27FC236}">
                  <a16:creationId xmlns:a16="http://schemas.microsoft.com/office/drawing/2014/main" id="{FDE38DEE-D2CC-438B-9F14-684FF94D1569}"/>
                </a:ext>
              </a:extLst>
            </p:cNvPr>
            <p:cNvSpPr txBox="1"/>
            <p:nvPr/>
          </p:nvSpPr>
          <p:spPr>
            <a:xfrm>
              <a:off x="760634" y="294163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Neptune</a:t>
              </a:r>
            </a:p>
          </p:txBody>
        </p:sp>
        <p:sp>
          <p:nvSpPr>
            <p:cNvPr id="6" name="Google Shape;1459;p23">
              <a:extLst>
                <a:ext uri="{FF2B5EF4-FFF2-40B4-BE49-F238E27FC236}">
                  <a16:creationId xmlns:a16="http://schemas.microsoft.com/office/drawing/2014/main" id="{7A398DDA-8913-46E8-827D-243979B5BD49}"/>
                </a:ext>
              </a:extLst>
            </p:cNvPr>
            <p:cNvSpPr txBox="1"/>
            <p:nvPr/>
          </p:nvSpPr>
          <p:spPr>
            <a:xfrm>
              <a:off x="760634" y="323343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  <p:sp>
          <p:nvSpPr>
            <p:cNvPr id="7" name="Google Shape;1460;p23">
              <a:extLst>
                <a:ext uri="{FF2B5EF4-FFF2-40B4-BE49-F238E27FC236}">
                  <a16:creationId xmlns:a16="http://schemas.microsoft.com/office/drawing/2014/main" id="{87199135-ADD2-4F92-B774-305B146C1D8A}"/>
                </a:ext>
              </a:extLst>
            </p:cNvPr>
            <p:cNvSpPr txBox="1"/>
            <p:nvPr/>
          </p:nvSpPr>
          <p:spPr>
            <a:xfrm>
              <a:off x="760634" y="234901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>
                  <a:solidFill>
                    <a:srgbClr val="FFA105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50%</a:t>
              </a:r>
            </a:p>
          </p:txBody>
        </p:sp>
      </p:grpSp>
      <p:grpSp>
        <p:nvGrpSpPr>
          <p:cNvPr id="8" name="Google Shape;1461;p23">
            <a:extLst>
              <a:ext uri="{FF2B5EF4-FFF2-40B4-BE49-F238E27FC236}">
                <a16:creationId xmlns:a16="http://schemas.microsoft.com/office/drawing/2014/main" id="{8C68BF07-FCAD-4409-A161-A9EC856748E8}"/>
              </a:ext>
            </a:extLst>
          </p:cNvPr>
          <p:cNvGrpSpPr/>
          <p:nvPr/>
        </p:nvGrpSpPr>
        <p:grpSpPr>
          <a:xfrm>
            <a:off x="3651555" y="2349011"/>
            <a:ext cx="1810823" cy="1266626"/>
            <a:chOff x="3651555" y="2349011"/>
            <a:chExt cx="1810823" cy="1266626"/>
          </a:xfrm>
        </p:grpSpPr>
        <p:sp>
          <p:nvSpPr>
            <p:cNvPr id="9" name="Google Shape;1462;p23">
              <a:extLst>
                <a:ext uri="{FF2B5EF4-FFF2-40B4-BE49-F238E27FC236}">
                  <a16:creationId xmlns:a16="http://schemas.microsoft.com/office/drawing/2014/main" id="{E41F7810-5B05-45F3-9CB5-54B38B51CB4F}"/>
                </a:ext>
              </a:extLst>
            </p:cNvPr>
            <p:cNvSpPr txBox="1"/>
            <p:nvPr/>
          </p:nvSpPr>
          <p:spPr>
            <a:xfrm>
              <a:off x="3651583" y="294163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  <p:sp>
          <p:nvSpPr>
            <p:cNvPr id="10" name="Google Shape;1463;p23">
              <a:extLst>
                <a:ext uri="{FF2B5EF4-FFF2-40B4-BE49-F238E27FC236}">
                  <a16:creationId xmlns:a16="http://schemas.microsoft.com/office/drawing/2014/main" id="{16CC2D4C-B3AB-4709-B0A4-B49C9682C924}"/>
                </a:ext>
              </a:extLst>
            </p:cNvPr>
            <p:cNvSpPr txBox="1"/>
            <p:nvPr/>
          </p:nvSpPr>
          <p:spPr>
            <a:xfrm>
              <a:off x="3651583" y="323343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  <p:sp>
          <p:nvSpPr>
            <p:cNvPr id="11" name="Google Shape;1464;p23">
              <a:extLst>
                <a:ext uri="{FF2B5EF4-FFF2-40B4-BE49-F238E27FC236}">
                  <a16:creationId xmlns:a16="http://schemas.microsoft.com/office/drawing/2014/main" id="{2FCFD143-FEDE-47DC-9182-B565950702E4}"/>
                </a:ext>
              </a:extLst>
            </p:cNvPr>
            <p:cNvSpPr txBox="1"/>
            <p:nvPr/>
          </p:nvSpPr>
          <p:spPr>
            <a:xfrm>
              <a:off x="3651555" y="234901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>
                  <a:solidFill>
                    <a:srgbClr val="FFA105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99%</a:t>
              </a:r>
            </a:p>
          </p:txBody>
        </p:sp>
      </p:grpSp>
      <p:grpSp>
        <p:nvGrpSpPr>
          <p:cNvPr id="12" name="Google Shape;1465;p23">
            <a:extLst>
              <a:ext uri="{FF2B5EF4-FFF2-40B4-BE49-F238E27FC236}">
                <a16:creationId xmlns:a16="http://schemas.microsoft.com/office/drawing/2014/main" id="{28547A13-A430-4DA1-B768-6906859C0AD9}"/>
              </a:ext>
            </a:extLst>
          </p:cNvPr>
          <p:cNvGrpSpPr/>
          <p:nvPr/>
        </p:nvGrpSpPr>
        <p:grpSpPr>
          <a:xfrm>
            <a:off x="6510308" y="2349011"/>
            <a:ext cx="1810841" cy="1266626"/>
            <a:chOff x="6510308" y="2349011"/>
            <a:chExt cx="1810841" cy="1266626"/>
          </a:xfrm>
        </p:grpSpPr>
        <p:sp>
          <p:nvSpPr>
            <p:cNvPr id="13" name="Google Shape;1466;p23">
              <a:extLst>
                <a:ext uri="{FF2B5EF4-FFF2-40B4-BE49-F238E27FC236}">
                  <a16:creationId xmlns:a16="http://schemas.microsoft.com/office/drawing/2014/main" id="{DFA67068-F327-4B5D-9E0C-8294E2CE1753}"/>
                </a:ext>
              </a:extLst>
            </p:cNvPr>
            <p:cNvSpPr txBox="1"/>
            <p:nvPr/>
          </p:nvSpPr>
          <p:spPr>
            <a:xfrm>
              <a:off x="6510354" y="294163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Earth</a:t>
              </a:r>
            </a:p>
          </p:txBody>
        </p:sp>
        <p:sp>
          <p:nvSpPr>
            <p:cNvPr id="14" name="Google Shape;1467;p23">
              <a:extLst>
                <a:ext uri="{FF2B5EF4-FFF2-40B4-BE49-F238E27FC236}">
                  <a16:creationId xmlns:a16="http://schemas.microsoft.com/office/drawing/2014/main" id="{AE43998E-3DC8-4B43-B533-956686832333}"/>
                </a:ext>
              </a:extLst>
            </p:cNvPr>
            <p:cNvSpPr txBox="1"/>
            <p:nvPr/>
          </p:nvSpPr>
          <p:spPr>
            <a:xfrm>
              <a:off x="6510354" y="323343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Earth is the beautiful planet we all live on</a:t>
              </a:r>
            </a:p>
          </p:txBody>
        </p:sp>
        <p:sp>
          <p:nvSpPr>
            <p:cNvPr id="15" name="Google Shape;1468;p23">
              <a:extLst>
                <a:ext uri="{FF2B5EF4-FFF2-40B4-BE49-F238E27FC236}">
                  <a16:creationId xmlns:a16="http://schemas.microsoft.com/office/drawing/2014/main" id="{D3556B2C-0DC5-4E9A-8E17-5978017B00C9}"/>
                </a:ext>
              </a:extLst>
            </p:cNvPr>
            <p:cNvSpPr txBox="1"/>
            <p:nvPr/>
          </p:nvSpPr>
          <p:spPr>
            <a:xfrm>
              <a:off x="6510308" y="234901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>
                  <a:solidFill>
                    <a:srgbClr val="FFA105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70%</a:t>
              </a:r>
            </a:p>
          </p:txBody>
        </p:sp>
      </p:grpSp>
      <p:grpSp>
        <p:nvGrpSpPr>
          <p:cNvPr id="16" name="Google Shape;1469;p23">
            <a:extLst>
              <a:ext uri="{FF2B5EF4-FFF2-40B4-BE49-F238E27FC236}">
                <a16:creationId xmlns:a16="http://schemas.microsoft.com/office/drawing/2014/main" id="{E749E3BE-D870-47C9-950A-09B970073335}"/>
              </a:ext>
            </a:extLst>
          </p:cNvPr>
          <p:cNvGrpSpPr/>
          <p:nvPr/>
        </p:nvGrpSpPr>
        <p:grpSpPr>
          <a:xfrm>
            <a:off x="524993" y="3778822"/>
            <a:ext cx="2282177" cy="471930"/>
            <a:chOff x="524993" y="3778822"/>
            <a:chExt cx="2282177" cy="471930"/>
          </a:xfrm>
        </p:grpSpPr>
        <p:sp>
          <p:nvSpPr>
            <p:cNvPr id="17" name="Google Shape;1470;p23">
              <a:extLst>
                <a:ext uri="{FF2B5EF4-FFF2-40B4-BE49-F238E27FC236}">
                  <a16:creationId xmlns:a16="http://schemas.microsoft.com/office/drawing/2014/main" id="{7B9517E6-0CE3-4E52-A5A9-E80E0B65C5BE}"/>
                </a:ext>
              </a:extLst>
            </p:cNvPr>
            <p:cNvSpPr/>
            <p:nvPr/>
          </p:nvSpPr>
          <p:spPr>
            <a:xfrm>
              <a:off x="524993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471;p23">
              <a:extLst>
                <a:ext uri="{FF2B5EF4-FFF2-40B4-BE49-F238E27FC236}">
                  <a16:creationId xmlns:a16="http://schemas.microsoft.com/office/drawing/2014/main" id="{CC5172E1-6F14-4A7B-8626-AF09ECF13B3A}"/>
                </a:ext>
              </a:extLst>
            </p:cNvPr>
            <p:cNvSpPr/>
            <p:nvPr/>
          </p:nvSpPr>
          <p:spPr>
            <a:xfrm>
              <a:off x="1095524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472;p23">
              <a:extLst>
                <a:ext uri="{FF2B5EF4-FFF2-40B4-BE49-F238E27FC236}">
                  <a16:creationId xmlns:a16="http://schemas.microsoft.com/office/drawing/2014/main" id="{B7A8CEF4-1575-413A-BBC5-FCAA99124C44}"/>
                </a:ext>
              </a:extLst>
            </p:cNvPr>
            <p:cNvSpPr/>
            <p:nvPr/>
          </p:nvSpPr>
          <p:spPr>
            <a:xfrm>
              <a:off x="1666045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473;p23">
              <a:extLst>
                <a:ext uri="{FF2B5EF4-FFF2-40B4-BE49-F238E27FC236}">
                  <a16:creationId xmlns:a16="http://schemas.microsoft.com/office/drawing/2014/main" id="{243AFDA5-9D50-4317-9F56-A9F3A1953B8F}"/>
                </a:ext>
              </a:extLst>
            </p:cNvPr>
            <p:cNvSpPr/>
            <p:nvPr/>
          </p:nvSpPr>
          <p:spPr>
            <a:xfrm>
              <a:off x="2236567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474;p23">
              <a:extLst>
                <a:ext uri="{FF2B5EF4-FFF2-40B4-BE49-F238E27FC236}">
                  <a16:creationId xmlns:a16="http://schemas.microsoft.com/office/drawing/2014/main" id="{C8726A0B-5951-41C0-BBEE-1F29DE6FE2BE}"/>
                </a:ext>
              </a:extLst>
            </p:cNvPr>
            <p:cNvSpPr txBox="1"/>
            <p:nvPr/>
          </p:nvSpPr>
          <p:spPr>
            <a:xfrm>
              <a:off x="524993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1st</a:t>
              </a:r>
            </a:p>
          </p:txBody>
        </p:sp>
        <p:sp>
          <p:nvSpPr>
            <p:cNvPr id="22" name="Google Shape;1475;p23">
              <a:extLst>
                <a:ext uri="{FF2B5EF4-FFF2-40B4-BE49-F238E27FC236}">
                  <a16:creationId xmlns:a16="http://schemas.microsoft.com/office/drawing/2014/main" id="{8972A8F3-7768-4423-A1E7-E58B2279A3B5}"/>
                </a:ext>
              </a:extLst>
            </p:cNvPr>
            <p:cNvSpPr txBox="1"/>
            <p:nvPr/>
          </p:nvSpPr>
          <p:spPr>
            <a:xfrm>
              <a:off x="1095524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2nd</a:t>
              </a:r>
            </a:p>
          </p:txBody>
        </p:sp>
        <p:sp>
          <p:nvSpPr>
            <p:cNvPr id="23" name="Google Shape;1476;p23">
              <a:extLst>
                <a:ext uri="{FF2B5EF4-FFF2-40B4-BE49-F238E27FC236}">
                  <a16:creationId xmlns:a16="http://schemas.microsoft.com/office/drawing/2014/main" id="{5084156E-3839-4AE1-A455-4DED6295AC3E}"/>
                </a:ext>
              </a:extLst>
            </p:cNvPr>
            <p:cNvSpPr txBox="1"/>
            <p:nvPr/>
          </p:nvSpPr>
          <p:spPr>
            <a:xfrm>
              <a:off x="1666045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3rd</a:t>
              </a:r>
            </a:p>
          </p:txBody>
        </p:sp>
        <p:sp>
          <p:nvSpPr>
            <p:cNvPr id="24" name="Google Shape;1477;p23">
              <a:extLst>
                <a:ext uri="{FF2B5EF4-FFF2-40B4-BE49-F238E27FC236}">
                  <a16:creationId xmlns:a16="http://schemas.microsoft.com/office/drawing/2014/main" id="{5DD22856-5562-4430-A831-1D4629ADB9E0}"/>
                </a:ext>
              </a:extLst>
            </p:cNvPr>
            <p:cNvSpPr txBox="1"/>
            <p:nvPr/>
          </p:nvSpPr>
          <p:spPr>
            <a:xfrm>
              <a:off x="2236567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4th</a:t>
              </a:r>
            </a:p>
          </p:txBody>
        </p:sp>
      </p:grpSp>
      <p:grpSp>
        <p:nvGrpSpPr>
          <p:cNvPr id="25" name="Google Shape;1478;p23">
            <a:extLst>
              <a:ext uri="{FF2B5EF4-FFF2-40B4-BE49-F238E27FC236}">
                <a16:creationId xmlns:a16="http://schemas.microsoft.com/office/drawing/2014/main" id="{D2A262C5-F99A-49E3-BBDD-6FB1EF0FF154}"/>
              </a:ext>
            </a:extLst>
          </p:cNvPr>
          <p:cNvGrpSpPr/>
          <p:nvPr/>
        </p:nvGrpSpPr>
        <p:grpSpPr>
          <a:xfrm>
            <a:off x="3415887" y="3778822"/>
            <a:ext cx="2282177" cy="471930"/>
            <a:chOff x="3415887" y="3778822"/>
            <a:chExt cx="2282177" cy="471930"/>
          </a:xfrm>
        </p:grpSpPr>
        <p:sp>
          <p:nvSpPr>
            <p:cNvPr id="26" name="Google Shape;1479;p23">
              <a:extLst>
                <a:ext uri="{FF2B5EF4-FFF2-40B4-BE49-F238E27FC236}">
                  <a16:creationId xmlns:a16="http://schemas.microsoft.com/office/drawing/2014/main" id="{145D7417-47B1-4EDF-B9F3-4F65A6541A06}"/>
                </a:ext>
              </a:extLst>
            </p:cNvPr>
            <p:cNvSpPr/>
            <p:nvPr/>
          </p:nvSpPr>
          <p:spPr>
            <a:xfrm>
              <a:off x="3415887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480;p23">
              <a:extLst>
                <a:ext uri="{FF2B5EF4-FFF2-40B4-BE49-F238E27FC236}">
                  <a16:creationId xmlns:a16="http://schemas.microsoft.com/office/drawing/2014/main" id="{434C2C1E-55E6-4793-8157-C357D9677A70}"/>
                </a:ext>
              </a:extLst>
            </p:cNvPr>
            <p:cNvSpPr/>
            <p:nvPr/>
          </p:nvSpPr>
          <p:spPr>
            <a:xfrm>
              <a:off x="3986409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481;p23">
              <a:extLst>
                <a:ext uri="{FF2B5EF4-FFF2-40B4-BE49-F238E27FC236}">
                  <a16:creationId xmlns:a16="http://schemas.microsoft.com/office/drawing/2014/main" id="{11673907-9C5C-4E86-8075-5A6376A487DA}"/>
                </a:ext>
              </a:extLst>
            </p:cNvPr>
            <p:cNvSpPr/>
            <p:nvPr/>
          </p:nvSpPr>
          <p:spPr>
            <a:xfrm>
              <a:off x="4556930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482;p23">
              <a:extLst>
                <a:ext uri="{FF2B5EF4-FFF2-40B4-BE49-F238E27FC236}">
                  <a16:creationId xmlns:a16="http://schemas.microsoft.com/office/drawing/2014/main" id="{67D63DCD-FC48-4FCA-8A52-6A9E8B6BF3CC}"/>
                </a:ext>
              </a:extLst>
            </p:cNvPr>
            <p:cNvSpPr/>
            <p:nvPr/>
          </p:nvSpPr>
          <p:spPr>
            <a:xfrm>
              <a:off x="5127461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483;p23">
              <a:extLst>
                <a:ext uri="{FF2B5EF4-FFF2-40B4-BE49-F238E27FC236}">
                  <a16:creationId xmlns:a16="http://schemas.microsoft.com/office/drawing/2014/main" id="{5A7BC18D-899D-42B4-B543-5EA145DFD113}"/>
                </a:ext>
              </a:extLst>
            </p:cNvPr>
            <p:cNvSpPr txBox="1"/>
            <p:nvPr/>
          </p:nvSpPr>
          <p:spPr>
            <a:xfrm>
              <a:off x="3415887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1st</a:t>
              </a:r>
            </a:p>
          </p:txBody>
        </p:sp>
        <p:sp>
          <p:nvSpPr>
            <p:cNvPr id="31" name="Google Shape;1484;p23">
              <a:extLst>
                <a:ext uri="{FF2B5EF4-FFF2-40B4-BE49-F238E27FC236}">
                  <a16:creationId xmlns:a16="http://schemas.microsoft.com/office/drawing/2014/main" id="{98668E0F-76FE-451A-AA3D-8718ECA37D87}"/>
                </a:ext>
              </a:extLst>
            </p:cNvPr>
            <p:cNvSpPr txBox="1"/>
            <p:nvPr/>
          </p:nvSpPr>
          <p:spPr>
            <a:xfrm>
              <a:off x="3986409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2nd</a:t>
              </a:r>
            </a:p>
          </p:txBody>
        </p:sp>
        <p:sp>
          <p:nvSpPr>
            <p:cNvPr id="32" name="Google Shape;1485;p23">
              <a:extLst>
                <a:ext uri="{FF2B5EF4-FFF2-40B4-BE49-F238E27FC236}">
                  <a16:creationId xmlns:a16="http://schemas.microsoft.com/office/drawing/2014/main" id="{F59EFE78-ADE5-4001-8A18-24783B41177C}"/>
                </a:ext>
              </a:extLst>
            </p:cNvPr>
            <p:cNvSpPr txBox="1"/>
            <p:nvPr/>
          </p:nvSpPr>
          <p:spPr>
            <a:xfrm>
              <a:off x="4556930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3rd</a:t>
              </a:r>
            </a:p>
          </p:txBody>
        </p:sp>
        <p:sp>
          <p:nvSpPr>
            <p:cNvPr id="33" name="Google Shape;1486;p23">
              <a:extLst>
                <a:ext uri="{FF2B5EF4-FFF2-40B4-BE49-F238E27FC236}">
                  <a16:creationId xmlns:a16="http://schemas.microsoft.com/office/drawing/2014/main" id="{5BBBF56C-9D4E-4EB6-8018-BED196942D45}"/>
                </a:ext>
              </a:extLst>
            </p:cNvPr>
            <p:cNvSpPr txBox="1"/>
            <p:nvPr/>
          </p:nvSpPr>
          <p:spPr>
            <a:xfrm>
              <a:off x="5127461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4th</a:t>
              </a:r>
            </a:p>
          </p:txBody>
        </p:sp>
      </p:grpSp>
      <p:grpSp>
        <p:nvGrpSpPr>
          <p:cNvPr id="34" name="Google Shape;1487;p23">
            <a:extLst>
              <a:ext uri="{FF2B5EF4-FFF2-40B4-BE49-F238E27FC236}">
                <a16:creationId xmlns:a16="http://schemas.microsoft.com/office/drawing/2014/main" id="{48C8135C-A91D-4D24-95D9-BCEBFBD8CE54}"/>
              </a:ext>
            </a:extLst>
          </p:cNvPr>
          <p:cNvGrpSpPr/>
          <p:nvPr/>
        </p:nvGrpSpPr>
        <p:grpSpPr>
          <a:xfrm>
            <a:off x="6274603" y="3778822"/>
            <a:ext cx="2282186" cy="471930"/>
            <a:chOff x="6274603" y="3778822"/>
            <a:chExt cx="2282186" cy="471930"/>
          </a:xfrm>
        </p:grpSpPr>
        <p:sp>
          <p:nvSpPr>
            <p:cNvPr id="35" name="Google Shape;1488;p23">
              <a:extLst>
                <a:ext uri="{FF2B5EF4-FFF2-40B4-BE49-F238E27FC236}">
                  <a16:creationId xmlns:a16="http://schemas.microsoft.com/office/drawing/2014/main" id="{2F649710-27CB-4B72-AC23-ED2859A62A5B}"/>
                </a:ext>
              </a:extLst>
            </p:cNvPr>
            <p:cNvSpPr/>
            <p:nvPr/>
          </p:nvSpPr>
          <p:spPr>
            <a:xfrm>
              <a:off x="6274603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489;p23">
              <a:extLst>
                <a:ext uri="{FF2B5EF4-FFF2-40B4-BE49-F238E27FC236}">
                  <a16:creationId xmlns:a16="http://schemas.microsoft.com/office/drawing/2014/main" id="{233B5474-D6C9-40B1-B045-87CD3DD49DCF}"/>
                </a:ext>
              </a:extLst>
            </p:cNvPr>
            <p:cNvSpPr/>
            <p:nvPr/>
          </p:nvSpPr>
          <p:spPr>
            <a:xfrm>
              <a:off x="6845134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490;p23">
              <a:extLst>
                <a:ext uri="{FF2B5EF4-FFF2-40B4-BE49-F238E27FC236}">
                  <a16:creationId xmlns:a16="http://schemas.microsoft.com/office/drawing/2014/main" id="{B8BBDEB2-DBFD-475D-8AF6-8A5438FB2331}"/>
                </a:ext>
              </a:extLst>
            </p:cNvPr>
            <p:cNvSpPr/>
            <p:nvPr/>
          </p:nvSpPr>
          <p:spPr>
            <a:xfrm>
              <a:off x="7415655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491;p23">
              <a:extLst>
                <a:ext uri="{FF2B5EF4-FFF2-40B4-BE49-F238E27FC236}">
                  <a16:creationId xmlns:a16="http://schemas.microsoft.com/office/drawing/2014/main" id="{C3205BF0-6B9F-4887-996F-A710D3049F94}"/>
                </a:ext>
              </a:extLst>
            </p:cNvPr>
            <p:cNvSpPr/>
            <p:nvPr/>
          </p:nvSpPr>
          <p:spPr>
            <a:xfrm>
              <a:off x="7986186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492;p23">
              <a:extLst>
                <a:ext uri="{FF2B5EF4-FFF2-40B4-BE49-F238E27FC236}">
                  <a16:creationId xmlns:a16="http://schemas.microsoft.com/office/drawing/2014/main" id="{AAF564CA-6C35-4BDC-AE9D-202D4672D2CF}"/>
                </a:ext>
              </a:extLst>
            </p:cNvPr>
            <p:cNvSpPr txBox="1"/>
            <p:nvPr/>
          </p:nvSpPr>
          <p:spPr>
            <a:xfrm>
              <a:off x="6274612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1st</a:t>
              </a:r>
            </a:p>
          </p:txBody>
        </p:sp>
        <p:sp>
          <p:nvSpPr>
            <p:cNvPr id="40" name="Google Shape;1493;p23">
              <a:extLst>
                <a:ext uri="{FF2B5EF4-FFF2-40B4-BE49-F238E27FC236}">
                  <a16:creationId xmlns:a16="http://schemas.microsoft.com/office/drawing/2014/main" id="{60C01FDC-6E2B-4C06-A1B9-3E0B038AF0CE}"/>
                </a:ext>
              </a:extLst>
            </p:cNvPr>
            <p:cNvSpPr txBox="1"/>
            <p:nvPr/>
          </p:nvSpPr>
          <p:spPr>
            <a:xfrm>
              <a:off x="6845134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2nd</a:t>
              </a:r>
            </a:p>
          </p:txBody>
        </p:sp>
        <p:sp>
          <p:nvSpPr>
            <p:cNvPr id="41" name="Google Shape;1494;p23">
              <a:extLst>
                <a:ext uri="{FF2B5EF4-FFF2-40B4-BE49-F238E27FC236}">
                  <a16:creationId xmlns:a16="http://schemas.microsoft.com/office/drawing/2014/main" id="{CDFE0423-9324-4804-9104-A08D72134EC3}"/>
                </a:ext>
              </a:extLst>
            </p:cNvPr>
            <p:cNvSpPr txBox="1"/>
            <p:nvPr/>
          </p:nvSpPr>
          <p:spPr>
            <a:xfrm>
              <a:off x="7415655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3rd</a:t>
              </a:r>
            </a:p>
          </p:txBody>
        </p:sp>
        <p:sp>
          <p:nvSpPr>
            <p:cNvPr id="42" name="Google Shape;1495;p23">
              <a:extLst>
                <a:ext uri="{FF2B5EF4-FFF2-40B4-BE49-F238E27FC236}">
                  <a16:creationId xmlns:a16="http://schemas.microsoft.com/office/drawing/2014/main" id="{30E5E5DA-8579-4E86-96AF-31018C1DAB7E}"/>
                </a:ext>
              </a:extLst>
            </p:cNvPr>
            <p:cNvSpPr txBox="1"/>
            <p:nvPr/>
          </p:nvSpPr>
          <p:spPr>
            <a:xfrm>
              <a:off x="7986186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4th</a:t>
              </a:r>
            </a:p>
          </p:txBody>
        </p:sp>
      </p:grpSp>
      <p:pic>
        <p:nvPicPr>
          <p:cNvPr id="44" name="Imagen 43">
            <a:extLst>
              <a:ext uri="{FF2B5EF4-FFF2-40B4-BE49-F238E27FC236}">
                <a16:creationId xmlns:a16="http://schemas.microsoft.com/office/drawing/2014/main" id="{15719CFB-D377-4870-88ED-781F68D60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3" y="1210108"/>
            <a:ext cx="1398495" cy="104887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DAA00508-7A51-447E-A7E2-75611DE08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82" y="1204198"/>
            <a:ext cx="1398495" cy="1048871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B761FD4-2B7A-49F7-8144-1BB1E3A8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75" y="1206706"/>
            <a:ext cx="1398495" cy="10488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86E8B432-20E0-498C-A010-48FAC0CE0145}"/>
              </a:ext>
            </a:extLst>
          </p:cNvPr>
          <p:cNvSpPr/>
          <p:nvPr/>
        </p:nvSpPr>
        <p:spPr>
          <a:xfrm>
            <a:off x="729005" y="204537"/>
            <a:ext cx="8167254" cy="47163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598E7-8A4B-4656-B76C-A85E8A5EA141}"/>
              </a:ext>
            </a:extLst>
          </p:cNvPr>
          <p:cNvSpPr txBox="1"/>
          <p:nvPr/>
        </p:nvSpPr>
        <p:spPr>
          <a:xfrm>
            <a:off x="6218481" y="817190"/>
            <a:ext cx="30223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spc="225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  <a:endParaRPr lang="ko-KR" altLang="en-US" sz="3600" b="1" spc="225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35A0-4B75-412C-9096-7FEEACBA7B62}"/>
              </a:ext>
            </a:extLst>
          </p:cNvPr>
          <p:cNvSpPr txBox="1"/>
          <p:nvPr/>
        </p:nvSpPr>
        <p:spPr>
          <a:xfrm>
            <a:off x="5548746" y="2953734"/>
            <a:ext cx="2936145" cy="1604735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240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2400">
                <a:solidFill>
                  <a:schemeClr val="bg1"/>
                </a:solidFill>
              </a:rPr>
              <a:t>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47FFC-FE6F-4CA3-A5E1-48BCADB624D1}"/>
              </a:ext>
            </a:extLst>
          </p:cNvPr>
          <p:cNvSpPr txBox="1"/>
          <p:nvPr/>
        </p:nvSpPr>
        <p:spPr>
          <a:xfrm>
            <a:off x="5548746" y="1308929"/>
            <a:ext cx="3803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>
                <a:solidFill>
                  <a:schemeClr val="bg1"/>
                </a:solidFill>
              </a:rPr>
              <a:t>PRESENTATION</a:t>
            </a:r>
            <a:endParaRPr lang="ko-KR" altLang="en-US" sz="3600" b="1" spc="225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7583F-6F7F-470F-B346-4A27390FC08A}"/>
              </a:ext>
            </a:extLst>
          </p:cNvPr>
          <p:cNvSpPr txBox="1"/>
          <p:nvPr/>
        </p:nvSpPr>
        <p:spPr>
          <a:xfrm>
            <a:off x="5548747" y="2236554"/>
            <a:ext cx="29344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ALLPPT Layout </a:t>
            </a:r>
            <a:r>
              <a:rPr lang="en-GB" altLang="ko-KR" sz="12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Presentation. ALLPPT Layout Clean Text Slide for your Presentation.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F02A6AE2-1C43-4E4B-AB45-886FF5A7FB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7685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27CA33-630C-4947-B8A1-E44175510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97" y="150309"/>
            <a:ext cx="8853006" cy="4838550"/>
          </a:xfrm>
          <a:prstGeom prst="rect">
            <a:avLst/>
          </a:prstGeom>
        </p:spPr>
      </p:pic>
      <p:sp>
        <p:nvSpPr>
          <p:cNvPr id="1462" name="Freeform: Shape 1461">
            <a:extLst>
              <a:ext uri="{FF2B5EF4-FFF2-40B4-BE49-F238E27FC236}">
                <a16:creationId xmlns:a16="http://schemas.microsoft.com/office/drawing/2014/main" id="{F3680FEF-A3DA-4D48-A29A-EC3C67159E24}"/>
              </a:ext>
            </a:extLst>
          </p:cNvPr>
          <p:cNvSpPr/>
          <p:nvPr/>
        </p:nvSpPr>
        <p:spPr>
          <a:xfrm>
            <a:off x="5633060" y="1814089"/>
            <a:ext cx="1906184" cy="1906184"/>
          </a:xfrm>
          <a:custGeom>
            <a:avLst/>
            <a:gdLst>
              <a:gd name="connsiteX0" fmla="*/ 825850 w 1651700"/>
              <a:gd name="connsiteY0" fmla="*/ 0 h 1651700"/>
              <a:gd name="connsiteX1" fmla="*/ 1651700 w 1651700"/>
              <a:gd name="connsiteY1" fmla="*/ 825850 h 1651700"/>
              <a:gd name="connsiteX2" fmla="*/ 825850 w 1651700"/>
              <a:gd name="connsiteY2" fmla="*/ 1651700 h 1651700"/>
              <a:gd name="connsiteX3" fmla="*/ 0 w 1651700"/>
              <a:gd name="connsiteY3" fmla="*/ 825850 h 1651700"/>
              <a:gd name="connsiteX4" fmla="*/ 825850 w 1651700"/>
              <a:gd name="connsiteY4" fmla="*/ 0 h 16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99" h="1651699">
                <a:moveTo>
                  <a:pt x="825850" y="0"/>
                </a:moveTo>
                <a:cubicBezTo>
                  <a:pt x="1281954" y="0"/>
                  <a:pt x="1651700" y="369746"/>
                  <a:pt x="1651700" y="825850"/>
                </a:cubicBezTo>
                <a:cubicBezTo>
                  <a:pt x="1651700" y="1281954"/>
                  <a:pt x="1281954" y="1651700"/>
                  <a:pt x="825850" y="1651700"/>
                </a:cubicBezTo>
                <a:cubicBezTo>
                  <a:pt x="369746" y="1651700"/>
                  <a:pt x="0" y="1281954"/>
                  <a:pt x="0" y="825850"/>
                </a:cubicBezTo>
                <a:cubicBezTo>
                  <a:pt x="0" y="369746"/>
                  <a:pt x="369746" y="0"/>
                  <a:pt x="825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88" name="TextBox 2787">
            <a:extLst>
              <a:ext uri="{FF2B5EF4-FFF2-40B4-BE49-F238E27FC236}">
                <a16:creationId xmlns:a16="http://schemas.microsoft.com/office/drawing/2014/main" id="{9501A091-E2F0-4231-B2D4-B034649456EF}"/>
              </a:ext>
            </a:extLst>
          </p:cNvPr>
          <p:cNvSpPr txBox="1"/>
          <p:nvPr/>
        </p:nvSpPr>
        <p:spPr>
          <a:xfrm>
            <a:off x="4515025" y="3942393"/>
            <a:ext cx="414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A1347E3-E3A1-4780-B8E3-02CDE9DED2B5}"/>
              </a:ext>
            </a:extLst>
          </p:cNvPr>
          <p:cNvGrpSpPr/>
          <p:nvPr/>
        </p:nvGrpSpPr>
        <p:grpSpPr>
          <a:xfrm>
            <a:off x="-1" y="-7419"/>
            <a:ext cx="5375638" cy="5150919"/>
            <a:chOff x="-1" y="-7419"/>
            <a:chExt cx="3263487" cy="4571523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C3D869F-78D1-418F-AC0E-B813D90B7DDD}"/>
                </a:ext>
              </a:extLst>
            </p:cNvPr>
            <p:cNvSpPr/>
            <p:nvPr/>
          </p:nvSpPr>
          <p:spPr>
            <a:xfrm rot="5400000">
              <a:off x="-589944" y="3242790"/>
              <a:ext cx="1911257" cy="73137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F54EFC5-808A-40AB-B930-04B64E6B0031}"/>
                </a:ext>
              </a:extLst>
            </p:cNvPr>
            <p:cNvSpPr/>
            <p:nvPr/>
          </p:nvSpPr>
          <p:spPr>
            <a:xfrm>
              <a:off x="0" y="-7419"/>
              <a:ext cx="3263486" cy="3598748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 sz="135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D3D374B1-01EC-44C2-842D-E59438F23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253" y="1334337"/>
            <a:ext cx="3655797" cy="2487895"/>
          </a:xfrm>
          <a:prstGeom prst="rect">
            <a:avLst/>
          </a:prstGeom>
        </p:spPr>
      </p:pic>
      <p:sp>
        <p:nvSpPr>
          <p:cNvPr id="2785" name="TextBox 2784">
            <a:extLst>
              <a:ext uri="{FF2B5EF4-FFF2-40B4-BE49-F238E27FC236}">
                <a16:creationId xmlns:a16="http://schemas.microsoft.com/office/drawing/2014/main" id="{E2B7B622-D2ED-4391-BB52-83819F539112}"/>
              </a:ext>
            </a:extLst>
          </p:cNvPr>
          <p:cNvSpPr txBox="1"/>
          <p:nvPr/>
        </p:nvSpPr>
        <p:spPr>
          <a:xfrm>
            <a:off x="196527" y="1797303"/>
            <a:ext cx="3263486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SOME TEXT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PRESENTER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3734731-8428-4998-A480-96DA7E5BC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0" y="482543"/>
            <a:ext cx="1227044" cy="12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Aumerl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1060</Words>
  <Application>Microsoft Office PowerPoint</Application>
  <PresentationFormat>Presentación en pantalla (16:9)</PresentationFormat>
  <Paragraphs>181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0" baseType="lpstr">
      <vt:lpstr>Arial</vt:lpstr>
      <vt:lpstr>Arial (Títulos)</vt:lpstr>
      <vt:lpstr>Arial Black</vt:lpstr>
      <vt:lpstr>Bahnschrift</vt:lpstr>
      <vt:lpstr>Barlow</vt:lpstr>
      <vt:lpstr>Calibri</vt:lpstr>
      <vt:lpstr>Century Gothic</vt:lpstr>
      <vt:lpstr>Chivo Light</vt:lpstr>
      <vt:lpstr>Fira Sans Extra Condensed Medium</vt:lpstr>
      <vt:lpstr>Open Sans</vt:lpstr>
      <vt:lpstr>Open Sans Extrabold</vt:lpstr>
      <vt:lpstr>Open Sans Semibold</vt:lpstr>
      <vt:lpstr>Roboto</vt:lpstr>
      <vt:lpstr>Shadows Into Light Two</vt:lpstr>
      <vt:lpstr>Source Sans Pro</vt:lpstr>
      <vt:lpstr>Aumerle template</vt:lpstr>
      <vt:lpstr>INDEPENDENCE OF LITHUANIA</vt:lpstr>
      <vt:lpstr>Presentación de PowerPoint</vt:lpstr>
      <vt:lpstr>Instructions for use</vt:lpstr>
      <vt:lpstr>Presentación de PowerPoint</vt:lpstr>
      <vt:lpstr>Presentación de PowerPoint</vt:lpstr>
      <vt:lpstr>Presentación de PowerPoint</vt:lpstr>
      <vt:lpstr>You can also split your content</vt:lpstr>
      <vt:lpstr>Presentación de PowerPoint</vt:lpstr>
      <vt:lpstr>Presentación de PowerPoint</vt:lpstr>
      <vt:lpstr>In two or three columns</vt:lpstr>
      <vt:lpstr>Presentación de PowerPoint</vt:lpstr>
      <vt:lpstr>A picture is worth a thousand words</vt:lpstr>
      <vt:lpstr>And tables to compare data</vt:lpstr>
      <vt:lpstr>Instructions for use</vt:lpstr>
      <vt:lpstr>Presentación de PowerPoint</vt:lpstr>
      <vt:lpstr>Slidesppt.net</vt:lpstr>
      <vt:lpstr>Presentation design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independencia lituania</dc:title>
  <dc:creator>slidesppt</dc:creator>
  <cp:lastModifiedBy>Franklin</cp:lastModifiedBy>
  <cp:revision>76</cp:revision>
  <dcterms:modified xsi:type="dcterms:W3CDTF">2024-01-29T19:06:47Z</dcterms:modified>
  <cp:category>slidesppt.net</cp:category>
</cp:coreProperties>
</file>