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7" r:id="rId3"/>
    <p:sldId id="260" r:id="rId4"/>
    <p:sldId id="307" r:id="rId5"/>
    <p:sldId id="261" r:id="rId6"/>
    <p:sldId id="1082" r:id="rId7"/>
    <p:sldId id="263" r:id="rId8"/>
    <p:sldId id="311" r:id="rId9"/>
    <p:sldId id="863" r:id="rId10"/>
    <p:sldId id="264" r:id="rId11"/>
    <p:sldId id="305" r:id="rId12"/>
    <p:sldId id="315" r:id="rId13"/>
    <p:sldId id="266" r:id="rId14"/>
    <p:sldId id="1083" r:id="rId15"/>
    <p:sldId id="276" r:id="rId16"/>
    <p:sldId id="1084" r:id="rId17"/>
    <p:sldId id="259" r:id="rId18"/>
    <p:sldId id="323" r:id="rId19"/>
    <p:sldId id="1079" r:id="rId20"/>
    <p:sldId id="321" r:id="rId21"/>
    <p:sldId id="1080" r:id="rId22"/>
    <p:sldId id="436" r:id="rId23"/>
    <p:sldId id="1081" r:id="rId24"/>
    <p:sldId id="10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1FF"/>
    <a:srgbClr val="6BB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96085" autoAdjust="0"/>
  </p:normalViewPr>
  <p:slideViewPr>
    <p:cSldViewPr snapToGrid="0" showGuides="1">
      <p:cViewPr varScale="1">
        <p:scale>
          <a:sx n="65" d="100"/>
          <a:sy n="65" d="100"/>
        </p:scale>
        <p:origin x="774" y="60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1158F-3D9F-4665-8A7A-E2827FB05F91}" type="datetimeFigureOut">
              <a:rPr lang="LID4096" smtClean="0"/>
              <a:t>02/01/2024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02A1-75BF-4A15-9AD5-D553030306E9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356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es-PE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302A1-75BF-4A15-9AD5-D553030306E9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0180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es-PE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302A1-75BF-4A15-9AD5-D553030306E9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8742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53;ga070275ef7_2_1128:notes">
            <a:extLst>
              <a:ext uri="{FF2B5EF4-FFF2-40B4-BE49-F238E27FC236}">
                <a16:creationId xmlns:a16="http://schemas.microsoft.com/office/drawing/2014/main" id="{9CD4DF83-E62B-4778-9D86-D3F61AE2F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954;ga070275ef7_2_1128:notes">
            <a:extLst>
              <a:ext uri="{FF2B5EF4-FFF2-40B4-BE49-F238E27FC236}">
                <a16:creationId xmlns:a16="http://schemas.microsoft.com/office/drawing/2014/main" id="{D783A192-9AF1-4673-86A9-6F87D05577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7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68;g90f12bf7ab_1_2459:notes">
            <a:extLst>
              <a:ext uri="{FF2B5EF4-FFF2-40B4-BE49-F238E27FC236}">
                <a16:creationId xmlns:a16="http://schemas.microsoft.com/office/drawing/2014/main" id="{5855273E-601E-4962-AF6A-1D76CF3769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469;g90f12bf7ab_1_2459:notes">
            <a:extLst>
              <a:ext uri="{FF2B5EF4-FFF2-40B4-BE49-F238E27FC236}">
                <a16:creationId xmlns:a16="http://schemas.microsoft.com/office/drawing/2014/main" id="{55D3F91B-1A0F-4666-9972-FEE3CDBFB2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6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19;g8d44b15066_0_138:notes">
            <a:extLst>
              <a:ext uri="{FF2B5EF4-FFF2-40B4-BE49-F238E27FC236}">
                <a16:creationId xmlns:a16="http://schemas.microsoft.com/office/drawing/2014/main" id="{71C9816A-CC88-443C-B806-5B00D4A56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20;g8d44b15066_0_138:notes">
            <a:extLst>
              <a:ext uri="{FF2B5EF4-FFF2-40B4-BE49-F238E27FC236}">
                <a16:creationId xmlns:a16="http://schemas.microsoft.com/office/drawing/2014/main" id="{A4C611FE-C951-43BB-AFBF-C76A700EE6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5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81;g90f12bf7ab_1_2270:notes">
            <a:extLst>
              <a:ext uri="{FF2B5EF4-FFF2-40B4-BE49-F238E27FC236}">
                <a16:creationId xmlns:a16="http://schemas.microsoft.com/office/drawing/2014/main" id="{5732A133-5FC3-4849-BD45-0B21C7F2A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782;g90f12bf7ab_1_2270:notes">
            <a:extLst>
              <a:ext uri="{FF2B5EF4-FFF2-40B4-BE49-F238E27FC236}">
                <a16:creationId xmlns:a16="http://schemas.microsoft.com/office/drawing/2014/main" id="{041F16B3-4D5F-4F56-A830-D73ADB2887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5967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F477C99-2DB2-403A-9104-EFC4A8679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8100563-6BD0-4AF4-9127-E85EB26E2A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es-PE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8772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671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1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20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es-PE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302A1-75BF-4A15-9AD5-D553030306E9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5763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9AAA8C-C79F-4A6C-8340-F3A75823D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7A2464C-1C2E-4F17-8483-D5A747B5EE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2914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es-PE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302A1-75BF-4A15-9AD5-D553030306E9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3273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67;g8f342daea5_0_68:notes">
            <a:extLst>
              <a:ext uri="{FF2B5EF4-FFF2-40B4-BE49-F238E27FC236}">
                <a16:creationId xmlns:a16="http://schemas.microsoft.com/office/drawing/2014/main" id="{3B3A424E-E9A4-49D8-B52F-C452B25F7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968;g8f342daea5_0_68:notes">
            <a:extLst>
              <a:ext uri="{FF2B5EF4-FFF2-40B4-BE49-F238E27FC236}">
                <a16:creationId xmlns:a16="http://schemas.microsoft.com/office/drawing/2014/main" id="{4CDBC15D-187B-4AD5-BDCA-8429964618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75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es-PE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302A1-75BF-4A15-9AD5-D553030306E9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4924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EC93DC4-E75F-4C6C-9FB3-53BD9F6CD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C3EE02B-1622-41FF-96F7-8BE9B0599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91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es-PE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>
            <a:defPPr/>
          </a:lstStyle>
          <a:p>
            <a:fld id="{9295031C-36FB-4BFB-B547-5049AC3C4D20}" type="slidenum">
              <a:rPr lang="zh-CN" altLang="en-US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9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4;g10ad28241b8_0_107:notes">
            <a:extLst>
              <a:ext uri="{FF2B5EF4-FFF2-40B4-BE49-F238E27FC236}">
                <a16:creationId xmlns:a16="http://schemas.microsoft.com/office/drawing/2014/main" id="{6181A1B4-6EED-455F-BDAE-7296C246FA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55;g10ad28241b8_0_107:notes">
            <a:extLst>
              <a:ext uri="{FF2B5EF4-FFF2-40B4-BE49-F238E27FC236}">
                <a16:creationId xmlns:a16="http://schemas.microsoft.com/office/drawing/2014/main" id="{1046A178-30B6-4BAE-9BA0-B1B51EABC3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slidesppt.net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76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F1F0F4D-7D0F-476C-8247-9212CFB2D2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8613F76-A57F-43D4-96C7-9841B4C11A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8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A692338-2135-6BE6-DBE6-E2D0D2AB83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" y="0"/>
            <a:ext cx="5733145" cy="4963885"/>
          </a:xfrm>
          <a:custGeom>
            <a:avLst/>
            <a:gdLst>
              <a:gd name="connsiteX0" fmla="*/ 0 w 5733145"/>
              <a:gd name="connsiteY0" fmla="*/ 0 h 4963885"/>
              <a:gd name="connsiteX1" fmla="*/ 5733145 w 5733145"/>
              <a:gd name="connsiteY1" fmla="*/ 0 h 4963885"/>
              <a:gd name="connsiteX2" fmla="*/ 0 w 5733145"/>
              <a:gd name="connsiteY2" fmla="*/ 4963885 h 496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3145" h="4963885">
                <a:moveTo>
                  <a:pt x="0" y="0"/>
                </a:moveTo>
                <a:lnTo>
                  <a:pt x="5733145" y="0"/>
                </a:lnTo>
                <a:lnTo>
                  <a:pt x="0" y="496388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48D440-0A56-4D8B-BDF7-F5C1FB4D65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6661" y="1513810"/>
            <a:ext cx="5315339" cy="5302915"/>
          </a:xfrm>
          <a:prstGeom prst="triangle">
            <a:avLst>
              <a:gd name="adj" fmla="val 100000"/>
            </a:avLst>
          </a:prstGeom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40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3EE8-B979-4050-AA4F-D3146B27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ED696-4CB7-41CF-A7CD-67D08516A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413DA-FE60-454E-87BD-5D3999DA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D0D-8C49-4AA7-8DC5-2B7EB7480CDD}" type="datetimeFigureOut">
              <a:rPr lang="en-GB" smtClean="0"/>
              <a:t>01/02/2024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18695-2C5F-4FF2-92AC-5076B2E4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EB068-77B0-4D9D-AC0C-258B17C3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497D-554A-487E-BC0E-A364E89E8F3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66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39B2E-65E3-4005-B300-25BF46C23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3431D-8EA8-4C9D-99B8-6C022429B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ED652-4245-43EC-8649-B7D2F34FF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D0D-8C49-4AA7-8DC5-2B7EB7480CDD}" type="datetimeFigureOut">
              <a:rPr lang="en-GB" smtClean="0"/>
              <a:t>01/02/2024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167E1-4C10-4FE1-86F8-D9F01620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D1B84-F7C6-4387-8A8C-7640F2A2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497D-554A-487E-BC0E-A364E89E8F3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07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C05F07-91D8-F314-9E57-7B02B18F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1/02/2024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F4CFEE-694F-5C43-3A4A-3666426B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27E121-8B56-34FC-B474-6F797DFC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74848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5897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9063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8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4" y="1131595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19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78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61"/>
            <a:ext cx="2232248" cy="1861365"/>
            <a:chOff x="1476865" y="1876875"/>
            <a:chExt cx="2232248" cy="131612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8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4" y="5849289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69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62" y="5403428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6" y="5216747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40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19A1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6425539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3;p10">
            <a:extLst>
              <a:ext uri="{FF2B5EF4-FFF2-40B4-BE49-F238E27FC236}">
                <a16:creationId xmlns:a16="http://schemas.microsoft.com/office/drawing/2014/main" id="{1F2CF8AD-A7F6-42DB-94C4-80A6A09F32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6572" y="602578"/>
            <a:ext cx="10278795" cy="629204"/>
          </a:xfrm>
        </p:spPr>
        <p:txBody>
          <a:bodyPr anchor="ctr"/>
          <a:lstStyle>
            <a:lvl1pPr>
              <a:defRPr sz="4267"/>
            </a:lvl1pPr>
          </a:lstStyle>
          <a:p>
            <a:pPr lvl="0"/>
            <a:endParaRPr lang="es-PE"/>
          </a:p>
        </p:txBody>
      </p:sp>
      <p:grpSp>
        <p:nvGrpSpPr>
          <p:cNvPr id="3" name="Grupo 1">
            <a:extLst>
              <a:ext uri="{FF2B5EF4-FFF2-40B4-BE49-F238E27FC236}">
                <a16:creationId xmlns:a16="http://schemas.microsoft.com/office/drawing/2014/main" id="{ACC057A8-0F09-4BEB-B2FC-64A6C22057B8}"/>
              </a:ext>
            </a:extLst>
          </p:cNvPr>
          <p:cNvGrpSpPr/>
          <p:nvPr/>
        </p:nvGrpSpPr>
        <p:grpSpPr>
          <a:xfrm>
            <a:off x="10845801" y="5324070"/>
            <a:ext cx="1346208" cy="1567379"/>
            <a:chOff x="8134351" y="3981810"/>
            <a:chExt cx="1009656" cy="1175534"/>
          </a:xfrm>
        </p:grpSpPr>
        <p:sp>
          <p:nvSpPr>
            <p:cNvPr id="4" name="Forma libre: forma 7">
              <a:extLst>
                <a:ext uri="{FF2B5EF4-FFF2-40B4-BE49-F238E27FC236}">
                  <a16:creationId xmlns:a16="http://schemas.microsoft.com/office/drawing/2014/main" id="{63F2376D-0019-4065-8F42-0BEE59963E05}"/>
                </a:ext>
              </a:extLst>
            </p:cNvPr>
            <p:cNvSpPr/>
            <p:nvPr/>
          </p:nvSpPr>
          <p:spPr>
            <a:xfrm rot="16200004">
              <a:off x="8277783" y="4291119"/>
              <a:ext cx="1175534" cy="556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0064"/>
                <a:gd name="f7" fmla="val 833830"/>
                <a:gd name="f8" fmla="val 879325"/>
                <a:gd name="f9" fmla="val 908318"/>
                <a:gd name="f10" fmla="val 937548"/>
                <a:gd name="f11" fmla="val 11314"/>
                <a:gd name="f12" fmla="val 960177"/>
                <a:gd name="f13" fmla="val 33943"/>
                <a:gd name="f14" fmla="val 1310221"/>
                <a:gd name="f15" fmla="val 383987"/>
                <a:gd name="f16" fmla="val 1550876"/>
                <a:gd name="f17" fmla="val 624642"/>
                <a:gd name="f18" fmla="val 1716326"/>
                <a:gd name="f19" fmla="val 790092"/>
                <a:gd name="f20" fmla="val 799887"/>
                <a:gd name="f21" fmla="val 821574"/>
                <a:gd name="f22" fmla="val 850331"/>
                <a:gd name="f23" fmla="+- 0 0 -90"/>
                <a:gd name="f24" fmla="*/ f3 1 1760064"/>
                <a:gd name="f25" fmla="*/ f4 1 8338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60064"/>
                <a:gd name="f34" fmla="*/ f30 1 833830"/>
                <a:gd name="f35" fmla="*/ 879325 f31 1"/>
                <a:gd name="f36" fmla="*/ 0 f30 1"/>
                <a:gd name="f37" fmla="*/ 960177 f31 1"/>
                <a:gd name="f38" fmla="*/ 33943 f30 1"/>
                <a:gd name="f39" fmla="*/ 1716326 f31 1"/>
                <a:gd name="f40" fmla="*/ 790092 f30 1"/>
                <a:gd name="f41" fmla="*/ 1760064 f31 1"/>
                <a:gd name="f42" fmla="*/ 833830 f30 1"/>
                <a:gd name="f43" fmla="*/ 0 f31 1"/>
                <a:gd name="f44" fmla="*/ 799887 f31 1"/>
                <a:gd name="f45" fmla="+- f32 0 f1"/>
                <a:gd name="f46" fmla="*/ f35 1 1760064"/>
                <a:gd name="f47" fmla="*/ f36 1 833830"/>
                <a:gd name="f48" fmla="*/ f37 1 1760064"/>
                <a:gd name="f49" fmla="*/ f38 1 833830"/>
                <a:gd name="f50" fmla="*/ f39 1 1760064"/>
                <a:gd name="f51" fmla="*/ f40 1 833830"/>
                <a:gd name="f52" fmla="*/ f41 1 1760064"/>
                <a:gd name="f53" fmla="*/ f42 1 833830"/>
                <a:gd name="f54" fmla="*/ f43 1 1760064"/>
                <a:gd name="f55" fmla="*/ f44 1 1760064"/>
                <a:gd name="f56" fmla="*/ f26 1 f33"/>
                <a:gd name="f57" fmla="*/ f27 1 f33"/>
                <a:gd name="f58" fmla="*/ f26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3" y="f77"/>
                </a:cxn>
                <a:cxn ang="f45">
                  <a:pos x="f74" y="f75"/>
                </a:cxn>
              </a:cxnLst>
              <a:rect l="f70" t="f73" r="f71" b="f72"/>
              <a:pathLst>
                <a:path w="1760063" h="83383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20" y="f13"/>
                  </a:lnTo>
                  <a:cubicBezTo>
                    <a:pt x="f21" y="f11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200" b="0" i="0" u="none" strike="noStrike" kern="0" cap="none" spc="0" baseline="0">
                <a:solidFill>
                  <a:srgbClr val="4EB89C"/>
                </a:solidFill>
                <a:uFillTx/>
                <a:latin typeface="Arial"/>
              </a:endParaRPr>
            </a:p>
          </p:txBody>
        </p:sp>
        <p:sp>
          <p:nvSpPr>
            <p:cNvPr id="5" name="Forma libre: forma 8">
              <a:extLst>
                <a:ext uri="{FF2B5EF4-FFF2-40B4-BE49-F238E27FC236}">
                  <a16:creationId xmlns:a16="http://schemas.microsoft.com/office/drawing/2014/main" id="{7AA4DA8B-1152-4EAD-A055-BA14ACD37553}"/>
                </a:ext>
              </a:extLst>
            </p:cNvPr>
            <p:cNvSpPr/>
            <p:nvPr/>
          </p:nvSpPr>
          <p:spPr>
            <a:xfrm>
              <a:off x="8134351" y="4785851"/>
              <a:ext cx="794631" cy="3576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0064"/>
                <a:gd name="f7" fmla="val 833830"/>
                <a:gd name="f8" fmla="val 879325"/>
                <a:gd name="f9" fmla="val 908318"/>
                <a:gd name="f10" fmla="val 937548"/>
                <a:gd name="f11" fmla="val 11314"/>
                <a:gd name="f12" fmla="val 960177"/>
                <a:gd name="f13" fmla="val 33943"/>
                <a:gd name="f14" fmla="val 1310221"/>
                <a:gd name="f15" fmla="val 383987"/>
                <a:gd name="f16" fmla="val 1550876"/>
                <a:gd name="f17" fmla="val 624642"/>
                <a:gd name="f18" fmla="val 1716326"/>
                <a:gd name="f19" fmla="val 790092"/>
                <a:gd name="f20" fmla="val 799887"/>
                <a:gd name="f21" fmla="val 821574"/>
                <a:gd name="f22" fmla="val 850331"/>
                <a:gd name="f23" fmla="+- 0 0 -90"/>
                <a:gd name="f24" fmla="*/ f3 1 1760064"/>
                <a:gd name="f25" fmla="*/ f4 1 8338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60064"/>
                <a:gd name="f34" fmla="*/ f30 1 833830"/>
                <a:gd name="f35" fmla="*/ 879325 f31 1"/>
                <a:gd name="f36" fmla="*/ 0 f30 1"/>
                <a:gd name="f37" fmla="*/ 960177 f31 1"/>
                <a:gd name="f38" fmla="*/ 33943 f30 1"/>
                <a:gd name="f39" fmla="*/ 1716326 f31 1"/>
                <a:gd name="f40" fmla="*/ 790092 f30 1"/>
                <a:gd name="f41" fmla="*/ 1760064 f31 1"/>
                <a:gd name="f42" fmla="*/ 833830 f30 1"/>
                <a:gd name="f43" fmla="*/ 0 f31 1"/>
                <a:gd name="f44" fmla="*/ 799887 f31 1"/>
                <a:gd name="f45" fmla="+- f32 0 f1"/>
                <a:gd name="f46" fmla="*/ f35 1 1760064"/>
                <a:gd name="f47" fmla="*/ f36 1 833830"/>
                <a:gd name="f48" fmla="*/ f37 1 1760064"/>
                <a:gd name="f49" fmla="*/ f38 1 833830"/>
                <a:gd name="f50" fmla="*/ f39 1 1760064"/>
                <a:gd name="f51" fmla="*/ f40 1 833830"/>
                <a:gd name="f52" fmla="*/ f41 1 1760064"/>
                <a:gd name="f53" fmla="*/ f42 1 833830"/>
                <a:gd name="f54" fmla="*/ f43 1 1760064"/>
                <a:gd name="f55" fmla="*/ f44 1 1760064"/>
                <a:gd name="f56" fmla="*/ f26 1 f33"/>
                <a:gd name="f57" fmla="*/ f27 1 f33"/>
                <a:gd name="f58" fmla="*/ f26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3" y="f77"/>
                </a:cxn>
                <a:cxn ang="f45">
                  <a:pos x="f74" y="f75"/>
                </a:cxn>
              </a:cxnLst>
              <a:rect l="f70" t="f73" r="f71" b="f72"/>
              <a:pathLst>
                <a:path w="1760063" h="83383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20" y="f13"/>
                  </a:lnTo>
                  <a:cubicBezTo>
                    <a:pt x="f21" y="f11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200" b="0" i="0" u="none" strike="noStrike" kern="0" cap="none" spc="0" baseline="0">
                <a:solidFill>
                  <a:srgbClr val="F3F3F3"/>
                </a:solidFill>
                <a:uFillTx/>
                <a:latin typeface="Arial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95A4A145-5D40-4E00-B486-4063C9F84621}"/>
              </a:ext>
            </a:extLst>
          </p:cNvPr>
          <p:cNvGrpSpPr/>
          <p:nvPr/>
        </p:nvGrpSpPr>
        <p:grpSpPr>
          <a:xfrm>
            <a:off x="234953" y="160860"/>
            <a:ext cx="11914716" cy="711208"/>
            <a:chOff x="176214" y="120645"/>
            <a:chExt cx="8936037" cy="533406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CDAC8CC-2C57-4759-8BEF-7A1E0783CBAE}"/>
                </a:ext>
              </a:extLst>
            </p:cNvPr>
            <p:cNvSpPr/>
            <p:nvPr/>
          </p:nvSpPr>
          <p:spPr>
            <a:xfrm>
              <a:off x="179386" y="123828"/>
              <a:ext cx="8929682" cy="53022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1D82894-3BCF-4364-836B-B43D3F75873E}"/>
                </a:ext>
              </a:extLst>
            </p:cNvPr>
            <p:cNvSpPr/>
            <p:nvPr/>
          </p:nvSpPr>
          <p:spPr>
            <a:xfrm>
              <a:off x="176214" y="120645"/>
              <a:ext cx="6324603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4"/>
                <a:gd name="f7" fmla="val 336"/>
                <a:gd name="f8" fmla="val 3249"/>
                <a:gd name="f9" fmla="val 462"/>
                <a:gd name="f10" fmla="+- 0 0 -90"/>
                <a:gd name="f11" fmla="*/ f3 1 3984"/>
                <a:gd name="f12" fmla="*/ f4 1 33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984"/>
                <a:gd name="f21" fmla="*/ f17 1 336"/>
                <a:gd name="f22" fmla="*/ 0 f18 1"/>
                <a:gd name="f23" fmla="*/ 336 f17 1"/>
                <a:gd name="f24" fmla="*/ 0 f17 1"/>
                <a:gd name="f25" fmla="*/ 3984 f18 1"/>
                <a:gd name="f26" fmla="*/ 3249 f18 1"/>
                <a:gd name="f27" fmla="*/ 462 f18 1"/>
                <a:gd name="f28" fmla="+- f19 0 f1"/>
                <a:gd name="f29" fmla="*/ f22 1 3984"/>
                <a:gd name="f30" fmla="*/ f23 1 336"/>
                <a:gd name="f31" fmla="*/ f24 1 336"/>
                <a:gd name="f32" fmla="*/ f25 1 3984"/>
                <a:gd name="f33" fmla="*/ f26 1 3984"/>
                <a:gd name="f34" fmla="*/ f27 1 398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0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1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52" y="f51"/>
                </a:cxn>
                <a:cxn ang="f28">
                  <a:pos x="f53" y="f50"/>
                </a:cxn>
                <a:cxn ang="f28">
                  <a:pos x="f54" y="f50"/>
                </a:cxn>
                <a:cxn ang="f28">
                  <a:pos x="f49" y="f50"/>
                </a:cxn>
              </a:cxnLst>
              <a:rect l="f45" t="f48" r="f46" b="f47"/>
              <a:pathLst>
                <a:path w="3984" h="336">
                  <a:moveTo>
                    <a:pt x="f5" y="f7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1F94871-2606-4125-851C-CDC5F7265087}"/>
                </a:ext>
              </a:extLst>
            </p:cNvPr>
            <p:cNvSpPr/>
            <p:nvPr/>
          </p:nvSpPr>
          <p:spPr>
            <a:xfrm>
              <a:off x="5614992" y="120645"/>
              <a:ext cx="3497259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6"/>
                <a:gd name="f7" fmla="val 139"/>
                <a:gd name="f8" fmla="val 70"/>
                <a:gd name="f9" fmla="val 108"/>
                <a:gd name="f10" fmla="val 1205"/>
                <a:gd name="f11" fmla="val 1167"/>
                <a:gd name="f12" fmla="val 366"/>
                <a:gd name="f13" fmla="val 1093"/>
                <a:gd name="f14" fmla="val 31"/>
                <a:gd name="f15" fmla="+- 0 0 -90"/>
                <a:gd name="f16" fmla="*/ f3 1 1236"/>
                <a:gd name="f17" fmla="*/ f4 1 1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36"/>
                <a:gd name="f26" fmla="*/ f22 1 139"/>
                <a:gd name="f27" fmla="*/ 1236 f23 1"/>
                <a:gd name="f28" fmla="*/ 70 f22 1"/>
                <a:gd name="f29" fmla="*/ 1167 f23 1"/>
                <a:gd name="f30" fmla="*/ 139 f22 1"/>
                <a:gd name="f31" fmla="*/ 0 f23 1"/>
                <a:gd name="f32" fmla="*/ 366 f23 1"/>
                <a:gd name="f33" fmla="*/ 0 f22 1"/>
                <a:gd name="f34" fmla="*/ 1093 f23 1"/>
                <a:gd name="f35" fmla="+- f24 0 f1"/>
                <a:gd name="f36" fmla="*/ f27 1 1236"/>
                <a:gd name="f37" fmla="*/ f28 1 139"/>
                <a:gd name="f38" fmla="*/ f29 1 1236"/>
                <a:gd name="f39" fmla="*/ f30 1 139"/>
                <a:gd name="f40" fmla="*/ f31 1 1236"/>
                <a:gd name="f41" fmla="*/ f32 1 1236"/>
                <a:gd name="f42" fmla="*/ f33 1 139"/>
                <a:gd name="f43" fmla="*/ f34 1 123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6 1"/>
                <a:gd name="f66" fmla="*/ f54 f17 1"/>
                <a:gd name="f67" fmla="*/ f5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3"/>
                </a:cxn>
                <a:cxn ang="f35">
                  <a:pos x="f65" y="f66"/>
                </a:cxn>
                <a:cxn ang="f35">
                  <a:pos x="f67" y="f66"/>
                </a:cxn>
                <a:cxn ang="f35">
                  <a:pos x="f62" y="f66"/>
                </a:cxn>
                <a:cxn ang="f35">
                  <a:pos x="f60" y="f61"/>
                </a:cxn>
              </a:cxnLst>
              <a:rect l="f56" t="f59" r="f57" b="f58"/>
              <a:pathLst>
                <a:path w="1236" h="139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7"/>
                    <a:pt x="f11" y="f7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1" y="f5"/>
                    <a:pt x="f11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47182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;p3">
            <a:extLst>
              <a:ext uri="{FF2B5EF4-FFF2-40B4-BE49-F238E27FC236}">
                <a16:creationId xmlns:a16="http://schemas.microsoft.com/office/drawing/2014/main" id="{CEE75C32-DFA8-4E18-94BB-B3A4E0119A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0205" y="2728020"/>
            <a:ext cx="5019604" cy="1122395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27;p3">
            <a:extLst>
              <a:ext uri="{FF2B5EF4-FFF2-40B4-BE49-F238E27FC236}">
                <a16:creationId xmlns:a16="http://schemas.microsoft.com/office/drawing/2014/main" id="{BC964BD4-293A-4917-8CCC-FA519FD87B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38195" y="1766487"/>
            <a:ext cx="1703600" cy="883603"/>
          </a:xfrm>
        </p:spPr>
        <p:txBody>
          <a:bodyPr anchor="ctr"/>
          <a:lstStyle>
            <a:lvl1pPr>
              <a:defRPr sz="6400">
                <a:solidFill>
                  <a:srgbClr val="F4CBCD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28;p3">
            <a:extLst>
              <a:ext uri="{FF2B5EF4-FFF2-40B4-BE49-F238E27FC236}">
                <a16:creationId xmlns:a16="http://schemas.microsoft.com/office/drawing/2014/main" id="{8BCDD8F5-9880-4C46-9866-5CD1DC2114B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06796" y="3772497"/>
            <a:ext cx="3178405" cy="633203"/>
          </a:xfrm>
        </p:spPr>
        <p:txBody>
          <a:bodyPr anchorCtr="1"/>
          <a:lstStyle>
            <a:lvl1pPr algn="ctr">
              <a:buNone/>
              <a:defRPr sz="1867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870937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0">
            <a:extLst>
              <a:ext uri="{FF2B5EF4-FFF2-40B4-BE49-F238E27FC236}">
                <a16:creationId xmlns:a16="http://schemas.microsoft.com/office/drawing/2014/main" id="{9977256E-3129-4A18-A4DE-0A24BF42EA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4061" y="1965264"/>
            <a:ext cx="4450396" cy="2927603"/>
          </a:xfrm>
        </p:spPr>
        <p:txBody>
          <a:bodyPr anchor="ctr"/>
          <a:lstStyle>
            <a:lvl1pPr indent="-304792">
              <a:lnSpc>
                <a:spcPct val="90000"/>
              </a:lnSpc>
              <a:buNone/>
              <a:defRPr sz="5200">
                <a:latin typeface="Bellefair"/>
                <a:ea typeface="Bellefair"/>
                <a:cs typeface="Bellefair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066963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5;p15">
            <a:extLst>
              <a:ext uri="{FF2B5EF4-FFF2-40B4-BE49-F238E27FC236}">
                <a16:creationId xmlns:a16="http://schemas.microsoft.com/office/drawing/2014/main" id="{C28124B2-39EF-487A-87DF-394AD7EB4E33}"/>
              </a:ext>
            </a:extLst>
          </p:cNvPr>
          <p:cNvSpPr/>
          <p:nvPr/>
        </p:nvSpPr>
        <p:spPr>
          <a:xfrm>
            <a:off x="-37516" y="6691202"/>
            <a:ext cx="12192000" cy="333597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856;p15">
            <a:extLst>
              <a:ext uri="{FF2B5EF4-FFF2-40B4-BE49-F238E27FC236}">
                <a16:creationId xmlns:a16="http://schemas.microsoft.com/office/drawing/2014/main" id="{720B2D04-80B4-443F-BC29-F8C78436A97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78162" y="3669792"/>
            <a:ext cx="2261201" cy="739603"/>
          </a:xfrm>
        </p:spPr>
        <p:txBody>
          <a:bodyPr anchorCtr="1"/>
          <a:lstStyle>
            <a:lvl1pPr algn="ctr">
              <a:buNone/>
              <a:defRPr sz="1867"/>
            </a:lvl1pPr>
          </a:lstStyle>
          <a:p>
            <a:pPr lvl="0"/>
            <a:endParaRPr lang="es-PE"/>
          </a:p>
        </p:txBody>
      </p:sp>
      <p:sp>
        <p:nvSpPr>
          <p:cNvPr id="4" name="Google Shape;857;p15">
            <a:extLst>
              <a:ext uri="{FF2B5EF4-FFF2-40B4-BE49-F238E27FC236}">
                <a16:creationId xmlns:a16="http://schemas.microsoft.com/office/drawing/2014/main" id="{A149E07B-3557-4E95-AC53-5CFAE11FE6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178162" y="3190098"/>
            <a:ext cx="2261201" cy="502005"/>
          </a:xfrm>
        </p:spPr>
        <p:txBody>
          <a:bodyPr anchorCtr="1"/>
          <a:lstStyle>
            <a:lvl1pPr algn="ctr">
              <a:buNone/>
              <a:defRPr sz="24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858;p15">
            <a:extLst>
              <a:ext uri="{FF2B5EF4-FFF2-40B4-BE49-F238E27FC236}">
                <a16:creationId xmlns:a16="http://schemas.microsoft.com/office/drawing/2014/main" id="{B6D48394-2EB5-4D8F-9C81-FBFD225AD4B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974434" y="3669792"/>
            <a:ext cx="2261201" cy="739603"/>
          </a:xfrm>
        </p:spPr>
        <p:txBody>
          <a:bodyPr anchorCtr="1"/>
          <a:lstStyle>
            <a:lvl1pPr algn="ctr">
              <a:buNone/>
              <a:defRPr sz="1867"/>
            </a:lvl1pPr>
          </a:lstStyle>
          <a:p>
            <a:pPr lvl="0"/>
            <a:endParaRPr lang="es-PE"/>
          </a:p>
        </p:txBody>
      </p:sp>
      <p:sp>
        <p:nvSpPr>
          <p:cNvPr id="6" name="Google Shape;859;p15">
            <a:extLst>
              <a:ext uri="{FF2B5EF4-FFF2-40B4-BE49-F238E27FC236}">
                <a16:creationId xmlns:a16="http://schemas.microsoft.com/office/drawing/2014/main" id="{962E8C6A-9CAF-4C85-B9F9-498B5F6162E7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8974434" y="3190098"/>
            <a:ext cx="2261201" cy="502005"/>
          </a:xfrm>
        </p:spPr>
        <p:txBody>
          <a:bodyPr anchorCtr="1"/>
          <a:lstStyle>
            <a:lvl1pPr algn="ctr">
              <a:buNone/>
              <a:defRPr sz="24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860;p15">
            <a:extLst>
              <a:ext uri="{FF2B5EF4-FFF2-40B4-BE49-F238E27FC236}">
                <a16:creationId xmlns:a16="http://schemas.microsoft.com/office/drawing/2014/main" id="{3BA67909-7C25-454B-A129-12D483EA4B4C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178162" y="5170785"/>
            <a:ext cx="2261201" cy="739603"/>
          </a:xfrm>
        </p:spPr>
        <p:txBody>
          <a:bodyPr anchorCtr="1"/>
          <a:lstStyle>
            <a:lvl1pPr algn="ctr">
              <a:buNone/>
              <a:defRPr sz="1867"/>
            </a:lvl1pPr>
          </a:lstStyle>
          <a:p>
            <a:pPr lvl="0"/>
            <a:endParaRPr lang="es-PE"/>
          </a:p>
        </p:txBody>
      </p:sp>
      <p:sp>
        <p:nvSpPr>
          <p:cNvPr id="8" name="Google Shape;861;p15">
            <a:extLst>
              <a:ext uri="{FF2B5EF4-FFF2-40B4-BE49-F238E27FC236}">
                <a16:creationId xmlns:a16="http://schemas.microsoft.com/office/drawing/2014/main" id="{CEC61C2B-8548-4934-A85B-B37D017F0BAB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6178162" y="4707452"/>
            <a:ext cx="2261201" cy="502005"/>
          </a:xfrm>
        </p:spPr>
        <p:txBody>
          <a:bodyPr anchorCtr="1"/>
          <a:lstStyle>
            <a:lvl1pPr algn="ctr">
              <a:buNone/>
              <a:defRPr sz="24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862;p15">
            <a:extLst>
              <a:ext uri="{FF2B5EF4-FFF2-40B4-BE49-F238E27FC236}">
                <a16:creationId xmlns:a16="http://schemas.microsoft.com/office/drawing/2014/main" id="{31EB528B-8D76-4DD3-9447-03C0BDE89B8D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8974434" y="5170785"/>
            <a:ext cx="2261201" cy="739603"/>
          </a:xfrm>
        </p:spPr>
        <p:txBody>
          <a:bodyPr anchorCtr="1"/>
          <a:lstStyle>
            <a:lvl1pPr algn="ctr">
              <a:buNone/>
              <a:defRPr sz="1867"/>
            </a:lvl1pPr>
          </a:lstStyle>
          <a:p>
            <a:pPr lvl="0"/>
            <a:endParaRPr lang="es-PE"/>
          </a:p>
        </p:txBody>
      </p:sp>
      <p:sp>
        <p:nvSpPr>
          <p:cNvPr id="10" name="Google Shape;863;p15">
            <a:extLst>
              <a:ext uri="{FF2B5EF4-FFF2-40B4-BE49-F238E27FC236}">
                <a16:creationId xmlns:a16="http://schemas.microsoft.com/office/drawing/2014/main" id="{08F90B9D-F69A-4216-B86F-25B5A80F95BD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8974434" y="4707452"/>
            <a:ext cx="2261201" cy="502005"/>
          </a:xfrm>
        </p:spPr>
        <p:txBody>
          <a:bodyPr anchorCtr="1"/>
          <a:lstStyle>
            <a:lvl1pPr algn="ctr">
              <a:buNone/>
              <a:defRPr sz="24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942;p15">
            <a:extLst>
              <a:ext uri="{FF2B5EF4-FFF2-40B4-BE49-F238E27FC236}">
                <a16:creationId xmlns:a16="http://schemas.microsoft.com/office/drawing/2014/main" id="{5E408BB5-6152-4E24-9E4E-31D075FB73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2895" y="1234062"/>
            <a:ext cx="4687995" cy="14184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pic>
        <p:nvPicPr>
          <p:cNvPr id="13" name="Imagen 90">
            <a:extLst>
              <a:ext uri="{FF2B5EF4-FFF2-40B4-BE49-F238E27FC236}">
                <a16:creationId xmlns:a16="http://schemas.microsoft.com/office/drawing/2014/main" id="{C97BCA07-2835-47F5-A04D-29C1B619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45036" y="147231"/>
            <a:ext cx="1990051" cy="3436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Rectángulo 91">
            <a:extLst>
              <a:ext uri="{FF2B5EF4-FFF2-40B4-BE49-F238E27FC236}">
                <a16:creationId xmlns:a16="http://schemas.microsoft.com/office/drawing/2014/main" id="{DDD176F2-E2A4-42E3-AFAE-EB3C6A751C62}"/>
              </a:ext>
            </a:extLst>
          </p:cNvPr>
          <p:cNvSpPr/>
          <p:nvPr/>
        </p:nvSpPr>
        <p:spPr>
          <a:xfrm>
            <a:off x="418209" y="291741"/>
            <a:ext cx="11193927" cy="65097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67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F6F9BD7-2CB2-46BD-AA88-48EAE6979B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037" y="-128645"/>
            <a:ext cx="2200198" cy="16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71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4293B1-30ED-4C13-9C08-3B637E97C7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78326" y="2140697"/>
            <a:ext cx="1857375" cy="18573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6CE6553-3469-4639-80B6-56DD63A92D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27354" y="2140697"/>
            <a:ext cx="1857375" cy="18573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BB61463-77DB-4F22-A50B-F3953709DC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76382" y="2140697"/>
            <a:ext cx="1857375" cy="185737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895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7;p20">
            <a:extLst>
              <a:ext uri="{FF2B5EF4-FFF2-40B4-BE49-F238E27FC236}">
                <a16:creationId xmlns:a16="http://schemas.microsoft.com/office/drawing/2014/main" id="{CE2CF184-8174-42A7-9C3B-C7EA190162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328;p20">
            <a:extLst>
              <a:ext uri="{FF2B5EF4-FFF2-40B4-BE49-F238E27FC236}">
                <a16:creationId xmlns:a16="http://schemas.microsoft.com/office/drawing/2014/main" id="{ED60C479-22B5-47AB-815C-6980EA04FF9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30202" y="5159338"/>
            <a:ext cx="2337193" cy="817205"/>
          </a:xfrm>
        </p:spPr>
        <p:txBody>
          <a:bodyPr anchorCtr="1"/>
          <a:lstStyle>
            <a:lvl1pPr algn="ctr">
              <a:buNone/>
              <a:defRPr sz="1867"/>
            </a:lvl1pPr>
          </a:lstStyle>
          <a:p>
            <a:pPr lvl="0"/>
            <a:endParaRPr lang="es-PE"/>
          </a:p>
        </p:txBody>
      </p:sp>
      <p:sp>
        <p:nvSpPr>
          <p:cNvPr id="4" name="Google Shape;1329;p20">
            <a:extLst>
              <a:ext uri="{FF2B5EF4-FFF2-40B4-BE49-F238E27FC236}">
                <a16:creationId xmlns:a16="http://schemas.microsoft.com/office/drawing/2014/main" id="{1A385196-A7FF-40F9-9247-549E61EC050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130" y="4681094"/>
            <a:ext cx="2337193" cy="502005"/>
          </a:xfrm>
        </p:spPr>
        <p:txBody>
          <a:bodyPr anchorCtr="1"/>
          <a:lstStyle>
            <a:lvl1pPr algn="ctr">
              <a:buNone/>
              <a:defRPr sz="24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330;p20">
            <a:extLst>
              <a:ext uri="{FF2B5EF4-FFF2-40B4-BE49-F238E27FC236}">
                <a16:creationId xmlns:a16="http://schemas.microsoft.com/office/drawing/2014/main" id="{6C6D74AD-0826-410A-8158-27DE4C9A536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929470" y="5159338"/>
            <a:ext cx="2337193" cy="817205"/>
          </a:xfrm>
        </p:spPr>
        <p:txBody>
          <a:bodyPr anchorCtr="1"/>
          <a:lstStyle>
            <a:lvl1pPr algn="ctr">
              <a:buNone/>
              <a:defRPr sz="1867"/>
            </a:lvl1pPr>
          </a:lstStyle>
          <a:p>
            <a:pPr lvl="0"/>
            <a:endParaRPr lang="es-PE"/>
          </a:p>
        </p:txBody>
      </p:sp>
      <p:sp>
        <p:nvSpPr>
          <p:cNvPr id="6" name="Google Shape;1331;p20">
            <a:extLst>
              <a:ext uri="{FF2B5EF4-FFF2-40B4-BE49-F238E27FC236}">
                <a16:creationId xmlns:a16="http://schemas.microsoft.com/office/drawing/2014/main" id="{CEF31AA8-D6B9-4FEE-9E59-F8A283A0768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927397" y="4681094"/>
            <a:ext cx="2337193" cy="502005"/>
          </a:xfrm>
        </p:spPr>
        <p:txBody>
          <a:bodyPr anchorCtr="1"/>
          <a:lstStyle>
            <a:lvl1pPr algn="ctr">
              <a:buNone/>
              <a:defRPr sz="24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332;p20">
            <a:extLst>
              <a:ext uri="{FF2B5EF4-FFF2-40B4-BE49-F238E27FC236}">
                <a16:creationId xmlns:a16="http://schemas.microsoft.com/office/drawing/2014/main" id="{0A58CF8B-F27D-4806-9CEC-D706A751BFF1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8028737" y="5159338"/>
            <a:ext cx="2337193" cy="817205"/>
          </a:xfrm>
        </p:spPr>
        <p:txBody>
          <a:bodyPr anchorCtr="1"/>
          <a:lstStyle>
            <a:lvl1pPr algn="ctr">
              <a:buNone/>
              <a:defRPr sz="1867"/>
            </a:lvl1pPr>
          </a:lstStyle>
          <a:p>
            <a:pPr lvl="0"/>
            <a:endParaRPr lang="es-PE"/>
          </a:p>
        </p:txBody>
      </p:sp>
      <p:sp>
        <p:nvSpPr>
          <p:cNvPr id="8" name="Google Shape;1333;p20">
            <a:extLst>
              <a:ext uri="{FF2B5EF4-FFF2-40B4-BE49-F238E27FC236}">
                <a16:creationId xmlns:a16="http://schemas.microsoft.com/office/drawing/2014/main" id="{831EBD6B-5DFD-4A3C-806B-E6485803EFB4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8026665" y="4681094"/>
            <a:ext cx="2337193" cy="502005"/>
          </a:xfrm>
        </p:spPr>
        <p:txBody>
          <a:bodyPr anchorCtr="1"/>
          <a:lstStyle>
            <a:lvl1pPr algn="ctr">
              <a:buNone/>
              <a:defRPr sz="24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pic>
        <p:nvPicPr>
          <p:cNvPr id="12" name="Imagen 90">
            <a:extLst>
              <a:ext uri="{FF2B5EF4-FFF2-40B4-BE49-F238E27FC236}">
                <a16:creationId xmlns:a16="http://schemas.microsoft.com/office/drawing/2014/main" id="{167FA5C5-1638-4245-A261-F6A392E0FE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799991">
            <a:off x="145036" y="147231"/>
            <a:ext cx="1990051" cy="3436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Rectángulo 91">
            <a:extLst>
              <a:ext uri="{FF2B5EF4-FFF2-40B4-BE49-F238E27FC236}">
                <a16:creationId xmlns:a16="http://schemas.microsoft.com/office/drawing/2014/main" id="{EF9CDE97-9F10-4F5F-94B7-C9D0AC34BE48}"/>
              </a:ext>
            </a:extLst>
          </p:cNvPr>
          <p:cNvSpPr/>
          <p:nvPr userDrawn="1"/>
        </p:nvSpPr>
        <p:spPr>
          <a:xfrm>
            <a:off x="418209" y="291741"/>
            <a:ext cx="11193927" cy="65097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67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A14B3C8-7AA8-4110-92B1-98A8CFC103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037" y="-128645"/>
            <a:ext cx="2200198" cy="16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284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39C6B85-8FCD-4AF7-81EC-205417A7A3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356652"/>
            <a:ext cx="12192000" cy="768083"/>
          </a:xfrm>
        </p:spPr>
        <p:txBody>
          <a:bodyPr anchor="ctr" anchorCtr="1"/>
          <a:lstStyle>
            <a:lvl1pPr marL="0" indent="0" algn="ctr">
              <a:buNone/>
              <a:defRPr lang="en-US" sz="4800">
                <a:solidFill>
                  <a:srgbClr val="FFFFFF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700222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5;p9">
            <a:extLst>
              <a:ext uri="{FF2B5EF4-FFF2-40B4-BE49-F238E27FC236}">
                <a16:creationId xmlns:a16="http://schemas.microsoft.com/office/drawing/2014/main" id="{400C9C8F-94D8-4AC1-81FA-9E7D7F11BD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964" y="888431"/>
            <a:ext cx="4814401" cy="1605199"/>
          </a:xfrm>
        </p:spPr>
        <p:txBody>
          <a:bodyPr anchor="ctr" anchorCtr="0"/>
          <a:lstStyle>
            <a:lvl1pPr algn="l">
              <a:defRPr sz="5600"/>
            </a:lvl1pPr>
          </a:lstStyle>
          <a:p>
            <a:pPr lvl="0"/>
            <a:endParaRPr lang="es-PE"/>
          </a:p>
        </p:txBody>
      </p:sp>
      <p:sp>
        <p:nvSpPr>
          <p:cNvPr id="3" name="Google Shape;446;p9">
            <a:extLst>
              <a:ext uri="{FF2B5EF4-FFF2-40B4-BE49-F238E27FC236}">
                <a16:creationId xmlns:a16="http://schemas.microsoft.com/office/drawing/2014/main" id="{8E930A0E-12E3-4DEE-ACD8-4DD024166C4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0964" y="2493630"/>
            <a:ext cx="3802793" cy="2727996"/>
          </a:xfrm>
        </p:spPr>
        <p:txBody>
          <a:bodyPr anchor="ctr"/>
          <a:lstStyle>
            <a:lvl1pPr>
              <a:buSzPts val="1400"/>
              <a:defRPr sz="1867"/>
            </a:lvl1pPr>
          </a:lstStyle>
          <a:p>
            <a:pPr lvl="0"/>
            <a:endParaRPr lang="es-PE"/>
          </a:p>
        </p:txBody>
      </p:sp>
      <p:grpSp>
        <p:nvGrpSpPr>
          <p:cNvPr id="4" name="Grupo 42">
            <a:extLst>
              <a:ext uri="{FF2B5EF4-FFF2-40B4-BE49-F238E27FC236}">
                <a16:creationId xmlns:a16="http://schemas.microsoft.com/office/drawing/2014/main" id="{DDDB0C85-F9E6-4AA0-B17E-4DC611E5CF4A}"/>
              </a:ext>
            </a:extLst>
          </p:cNvPr>
          <p:cNvGrpSpPr/>
          <p:nvPr/>
        </p:nvGrpSpPr>
        <p:grpSpPr>
          <a:xfrm>
            <a:off x="-71714" y="6001896"/>
            <a:ext cx="12369331" cy="895001"/>
            <a:chOff x="-53785" y="4490179"/>
            <a:chExt cx="9276998" cy="671251"/>
          </a:xfrm>
          <a:solidFill>
            <a:srgbClr val="0070C0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675B320-EA04-4291-A042-8704E626474B}"/>
                </a:ext>
              </a:extLst>
            </p:cNvPr>
            <p:cNvSpPr/>
            <p:nvPr/>
          </p:nvSpPr>
          <p:spPr>
            <a:xfrm>
              <a:off x="3529" y="4572036"/>
              <a:ext cx="9219684" cy="58939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40"/>
                <a:gd name="f8" fmla="val 65"/>
                <a:gd name="f9" fmla="val 108"/>
                <a:gd name="f10" fmla="val 2"/>
                <a:gd name="f11" fmla="val 125"/>
                <a:gd name="f12" fmla="val 1"/>
                <a:gd name="f13" fmla="val 143"/>
                <a:gd name="f14" fmla="val 161"/>
                <a:gd name="f15" fmla="val 194"/>
                <a:gd name="f16" fmla="val 226"/>
                <a:gd name="f17" fmla="val 4"/>
                <a:gd name="f18" fmla="val 259"/>
                <a:gd name="f19" fmla="val 9"/>
                <a:gd name="f20" fmla="val 272"/>
                <a:gd name="f21" fmla="val 11"/>
                <a:gd name="f22" fmla="val 286"/>
                <a:gd name="f23" fmla="val 12"/>
                <a:gd name="f24" fmla="val 299"/>
                <a:gd name="f25" fmla="val 14"/>
                <a:gd name="f26" fmla="val 330"/>
                <a:gd name="f27" fmla="val 19"/>
                <a:gd name="f28" fmla="val 361"/>
                <a:gd name="f29" fmla="val 23"/>
                <a:gd name="f30" fmla="val 392"/>
                <a:gd name="f31" fmla="val 26"/>
                <a:gd name="f32" fmla="val 436"/>
                <a:gd name="f33" fmla="val 30"/>
                <a:gd name="f34" fmla="val 480"/>
                <a:gd name="f35" fmla="val 31"/>
                <a:gd name="f36" fmla="val 525"/>
                <a:gd name="f37" fmla="val 29"/>
                <a:gd name="f38" fmla="val 560"/>
                <a:gd name="f39" fmla="val 28"/>
                <a:gd name="f40" fmla="val 596"/>
                <a:gd name="f41" fmla="val 24"/>
                <a:gd name="f42" fmla="val 631"/>
                <a:gd name="f43" fmla="val 18"/>
                <a:gd name="f44" fmla="val 633"/>
                <a:gd name="f45" fmla="val 637"/>
                <a:gd name="f46" fmla="val 15"/>
                <a:gd name="f47" fmla="val 636"/>
                <a:gd name="f48" fmla="val 617"/>
                <a:gd name="f49" fmla="val 34"/>
                <a:gd name="f50" fmla="val 601"/>
                <a:gd name="f51" fmla="val 39"/>
                <a:gd name="f52" fmla="val 584"/>
                <a:gd name="f53" fmla="val 44"/>
                <a:gd name="f54" fmla="val 554"/>
                <a:gd name="f55" fmla="val 53"/>
                <a:gd name="f56" fmla="val 523"/>
                <a:gd name="f57" fmla="val 58"/>
                <a:gd name="f58" fmla="val 492"/>
                <a:gd name="f59" fmla="val 63"/>
                <a:gd name="f60" fmla="val 490"/>
                <a:gd name="f61" fmla="val 487"/>
                <a:gd name="f62" fmla="val 485"/>
                <a:gd name="f63" fmla="val 464"/>
                <a:gd name="f64" fmla="val 444"/>
                <a:gd name="f65" fmla="val 423"/>
                <a:gd name="f66" fmla="val 64"/>
                <a:gd name="f67" fmla="val 401"/>
                <a:gd name="f68" fmla="val 381"/>
                <a:gd name="f69" fmla="val 59"/>
                <a:gd name="f70" fmla="val 54"/>
                <a:gd name="f71" fmla="val 322"/>
                <a:gd name="f72" fmla="val 45"/>
                <a:gd name="f73" fmla="val 284"/>
                <a:gd name="f74" fmla="val 245"/>
                <a:gd name="f75" fmla="val 27"/>
                <a:gd name="f76" fmla="val 227"/>
                <a:gd name="f77" fmla="val 209"/>
                <a:gd name="f78" fmla="val 22"/>
                <a:gd name="f79" fmla="val 190"/>
                <a:gd name="f80" fmla="val 21"/>
                <a:gd name="f81" fmla="val 177"/>
                <a:gd name="f82" fmla="val 165"/>
                <a:gd name="f83" fmla="val 20"/>
                <a:gd name="f84" fmla="val 152"/>
                <a:gd name="f85" fmla="val 123"/>
                <a:gd name="f86" fmla="val 95"/>
                <a:gd name="f87" fmla="val 66"/>
                <a:gd name="f88" fmla="val 47"/>
                <a:gd name="f89" fmla="val 42"/>
                <a:gd name="f90" fmla="val 38"/>
                <a:gd name="f91" fmla="val 33"/>
                <a:gd name="f92" fmla="val 3"/>
                <a:gd name="f93" fmla="val 17"/>
                <a:gd name="f94" fmla="val 7"/>
                <a:gd name="f95" fmla="val 77"/>
                <a:gd name="f96" fmla="val 5"/>
                <a:gd name="f97" fmla="val 88"/>
                <a:gd name="f98" fmla="val 100"/>
                <a:gd name="f99" fmla="val 103"/>
                <a:gd name="f100" fmla="val 105"/>
                <a:gd name="f101" fmla="+- 0 0 -90"/>
                <a:gd name="f102" fmla="*/ f4 1 640"/>
                <a:gd name="f103" fmla="*/ f5 1 65"/>
                <a:gd name="f104" fmla="val f6"/>
                <a:gd name="f105" fmla="val f7"/>
                <a:gd name="f106" fmla="val f8"/>
                <a:gd name="f107" fmla="*/ f101 f0 1"/>
                <a:gd name="f108" fmla="+- f106 0 f104"/>
                <a:gd name="f109" fmla="+- f105 0 f104"/>
                <a:gd name="f110" fmla="*/ f107 1 f3"/>
                <a:gd name="f111" fmla="*/ f109 1 640"/>
                <a:gd name="f112" fmla="*/ f108 1 65"/>
                <a:gd name="f113" fmla="*/ 108 f109 1"/>
                <a:gd name="f114" fmla="*/ 2 f108 1"/>
                <a:gd name="f115" fmla="*/ 161 f109 1"/>
                <a:gd name="f116" fmla="*/ 1 f108 1"/>
                <a:gd name="f117" fmla="*/ 259 f109 1"/>
                <a:gd name="f118" fmla="*/ 9 f108 1"/>
                <a:gd name="f119" fmla="*/ 299 f109 1"/>
                <a:gd name="f120" fmla="*/ 14 f108 1"/>
                <a:gd name="f121" fmla="*/ 392 f109 1"/>
                <a:gd name="f122" fmla="*/ 26 f108 1"/>
                <a:gd name="f123" fmla="*/ 525 f109 1"/>
                <a:gd name="f124" fmla="*/ 29 f108 1"/>
                <a:gd name="f125" fmla="*/ 631 f109 1"/>
                <a:gd name="f126" fmla="*/ 18 f108 1"/>
                <a:gd name="f127" fmla="*/ 636 f109 1"/>
                <a:gd name="f128" fmla="*/ 19 f108 1"/>
                <a:gd name="f129" fmla="*/ 633 f109 1"/>
                <a:gd name="f130" fmla="*/ 30 f108 1"/>
                <a:gd name="f131" fmla="*/ 584 f109 1"/>
                <a:gd name="f132" fmla="*/ 44 f108 1"/>
                <a:gd name="f133" fmla="*/ 492 f109 1"/>
                <a:gd name="f134" fmla="*/ 63 f108 1"/>
                <a:gd name="f135" fmla="*/ 485 f109 1"/>
                <a:gd name="f136" fmla="*/ 423 f109 1"/>
                <a:gd name="f137" fmla="*/ 64 f108 1"/>
                <a:gd name="f138" fmla="*/ 360 f109 1"/>
                <a:gd name="f139" fmla="*/ 54 f108 1"/>
                <a:gd name="f140" fmla="*/ 245 f109 1"/>
                <a:gd name="f141" fmla="*/ 27 f108 1"/>
                <a:gd name="f142" fmla="*/ 190 f109 1"/>
                <a:gd name="f143" fmla="*/ 21 f108 1"/>
                <a:gd name="f144" fmla="*/ 152 f109 1"/>
                <a:gd name="f145" fmla="*/ 66 f109 1"/>
                <a:gd name="f146" fmla="*/ 31 f108 1"/>
                <a:gd name="f147" fmla="*/ 0 f109 1"/>
                <a:gd name="f148" fmla="*/ 47 f108 1"/>
                <a:gd name="f149" fmla="*/ 33 f108 1"/>
                <a:gd name="f150" fmla="*/ 3 f109 1"/>
                <a:gd name="f151" fmla="*/ 7 f108 1"/>
                <a:gd name="f152" fmla="*/ 100 f109 1"/>
                <a:gd name="f153" fmla="*/ 3 f108 1"/>
                <a:gd name="f154" fmla="+- f110 0 f1"/>
                <a:gd name="f155" fmla="*/ f113 1 640"/>
                <a:gd name="f156" fmla="*/ f114 1 65"/>
                <a:gd name="f157" fmla="*/ f115 1 640"/>
                <a:gd name="f158" fmla="*/ f116 1 65"/>
                <a:gd name="f159" fmla="*/ f117 1 640"/>
                <a:gd name="f160" fmla="*/ f118 1 65"/>
                <a:gd name="f161" fmla="*/ f119 1 640"/>
                <a:gd name="f162" fmla="*/ f120 1 65"/>
                <a:gd name="f163" fmla="*/ f121 1 640"/>
                <a:gd name="f164" fmla="*/ f122 1 65"/>
                <a:gd name="f165" fmla="*/ f123 1 640"/>
                <a:gd name="f166" fmla="*/ f124 1 65"/>
                <a:gd name="f167" fmla="*/ f125 1 640"/>
                <a:gd name="f168" fmla="*/ f126 1 65"/>
                <a:gd name="f169" fmla="*/ f127 1 640"/>
                <a:gd name="f170" fmla="*/ f128 1 65"/>
                <a:gd name="f171" fmla="*/ f129 1 640"/>
                <a:gd name="f172" fmla="*/ f130 1 65"/>
                <a:gd name="f173" fmla="*/ f131 1 640"/>
                <a:gd name="f174" fmla="*/ f132 1 65"/>
                <a:gd name="f175" fmla="*/ f133 1 640"/>
                <a:gd name="f176" fmla="*/ f134 1 65"/>
                <a:gd name="f177" fmla="*/ f135 1 640"/>
                <a:gd name="f178" fmla="*/ f136 1 640"/>
                <a:gd name="f179" fmla="*/ f137 1 65"/>
                <a:gd name="f180" fmla="*/ f138 1 640"/>
                <a:gd name="f181" fmla="*/ f139 1 65"/>
                <a:gd name="f182" fmla="*/ f140 1 640"/>
                <a:gd name="f183" fmla="*/ f141 1 65"/>
                <a:gd name="f184" fmla="*/ f142 1 640"/>
                <a:gd name="f185" fmla="*/ f143 1 65"/>
                <a:gd name="f186" fmla="*/ f144 1 640"/>
                <a:gd name="f187" fmla="*/ f145 1 640"/>
                <a:gd name="f188" fmla="*/ f146 1 65"/>
                <a:gd name="f189" fmla="*/ f147 1 640"/>
                <a:gd name="f190" fmla="*/ f148 1 65"/>
                <a:gd name="f191" fmla="*/ f149 1 65"/>
                <a:gd name="f192" fmla="*/ f150 1 640"/>
                <a:gd name="f193" fmla="*/ f151 1 65"/>
                <a:gd name="f194" fmla="*/ f152 1 640"/>
                <a:gd name="f195" fmla="*/ f153 1 65"/>
                <a:gd name="f196" fmla="*/ 0 1 f111"/>
                <a:gd name="f197" fmla="*/ f105 1 f111"/>
                <a:gd name="f198" fmla="*/ 0 1 f112"/>
                <a:gd name="f199" fmla="*/ f106 1 f112"/>
                <a:gd name="f200" fmla="*/ f155 1 f111"/>
                <a:gd name="f201" fmla="*/ f156 1 f112"/>
                <a:gd name="f202" fmla="*/ f157 1 f111"/>
                <a:gd name="f203" fmla="*/ f158 1 f112"/>
                <a:gd name="f204" fmla="*/ f159 1 f111"/>
                <a:gd name="f205" fmla="*/ f160 1 f112"/>
                <a:gd name="f206" fmla="*/ f161 1 f111"/>
                <a:gd name="f207" fmla="*/ f162 1 f112"/>
                <a:gd name="f208" fmla="*/ f163 1 f111"/>
                <a:gd name="f209" fmla="*/ f164 1 f112"/>
                <a:gd name="f210" fmla="*/ f165 1 f111"/>
                <a:gd name="f211" fmla="*/ f166 1 f112"/>
                <a:gd name="f212" fmla="*/ f167 1 f111"/>
                <a:gd name="f213" fmla="*/ f168 1 f112"/>
                <a:gd name="f214" fmla="*/ f169 1 f111"/>
                <a:gd name="f215" fmla="*/ f170 1 f112"/>
                <a:gd name="f216" fmla="*/ f171 1 f111"/>
                <a:gd name="f217" fmla="*/ f172 1 f112"/>
                <a:gd name="f218" fmla="*/ f173 1 f111"/>
                <a:gd name="f219" fmla="*/ f174 1 f112"/>
                <a:gd name="f220" fmla="*/ f175 1 f111"/>
                <a:gd name="f221" fmla="*/ f176 1 f112"/>
                <a:gd name="f222" fmla="*/ f177 1 f111"/>
                <a:gd name="f223" fmla="*/ f178 1 f111"/>
                <a:gd name="f224" fmla="*/ f179 1 f112"/>
                <a:gd name="f225" fmla="*/ f180 1 f111"/>
                <a:gd name="f226" fmla="*/ f181 1 f112"/>
                <a:gd name="f227" fmla="*/ f182 1 f111"/>
                <a:gd name="f228" fmla="*/ f183 1 f112"/>
                <a:gd name="f229" fmla="*/ f184 1 f111"/>
                <a:gd name="f230" fmla="*/ f185 1 f112"/>
                <a:gd name="f231" fmla="*/ f186 1 f111"/>
                <a:gd name="f232" fmla="*/ f187 1 f111"/>
                <a:gd name="f233" fmla="*/ f188 1 f112"/>
                <a:gd name="f234" fmla="*/ f189 1 f111"/>
                <a:gd name="f235" fmla="*/ f190 1 f112"/>
                <a:gd name="f236" fmla="*/ f191 1 f112"/>
                <a:gd name="f237" fmla="*/ f192 1 f111"/>
                <a:gd name="f238" fmla="*/ f193 1 f112"/>
                <a:gd name="f239" fmla="*/ f194 1 f111"/>
                <a:gd name="f240" fmla="*/ f195 1 f112"/>
                <a:gd name="f241" fmla="*/ f196 f102 1"/>
                <a:gd name="f242" fmla="*/ f197 f102 1"/>
                <a:gd name="f243" fmla="*/ f199 f103 1"/>
                <a:gd name="f244" fmla="*/ f198 f103 1"/>
                <a:gd name="f245" fmla="*/ f200 f102 1"/>
                <a:gd name="f246" fmla="*/ f201 f103 1"/>
                <a:gd name="f247" fmla="*/ f202 f102 1"/>
                <a:gd name="f248" fmla="*/ f203 f103 1"/>
                <a:gd name="f249" fmla="*/ f204 f102 1"/>
                <a:gd name="f250" fmla="*/ f205 f103 1"/>
                <a:gd name="f251" fmla="*/ f206 f102 1"/>
                <a:gd name="f252" fmla="*/ f207 f103 1"/>
                <a:gd name="f253" fmla="*/ f208 f102 1"/>
                <a:gd name="f254" fmla="*/ f209 f103 1"/>
                <a:gd name="f255" fmla="*/ f210 f102 1"/>
                <a:gd name="f256" fmla="*/ f211 f103 1"/>
                <a:gd name="f257" fmla="*/ f212 f102 1"/>
                <a:gd name="f258" fmla="*/ f213 f103 1"/>
                <a:gd name="f259" fmla="*/ f214 f102 1"/>
                <a:gd name="f260" fmla="*/ f215 f103 1"/>
                <a:gd name="f261" fmla="*/ f216 f102 1"/>
                <a:gd name="f262" fmla="*/ f217 f103 1"/>
                <a:gd name="f263" fmla="*/ f218 f102 1"/>
                <a:gd name="f264" fmla="*/ f219 f103 1"/>
                <a:gd name="f265" fmla="*/ f220 f102 1"/>
                <a:gd name="f266" fmla="*/ f221 f103 1"/>
                <a:gd name="f267" fmla="*/ f222 f102 1"/>
                <a:gd name="f268" fmla="*/ f223 f102 1"/>
                <a:gd name="f269" fmla="*/ f224 f103 1"/>
                <a:gd name="f270" fmla="*/ f225 f102 1"/>
                <a:gd name="f271" fmla="*/ f226 f103 1"/>
                <a:gd name="f272" fmla="*/ f227 f102 1"/>
                <a:gd name="f273" fmla="*/ f228 f103 1"/>
                <a:gd name="f274" fmla="*/ f229 f102 1"/>
                <a:gd name="f275" fmla="*/ f230 f103 1"/>
                <a:gd name="f276" fmla="*/ f231 f102 1"/>
                <a:gd name="f277" fmla="*/ f232 f102 1"/>
                <a:gd name="f278" fmla="*/ f233 f103 1"/>
                <a:gd name="f279" fmla="*/ f234 f102 1"/>
                <a:gd name="f280" fmla="*/ f235 f103 1"/>
                <a:gd name="f281" fmla="*/ f236 f103 1"/>
                <a:gd name="f282" fmla="*/ f237 f102 1"/>
                <a:gd name="f283" fmla="*/ f238 f103 1"/>
                <a:gd name="f284" fmla="*/ f239 f102 1"/>
                <a:gd name="f285" fmla="*/ f240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4">
                  <a:pos x="f245" y="f246"/>
                </a:cxn>
                <a:cxn ang="f154">
                  <a:pos x="f247" y="f248"/>
                </a:cxn>
                <a:cxn ang="f154">
                  <a:pos x="f249" y="f250"/>
                </a:cxn>
                <a:cxn ang="f154">
                  <a:pos x="f251" y="f252"/>
                </a:cxn>
                <a:cxn ang="f154">
                  <a:pos x="f253" y="f254"/>
                </a:cxn>
                <a:cxn ang="f154">
                  <a:pos x="f255" y="f256"/>
                </a:cxn>
                <a:cxn ang="f154">
                  <a:pos x="f257" y="f258"/>
                </a:cxn>
                <a:cxn ang="f154">
                  <a:pos x="f259" y="f260"/>
                </a:cxn>
                <a:cxn ang="f154">
                  <a:pos x="f261" y="f262"/>
                </a:cxn>
                <a:cxn ang="f154">
                  <a:pos x="f263" y="f264"/>
                </a:cxn>
                <a:cxn ang="f154">
                  <a:pos x="f265" y="f266"/>
                </a:cxn>
                <a:cxn ang="f154">
                  <a:pos x="f267" y="f266"/>
                </a:cxn>
                <a:cxn ang="f154">
                  <a:pos x="f268" y="f269"/>
                </a:cxn>
                <a:cxn ang="f154">
                  <a:pos x="f270" y="f271"/>
                </a:cxn>
                <a:cxn ang="f154">
                  <a:pos x="f272" y="f273"/>
                </a:cxn>
                <a:cxn ang="f154">
                  <a:pos x="f274" y="f275"/>
                </a:cxn>
                <a:cxn ang="f154">
                  <a:pos x="f276" y="f275"/>
                </a:cxn>
                <a:cxn ang="f154">
                  <a:pos x="f277" y="f278"/>
                </a:cxn>
                <a:cxn ang="f154">
                  <a:pos x="f279" y="f280"/>
                </a:cxn>
                <a:cxn ang="f154">
                  <a:pos x="f279" y="f281"/>
                </a:cxn>
                <a:cxn ang="f154">
                  <a:pos x="f282" y="f256"/>
                </a:cxn>
                <a:cxn ang="f154">
                  <a:pos x="f277" y="f283"/>
                </a:cxn>
                <a:cxn ang="f154">
                  <a:pos x="f284" y="f285"/>
                </a:cxn>
                <a:cxn ang="f154">
                  <a:pos x="f245" y="f246"/>
                </a:cxn>
              </a:cxnLst>
              <a:rect l="f241" t="f244" r="f242" b="f243"/>
              <a:pathLst>
                <a:path w="640" h="65">
                  <a:moveTo>
                    <a:pt x="f9" y="f10"/>
                  </a:moveTo>
                  <a:cubicBezTo>
                    <a:pt x="f11" y="f12"/>
                    <a:pt x="f13" y="f6"/>
                    <a:pt x="f14" y="f12"/>
                  </a:cubicBezTo>
                  <a:cubicBezTo>
                    <a:pt x="f15" y="f10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3"/>
                    <a:pt x="f45" y="f46"/>
                    <a:pt x="f47" y="f27"/>
                  </a:cubicBezTo>
                  <a:cubicBezTo>
                    <a:pt x="f47" y="f29"/>
                    <a:pt x="f7" y="f39"/>
                    <a:pt x="f44" y="f33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59"/>
                    <a:pt x="f61" y="f59"/>
                    <a:pt x="f62" y="f59"/>
                  </a:cubicBezTo>
                  <a:cubicBezTo>
                    <a:pt x="f63" y="f59"/>
                    <a:pt x="f64" y="f59"/>
                    <a:pt x="f65" y="f66"/>
                  </a:cubicBezTo>
                  <a:cubicBezTo>
                    <a:pt x="f67" y="f8"/>
                    <a:pt x="f68" y="f69"/>
                    <a:pt x="f2" y="f70"/>
                  </a:cubicBezTo>
                  <a:cubicBezTo>
                    <a:pt x="f71" y="f72"/>
                    <a:pt x="f73" y="f49"/>
                    <a:pt x="f74" y="f75"/>
                  </a:cubicBezTo>
                  <a:cubicBezTo>
                    <a:pt x="f76" y="f41"/>
                    <a:pt x="f77" y="f78"/>
                    <a:pt x="f79" y="f80"/>
                  </a:cubicBezTo>
                  <a:cubicBezTo>
                    <a:pt x="f81" y="f80"/>
                    <a:pt x="f82" y="f83"/>
                    <a:pt x="f84" y="f80"/>
                  </a:cubicBezTo>
                  <a:cubicBezTo>
                    <a:pt x="f85" y="f78"/>
                    <a:pt x="f86" y="f31"/>
                    <a:pt x="f87" y="f35"/>
                  </a:cubicBezTo>
                  <a:cubicBezTo>
                    <a:pt x="f53" y="f49"/>
                    <a:pt x="f78" y="f51"/>
                    <a:pt x="f6" y="f88"/>
                  </a:cubicBezTo>
                  <a:cubicBezTo>
                    <a:pt x="f6" y="f89"/>
                    <a:pt x="f6" y="f90"/>
                    <a:pt x="f6" y="f91"/>
                  </a:cubicBezTo>
                  <a:cubicBezTo>
                    <a:pt x="f6" y="f35"/>
                    <a:pt x="f10" y="f33"/>
                    <a:pt x="f92" y="f37"/>
                  </a:cubicBezTo>
                  <a:cubicBezTo>
                    <a:pt x="f78" y="f93"/>
                    <a:pt x="f53" y="f21"/>
                    <a:pt x="f87" y="f94"/>
                  </a:cubicBezTo>
                  <a:cubicBezTo>
                    <a:pt x="f95" y="f96"/>
                    <a:pt x="f97" y="f92"/>
                    <a:pt x="f98" y="f92"/>
                  </a:cubicBezTo>
                  <a:cubicBezTo>
                    <a:pt x="f99" y="f10"/>
                    <a:pt x="f100" y="f92"/>
                    <a:pt x="f9" y="f1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299AF71-C093-4C5E-BA9D-CCFC93B1DA5D}"/>
                </a:ext>
              </a:extLst>
            </p:cNvPr>
            <p:cNvSpPr/>
            <p:nvPr/>
          </p:nvSpPr>
          <p:spPr>
            <a:xfrm>
              <a:off x="-9957" y="4816592"/>
              <a:ext cx="5242858" cy="3264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4"/>
                <a:gd name="f7" fmla="val 36"/>
                <a:gd name="f8" fmla="val 355"/>
                <a:gd name="f9" fmla="val 345"/>
                <a:gd name="f10" fmla="val 336"/>
                <a:gd name="f11" fmla="val 226"/>
                <a:gd name="f12" fmla="val 116"/>
                <a:gd name="f13" fmla="val 6"/>
                <a:gd name="f14" fmla="val 2"/>
                <a:gd name="f15" fmla="val 31"/>
                <a:gd name="f16" fmla="val 1"/>
                <a:gd name="f17" fmla="val 28"/>
                <a:gd name="f18" fmla="val 4"/>
                <a:gd name="f19" fmla="val 27"/>
                <a:gd name="f20" fmla="val 13"/>
                <a:gd name="f21" fmla="val 24"/>
                <a:gd name="f22" fmla="val 23"/>
                <a:gd name="f23" fmla="val 22"/>
                <a:gd name="f24" fmla="val 33"/>
                <a:gd name="f25" fmla="val 19"/>
                <a:gd name="f26" fmla="val 48"/>
                <a:gd name="f27" fmla="val 15"/>
                <a:gd name="f28" fmla="val 63"/>
                <a:gd name="f29" fmla="val 78"/>
                <a:gd name="f30" fmla="val 10"/>
                <a:gd name="f31" fmla="val 115"/>
                <a:gd name="f32" fmla="val 153"/>
                <a:gd name="f33" fmla="val 191"/>
                <a:gd name="f34" fmla="val 3"/>
                <a:gd name="f35" fmla="val 205"/>
                <a:gd name="f36" fmla="val 219"/>
                <a:gd name="f37" fmla="val 5"/>
                <a:gd name="f38" fmla="val 233"/>
                <a:gd name="f39" fmla="val 7"/>
                <a:gd name="f40" fmla="val 267"/>
                <a:gd name="f41" fmla="val 12"/>
                <a:gd name="f42" fmla="val 300"/>
                <a:gd name="f43" fmla="val 20"/>
                <a:gd name="f44" fmla="val 333"/>
                <a:gd name="f45" fmla="val 343"/>
                <a:gd name="f46" fmla="val 354"/>
                <a:gd name="f47" fmla="+- 0 0 -90"/>
                <a:gd name="f48" fmla="*/ f3 1 364"/>
                <a:gd name="f49" fmla="*/ f4 1 36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364"/>
                <a:gd name="f58" fmla="*/ f54 1 36"/>
                <a:gd name="f59" fmla="*/ 364 f55 1"/>
                <a:gd name="f60" fmla="*/ 36 f54 1"/>
                <a:gd name="f61" fmla="*/ 336 f55 1"/>
                <a:gd name="f62" fmla="*/ 6 f55 1"/>
                <a:gd name="f63" fmla="*/ 0 f55 1"/>
                <a:gd name="f64" fmla="*/ 31 f54 1"/>
                <a:gd name="f65" fmla="*/ 4 f55 1"/>
                <a:gd name="f66" fmla="*/ 27 f54 1"/>
                <a:gd name="f67" fmla="*/ 33 f55 1"/>
                <a:gd name="f68" fmla="*/ 19 f54 1"/>
                <a:gd name="f69" fmla="*/ 78 f55 1"/>
                <a:gd name="f70" fmla="*/ 10 f54 1"/>
                <a:gd name="f71" fmla="*/ 191 f55 1"/>
                <a:gd name="f72" fmla="*/ 3 f54 1"/>
                <a:gd name="f73" fmla="*/ 233 f55 1"/>
                <a:gd name="f74" fmla="*/ 7 f54 1"/>
                <a:gd name="f75" fmla="*/ 333 f55 1"/>
                <a:gd name="f76" fmla="*/ 28 f54 1"/>
                <a:gd name="f77" fmla="+- f56 0 f1"/>
                <a:gd name="f78" fmla="*/ f59 1 364"/>
                <a:gd name="f79" fmla="*/ f60 1 36"/>
                <a:gd name="f80" fmla="*/ f61 1 364"/>
                <a:gd name="f81" fmla="*/ f62 1 364"/>
                <a:gd name="f82" fmla="*/ f63 1 364"/>
                <a:gd name="f83" fmla="*/ f64 1 36"/>
                <a:gd name="f84" fmla="*/ f65 1 364"/>
                <a:gd name="f85" fmla="*/ f66 1 36"/>
                <a:gd name="f86" fmla="*/ f67 1 364"/>
                <a:gd name="f87" fmla="*/ f68 1 36"/>
                <a:gd name="f88" fmla="*/ f69 1 364"/>
                <a:gd name="f89" fmla="*/ f70 1 36"/>
                <a:gd name="f90" fmla="*/ f71 1 364"/>
                <a:gd name="f91" fmla="*/ f72 1 36"/>
                <a:gd name="f92" fmla="*/ f73 1 364"/>
                <a:gd name="f93" fmla="*/ f74 1 36"/>
                <a:gd name="f94" fmla="*/ f75 1 364"/>
                <a:gd name="f95" fmla="*/ f76 1 36"/>
                <a:gd name="f96" fmla="*/ 0 1 f57"/>
                <a:gd name="f97" fmla="*/ f51 1 f57"/>
                <a:gd name="f98" fmla="*/ 0 1 f58"/>
                <a:gd name="f99" fmla="*/ f52 1 f58"/>
                <a:gd name="f100" fmla="*/ f78 1 f57"/>
                <a:gd name="f101" fmla="*/ f79 1 f58"/>
                <a:gd name="f102" fmla="*/ f80 1 f57"/>
                <a:gd name="f103" fmla="*/ f81 1 f57"/>
                <a:gd name="f104" fmla="*/ f82 1 f57"/>
                <a:gd name="f105" fmla="*/ f83 1 f58"/>
                <a:gd name="f106" fmla="*/ f84 1 f57"/>
                <a:gd name="f107" fmla="*/ f85 1 f58"/>
                <a:gd name="f108" fmla="*/ f86 1 f57"/>
                <a:gd name="f109" fmla="*/ f87 1 f58"/>
                <a:gd name="f110" fmla="*/ f88 1 f57"/>
                <a:gd name="f111" fmla="*/ f89 1 f58"/>
                <a:gd name="f112" fmla="*/ f90 1 f57"/>
                <a:gd name="f113" fmla="*/ f91 1 f58"/>
                <a:gd name="f114" fmla="*/ f92 1 f57"/>
                <a:gd name="f115" fmla="*/ f93 1 f58"/>
                <a:gd name="f116" fmla="*/ f94 1 f57"/>
                <a:gd name="f117" fmla="*/ f95 1 f58"/>
                <a:gd name="f118" fmla="*/ f96 f48 1"/>
                <a:gd name="f119" fmla="*/ f97 f48 1"/>
                <a:gd name="f120" fmla="*/ f99 f49 1"/>
                <a:gd name="f121" fmla="*/ f98 f49 1"/>
                <a:gd name="f122" fmla="*/ f100 f48 1"/>
                <a:gd name="f123" fmla="*/ f101 f49 1"/>
                <a:gd name="f124" fmla="*/ f102 f48 1"/>
                <a:gd name="f125" fmla="*/ f103 f48 1"/>
                <a:gd name="f126" fmla="*/ f104 f48 1"/>
                <a:gd name="f127" fmla="*/ f105 f49 1"/>
                <a:gd name="f128" fmla="*/ f106 f48 1"/>
                <a:gd name="f129" fmla="*/ f107 f49 1"/>
                <a:gd name="f130" fmla="*/ f108 f48 1"/>
                <a:gd name="f131" fmla="*/ f109 f49 1"/>
                <a:gd name="f132" fmla="*/ f110 f48 1"/>
                <a:gd name="f133" fmla="*/ f111 f49 1"/>
                <a:gd name="f134" fmla="*/ f112 f48 1"/>
                <a:gd name="f135" fmla="*/ f113 f49 1"/>
                <a:gd name="f136" fmla="*/ f114 f48 1"/>
                <a:gd name="f137" fmla="*/ f115 f49 1"/>
                <a:gd name="f138" fmla="*/ f116 f48 1"/>
                <a:gd name="f139" fmla="*/ f117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2" y="f123"/>
                </a:cxn>
                <a:cxn ang="f77">
                  <a:pos x="f124" y="f123"/>
                </a:cxn>
                <a:cxn ang="f77">
                  <a:pos x="f125" y="f123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34" y="f135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22" y="f123"/>
                </a:cxn>
              </a:cxnLst>
              <a:rect l="f118" t="f121" r="f119" b="f120"/>
              <a:pathLst>
                <a:path w="364" h="36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7"/>
                    <a:pt x="f5" y="f7"/>
                    <a:pt x="f5" y="f15"/>
                  </a:cubicBezTo>
                  <a:cubicBezTo>
                    <a:pt x="f16" y="f17"/>
                    <a:pt x="f14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0"/>
                    <a:pt x="f29" y="f30"/>
                  </a:cubicBezTo>
                  <a:cubicBezTo>
                    <a:pt x="f31" y="f18"/>
                    <a:pt x="f32" y="f5"/>
                    <a:pt x="f33" y="f34"/>
                  </a:cubicBez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17"/>
                  </a:cubicBezTo>
                  <a:cubicBezTo>
                    <a:pt x="f45" y="f15"/>
                    <a:pt x="f46" y="f24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8810F54-EF65-45F9-9DAF-73DA9FFD310E}"/>
                </a:ext>
              </a:extLst>
            </p:cNvPr>
            <p:cNvSpPr/>
            <p:nvPr/>
          </p:nvSpPr>
          <p:spPr>
            <a:xfrm>
              <a:off x="7797024" y="4907667"/>
              <a:ext cx="1382362" cy="2353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"/>
                <a:gd name="f7" fmla="val 26"/>
                <a:gd name="f8" fmla="val 4"/>
                <a:gd name="f9" fmla="val 25"/>
                <a:gd name="f10" fmla="val 8"/>
                <a:gd name="f11" fmla="val 24"/>
                <a:gd name="f12" fmla="val 13"/>
                <a:gd name="f13" fmla="val 23"/>
                <a:gd name="f14" fmla="val 39"/>
                <a:gd name="f15" fmla="val 17"/>
                <a:gd name="f16" fmla="val 65"/>
                <a:gd name="f17" fmla="val 9"/>
                <a:gd name="f18" fmla="val 90"/>
                <a:gd name="f19" fmla="val 2"/>
                <a:gd name="f20" fmla="val 95"/>
                <a:gd name="f21" fmla="val 1"/>
                <a:gd name="f22" fmla="val 6"/>
                <a:gd name="f23" fmla="val 11"/>
                <a:gd name="f24" fmla="val 92"/>
                <a:gd name="f25" fmla="val 62"/>
                <a:gd name="f26" fmla="val 31"/>
                <a:gd name="f27" fmla="+- 0 0 -90"/>
                <a:gd name="f28" fmla="*/ f3 1 96"/>
                <a:gd name="f29" fmla="*/ f4 1 26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96"/>
                <a:gd name="f38" fmla="*/ f34 1 26"/>
                <a:gd name="f39" fmla="*/ 0 f35 1"/>
                <a:gd name="f40" fmla="*/ 26 f34 1"/>
                <a:gd name="f41" fmla="*/ 13 f35 1"/>
                <a:gd name="f42" fmla="*/ 23 f34 1"/>
                <a:gd name="f43" fmla="*/ 90 f35 1"/>
                <a:gd name="f44" fmla="*/ 2 f34 1"/>
                <a:gd name="f45" fmla="*/ 96 f35 1"/>
                <a:gd name="f46" fmla="*/ 6 f34 1"/>
                <a:gd name="f47" fmla="*/ 92 f35 1"/>
                <a:gd name="f48" fmla="+- f36 0 f1"/>
                <a:gd name="f49" fmla="*/ f39 1 96"/>
                <a:gd name="f50" fmla="*/ f40 1 26"/>
                <a:gd name="f51" fmla="*/ f41 1 96"/>
                <a:gd name="f52" fmla="*/ f42 1 26"/>
                <a:gd name="f53" fmla="*/ f43 1 96"/>
                <a:gd name="f54" fmla="*/ f44 1 26"/>
                <a:gd name="f55" fmla="*/ f45 1 96"/>
                <a:gd name="f56" fmla="*/ f46 1 26"/>
                <a:gd name="f57" fmla="*/ f47 1 96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7"/>
                <a:gd name="f67" fmla="*/ f54 1 f38"/>
                <a:gd name="f68" fmla="*/ f55 1 f37"/>
                <a:gd name="f69" fmla="*/ f56 1 f38"/>
                <a:gd name="f70" fmla="*/ f57 1 f37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8 1"/>
                <a:gd name="f80" fmla="*/ f67 f29 1"/>
                <a:gd name="f81" fmla="*/ f68 f28 1"/>
                <a:gd name="f82" fmla="*/ f69 f29 1"/>
                <a:gd name="f83" fmla="*/ f7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1" y="f78"/>
                </a:cxn>
                <a:cxn ang="f48">
                  <a:pos x="f83" y="f76"/>
                </a:cxn>
                <a:cxn ang="f48">
                  <a:pos x="f75" y="f76"/>
                </a:cxn>
                <a:cxn ang="f48">
                  <a:pos x="f75" y="f76"/>
                </a:cxn>
              </a:cxnLst>
              <a:rect l="f71" t="f74" r="f72" b="f73"/>
              <a:pathLst>
                <a:path w="96" h="26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5"/>
                    <a:pt x="f6" y="f21"/>
                    <a:pt x="f6" y="f22"/>
                  </a:cubicBezTo>
                  <a:cubicBezTo>
                    <a:pt x="f20" y="f23"/>
                    <a:pt x="f6" y="f15"/>
                    <a:pt x="f6" y="f13"/>
                  </a:cubicBezTo>
                  <a:cubicBezTo>
                    <a:pt x="f6" y="f9"/>
                    <a:pt x="f20" y="f7"/>
                    <a:pt x="f24" y="f7"/>
                  </a:cubicBezTo>
                  <a:cubicBezTo>
                    <a:pt x="f25" y="f7"/>
                    <a:pt x="f26" y="f7"/>
                    <a:pt x="f5" y="f7"/>
                  </a:cubicBezTo>
                  <a:cubicBezTo>
                    <a:pt x="f5" y="f7"/>
                    <a:pt x="f5" y="f7"/>
                    <a:pt x="f5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DEFA193-FB78-4784-8305-0E41284DE969}"/>
                </a:ext>
              </a:extLst>
            </p:cNvPr>
            <p:cNvSpPr/>
            <p:nvPr/>
          </p:nvSpPr>
          <p:spPr>
            <a:xfrm>
              <a:off x="-53785" y="4572036"/>
              <a:ext cx="288273" cy="1811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0"/>
                <a:gd name="f8" fmla="val 4"/>
                <a:gd name="f9" fmla="val 19"/>
                <a:gd name="f10" fmla="val 16"/>
                <a:gd name="f11" fmla="val 3"/>
                <a:gd name="f12" fmla="val 15"/>
                <a:gd name="f13" fmla="+- 0 0 -90"/>
                <a:gd name="f14" fmla="*/ f3 1 20"/>
                <a:gd name="f15" fmla="*/ f4 1 20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20"/>
                <a:gd name="f22" fmla="*/ 10 f19 1"/>
                <a:gd name="f23" fmla="*/ 20 f19 1"/>
                <a:gd name="f24" fmla="*/ 0 f19 1"/>
                <a:gd name="f25" fmla="+- f20 0 f1"/>
                <a:gd name="f26" fmla="*/ f22 1 20"/>
                <a:gd name="f27" fmla="*/ f23 1 20"/>
                <a:gd name="f28" fmla="*/ f24 1 20"/>
                <a:gd name="f29" fmla="*/ 0 1 f21"/>
                <a:gd name="f30" fmla="*/ f17 1 f21"/>
                <a:gd name="f31" fmla="*/ f26 1 f21"/>
                <a:gd name="f32" fmla="*/ f27 1 f21"/>
                <a:gd name="f33" fmla="*/ f28 1 f21"/>
                <a:gd name="f34" fmla="*/ f29 f14 1"/>
                <a:gd name="f35" fmla="*/ f30 f14 1"/>
                <a:gd name="f36" fmla="*/ f30 f15 1"/>
                <a:gd name="f37" fmla="*/ f29 f15 1"/>
                <a:gd name="f38" fmla="*/ f31 f14 1"/>
                <a:gd name="f39" fmla="*/ f32 f15 1"/>
                <a:gd name="f40" fmla="*/ f33 f14 1"/>
                <a:gd name="f41" fmla="*/ f31 f15 1"/>
                <a:gd name="f42" fmla="*/ f33 f15 1"/>
                <a:gd name="f43" fmla="*/ f3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8" y="f39"/>
                </a:cxn>
                <a:cxn ang="f25">
                  <a:pos x="f40" y="f41"/>
                </a:cxn>
                <a:cxn ang="f25">
                  <a:pos x="f38" y="f42"/>
                </a:cxn>
                <a:cxn ang="f25">
                  <a:pos x="f43" y="f41"/>
                </a:cxn>
                <a:cxn ang="f25">
                  <a:pos x="f38" y="f39"/>
                </a:cxn>
              </a:cxnLst>
              <a:rect l="f34" t="f37" r="f35" b="f36"/>
              <a:pathLst>
                <a:path w="20" h="20">
                  <a:moveTo>
                    <a:pt x="f7" y="f6"/>
                  </a:moveTo>
                  <a:cubicBezTo>
                    <a:pt x="f8" y="f9"/>
                    <a:pt x="f5" y="f10"/>
                    <a:pt x="f5" y="f7"/>
                  </a:cubicBezTo>
                  <a:cubicBezTo>
                    <a:pt x="f5" y="f11"/>
                    <a:pt x="f8" y="f5"/>
                    <a:pt x="f7" y="f5"/>
                  </a:cubicBezTo>
                  <a:cubicBezTo>
                    <a:pt x="f10" y="f5"/>
                    <a:pt x="f6" y="f8"/>
                    <a:pt x="f6" y="f7"/>
                  </a:cubicBezTo>
                  <a:cubicBezTo>
                    <a:pt x="f6" y="f12"/>
                    <a:pt x="f10" y="f6"/>
                    <a:pt x="f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49A4ACA4-4FDC-41B8-9B0C-1635F644659A}"/>
                </a:ext>
              </a:extLst>
            </p:cNvPr>
            <p:cNvSpPr/>
            <p:nvPr/>
          </p:nvSpPr>
          <p:spPr>
            <a:xfrm>
              <a:off x="291803" y="4527011"/>
              <a:ext cx="158465" cy="10846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5236050-4B42-4470-896C-E12E515451A2}"/>
                </a:ext>
              </a:extLst>
            </p:cNvPr>
            <p:cNvSpPr/>
            <p:nvPr/>
          </p:nvSpPr>
          <p:spPr>
            <a:xfrm>
              <a:off x="551419" y="4499387"/>
              <a:ext cx="143295" cy="100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1"/>
                <a:gd name="f8" fmla="val 5"/>
                <a:gd name="f9" fmla="val 2"/>
                <a:gd name="f10" fmla="val 9"/>
                <a:gd name="f11" fmla="val 6"/>
                <a:gd name="f12" fmla="val 1"/>
                <a:gd name="f13" fmla="val 8"/>
                <a:gd name="f14" fmla="+- 0 0 -90"/>
                <a:gd name="f15" fmla="*/ f3 1 10"/>
                <a:gd name="f16" fmla="*/ f4 1 1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"/>
                <a:gd name="f25" fmla="*/ f21 1 11"/>
                <a:gd name="f26" fmla="*/ 5 f22 1"/>
                <a:gd name="f27" fmla="*/ 10 f21 1"/>
                <a:gd name="f28" fmla="*/ 0 f22 1"/>
                <a:gd name="f29" fmla="*/ 6 f21 1"/>
                <a:gd name="f30" fmla="*/ 6 f22 1"/>
                <a:gd name="f31" fmla="*/ 0 f21 1"/>
                <a:gd name="f32" fmla="*/ 10 f22 1"/>
                <a:gd name="f33" fmla="*/ 5 f21 1"/>
                <a:gd name="f34" fmla="+- f23 0 f1"/>
                <a:gd name="f35" fmla="*/ f26 1 10"/>
                <a:gd name="f36" fmla="*/ f27 1 11"/>
                <a:gd name="f37" fmla="*/ f28 1 10"/>
                <a:gd name="f38" fmla="*/ f29 1 11"/>
                <a:gd name="f39" fmla="*/ f30 1 10"/>
                <a:gd name="f40" fmla="*/ f31 1 11"/>
                <a:gd name="f41" fmla="*/ f32 1 10"/>
                <a:gd name="f42" fmla="*/ f33 1 11"/>
                <a:gd name="f43" fmla="*/ 0 1 f24"/>
                <a:gd name="f44" fmla="*/ f18 1 f24"/>
                <a:gd name="f45" fmla="*/ 0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6"/>
                </a:cxn>
                <a:cxn ang="f34">
                  <a:pos x="f59" y="f60"/>
                </a:cxn>
              </a:cxnLst>
              <a:rect l="f55" t="f58" r="f56" b="f57"/>
              <a:pathLst>
                <a:path w="10" h="11">
                  <a:moveTo>
                    <a:pt x="f8" y="f6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9"/>
                    <a:pt x="f9" y="f12"/>
                    <a:pt x="f11" y="f5"/>
                  </a:cubicBezTo>
                  <a:cubicBezTo>
                    <a:pt x="f13" y="f5"/>
                    <a:pt x="f6" y="f9"/>
                    <a:pt x="f6" y="f8"/>
                  </a:cubicBezTo>
                  <a:cubicBezTo>
                    <a:pt x="f6" y="f10"/>
                    <a:pt x="f13" y="f6"/>
                    <a:pt x="f8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1C06C85-2900-4EEA-B519-0D1C8BF97533}"/>
                </a:ext>
              </a:extLst>
            </p:cNvPr>
            <p:cNvSpPr/>
            <p:nvPr/>
          </p:nvSpPr>
          <p:spPr>
            <a:xfrm>
              <a:off x="782369" y="4490179"/>
              <a:ext cx="114638" cy="81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9"/>
                <a:gd name="f8" fmla="val 4"/>
                <a:gd name="f9" fmla="val 7"/>
                <a:gd name="f10" fmla="val 2"/>
                <a:gd name="f11" fmla="val 1"/>
                <a:gd name="f12" fmla="+- 0 0 -90"/>
                <a:gd name="f13" fmla="*/ f3 1 8"/>
                <a:gd name="f14" fmla="*/ f4 1 9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8"/>
                <a:gd name="f23" fmla="*/ f19 1 9"/>
                <a:gd name="f24" fmla="*/ 8 f20 1"/>
                <a:gd name="f25" fmla="*/ 4 f19 1"/>
                <a:gd name="f26" fmla="*/ 4 f20 1"/>
                <a:gd name="f27" fmla="*/ 9 f19 1"/>
                <a:gd name="f28" fmla="*/ 0 f20 1"/>
                <a:gd name="f29" fmla="*/ 0 f19 1"/>
                <a:gd name="f30" fmla="+- f21 0 f1"/>
                <a:gd name="f31" fmla="*/ f24 1 8"/>
                <a:gd name="f32" fmla="*/ f25 1 9"/>
                <a:gd name="f33" fmla="*/ f26 1 8"/>
                <a:gd name="f34" fmla="*/ f27 1 9"/>
                <a:gd name="f35" fmla="*/ f28 1 8"/>
                <a:gd name="f36" fmla="*/ f29 1 9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4"/>
                </a:cxn>
                <a:cxn ang="f30">
                  <a:pos x="f55" y="f52"/>
                </a:cxn>
                <a:cxn ang="f30">
                  <a:pos x="f53" y="f56"/>
                </a:cxn>
                <a:cxn ang="f30">
                  <a:pos x="f51" y="f52"/>
                </a:cxn>
              </a:cxnLst>
              <a:rect l="f47" t="f50" r="f48" b="f49"/>
              <a:pathLst>
                <a:path w="8" h="9">
                  <a:moveTo>
                    <a:pt x="f6" y="f8"/>
                  </a:moveTo>
                  <a:cubicBezTo>
                    <a:pt x="f6" y="f9"/>
                    <a:pt x="f9" y="f7"/>
                    <a:pt x="f8" y="f7"/>
                  </a:cubicBezTo>
                  <a:cubicBezTo>
                    <a:pt x="f10" y="f7"/>
                    <a:pt x="f5" y="f9"/>
                    <a:pt x="f5" y="f8"/>
                  </a:cubicBezTo>
                  <a:cubicBezTo>
                    <a:pt x="f5" y="f10"/>
                    <a:pt x="f10" y="f11"/>
                    <a:pt x="f8" y="f5"/>
                  </a:cubicBezTo>
                  <a:cubicBezTo>
                    <a:pt x="f9" y="f5"/>
                    <a:pt x="f6" y="f10"/>
                    <a:pt x="f6" y="f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5C2F2A21-4BA2-4DBD-941E-AF2F74091FBD}"/>
                </a:ext>
              </a:extLst>
            </p:cNvPr>
            <p:cNvSpPr/>
            <p:nvPr/>
          </p:nvSpPr>
          <p:spPr>
            <a:xfrm>
              <a:off x="969501" y="4517803"/>
              <a:ext cx="85981" cy="5423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9941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6">
            <a:extLst>
              <a:ext uri="{FF2B5EF4-FFF2-40B4-BE49-F238E27FC236}">
                <a16:creationId xmlns:a16="http://schemas.microsoft.com/office/drawing/2014/main" id="{1341319F-CDE6-4161-93B8-C647E02454E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2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defPPr/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3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26EE-E0AF-4B5C-9B92-AFA170D1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C97EC-FD77-4CA2-8C73-49DD8D9F7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52466-6482-4C12-BDDE-7DAF01351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D0D-8C49-4AA7-8DC5-2B7EB7480CDD}" type="datetimeFigureOut">
              <a:rPr lang="en-GB" smtClean="0"/>
              <a:t>01/02/2024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CCEC5-088F-4456-B477-5AF08314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F0241-CD28-47B9-BF50-E711040C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497D-554A-487E-BC0E-A364E89E8F3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3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96E6-75E3-486C-BE2D-41994E52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4CEA-36D8-44C5-9BEB-A5C11D8A1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6C66A-2BA2-4A87-8B70-A92F07F73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8F413-E33F-419D-B7E7-6CAF4BA73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D0D-8C49-4AA7-8DC5-2B7EB7480CDD}" type="datetimeFigureOut">
              <a:rPr lang="en-GB" smtClean="0"/>
              <a:t>01/02/2024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2EC49-390F-4654-963C-119A3791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04C6F-2920-49C9-A8AC-FA00F962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497D-554A-487E-BC0E-A364E89E8F3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90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33D4-7CD9-4B87-B1F6-E01CA64D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077C6-A1AB-4426-8CD8-358E0A1F0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8B85F-C9EF-4444-85D9-66AF19310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44CD3-BF30-4B03-AA71-6D30720EC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9C92C-CF66-41A3-BB41-0BC69FD1F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CE00F-011F-4B0A-A8EE-F4D927B5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D0D-8C49-4AA7-8DC5-2B7EB7480CDD}" type="datetimeFigureOut">
              <a:rPr lang="en-GB" smtClean="0"/>
              <a:t>01/02/2024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1321C-0FB0-4EB8-8A66-80FB89EF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66B8CA-4033-4645-A9F2-5160563D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497D-554A-487E-BC0E-A364E89E8F3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86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627F-3051-4DAF-8A9F-CAD3420B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54370-B40A-4BB5-8EAA-8FEB2DF0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D0D-8C49-4AA7-8DC5-2B7EB7480CDD}" type="datetimeFigureOut">
              <a:rPr lang="en-GB" smtClean="0"/>
              <a:t>01/02/2024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7B461-7FBB-40E5-ABEC-EBB2FD33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0DF78-58E8-405F-8D0D-50DFD1B2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497D-554A-487E-BC0E-A364E89E8F3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60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2644383-3600-7821-99B6-8BB94BEAAE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4506" y="2310562"/>
            <a:ext cx="3845116" cy="1803737"/>
          </a:xfrm>
          <a:custGeom>
            <a:avLst/>
            <a:gdLst>
              <a:gd name="connsiteX0" fmla="*/ 0 w 3845116"/>
              <a:gd name="connsiteY0" fmla="*/ 0 h 1803737"/>
              <a:gd name="connsiteX1" fmla="*/ 3845116 w 3845116"/>
              <a:gd name="connsiteY1" fmla="*/ 0 h 1803737"/>
              <a:gd name="connsiteX2" fmla="*/ 2537034 w 3845116"/>
              <a:gd name="connsiteY2" fmla="*/ 1803737 h 1803737"/>
              <a:gd name="connsiteX3" fmla="*/ 0 w 3845116"/>
              <a:gd name="connsiteY3" fmla="*/ 1803737 h 180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5116" h="1803737">
                <a:moveTo>
                  <a:pt x="0" y="0"/>
                </a:moveTo>
                <a:lnTo>
                  <a:pt x="3845116" y="0"/>
                </a:lnTo>
                <a:lnTo>
                  <a:pt x="2537034" y="1803737"/>
                </a:lnTo>
                <a:lnTo>
                  <a:pt x="0" y="180373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3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111C-5B07-4262-A5EB-C5F532DC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FDEE1-7F00-48C0-8EF1-42850FC6B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432D4-13C9-4C57-ADBA-9978B8502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07CE2-D452-419E-BE23-C2BE4B61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D0D-8C49-4AA7-8DC5-2B7EB7480CDD}" type="datetimeFigureOut">
              <a:rPr lang="en-GB" smtClean="0"/>
              <a:t>01/02/2024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B3698-1E41-42D3-B07B-D07EB74E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DA502-E19A-4357-B3AD-0464304F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497D-554A-487E-BC0E-A364E89E8F3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79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568F-B2A0-4DA5-AA1E-22B9B6A7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75D44-7551-42FC-BA46-856B9603C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FD405-0001-421C-836A-B26A9380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EB818-A0C1-43DF-93FB-B4D0EFA8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D0D-8C49-4AA7-8DC5-2B7EB7480CDD}" type="datetimeFigureOut">
              <a:rPr lang="en-GB" smtClean="0"/>
              <a:t>01/02/2024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D3D0D-6697-48BB-ADF8-6210433A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21820-F5A9-4568-BBAE-18F0E9E3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497D-554A-487E-BC0E-A364E89E8F3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28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15538F-DC6C-4F23-B761-BF881FCB3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D2C7E-3791-4FC7-9415-259BC521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13606-5DB9-4477-BEE9-42FF8F942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FD0D-8C49-4AA7-8DC5-2B7EB7480CDD}" type="datetimeFigureOut">
              <a:rPr lang="en-GB" smtClean="0"/>
              <a:t>01/02/2024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0D46-3AFD-4848-A0CF-585EB9E3C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720EA-867C-41EF-9885-70FD091C9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1497D-554A-487E-BC0E-A364E89E8F3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04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F794E36-3EE8-447B-A83F-4998BB05F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96" y="-38442"/>
            <a:ext cx="12191999" cy="69114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CA1EF7-25A7-4DB6-A28F-47DBB405E1C9}"/>
              </a:ext>
            </a:extLst>
          </p:cNvPr>
          <p:cNvSpPr txBox="1"/>
          <p:nvPr/>
        </p:nvSpPr>
        <p:spPr>
          <a:xfrm>
            <a:off x="6833628" y="5168088"/>
            <a:ext cx="4843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latin typeface="Calibri "/>
                <a:ea typeface="Calibri Light" charset="0"/>
              </a:rPr>
              <a:t>Lorem ipsum dolor sit amet, omnes volutpat ex sed, mediocrem maiestatis ius in ullamcorper.</a:t>
            </a:r>
          </a:p>
          <a:p>
            <a:endParaRPr lang="en-GB" sz="1600" dirty="0">
              <a:latin typeface="Calibri 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FA9118EC-EC0B-4B00-AE16-A2BA2B863A97}"/>
              </a:ext>
            </a:extLst>
          </p:cNvPr>
          <p:cNvSpPr/>
          <p:nvPr/>
        </p:nvSpPr>
        <p:spPr>
          <a:xfrm>
            <a:off x="9302255" y="-38442"/>
            <a:ext cx="2988908" cy="2097568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07C206-0ACA-4B16-87A7-0E804936440E}"/>
              </a:ext>
            </a:extLst>
          </p:cNvPr>
          <p:cNvSpPr/>
          <p:nvPr/>
        </p:nvSpPr>
        <p:spPr>
          <a:xfrm>
            <a:off x="1848" y="2064080"/>
            <a:ext cx="12192000" cy="3016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36A9808E-5E0D-44A2-BAB8-B22DEA2D99DB}"/>
              </a:ext>
            </a:extLst>
          </p:cNvPr>
          <p:cNvSpPr/>
          <p:nvPr/>
        </p:nvSpPr>
        <p:spPr>
          <a:xfrm rot="5400000">
            <a:off x="384627" y="-384627"/>
            <a:ext cx="4963885" cy="5733145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621B1B9B-9DD1-4447-8490-BD384395DD2D}"/>
              </a:ext>
            </a:extLst>
          </p:cNvPr>
          <p:cNvSpPr/>
          <p:nvPr/>
        </p:nvSpPr>
        <p:spPr>
          <a:xfrm>
            <a:off x="8369661" y="1065941"/>
            <a:ext cx="1164669" cy="447869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D66410-E65E-4CF9-A45A-2DDE892CF371}"/>
              </a:ext>
            </a:extLst>
          </p:cNvPr>
          <p:cNvSpPr/>
          <p:nvPr/>
        </p:nvSpPr>
        <p:spPr>
          <a:xfrm>
            <a:off x="6762787" y="2417672"/>
            <a:ext cx="5752681" cy="17745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Calibri Light" charset="0"/>
                <a:cs typeface="Calibri Regular" charset="0"/>
              </a:rPr>
              <a:t>LUXEMBOURG INDEPENDENCE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  <a:ea typeface="Calibri Light" charset="0"/>
              <a:cs typeface="Calibri Light" charset="0"/>
            </a:endParaRP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155DB825-8001-7837-0A3C-2C548606B4FB}"/>
              </a:ext>
            </a:extLst>
          </p:cNvPr>
          <p:cNvSpPr/>
          <p:nvPr/>
        </p:nvSpPr>
        <p:spPr>
          <a:xfrm>
            <a:off x="6633865" y="342959"/>
            <a:ext cx="2737317" cy="1598102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757C3-5535-466C-8C6F-6E9CD884D5C3}"/>
              </a:ext>
            </a:extLst>
          </p:cNvPr>
          <p:cNvSpPr/>
          <p:nvPr/>
        </p:nvSpPr>
        <p:spPr>
          <a:xfrm>
            <a:off x="591" y="1485914"/>
            <a:ext cx="4025350" cy="2554964"/>
          </a:xfrm>
          <a:custGeom>
            <a:avLst/>
            <a:gdLst>
              <a:gd name="connsiteX0" fmla="*/ 0 w 4012165"/>
              <a:gd name="connsiteY0" fmla="*/ 0 h 1390261"/>
              <a:gd name="connsiteX1" fmla="*/ 4012165 w 4012165"/>
              <a:gd name="connsiteY1" fmla="*/ 0 h 1390261"/>
              <a:gd name="connsiteX2" fmla="*/ 4012165 w 4012165"/>
              <a:gd name="connsiteY2" fmla="*/ 1390261 h 1390261"/>
              <a:gd name="connsiteX3" fmla="*/ 0 w 4012165"/>
              <a:gd name="connsiteY3" fmla="*/ 1390261 h 1390261"/>
              <a:gd name="connsiteX4" fmla="*/ 0 w 4012165"/>
              <a:gd name="connsiteY4" fmla="*/ 0 h 1390261"/>
              <a:gd name="connsiteX0" fmla="*/ 0 w 4012165"/>
              <a:gd name="connsiteY0" fmla="*/ 0 h 1390261"/>
              <a:gd name="connsiteX1" fmla="*/ 4012165 w 4012165"/>
              <a:gd name="connsiteY1" fmla="*/ 0 h 1390261"/>
              <a:gd name="connsiteX2" fmla="*/ 2360646 w 4012165"/>
              <a:gd name="connsiteY2" fmla="*/ 1390261 h 1390261"/>
              <a:gd name="connsiteX3" fmla="*/ 0 w 4012165"/>
              <a:gd name="connsiteY3" fmla="*/ 1390261 h 1390261"/>
              <a:gd name="connsiteX4" fmla="*/ 0 w 4012165"/>
              <a:gd name="connsiteY4" fmla="*/ 0 h 1390261"/>
              <a:gd name="connsiteX0" fmla="*/ 0 w 4012165"/>
              <a:gd name="connsiteY0" fmla="*/ 0 h 1390261"/>
              <a:gd name="connsiteX1" fmla="*/ 4012165 w 4012165"/>
              <a:gd name="connsiteY1" fmla="*/ 0 h 1390261"/>
              <a:gd name="connsiteX2" fmla="*/ 1065239 w 4012165"/>
              <a:gd name="connsiteY2" fmla="*/ 1390261 h 1390261"/>
              <a:gd name="connsiteX3" fmla="*/ 0 w 4012165"/>
              <a:gd name="connsiteY3" fmla="*/ 1390261 h 1390261"/>
              <a:gd name="connsiteX4" fmla="*/ 0 w 4012165"/>
              <a:gd name="connsiteY4" fmla="*/ 0 h 139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165" h="1390261">
                <a:moveTo>
                  <a:pt x="0" y="0"/>
                </a:moveTo>
                <a:lnTo>
                  <a:pt x="4012165" y="0"/>
                </a:lnTo>
                <a:lnTo>
                  <a:pt x="1065239" y="1390261"/>
                </a:lnTo>
                <a:lnTo>
                  <a:pt x="0" y="139026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F7201354-F4D3-4D1A-B676-84C863682AD5}"/>
              </a:ext>
            </a:extLst>
          </p:cNvPr>
          <p:cNvSpPr txBox="1"/>
          <p:nvPr/>
        </p:nvSpPr>
        <p:spPr>
          <a:xfrm>
            <a:off x="6794763" y="4083861"/>
            <a:ext cx="483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cs typeface="Arial" pitchFamily="34" charset="0"/>
              </a:rPr>
              <a:t>Free Template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C6CFC9F-FA91-4737-AC26-5828203B4551}"/>
              </a:ext>
            </a:extLst>
          </p:cNvPr>
          <p:cNvSpPr txBox="1"/>
          <p:nvPr/>
        </p:nvSpPr>
        <p:spPr>
          <a:xfrm>
            <a:off x="9750586" y="6216932"/>
            <a:ext cx="3313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es-P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áfico 10">
            <a:extLst>
              <a:ext uri="{FF2B5EF4-FFF2-40B4-BE49-F238E27FC236}">
                <a16:creationId xmlns:a16="http://schemas.microsoft.com/office/drawing/2014/main" id="{668396D4-DBB7-4BA0-B7B7-45E2E80456DC}"/>
              </a:ext>
            </a:extLst>
          </p:cNvPr>
          <p:cNvGrpSpPr/>
          <p:nvPr/>
        </p:nvGrpSpPr>
        <p:grpSpPr>
          <a:xfrm>
            <a:off x="10668638" y="104577"/>
            <a:ext cx="1304658" cy="1304658"/>
            <a:chOff x="8518468" y="54589"/>
            <a:chExt cx="568866" cy="568866"/>
          </a:xfrm>
        </p:grpSpPr>
        <p:sp>
          <p:nvSpPr>
            <p:cNvPr id="23" name="Forma libre: forma 30">
              <a:extLst>
                <a:ext uri="{FF2B5EF4-FFF2-40B4-BE49-F238E27FC236}">
                  <a16:creationId xmlns:a16="http://schemas.microsoft.com/office/drawing/2014/main" id="{DF573D81-53CA-4E2F-AA73-92B213A96235}"/>
                </a:ext>
              </a:extLst>
            </p:cNvPr>
            <p:cNvSpPr/>
            <p:nvPr/>
          </p:nvSpPr>
          <p:spPr>
            <a:xfrm>
              <a:off x="8518468" y="54589"/>
              <a:ext cx="568866" cy="5688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19A1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/>
            </a:p>
          </p:txBody>
        </p:sp>
        <p:sp>
          <p:nvSpPr>
            <p:cNvPr id="24" name="Forma libre: forma 31">
              <a:extLst>
                <a:ext uri="{FF2B5EF4-FFF2-40B4-BE49-F238E27FC236}">
                  <a16:creationId xmlns:a16="http://schemas.microsoft.com/office/drawing/2014/main" id="{4036DF51-2A55-4E08-812F-9C6DC14FEB90}"/>
                </a:ext>
              </a:extLst>
            </p:cNvPr>
            <p:cNvSpPr/>
            <p:nvPr/>
          </p:nvSpPr>
          <p:spPr>
            <a:xfrm>
              <a:off x="8591647" y="124477"/>
              <a:ext cx="443383" cy="4290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sp>
        <p:nvSpPr>
          <p:cNvPr id="11" name="Elipse 10">
            <a:extLst>
              <a:ext uri="{FF2B5EF4-FFF2-40B4-BE49-F238E27FC236}">
                <a16:creationId xmlns:a16="http://schemas.microsoft.com/office/drawing/2014/main" id="{A3CBFDA1-C9F5-4C04-8C97-BB386327CF3B}"/>
              </a:ext>
            </a:extLst>
          </p:cNvPr>
          <p:cNvSpPr/>
          <p:nvPr/>
        </p:nvSpPr>
        <p:spPr>
          <a:xfrm>
            <a:off x="380662" y="342959"/>
            <a:ext cx="6019800" cy="6019800"/>
          </a:xfrm>
          <a:prstGeom prst="ellipse">
            <a:avLst/>
          </a:prstGeom>
          <a:solidFill>
            <a:srgbClr val="19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685D246-BD82-4943-BCB1-252F689E6E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832" y="2341848"/>
            <a:ext cx="4116423" cy="308731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BF25475-7E1A-448D-B4E1-0CB22196AD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989" y="2316238"/>
            <a:ext cx="4116423" cy="30873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76F5B62-402B-4E8D-83EE-17C8C1454B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37" y="495241"/>
            <a:ext cx="2907963" cy="547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25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425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5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5" grpId="0" animBg="1"/>
      <p:bldP spid="3" grpId="0" animBg="1"/>
      <p:bldP spid="18" grpId="0" animBg="1"/>
      <p:bldP spid="9" grpId="0"/>
      <p:bldP spid="40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5A022590-95A6-0913-FC3C-AB1A99BF3332}"/>
              </a:ext>
            </a:extLst>
          </p:cNvPr>
          <p:cNvSpPr/>
          <p:nvPr/>
        </p:nvSpPr>
        <p:spPr>
          <a:xfrm>
            <a:off x="-2" y="6435989"/>
            <a:ext cx="12192000" cy="447869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C7BF568-F925-4A91-A18D-DAA9DC8421E7}"/>
              </a:ext>
            </a:extLst>
          </p:cNvPr>
          <p:cNvSpPr/>
          <p:nvPr/>
        </p:nvSpPr>
        <p:spPr>
          <a:xfrm flipH="1" flipV="1">
            <a:off x="5123518" y="-1"/>
            <a:ext cx="7068478" cy="6435989"/>
          </a:xfrm>
          <a:custGeom>
            <a:avLst/>
            <a:gdLst>
              <a:gd name="connsiteX0" fmla="*/ 0 w 5060774"/>
              <a:gd name="connsiteY0" fmla="*/ 6435989 h 6435989"/>
              <a:gd name="connsiteX1" fmla="*/ 0 w 5060774"/>
              <a:gd name="connsiteY1" fmla="*/ 0 h 6435989"/>
              <a:gd name="connsiteX2" fmla="*/ 5060774 w 5060774"/>
              <a:gd name="connsiteY2" fmla="*/ 6435989 h 6435989"/>
              <a:gd name="connsiteX3" fmla="*/ 0 w 5060774"/>
              <a:gd name="connsiteY3" fmla="*/ 6435989 h 6435989"/>
              <a:gd name="connsiteX0" fmla="*/ 0 w 7068478"/>
              <a:gd name="connsiteY0" fmla="*/ 6435989 h 6435989"/>
              <a:gd name="connsiteX1" fmla="*/ 0 w 7068478"/>
              <a:gd name="connsiteY1" fmla="*/ 0 h 6435989"/>
              <a:gd name="connsiteX2" fmla="*/ 7068478 w 7068478"/>
              <a:gd name="connsiteY2" fmla="*/ 6435989 h 6435989"/>
              <a:gd name="connsiteX3" fmla="*/ 0 w 7068478"/>
              <a:gd name="connsiteY3" fmla="*/ 6435989 h 64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8478" h="6435989">
                <a:moveTo>
                  <a:pt x="0" y="6435989"/>
                </a:moveTo>
                <a:lnTo>
                  <a:pt x="0" y="0"/>
                </a:lnTo>
                <a:lnTo>
                  <a:pt x="7068478" y="6435989"/>
                </a:lnTo>
                <a:lnTo>
                  <a:pt x="0" y="643598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A634DB2-1EAE-4298-9EE5-E173B7327664}"/>
              </a:ext>
            </a:extLst>
          </p:cNvPr>
          <p:cNvSpPr/>
          <p:nvPr/>
        </p:nvSpPr>
        <p:spPr>
          <a:xfrm flipV="1">
            <a:off x="2429621" y="1503012"/>
            <a:ext cx="1131859" cy="447564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60550D42-0EC9-45F9-A670-94A405ADA8AE}"/>
              </a:ext>
            </a:extLst>
          </p:cNvPr>
          <p:cNvSpPr/>
          <p:nvPr/>
        </p:nvSpPr>
        <p:spPr>
          <a:xfrm flipV="1">
            <a:off x="427813" y="337733"/>
            <a:ext cx="1765354" cy="1030650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6020A9-CB42-DFB2-7763-C25C335CC824}"/>
              </a:ext>
            </a:extLst>
          </p:cNvPr>
          <p:cNvSpPr/>
          <p:nvPr/>
        </p:nvSpPr>
        <p:spPr>
          <a:xfrm>
            <a:off x="6257718" y="1170195"/>
            <a:ext cx="2213218" cy="941009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"/>
                <a:ea typeface="Calibri Bold" charset="0"/>
                <a:cs typeface="Calibri Light" charset="0"/>
              </a:rPr>
              <a:t>Lorem Ipsum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"/>
              <a:ea typeface="Calibri Bold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D2B70F-644D-E940-7993-AEAAEFB417C2}"/>
              </a:ext>
            </a:extLst>
          </p:cNvPr>
          <p:cNvSpPr/>
          <p:nvPr/>
        </p:nvSpPr>
        <p:spPr>
          <a:xfrm>
            <a:off x="8771417" y="1147790"/>
            <a:ext cx="2213218" cy="941009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"/>
                <a:ea typeface="Calibri Bold" charset="0"/>
                <a:cs typeface="Calibri Light" charset="0"/>
              </a:rPr>
              <a:t>Lorem Ipsum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"/>
              <a:ea typeface="Calibri Bold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E2A9AC-5F4A-45BE-A08B-6A4CBFA08616}"/>
              </a:ext>
            </a:extLst>
          </p:cNvPr>
          <p:cNvSpPr/>
          <p:nvPr/>
        </p:nvSpPr>
        <p:spPr>
          <a:xfrm>
            <a:off x="902414" y="201991"/>
            <a:ext cx="5227983" cy="85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 "/>
                <a:ea typeface="Calibri Light" charset="0"/>
                <a:cs typeface="Calibri Light" charset="0"/>
              </a:rPr>
              <a:t>Four Picture</a:t>
            </a:r>
          </a:p>
        </p:txBody>
      </p:sp>
      <p:sp>
        <p:nvSpPr>
          <p:cNvPr id="54" name="Parallelogram 53">
            <a:extLst>
              <a:ext uri="{FF2B5EF4-FFF2-40B4-BE49-F238E27FC236}">
                <a16:creationId xmlns:a16="http://schemas.microsoft.com/office/drawing/2014/main" id="{F304640B-8DD9-65D5-853C-CA198E1577D2}"/>
              </a:ext>
            </a:extLst>
          </p:cNvPr>
          <p:cNvSpPr/>
          <p:nvPr/>
        </p:nvSpPr>
        <p:spPr>
          <a:xfrm flipV="1">
            <a:off x="9723221" y="762092"/>
            <a:ext cx="1349401" cy="593007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64E20E1E-039A-850E-4A49-4605C4C827AF}"/>
              </a:ext>
            </a:extLst>
          </p:cNvPr>
          <p:cNvSpPr/>
          <p:nvPr/>
        </p:nvSpPr>
        <p:spPr>
          <a:xfrm flipV="1">
            <a:off x="10187736" y="328939"/>
            <a:ext cx="1765354" cy="1030650"/>
          </a:xfrm>
          <a:prstGeom prst="parallelogram">
            <a:avLst>
              <a:gd name="adj" fmla="val 111403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38ADCB3-4B84-48EE-B9BB-E9B3625CA089}"/>
              </a:ext>
            </a:extLst>
          </p:cNvPr>
          <p:cNvSpPr/>
          <p:nvPr/>
        </p:nvSpPr>
        <p:spPr>
          <a:xfrm>
            <a:off x="-3232" y="3437181"/>
            <a:ext cx="3314196" cy="3009758"/>
          </a:xfrm>
          <a:custGeom>
            <a:avLst/>
            <a:gdLst>
              <a:gd name="connsiteX0" fmla="*/ 0 w 3314196"/>
              <a:gd name="connsiteY0" fmla="*/ 4043428 h 4043428"/>
              <a:gd name="connsiteX1" fmla="*/ 0 w 3314196"/>
              <a:gd name="connsiteY1" fmla="*/ 0 h 4043428"/>
              <a:gd name="connsiteX2" fmla="*/ 3314196 w 3314196"/>
              <a:gd name="connsiteY2" fmla="*/ 4043428 h 4043428"/>
              <a:gd name="connsiteX3" fmla="*/ 0 w 3314196"/>
              <a:gd name="connsiteY3" fmla="*/ 4043428 h 4043428"/>
              <a:gd name="connsiteX0" fmla="*/ 0 w 3314196"/>
              <a:gd name="connsiteY0" fmla="*/ 3009758 h 3009758"/>
              <a:gd name="connsiteX1" fmla="*/ 0 w 3314196"/>
              <a:gd name="connsiteY1" fmla="*/ 0 h 3009758"/>
              <a:gd name="connsiteX2" fmla="*/ 3314196 w 3314196"/>
              <a:gd name="connsiteY2" fmla="*/ 3009758 h 3009758"/>
              <a:gd name="connsiteX3" fmla="*/ 0 w 3314196"/>
              <a:gd name="connsiteY3" fmla="*/ 3009758 h 300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196" h="3009758">
                <a:moveTo>
                  <a:pt x="0" y="3009758"/>
                </a:moveTo>
                <a:lnTo>
                  <a:pt x="0" y="0"/>
                </a:lnTo>
                <a:lnTo>
                  <a:pt x="3314196" y="3009758"/>
                </a:lnTo>
                <a:lnTo>
                  <a:pt x="0" y="3009758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AD47FD-69E0-4402-8983-0C540B034A63}"/>
              </a:ext>
            </a:extLst>
          </p:cNvPr>
          <p:cNvSpPr/>
          <p:nvPr/>
        </p:nvSpPr>
        <p:spPr>
          <a:xfrm>
            <a:off x="0" y="2100313"/>
            <a:ext cx="12192000" cy="25549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AA0263F-D86D-4EF9-BB4A-AC655850F901}"/>
              </a:ext>
            </a:extLst>
          </p:cNvPr>
          <p:cNvSpPr/>
          <p:nvPr/>
        </p:nvSpPr>
        <p:spPr>
          <a:xfrm flipV="1">
            <a:off x="125323" y="5114890"/>
            <a:ext cx="1349401" cy="593007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340FD8-0172-46DC-A298-37561DCAC02D}"/>
              </a:ext>
            </a:extLst>
          </p:cNvPr>
          <p:cNvSpPr/>
          <p:nvPr/>
        </p:nvSpPr>
        <p:spPr>
          <a:xfrm>
            <a:off x="7438769" y="2087955"/>
            <a:ext cx="4834622" cy="2567321"/>
          </a:xfrm>
          <a:custGeom>
            <a:avLst/>
            <a:gdLst>
              <a:gd name="connsiteX0" fmla="*/ 0 w 3759196"/>
              <a:gd name="connsiteY0" fmla="*/ 0 h 2554964"/>
              <a:gd name="connsiteX1" fmla="*/ 3759196 w 3759196"/>
              <a:gd name="connsiteY1" fmla="*/ 0 h 2554964"/>
              <a:gd name="connsiteX2" fmla="*/ 3759196 w 3759196"/>
              <a:gd name="connsiteY2" fmla="*/ 2554964 h 2554964"/>
              <a:gd name="connsiteX3" fmla="*/ 0 w 3759196"/>
              <a:gd name="connsiteY3" fmla="*/ 2554964 h 2554964"/>
              <a:gd name="connsiteX4" fmla="*/ 0 w 3759196"/>
              <a:gd name="connsiteY4" fmla="*/ 0 h 2554964"/>
              <a:gd name="connsiteX0" fmla="*/ 0 w 3759196"/>
              <a:gd name="connsiteY0" fmla="*/ 0 h 2554964"/>
              <a:gd name="connsiteX1" fmla="*/ 3759196 w 3759196"/>
              <a:gd name="connsiteY1" fmla="*/ 0 h 2554964"/>
              <a:gd name="connsiteX2" fmla="*/ 3759196 w 3759196"/>
              <a:gd name="connsiteY2" fmla="*/ 2554964 h 2554964"/>
              <a:gd name="connsiteX3" fmla="*/ 2133600 w 3759196"/>
              <a:gd name="connsiteY3" fmla="*/ 2554964 h 2554964"/>
              <a:gd name="connsiteX4" fmla="*/ 0 w 3759196"/>
              <a:gd name="connsiteY4" fmla="*/ 0 h 2554964"/>
              <a:gd name="connsiteX0" fmla="*/ 0 w 3628567"/>
              <a:gd name="connsiteY0" fmla="*/ 0 h 2554964"/>
              <a:gd name="connsiteX1" fmla="*/ 3628567 w 3628567"/>
              <a:gd name="connsiteY1" fmla="*/ 0 h 2554964"/>
              <a:gd name="connsiteX2" fmla="*/ 3628567 w 3628567"/>
              <a:gd name="connsiteY2" fmla="*/ 2554964 h 2554964"/>
              <a:gd name="connsiteX3" fmla="*/ 2002971 w 3628567"/>
              <a:gd name="connsiteY3" fmla="*/ 2554964 h 2554964"/>
              <a:gd name="connsiteX4" fmla="*/ 0 w 3628567"/>
              <a:gd name="connsiteY4" fmla="*/ 0 h 2554964"/>
              <a:gd name="connsiteX0" fmla="*/ 0 w 3637898"/>
              <a:gd name="connsiteY0" fmla="*/ 0 h 2554964"/>
              <a:gd name="connsiteX1" fmla="*/ 3637898 w 3637898"/>
              <a:gd name="connsiteY1" fmla="*/ 0 h 2554964"/>
              <a:gd name="connsiteX2" fmla="*/ 3637898 w 3637898"/>
              <a:gd name="connsiteY2" fmla="*/ 2554964 h 2554964"/>
              <a:gd name="connsiteX3" fmla="*/ 2012302 w 3637898"/>
              <a:gd name="connsiteY3" fmla="*/ 2554964 h 2554964"/>
              <a:gd name="connsiteX4" fmla="*/ 0 w 3637898"/>
              <a:gd name="connsiteY4" fmla="*/ 0 h 2554964"/>
              <a:gd name="connsiteX0" fmla="*/ 0 w 3749109"/>
              <a:gd name="connsiteY0" fmla="*/ 12357 h 2567321"/>
              <a:gd name="connsiteX1" fmla="*/ 3749109 w 3749109"/>
              <a:gd name="connsiteY1" fmla="*/ 0 h 2567321"/>
              <a:gd name="connsiteX2" fmla="*/ 3637898 w 3749109"/>
              <a:gd name="connsiteY2" fmla="*/ 2567321 h 2567321"/>
              <a:gd name="connsiteX3" fmla="*/ 2012302 w 3749109"/>
              <a:gd name="connsiteY3" fmla="*/ 2567321 h 2567321"/>
              <a:gd name="connsiteX4" fmla="*/ 0 w 3749109"/>
              <a:gd name="connsiteY4" fmla="*/ 12357 h 2567321"/>
              <a:gd name="connsiteX0" fmla="*/ 0 w 3749109"/>
              <a:gd name="connsiteY0" fmla="*/ 12357 h 2567321"/>
              <a:gd name="connsiteX1" fmla="*/ 3749109 w 3749109"/>
              <a:gd name="connsiteY1" fmla="*/ 0 h 2567321"/>
              <a:gd name="connsiteX2" fmla="*/ 3749108 w 3749109"/>
              <a:gd name="connsiteY2" fmla="*/ 2567321 h 2567321"/>
              <a:gd name="connsiteX3" fmla="*/ 2012302 w 3749109"/>
              <a:gd name="connsiteY3" fmla="*/ 2567321 h 2567321"/>
              <a:gd name="connsiteX4" fmla="*/ 0 w 3749109"/>
              <a:gd name="connsiteY4" fmla="*/ 12357 h 2567321"/>
              <a:gd name="connsiteX0" fmla="*/ 0 w 3749109"/>
              <a:gd name="connsiteY0" fmla="*/ 12357 h 2567321"/>
              <a:gd name="connsiteX1" fmla="*/ 3749109 w 3749109"/>
              <a:gd name="connsiteY1" fmla="*/ 0 h 2567321"/>
              <a:gd name="connsiteX2" fmla="*/ 3749108 w 3749109"/>
              <a:gd name="connsiteY2" fmla="*/ 2567321 h 2567321"/>
              <a:gd name="connsiteX3" fmla="*/ 2156037 w 3749109"/>
              <a:gd name="connsiteY3" fmla="*/ 2567321 h 2567321"/>
              <a:gd name="connsiteX4" fmla="*/ 0 w 3749109"/>
              <a:gd name="connsiteY4" fmla="*/ 12357 h 2567321"/>
              <a:gd name="connsiteX0" fmla="*/ 0 w 3749109"/>
              <a:gd name="connsiteY0" fmla="*/ 12357 h 2567321"/>
              <a:gd name="connsiteX1" fmla="*/ 3749109 w 3749109"/>
              <a:gd name="connsiteY1" fmla="*/ 0 h 2567321"/>
              <a:gd name="connsiteX2" fmla="*/ 3749108 w 3749109"/>
              <a:gd name="connsiteY2" fmla="*/ 2567321 h 2567321"/>
              <a:gd name="connsiteX3" fmla="*/ 2173876 w 3749109"/>
              <a:gd name="connsiteY3" fmla="*/ 2567321 h 2567321"/>
              <a:gd name="connsiteX4" fmla="*/ 0 w 3749109"/>
              <a:gd name="connsiteY4" fmla="*/ 12357 h 256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109" h="2567321">
                <a:moveTo>
                  <a:pt x="0" y="12357"/>
                </a:moveTo>
                <a:lnTo>
                  <a:pt x="3749109" y="0"/>
                </a:lnTo>
                <a:cubicBezTo>
                  <a:pt x="3749109" y="855774"/>
                  <a:pt x="3749108" y="1711547"/>
                  <a:pt x="3749108" y="2567321"/>
                </a:cubicBezTo>
                <a:lnTo>
                  <a:pt x="2173876" y="2567321"/>
                </a:lnTo>
                <a:lnTo>
                  <a:pt x="0" y="123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88BFFF-7DD0-47B7-9844-A5E675652C22}"/>
              </a:ext>
            </a:extLst>
          </p:cNvPr>
          <p:cNvSpPr/>
          <p:nvPr/>
        </p:nvSpPr>
        <p:spPr>
          <a:xfrm>
            <a:off x="3827673" y="2362869"/>
            <a:ext cx="2050124" cy="2050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3CC44E-2A63-42F8-A84A-CE36D8F373B0}"/>
              </a:ext>
            </a:extLst>
          </p:cNvPr>
          <p:cNvSpPr/>
          <p:nvPr/>
        </p:nvSpPr>
        <p:spPr>
          <a:xfrm>
            <a:off x="6340260" y="2362869"/>
            <a:ext cx="2050124" cy="2050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35CC73-2575-4D02-8E2F-280B0A9EBCAE}"/>
              </a:ext>
            </a:extLst>
          </p:cNvPr>
          <p:cNvSpPr/>
          <p:nvPr/>
        </p:nvSpPr>
        <p:spPr>
          <a:xfrm>
            <a:off x="8843593" y="2353959"/>
            <a:ext cx="2050124" cy="2050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787ED4-A4CA-7283-AFCB-628503CAF2D6}"/>
              </a:ext>
            </a:extLst>
          </p:cNvPr>
          <p:cNvSpPr/>
          <p:nvPr/>
        </p:nvSpPr>
        <p:spPr>
          <a:xfrm>
            <a:off x="1309082" y="2353959"/>
            <a:ext cx="2050124" cy="2050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E546D6-2BAA-55AF-2DD9-BD4B6FC4145A}"/>
              </a:ext>
            </a:extLst>
          </p:cNvPr>
          <p:cNvSpPr txBox="1"/>
          <p:nvPr/>
        </p:nvSpPr>
        <p:spPr>
          <a:xfrm>
            <a:off x="1230656" y="4727942"/>
            <a:ext cx="2040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CEA081-65F4-360E-22C0-EA14BC970B1D}"/>
              </a:ext>
            </a:extLst>
          </p:cNvPr>
          <p:cNvSpPr txBox="1"/>
          <p:nvPr/>
        </p:nvSpPr>
        <p:spPr>
          <a:xfrm>
            <a:off x="3800279" y="4727942"/>
            <a:ext cx="2040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7F1EB4-6635-CCAD-F8A4-6946132D66C8}"/>
              </a:ext>
            </a:extLst>
          </p:cNvPr>
          <p:cNvSpPr txBox="1"/>
          <p:nvPr/>
        </p:nvSpPr>
        <p:spPr>
          <a:xfrm>
            <a:off x="6355191" y="4711109"/>
            <a:ext cx="2040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E8470C-0F95-9C35-A822-75B12B0ED624}"/>
              </a:ext>
            </a:extLst>
          </p:cNvPr>
          <p:cNvSpPr txBox="1"/>
          <p:nvPr/>
        </p:nvSpPr>
        <p:spPr>
          <a:xfrm>
            <a:off x="8829256" y="4702199"/>
            <a:ext cx="2040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099752B-0FF3-F0F2-EE2A-D86862983805}"/>
              </a:ext>
            </a:extLst>
          </p:cNvPr>
          <p:cNvSpPr/>
          <p:nvPr/>
        </p:nvSpPr>
        <p:spPr>
          <a:xfrm>
            <a:off x="1259032" y="1155423"/>
            <a:ext cx="2213218" cy="941009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"/>
                <a:ea typeface="Calibri Bold" charset="0"/>
                <a:cs typeface="Calibri Light" charset="0"/>
              </a:rPr>
              <a:t>Lorem Ipsum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"/>
              <a:ea typeface="Calibri Bold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B606C4-FB4E-B4B8-AC2F-92195AE5FF7E}"/>
              </a:ext>
            </a:extLst>
          </p:cNvPr>
          <p:cNvSpPr/>
          <p:nvPr/>
        </p:nvSpPr>
        <p:spPr>
          <a:xfrm>
            <a:off x="3735886" y="1153466"/>
            <a:ext cx="2213218" cy="941009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"/>
                <a:ea typeface="Calibri Bold" charset="0"/>
                <a:cs typeface="Calibri Light" charset="0"/>
              </a:rPr>
              <a:t>Lorem Ipsum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"/>
              <a:ea typeface="Calibri Bold" charset="0"/>
            </a:endParaRPr>
          </a:p>
        </p:txBody>
      </p:sp>
      <p:pic>
        <p:nvPicPr>
          <p:cNvPr id="26" name="Imagen 90">
            <a:extLst>
              <a:ext uri="{FF2B5EF4-FFF2-40B4-BE49-F238E27FC236}">
                <a16:creationId xmlns:a16="http://schemas.microsoft.com/office/drawing/2014/main" id="{FE420BAB-F5CF-4B8C-8656-94F4077F6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45036" y="147231"/>
            <a:ext cx="1990051" cy="3436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Rectángulo 91">
            <a:extLst>
              <a:ext uri="{FF2B5EF4-FFF2-40B4-BE49-F238E27FC236}">
                <a16:creationId xmlns:a16="http://schemas.microsoft.com/office/drawing/2014/main" id="{35DC0248-81F0-4681-8B45-327CE24F15AA}"/>
              </a:ext>
            </a:extLst>
          </p:cNvPr>
          <p:cNvSpPr/>
          <p:nvPr/>
        </p:nvSpPr>
        <p:spPr>
          <a:xfrm>
            <a:off x="418209" y="291741"/>
            <a:ext cx="11193927" cy="65097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67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DEC3CF2-89B3-4F1F-81F6-F2EAA290BB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037" y="-128645"/>
            <a:ext cx="2200198" cy="1650149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D8C7CA0-5E0C-44CD-AAD8-9CA49177C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02" y="2298165"/>
            <a:ext cx="3101701" cy="232627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03D279D-4D86-482F-A753-72EAB8672F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206" y="2271678"/>
            <a:ext cx="3101701" cy="232627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1B12BB0-3D08-401A-A92E-0F4731BF61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918" y="2298165"/>
            <a:ext cx="3101701" cy="232627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BAF7447C-3D97-43CD-A870-C891D1F17E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722" y="2271678"/>
            <a:ext cx="3101701" cy="23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425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25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25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425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0" grpId="0" animBg="1"/>
      <p:bldP spid="48" grpId="0"/>
      <p:bldP spid="50" grpId="0"/>
      <p:bldP spid="11" grpId="0"/>
      <p:bldP spid="13" grpId="0" animBg="1"/>
      <p:bldP spid="2" grpId="0" animBg="1"/>
      <p:bldP spid="15" grpId="0" animBg="1"/>
      <p:bldP spid="19" grpId="0" animBg="1"/>
      <p:bldP spid="5" grpId="0" animBg="1"/>
      <p:bldP spid="6" grpId="0" animBg="1"/>
      <p:bldP spid="7" grpId="0" animBg="1"/>
      <p:bldP spid="27" grpId="0" animBg="1"/>
      <p:bldP spid="34" grpId="0"/>
      <p:bldP spid="36" grpId="0"/>
      <p:bldP spid="38" grpId="0"/>
      <p:bldP spid="40" grpId="0"/>
      <p:bldP spid="44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0FF80F2-9566-4218-A518-F914C4517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34"/>
            <a:ext cx="12192000" cy="6853020"/>
          </a:xfrm>
          <a:prstGeom prst="rect">
            <a:avLst/>
          </a:prstGeom>
        </p:spPr>
      </p:pic>
      <p:sp>
        <p:nvSpPr>
          <p:cNvPr id="3" name="Google Shape;857;p54">
            <a:extLst>
              <a:ext uri="{FF2B5EF4-FFF2-40B4-BE49-F238E27FC236}">
                <a16:creationId xmlns:a16="http://schemas.microsoft.com/office/drawing/2014/main" id="{2D4E6620-4584-4D7E-8A8B-6948B64343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3475" y="575164"/>
            <a:ext cx="5102924" cy="2816392"/>
          </a:xfrm>
        </p:spPr>
        <p:txBody>
          <a:bodyPr anchor="ctr"/>
          <a:lstStyle/>
          <a:p>
            <a:pPr marL="0" indent="0"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ungee"/>
                <a:cs typeface="Bellefair"/>
              </a:rPr>
              <a:t>A PICTURE IS WORTH A THOUSAND WORDS</a:t>
            </a:r>
          </a:p>
        </p:txBody>
      </p:sp>
      <p:sp>
        <p:nvSpPr>
          <p:cNvPr id="6" name="Google Shape;857;p54">
            <a:extLst>
              <a:ext uri="{FF2B5EF4-FFF2-40B4-BE49-F238E27FC236}">
                <a16:creationId xmlns:a16="http://schemas.microsoft.com/office/drawing/2014/main" id="{A3D74E5E-D5D5-4666-9347-948583580707}"/>
              </a:ext>
            </a:extLst>
          </p:cNvPr>
          <p:cNvSpPr txBox="1"/>
          <p:nvPr/>
        </p:nvSpPr>
        <p:spPr>
          <a:xfrm>
            <a:off x="503734" y="325894"/>
            <a:ext cx="5102924" cy="3327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>
                <a:solidFill>
                  <a:srgbClr val="0070C0"/>
                </a:solidFill>
                <a:latin typeface="Bungee"/>
                <a:ea typeface="Bellefair"/>
                <a:cs typeface="Bellefair"/>
              </a:rPr>
              <a:t>A PICTURE IS WORTH A THOUSAND WORDS</a:t>
            </a:r>
          </a:p>
        </p:txBody>
      </p:sp>
      <p:sp>
        <p:nvSpPr>
          <p:cNvPr id="4" name="Google Shape;3004;p31">
            <a:extLst>
              <a:ext uri="{FF2B5EF4-FFF2-40B4-BE49-F238E27FC236}">
                <a16:creationId xmlns:a16="http://schemas.microsoft.com/office/drawing/2014/main" id="{A915837B-855C-4608-B6B8-5DA6947BA365}"/>
              </a:ext>
            </a:extLst>
          </p:cNvPr>
          <p:cNvSpPr txBox="1"/>
          <p:nvPr/>
        </p:nvSpPr>
        <p:spPr>
          <a:xfrm>
            <a:off x="503734" y="3398433"/>
            <a:ext cx="3402799" cy="7036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3733" b="1" kern="0" dirty="0" err="1">
                <a:solidFill>
                  <a:srgbClr val="0070C0"/>
                </a:solidFill>
                <a:latin typeface="Arial"/>
                <a:ea typeface="Arial"/>
                <a:cs typeface="Arial"/>
              </a:rPr>
              <a:t>conclusion</a:t>
            </a:r>
            <a:endParaRPr lang="es-PE" sz="3733" b="1" kern="0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Google Shape;3005;p31">
            <a:extLst>
              <a:ext uri="{FF2B5EF4-FFF2-40B4-BE49-F238E27FC236}">
                <a16:creationId xmlns:a16="http://schemas.microsoft.com/office/drawing/2014/main" id="{FCE0A407-DBDC-416F-8C8E-666A9B3420FE}"/>
              </a:ext>
            </a:extLst>
          </p:cNvPr>
          <p:cNvSpPr txBox="1"/>
          <p:nvPr/>
        </p:nvSpPr>
        <p:spPr>
          <a:xfrm>
            <a:off x="503734" y="4368025"/>
            <a:ext cx="2890089" cy="6463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kern="0" dirty="0">
                <a:latin typeface="Arial"/>
                <a:ea typeface="Arial"/>
                <a:cs typeface="Arial"/>
              </a:rPr>
              <a:t>You can describe the topic of the section here</a:t>
            </a:r>
          </a:p>
        </p:txBody>
      </p:sp>
      <p:sp>
        <p:nvSpPr>
          <p:cNvPr id="9" name="Google Shape;3004;p31">
            <a:extLst>
              <a:ext uri="{FF2B5EF4-FFF2-40B4-BE49-F238E27FC236}">
                <a16:creationId xmlns:a16="http://schemas.microsoft.com/office/drawing/2014/main" id="{9D5D949D-FD1E-4479-B748-934F3C92B58A}"/>
              </a:ext>
            </a:extLst>
          </p:cNvPr>
          <p:cNvSpPr txBox="1"/>
          <p:nvPr/>
        </p:nvSpPr>
        <p:spPr>
          <a:xfrm>
            <a:off x="453475" y="5043023"/>
            <a:ext cx="3402799" cy="7036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3733" b="1" kern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conclusion</a:t>
            </a:r>
          </a:p>
        </p:txBody>
      </p:sp>
      <p:sp>
        <p:nvSpPr>
          <p:cNvPr id="10" name="Google Shape;3005;p31">
            <a:extLst>
              <a:ext uri="{FF2B5EF4-FFF2-40B4-BE49-F238E27FC236}">
                <a16:creationId xmlns:a16="http://schemas.microsoft.com/office/drawing/2014/main" id="{D09479C7-481D-4C01-A1D4-304E67077197}"/>
              </a:ext>
            </a:extLst>
          </p:cNvPr>
          <p:cNvSpPr txBox="1"/>
          <p:nvPr/>
        </p:nvSpPr>
        <p:spPr>
          <a:xfrm>
            <a:off x="453475" y="5746623"/>
            <a:ext cx="3402799" cy="6463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1" kern="0">
                <a:solidFill>
                  <a:srgbClr val="FFFFFF"/>
                </a:solidFill>
                <a:latin typeface="Arial"/>
                <a:ea typeface="Arial"/>
                <a:cs typeface="Arial"/>
              </a:rPr>
              <a:t>You can describe the topic of the section here</a:t>
            </a:r>
          </a:p>
        </p:txBody>
      </p:sp>
      <p:sp>
        <p:nvSpPr>
          <p:cNvPr id="12" name="Flecha: cheurón 4">
            <a:extLst>
              <a:ext uri="{FF2B5EF4-FFF2-40B4-BE49-F238E27FC236}">
                <a16:creationId xmlns:a16="http://schemas.microsoft.com/office/drawing/2014/main" id="{35605A6D-8B16-4E88-8022-6EA87A19E405}"/>
              </a:ext>
            </a:extLst>
          </p:cNvPr>
          <p:cNvSpPr/>
          <p:nvPr/>
        </p:nvSpPr>
        <p:spPr>
          <a:xfrm>
            <a:off x="3695255" y="-41632"/>
            <a:ext cx="5102924" cy="6866375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19A1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67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344606F-4CA0-4F0B-8C72-3F326AF7A0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122" y="-9314"/>
            <a:ext cx="4896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5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6">
            <a:extLst>
              <a:ext uri="{FF2B5EF4-FFF2-40B4-BE49-F238E27FC236}">
                <a16:creationId xmlns:a16="http://schemas.microsoft.com/office/drawing/2014/main" id="{5DEE52B1-4051-4FCA-91E4-F0A08C9ECEDB}"/>
              </a:ext>
            </a:extLst>
          </p:cNvPr>
          <p:cNvSpPr/>
          <p:nvPr/>
        </p:nvSpPr>
        <p:spPr>
          <a:xfrm>
            <a:off x="2952817" y="4439116"/>
            <a:ext cx="6090975" cy="2418884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19A1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67" kern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AA4421CD-6DDA-4493-BC94-4EC2EE79F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7479" y="242889"/>
            <a:ext cx="4306751" cy="629204"/>
          </a:xfrm>
        </p:spPr>
        <p:txBody>
          <a:bodyPr>
            <a:normAutofit fontScale="90000"/>
          </a:bodyPr>
          <a:lstStyle/>
          <a:p>
            <a:pPr lvl="0"/>
            <a:r>
              <a:rPr lang="es-AR" dirty="0">
                <a:solidFill>
                  <a:srgbClr val="F3F3F3"/>
                </a:solidFill>
              </a:rPr>
              <a:t>Free Template</a:t>
            </a:r>
          </a:p>
        </p:txBody>
      </p:sp>
      <p:grpSp>
        <p:nvGrpSpPr>
          <p:cNvPr id="6" name="Grupo 28">
            <a:extLst>
              <a:ext uri="{FF2B5EF4-FFF2-40B4-BE49-F238E27FC236}">
                <a16:creationId xmlns:a16="http://schemas.microsoft.com/office/drawing/2014/main" id="{7EDADDB3-B8CB-45A5-80C5-2C28DB5978F0}"/>
              </a:ext>
            </a:extLst>
          </p:cNvPr>
          <p:cNvGrpSpPr/>
          <p:nvPr/>
        </p:nvGrpSpPr>
        <p:grpSpPr>
          <a:xfrm>
            <a:off x="8404383" y="2110129"/>
            <a:ext cx="3847196" cy="1068491"/>
            <a:chOff x="5261367" y="1180371"/>
            <a:chExt cx="2885397" cy="801368"/>
          </a:xfrm>
        </p:grpSpPr>
        <p:cxnSp>
          <p:nvCxnSpPr>
            <p:cNvPr id="7" name="Elbow Connector 16">
              <a:extLst>
                <a:ext uri="{FF2B5EF4-FFF2-40B4-BE49-F238E27FC236}">
                  <a16:creationId xmlns:a16="http://schemas.microsoft.com/office/drawing/2014/main" id="{59ACAEE3-5E19-4D4F-B5AA-60D226204536}"/>
                </a:ext>
              </a:extLst>
            </p:cNvPr>
            <p:cNvCxnSpPr/>
            <p:nvPr/>
          </p:nvCxnSpPr>
          <p:spPr>
            <a:xfrm rot="5400013" flipH="1" flipV="1">
              <a:off x="5132084" y="1414334"/>
              <a:ext cx="655469" cy="396904"/>
            </a:xfrm>
            <a:prstGeom prst="bentConnector3">
              <a:avLst/>
            </a:prstGeom>
            <a:noFill/>
            <a:ln w="9528" cap="flat">
              <a:solidFill>
                <a:srgbClr val="9D9D9D"/>
              </a:solidFill>
              <a:prstDash val="solid"/>
              <a:headEnd type="arrow"/>
              <a:tailEnd type="arrow"/>
            </a:ln>
          </p:spPr>
        </p:cxn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1F20773E-5718-4758-8F4D-7153E524C415}"/>
                </a:ext>
              </a:extLst>
            </p:cNvPr>
            <p:cNvGrpSpPr/>
            <p:nvPr/>
          </p:nvGrpSpPr>
          <p:grpSpPr>
            <a:xfrm>
              <a:off x="5817001" y="1180371"/>
              <a:ext cx="2329763" cy="801368"/>
              <a:chOff x="5817001" y="1180371"/>
              <a:chExt cx="2329763" cy="801368"/>
            </a:xfrm>
          </p:grpSpPr>
          <p:sp>
            <p:nvSpPr>
              <p:cNvPr id="9" name="TextBox 13">
                <a:extLst>
                  <a:ext uri="{FF2B5EF4-FFF2-40B4-BE49-F238E27FC236}">
                    <a16:creationId xmlns:a16="http://schemas.microsoft.com/office/drawing/2014/main" id="{65098EEB-8141-4D18-9C99-94971E22C69B}"/>
                  </a:ext>
                </a:extLst>
              </p:cNvPr>
              <p:cNvSpPr txBox="1"/>
              <p:nvPr/>
            </p:nvSpPr>
            <p:spPr>
              <a:xfrm>
                <a:off x="5817002" y="1335408"/>
                <a:ext cx="1848927" cy="6463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121920" tIns="60960" rIns="121920" bIns="60960" anchor="t" anchorCtr="0" compatLnSpc="1">
                <a:spAutoFit/>
              </a:bodyPr>
              <a:lstStyle/>
              <a:p>
                <a:pPr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kern="0" dirty="0">
                    <a:solidFill>
                      <a:srgbClr val="181818"/>
                    </a:solidFill>
                    <a:latin typeface="Arial"/>
                    <a:ea typeface="Arial"/>
                    <a:cs typeface="Arial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0" name="TextBox 14">
                <a:extLst>
                  <a:ext uri="{FF2B5EF4-FFF2-40B4-BE49-F238E27FC236}">
                    <a16:creationId xmlns:a16="http://schemas.microsoft.com/office/drawing/2014/main" id="{51838382-45CB-48EF-AC94-394C257788A6}"/>
                  </a:ext>
                </a:extLst>
              </p:cNvPr>
              <p:cNvSpPr txBox="1"/>
              <p:nvPr/>
            </p:nvSpPr>
            <p:spPr>
              <a:xfrm>
                <a:off x="5817001" y="1180371"/>
                <a:ext cx="2329763" cy="23083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121920" tIns="60960" rIns="121920" bIns="60960" anchor="t" anchorCtr="0" compatLnSpc="1">
                <a:spAutoFit/>
              </a:bodyPr>
              <a:lstStyle/>
              <a:p>
                <a:pPr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1" kern="0">
                    <a:solidFill>
                      <a:srgbClr val="7F7F7F"/>
                    </a:solidFill>
                    <a:latin typeface="Arial"/>
                    <a:ea typeface="Arial"/>
                    <a:cs typeface="Arial"/>
                  </a:rPr>
                  <a:t>Add Contents Title</a:t>
                </a:r>
              </a:p>
            </p:txBody>
          </p:sp>
        </p:grpSp>
      </p:grpSp>
      <p:grpSp>
        <p:nvGrpSpPr>
          <p:cNvPr id="11" name="Grupo 29">
            <a:extLst>
              <a:ext uri="{FF2B5EF4-FFF2-40B4-BE49-F238E27FC236}">
                <a16:creationId xmlns:a16="http://schemas.microsoft.com/office/drawing/2014/main" id="{8DD7682E-CB78-4965-B994-336C64D74A8B}"/>
              </a:ext>
            </a:extLst>
          </p:cNvPr>
          <p:cNvGrpSpPr/>
          <p:nvPr/>
        </p:nvGrpSpPr>
        <p:grpSpPr>
          <a:xfrm>
            <a:off x="-187107" y="4538226"/>
            <a:ext cx="3994307" cy="1068488"/>
            <a:chOff x="331671" y="3687153"/>
            <a:chExt cx="2995730" cy="801366"/>
          </a:xfrm>
        </p:grpSpPr>
        <p:cxnSp>
          <p:nvCxnSpPr>
            <p:cNvPr id="12" name="Elbow Connector 20">
              <a:extLst>
                <a:ext uri="{FF2B5EF4-FFF2-40B4-BE49-F238E27FC236}">
                  <a16:creationId xmlns:a16="http://schemas.microsoft.com/office/drawing/2014/main" id="{3C88C9E3-928B-4F59-AC7A-3CE881BED137}"/>
                </a:ext>
              </a:extLst>
            </p:cNvPr>
            <p:cNvCxnSpPr/>
            <p:nvPr/>
          </p:nvCxnSpPr>
          <p:spPr>
            <a:xfrm flipV="1">
              <a:off x="2836980" y="3960833"/>
              <a:ext cx="490421" cy="236893"/>
            </a:xfrm>
            <a:prstGeom prst="bentConnector3">
              <a:avLst/>
            </a:prstGeom>
            <a:noFill/>
            <a:ln w="9528" cap="flat">
              <a:solidFill>
                <a:srgbClr val="9D9D9D"/>
              </a:solidFill>
              <a:prstDash val="solid"/>
              <a:headEnd type="arrow"/>
              <a:tailEnd type="arrow"/>
            </a:ln>
          </p:spPr>
        </p:cxn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4618CDE6-D6F7-4C20-AD10-DBEDE348599C}"/>
                </a:ext>
              </a:extLst>
            </p:cNvPr>
            <p:cNvGrpSpPr/>
            <p:nvPr/>
          </p:nvGrpSpPr>
          <p:grpSpPr>
            <a:xfrm>
              <a:off x="331671" y="3687153"/>
              <a:ext cx="2414747" cy="801366"/>
              <a:chOff x="331671" y="3687153"/>
              <a:chExt cx="2414747" cy="801366"/>
            </a:xfrm>
          </p:grpSpPr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59AC2A3E-ED73-4C83-998B-7B28D3C07453}"/>
                  </a:ext>
                </a:extLst>
              </p:cNvPr>
              <p:cNvSpPr txBox="1"/>
              <p:nvPr/>
            </p:nvSpPr>
            <p:spPr>
              <a:xfrm>
                <a:off x="892480" y="3842189"/>
                <a:ext cx="1853938" cy="6463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121920" tIns="60960" rIns="121920" bIns="60960" anchor="t" anchorCtr="0" compatLnSpc="1">
                <a:spAutoFit/>
              </a:bodyPr>
              <a:lstStyle/>
              <a:p>
                <a:pPr algn="r"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kern="0" dirty="0">
                    <a:solidFill>
                      <a:srgbClr val="181818"/>
                    </a:solidFill>
                    <a:latin typeface="Arial"/>
                    <a:ea typeface="Arial"/>
                    <a:cs typeface="Arial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5" name="TextBox 18">
                <a:extLst>
                  <a:ext uri="{FF2B5EF4-FFF2-40B4-BE49-F238E27FC236}">
                    <a16:creationId xmlns:a16="http://schemas.microsoft.com/office/drawing/2014/main" id="{02B22030-D096-4C20-B1DC-EAD481090F24}"/>
                  </a:ext>
                </a:extLst>
              </p:cNvPr>
              <p:cNvSpPr txBox="1"/>
              <p:nvPr/>
            </p:nvSpPr>
            <p:spPr>
              <a:xfrm>
                <a:off x="331671" y="3687153"/>
                <a:ext cx="2414747" cy="23083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121920" tIns="60960" rIns="121920" bIns="60960" anchor="t" anchorCtr="0" compatLnSpc="1">
                <a:spAutoFit/>
              </a:bodyPr>
              <a:lstStyle/>
              <a:p>
                <a:pPr algn="r"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1" kern="0">
                    <a:solidFill>
                      <a:srgbClr val="7F7F7F"/>
                    </a:solidFill>
                    <a:latin typeface="Arial"/>
                    <a:ea typeface="Arial"/>
                    <a:cs typeface="Arial"/>
                  </a:rPr>
                  <a:t>Add Contents Title</a:t>
                </a:r>
              </a:p>
            </p:txBody>
          </p:sp>
        </p:grpSp>
      </p:grpSp>
      <p:grpSp>
        <p:nvGrpSpPr>
          <p:cNvPr id="16" name="Grupo 27">
            <a:extLst>
              <a:ext uri="{FF2B5EF4-FFF2-40B4-BE49-F238E27FC236}">
                <a16:creationId xmlns:a16="http://schemas.microsoft.com/office/drawing/2014/main" id="{25C3B3DC-A637-41A5-8D73-7DB9C146109F}"/>
              </a:ext>
            </a:extLst>
          </p:cNvPr>
          <p:cNvGrpSpPr/>
          <p:nvPr/>
        </p:nvGrpSpPr>
        <p:grpSpPr>
          <a:xfrm>
            <a:off x="-145970" y="2249701"/>
            <a:ext cx="4329037" cy="883823"/>
            <a:chOff x="232056" y="1352699"/>
            <a:chExt cx="3246778" cy="662867"/>
          </a:xfrm>
        </p:grpSpPr>
        <p:grpSp>
          <p:nvGrpSpPr>
            <p:cNvPr id="17" name="Group 19">
              <a:extLst>
                <a:ext uri="{FF2B5EF4-FFF2-40B4-BE49-F238E27FC236}">
                  <a16:creationId xmlns:a16="http://schemas.microsoft.com/office/drawing/2014/main" id="{A0CDEB20-C1A2-4E8F-8F9E-B896E45C7C8D}"/>
                </a:ext>
              </a:extLst>
            </p:cNvPr>
            <p:cNvGrpSpPr/>
            <p:nvPr/>
          </p:nvGrpSpPr>
          <p:grpSpPr>
            <a:xfrm>
              <a:off x="232056" y="1352699"/>
              <a:ext cx="2414747" cy="662867"/>
              <a:chOff x="232056" y="1352699"/>
              <a:chExt cx="2414747" cy="662867"/>
            </a:xfrm>
          </p:grpSpPr>
          <p:sp>
            <p:nvSpPr>
              <p:cNvPr id="18" name="TextBox 20">
                <a:extLst>
                  <a:ext uri="{FF2B5EF4-FFF2-40B4-BE49-F238E27FC236}">
                    <a16:creationId xmlns:a16="http://schemas.microsoft.com/office/drawing/2014/main" id="{3F072F3B-BAC1-496F-A63B-D124B782A8C5}"/>
                  </a:ext>
                </a:extLst>
              </p:cNvPr>
              <p:cNvSpPr txBox="1"/>
              <p:nvPr/>
            </p:nvSpPr>
            <p:spPr>
              <a:xfrm>
                <a:off x="703109" y="1507735"/>
                <a:ext cx="1943694" cy="5078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121920" tIns="60960" rIns="121920" bIns="60960" anchor="t" anchorCtr="0" compatLnSpc="1">
                <a:spAutoFit/>
              </a:bodyPr>
              <a:lstStyle/>
              <a:p>
                <a:pPr algn="r"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kern="0" dirty="0">
                    <a:solidFill>
                      <a:srgbClr val="181818"/>
                    </a:solidFill>
                    <a:latin typeface="Arial"/>
                    <a:ea typeface="Arial"/>
                    <a:cs typeface="Arial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9" name="TextBox 21">
                <a:extLst>
                  <a:ext uri="{FF2B5EF4-FFF2-40B4-BE49-F238E27FC236}">
                    <a16:creationId xmlns:a16="http://schemas.microsoft.com/office/drawing/2014/main" id="{3D9E02B6-40F2-4B41-BFCD-9FB0234273E5}"/>
                  </a:ext>
                </a:extLst>
              </p:cNvPr>
              <p:cNvSpPr txBox="1"/>
              <p:nvPr/>
            </p:nvSpPr>
            <p:spPr>
              <a:xfrm>
                <a:off x="232056" y="1352699"/>
                <a:ext cx="2414747" cy="23083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121920" tIns="60960" rIns="121920" bIns="60960" anchor="t" anchorCtr="0" compatLnSpc="1">
                <a:spAutoFit/>
              </a:bodyPr>
              <a:lstStyle/>
              <a:p>
                <a:pPr algn="r"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1" kern="0">
                    <a:solidFill>
                      <a:srgbClr val="7F7F7F"/>
                    </a:solidFill>
                    <a:latin typeface="Arial"/>
                    <a:ea typeface="Arial"/>
                    <a:cs typeface="Arial"/>
                  </a:rPr>
                  <a:t>Add Contents Title</a:t>
                </a:r>
              </a:p>
            </p:txBody>
          </p:sp>
        </p:grpSp>
        <p:cxnSp>
          <p:nvCxnSpPr>
            <p:cNvPr id="20" name="Elbow Connector 35">
              <a:extLst>
                <a:ext uri="{FF2B5EF4-FFF2-40B4-BE49-F238E27FC236}">
                  <a16:creationId xmlns:a16="http://schemas.microsoft.com/office/drawing/2014/main" id="{D03250B2-5B81-448D-B11D-B8ADE5D7E705}"/>
                </a:ext>
              </a:extLst>
            </p:cNvPr>
            <p:cNvCxnSpPr/>
            <p:nvPr/>
          </p:nvCxnSpPr>
          <p:spPr>
            <a:xfrm>
              <a:off x="2776758" y="1449122"/>
              <a:ext cx="702076" cy="325033"/>
            </a:xfrm>
            <a:prstGeom prst="bentConnector3">
              <a:avLst/>
            </a:prstGeom>
            <a:noFill/>
            <a:ln w="9528" cap="flat">
              <a:solidFill>
                <a:srgbClr val="9D9D9D"/>
              </a:solidFill>
              <a:prstDash val="solid"/>
              <a:headEnd type="arrow"/>
              <a:tailEnd type="arrow"/>
            </a:ln>
          </p:spPr>
        </p:cxnSp>
      </p:grpSp>
      <p:grpSp>
        <p:nvGrpSpPr>
          <p:cNvPr id="21" name="Grupo 30">
            <a:extLst>
              <a:ext uri="{FF2B5EF4-FFF2-40B4-BE49-F238E27FC236}">
                <a16:creationId xmlns:a16="http://schemas.microsoft.com/office/drawing/2014/main" id="{E4269371-01A9-4F11-9234-08147C739F4B}"/>
              </a:ext>
            </a:extLst>
          </p:cNvPr>
          <p:cNvGrpSpPr/>
          <p:nvPr/>
        </p:nvGrpSpPr>
        <p:grpSpPr>
          <a:xfrm>
            <a:off x="8273085" y="4399901"/>
            <a:ext cx="4850635" cy="1112796"/>
            <a:chOff x="5506023" y="3687153"/>
            <a:chExt cx="3637976" cy="834597"/>
          </a:xfrm>
        </p:grpSpPr>
        <p:cxnSp>
          <p:nvCxnSpPr>
            <p:cNvPr id="22" name="Elbow Connector 20">
              <a:extLst>
                <a:ext uri="{FF2B5EF4-FFF2-40B4-BE49-F238E27FC236}">
                  <a16:creationId xmlns:a16="http://schemas.microsoft.com/office/drawing/2014/main" id="{ED761176-5521-4D73-8FF0-9D25B5C84323}"/>
                </a:ext>
              </a:extLst>
            </p:cNvPr>
            <p:cNvCxnSpPr/>
            <p:nvPr/>
          </p:nvCxnSpPr>
          <p:spPr>
            <a:xfrm flipH="1" flipV="1">
              <a:off x="5506023" y="4019501"/>
              <a:ext cx="595557" cy="287688"/>
            </a:xfrm>
            <a:prstGeom prst="bentConnector3">
              <a:avLst/>
            </a:prstGeom>
            <a:noFill/>
            <a:ln w="9528" cap="flat">
              <a:solidFill>
                <a:srgbClr val="9D9D9D"/>
              </a:solidFill>
              <a:prstDash val="solid"/>
              <a:headEnd type="arrow"/>
              <a:tailEnd type="arrow"/>
            </a:ln>
          </p:spPr>
        </p:cxnSp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id="{BE914C20-C942-427A-9CE8-CEA641FA9EA6}"/>
                </a:ext>
              </a:extLst>
            </p:cNvPr>
            <p:cNvGrpSpPr/>
            <p:nvPr/>
          </p:nvGrpSpPr>
          <p:grpSpPr>
            <a:xfrm>
              <a:off x="6211555" y="3687153"/>
              <a:ext cx="2932444" cy="834597"/>
              <a:chOff x="6211555" y="3687153"/>
              <a:chExt cx="2932444" cy="834597"/>
            </a:xfrm>
          </p:grpSpPr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C97616B6-96F2-49E1-BB61-309FB038BAD3}"/>
                  </a:ext>
                </a:extLst>
              </p:cNvPr>
              <p:cNvSpPr txBox="1"/>
              <p:nvPr/>
            </p:nvSpPr>
            <p:spPr>
              <a:xfrm>
                <a:off x="6211555" y="3875419"/>
                <a:ext cx="1853938" cy="6463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121920" tIns="60960" rIns="121920" bIns="60960" anchor="t" anchorCtr="0" compatLnSpc="1">
                <a:spAutoFit/>
              </a:bodyPr>
              <a:lstStyle/>
              <a:p>
                <a:pPr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kern="0" dirty="0">
                    <a:solidFill>
                      <a:srgbClr val="181818"/>
                    </a:solidFill>
                    <a:latin typeface="Arial"/>
                    <a:ea typeface="Arial"/>
                    <a:cs typeface="Arial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id="{FEDD9462-19C5-4E58-BBB1-C5C9290897D4}"/>
                  </a:ext>
                </a:extLst>
              </p:cNvPr>
              <p:cNvSpPr txBox="1"/>
              <p:nvPr/>
            </p:nvSpPr>
            <p:spPr>
              <a:xfrm>
                <a:off x="6211555" y="3687153"/>
                <a:ext cx="2932444" cy="23083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121920" tIns="60960" rIns="121920" bIns="60960" anchor="t" anchorCtr="0" compatLnSpc="1">
                <a:spAutoFit/>
              </a:bodyPr>
              <a:lstStyle/>
              <a:p>
                <a:pPr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1" kern="0">
                    <a:solidFill>
                      <a:srgbClr val="7F7F7F"/>
                    </a:solidFill>
                    <a:latin typeface="Arial"/>
                    <a:ea typeface="Arial"/>
                    <a:cs typeface="Arial"/>
                  </a:rPr>
                  <a:t>Add Contents Title</a:t>
                </a:r>
              </a:p>
            </p:txBody>
          </p:sp>
        </p:grp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2F9C7671-4AA7-4DBC-8F97-97BA6F54CE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310" y="87152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410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C7BF568-F925-4A91-A18D-DAA9DC8421E7}"/>
              </a:ext>
            </a:extLst>
          </p:cNvPr>
          <p:cNvSpPr/>
          <p:nvPr/>
        </p:nvSpPr>
        <p:spPr>
          <a:xfrm flipH="1" flipV="1">
            <a:off x="5123518" y="-1"/>
            <a:ext cx="7068478" cy="6435989"/>
          </a:xfrm>
          <a:custGeom>
            <a:avLst/>
            <a:gdLst>
              <a:gd name="connsiteX0" fmla="*/ 0 w 5060774"/>
              <a:gd name="connsiteY0" fmla="*/ 6435989 h 6435989"/>
              <a:gd name="connsiteX1" fmla="*/ 0 w 5060774"/>
              <a:gd name="connsiteY1" fmla="*/ 0 h 6435989"/>
              <a:gd name="connsiteX2" fmla="*/ 5060774 w 5060774"/>
              <a:gd name="connsiteY2" fmla="*/ 6435989 h 6435989"/>
              <a:gd name="connsiteX3" fmla="*/ 0 w 5060774"/>
              <a:gd name="connsiteY3" fmla="*/ 6435989 h 6435989"/>
              <a:gd name="connsiteX0" fmla="*/ 0 w 7068478"/>
              <a:gd name="connsiteY0" fmla="*/ 6435989 h 6435989"/>
              <a:gd name="connsiteX1" fmla="*/ 0 w 7068478"/>
              <a:gd name="connsiteY1" fmla="*/ 0 h 6435989"/>
              <a:gd name="connsiteX2" fmla="*/ 7068478 w 7068478"/>
              <a:gd name="connsiteY2" fmla="*/ 6435989 h 6435989"/>
              <a:gd name="connsiteX3" fmla="*/ 0 w 7068478"/>
              <a:gd name="connsiteY3" fmla="*/ 6435989 h 64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8478" h="6435989">
                <a:moveTo>
                  <a:pt x="0" y="6435989"/>
                </a:moveTo>
                <a:lnTo>
                  <a:pt x="0" y="0"/>
                </a:lnTo>
                <a:lnTo>
                  <a:pt x="7068478" y="6435989"/>
                </a:lnTo>
                <a:lnTo>
                  <a:pt x="0" y="643598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AD47FD-69E0-4402-8983-0C540B034A63}"/>
              </a:ext>
            </a:extLst>
          </p:cNvPr>
          <p:cNvSpPr/>
          <p:nvPr/>
        </p:nvSpPr>
        <p:spPr>
          <a:xfrm>
            <a:off x="0" y="1722588"/>
            <a:ext cx="12192000" cy="4463594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E546D6-2BAA-55AF-2DD9-BD4B6FC4145A}"/>
              </a:ext>
            </a:extLst>
          </p:cNvPr>
          <p:cNvSpPr txBox="1"/>
          <p:nvPr/>
        </p:nvSpPr>
        <p:spPr>
          <a:xfrm>
            <a:off x="1388252" y="5127436"/>
            <a:ext cx="317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CEA081-65F4-360E-22C0-EA14BC970B1D}"/>
              </a:ext>
            </a:extLst>
          </p:cNvPr>
          <p:cNvSpPr txBox="1"/>
          <p:nvPr/>
        </p:nvSpPr>
        <p:spPr>
          <a:xfrm>
            <a:off x="7620231" y="5105263"/>
            <a:ext cx="317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099752B-0FF3-F0F2-EE2A-D86862983805}"/>
              </a:ext>
            </a:extLst>
          </p:cNvPr>
          <p:cNvSpPr/>
          <p:nvPr/>
        </p:nvSpPr>
        <p:spPr>
          <a:xfrm>
            <a:off x="1395380" y="754309"/>
            <a:ext cx="3355296" cy="941009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latin typeface="Calibri "/>
                <a:ea typeface="Calibri Bold" charset="0"/>
                <a:cs typeface="Calibri Light" charset="0"/>
              </a:rPr>
              <a:t>Lorem Ipsum</a:t>
            </a:r>
            <a:endParaRPr lang="en-GB" sz="2800" b="1" dirty="0">
              <a:solidFill>
                <a:schemeClr val="accent4"/>
              </a:solidFill>
              <a:latin typeface="Calibri "/>
              <a:ea typeface="Calibri Bold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B606C4-FB4E-B4B8-AC2F-92195AE5FF7E}"/>
              </a:ext>
            </a:extLst>
          </p:cNvPr>
          <p:cNvSpPr/>
          <p:nvPr/>
        </p:nvSpPr>
        <p:spPr>
          <a:xfrm>
            <a:off x="7493208" y="725282"/>
            <a:ext cx="3311426" cy="941009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 "/>
                <a:ea typeface="Calibri Bold" charset="0"/>
                <a:cs typeface="Calibri Light" charset="0"/>
              </a:rPr>
              <a:t>Lorem Ipsum</a:t>
            </a:r>
            <a:endParaRPr lang="en-GB" sz="2800" b="1" dirty="0">
              <a:solidFill>
                <a:schemeClr val="accent2">
                  <a:lumMod val="50000"/>
                </a:schemeClr>
              </a:solidFill>
              <a:latin typeface="Calibri "/>
              <a:ea typeface="Calibri Bold" charset="0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18F8CC75-9C9A-1704-D2FE-660D99176496}"/>
              </a:ext>
            </a:extLst>
          </p:cNvPr>
          <p:cNvSpPr/>
          <p:nvPr/>
        </p:nvSpPr>
        <p:spPr>
          <a:xfrm rot="10800000">
            <a:off x="2231159" y="2545280"/>
            <a:ext cx="4834622" cy="2567321"/>
          </a:xfrm>
          <a:custGeom>
            <a:avLst/>
            <a:gdLst>
              <a:gd name="connsiteX0" fmla="*/ 0 w 3759196"/>
              <a:gd name="connsiteY0" fmla="*/ 0 h 2554964"/>
              <a:gd name="connsiteX1" fmla="*/ 3759196 w 3759196"/>
              <a:gd name="connsiteY1" fmla="*/ 0 h 2554964"/>
              <a:gd name="connsiteX2" fmla="*/ 3759196 w 3759196"/>
              <a:gd name="connsiteY2" fmla="*/ 2554964 h 2554964"/>
              <a:gd name="connsiteX3" fmla="*/ 0 w 3759196"/>
              <a:gd name="connsiteY3" fmla="*/ 2554964 h 2554964"/>
              <a:gd name="connsiteX4" fmla="*/ 0 w 3759196"/>
              <a:gd name="connsiteY4" fmla="*/ 0 h 2554964"/>
              <a:gd name="connsiteX0" fmla="*/ 0 w 3759196"/>
              <a:gd name="connsiteY0" fmla="*/ 0 h 2554964"/>
              <a:gd name="connsiteX1" fmla="*/ 3759196 w 3759196"/>
              <a:gd name="connsiteY1" fmla="*/ 0 h 2554964"/>
              <a:gd name="connsiteX2" fmla="*/ 3759196 w 3759196"/>
              <a:gd name="connsiteY2" fmla="*/ 2554964 h 2554964"/>
              <a:gd name="connsiteX3" fmla="*/ 2133600 w 3759196"/>
              <a:gd name="connsiteY3" fmla="*/ 2554964 h 2554964"/>
              <a:gd name="connsiteX4" fmla="*/ 0 w 3759196"/>
              <a:gd name="connsiteY4" fmla="*/ 0 h 2554964"/>
              <a:gd name="connsiteX0" fmla="*/ 0 w 3628567"/>
              <a:gd name="connsiteY0" fmla="*/ 0 h 2554964"/>
              <a:gd name="connsiteX1" fmla="*/ 3628567 w 3628567"/>
              <a:gd name="connsiteY1" fmla="*/ 0 h 2554964"/>
              <a:gd name="connsiteX2" fmla="*/ 3628567 w 3628567"/>
              <a:gd name="connsiteY2" fmla="*/ 2554964 h 2554964"/>
              <a:gd name="connsiteX3" fmla="*/ 2002971 w 3628567"/>
              <a:gd name="connsiteY3" fmla="*/ 2554964 h 2554964"/>
              <a:gd name="connsiteX4" fmla="*/ 0 w 3628567"/>
              <a:gd name="connsiteY4" fmla="*/ 0 h 2554964"/>
              <a:gd name="connsiteX0" fmla="*/ 0 w 3637898"/>
              <a:gd name="connsiteY0" fmla="*/ 0 h 2554964"/>
              <a:gd name="connsiteX1" fmla="*/ 3637898 w 3637898"/>
              <a:gd name="connsiteY1" fmla="*/ 0 h 2554964"/>
              <a:gd name="connsiteX2" fmla="*/ 3637898 w 3637898"/>
              <a:gd name="connsiteY2" fmla="*/ 2554964 h 2554964"/>
              <a:gd name="connsiteX3" fmla="*/ 2012302 w 3637898"/>
              <a:gd name="connsiteY3" fmla="*/ 2554964 h 2554964"/>
              <a:gd name="connsiteX4" fmla="*/ 0 w 3637898"/>
              <a:gd name="connsiteY4" fmla="*/ 0 h 2554964"/>
              <a:gd name="connsiteX0" fmla="*/ 0 w 3749109"/>
              <a:gd name="connsiteY0" fmla="*/ 12357 h 2567321"/>
              <a:gd name="connsiteX1" fmla="*/ 3749109 w 3749109"/>
              <a:gd name="connsiteY1" fmla="*/ 0 h 2567321"/>
              <a:gd name="connsiteX2" fmla="*/ 3637898 w 3749109"/>
              <a:gd name="connsiteY2" fmla="*/ 2567321 h 2567321"/>
              <a:gd name="connsiteX3" fmla="*/ 2012302 w 3749109"/>
              <a:gd name="connsiteY3" fmla="*/ 2567321 h 2567321"/>
              <a:gd name="connsiteX4" fmla="*/ 0 w 3749109"/>
              <a:gd name="connsiteY4" fmla="*/ 12357 h 2567321"/>
              <a:gd name="connsiteX0" fmla="*/ 0 w 3749109"/>
              <a:gd name="connsiteY0" fmla="*/ 12357 h 2567321"/>
              <a:gd name="connsiteX1" fmla="*/ 3749109 w 3749109"/>
              <a:gd name="connsiteY1" fmla="*/ 0 h 2567321"/>
              <a:gd name="connsiteX2" fmla="*/ 3749108 w 3749109"/>
              <a:gd name="connsiteY2" fmla="*/ 2567321 h 2567321"/>
              <a:gd name="connsiteX3" fmla="*/ 2012302 w 3749109"/>
              <a:gd name="connsiteY3" fmla="*/ 2567321 h 2567321"/>
              <a:gd name="connsiteX4" fmla="*/ 0 w 3749109"/>
              <a:gd name="connsiteY4" fmla="*/ 12357 h 2567321"/>
              <a:gd name="connsiteX0" fmla="*/ 0 w 3749109"/>
              <a:gd name="connsiteY0" fmla="*/ 12357 h 2567321"/>
              <a:gd name="connsiteX1" fmla="*/ 3749109 w 3749109"/>
              <a:gd name="connsiteY1" fmla="*/ 0 h 2567321"/>
              <a:gd name="connsiteX2" fmla="*/ 3749108 w 3749109"/>
              <a:gd name="connsiteY2" fmla="*/ 2567321 h 2567321"/>
              <a:gd name="connsiteX3" fmla="*/ 2156037 w 3749109"/>
              <a:gd name="connsiteY3" fmla="*/ 2567321 h 2567321"/>
              <a:gd name="connsiteX4" fmla="*/ 0 w 3749109"/>
              <a:gd name="connsiteY4" fmla="*/ 12357 h 2567321"/>
              <a:gd name="connsiteX0" fmla="*/ 0 w 3749109"/>
              <a:gd name="connsiteY0" fmla="*/ 12357 h 2567321"/>
              <a:gd name="connsiteX1" fmla="*/ 3749109 w 3749109"/>
              <a:gd name="connsiteY1" fmla="*/ 0 h 2567321"/>
              <a:gd name="connsiteX2" fmla="*/ 3749108 w 3749109"/>
              <a:gd name="connsiteY2" fmla="*/ 2567321 h 2567321"/>
              <a:gd name="connsiteX3" fmla="*/ 2173876 w 3749109"/>
              <a:gd name="connsiteY3" fmla="*/ 2567321 h 2567321"/>
              <a:gd name="connsiteX4" fmla="*/ 0 w 3749109"/>
              <a:gd name="connsiteY4" fmla="*/ 12357 h 256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109" h="2567321">
                <a:moveTo>
                  <a:pt x="0" y="12357"/>
                </a:moveTo>
                <a:lnTo>
                  <a:pt x="3749109" y="0"/>
                </a:lnTo>
                <a:cubicBezTo>
                  <a:pt x="3749109" y="855774"/>
                  <a:pt x="3749108" y="1711547"/>
                  <a:pt x="3749108" y="2567321"/>
                </a:cubicBezTo>
                <a:lnTo>
                  <a:pt x="2173876" y="2567321"/>
                </a:lnTo>
                <a:lnTo>
                  <a:pt x="0" y="123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60550D42-0EC9-45F9-A670-94A405ADA8AE}"/>
              </a:ext>
            </a:extLst>
          </p:cNvPr>
          <p:cNvSpPr/>
          <p:nvPr/>
        </p:nvSpPr>
        <p:spPr>
          <a:xfrm flipV="1">
            <a:off x="76988" y="359246"/>
            <a:ext cx="1765354" cy="1030650"/>
          </a:xfrm>
          <a:prstGeom prst="parallelogram">
            <a:avLst>
              <a:gd name="adj" fmla="val 111403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E2A9AC-5F4A-45BE-A08B-6A4CBFA08616}"/>
              </a:ext>
            </a:extLst>
          </p:cNvPr>
          <p:cNvSpPr/>
          <p:nvPr/>
        </p:nvSpPr>
        <p:spPr>
          <a:xfrm>
            <a:off x="2375120" y="128594"/>
            <a:ext cx="7461452" cy="866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 "/>
                <a:ea typeface="Calibri Light" charset="0"/>
                <a:cs typeface="Calibri Light" charset="0"/>
              </a:rPr>
              <a:t>Two Picture Comparison</a:t>
            </a:r>
          </a:p>
        </p:txBody>
      </p:sp>
      <p:sp>
        <p:nvSpPr>
          <p:cNvPr id="54" name="Parallelogram 53">
            <a:extLst>
              <a:ext uri="{FF2B5EF4-FFF2-40B4-BE49-F238E27FC236}">
                <a16:creationId xmlns:a16="http://schemas.microsoft.com/office/drawing/2014/main" id="{F304640B-8DD9-65D5-853C-CA198E1577D2}"/>
              </a:ext>
            </a:extLst>
          </p:cNvPr>
          <p:cNvSpPr/>
          <p:nvPr/>
        </p:nvSpPr>
        <p:spPr>
          <a:xfrm flipV="1">
            <a:off x="9973065" y="657667"/>
            <a:ext cx="1349401" cy="593007"/>
          </a:xfrm>
          <a:prstGeom prst="parallelogram">
            <a:avLst>
              <a:gd name="adj" fmla="val 111403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64E20E1E-039A-850E-4A49-4605C4C827AF}"/>
              </a:ext>
            </a:extLst>
          </p:cNvPr>
          <p:cNvSpPr/>
          <p:nvPr/>
        </p:nvSpPr>
        <p:spPr>
          <a:xfrm flipV="1">
            <a:off x="10437580" y="224514"/>
            <a:ext cx="1765354" cy="1030650"/>
          </a:xfrm>
          <a:prstGeom prst="parallelogram">
            <a:avLst>
              <a:gd name="adj" fmla="val 111403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38ADCB3-4B84-48EE-B9BB-E9B3625CA089}"/>
              </a:ext>
            </a:extLst>
          </p:cNvPr>
          <p:cNvSpPr/>
          <p:nvPr/>
        </p:nvSpPr>
        <p:spPr>
          <a:xfrm>
            <a:off x="-23804" y="4607861"/>
            <a:ext cx="1737969" cy="1578321"/>
          </a:xfrm>
          <a:custGeom>
            <a:avLst/>
            <a:gdLst>
              <a:gd name="connsiteX0" fmla="*/ 0 w 3314196"/>
              <a:gd name="connsiteY0" fmla="*/ 4043428 h 4043428"/>
              <a:gd name="connsiteX1" fmla="*/ 0 w 3314196"/>
              <a:gd name="connsiteY1" fmla="*/ 0 h 4043428"/>
              <a:gd name="connsiteX2" fmla="*/ 3314196 w 3314196"/>
              <a:gd name="connsiteY2" fmla="*/ 4043428 h 4043428"/>
              <a:gd name="connsiteX3" fmla="*/ 0 w 3314196"/>
              <a:gd name="connsiteY3" fmla="*/ 4043428 h 4043428"/>
              <a:gd name="connsiteX0" fmla="*/ 0 w 3314196"/>
              <a:gd name="connsiteY0" fmla="*/ 3009758 h 3009758"/>
              <a:gd name="connsiteX1" fmla="*/ 0 w 3314196"/>
              <a:gd name="connsiteY1" fmla="*/ 0 h 3009758"/>
              <a:gd name="connsiteX2" fmla="*/ 3314196 w 3314196"/>
              <a:gd name="connsiteY2" fmla="*/ 3009758 h 3009758"/>
              <a:gd name="connsiteX3" fmla="*/ 0 w 3314196"/>
              <a:gd name="connsiteY3" fmla="*/ 3009758 h 300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196" h="3009758">
                <a:moveTo>
                  <a:pt x="0" y="3009758"/>
                </a:moveTo>
                <a:lnTo>
                  <a:pt x="0" y="0"/>
                </a:lnTo>
                <a:lnTo>
                  <a:pt x="3314196" y="3009758"/>
                </a:lnTo>
                <a:lnTo>
                  <a:pt x="0" y="3009758"/>
                </a:lnTo>
                <a:close/>
              </a:path>
            </a:pathLst>
          </a:custGeom>
          <a:solidFill>
            <a:schemeClr val="bg2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2B20A-16F2-44C4-9526-DB4C2AE1F124}"/>
              </a:ext>
            </a:extLst>
          </p:cNvPr>
          <p:cNvSpPr/>
          <p:nvPr/>
        </p:nvSpPr>
        <p:spPr>
          <a:xfrm>
            <a:off x="-2" y="6435989"/>
            <a:ext cx="12192000" cy="447869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AA0263F-D86D-4EF9-BB4A-AC655850F901}"/>
              </a:ext>
            </a:extLst>
          </p:cNvPr>
          <p:cNvSpPr/>
          <p:nvPr/>
        </p:nvSpPr>
        <p:spPr>
          <a:xfrm flipV="1">
            <a:off x="5679269" y="4331445"/>
            <a:ext cx="940420" cy="593007"/>
          </a:xfrm>
          <a:prstGeom prst="parallelogram">
            <a:avLst>
              <a:gd name="adj" fmla="val 111403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930EEDC-80AF-FAAE-EFD5-0B0F86D46328}"/>
              </a:ext>
            </a:extLst>
          </p:cNvPr>
          <p:cNvSpPr/>
          <p:nvPr/>
        </p:nvSpPr>
        <p:spPr>
          <a:xfrm>
            <a:off x="5123514" y="1802178"/>
            <a:ext cx="4834622" cy="2567321"/>
          </a:xfrm>
          <a:custGeom>
            <a:avLst/>
            <a:gdLst>
              <a:gd name="connsiteX0" fmla="*/ 4834622 w 4834622"/>
              <a:gd name="connsiteY0" fmla="*/ 0 h 2567321"/>
              <a:gd name="connsiteX1" fmla="*/ 4834620 w 4834622"/>
              <a:gd name="connsiteY1" fmla="*/ 2567321 h 2567321"/>
              <a:gd name="connsiteX2" fmla="*/ 2803298 w 4834622"/>
              <a:gd name="connsiteY2" fmla="*/ 2567321 h 2567321"/>
              <a:gd name="connsiteX3" fmla="*/ 0 w 4834622"/>
              <a:gd name="connsiteY3" fmla="*/ 12357 h 256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4622" h="2567321">
                <a:moveTo>
                  <a:pt x="4834622" y="0"/>
                </a:moveTo>
                <a:cubicBezTo>
                  <a:pt x="4834622" y="855774"/>
                  <a:pt x="4834620" y="1711547"/>
                  <a:pt x="4834620" y="2567321"/>
                </a:cubicBezTo>
                <a:lnTo>
                  <a:pt x="2803298" y="2567321"/>
                </a:lnTo>
                <a:lnTo>
                  <a:pt x="0" y="123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88BFFF-7DD0-47B7-9844-A5E675652C22}"/>
              </a:ext>
            </a:extLst>
          </p:cNvPr>
          <p:cNvSpPr/>
          <p:nvPr/>
        </p:nvSpPr>
        <p:spPr>
          <a:xfrm>
            <a:off x="7491823" y="1796160"/>
            <a:ext cx="3314196" cy="33141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787ED4-A4CA-7283-AFCB-628503CAF2D6}"/>
              </a:ext>
            </a:extLst>
          </p:cNvPr>
          <p:cNvSpPr/>
          <p:nvPr/>
        </p:nvSpPr>
        <p:spPr>
          <a:xfrm>
            <a:off x="1417086" y="1792157"/>
            <a:ext cx="3314196" cy="33141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5354C04-46B9-7E55-F241-3955461B0F49}"/>
              </a:ext>
            </a:extLst>
          </p:cNvPr>
          <p:cNvSpPr/>
          <p:nvPr/>
        </p:nvSpPr>
        <p:spPr>
          <a:xfrm flipV="1">
            <a:off x="5532900" y="1960052"/>
            <a:ext cx="958931" cy="593007"/>
          </a:xfrm>
          <a:prstGeom prst="parallelogram">
            <a:avLst>
              <a:gd name="adj" fmla="val 111403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ight Triangle 12">
            <a:extLst>
              <a:ext uri="{FF2B5EF4-FFF2-40B4-BE49-F238E27FC236}">
                <a16:creationId xmlns:a16="http://schemas.microsoft.com/office/drawing/2014/main" id="{0F2DF776-E6CC-6D0B-5607-C8C395C79068}"/>
              </a:ext>
            </a:extLst>
          </p:cNvPr>
          <p:cNvSpPr/>
          <p:nvPr/>
        </p:nvSpPr>
        <p:spPr>
          <a:xfrm rot="10800000">
            <a:off x="10472207" y="1364464"/>
            <a:ext cx="1737969" cy="1578321"/>
          </a:xfrm>
          <a:custGeom>
            <a:avLst/>
            <a:gdLst>
              <a:gd name="connsiteX0" fmla="*/ 0 w 3314196"/>
              <a:gd name="connsiteY0" fmla="*/ 4043428 h 4043428"/>
              <a:gd name="connsiteX1" fmla="*/ 0 w 3314196"/>
              <a:gd name="connsiteY1" fmla="*/ 0 h 4043428"/>
              <a:gd name="connsiteX2" fmla="*/ 3314196 w 3314196"/>
              <a:gd name="connsiteY2" fmla="*/ 4043428 h 4043428"/>
              <a:gd name="connsiteX3" fmla="*/ 0 w 3314196"/>
              <a:gd name="connsiteY3" fmla="*/ 4043428 h 4043428"/>
              <a:gd name="connsiteX0" fmla="*/ 0 w 3314196"/>
              <a:gd name="connsiteY0" fmla="*/ 3009758 h 3009758"/>
              <a:gd name="connsiteX1" fmla="*/ 0 w 3314196"/>
              <a:gd name="connsiteY1" fmla="*/ 0 h 3009758"/>
              <a:gd name="connsiteX2" fmla="*/ 3314196 w 3314196"/>
              <a:gd name="connsiteY2" fmla="*/ 3009758 h 3009758"/>
              <a:gd name="connsiteX3" fmla="*/ 0 w 3314196"/>
              <a:gd name="connsiteY3" fmla="*/ 3009758 h 300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196" h="3009758">
                <a:moveTo>
                  <a:pt x="0" y="3009758"/>
                </a:moveTo>
                <a:lnTo>
                  <a:pt x="0" y="0"/>
                </a:lnTo>
                <a:lnTo>
                  <a:pt x="3314196" y="3009758"/>
                </a:lnTo>
                <a:lnTo>
                  <a:pt x="0" y="3009758"/>
                </a:lnTo>
                <a:close/>
              </a:path>
            </a:pathLst>
          </a:custGeom>
          <a:solidFill>
            <a:schemeClr val="bg2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0BFCA818-00BA-A1AC-3C6D-948DC4BCBF4F}"/>
              </a:ext>
            </a:extLst>
          </p:cNvPr>
          <p:cNvSpPr/>
          <p:nvPr/>
        </p:nvSpPr>
        <p:spPr>
          <a:xfrm flipV="1">
            <a:off x="11179982" y="5005436"/>
            <a:ext cx="1765354" cy="1030650"/>
          </a:xfrm>
          <a:prstGeom prst="parallelogram">
            <a:avLst>
              <a:gd name="adj" fmla="val 11140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6A436C-B003-4B03-BA49-4F82BB0577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62" y="1446193"/>
            <a:ext cx="5823003" cy="436725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751D23B-F525-4B88-A04D-F89C57A865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24" y="1433516"/>
            <a:ext cx="5823003" cy="43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425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25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25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425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4" grpId="0"/>
      <p:bldP spid="36" grpId="0"/>
      <p:bldP spid="44" grpId="0"/>
      <p:bldP spid="46" grpId="0"/>
      <p:bldP spid="9" grpId="0" animBg="1"/>
      <p:bldP spid="20" grpId="0" animBg="1"/>
      <p:bldP spid="11" grpId="0"/>
      <p:bldP spid="13" grpId="0" animBg="1"/>
      <p:bldP spid="15" grpId="0" animBg="1"/>
      <p:bldP spid="30" grpId="0" animBg="1"/>
      <p:bldP spid="5" grpId="0" animBg="1"/>
      <p:bldP spid="27" grpId="0" animBg="1"/>
      <p:bldP spid="10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56;p33">
            <a:extLst>
              <a:ext uri="{FF2B5EF4-FFF2-40B4-BE49-F238E27FC236}">
                <a16:creationId xmlns:a16="http://schemas.microsoft.com/office/drawing/2014/main" id="{CE7CE541-18D1-43C9-9857-AC4896E662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81764" y="1193841"/>
            <a:ext cx="4687995" cy="1418404"/>
          </a:xfrm>
        </p:spPr>
        <p:txBody>
          <a:bodyPr/>
          <a:lstStyle/>
          <a:p>
            <a:pPr lvl="0"/>
            <a:r>
              <a:rPr lang="en-US"/>
              <a:t>OUR SERVICES</a:t>
            </a:r>
          </a:p>
        </p:txBody>
      </p:sp>
      <p:sp>
        <p:nvSpPr>
          <p:cNvPr id="4" name="Google Shape;1957;p33">
            <a:extLst>
              <a:ext uri="{FF2B5EF4-FFF2-40B4-BE49-F238E27FC236}">
                <a16:creationId xmlns:a16="http://schemas.microsoft.com/office/drawing/2014/main" id="{46BB83E7-5448-452D-9A9F-8A61DBA454F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15796" y="3348776"/>
            <a:ext cx="2261201" cy="739603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1867"/>
              <a:t>Despite being red, Mars is cold</a:t>
            </a:r>
          </a:p>
        </p:txBody>
      </p:sp>
      <p:sp>
        <p:nvSpPr>
          <p:cNvPr id="5" name="Google Shape;1958;p33">
            <a:extLst>
              <a:ext uri="{FF2B5EF4-FFF2-40B4-BE49-F238E27FC236}">
                <a16:creationId xmlns:a16="http://schemas.microsoft.com/office/drawing/2014/main" id="{4E15B141-F090-4ECC-8BD8-8BA2843D8DF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15796" y="2869082"/>
            <a:ext cx="2261201" cy="502005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2400" b="1">
                <a:latin typeface="Josefin Sans"/>
              </a:rPr>
              <a:t>MARS</a:t>
            </a:r>
          </a:p>
        </p:txBody>
      </p:sp>
      <p:sp>
        <p:nvSpPr>
          <p:cNvPr id="6" name="Google Shape;1959;p33">
            <a:extLst>
              <a:ext uri="{FF2B5EF4-FFF2-40B4-BE49-F238E27FC236}">
                <a16:creationId xmlns:a16="http://schemas.microsoft.com/office/drawing/2014/main" id="{D68D3F58-0957-434D-B02E-21DE09CB0E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312054" y="3348776"/>
            <a:ext cx="2261201" cy="739603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1867"/>
              <a:t>Jupiter is the biggest planet</a:t>
            </a:r>
          </a:p>
        </p:txBody>
      </p:sp>
      <p:sp>
        <p:nvSpPr>
          <p:cNvPr id="7" name="Google Shape;1960;p33">
            <a:extLst>
              <a:ext uri="{FF2B5EF4-FFF2-40B4-BE49-F238E27FC236}">
                <a16:creationId xmlns:a16="http://schemas.microsoft.com/office/drawing/2014/main" id="{0E0C00AE-21FF-4236-B8F6-5B0897B861C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312054" y="2869082"/>
            <a:ext cx="2261201" cy="502005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2400" b="1">
                <a:latin typeface="Josefin Sans"/>
              </a:rPr>
              <a:t>JUPITER</a:t>
            </a:r>
          </a:p>
        </p:txBody>
      </p:sp>
      <p:sp>
        <p:nvSpPr>
          <p:cNvPr id="8" name="Google Shape;1961;p33">
            <a:extLst>
              <a:ext uri="{FF2B5EF4-FFF2-40B4-BE49-F238E27FC236}">
                <a16:creationId xmlns:a16="http://schemas.microsoft.com/office/drawing/2014/main" id="{3C62DB74-D81B-409E-AF05-EA38AD131FB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15796" y="4849757"/>
            <a:ext cx="2261201" cy="739603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1867"/>
              <a:t>Venus has a beautiful name</a:t>
            </a:r>
          </a:p>
        </p:txBody>
      </p:sp>
      <p:sp>
        <p:nvSpPr>
          <p:cNvPr id="9" name="Google Shape;1962;p33">
            <a:extLst>
              <a:ext uri="{FF2B5EF4-FFF2-40B4-BE49-F238E27FC236}">
                <a16:creationId xmlns:a16="http://schemas.microsoft.com/office/drawing/2014/main" id="{823B41EC-1B91-41B7-90DD-0CDEAD0F909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15796" y="4386438"/>
            <a:ext cx="2261201" cy="502005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2400" b="1">
                <a:latin typeface="Josefin Sans"/>
              </a:rPr>
              <a:t>VENUS</a:t>
            </a:r>
          </a:p>
        </p:txBody>
      </p:sp>
      <p:sp>
        <p:nvSpPr>
          <p:cNvPr id="10" name="Google Shape;1963;p33">
            <a:extLst>
              <a:ext uri="{FF2B5EF4-FFF2-40B4-BE49-F238E27FC236}">
                <a16:creationId xmlns:a16="http://schemas.microsoft.com/office/drawing/2014/main" id="{7AC5193D-D136-491E-A809-A366092DE41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312054" y="4849757"/>
            <a:ext cx="2261201" cy="739603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1867"/>
              <a:t>Neptune is the farthest planet</a:t>
            </a:r>
          </a:p>
        </p:txBody>
      </p:sp>
      <p:sp>
        <p:nvSpPr>
          <p:cNvPr id="11" name="Google Shape;1964;p33">
            <a:extLst>
              <a:ext uri="{FF2B5EF4-FFF2-40B4-BE49-F238E27FC236}">
                <a16:creationId xmlns:a16="http://schemas.microsoft.com/office/drawing/2014/main" id="{23EAC3B4-F6AC-4E34-BE19-D0BC90EA482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312054" y="4386438"/>
            <a:ext cx="2261201" cy="502005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2400" b="1">
                <a:latin typeface="Josefin Sans"/>
              </a:rPr>
              <a:t>NEPTUNE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2CEB03F-159B-4C17-9362-F3E2F8267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7221" y="-194619"/>
            <a:ext cx="5979511" cy="782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933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71;p46">
            <a:extLst>
              <a:ext uri="{FF2B5EF4-FFF2-40B4-BE49-F238E27FC236}">
                <a16:creationId xmlns:a16="http://schemas.microsoft.com/office/drawing/2014/main" id="{EFFB25F1-9709-4810-9F7C-7BB032B389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OUR TEAM</a:t>
            </a:r>
          </a:p>
        </p:txBody>
      </p:sp>
      <p:sp>
        <p:nvSpPr>
          <p:cNvPr id="3" name="Google Shape;3472;p46">
            <a:extLst>
              <a:ext uri="{FF2B5EF4-FFF2-40B4-BE49-F238E27FC236}">
                <a16:creationId xmlns:a16="http://schemas.microsoft.com/office/drawing/2014/main" id="{BCDC2D78-AD1C-4981-966A-9C959C045A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30202" y="5159338"/>
            <a:ext cx="2337193" cy="817205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1867"/>
              <a:t>Despite being red, Mars is cold</a:t>
            </a:r>
          </a:p>
        </p:txBody>
      </p:sp>
      <p:sp>
        <p:nvSpPr>
          <p:cNvPr id="4" name="Google Shape;3473;p46">
            <a:extLst>
              <a:ext uri="{FF2B5EF4-FFF2-40B4-BE49-F238E27FC236}">
                <a16:creationId xmlns:a16="http://schemas.microsoft.com/office/drawing/2014/main" id="{A024650F-FA3A-4A09-AD81-48FE3630536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28130" y="4681094"/>
            <a:ext cx="2337193" cy="502005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2400" b="1">
                <a:latin typeface="Josefin Sans"/>
              </a:rPr>
              <a:t>STRATEGY</a:t>
            </a:r>
          </a:p>
        </p:txBody>
      </p:sp>
      <p:sp>
        <p:nvSpPr>
          <p:cNvPr id="5" name="Google Shape;3474;p46">
            <a:extLst>
              <a:ext uri="{FF2B5EF4-FFF2-40B4-BE49-F238E27FC236}">
                <a16:creationId xmlns:a16="http://schemas.microsoft.com/office/drawing/2014/main" id="{AE7CD11F-814A-4C04-B814-169A974388F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29470" y="5159338"/>
            <a:ext cx="2337193" cy="817205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1867"/>
              <a:t>Venus is the second from the Sun</a:t>
            </a:r>
          </a:p>
        </p:txBody>
      </p:sp>
      <p:sp>
        <p:nvSpPr>
          <p:cNvPr id="6" name="Google Shape;3475;p46">
            <a:extLst>
              <a:ext uri="{FF2B5EF4-FFF2-40B4-BE49-F238E27FC236}">
                <a16:creationId xmlns:a16="http://schemas.microsoft.com/office/drawing/2014/main" id="{14CDCF38-6206-46B9-89F0-8ED859A862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27397" y="4681094"/>
            <a:ext cx="2337193" cy="502005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2400" b="1">
                <a:latin typeface="Josefin Sans"/>
              </a:rPr>
              <a:t>PRODUCT</a:t>
            </a:r>
          </a:p>
        </p:txBody>
      </p:sp>
      <p:sp>
        <p:nvSpPr>
          <p:cNvPr id="10" name="Google Shape;3479;p46">
            <a:extLst>
              <a:ext uri="{FF2B5EF4-FFF2-40B4-BE49-F238E27FC236}">
                <a16:creationId xmlns:a16="http://schemas.microsoft.com/office/drawing/2014/main" id="{37786862-CCD4-4EF9-9BF4-4A656DB5643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026665" y="4681094"/>
            <a:ext cx="2337193" cy="502005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2400" b="1">
                <a:latin typeface="Josefin Sans"/>
              </a:rPr>
              <a:t>SALES</a:t>
            </a:r>
          </a:p>
        </p:txBody>
      </p:sp>
      <p:sp>
        <p:nvSpPr>
          <p:cNvPr id="11" name="Google Shape;3480;p46">
            <a:extLst>
              <a:ext uri="{FF2B5EF4-FFF2-40B4-BE49-F238E27FC236}">
                <a16:creationId xmlns:a16="http://schemas.microsoft.com/office/drawing/2014/main" id="{719F80E3-138E-4173-A3D0-274D8B9728B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028737" y="5159338"/>
            <a:ext cx="2337193" cy="817205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1867"/>
              <a:t>Neptune is the farthest planet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727C971-1DA6-4497-9974-86110875D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160" y="1674901"/>
            <a:ext cx="3221132" cy="32442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A9CE6FE-6CD3-46ED-BA56-FA6B9290F2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281" y="1690688"/>
            <a:ext cx="3221132" cy="324429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3A56645-7873-468C-9AAA-B4A33BA32D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488" y="1706475"/>
            <a:ext cx="3221132" cy="32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3364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2;p41">
            <a:extLst>
              <a:ext uri="{FF2B5EF4-FFF2-40B4-BE49-F238E27FC236}">
                <a16:creationId xmlns:a16="http://schemas.microsoft.com/office/drawing/2014/main" id="{E8D6818D-E108-4CA5-82F5-7A265D1F8D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6570" y="596993"/>
            <a:ext cx="9467380" cy="641347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5" tIns="121895" rIns="121895" bIns="121895" anchor="ctr" anchorCtr="1" compatLnSpc="1">
            <a:noAutofit/>
          </a:bodyPr>
          <a:lstStyle/>
          <a:p>
            <a:pPr lvl="0"/>
            <a:r>
              <a:rPr lang="en-US" sz="5333">
                <a:solidFill>
                  <a:srgbClr val="0D0D0D"/>
                </a:solidFill>
              </a:rPr>
              <a:t>Real Estate Infographics</a:t>
            </a:r>
          </a:p>
        </p:txBody>
      </p:sp>
      <p:sp>
        <p:nvSpPr>
          <p:cNvPr id="3" name="Google Shape;2234;p41">
            <a:extLst>
              <a:ext uri="{FF2B5EF4-FFF2-40B4-BE49-F238E27FC236}">
                <a16:creationId xmlns:a16="http://schemas.microsoft.com/office/drawing/2014/main" id="{3A157BD6-13D7-40F0-99D0-516F5F4B2DA2}"/>
              </a:ext>
            </a:extLst>
          </p:cNvPr>
          <p:cNvSpPr txBox="1"/>
          <p:nvPr/>
        </p:nvSpPr>
        <p:spPr>
          <a:xfrm>
            <a:off x="8032005" y="5096402"/>
            <a:ext cx="3281599" cy="78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r" defTabSz="1219170">
              <a:lnSpc>
                <a:spcPct val="115000"/>
              </a:lnSpc>
              <a:spcBef>
                <a:spcPct val="0"/>
              </a:spcBef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Venus has a beautiful name and a very poisonous atmosphere</a:t>
            </a:r>
          </a:p>
        </p:txBody>
      </p:sp>
      <p:sp>
        <p:nvSpPr>
          <p:cNvPr id="4" name="Google Shape;2235;p41">
            <a:extLst>
              <a:ext uri="{FF2B5EF4-FFF2-40B4-BE49-F238E27FC236}">
                <a16:creationId xmlns:a16="http://schemas.microsoft.com/office/drawing/2014/main" id="{D5E17F6D-A78C-4D34-8BB2-3ED1E71F7407}"/>
              </a:ext>
            </a:extLst>
          </p:cNvPr>
          <p:cNvSpPr txBox="1"/>
          <p:nvPr/>
        </p:nvSpPr>
        <p:spPr>
          <a:xfrm>
            <a:off x="8032005" y="2175699"/>
            <a:ext cx="3281599" cy="78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r" defTabSz="1219170">
              <a:lnSpc>
                <a:spcPct val="115000"/>
              </a:lnSpc>
              <a:spcBef>
                <a:spcPct val="0"/>
              </a:spcBef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Jupiter is actually the biggest planet in the Solar System</a:t>
            </a:r>
          </a:p>
        </p:txBody>
      </p:sp>
      <p:sp>
        <p:nvSpPr>
          <p:cNvPr id="5" name="Google Shape;2236;p41">
            <a:extLst>
              <a:ext uri="{FF2B5EF4-FFF2-40B4-BE49-F238E27FC236}">
                <a16:creationId xmlns:a16="http://schemas.microsoft.com/office/drawing/2014/main" id="{5071BA00-9E05-4EB9-ABA3-B61360FC4FFB}"/>
              </a:ext>
            </a:extLst>
          </p:cNvPr>
          <p:cNvSpPr txBox="1"/>
          <p:nvPr/>
        </p:nvSpPr>
        <p:spPr>
          <a:xfrm>
            <a:off x="8032005" y="3149267"/>
            <a:ext cx="3281599" cy="78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r"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Actually, Saturn is composed mostly of hydrogen and helium</a:t>
            </a:r>
          </a:p>
          <a:p>
            <a:pPr algn="r" defTabSz="121917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kern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6" name="Google Shape;2237;p41">
            <a:extLst>
              <a:ext uri="{FF2B5EF4-FFF2-40B4-BE49-F238E27FC236}">
                <a16:creationId xmlns:a16="http://schemas.microsoft.com/office/drawing/2014/main" id="{0BA42F5C-9A3D-483C-BDD2-E38946C292E9}"/>
              </a:ext>
            </a:extLst>
          </p:cNvPr>
          <p:cNvSpPr txBox="1"/>
          <p:nvPr/>
        </p:nvSpPr>
        <p:spPr>
          <a:xfrm>
            <a:off x="8032005" y="4122834"/>
            <a:ext cx="3281599" cy="78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r" defTabSz="1219170">
              <a:lnSpc>
                <a:spcPct val="115000"/>
              </a:lnSpc>
              <a:spcBef>
                <a:spcPct val="0"/>
              </a:spcBef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Mars is actually a cold place. It’s full of iron oxide dust</a:t>
            </a:r>
          </a:p>
        </p:txBody>
      </p:sp>
      <p:sp>
        <p:nvSpPr>
          <p:cNvPr id="7" name="Google Shape;2238;p41">
            <a:extLst>
              <a:ext uri="{FF2B5EF4-FFF2-40B4-BE49-F238E27FC236}">
                <a16:creationId xmlns:a16="http://schemas.microsoft.com/office/drawing/2014/main" id="{8C922B61-1975-4A88-88A5-F22FA063B334}"/>
              </a:ext>
            </a:extLst>
          </p:cNvPr>
          <p:cNvSpPr txBox="1"/>
          <p:nvPr/>
        </p:nvSpPr>
        <p:spPr>
          <a:xfrm>
            <a:off x="4911059" y="2270674"/>
            <a:ext cx="440399" cy="5980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</a:t>
            </a:r>
          </a:p>
        </p:txBody>
      </p:sp>
      <p:sp>
        <p:nvSpPr>
          <p:cNvPr id="8" name="Google Shape;2239;p41">
            <a:extLst>
              <a:ext uri="{FF2B5EF4-FFF2-40B4-BE49-F238E27FC236}">
                <a16:creationId xmlns:a16="http://schemas.microsoft.com/office/drawing/2014/main" id="{5190EE0A-813A-4BD9-887D-485147571447}"/>
              </a:ext>
            </a:extLst>
          </p:cNvPr>
          <p:cNvSpPr txBox="1"/>
          <p:nvPr/>
        </p:nvSpPr>
        <p:spPr>
          <a:xfrm>
            <a:off x="4911059" y="3244779"/>
            <a:ext cx="440399" cy="5980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</a:t>
            </a:r>
          </a:p>
        </p:txBody>
      </p:sp>
      <p:sp>
        <p:nvSpPr>
          <p:cNvPr id="9" name="Google Shape;2240;p41">
            <a:extLst>
              <a:ext uri="{FF2B5EF4-FFF2-40B4-BE49-F238E27FC236}">
                <a16:creationId xmlns:a16="http://schemas.microsoft.com/office/drawing/2014/main" id="{D8D1BCE8-DAB2-4283-B7AF-4940A7566A05}"/>
              </a:ext>
            </a:extLst>
          </p:cNvPr>
          <p:cNvSpPr txBox="1"/>
          <p:nvPr/>
        </p:nvSpPr>
        <p:spPr>
          <a:xfrm>
            <a:off x="4911059" y="4218895"/>
            <a:ext cx="440399" cy="5980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3</a:t>
            </a:r>
          </a:p>
        </p:txBody>
      </p:sp>
      <p:sp>
        <p:nvSpPr>
          <p:cNvPr id="10" name="Google Shape;2241;p41">
            <a:extLst>
              <a:ext uri="{FF2B5EF4-FFF2-40B4-BE49-F238E27FC236}">
                <a16:creationId xmlns:a16="http://schemas.microsoft.com/office/drawing/2014/main" id="{AD957A18-C409-4529-B930-7701C167E7B8}"/>
              </a:ext>
            </a:extLst>
          </p:cNvPr>
          <p:cNvSpPr txBox="1"/>
          <p:nvPr/>
        </p:nvSpPr>
        <p:spPr>
          <a:xfrm>
            <a:off x="4911059" y="5188635"/>
            <a:ext cx="440399" cy="5980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4</a:t>
            </a:r>
          </a:p>
        </p:txBody>
      </p:sp>
      <p:cxnSp>
        <p:nvCxnSpPr>
          <p:cNvPr id="11" name="Google Shape;2242;p41">
            <a:extLst>
              <a:ext uri="{FF2B5EF4-FFF2-40B4-BE49-F238E27FC236}">
                <a16:creationId xmlns:a16="http://schemas.microsoft.com/office/drawing/2014/main" id="{0B5F0414-6397-486A-8496-FAEB55A8896E}"/>
              </a:ext>
            </a:extLst>
          </p:cNvPr>
          <p:cNvCxnSpPr/>
          <p:nvPr/>
        </p:nvCxnSpPr>
        <p:spPr>
          <a:xfrm flipH="1" flipV="1">
            <a:off x="3157459" y="2566903"/>
            <a:ext cx="1753600" cy="2804"/>
          </a:xfrm>
          <a:prstGeom prst="straightConnector1">
            <a:avLst/>
          </a:prstGeom>
          <a:noFill/>
          <a:ln w="19046" cap="flat">
            <a:solidFill>
              <a:srgbClr val="F4CBCD"/>
            </a:solidFill>
            <a:prstDash val="solid"/>
            <a:round/>
            <a:headEnd type="arrow"/>
          </a:ln>
        </p:spPr>
      </p:cxnSp>
      <p:cxnSp>
        <p:nvCxnSpPr>
          <p:cNvPr id="12" name="Google Shape;2243;p41">
            <a:extLst>
              <a:ext uri="{FF2B5EF4-FFF2-40B4-BE49-F238E27FC236}">
                <a16:creationId xmlns:a16="http://schemas.microsoft.com/office/drawing/2014/main" id="{86AECE2D-7708-42BC-B70D-1DAA73C77113}"/>
              </a:ext>
            </a:extLst>
          </p:cNvPr>
          <p:cNvCxnSpPr/>
          <p:nvPr/>
        </p:nvCxnSpPr>
        <p:spPr>
          <a:xfrm flipH="1">
            <a:off x="3157459" y="3543824"/>
            <a:ext cx="1753600" cy="4376"/>
          </a:xfrm>
          <a:prstGeom prst="straightConnector1">
            <a:avLst/>
          </a:prstGeom>
          <a:noFill/>
          <a:ln w="19046" cap="flat">
            <a:solidFill>
              <a:srgbClr val="657338"/>
            </a:solidFill>
            <a:prstDash val="solid"/>
            <a:round/>
            <a:headEnd type="arrow"/>
          </a:ln>
        </p:spPr>
      </p:cxnSp>
      <p:cxnSp>
        <p:nvCxnSpPr>
          <p:cNvPr id="13" name="Google Shape;2244;p41">
            <a:extLst>
              <a:ext uri="{FF2B5EF4-FFF2-40B4-BE49-F238E27FC236}">
                <a16:creationId xmlns:a16="http://schemas.microsoft.com/office/drawing/2014/main" id="{E7DB6CB2-8540-422D-A694-90DA60354DED}"/>
              </a:ext>
            </a:extLst>
          </p:cNvPr>
          <p:cNvCxnSpPr/>
          <p:nvPr/>
        </p:nvCxnSpPr>
        <p:spPr>
          <a:xfrm flipH="1">
            <a:off x="3157459" y="4517940"/>
            <a:ext cx="1753600" cy="0"/>
          </a:xfrm>
          <a:prstGeom prst="straightConnector1">
            <a:avLst/>
          </a:prstGeom>
          <a:noFill/>
          <a:ln w="19046" cap="flat">
            <a:solidFill>
              <a:srgbClr val="C4A27D"/>
            </a:solidFill>
            <a:prstDash val="solid"/>
            <a:round/>
            <a:headEnd type="arrow"/>
          </a:ln>
        </p:spPr>
      </p:cxnSp>
      <p:cxnSp>
        <p:nvCxnSpPr>
          <p:cNvPr id="14" name="Google Shape;2245;p41">
            <a:extLst>
              <a:ext uri="{FF2B5EF4-FFF2-40B4-BE49-F238E27FC236}">
                <a16:creationId xmlns:a16="http://schemas.microsoft.com/office/drawing/2014/main" id="{D768E45E-7553-4922-96BC-35E17CB03114}"/>
              </a:ext>
            </a:extLst>
          </p:cNvPr>
          <p:cNvCxnSpPr/>
          <p:nvPr/>
        </p:nvCxnSpPr>
        <p:spPr>
          <a:xfrm flipH="1">
            <a:off x="3157459" y="5487667"/>
            <a:ext cx="1753600" cy="0"/>
          </a:xfrm>
          <a:prstGeom prst="straightConnector1">
            <a:avLst/>
          </a:prstGeom>
          <a:noFill/>
          <a:ln w="19046" cap="flat">
            <a:solidFill>
              <a:srgbClr val="E7CDB2"/>
            </a:solidFill>
            <a:prstDash val="solid"/>
            <a:round/>
            <a:headEnd type="arrow"/>
          </a:ln>
        </p:spPr>
      </p:cxnSp>
      <p:sp>
        <p:nvSpPr>
          <p:cNvPr id="15" name="Google Shape;2246;p41">
            <a:extLst>
              <a:ext uri="{FF2B5EF4-FFF2-40B4-BE49-F238E27FC236}">
                <a16:creationId xmlns:a16="http://schemas.microsoft.com/office/drawing/2014/main" id="{783CE449-3414-4C6E-90A6-56B94A5B0C61}"/>
              </a:ext>
            </a:extLst>
          </p:cNvPr>
          <p:cNvSpPr txBox="1"/>
          <p:nvPr/>
        </p:nvSpPr>
        <p:spPr>
          <a:xfrm>
            <a:off x="6809074" y="5192987"/>
            <a:ext cx="1319199" cy="5980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1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16" name="Google Shape;2247;p41">
            <a:extLst>
              <a:ext uri="{FF2B5EF4-FFF2-40B4-BE49-F238E27FC236}">
                <a16:creationId xmlns:a16="http://schemas.microsoft.com/office/drawing/2014/main" id="{60DA3280-C92E-4BB1-A35C-5B644EDC2FC6}"/>
              </a:ext>
            </a:extLst>
          </p:cNvPr>
          <p:cNvSpPr txBox="1"/>
          <p:nvPr/>
        </p:nvSpPr>
        <p:spPr>
          <a:xfrm>
            <a:off x="6809074" y="4218895"/>
            <a:ext cx="1319199" cy="5980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1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17" name="Google Shape;2248;p41">
            <a:extLst>
              <a:ext uri="{FF2B5EF4-FFF2-40B4-BE49-F238E27FC236}">
                <a16:creationId xmlns:a16="http://schemas.microsoft.com/office/drawing/2014/main" id="{F711C7C8-E401-4DB1-841C-DA2E0263E949}"/>
              </a:ext>
            </a:extLst>
          </p:cNvPr>
          <p:cNvSpPr txBox="1"/>
          <p:nvPr/>
        </p:nvSpPr>
        <p:spPr>
          <a:xfrm>
            <a:off x="6809074" y="3244779"/>
            <a:ext cx="1319199" cy="5980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1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18" name="Google Shape;2249;p41">
            <a:extLst>
              <a:ext uri="{FF2B5EF4-FFF2-40B4-BE49-F238E27FC236}">
                <a16:creationId xmlns:a16="http://schemas.microsoft.com/office/drawing/2014/main" id="{DE018BCE-EA97-4080-8F19-1FD7D9DDAF57}"/>
              </a:ext>
            </a:extLst>
          </p:cNvPr>
          <p:cNvSpPr txBox="1"/>
          <p:nvPr/>
        </p:nvSpPr>
        <p:spPr>
          <a:xfrm>
            <a:off x="6809074" y="2270674"/>
            <a:ext cx="1319199" cy="5980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1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Jupiter</a:t>
            </a:r>
          </a:p>
        </p:txBody>
      </p:sp>
      <p:cxnSp>
        <p:nvCxnSpPr>
          <p:cNvPr id="19" name="Google Shape;2250;p41">
            <a:extLst>
              <a:ext uri="{FF2B5EF4-FFF2-40B4-BE49-F238E27FC236}">
                <a16:creationId xmlns:a16="http://schemas.microsoft.com/office/drawing/2014/main" id="{0459046C-6BE5-4700-8755-3475A8C59220}"/>
              </a:ext>
            </a:extLst>
          </p:cNvPr>
          <p:cNvCxnSpPr>
            <a:stCxn id="7" idx="3"/>
            <a:endCxn id="18" idx="1"/>
          </p:cNvCxnSpPr>
          <p:nvPr/>
        </p:nvCxnSpPr>
        <p:spPr>
          <a:xfrm>
            <a:off x="5351457" y="2569676"/>
            <a:ext cx="1457616" cy="0"/>
          </a:xfrm>
          <a:prstGeom prst="straightConnector1">
            <a:avLst/>
          </a:prstGeom>
          <a:noFill/>
          <a:ln w="19046" cap="flat">
            <a:solidFill>
              <a:srgbClr val="F4CBCD"/>
            </a:solidFill>
            <a:prstDash val="solid"/>
            <a:round/>
            <a:headEnd type="arrow"/>
          </a:ln>
        </p:spPr>
      </p:cxnSp>
      <p:cxnSp>
        <p:nvCxnSpPr>
          <p:cNvPr id="20" name="Google Shape;2251;p41">
            <a:extLst>
              <a:ext uri="{FF2B5EF4-FFF2-40B4-BE49-F238E27FC236}">
                <a16:creationId xmlns:a16="http://schemas.microsoft.com/office/drawing/2014/main" id="{0EE11D6F-A65E-4788-9876-C6EF09B4DE3A}"/>
              </a:ext>
            </a:extLst>
          </p:cNvPr>
          <p:cNvCxnSpPr>
            <a:stCxn id="8" idx="3"/>
            <a:endCxn id="17" idx="1"/>
          </p:cNvCxnSpPr>
          <p:nvPr/>
        </p:nvCxnSpPr>
        <p:spPr>
          <a:xfrm>
            <a:off x="5351457" y="3543781"/>
            <a:ext cx="1457616" cy="0"/>
          </a:xfrm>
          <a:prstGeom prst="straightConnector1">
            <a:avLst/>
          </a:prstGeom>
          <a:noFill/>
          <a:ln w="19046" cap="flat">
            <a:solidFill>
              <a:srgbClr val="657338"/>
            </a:solidFill>
            <a:prstDash val="solid"/>
            <a:round/>
            <a:headEnd type="arrow"/>
          </a:ln>
        </p:spPr>
      </p:cxnSp>
      <p:cxnSp>
        <p:nvCxnSpPr>
          <p:cNvPr id="21" name="Google Shape;2252;p41">
            <a:extLst>
              <a:ext uri="{FF2B5EF4-FFF2-40B4-BE49-F238E27FC236}">
                <a16:creationId xmlns:a16="http://schemas.microsoft.com/office/drawing/2014/main" id="{742D37CE-C89B-4256-8960-AD256F1C954B}"/>
              </a:ext>
            </a:extLst>
          </p:cNvPr>
          <p:cNvCxnSpPr>
            <a:stCxn id="9" idx="3"/>
            <a:endCxn id="16" idx="1"/>
          </p:cNvCxnSpPr>
          <p:nvPr/>
        </p:nvCxnSpPr>
        <p:spPr>
          <a:xfrm>
            <a:off x="5351457" y="4517897"/>
            <a:ext cx="1457616" cy="0"/>
          </a:xfrm>
          <a:prstGeom prst="straightConnector1">
            <a:avLst/>
          </a:prstGeom>
          <a:noFill/>
          <a:ln w="19046" cap="flat">
            <a:solidFill>
              <a:srgbClr val="C4A27D"/>
            </a:solidFill>
            <a:prstDash val="solid"/>
            <a:round/>
            <a:headEnd type="arrow"/>
          </a:ln>
        </p:spPr>
      </p:cxnSp>
      <p:cxnSp>
        <p:nvCxnSpPr>
          <p:cNvPr id="22" name="Google Shape;2253;p41">
            <a:extLst>
              <a:ext uri="{FF2B5EF4-FFF2-40B4-BE49-F238E27FC236}">
                <a16:creationId xmlns:a16="http://schemas.microsoft.com/office/drawing/2014/main" id="{5E05D705-FCCD-436A-BB60-56179EF37BDB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>
            <a:off x="5351457" y="5487637"/>
            <a:ext cx="1457616" cy="4352"/>
          </a:xfrm>
          <a:prstGeom prst="straightConnector1">
            <a:avLst/>
          </a:prstGeom>
          <a:noFill/>
          <a:ln w="19046" cap="flat">
            <a:solidFill>
              <a:srgbClr val="E7CDB2"/>
            </a:solidFill>
            <a:prstDash val="solid"/>
            <a:round/>
            <a:headEnd type="arrow"/>
          </a:ln>
        </p:spPr>
      </p:cxnSp>
      <p:pic>
        <p:nvPicPr>
          <p:cNvPr id="24" name="Imagen 90">
            <a:extLst>
              <a:ext uri="{FF2B5EF4-FFF2-40B4-BE49-F238E27FC236}">
                <a16:creationId xmlns:a16="http://schemas.microsoft.com/office/drawing/2014/main" id="{771CDDF4-FD94-4FA9-BD75-AAA147B1B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145036" y="147231"/>
            <a:ext cx="1990051" cy="3436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Rectángulo 91">
            <a:extLst>
              <a:ext uri="{FF2B5EF4-FFF2-40B4-BE49-F238E27FC236}">
                <a16:creationId xmlns:a16="http://schemas.microsoft.com/office/drawing/2014/main" id="{A7853DBA-A352-4DE5-82FB-C6A76DD779C5}"/>
              </a:ext>
            </a:extLst>
          </p:cNvPr>
          <p:cNvSpPr/>
          <p:nvPr/>
        </p:nvSpPr>
        <p:spPr>
          <a:xfrm>
            <a:off x="418209" y="291741"/>
            <a:ext cx="11193927" cy="65097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67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C9EDD84-0918-46DC-B72C-6FFF0E4DEA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037" y="-128645"/>
            <a:ext cx="2200198" cy="165014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B92B22C-8219-4B91-BDA8-6A781EFEF9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40"/>
          <a:stretch/>
        </p:blipFill>
        <p:spPr>
          <a:xfrm>
            <a:off x="181513" y="2140361"/>
            <a:ext cx="4573714" cy="4120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1776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84;p29">
            <a:extLst>
              <a:ext uri="{FF2B5EF4-FFF2-40B4-BE49-F238E27FC236}">
                <a16:creationId xmlns:a16="http://schemas.microsoft.com/office/drawing/2014/main" id="{95291299-EFD2-483A-AB4B-2C5809FAE7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9893" y="1019727"/>
            <a:ext cx="4814401" cy="1605199"/>
          </a:xfrm>
        </p:spPr>
        <p:txBody>
          <a:bodyPr>
            <a:normAutofit/>
          </a:bodyPr>
          <a:lstStyle/>
          <a:p>
            <a:pPr lvl="0"/>
            <a:r>
              <a:rPr lang="en-US" sz="6600" b="1" dirty="0"/>
              <a:t>ABOUT US</a:t>
            </a:r>
          </a:p>
        </p:txBody>
      </p:sp>
      <p:sp>
        <p:nvSpPr>
          <p:cNvPr id="3" name="Google Shape;1785;p29">
            <a:extLst>
              <a:ext uri="{FF2B5EF4-FFF2-40B4-BE49-F238E27FC236}">
                <a16:creationId xmlns:a16="http://schemas.microsoft.com/office/drawing/2014/main" id="{04D65390-34E1-48E8-96E4-0F4DA707A3D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19893" y="2624938"/>
            <a:ext cx="3802793" cy="272799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/>
              <a:t>Lists help you make your point more clear because they are simple and they allow you to be specific. Here’s an example:</a:t>
            </a:r>
          </a:p>
          <a:p>
            <a:pPr indent="-423319">
              <a:spcBef>
                <a:spcPts val="1333"/>
              </a:spcBef>
              <a:buSzPts val="1400"/>
            </a:pPr>
            <a:r>
              <a:rPr lang="en-US" sz="2400" b="1"/>
              <a:t>Mars is cold</a:t>
            </a:r>
          </a:p>
          <a:p>
            <a:pPr indent="-423319">
              <a:buSzPts val="1400"/>
            </a:pPr>
            <a:r>
              <a:rPr lang="en-US" sz="2400" b="1"/>
              <a:t>Venus is hot</a:t>
            </a:r>
          </a:p>
          <a:p>
            <a:pPr indent="-423319">
              <a:buSzPts val="1400"/>
            </a:pPr>
            <a:r>
              <a:rPr lang="en-US" sz="2400" b="1"/>
              <a:t>Mercury is small</a:t>
            </a:r>
          </a:p>
          <a:p>
            <a:pPr indent="-423319">
              <a:buSzPts val="1400"/>
            </a:pPr>
            <a:r>
              <a:rPr lang="en-US" sz="2400" b="1"/>
              <a:t>Jupiter is big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ED2C-902C-4CC8-8E6D-FCF043B39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182" y="284813"/>
            <a:ext cx="9122244" cy="68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0889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E86AA11-8032-41B0-8584-DED910C541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00" y="-1"/>
            <a:ext cx="12195600" cy="6858002"/>
          </a:xfrm>
          <a:prstGeom prst="rect">
            <a:avLst/>
          </a:prstGeom>
        </p:spPr>
      </p:pic>
      <p:sp>
        <p:nvSpPr>
          <p:cNvPr id="6" name="CuadroTexto 20">
            <a:extLst>
              <a:ext uri="{FF2B5EF4-FFF2-40B4-BE49-F238E27FC236}">
                <a16:creationId xmlns:a16="http://schemas.microsoft.com/office/drawing/2014/main" id="{88B9D5DF-442E-E2B6-0E9C-49DEBA98CAB6}"/>
              </a:ext>
            </a:extLst>
          </p:cNvPr>
          <p:cNvSpPr txBox="1"/>
          <p:nvPr/>
        </p:nvSpPr>
        <p:spPr>
          <a:xfrm>
            <a:off x="2054121" y="4265351"/>
            <a:ext cx="2810581" cy="400110"/>
          </a:xfrm>
          <a:prstGeom prst="rect">
            <a:avLst/>
          </a:prstGeom>
          <a:solidFill>
            <a:srgbClr val="0070C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39702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600" baseline="0" dirty="0">
                <a:solidFill>
                  <a:schemeClr val="bg1"/>
                </a:solidFill>
                <a:uFillTx/>
                <a:latin typeface="Quicksand" pitchFamily="2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A6638EF-667C-26CF-E7BE-2B95D2FF21CB}"/>
              </a:ext>
            </a:extLst>
          </p:cNvPr>
          <p:cNvSpPr txBox="1"/>
          <p:nvPr/>
        </p:nvSpPr>
        <p:spPr>
          <a:xfrm>
            <a:off x="363020" y="3292195"/>
            <a:ext cx="6192779" cy="57606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7200" dirty="0">
                <a:solidFill>
                  <a:srgbClr val="6BB1CA"/>
                </a:solidFill>
                <a:latin typeface="Quicksand" pitchFamily="2" charset="0"/>
              </a:rPr>
              <a:t>Thank You</a:t>
            </a:r>
            <a:endParaRPr lang="ko-KR" altLang="en-US" sz="7200" dirty="0">
              <a:solidFill>
                <a:srgbClr val="6BB1CA"/>
              </a:solidFill>
              <a:latin typeface="Quicksand" pitchFamily="2" charset="0"/>
            </a:endParaRPr>
          </a:p>
        </p:txBody>
      </p:sp>
      <p:sp>
        <p:nvSpPr>
          <p:cNvPr id="8" name="Marcador de contenido 16">
            <a:extLst>
              <a:ext uri="{FF2B5EF4-FFF2-40B4-BE49-F238E27FC236}">
                <a16:creationId xmlns:a16="http://schemas.microsoft.com/office/drawing/2014/main" id="{ED167033-E840-D54B-CE77-715436CFED22}"/>
              </a:ext>
            </a:extLst>
          </p:cNvPr>
          <p:cNvSpPr txBox="1"/>
          <p:nvPr/>
        </p:nvSpPr>
        <p:spPr>
          <a:xfrm>
            <a:off x="2054121" y="4758240"/>
            <a:ext cx="2810582" cy="400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ES" sz="1800" noProof="1">
                <a:solidFill>
                  <a:schemeClr val="tx1">
                    <a:lumMod val="85000"/>
                    <a:lumOff val="15000"/>
                    <a:alpha val="85000"/>
                  </a:schemeClr>
                </a:solidFill>
                <a:latin typeface="Quicksand" pitchFamily="2" charset="0"/>
              </a:rPr>
              <a:t>Curabitur venenatis viverra eget a risus. 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9BD0A47-4839-4575-8C88-E629FE8EA91F}"/>
              </a:ext>
            </a:extLst>
          </p:cNvPr>
          <p:cNvSpPr/>
          <p:nvPr/>
        </p:nvSpPr>
        <p:spPr>
          <a:xfrm>
            <a:off x="967564" y="854612"/>
            <a:ext cx="5022166" cy="514877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9C33BF4C-F036-4C51-B379-6D10EE3B761B}"/>
              </a:ext>
            </a:extLst>
          </p:cNvPr>
          <p:cNvSpPr/>
          <p:nvPr/>
        </p:nvSpPr>
        <p:spPr>
          <a:xfrm rot="10800000">
            <a:off x="5698852" y="0"/>
            <a:ext cx="6493148" cy="2985992"/>
          </a:xfrm>
          <a:prstGeom prst="triangle">
            <a:avLst/>
          </a:prstGeom>
          <a:solidFill>
            <a:srgbClr val="19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6C5F9BE-82EC-4EDB-8149-7173E107EF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596" y="629039"/>
            <a:ext cx="1369291" cy="257830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8747919-6152-4A91-87F0-14D9C8D64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88667">
            <a:off x="4226546" y="1222442"/>
            <a:ext cx="8418568" cy="70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161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375609E-447A-4E5B-8508-CD2284D82634}"/>
              </a:ext>
            </a:extLst>
          </p:cNvPr>
          <p:cNvSpPr txBox="1"/>
          <p:nvPr/>
        </p:nvSpPr>
        <p:spPr>
          <a:xfrm>
            <a:off x="2373770" y="479633"/>
            <a:ext cx="7444447" cy="800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3B3B3B"/>
                </a:solidFill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4400">
              <a:solidFill>
                <a:srgbClr val="3B3B3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D60E029-5E2A-4A65-91BB-27577FBC4C2A}"/>
              </a:ext>
            </a:extLst>
          </p:cNvPr>
          <p:cNvSpPr txBox="1"/>
          <p:nvPr/>
        </p:nvSpPr>
        <p:spPr>
          <a:xfrm>
            <a:off x="3899062" y="2059911"/>
            <a:ext cx="439388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B3B3B"/>
                </a:solidFill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600" b="1">
              <a:solidFill>
                <a:srgbClr val="3B3B3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730A933-4BF8-43FF-A06F-76A35D40857D}"/>
              </a:ext>
            </a:extLst>
          </p:cNvPr>
          <p:cNvSpPr txBox="1"/>
          <p:nvPr/>
        </p:nvSpPr>
        <p:spPr>
          <a:xfrm>
            <a:off x="2602431" y="2432243"/>
            <a:ext cx="698714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1200">
              <a:solidFill>
                <a:srgbClr val="190B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CF451DD-35B5-45AB-8ACB-234FABFB60F9}"/>
              </a:ext>
            </a:extLst>
          </p:cNvPr>
          <p:cNvSpPr txBox="1"/>
          <p:nvPr/>
        </p:nvSpPr>
        <p:spPr>
          <a:xfrm>
            <a:off x="2602431" y="1353861"/>
            <a:ext cx="6987149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>
                <a:solidFill>
                  <a:srgbClr val="3B3B3B"/>
                </a:solidFill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600">
              <a:solidFill>
                <a:srgbClr val="3B3B3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9C12536-0A30-4A38-9327-BBD378636019}"/>
              </a:ext>
            </a:extLst>
          </p:cNvPr>
          <p:cNvSpPr txBox="1"/>
          <p:nvPr/>
        </p:nvSpPr>
        <p:spPr>
          <a:xfrm>
            <a:off x="3826641" y="3447763"/>
            <a:ext cx="453871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B3B3B"/>
                </a:solidFill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600" b="1">
              <a:solidFill>
                <a:srgbClr val="3B3B3B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6B82EBB4-9F8B-4D56-83D0-B5BD81C9ED69}"/>
              </a:ext>
            </a:extLst>
          </p:cNvPr>
          <p:cNvSpPr txBox="1"/>
          <p:nvPr/>
        </p:nvSpPr>
        <p:spPr>
          <a:xfrm>
            <a:off x="2602431" y="3730886"/>
            <a:ext cx="6987149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3D4DFEA-4454-4FF6-BACC-8AE9F99F797A}"/>
              </a:ext>
            </a:extLst>
          </p:cNvPr>
          <p:cNvSpPr txBox="1"/>
          <p:nvPr/>
        </p:nvSpPr>
        <p:spPr>
          <a:xfrm>
            <a:off x="3826641" y="4967983"/>
            <a:ext cx="453871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B3B3B"/>
                </a:solidFill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600" b="1">
              <a:solidFill>
                <a:srgbClr val="3B3B3B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93647A9-5A7C-4325-923A-8ACD7774558D}"/>
              </a:ext>
            </a:extLst>
          </p:cNvPr>
          <p:cNvSpPr txBox="1"/>
          <p:nvPr/>
        </p:nvSpPr>
        <p:spPr>
          <a:xfrm>
            <a:off x="1611819" y="5307153"/>
            <a:ext cx="896834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6C5603C7-B33F-4826-8D40-2585C44FF445}"/>
              </a:ext>
            </a:extLst>
          </p:cNvPr>
          <p:cNvSpPr/>
          <p:nvPr/>
        </p:nvSpPr>
        <p:spPr>
          <a:xfrm>
            <a:off x="293278" y="272150"/>
            <a:ext cx="11605455" cy="6356031"/>
          </a:xfrm>
          <a:prstGeom prst="rect">
            <a:avLst/>
          </a:prstGeom>
          <a:noFill/>
          <a:ln w="28575" cap="flat">
            <a:solidFill>
              <a:srgbClr val="0070D4"/>
            </a:solidFill>
            <a:prstDash val="dash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kern="0">
              <a:solidFill>
                <a:srgbClr val="F3F3F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91732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90A6918-A141-B594-19BB-151C7E0D8AAC}"/>
              </a:ext>
            </a:extLst>
          </p:cNvPr>
          <p:cNvSpPr/>
          <p:nvPr/>
        </p:nvSpPr>
        <p:spPr>
          <a:xfrm rot="2685972">
            <a:off x="410895" y="740829"/>
            <a:ext cx="1489219" cy="4668324"/>
          </a:xfrm>
          <a:custGeom>
            <a:avLst/>
            <a:gdLst>
              <a:gd name="connsiteX0" fmla="*/ 1479003 w 1489219"/>
              <a:gd name="connsiteY0" fmla="*/ 0 h 4668324"/>
              <a:gd name="connsiteX1" fmla="*/ 1489219 w 1489219"/>
              <a:gd name="connsiteY1" fmla="*/ 4668324 h 4668324"/>
              <a:gd name="connsiteX2" fmla="*/ 1432297 w 1489219"/>
              <a:gd name="connsiteY2" fmla="*/ 4668324 h 4668324"/>
              <a:gd name="connsiteX3" fmla="*/ 9166 w 1489219"/>
              <a:gd name="connsiteY3" fmla="*/ 3233531 h 4668324"/>
              <a:gd name="connsiteX4" fmla="*/ 8130 w 1489219"/>
              <a:gd name="connsiteY4" fmla="*/ 3074593 h 4668324"/>
              <a:gd name="connsiteX5" fmla="*/ 0 w 1489219"/>
              <a:gd name="connsiteY5" fmla="*/ 1480862 h 466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9219" h="4668324">
                <a:moveTo>
                  <a:pt x="1479003" y="0"/>
                </a:moveTo>
                <a:cubicBezTo>
                  <a:pt x="1482408" y="1556108"/>
                  <a:pt x="1485814" y="3112216"/>
                  <a:pt x="1489219" y="4668324"/>
                </a:cubicBezTo>
                <a:lnTo>
                  <a:pt x="1432297" y="4668324"/>
                </a:lnTo>
                <a:lnTo>
                  <a:pt x="9166" y="3233531"/>
                </a:lnTo>
                <a:lnTo>
                  <a:pt x="8130" y="3074593"/>
                </a:lnTo>
                <a:cubicBezTo>
                  <a:pt x="4498" y="2556382"/>
                  <a:pt x="866" y="2038170"/>
                  <a:pt x="0" y="1480862"/>
                </a:cubicBezTo>
                <a:close/>
              </a:path>
            </a:pathLst>
          </a:custGeom>
          <a:solidFill>
            <a:srgbClr val="19A1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18BA3C0-42BD-46C1-A7C1-0A9689336B0D}"/>
              </a:ext>
            </a:extLst>
          </p:cNvPr>
          <p:cNvSpPr/>
          <p:nvPr/>
        </p:nvSpPr>
        <p:spPr>
          <a:xfrm>
            <a:off x="0" y="0"/>
            <a:ext cx="7152968" cy="1946787"/>
          </a:xfrm>
          <a:prstGeom prst="rect">
            <a:avLst/>
          </a:prstGeom>
          <a:solidFill>
            <a:schemeClr val="bg2">
              <a:lumMod val="1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C0B172-25DB-DD34-422E-576FBE65D5CB}"/>
              </a:ext>
            </a:extLst>
          </p:cNvPr>
          <p:cNvSpPr txBox="1"/>
          <p:nvPr/>
        </p:nvSpPr>
        <p:spPr>
          <a:xfrm>
            <a:off x="442451" y="477903"/>
            <a:ext cx="62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Get a modern PowerPoint  </a:t>
            </a:r>
            <a:r>
              <a:rPr lang="en-US" altLang="ko-KR" sz="2400" b="1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Presentation</a:t>
            </a:r>
            <a:r>
              <a:rPr lang="en-US" altLang="ko-KR" sz="24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 that is beautifully </a:t>
            </a:r>
            <a:r>
              <a:rPr lang="en-US" altLang="ko-KR" sz="2400" b="1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designed.  </a:t>
            </a:r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A7588296-8043-AA23-974F-7C6E56BAB1BD}"/>
              </a:ext>
            </a:extLst>
          </p:cNvPr>
          <p:cNvSpPr/>
          <p:nvPr/>
        </p:nvSpPr>
        <p:spPr>
          <a:xfrm>
            <a:off x="7436306" y="3428390"/>
            <a:ext cx="630776" cy="630776"/>
          </a:xfrm>
          <a:prstGeom prst="ellipse">
            <a:avLst/>
          </a:prstGeom>
          <a:solidFill>
            <a:schemeClr val="bg2">
              <a:lumMod val="1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id="{E1A00CBB-23FC-1A59-39E1-4B0DE32830E8}"/>
              </a:ext>
            </a:extLst>
          </p:cNvPr>
          <p:cNvSpPr/>
          <p:nvPr/>
        </p:nvSpPr>
        <p:spPr>
          <a:xfrm>
            <a:off x="7436306" y="4547142"/>
            <a:ext cx="630776" cy="630776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Rectangle 44">
            <a:extLst>
              <a:ext uri="{FF2B5EF4-FFF2-40B4-BE49-F238E27FC236}">
                <a16:creationId xmlns:a16="http://schemas.microsoft.com/office/drawing/2014/main" id="{57ECFFBF-3FD3-7230-1D6A-82FD5338754D}"/>
              </a:ext>
            </a:extLst>
          </p:cNvPr>
          <p:cNvSpPr/>
          <p:nvPr/>
        </p:nvSpPr>
        <p:spPr>
          <a:xfrm>
            <a:off x="7436306" y="5665894"/>
            <a:ext cx="630776" cy="630776"/>
          </a:xfrm>
          <a:prstGeom prst="ellipse">
            <a:avLst/>
          </a:prstGeom>
          <a:solidFill>
            <a:srgbClr val="00213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id="{C40CFF3F-5951-980E-17C7-A157C2798206}"/>
              </a:ext>
            </a:extLst>
          </p:cNvPr>
          <p:cNvSpPr/>
          <p:nvPr/>
        </p:nvSpPr>
        <p:spPr>
          <a:xfrm>
            <a:off x="7436306" y="2261379"/>
            <a:ext cx="630776" cy="630776"/>
          </a:xfrm>
          <a:prstGeom prst="ellipse">
            <a:avLst/>
          </a:prstGeom>
          <a:solidFill>
            <a:srgbClr val="40C2D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5" name="Group 46">
            <a:extLst>
              <a:ext uri="{FF2B5EF4-FFF2-40B4-BE49-F238E27FC236}">
                <a16:creationId xmlns:a16="http://schemas.microsoft.com/office/drawing/2014/main" id="{639213FD-F404-56F0-A4F0-92EFDD0A4F5B}"/>
              </a:ext>
            </a:extLst>
          </p:cNvPr>
          <p:cNvGrpSpPr/>
          <p:nvPr/>
        </p:nvGrpSpPr>
        <p:grpSpPr>
          <a:xfrm>
            <a:off x="8342671" y="3308567"/>
            <a:ext cx="3849330" cy="733867"/>
            <a:chOff x="1758834" y="1773770"/>
            <a:chExt cx="2741158" cy="733867"/>
          </a:xfrm>
        </p:grpSpPr>
        <p:sp>
          <p:nvSpPr>
            <p:cNvPr id="16" name="TextBox 47">
              <a:extLst>
                <a:ext uri="{FF2B5EF4-FFF2-40B4-BE49-F238E27FC236}">
                  <a16:creationId xmlns:a16="http://schemas.microsoft.com/office/drawing/2014/main" id="{EFE474E2-68A3-1621-E57C-A7A8E30C9C2D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48">
              <a:extLst>
                <a:ext uri="{FF2B5EF4-FFF2-40B4-BE49-F238E27FC236}">
                  <a16:creationId xmlns:a16="http://schemas.microsoft.com/office/drawing/2014/main" id="{A4F31FC6-8461-4BF0-E4F9-AEDC0F5B8B3C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9">
            <a:extLst>
              <a:ext uri="{FF2B5EF4-FFF2-40B4-BE49-F238E27FC236}">
                <a16:creationId xmlns:a16="http://schemas.microsoft.com/office/drawing/2014/main" id="{97AE13CC-EB2E-3BFD-745B-3529604B2352}"/>
              </a:ext>
            </a:extLst>
          </p:cNvPr>
          <p:cNvGrpSpPr/>
          <p:nvPr/>
        </p:nvGrpSpPr>
        <p:grpSpPr>
          <a:xfrm>
            <a:off x="8342671" y="4520625"/>
            <a:ext cx="3849330" cy="733867"/>
            <a:chOff x="1758834" y="1773770"/>
            <a:chExt cx="2741158" cy="733867"/>
          </a:xfrm>
        </p:grpSpPr>
        <p:sp>
          <p:nvSpPr>
            <p:cNvPr id="19" name="TextBox 50">
              <a:extLst>
                <a:ext uri="{FF2B5EF4-FFF2-40B4-BE49-F238E27FC236}">
                  <a16:creationId xmlns:a16="http://schemas.microsoft.com/office/drawing/2014/main" id="{45FE1CBC-1846-E059-529D-7B7F18206698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51">
              <a:extLst>
                <a:ext uri="{FF2B5EF4-FFF2-40B4-BE49-F238E27FC236}">
                  <a16:creationId xmlns:a16="http://schemas.microsoft.com/office/drawing/2014/main" id="{752F97E4-C646-26A1-8CD4-C0542A83543C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52">
            <a:extLst>
              <a:ext uri="{FF2B5EF4-FFF2-40B4-BE49-F238E27FC236}">
                <a16:creationId xmlns:a16="http://schemas.microsoft.com/office/drawing/2014/main" id="{445F3C5D-7417-D9FC-DD52-658AB5936D6F}"/>
              </a:ext>
            </a:extLst>
          </p:cNvPr>
          <p:cNvGrpSpPr/>
          <p:nvPr/>
        </p:nvGrpSpPr>
        <p:grpSpPr>
          <a:xfrm>
            <a:off x="8342670" y="5638821"/>
            <a:ext cx="3849330" cy="733867"/>
            <a:chOff x="1758834" y="1773770"/>
            <a:chExt cx="2741158" cy="733867"/>
          </a:xfrm>
        </p:grpSpPr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B57EF320-E15C-F5DF-2C85-0F38D1DE95BF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54">
              <a:extLst>
                <a:ext uri="{FF2B5EF4-FFF2-40B4-BE49-F238E27FC236}">
                  <a16:creationId xmlns:a16="http://schemas.microsoft.com/office/drawing/2014/main" id="{93B64DF2-FF6B-8A81-FB8F-D7055004D614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55">
            <a:extLst>
              <a:ext uri="{FF2B5EF4-FFF2-40B4-BE49-F238E27FC236}">
                <a16:creationId xmlns:a16="http://schemas.microsoft.com/office/drawing/2014/main" id="{07927A00-BBA7-3C5A-37A9-11C2974646AA}"/>
              </a:ext>
            </a:extLst>
          </p:cNvPr>
          <p:cNvGrpSpPr/>
          <p:nvPr/>
        </p:nvGrpSpPr>
        <p:grpSpPr>
          <a:xfrm>
            <a:off x="8342671" y="2182760"/>
            <a:ext cx="3849329" cy="733867"/>
            <a:chOff x="1758834" y="1773770"/>
            <a:chExt cx="2741158" cy="733867"/>
          </a:xfrm>
        </p:grpSpPr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28E66850-33FF-F3E2-34CE-C52689791633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57">
              <a:extLst>
                <a:ext uri="{FF2B5EF4-FFF2-40B4-BE49-F238E27FC236}">
                  <a16:creationId xmlns:a16="http://schemas.microsoft.com/office/drawing/2014/main" id="{86299480-04DC-B3C3-0968-66044B56498D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0974F615-CA72-3EF9-92A8-E9C9C4E29580}"/>
              </a:ext>
            </a:extLst>
          </p:cNvPr>
          <p:cNvSpPr/>
          <p:nvPr/>
        </p:nvSpPr>
        <p:spPr>
          <a:xfrm>
            <a:off x="7599236" y="5869484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C3FEF83-755E-11B6-6F3C-5D2F41B8CAF6}"/>
              </a:ext>
            </a:extLst>
          </p:cNvPr>
          <p:cNvSpPr/>
          <p:nvPr/>
        </p:nvSpPr>
        <p:spPr>
          <a:xfrm>
            <a:off x="7593122" y="2454962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>
              <a:solidFill>
                <a:srgbClr val="0070C0"/>
              </a:solidFill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FB8EC94D-0442-E9DC-17BB-4DACA599B7B4}"/>
              </a:ext>
            </a:extLst>
          </p:cNvPr>
          <p:cNvSpPr/>
          <p:nvPr/>
        </p:nvSpPr>
        <p:spPr>
          <a:xfrm>
            <a:off x="7590476" y="3604649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A05BB5BE-A53A-E957-1EB6-EB248E96DFE8}"/>
              </a:ext>
            </a:extLst>
          </p:cNvPr>
          <p:cNvSpPr/>
          <p:nvPr/>
        </p:nvSpPr>
        <p:spPr>
          <a:xfrm>
            <a:off x="7587884" y="4733019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33" name="Triángulo rectángulo 32">
            <a:extLst>
              <a:ext uri="{FF2B5EF4-FFF2-40B4-BE49-F238E27FC236}">
                <a16:creationId xmlns:a16="http://schemas.microsoft.com/office/drawing/2014/main" id="{76BBA64E-7C3C-CC39-0651-0010B601DB87}"/>
              </a:ext>
            </a:extLst>
          </p:cNvPr>
          <p:cNvSpPr/>
          <p:nvPr/>
        </p:nvSpPr>
        <p:spPr>
          <a:xfrm rot="16200000" flipH="1">
            <a:off x="11076040" y="-1387"/>
            <a:ext cx="1125794" cy="1106129"/>
          </a:xfrm>
          <a:prstGeom prst="rtTriangle">
            <a:avLst/>
          </a:prstGeom>
          <a:solidFill>
            <a:srgbClr val="19A1F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B98C4E-AC10-4656-A55E-19040AEB42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2123"/>
          <a:stretch/>
        </p:blipFill>
        <p:spPr>
          <a:xfrm>
            <a:off x="8158857" y="-204720"/>
            <a:ext cx="3590692" cy="22997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DA03BD-D7CD-4CB1-BAFB-0D3B6889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17" y="1717343"/>
            <a:ext cx="7199577" cy="53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9004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5949E0D4-B271-40D9-B13C-8F0E9ED7A166}"/>
              </a:ext>
            </a:extLst>
          </p:cNvPr>
          <p:cNvSpPr/>
          <p:nvPr/>
        </p:nvSpPr>
        <p:spPr>
          <a:xfrm>
            <a:off x="3852897" y="3889593"/>
            <a:ext cx="6493148" cy="2985992"/>
          </a:xfrm>
          <a:prstGeom prst="triangle">
            <a:avLst/>
          </a:prstGeom>
          <a:solidFill>
            <a:srgbClr val="19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59">
            <a:extLst>
              <a:ext uri="{FF2B5EF4-FFF2-40B4-BE49-F238E27FC236}">
                <a16:creationId xmlns:a16="http://schemas.microsoft.com/office/drawing/2014/main" id="{FB23EA68-8909-F0E7-E77D-918A8AD125D5}"/>
              </a:ext>
            </a:extLst>
          </p:cNvPr>
          <p:cNvSpPr txBox="1"/>
          <p:nvPr/>
        </p:nvSpPr>
        <p:spPr>
          <a:xfrm>
            <a:off x="10346044" y="6380260"/>
            <a:ext cx="1674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rma libre: forma 30">
            <a:extLst>
              <a:ext uri="{FF2B5EF4-FFF2-40B4-BE49-F238E27FC236}">
                <a16:creationId xmlns:a16="http://schemas.microsoft.com/office/drawing/2014/main" id="{D54494D1-8A75-5EA5-5AFD-B97E62990829}"/>
              </a:ext>
            </a:extLst>
          </p:cNvPr>
          <p:cNvSpPr/>
          <p:nvPr/>
        </p:nvSpPr>
        <p:spPr>
          <a:xfrm>
            <a:off x="11063917" y="5335690"/>
            <a:ext cx="956127" cy="956127"/>
          </a:xfrm>
          <a:custGeom>
            <a:avLst/>
            <a:gdLst>
              <a:gd name="connsiteX0" fmla="*/ 849367 w 849367"/>
              <a:gd name="connsiteY0" fmla="*/ 424684 h 849367"/>
              <a:gd name="connsiteX1" fmla="*/ 424684 w 849367"/>
              <a:gd name="connsiteY1" fmla="*/ 849367 h 849367"/>
              <a:gd name="connsiteX2" fmla="*/ 0 w 849367"/>
              <a:gd name="connsiteY2" fmla="*/ 424684 h 849367"/>
              <a:gd name="connsiteX3" fmla="*/ 424684 w 849367"/>
              <a:gd name="connsiteY3" fmla="*/ 0 h 849367"/>
              <a:gd name="connsiteX4" fmla="*/ 849367 w 849367"/>
              <a:gd name="connsiteY4" fmla="*/ 424684 h 84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367" h="849367">
                <a:moveTo>
                  <a:pt x="849367" y="424684"/>
                </a:moveTo>
                <a:cubicBezTo>
                  <a:pt x="849367" y="659230"/>
                  <a:pt x="659230" y="849367"/>
                  <a:pt x="424684" y="849367"/>
                </a:cubicBezTo>
                <a:cubicBezTo>
                  <a:pt x="190137" y="849367"/>
                  <a:pt x="0" y="659230"/>
                  <a:pt x="0" y="424684"/>
                </a:cubicBezTo>
                <a:cubicBezTo>
                  <a:pt x="0" y="190137"/>
                  <a:pt x="190137" y="0"/>
                  <a:pt x="424684" y="0"/>
                </a:cubicBezTo>
                <a:cubicBezTo>
                  <a:pt x="659230" y="0"/>
                  <a:pt x="849367" y="190137"/>
                  <a:pt x="849367" y="424684"/>
                </a:cubicBezTo>
                <a:close/>
              </a:path>
            </a:pathLst>
          </a:custGeom>
          <a:solidFill>
            <a:srgbClr val="19A1FF"/>
          </a:solidFill>
          <a:ln w="22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050"/>
          </a:p>
        </p:txBody>
      </p:sp>
      <p:sp>
        <p:nvSpPr>
          <p:cNvPr id="4" name="Forma libre: forma 31">
            <a:extLst>
              <a:ext uri="{FF2B5EF4-FFF2-40B4-BE49-F238E27FC236}">
                <a16:creationId xmlns:a16="http://schemas.microsoft.com/office/drawing/2014/main" id="{F40D5690-E013-7058-B932-03911463F676}"/>
              </a:ext>
            </a:extLst>
          </p:cNvPr>
          <p:cNvSpPr/>
          <p:nvPr/>
        </p:nvSpPr>
        <p:spPr>
          <a:xfrm>
            <a:off x="11186916" y="5453141"/>
            <a:ext cx="745219" cy="721172"/>
          </a:xfrm>
          <a:custGeom>
            <a:avLst/>
            <a:gdLst>
              <a:gd name="connsiteX0" fmla="*/ 398577 w 662009"/>
              <a:gd name="connsiteY0" fmla="*/ 121941 h 640647"/>
              <a:gd name="connsiteX1" fmla="*/ 398577 w 662009"/>
              <a:gd name="connsiteY1" fmla="*/ 121941 h 640647"/>
              <a:gd name="connsiteX2" fmla="*/ 383196 w 662009"/>
              <a:gd name="connsiteY2" fmla="*/ 121941 h 640647"/>
              <a:gd name="connsiteX3" fmla="*/ 383219 w 662009"/>
              <a:gd name="connsiteY3" fmla="*/ 0 h 640647"/>
              <a:gd name="connsiteX4" fmla="*/ 0 w 662009"/>
              <a:gd name="connsiteY4" fmla="*/ 64133 h 640647"/>
              <a:gd name="connsiteX5" fmla="*/ 0 w 662009"/>
              <a:gd name="connsiteY5" fmla="*/ 576124 h 640647"/>
              <a:gd name="connsiteX6" fmla="*/ 383128 w 662009"/>
              <a:gd name="connsiteY6" fmla="*/ 640647 h 640647"/>
              <a:gd name="connsiteX7" fmla="*/ 383219 w 662009"/>
              <a:gd name="connsiteY7" fmla="*/ 122514 h 640647"/>
              <a:gd name="connsiteX8" fmla="*/ 398072 w 662009"/>
              <a:gd name="connsiteY8" fmla="*/ 122514 h 640647"/>
              <a:gd name="connsiteX9" fmla="*/ 398049 w 662009"/>
              <a:gd name="connsiteY9" fmla="*/ 152655 h 640647"/>
              <a:gd name="connsiteX10" fmla="*/ 630608 w 662009"/>
              <a:gd name="connsiteY10" fmla="*/ 152655 h 640647"/>
              <a:gd name="connsiteX11" fmla="*/ 630608 w 662009"/>
              <a:gd name="connsiteY11" fmla="*/ 440087 h 640647"/>
              <a:gd name="connsiteX12" fmla="*/ 614907 w 662009"/>
              <a:gd name="connsiteY12" fmla="*/ 440087 h 640647"/>
              <a:gd name="connsiteX13" fmla="*/ 614907 w 662009"/>
              <a:gd name="connsiteY13" fmla="*/ 168264 h 640647"/>
              <a:gd name="connsiteX14" fmla="*/ 397958 w 662009"/>
              <a:gd name="connsiteY14" fmla="*/ 168242 h 640647"/>
              <a:gd name="connsiteX15" fmla="*/ 397958 w 662009"/>
              <a:gd name="connsiteY15" fmla="*/ 208010 h 640647"/>
              <a:gd name="connsiteX16" fmla="*/ 413177 w 662009"/>
              <a:gd name="connsiteY16" fmla="*/ 206337 h 640647"/>
              <a:gd name="connsiteX17" fmla="*/ 427457 w 662009"/>
              <a:gd name="connsiteY17" fmla="*/ 205236 h 640647"/>
              <a:gd name="connsiteX18" fmla="*/ 427457 w 662009"/>
              <a:gd name="connsiteY18" fmla="*/ 287340 h 640647"/>
              <a:gd name="connsiteX19" fmla="*/ 511509 w 662009"/>
              <a:gd name="connsiteY19" fmla="*/ 287340 h 640647"/>
              <a:gd name="connsiteX20" fmla="*/ 497298 w 662009"/>
              <a:gd name="connsiteY20" fmla="*/ 333435 h 640647"/>
              <a:gd name="connsiteX21" fmla="*/ 455879 w 662009"/>
              <a:gd name="connsiteY21" fmla="*/ 363003 h 640647"/>
              <a:gd name="connsiteX22" fmla="*/ 421933 w 662009"/>
              <a:gd name="connsiteY22" fmla="*/ 366624 h 640647"/>
              <a:gd name="connsiteX23" fmla="*/ 397958 w 662009"/>
              <a:gd name="connsiteY23" fmla="*/ 363988 h 640647"/>
              <a:gd name="connsiteX24" fmla="*/ 397958 w 662009"/>
              <a:gd name="connsiteY24" fmla="*/ 394428 h 640647"/>
              <a:gd name="connsiteX25" fmla="*/ 548412 w 662009"/>
              <a:gd name="connsiteY25" fmla="*/ 394428 h 640647"/>
              <a:gd name="connsiteX26" fmla="*/ 548412 w 662009"/>
              <a:gd name="connsiteY26" fmla="*/ 423079 h 640647"/>
              <a:gd name="connsiteX27" fmla="*/ 397935 w 662009"/>
              <a:gd name="connsiteY27" fmla="*/ 423079 h 640647"/>
              <a:gd name="connsiteX28" fmla="*/ 397935 w 662009"/>
              <a:gd name="connsiteY28" fmla="*/ 449851 h 640647"/>
              <a:gd name="connsiteX29" fmla="*/ 547518 w 662009"/>
              <a:gd name="connsiteY29" fmla="*/ 449851 h 640647"/>
              <a:gd name="connsiteX30" fmla="*/ 547518 w 662009"/>
              <a:gd name="connsiteY30" fmla="*/ 480313 h 640647"/>
              <a:gd name="connsiteX31" fmla="*/ 397912 w 662009"/>
              <a:gd name="connsiteY31" fmla="*/ 480313 h 640647"/>
              <a:gd name="connsiteX32" fmla="*/ 397912 w 662009"/>
              <a:gd name="connsiteY32" fmla="*/ 515406 h 640647"/>
              <a:gd name="connsiteX33" fmla="*/ 614907 w 662009"/>
              <a:gd name="connsiteY33" fmla="*/ 515406 h 640647"/>
              <a:gd name="connsiteX34" fmla="*/ 614907 w 662009"/>
              <a:gd name="connsiteY34" fmla="*/ 440591 h 640647"/>
              <a:gd name="connsiteX35" fmla="*/ 630608 w 662009"/>
              <a:gd name="connsiteY35" fmla="*/ 440591 h 640647"/>
              <a:gd name="connsiteX36" fmla="*/ 630608 w 662009"/>
              <a:gd name="connsiteY36" fmla="*/ 440591 h 640647"/>
              <a:gd name="connsiteX37" fmla="*/ 662010 w 662009"/>
              <a:gd name="connsiteY37" fmla="*/ 440591 h 640647"/>
              <a:gd name="connsiteX38" fmla="*/ 662010 w 662009"/>
              <a:gd name="connsiteY38" fmla="*/ 122101 h 640647"/>
              <a:gd name="connsiteX39" fmla="*/ 398577 w 662009"/>
              <a:gd name="connsiteY39" fmla="*/ 121941 h 640647"/>
              <a:gd name="connsiteX40" fmla="*/ 267834 w 662009"/>
              <a:gd name="connsiteY40" fmla="*/ 452946 h 640647"/>
              <a:gd name="connsiteX41" fmla="*/ 177387 w 662009"/>
              <a:gd name="connsiteY41" fmla="*/ 482743 h 640647"/>
              <a:gd name="connsiteX42" fmla="*/ 90470 w 662009"/>
              <a:gd name="connsiteY42" fmla="*/ 460808 h 640647"/>
              <a:gd name="connsiteX43" fmla="*/ 86230 w 662009"/>
              <a:gd name="connsiteY43" fmla="*/ 457988 h 640647"/>
              <a:gd name="connsiteX44" fmla="*/ 100899 w 662009"/>
              <a:gd name="connsiteY44" fmla="*/ 409281 h 640647"/>
              <a:gd name="connsiteX45" fmla="*/ 108509 w 662009"/>
              <a:gd name="connsiteY45" fmla="*/ 413957 h 640647"/>
              <a:gd name="connsiteX46" fmla="*/ 180275 w 662009"/>
              <a:gd name="connsiteY46" fmla="*/ 434196 h 640647"/>
              <a:gd name="connsiteX47" fmla="*/ 241521 w 662009"/>
              <a:gd name="connsiteY47" fmla="*/ 385511 h 640647"/>
              <a:gd name="connsiteX48" fmla="*/ 184561 w 662009"/>
              <a:gd name="connsiteY48" fmla="*/ 327177 h 640647"/>
              <a:gd name="connsiteX49" fmla="*/ 94160 w 662009"/>
              <a:gd name="connsiteY49" fmla="*/ 228478 h 640647"/>
              <a:gd name="connsiteX50" fmla="*/ 206359 w 662009"/>
              <a:gd name="connsiteY50" fmla="*/ 133195 h 640647"/>
              <a:gd name="connsiteX51" fmla="*/ 281747 w 662009"/>
              <a:gd name="connsiteY51" fmla="*/ 150042 h 640647"/>
              <a:gd name="connsiteX52" fmla="*/ 286698 w 662009"/>
              <a:gd name="connsiteY52" fmla="*/ 152838 h 640647"/>
              <a:gd name="connsiteX53" fmla="*/ 270653 w 662009"/>
              <a:gd name="connsiteY53" fmla="*/ 200285 h 640647"/>
              <a:gd name="connsiteX54" fmla="*/ 263479 w 662009"/>
              <a:gd name="connsiteY54" fmla="*/ 196366 h 640647"/>
              <a:gd name="connsiteX55" fmla="*/ 204938 w 662009"/>
              <a:gd name="connsiteY55" fmla="*/ 181742 h 640647"/>
              <a:gd name="connsiteX56" fmla="*/ 150455 w 662009"/>
              <a:gd name="connsiteY56" fmla="*/ 223665 h 640647"/>
              <a:gd name="connsiteX57" fmla="*/ 210806 w 662009"/>
              <a:gd name="connsiteY57" fmla="*/ 280051 h 640647"/>
              <a:gd name="connsiteX58" fmla="*/ 298296 w 662009"/>
              <a:gd name="connsiteY58" fmla="*/ 382119 h 640647"/>
              <a:gd name="connsiteX59" fmla="*/ 267834 w 662009"/>
              <a:gd name="connsiteY59" fmla="*/ 452946 h 6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2009" h="640647">
                <a:moveTo>
                  <a:pt x="398577" y="121941"/>
                </a:moveTo>
                <a:lnTo>
                  <a:pt x="398577" y="121941"/>
                </a:lnTo>
                <a:lnTo>
                  <a:pt x="383196" y="121941"/>
                </a:lnTo>
                <a:cubicBezTo>
                  <a:pt x="383196" y="81301"/>
                  <a:pt x="383219" y="40662"/>
                  <a:pt x="383219" y="0"/>
                </a:cubicBezTo>
                <a:cubicBezTo>
                  <a:pt x="255480" y="21385"/>
                  <a:pt x="127740" y="42748"/>
                  <a:pt x="0" y="64133"/>
                </a:cubicBezTo>
                <a:cubicBezTo>
                  <a:pt x="0" y="234805"/>
                  <a:pt x="0" y="405476"/>
                  <a:pt x="0" y="576124"/>
                </a:cubicBezTo>
                <a:cubicBezTo>
                  <a:pt x="127717" y="597624"/>
                  <a:pt x="255411" y="619147"/>
                  <a:pt x="383128" y="640647"/>
                </a:cubicBezTo>
                <a:cubicBezTo>
                  <a:pt x="383151" y="467982"/>
                  <a:pt x="383196" y="295179"/>
                  <a:pt x="383219" y="122514"/>
                </a:cubicBezTo>
                <a:lnTo>
                  <a:pt x="398072" y="122514"/>
                </a:lnTo>
                <a:cubicBezTo>
                  <a:pt x="398072" y="132530"/>
                  <a:pt x="398049" y="142639"/>
                  <a:pt x="398049" y="152655"/>
                </a:cubicBezTo>
                <a:cubicBezTo>
                  <a:pt x="475569" y="152655"/>
                  <a:pt x="553088" y="152655"/>
                  <a:pt x="630608" y="152655"/>
                </a:cubicBezTo>
                <a:cubicBezTo>
                  <a:pt x="630608" y="248397"/>
                  <a:pt x="630608" y="344322"/>
                  <a:pt x="630608" y="440087"/>
                </a:cubicBezTo>
                <a:lnTo>
                  <a:pt x="614907" y="440087"/>
                </a:lnTo>
                <a:cubicBezTo>
                  <a:pt x="614907" y="349548"/>
                  <a:pt x="614907" y="258803"/>
                  <a:pt x="614907" y="168264"/>
                </a:cubicBezTo>
                <a:cubicBezTo>
                  <a:pt x="542590" y="168264"/>
                  <a:pt x="470274" y="168242"/>
                  <a:pt x="397958" y="168242"/>
                </a:cubicBezTo>
                <a:cubicBezTo>
                  <a:pt x="397958" y="181490"/>
                  <a:pt x="397958" y="194761"/>
                  <a:pt x="397958" y="208010"/>
                </a:cubicBezTo>
                <a:cubicBezTo>
                  <a:pt x="400296" y="207781"/>
                  <a:pt x="407149" y="206910"/>
                  <a:pt x="413177" y="206337"/>
                </a:cubicBezTo>
                <a:cubicBezTo>
                  <a:pt x="419435" y="205741"/>
                  <a:pt x="424890" y="205488"/>
                  <a:pt x="427457" y="205236"/>
                </a:cubicBezTo>
                <a:cubicBezTo>
                  <a:pt x="427457" y="232604"/>
                  <a:pt x="427457" y="259972"/>
                  <a:pt x="427457" y="287340"/>
                </a:cubicBezTo>
                <a:cubicBezTo>
                  <a:pt x="455467" y="287340"/>
                  <a:pt x="483499" y="287340"/>
                  <a:pt x="511509" y="287340"/>
                </a:cubicBezTo>
                <a:cubicBezTo>
                  <a:pt x="511601" y="294491"/>
                  <a:pt x="510867" y="314272"/>
                  <a:pt x="497298" y="333435"/>
                </a:cubicBezTo>
                <a:cubicBezTo>
                  <a:pt x="495648" y="335772"/>
                  <a:pt x="481551" y="355118"/>
                  <a:pt x="455879" y="363003"/>
                </a:cubicBezTo>
                <a:cubicBezTo>
                  <a:pt x="442677" y="367060"/>
                  <a:pt x="430597" y="366808"/>
                  <a:pt x="421933" y="366624"/>
                </a:cubicBezTo>
                <a:cubicBezTo>
                  <a:pt x="412100" y="366418"/>
                  <a:pt x="403894" y="365180"/>
                  <a:pt x="397958" y="363988"/>
                </a:cubicBezTo>
                <a:cubicBezTo>
                  <a:pt x="397958" y="374143"/>
                  <a:pt x="397958" y="384274"/>
                  <a:pt x="397958" y="394428"/>
                </a:cubicBezTo>
                <a:cubicBezTo>
                  <a:pt x="448109" y="394428"/>
                  <a:pt x="498261" y="394428"/>
                  <a:pt x="548412" y="394428"/>
                </a:cubicBezTo>
                <a:cubicBezTo>
                  <a:pt x="548412" y="403986"/>
                  <a:pt x="548412" y="413521"/>
                  <a:pt x="548412" y="423079"/>
                </a:cubicBezTo>
                <a:cubicBezTo>
                  <a:pt x="498261" y="423079"/>
                  <a:pt x="448086" y="423079"/>
                  <a:pt x="397935" y="423079"/>
                </a:cubicBezTo>
                <a:cubicBezTo>
                  <a:pt x="397935" y="431996"/>
                  <a:pt x="397935" y="440935"/>
                  <a:pt x="397935" y="449851"/>
                </a:cubicBezTo>
                <a:cubicBezTo>
                  <a:pt x="447788" y="449851"/>
                  <a:pt x="497665" y="449851"/>
                  <a:pt x="547518" y="449851"/>
                </a:cubicBezTo>
                <a:cubicBezTo>
                  <a:pt x="547518" y="460005"/>
                  <a:pt x="547518" y="470159"/>
                  <a:pt x="547518" y="480313"/>
                </a:cubicBezTo>
                <a:cubicBezTo>
                  <a:pt x="497642" y="480313"/>
                  <a:pt x="447765" y="480313"/>
                  <a:pt x="397912" y="480313"/>
                </a:cubicBezTo>
                <a:cubicBezTo>
                  <a:pt x="397912" y="492003"/>
                  <a:pt x="397912" y="503693"/>
                  <a:pt x="397912" y="515406"/>
                </a:cubicBezTo>
                <a:cubicBezTo>
                  <a:pt x="470251" y="515406"/>
                  <a:pt x="542567" y="515406"/>
                  <a:pt x="614907" y="515406"/>
                </a:cubicBezTo>
                <a:cubicBezTo>
                  <a:pt x="614907" y="490468"/>
                  <a:pt x="614907" y="465529"/>
                  <a:pt x="614907" y="440591"/>
                </a:cubicBezTo>
                <a:lnTo>
                  <a:pt x="630608" y="440591"/>
                </a:lnTo>
                <a:cubicBezTo>
                  <a:pt x="630608" y="440591"/>
                  <a:pt x="630608" y="440591"/>
                  <a:pt x="630608" y="440591"/>
                </a:cubicBezTo>
                <a:cubicBezTo>
                  <a:pt x="641083" y="440591"/>
                  <a:pt x="651535" y="440591"/>
                  <a:pt x="662010" y="440591"/>
                </a:cubicBezTo>
                <a:cubicBezTo>
                  <a:pt x="662010" y="334420"/>
                  <a:pt x="662010" y="228249"/>
                  <a:pt x="662010" y="122101"/>
                </a:cubicBezTo>
                <a:cubicBezTo>
                  <a:pt x="574199" y="122032"/>
                  <a:pt x="486388" y="121987"/>
                  <a:pt x="398577" y="121941"/>
                </a:cubicBezTo>
                <a:close/>
                <a:moveTo>
                  <a:pt x="267834" y="452946"/>
                </a:moveTo>
                <a:cubicBezTo>
                  <a:pt x="246334" y="472451"/>
                  <a:pt x="215070" y="482743"/>
                  <a:pt x="177387" y="482743"/>
                </a:cubicBezTo>
                <a:cubicBezTo>
                  <a:pt x="145572" y="482743"/>
                  <a:pt x="109838" y="473735"/>
                  <a:pt x="90470" y="460808"/>
                </a:cubicBezTo>
                <a:lnTo>
                  <a:pt x="86230" y="457988"/>
                </a:lnTo>
                <a:lnTo>
                  <a:pt x="100899" y="409281"/>
                </a:lnTo>
                <a:lnTo>
                  <a:pt x="108509" y="413957"/>
                </a:lnTo>
                <a:cubicBezTo>
                  <a:pt x="129092" y="426632"/>
                  <a:pt x="155933" y="434196"/>
                  <a:pt x="180275" y="434196"/>
                </a:cubicBezTo>
                <a:cubicBezTo>
                  <a:pt x="218049" y="434196"/>
                  <a:pt x="241521" y="415538"/>
                  <a:pt x="241521" y="385511"/>
                </a:cubicBezTo>
                <a:cubicBezTo>
                  <a:pt x="241521" y="358625"/>
                  <a:pt x="226622" y="343359"/>
                  <a:pt x="184561" y="327177"/>
                </a:cubicBezTo>
                <a:cubicBezTo>
                  <a:pt x="122926" y="305333"/>
                  <a:pt x="94160" y="273954"/>
                  <a:pt x="94160" y="228478"/>
                </a:cubicBezTo>
                <a:cubicBezTo>
                  <a:pt x="94160" y="172367"/>
                  <a:pt x="140301" y="133195"/>
                  <a:pt x="206359" y="133195"/>
                </a:cubicBezTo>
                <a:cubicBezTo>
                  <a:pt x="246082" y="133195"/>
                  <a:pt x="270630" y="143739"/>
                  <a:pt x="281747" y="150042"/>
                </a:cubicBezTo>
                <a:lnTo>
                  <a:pt x="286698" y="152838"/>
                </a:lnTo>
                <a:lnTo>
                  <a:pt x="270653" y="200285"/>
                </a:lnTo>
                <a:lnTo>
                  <a:pt x="263479" y="196366"/>
                </a:lnTo>
                <a:cubicBezTo>
                  <a:pt x="251262" y="189696"/>
                  <a:pt x="231160" y="181742"/>
                  <a:pt x="204938" y="181742"/>
                </a:cubicBezTo>
                <a:cubicBezTo>
                  <a:pt x="167302" y="181742"/>
                  <a:pt x="150455" y="202807"/>
                  <a:pt x="150455" y="223665"/>
                </a:cubicBezTo>
                <a:cubicBezTo>
                  <a:pt x="150455" y="248672"/>
                  <a:pt x="165124" y="262379"/>
                  <a:pt x="210806" y="280051"/>
                </a:cubicBezTo>
                <a:cubicBezTo>
                  <a:pt x="272143" y="303729"/>
                  <a:pt x="298296" y="334260"/>
                  <a:pt x="298296" y="382119"/>
                </a:cubicBezTo>
                <a:cubicBezTo>
                  <a:pt x="298296" y="409968"/>
                  <a:pt x="287478" y="435113"/>
                  <a:pt x="267834" y="452946"/>
                </a:cubicBezTo>
                <a:close/>
              </a:path>
            </a:pathLst>
          </a:custGeom>
          <a:solidFill>
            <a:schemeClr val="bg1"/>
          </a:solidFill>
          <a:ln w="22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050"/>
          </a:p>
        </p:txBody>
      </p:sp>
      <p:sp>
        <p:nvSpPr>
          <p:cNvPr id="23" name="Google Shape;270;p42">
            <a:extLst>
              <a:ext uri="{FF2B5EF4-FFF2-40B4-BE49-F238E27FC236}">
                <a16:creationId xmlns:a16="http://schemas.microsoft.com/office/drawing/2014/main" id="{63350DA8-F87C-A50F-3193-00A4C2BD799F}"/>
              </a:ext>
            </a:extLst>
          </p:cNvPr>
          <p:cNvSpPr txBox="1"/>
          <p:nvPr/>
        </p:nvSpPr>
        <p:spPr>
          <a:xfrm>
            <a:off x="1017923" y="1659471"/>
            <a:ext cx="5078077" cy="45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sz="2800" dirty="0">
                <a:solidFill>
                  <a:srgbClr val="19A1FF"/>
                </a:solidFill>
                <a:ea typeface="Rubik"/>
                <a:cs typeface="Rubik" panose="020B0604020202020204" charset="-79"/>
                <a:sym typeface="Rubik"/>
              </a:rPr>
              <a:t>ELABORADO POR</a:t>
            </a:r>
            <a:r>
              <a:rPr lang="es-PE" sz="2800" dirty="0">
                <a:solidFill>
                  <a:srgbClr val="19A1FF"/>
                </a:solidFill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800" dirty="0"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800" b="1" dirty="0">
              <a:solidFill>
                <a:srgbClr val="02FFB3"/>
              </a:solidFill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ABAD5861-6BE7-7990-6342-9C387C292AE9}"/>
              </a:ext>
            </a:extLst>
          </p:cNvPr>
          <p:cNvGrpSpPr/>
          <p:nvPr/>
        </p:nvGrpSpPr>
        <p:grpSpPr>
          <a:xfrm>
            <a:off x="1017923" y="2631723"/>
            <a:ext cx="2989182" cy="1594553"/>
            <a:chOff x="877424" y="2601843"/>
            <a:chExt cx="2989182" cy="1594553"/>
          </a:xfrm>
        </p:grpSpPr>
        <p:sp>
          <p:nvSpPr>
            <p:cNvPr id="25" name="Google Shape;272;p42">
              <a:extLst>
                <a:ext uri="{FF2B5EF4-FFF2-40B4-BE49-F238E27FC236}">
                  <a16:creationId xmlns:a16="http://schemas.microsoft.com/office/drawing/2014/main" id="{F87B9B29-81B7-86A6-14AD-F94568C8A475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s-PE" sz="2000" dirty="0">
                  <a:solidFill>
                    <a:srgbClr val="19A1FF"/>
                  </a:solidFill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000" dirty="0">
                  <a:solidFill>
                    <a:srgbClr val="19A1FF"/>
                  </a:solidFill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000" dirty="0">
                <a:solidFill>
                  <a:srgbClr val="19A1FF"/>
                </a:solidFill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26" name="Google Shape;273;p42">
              <a:extLst>
                <a:ext uri="{FF2B5EF4-FFF2-40B4-BE49-F238E27FC236}">
                  <a16:creationId xmlns:a16="http://schemas.microsoft.com/office/drawing/2014/main" id="{A4FC074A-0A73-D912-0FAD-2661A22D8A8F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29" indent="-285729">
                <a:buFont typeface="Arial" panose="020B0604020202020204" pitchFamily="34" charset="0"/>
                <a:buChar char="•"/>
              </a:pPr>
              <a:r>
                <a:rPr lang="es-PE" sz="2000"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pPr marL="285729" indent="-285729">
                <a:buFont typeface="Arial" panose="020B0604020202020204" pitchFamily="34" charset="0"/>
                <a:buChar char="•"/>
              </a:pPr>
              <a:r>
                <a:rPr lang="es-PE" sz="2000">
                  <a:ea typeface="Montserrat"/>
                  <a:cs typeface="Kanit Light" panose="020B0604020202020204" charset="-34"/>
                  <a:sym typeface="Montserrat"/>
                </a:rPr>
                <a:t>undraw.co</a:t>
              </a:r>
            </a:p>
            <a:p>
              <a:endParaRPr lang="es-PE" sz="2000"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FA0759BF-1792-A287-E6A2-F348B7BA6F26}"/>
              </a:ext>
            </a:extLst>
          </p:cNvPr>
          <p:cNvGrpSpPr/>
          <p:nvPr/>
        </p:nvGrpSpPr>
        <p:grpSpPr>
          <a:xfrm>
            <a:off x="1017923" y="3872008"/>
            <a:ext cx="2645376" cy="993225"/>
            <a:chOff x="877424" y="3198689"/>
            <a:chExt cx="2645376" cy="993225"/>
          </a:xfrm>
        </p:grpSpPr>
        <p:sp>
          <p:nvSpPr>
            <p:cNvPr id="28" name="Google Shape;274;p42">
              <a:extLst>
                <a:ext uri="{FF2B5EF4-FFF2-40B4-BE49-F238E27FC236}">
                  <a16:creationId xmlns:a16="http://schemas.microsoft.com/office/drawing/2014/main" id="{4120B316-F988-244D-FA52-E030934B5D65}"/>
                </a:ext>
              </a:extLst>
            </p:cNvPr>
            <p:cNvSpPr txBox="1"/>
            <p:nvPr/>
          </p:nvSpPr>
          <p:spPr>
            <a:xfrm>
              <a:off x="877424" y="3198689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2000" dirty="0">
                  <a:solidFill>
                    <a:srgbClr val="19A1FF"/>
                  </a:solidFill>
                  <a:ea typeface="Rubik"/>
                  <a:cs typeface="Rubik" panose="020B0604020202020204" charset="-79"/>
                  <a:sym typeface="Rubik"/>
                </a:rPr>
                <a:t>FONTS :</a:t>
              </a:r>
              <a:endParaRPr sz="2000" dirty="0">
                <a:solidFill>
                  <a:srgbClr val="19A1FF"/>
                </a:solidFill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29" name="Google Shape;275;p42">
              <a:extLst>
                <a:ext uri="{FF2B5EF4-FFF2-40B4-BE49-F238E27FC236}">
                  <a16:creationId xmlns:a16="http://schemas.microsoft.com/office/drawing/2014/main" id="{B33BAC64-8163-4601-D028-DF80215C6C87}"/>
                </a:ext>
              </a:extLst>
            </p:cNvPr>
            <p:cNvSpPr txBox="1"/>
            <p:nvPr/>
          </p:nvSpPr>
          <p:spPr>
            <a:xfrm>
              <a:off x="877424" y="3507314"/>
              <a:ext cx="2645376" cy="6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29" indent="-285729">
                <a:buFont typeface="Arial" panose="020B0604020202020204" pitchFamily="34" charset="0"/>
                <a:buChar char="•"/>
              </a:pPr>
              <a:r>
                <a:rPr lang="es-PE" sz="2000" dirty="0">
                  <a:ea typeface="Montserrat"/>
                  <a:cs typeface="Kanit Light" panose="020B0604020202020204" charset="-34"/>
                  <a:sym typeface="Montserrat"/>
                </a:rPr>
                <a:t>Quicksand</a:t>
              </a:r>
            </a:p>
          </p:txBody>
        </p: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40555B9-A0AB-F919-6C61-6877416C8C81}"/>
              </a:ext>
            </a:extLst>
          </p:cNvPr>
          <p:cNvSpPr/>
          <p:nvPr/>
        </p:nvSpPr>
        <p:spPr>
          <a:xfrm>
            <a:off x="888877" y="365437"/>
            <a:ext cx="2828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>
                <a:solidFill>
                  <a:srgbClr val="19A1FF"/>
                </a:solidFill>
              </a:rPr>
              <a:t>Fuente</a:t>
            </a:r>
          </a:p>
        </p:txBody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31C884D2-D229-4DDA-974E-EF3388092A0D}"/>
              </a:ext>
            </a:extLst>
          </p:cNvPr>
          <p:cNvSpPr/>
          <p:nvPr/>
        </p:nvSpPr>
        <p:spPr>
          <a:xfrm rot="10800000">
            <a:off x="5244588" y="-17585"/>
            <a:ext cx="6493148" cy="298599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5B099C5-77AE-4F73-B20C-C8065397B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196" y="841974"/>
            <a:ext cx="8126984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47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2" y="1492324"/>
            <a:ext cx="523103" cy="524649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90" y="1562848"/>
            <a:ext cx="523101" cy="38359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111"/>
            <a:ext cx="313106" cy="707837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432" y="3654540"/>
            <a:ext cx="225645" cy="50268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101" y="4641804"/>
            <a:ext cx="464453" cy="46445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267" y="3642490"/>
            <a:ext cx="460739" cy="45334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270" y="3600555"/>
            <a:ext cx="464453" cy="46309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754" y="1518886"/>
            <a:ext cx="471526" cy="4715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543" y="1518881"/>
            <a:ext cx="472154" cy="47152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869" y="4618883"/>
            <a:ext cx="513139" cy="51029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148" y="1470786"/>
            <a:ext cx="567351" cy="56772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265" y="1424476"/>
            <a:ext cx="473260" cy="66033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610" y="4600858"/>
            <a:ext cx="385757" cy="546345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2" y="3634190"/>
            <a:ext cx="548633" cy="46994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325" y="3545241"/>
            <a:ext cx="527289" cy="493590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388" y="4613318"/>
            <a:ext cx="508109" cy="5081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344" y="1539515"/>
            <a:ext cx="551795" cy="54603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405" y="1539582"/>
            <a:ext cx="544530" cy="54700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191" y="4577927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223" y="4577927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155" y="4577927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123" y="4577927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348" y="1478943"/>
            <a:ext cx="604193" cy="61642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529" y="5419730"/>
            <a:ext cx="404112" cy="560193"/>
            <a:chOff x="-38860326" y="3221750"/>
            <a:chExt cx="228425" cy="316650"/>
          </a:xfrm>
          <a:solidFill>
            <a:srgbClr val="C00000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957" y="2400987"/>
            <a:ext cx="644147" cy="640959"/>
            <a:chOff x="-38538975" y="3954250"/>
            <a:chExt cx="318225" cy="316650"/>
          </a:xfrm>
          <a:solidFill>
            <a:srgbClr val="C00000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400033" y="5618736"/>
            <a:ext cx="495352" cy="442029"/>
            <a:chOff x="-42996151" y="3612600"/>
            <a:chExt cx="323750" cy="288900"/>
          </a:xfrm>
          <a:solidFill>
            <a:srgbClr val="C00000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502" y="5501783"/>
            <a:ext cx="496498" cy="485789"/>
            <a:chOff x="-41117651" y="3605525"/>
            <a:chExt cx="324500" cy="317500"/>
          </a:xfrm>
          <a:solidFill>
            <a:srgbClr val="C00000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624" y="5542539"/>
            <a:ext cx="469646" cy="475651"/>
            <a:chOff x="-42617299" y="3587775"/>
            <a:chExt cx="306950" cy="310875"/>
          </a:xfrm>
          <a:solidFill>
            <a:srgbClr val="C00000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0880" y="5564498"/>
            <a:ext cx="486897" cy="443521"/>
            <a:chOff x="-40745125" y="3632900"/>
            <a:chExt cx="318225" cy="289875"/>
          </a:xfrm>
          <a:solidFill>
            <a:srgbClr val="C00000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70" y="5543418"/>
            <a:ext cx="412193" cy="486897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4827" y="5520904"/>
            <a:ext cx="476074" cy="484489"/>
            <a:chOff x="-40372574" y="3604550"/>
            <a:chExt cx="311150" cy="316650"/>
          </a:xfrm>
          <a:solidFill>
            <a:srgbClr val="C00000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4938" y="5544622"/>
            <a:ext cx="486897" cy="484489"/>
            <a:chOff x="-41893474" y="3584850"/>
            <a:chExt cx="318225" cy="316650"/>
          </a:xfrm>
          <a:solidFill>
            <a:srgbClr val="C00000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3919" y="5591138"/>
            <a:ext cx="483301" cy="378456"/>
            <a:chOff x="-41526451" y="3653375"/>
            <a:chExt cx="315875" cy="247350"/>
          </a:xfrm>
          <a:solidFill>
            <a:srgbClr val="C00000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564" y="2522408"/>
            <a:ext cx="480630" cy="552897"/>
            <a:chOff x="-42971724" y="3217825"/>
            <a:chExt cx="275675" cy="317125"/>
          </a:xfrm>
          <a:solidFill>
            <a:srgbClr val="C00000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361" y="2518321"/>
            <a:ext cx="554771" cy="553419"/>
            <a:chOff x="-41111351" y="3239100"/>
            <a:chExt cx="318200" cy="317425"/>
          </a:xfrm>
          <a:solidFill>
            <a:srgbClr val="C00000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7" y="2522405"/>
            <a:ext cx="640899" cy="553419"/>
            <a:chOff x="-42651700" y="3217825"/>
            <a:chExt cx="367600" cy="317425"/>
          </a:xfrm>
          <a:solidFill>
            <a:srgbClr val="C00000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189" y="2490103"/>
            <a:ext cx="562442" cy="552591"/>
            <a:chOff x="-40748276" y="3238700"/>
            <a:chExt cx="322600" cy="316950"/>
          </a:xfrm>
          <a:solidFill>
            <a:srgbClr val="C00000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16" y="2523494"/>
            <a:ext cx="543830" cy="551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466" y="2490397"/>
            <a:ext cx="553419" cy="503992"/>
            <a:chOff x="-40378075" y="3267450"/>
            <a:chExt cx="317425" cy="289075"/>
          </a:xfrm>
          <a:solidFill>
            <a:srgbClr val="C00000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853" y="2496547"/>
            <a:ext cx="553464" cy="553115"/>
            <a:chOff x="-41895049" y="3217225"/>
            <a:chExt cx="317450" cy="317250"/>
          </a:xfrm>
          <a:solidFill>
            <a:srgbClr val="C00000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137" y="2475236"/>
            <a:ext cx="557559" cy="550717"/>
            <a:chOff x="-41530374" y="3218800"/>
            <a:chExt cx="319800" cy="315875"/>
          </a:xfrm>
          <a:solidFill>
            <a:srgbClr val="C00000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808" y="3466333"/>
            <a:ext cx="669035" cy="669035"/>
            <a:chOff x="5049725" y="249400"/>
            <a:chExt cx="481825" cy="481825"/>
          </a:xfrm>
          <a:solidFill>
            <a:srgbClr val="C00000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09" y="3560856"/>
            <a:ext cx="526654" cy="526654"/>
            <a:chOff x="5660400" y="238125"/>
            <a:chExt cx="481825" cy="481825"/>
          </a:xfrm>
          <a:solidFill>
            <a:srgbClr val="C00000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024" y="3635877"/>
            <a:ext cx="588344" cy="379235"/>
            <a:chOff x="1492675" y="1520750"/>
            <a:chExt cx="481825" cy="310575"/>
          </a:xfrm>
          <a:solidFill>
            <a:srgbClr val="C00000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331" y="3664393"/>
            <a:ext cx="451872" cy="423619"/>
            <a:chOff x="4456875" y="2635825"/>
            <a:chExt cx="481825" cy="451700"/>
          </a:xfrm>
          <a:solidFill>
            <a:srgbClr val="C00000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1051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84" y="1656750"/>
            <a:ext cx="553825" cy="652237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134" y="1671267"/>
            <a:ext cx="581741" cy="623206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323" y="1656750"/>
            <a:ext cx="553825" cy="652237"/>
            <a:chOff x="4835382" y="73243"/>
            <a:chExt cx="2920830" cy="3227535"/>
          </a:xfrm>
          <a:solidFill>
            <a:srgbClr val="C00000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385" y="1692142"/>
            <a:ext cx="496324" cy="58145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1550" y="1671298"/>
            <a:ext cx="584676" cy="6231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715" y="5441626"/>
            <a:ext cx="573035" cy="6107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996" y="5441626"/>
            <a:ext cx="573099" cy="6107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485" y="5441626"/>
            <a:ext cx="573035" cy="6107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8" y="5441626"/>
            <a:ext cx="573035" cy="6107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478" y="5429218"/>
            <a:ext cx="575078" cy="623138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348" y="5472138"/>
            <a:ext cx="539102" cy="58021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323" y="5417440"/>
            <a:ext cx="547745" cy="583778"/>
            <a:chOff x="-65145698" y="3727425"/>
            <a:chExt cx="317425" cy="317425"/>
          </a:xfrm>
          <a:solidFill>
            <a:srgbClr val="C00000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526" y="3702800"/>
            <a:ext cx="523629" cy="508065"/>
            <a:chOff x="-61354872" y="3751050"/>
            <a:chExt cx="316650" cy="288275"/>
          </a:xfrm>
          <a:solidFill>
            <a:srgbClr val="C00000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3" y="3669046"/>
            <a:ext cx="523629" cy="546973"/>
            <a:chOff x="-60988625" y="3740800"/>
            <a:chExt cx="316650" cy="310350"/>
          </a:xfrm>
          <a:solidFill>
            <a:srgbClr val="C00000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542" y="3681069"/>
            <a:ext cx="479509" cy="494673"/>
            <a:chOff x="-59447249" y="3706150"/>
            <a:chExt cx="319000" cy="308775"/>
          </a:xfrm>
          <a:solidFill>
            <a:srgbClr val="C00000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7813" y="1572992"/>
            <a:ext cx="687285" cy="724613"/>
            <a:chOff x="-64406128" y="3362225"/>
            <a:chExt cx="318225" cy="314800"/>
          </a:xfrm>
          <a:solidFill>
            <a:srgbClr val="C00000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572" y="3640869"/>
            <a:ext cx="527514" cy="556004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8640" y="2764240"/>
            <a:ext cx="467487" cy="505847"/>
            <a:chOff x="-59400777" y="4084200"/>
            <a:chExt cx="311125" cy="315875"/>
          </a:xfrm>
          <a:solidFill>
            <a:srgbClr val="C00000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561" y="1613954"/>
            <a:ext cx="570207" cy="714002"/>
            <a:chOff x="-64022548" y="3727425"/>
            <a:chExt cx="270175" cy="317425"/>
          </a:xfrm>
          <a:solidFill>
            <a:srgbClr val="C00000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479" y="3640435"/>
            <a:ext cx="523629" cy="557899"/>
            <a:chOff x="-60255348" y="3733825"/>
            <a:chExt cx="316650" cy="316550"/>
          </a:xfrm>
          <a:solidFill>
            <a:srgbClr val="C00000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683" y="1631953"/>
            <a:ext cx="683931" cy="722214"/>
            <a:chOff x="-63679952" y="4093450"/>
            <a:chExt cx="320600" cy="317650"/>
          </a:xfrm>
          <a:solidFill>
            <a:srgbClr val="C00000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6000" y="3638730"/>
            <a:ext cx="523629" cy="559485"/>
            <a:chOff x="-61783348" y="3743950"/>
            <a:chExt cx="316650" cy="317450"/>
          </a:xfrm>
          <a:solidFill>
            <a:srgbClr val="C00000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722" y="3717588"/>
            <a:ext cx="526233" cy="437305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490" y="3656965"/>
            <a:ext cx="479547" cy="504925"/>
            <a:chOff x="-59869425" y="4102225"/>
            <a:chExt cx="319025" cy="315175"/>
          </a:xfrm>
          <a:solidFill>
            <a:srgbClr val="C00000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4049" y="4622497"/>
            <a:ext cx="422587" cy="511165"/>
            <a:chOff x="2423775" y="3226875"/>
            <a:chExt cx="259925" cy="295000"/>
          </a:xfrm>
          <a:solidFill>
            <a:srgbClr val="C00000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454" y="4627376"/>
            <a:ext cx="486646" cy="480451"/>
            <a:chOff x="4266025" y="3609275"/>
            <a:chExt cx="299325" cy="277275"/>
          </a:xfrm>
          <a:solidFill>
            <a:srgbClr val="C00000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297" y="4585529"/>
            <a:ext cx="480265" cy="511815"/>
            <a:chOff x="4628325" y="3599825"/>
            <a:chExt cx="295400" cy="295375"/>
          </a:xfrm>
          <a:solidFill>
            <a:srgbClr val="C00000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69809" y="3665339"/>
            <a:ext cx="345979" cy="483429"/>
            <a:chOff x="3167275" y="3227275"/>
            <a:chExt cx="225300" cy="295375"/>
          </a:xfrm>
          <a:solidFill>
            <a:srgbClr val="C00000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435" y="4641656"/>
            <a:ext cx="481525" cy="451774"/>
            <a:chOff x="4991425" y="3617150"/>
            <a:chExt cx="296175" cy="260725"/>
          </a:xfrm>
          <a:solidFill>
            <a:srgbClr val="C00000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565" y="4547249"/>
            <a:ext cx="480223" cy="509087"/>
            <a:chOff x="3497300" y="3591950"/>
            <a:chExt cx="295375" cy="293800"/>
          </a:xfrm>
          <a:solidFill>
            <a:srgbClr val="C00000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064" y="4558959"/>
            <a:ext cx="482823" cy="515928"/>
            <a:chOff x="5355300" y="3598250"/>
            <a:chExt cx="296975" cy="297750"/>
          </a:xfrm>
          <a:solidFill>
            <a:srgbClr val="C00000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684" y="5286143"/>
            <a:ext cx="709579" cy="701192"/>
            <a:chOff x="6543825" y="3202075"/>
            <a:chExt cx="296975" cy="275350"/>
          </a:xfrm>
          <a:solidFill>
            <a:srgbClr val="C00000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3940" y="4449481"/>
            <a:ext cx="551089" cy="587342"/>
            <a:chOff x="2037825" y="3254050"/>
            <a:chExt cx="296175" cy="296175"/>
          </a:xfrm>
          <a:solidFill>
            <a:srgbClr val="C00000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96" y="4673720"/>
            <a:ext cx="482825" cy="513201"/>
            <a:chOff x="3859600" y="3591950"/>
            <a:chExt cx="296975" cy="296175"/>
          </a:xfrm>
          <a:solidFill>
            <a:srgbClr val="C00000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1628" y="4540277"/>
            <a:ext cx="453357" cy="480451"/>
            <a:chOff x="5727850" y="3609275"/>
            <a:chExt cx="278850" cy="277275"/>
          </a:xfrm>
          <a:solidFill>
            <a:srgbClr val="C00000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3746" y="2606177"/>
            <a:ext cx="630348" cy="670006"/>
            <a:chOff x="6553275" y="3604550"/>
            <a:chExt cx="296975" cy="296175"/>
          </a:xfrm>
          <a:solidFill>
            <a:srgbClr val="C00000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352" y="2654388"/>
            <a:ext cx="627005" cy="670006"/>
            <a:chOff x="4263650" y="3235150"/>
            <a:chExt cx="295400" cy="296175"/>
          </a:xfrm>
          <a:solidFill>
            <a:srgbClr val="C00000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217" y="2659944"/>
            <a:ext cx="406312" cy="670006"/>
            <a:chOff x="6164975" y="3211525"/>
            <a:chExt cx="191425" cy="296175"/>
          </a:xfrm>
          <a:solidFill>
            <a:srgbClr val="C00000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206" y="2642160"/>
            <a:ext cx="626953" cy="666442"/>
            <a:chOff x="4629125" y="3235150"/>
            <a:chExt cx="295375" cy="294600"/>
          </a:xfrm>
          <a:solidFill>
            <a:srgbClr val="C00000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0983" y="2653465"/>
            <a:ext cx="628651" cy="672381"/>
            <a:chOff x="4991425" y="3234750"/>
            <a:chExt cx="296175" cy="297225"/>
          </a:xfrm>
          <a:solidFill>
            <a:srgbClr val="C00000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997" y="2668995"/>
            <a:ext cx="628651" cy="670006"/>
            <a:chOff x="3497300" y="3227275"/>
            <a:chExt cx="296175" cy="296175"/>
          </a:xfrm>
          <a:solidFill>
            <a:srgbClr val="C00000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577" y="2653944"/>
            <a:ext cx="588534" cy="667235"/>
            <a:chOff x="5364750" y="3235150"/>
            <a:chExt cx="277275" cy="294950"/>
          </a:xfrm>
          <a:solidFill>
            <a:srgbClr val="C00000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249" y="2653724"/>
            <a:ext cx="638679" cy="668195"/>
            <a:chOff x="5716825" y="3235950"/>
            <a:chExt cx="300900" cy="295375"/>
          </a:xfrm>
          <a:solidFill>
            <a:srgbClr val="C00000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134" y="5555163"/>
            <a:ext cx="437202" cy="432171"/>
            <a:chOff x="-62511899" y="4129100"/>
            <a:chExt cx="304050" cy="282000"/>
          </a:xfrm>
          <a:solidFill>
            <a:srgbClr val="C00000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012" y="1752330"/>
            <a:ext cx="593961" cy="634638"/>
            <a:chOff x="-64044599" y="3360375"/>
            <a:chExt cx="315850" cy="316650"/>
          </a:xfrm>
          <a:solidFill>
            <a:srgbClr val="C00000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8479477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687" y="166557"/>
            <a:ext cx="11572193" cy="724184"/>
          </a:xfrm>
        </p:spPr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3814" y="4492603"/>
            <a:ext cx="249687" cy="77757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439" y="4582372"/>
            <a:ext cx="598999" cy="59802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075" y="4647955"/>
            <a:ext cx="578477" cy="46687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8630" y="5849272"/>
            <a:ext cx="664065" cy="4866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471" y="4555827"/>
            <a:ext cx="651119" cy="6511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156" y="5636282"/>
            <a:ext cx="548611" cy="705482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523" y="5806632"/>
            <a:ext cx="574669" cy="56864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94" y="5700720"/>
            <a:ext cx="395369" cy="57118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466" y="5742985"/>
            <a:ext cx="515838" cy="57118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185" y="5778080"/>
            <a:ext cx="565283" cy="57958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671" y="4686338"/>
            <a:ext cx="695227" cy="470910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321" y="5548088"/>
            <a:ext cx="357682" cy="87644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644" y="5778078"/>
            <a:ext cx="655384" cy="51815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35" y="5752166"/>
            <a:ext cx="539564" cy="544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369" y="4572351"/>
            <a:ext cx="513767" cy="618071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7648" y="1235504"/>
            <a:ext cx="566806" cy="566418"/>
            <a:chOff x="-34004625" y="3585850"/>
            <a:chExt cx="292225" cy="292025"/>
          </a:xfrm>
          <a:solidFill>
            <a:srgbClr val="C00000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218" y="2304826"/>
            <a:ext cx="552039" cy="550573"/>
            <a:chOff x="-30345326" y="3184750"/>
            <a:chExt cx="292225" cy="291450"/>
          </a:xfrm>
          <a:solidFill>
            <a:srgbClr val="C00000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97" y="4643928"/>
            <a:ext cx="508811" cy="563018"/>
            <a:chOff x="-30354001" y="3569100"/>
            <a:chExt cx="292250" cy="292225"/>
          </a:xfrm>
          <a:solidFill>
            <a:srgbClr val="C00000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693" y="1314925"/>
            <a:ext cx="498045" cy="497064"/>
            <a:chOff x="-31094350" y="3194000"/>
            <a:chExt cx="292225" cy="291650"/>
          </a:xfrm>
          <a:solidFill>
            <a:srgbClr val="C00000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099" y="3411176"/>
            <a:ext cx="604829" cy="605763"/>
            <a:chOff x="-31093575" y="3552550"/>
            <a:chExt cx="291450" cy="291900"/>
          </a:xfrm>
          <a:solidFill>
            <a:srgbClr val="C00000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3049" y="1247199"/>
            <a:ext cx="499909" cy="600511"/>
            <a:chOff x="-35814602" y="3202075"/>
            <a:chExt cx="242625" cy="291450"/>
          </a:xfrm>
          <a:solidFill>
            <a:srgbClr val="C00000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122" y="1211478"/>
            <a:ext cx="600509" cy="600511"/>
            <a:chOff x="-34003850" y="3227275"/>
            <a:chExt cx="291450" cy="291450"/>
          </a:xfrm>
          <a:solidFill>
            <a:srgbClr val="C00000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343" y="1222001"/>
            <a:ext cx="607000" cy="598863"/>
            <a:chOff x="-33645475" y="3228075"/>
            <a:chExt cx="294600" cy="290650"/>
          </a:xfrm>
          <a:solidFill>
            <a:srgbClr val="C00000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81" y="1222713"/>
            <a:ext cx="580987" cy="600511"/>
            <a:chOff x="-35118325" y="3202075"/>
            <a:chExt cx="281975" cy="291450"/>
          </a:xfrm>
          <a:solidFill>
            <a:srgbClr val="C00000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213" y="1222001"/>
            <a:ext cx="571303" cy="601335"/>
            <a:chOff x="-33277649" y="3226875"/>
            <a:chExt cx="277275" cy="291850"/>
          </a:xfrm>
          <a:solidFill>
            <a:srgbClr val="C00000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32" y="1222713"/>
            <a:ext cx="564762" cy="600511"/>
            <a:chOff x="-34755224" y="3202075"/>
            <a:chExt cx="274100" cy="291450"/>
          </a:xfrm>
          <a:solidFill>
            <a:srgbClr val="C00000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609" y="1222281"/>
            <a:ext cx="608598" cy="601387"/>
            <a:chOff x="-34408675" y="3202075"/>
            <a:chExt cx="295375" cy="291875"/>
          </a:xfrm>
          <a:solidFill>
            <a:srgbClr val="C00000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3985" y="2239565"/>
            <a:ext cx="664753" cy="661795"/>
            <a:chOff x="-30735200" y="3552550"/>
            <a:chExt cx="292225" cy="290925"/>
          </a:xfrm>
          <a:solidFill>
            <a:srgbClr val="C00000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96" y="2277305"/>
            <a:ext cx="593567" cy="595145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40" y="2275288"/>
            <a:ext cx="614391" cy="598915"/>
            <a:chOff x="-31817401" y="3910025"/>
            <a:chExt cx="301675" cy="294075"/>
          </a:xfrm>
          <a:solidFill>
            <a:srgbClr val="C00000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389" y="2275565"/>
            <a:ext cx="599983" cy="598353"/>
            <a:chOff x="-31455100" y="3909350"/>
            <a:chExt cx="294600" cy="293800"/>
          </a:xfrm>
          <a:solidFill>
            <a:srgbClr val="C00000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302" y="2301144"/>
            <a:ext cx="595145" cy="596775"/>
            <a:chOff x="-32927950" y="3944800"/>
            <a:chExt cx="292225" cy="293025"/>
          </a:xfrm>
          <a:solidFill>
            <a:srgbClr val="C00000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489" y="2267060"/>
            <a:ext cx="593567" cy="593517"/>
            <a:chOff x="-31093575" y="3911725"/>
            <a:chExt cx="291450" cy="291425"/>
          </a:xfrm>
          <a:solidFill>
            <a:srgbClr val="C00000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136" y="2277374"/>
            <a:ext cx="625643" cy="594739"/>
            <a:chOff x="-32576675" y="3944600"/>
            <a:chExt cx="307200" cy="292025"/>
          </a:xfrm>
          <a:solidFill>
            <a:srgbClr val="C00000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547" y="2276418"/>
            <a:ext cx="595145" cy="593567"/>
            <a:chOff x="-30735200" y="3910925"/>
            <a:chExt cx="292225" cy="291450"/>
          </a:xfrm>
          <a:solidFill>
            <a:srgbClr val="C00000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94" y="3436130"/>
            <a:ext cx="601325" cy="617511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799" y="3532652"/>
            <a:ext cx="611954" cy="520979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004" y="3452313"/>
            <a:ext cx="614997" cy="615953"/>
            <a:chOff x="-38538975" y="3954250"/>
            <a:chExt cx="318225" cy="316650"/>
          </a:xfrm>
          <a:solidFill>
            <a:srgbClr val="C00000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4816" y="3428810"/>
            <a:ext cx="621037" cy="619017"/>
            <a:chOff x="-37385101" y="3949908"/>
            <a:chExt cx="321350" cy="318225"/>
          </a:xfrm>
          <a:solidFill>
            <a:srgbClr val="C00000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095" y="4660280"/>
            <a:ext cx="541672" cy="545169"/>
            <a:chOff x="-40011049" y="3972375"/>
            <a:chExt cx="316650" cy="316625"/>
          </a:xfrm>
          <a:solidFill>
            <a:srgbClr val="C00000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568" y="3444014"/>
            <a:ext cx="363859" cy="615953"/>
            <a:chOff x="-38109727" y="3955025"/>
            <a:chExt cx="188275" cy="316650"/>
          </a:xfrm>
          <a:solidFill>
            <a:srgbClr val="C00000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99" y="3472661"/>
            <a:ext cx="605867" cy="616731"/>
            <a:chOff x="-39647174" y="3972000"/>
            <a:chExt cx="313500" cy="317050"/>
          </a:xfrm>
          <a:solidFill>
            <a:srgbClr val="C00000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131" y="3435037"/>
            <a:ext cx="608910" cy="619017"/>
            <a:chOff x="-37804927" y="3953450"/>
            <a:chExt cx="315075" cy="318225"/>
          </a:xfrm>
          <a:solidFill>
            <a:srgbClr val="C00000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673" y="4697953"/>
            <a:ext cx="656428" cy="517207"/>
            <a:chOff x="5629975" y="3255775"/>
            <a:chExt cx="504500" cy="397500"/>
          </a:xfrm>
          <a:solidFill>
            <a:srgbClr val="C00000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4103" y="3461124"/>
            <a:ext cx="741879" cy="609778"/>
            <a:chOff x="6234950" y="3255925"/>
            <a:chExt cx="483250" cy="397200"/>
          </a:xfrm>
          <a:solidFill>
            <a:srgbClr val="C00000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54539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C131FA2-1909-44AA-A4FF-8DFAFF58B477}"/>
              </a:ext>
            </a:extLst>
          </p:cNvPr>
          <p:cNvSpPr/>
          <p:nvPr/>
        </p:nvSpPr>
        <p:spPr>
          <a:xfrm>
            <a:off x="4410687" y="2272441"/>
            <a:ext cx="3150863" cy="4308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3E01BD9-2487-4A11-9973-B7BB7B782723}"/>
              </a:ext>
            </a:extLst>
          </p:cNvPr>
          <p:cNvSpPr txBox="1"/>
          <p:nvPr/>
        </p:nvSpPr>
        <p:spPr>
          <a:xfrm>
            <a:off x="890905" y="5870082"/>
            <a:ext cx="10485571" cy="7768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lnSpc>
                <a:spcPts val="186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6C6C6C"/>
                </a:solidFill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rgbClr val="00B0F0"/>
                </a:solidFill>
                <a:latin typeface="Arial"/>
                <a:hlinkClick r:id="rId3"/>
              </a:rPr>
              <a:t>slidesppt.net</a:t>
            </a:r>
            <a:br>
              <a:rPr lang="en-US" sz="1200">
                <a:solidFill>
                  <a:srgbClr val="6C6C6C"/>
                </a:solidFill>
                <a:latin typeface="Barlow" pitchFamily="2"/>
                <a:hlinkClick r:id="rId3"/>
              </a:rPr>
            </a:br>
            <a:endParaRPr lang="en-US" sz="1200">
              <a:solidFill>
                <a:srgbClr val="6C6C6C"/>
              </a:solidFill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76663A99-0C6F-42B7-92C3-5E2791A84100}"/>
              </a:ext>
            </a:extLst>
          </p:cNvPr>
          <p:cNvGrpSpPr/>
          <p:nvPr/>
        </p:nvGrpSpPr>
        <p:grpSpPr>
          <a:xfrm>
            <a:off x="2673742" y="2333646"/>
            <a:ext cx="1591031" cy="1591031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758004A6-EE93-448D-91E2-7121228BCDFF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181818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F11A405A-8BDB-450F-82BA-E1E9DB22022F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185A39F-1888-42C6-A7FF-89EA3DC9B234}"/>
              </a:ext>
            </a:extLst>
          </p:cNvPr>
          <p:cNvSpPr/>
          <p:nvPr/>
        </p:nvSpPr>
        <p:spPr>
          <a:xfrm>
            <a:off x="4313419" y="2575169"/>
            <a:ext cx="5204837" cy="113877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kern="0">
                <a:solidFill>
                  <a:srgbClr val="000000"/>
                </a:solidFill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  <p:extLst>
      <p:ext uri="{BB962C8B-B14F-4D97-AF65-F5344CB8AC3E}">
        <p14:creationId xmlns:p14="http://schemas.microsoft.com/office/powerpoint/2010/main" val="204514072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9BEAE6E2-575D-4F1E-87FA-7A859E77C742}"/>
              </a:ext>
            </a:extLst>
          </p:cNvPr>
          <p:cNvSpPr/>
          <p:nvPr/>
        </p:nvSpPr>
        <p:spPr>
          <a:xfrm>
            <a:off x="3126870" y="1566637"/>
            <a:ext cx="1349401" cy="593007"/>
          </a:xfrm>
          <a:prstGeom prst="parallelogram">
            <a:avLst>
              <a:gd name="adj" fmla="val 11140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75DB6FF-0BB0-44F4-ADE0-E7BA7958507D}"/>
              </a:ext>
            </a:extLst>
          </p:cNvPr>
          <p:cNvSpPr/>
          <p:nvPr/>
        </p:nvSpPr>
        <p:spPr>
          <a:xfrm flipH="1" flipV="1">
            <a:off x="6756321" y="0"/>
            <a:ext cx="5435676" cy="6457890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7A7E2E-97D6-44C6-85B7-6CF5A1B6BD4E}"/>
              </a:ext>
            </a:extLst>
          </p:cNvPr>
          <p:cNvSpPr/>
          <p:nvPr/>
        </p:nvSpPr>
        <p:spPr>
          <a:xfrm>
            <a:off x="-2" y="6435989"/>
            <a:ext cx="12192000" cy="4478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33715A-2335-4E66-844B-416B2C105FB2}"/>
              </a:ext>
            </a:extLst>
          </p:cNvPr>
          <p:cNvSpPr/>
          <p:nvPr/>
        </p:nvSpPr>
        <p:spPr>
          <a:xfrm>
            <a:off x="0" y="1799547"/>
            <a:ext cx="12192000" cy="25549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F7FE028E-F4A4-48FE-A589-C45DD2638C04}"/>
              </a:ext>
            </a:extLst>
          </p:cNvPr>
          <p:cNvSpPr/>
          <p:nvPr/>
        </p:nvSpPr>
        <p:spPr>
          <a:xfrm>
            <a:off x="8269242" y="1799547"/>
            <a:ext cx="3922756" cy="2569478"/>
          </a:xfrm>
          <a:custGeom>
            <a:avLst/>
            <a:gdLst>
              <a:gd name="connsiteX0" fmla="*/ 0 w 3922756"/>
              <a:gd name="connsiteY0" fmla="*/ 0 h 2554964"/>
              <a:gd name="connsiteX1" fmla="*/ 3922756 w 3922756"/>
              <a:gd name="connsiteY1" fmla="*/ 0 h 2554964"/>
              <a:gd name="connsiteX2" fmla="*/ 3922756 w 3922756"/>
              <a:gd name="connsiteY2" fmla="*/ 2554964 h 2554964"/>
              <a:gd name="connsiteX3" fmla="*/ 0 w 3922756"/>
              <a:gd name="connsiteY3" fmla="*/ 2554964 h 2554964"/>
              <a:gd name="connsiteX4" fmla="*/ 0 w 3922756"/>
              <a:gd name="connsiteY4" fmla="*/ 0 h 2554964"/>
              <a:gd name="connsiteX0" fmla="*/ 0 w 3922756"/>
              <a:gd name="connsiteY0" fmla="*/ 0 h 2569478"/>
              <a:gd name="connsiteX1" fmla="*/ 3922756 w 3922756"/>
              <a:gd name="connsiteY1" fmla="*/ 0 h 2569478"/>
              <a:gd name="connsiteX2" fmla="*/ 3922756 w 3922756"/>
              <a:gd name="connsiteY2" fmla="*/ 2554964 h 2569478"/>
              <a:gd name="connsiteX3" fmla="*/ 2148114 w 3922756"/>
              <a:gd name="connsiteY3" fmla="*/ 2569478 h 2569478"/>
              <a:gd name="connsiteX4" fmla="*/ 0 w 3922756"/>
              <a:gd name="connsiteY4" fmla="*/ 0 h 256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2756" h="2569478">
                <a:moveTo>
                  <a:pt x="0" y="0"/>
                </a:moveTo>
                <a:lnTo>
                  <a:pt x="3922756" y="0"/>
                </a:lnTo>
                <a:lnTo>
                  <a:pt x="3922756" y="2554964"/>
                </a:lnTo>
                <a:lnTo>
                  <a:pt x="2148114" y="25694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D2A6AC-63A5-4041-817D-79F0401DE49F}"/>
              </a:ext>
            </a:extLst>
          </p:cNvPr>
          <p:cNvSpPr/>
          <p:nvPr/>
        </p:nvSpPr>
        <p:spPr>
          <a:xfrm>
            <a:off x="2272360" y="1928284"/>
            <a:ext cx="2269308" cy="226930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9BFA45-B533-4E46-83E0-6644622B0EF3}"/>
              </a:ext>
            </a:extLst>
          </p:cNvPr>
          <p:cNvSpPr/>
          <p:nvPr/>
        </p:nvSpPr>
        <p:spPr>
          <a:xfrm>
            <a:off x="4921388" y="1928284"/>
            <a:ext cx="2269308" cy="2269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B1EDB-F86E-41F2-821C-A24CDAD9FB07}"/>
              </a:ext>
            </a:extLst>
          </p:cNvPr>
          <p:cNvSpPr/>
          <p:nvPr/>
        </p:nvSpPr>
        <p:spPr>
          <a:xfrm>
            <a:off x="7570416" y="1928284"/>
            <a:ext cx="2269308" cy="226930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6EB78B-6665-4343-A5A5-5D744BDC56A1}"/>
              </a:ext>
            </a:extLst>
          </p:cNvPr>
          <p:cNvSpPr txBox="1"/>
          <p:nvPr/>
        </p:nvSpPr>
        <p:spPr>
          <a:xfrm>
            <a:off x="2272360" y="4625808"/>
            <a:ext cx="2269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B843C2-DACA-4C96-A3DB-5CE0C267D931}"/>
              </a:ext>
            </a:extLst>
          </p:cNvPr>
          <p:cNvSpPr txBox="1"/>
          <p:nvPr/>
        </p:nvSpPr>
        <p:spPr>
          <a:xfrm>
            <a:off x="4921387" y="4628816"/>
            <a:ext cx="2269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FC39D4-A514-4B76-A731-96564FEB7D78}"/>
              </a:ext>
            </a:extLst>
          </p:cNvPr>
          <p:cNvSpPr txBox="1"/>
          <p:nvPr/>
        </p:nvSpPr>
        <p:spPr>
          <a:xfrm>
            <a:off x="7570417" y="4625808"/>
            <a:ext cx="2269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C248E73-4B54-412E-8E56-273F967BCEFD}"/>
              </a:ext>
            </a:extLst>
          </p:cNvPr>
          <p:cNvSpPr/>
          <p:nvPr/>
        </p:nvSpPr>
        <p:spPr>
          <a:xfrm rot="5400000">
            <a:off x="-2" y="-21993"/>
            <a:ext cx="4085993" cy="4085993"/>
          </a:xfrm>
          <a:prstGeom prst="rtTriangl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427D67D-7B23-4D12-96E3-C15D4CFDC62A}"/>
              </a:ext>
            </a:extLst>
          </p:cNvPr>
          <p:cNvSpPr/>
          <p:nvPr/>
        </p:nvSpPr>
        <p:spPr>
          <a:xfrm>
            <a:off x="472216" y="4763177"/>
            <a:ext cx="1765354" cy="1030650"/>
          </a:xfrm>
          <a:prstGeom prst="parallelogram">
            <a:avLst>
              <a:gd name="adj" fmla="val 11140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8253F6B8-E9A8-4F70-B723-507E0968D2CF}"/>
              </a:ext>
            </a:extLst>
          </p:cNvPr>
          <p:cNvSpPr/>
          <p:nvPr/>
        </p:nvSpPr>
        <p:spPr>
          <a:xfrm>
            <a:off x="383182" y="4491265"/>
            <a:ext cx="1164669" cy="447869"/>
          </a:xfrm>
          <a:prstGeom prst="parallelogram">
            <a:avLst>
              <a:gd name="adj" fmla="val 11140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AC4A5B4E-05FF-4797-823C-69081E29D865}"/>
              </a:ext>
            </a:extLst>
          </p:cNvPr>
          <p:cNvSpPr/>
          <p:nvPr/>
        </p:nvSpPr>
        <p:spPr>
          <a:xfrm>
            <a:off x="2787485" y="1035360"/>
            <a:ext cx="1349401" cy="593007"/>
          </a:xfrm>
          <a:prstGeom prst="parallelogram">
            <a:avLst>
              <a:gd name="adj" fmla="val 11140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C8CF5C-B749-4800-8A51-686F3C5C219B}"/>
              </a:ext>
            </a:extLst>
          </p:cNvPr>
          <p:cNvSpPr/>
          <p:nvPr/>
        </p:nvSpPr>
        <p:spPr>
          <a:xfrm>
            <a:off x="4326397" y="643701"/>
            <a:ext cx="6232737" cy="85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 "/>
                <a:ea typeface="Calibri Light" charset="0"/>
                <a:cs typeface="Calibri Light" charset="0"/>
              </a:rPr>
              <a:t>Our Services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AD6B09-6AF6-455F-B7C3-7C0DF71E81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0" y="-21994"/>
            <a:ext cx="2395446" cy="179658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EFB55CA-F0F6-41DF-B2E9-8FD355415D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816" y="-42043"/>
            <a:ext cx="2395446" cy="17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425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25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53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ágrima 5">
            <a:extLst>
              <a:ext uri="{FF2B5EF4-FFF2-40B4-BE49-F238E27FC236}">
                <a16:creationId xmlns:a16="http://schemas.microsoft.com/office/drawing/2014/main" id="{4662D48F-FCA5-4BF1-A825-89C9E3B32047}"/>
              </a:ext>
            </a:extLst>
          </p:cNvPr>
          <p:cNvSpPr/>
          <p:nvPr/>
        </p:nvSpPr>
        <p:spPr>
          <a:xfrm rot="10799991">
            <a:off x="-19872" y="1966167"/>
            <a:ext cx="5236451" cy="4891832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19A1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CB646DD-A869-4547-BA43-F0BC34354FA1}"/>
              </a:ext>
            </a:extLst>
          </p:cNvPr>
          <p:cNvSpPr txBox="1"/>
          <p:nvPr/>
        </p:nvSpPr>
        <p:spPr>
          <a:xfrm>
            <a:off x="6455639" y="1966167"/>
            <a:ext cx="4439436" cy="1846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>
                <a:solidFill>
                  <a:srgbClr val="666666"/>
                </a:solidFill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B075613-06C0-44CE-B517-622C8E360A1E}"/>
              </a:ext>
            </a:extLst>
          </p:cNvPr>
          <p:cNvSpPr txBox="1"/>
          <p:nvPr/>
        </p:nvSpPr>
        <p:spPr>
          <a:xfrm>
            <a:off x="398289" y="164477"/>
            <a:ext cx="5697711" cy="697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733" b="1" kern="0">
                <a:solidFill>
                  <a:srgbClr val="F3F3F3"/>
                </a:solidFill>
                <a:latin typeface="Arial"/>
                <a:ea typeface="Arial"/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CE943DA-027F-422B-B8B6-1AA94CA24F87}"/>
              </a:ext>
            </a:extLst>
          </p:cNvPr>
          <p:cNvSpPr txBox="1"/>
          <p:nvPr/>
        </p:nvSpPr>
        <p:spPr>
          <a:xfrm>
            <a:off x="329489" y="983238"/>
            <a:ext cx="5697711" cy="8617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kern="0" dirty="0">
                <a:solidFill>
                  <a:srgbClr val="0070D4"/>
                </a:solidFill>
                <a:latin typeface="Arial"/>
                <a:ea typeface="Arial"/>
                <a:cs typeface="Arial" panose="020B0604020202020204" pitchFamily="34" charset="0"/>
              </a:rPr>
              <a:t>PRESENTATION</a:t>
            </a:r>
            <a:endParaRPr lang="en-US" sz="4800" b="1" kern="0" dirty="0">
              <a:solidFill>
                <a:srgbClr val="0070D4"/>
              </a:solidFill>
              <a:latin typeface="Arial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E884BA9-6958-4EAF-96B1-B613C84EDEC1}"/>
              </a:ext>
            </a:extLst>
          </p:cNvPr>
          <p:cNvSpPr txBox="1"/>
          <p:nvPr/>
        </p:nvSpPr>
        <p:spPr>
          <a:xfrm>
            <a:off x="6455639" y="4103583"/>
            <a:ext cx="4439436" cy="1846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>
                <a:solidFill>
                  <a:srgbClr val="666666"/>
                </a:solidFill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ADBC7E-F00B-4019-863A-534E5DF7E6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89" y="1699282"/>
            <a:ext cx="5142875" cy="5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968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E4A569F-F63E-4178-BC52-D1B1BF2EEF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0" y="-1"/>
            <a:ext cx="12233875" cy="6876557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B92EBC58-13BB-42C0-A30E-1A2CAE0BDFD3}"/>
              </a:ext>
            </a:extLst>
          </p:cNvPr>
          <p:cNvSpPr/>
          <p:nvPr/>
        </p:nvSpPr>
        <p:spPr>
          <a:xfrm rot="16200000">
            <a:off x="7173882" y="1868290"/>
            <a:ext cx="5084314" cy="4946819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F282C-7AAC-4EBB-9D11-5F4C95BE4FAA}"/>
              </a:ext>
            </a:extLst>
          </p:cNvPr>
          <p:cNvSpPr/>
          <p:nvPr/>
        </p:nvSpPr>
        <p:spPr>
          <a:xfrm>
            <a:off x="3621424" y="582350"/>
            <a:ext cx="5840896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>
                <a:ln w="0"/>
                <a:solidFill>
                  <a:schemeClr val="bg1"/>
                </a:solidFill>
                <a:latin typeface="Calibri "/>
                <a:ea typeface="Calibri Light" charset="0"/>
                <a:cs typeface="Calibri Light" charset="0"/>
              </a:rPr>
              <a:t>Facts About 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E11882-E0DC-47DD-89B6-C6585B2A9024}"/>
              </a:ext>
            </a:extLst>
          </p:cNvPr>
          <p:cNvSpPr/>
          <p:nvPr/>
        </p:nvSpPr>
        <p:spPr>
          <a:xfrm>
            <a:off x="0" y="1799547"/>
            <a:ext cx="12192000" cy="25549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9D6B4-1DE9-4EB6-B8CD-34D85DD0972B}"/>
              </a:ext>
            </a:extLst>
          </p:cNvPr>
          <p:cNvSpPr/>
          <p:nvPr/>
        </p:nvSpPr>
        <p:spPr>
          <a:xfrm>
            <a:off x="751992" y="1985918"/>
            <a:ext cx="887911" cy="8879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Calibri "/>
                <a:ea typeface="Calibri Regular" charset="0"/>
              </a:rPr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5FA87-FDFB-48BD-9454-4F9FFDD3EB38}"/>
              </a:ext>
            </a:extLst>
          </p:cNvPr>
          <p:cNvSpPr/>
          <p:nvPr/>
        </p:nvSpPr>
        <p:spPr>
          <a:xfrm>
            <a:off x="1833307" y="1985918"/>
            <a:ext cx="2179682" cy="21796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Lorem ipsum dolor sit amet, omnes volutpat ex sed, mediocrem maiestatis ius in ullamcorper</a:t>
            </a:r>
            <a:r>
              <a:rPr lang="en-US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EAB3E-6092-4CAD-8747-1BDC0278763B}"/>
              </a:ext>
            </a:extLst>
          </p:cNvPr>
          <p:cNvSpPr/>
          <p:nvPr/>
        </p:nvSpPr>
        <p:spPr>
          <a:xfrm>
            <a:off x="4292603" y="1985918"/>
            <a:ext cx="887911" cy="8879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Calibri "/>
                <a:ea typeface="Calibri Regular" charset="0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EBAB5C-744E-467C-A7CA-B0595A90467A}"/>
              </a:ext>
            </a:extLst>
          </p:cNvPr>
          <p:cNvSpPr/>
          <p:nvPr/>
        </p:nvSpPr>
        <p:spPr>
          <a:xfrm>
            <a:off x="5373918" y="1985918"/>
            <a:ext cx="2179682" cy="21796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Lorem ipsum dolor sit amet, omnes volutpat ex sed, mediocrem maiestatis ius in ullamcorper</a:t>
            </a:r>
            <a:r>
              <a:rPr lang="en-US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CAE7F9-EE75-41D8-8FC1-6A6BBB886727}"/>
              </a:ext>
            </a:extLst>
          </p:cNvPr>
          <p:cNvSpPr/>
          <p:nvPr/>
        </p:nvSpPr>
        <p:spPr>
          <a:xfrm>
            <a:off x="7833214" y="1985918"/>
            <a:ext cx="887911" cy="8879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Calibri "/>
                <a:ea typeface="Calibri Regular" charset="0"/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4F6C9E-6DDC-48DD-B71A-BE6CB53FA512}"/>
              </a:ext>
            </a:extLst>
          </p:cNvPr>
          <p:cNvSpPr/>
          <p:nvPr/>
        </p:nvSpPr>
        <p:spPr>
          <a:xfrm>
            <a:off x="-2" y="6435989"/>
            <a:ext cx="12192000" cy="4478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0EF2A557-F93F-4A6D-BB08-886512DA5CAA}"/>
              </a:ext>
            </a:extLst>
          </p:cNvPr>
          <p:cNvSpPr/>
          <p:nvPr/>
        </p:nvSpPr>
        <p:spPr>
          <a:xfrm rot="5400000">
            <a:off x="-12358" y="5287203"/>
            <a:ext cx="1161143" cy="11611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18E9BDB5-4197-407E-BC59-0B5B9C9F09DF}"/>
              </a:ext>
            </a:extLst>
          </p:cNvPr>
          <p:cNvSpPr/>
          <p:nvPr/>
        </p:nvSpPr>
        <p:spPr>
          <a:xfrm rot="16200000">
            <a:off x="9673314" y="1838372"/>
            <a:ext cx="2554962" cy="2502021"/>
          </a:xfrm>
          <a:custGeom>
            <a:avLst/>
            <a:gdLst>
              <a:gd name="connsiteX0" fmla="*/ 0 w 2544139"/>
              <a:gd name="connsiteY0" fmla="*/ 2672570 h 2672570"/>
              <a:gd name="connsiteX1" fmla="*/ 0 w 2544139"/>
              <a:gd name="connsiteY1" fmla="*/ 0 h 2672570"/>
              <a:gd name="connsiteX2" fmla="*/ 2544139 w 2544139"/>
              <a:gd name="connsiteY2" fmla="*/ 2672570 h 2672570"/>
              <a:gd name="connsiteX3" fmla="*/ 0 w 2544139"/>
              <a:gd name="connsiteY3" fmla="*/ 2672570 h 2672570"/>
              <a:gd name="connsiteX0" fmla="*/ 1 w 2544140"/>
              <a:gd name="connsiteY0" fmla="*/ 2527424 h 2527424"/>
              <a:gd name="connsiteX1" fmla="*/ 0 w 2544140"/>
              <a:gd name="connsiteY1" fmla="*/ 0 h 2527424"/>
              <a:gd name="connsiteX2" fmla="*/ 2544140 w 2544140"/>
              <a:gd name="connsiteY2" fmla="*/ 2527424 h 2527424"/>
              <a:gd name="connsiteX3" fmla="*/ 1 w 2544140"/>
              <a:gd name="connsiteY3" fmla="*/ 2527424 h 2527424"/>
              <a:gd name="connsiteX0" fmla="*/ 1 w 2544140"/>
              <a:gd name="connsiteY0" fmla="*/ 2527424 h 2527424"/>
              <a:gd name="connsiteX1" fmla="*/ 0 w 2544140"/>
              <a:gd name="connsiteY1" fmla="*/ 0 h 2527424"/>
              <a:gd name="connsiteX2" fmla="*/ 2544140 w 2544140"/>
              <a:gd name="connsiteY2" fmla="*/ 2527424 h 2527424"/>
              <a:gd name="connsiteX3" fmla="*/ 1 w 2544140"/>
              <a:gd name="connsiteY3" fmla="*/ 2527424 h 2527424"/>
              <a:gd name="connsiteX0" fmla="*/ 0 w 2544139"/>
              <a:gd name="connsiteY0" fmla="*/ 2502024 h 2502024"/>
              <a:gd name="connsiteX1" fmla="*/ 6349 w 2544139"/>
              <a:gd name="connsiteY1" fmla="*/ 0 h 2502024"/>
              <a:gd name="connsiteX2" fmla="*/ 2544139 w 2544139"/>
              <a:gd name="connsiteY2" fmla="*/ 2502024 h 2502024"/>
              <a:gd name="connsiteX3" fmla="*/ 0 w 2544139"/>
              <a:gd name="connsiteY3" fmla="*/ 2502024 h 2502024"/>
              <a:gd name="connsiteX0" fmla="*/ 0 w 2544139"/>
              <a:gd name="connsiteY0" fmla="*/ 2502021 h 2502021"/>
              <a:gd name="connsiteX1" fmla="*/ 6349 w 2544139"/>
              <a:gd name="connsiteY1" fmla="*/ 0 h 2502021"/>
              <a:gd name="connsiteX2" fmla="*/ 2544139 w 2544139"/>
              <a:gd name="connsiteY2" fmla="*/ 2502021 h 2502021"/>
              <a:gd name="connsiteX3" fmla="*/ 0 w 2544139"/>
              <a:gd name="connsiteY3" fmla="*/ 2502021 h 250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4139" h="2502021">
                <a:moveTo>
                  <a:pt x="0" y="2502021"/>
                </a:moveTo>
                <a:cubicBezTo>
                  <a:pt x="0" y="1659546"/>
                  <a:pt x="6349" y="842475"/>
                  <a:pt x="6349" y="0"/>
                </a:cubicBezTo>
                <a:lnTo>
                  <a:pt x="2544139" y="2502021"/>
                </a:lnTo>
                <a:lnTo>
                  <a:pt x="0" y="25020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E4E005-24AA-4BAF-9924-CB9B7E6EA6B3}"/>
              </a:ext>
            </a:extLst>
          </p:cNvPr>
          <p:cNvSpPr/>
          <p:nvPr/>
        </p:nvSpPr>
        <p:spPr>
          <a:xfrm>
            <a:off x="8914529" y="1985918"/>
            <a:ext cx="2179682" cy="21796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Lorem ipsum dolor sit amet, omnes volutpat ex sed, mediocrem maiestatis ius in ullamcorper</a:t>
            </a:r>
            <a:r>
              <a:rPr lang="en-US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</a:rPr>
              <a:t>.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A1AEA8C-E22C-4C2D-9EE3-2B4A43890DF6}"/>
              </a:ext>
            </a:extLst>
          </p:cNvPr>
          <p:cNvSpPr/>
          <p:nvPr/>
        </p:nvSpPr>
        <p:spPr>
          <a:xfrm flipH="1" flipV="1">
            <a:off x="3836262" y="4350863"/>
            <a:ext cx="1131859" cy="447564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EA55028-5DF7-4EA5-AF88-360CB4856057}"/>
              </a:ext>
            </a:extLst>
          </p:cNvPr>
          <p:cNvSpPr/>
          <p:nvPr/>
        </p:nvSpPr>
        <p:spPr>
          <a:xfrm flipH="1" flipV="1">
            <a:off x="1679747" y="4705834"/>
            <a:ext cx="1765354" cy="1030650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54FE46F-2944-4C71-A8A4-B2BE20279B1D}"/>
              </a:ext>
            </a:extLst>
          </p:cNvPr>
          <p:cNvSpPr/>
          <p:nvPr/>
        </p:nvSpPr>
        <p:spPr>
          <a:xfrm flipH="1" flipV="1">
            <a:off x="9962352" y="1035011"/>
            <a:ext cx="1131859" cy="447564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2328E48A-DAE0-4DCD-A2A5-2F984632D522}"/>
              </a:ext>
            </a:extLst>
          </p:cNvPr>
          <p:cNvSpPr/>
          <p:nvPr/>
        </p:nvSpPr>
        <p:spPr>
          <a:xfrm flipH="1" flipV="1">
            <a:off x="8242693" y="775332"/>
            <a:ext cx="1765354" cy="1030650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17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425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25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25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53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decel="5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decel="5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5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 animBg="1"/>
      <p:bldP spid="23" grpId="0" animBg="1"/>
      <p:bldP spid="1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75D05B9-A33E-40B2-8E41-CAB25593CB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92920"/>
          </a:xfrm>
          <a:prstGeom prst="rect">
            <a:avLst/>
          </a:prstGeom>
        </p:spPr>
      </p:pic>
      <p:sp>
        <p:nvSpPr>
          <p:cNvPr id="3" name="Forma libre: forma 7">
            <a:extLst>
              <a:ext uri="{FF2B5EF4-FFF2-40B4-BE49-F238E27FC236}">
                <a16:creationId xmlns:a16="http://schemas.microsoft.com/office/drawing/2014/main" id="{C21A3D88-87E0-4EEA-891B-B5371CEA3947}"/>
              </a:ext>
            </a:extLst>
          </p:cNvPr>
          <p:cNvSpPr/>
          <p:nvPr/>
        </p:nvSpPr>
        <p:spPr>
          <a:xfrm rot="16199987" flipV="1">
            <a:off x="469112" y="-525379"/>
            <a:ext cx="6949171" cy="7887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78282"/>
              <a:gd name="f7" fmla="val 5877404"/>
              <a:gd name="f8" fmla="val 3928645"/>
              <a:gd name="f9" fmla="val 2780246"/>
              <a:gd name="f10" fmla="val 3649169"/>
              <a:gd name="f11" fmla="val 343908"/>
              <a:gd name="f12" fmla="+- 0 0 -90"/>
              <a:gd name="f13" fmla="*/ f3 1 5178282"/>
              <a:gd name="f14" fmla="*/ f4 1 5877404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5178282"/>
              <a:gd name="f23" fmla="*/ f19 1 5877404"/>
              <a:gd name="f24" fmla="*/ 5178282 f20 1"/>
              <a:gd name="f25" fmla="*/ 0 f19 1"/>
              <a:gd name="f26" fmla="*/ 3928645 f19 1"/>
              <a:gd name="f27" fmla="*/ 2780246 f20 1"/>
              <a:gd name="f28" fmla="*/ 5877404 f19 1"/>
              <a:gd name="f29" fmla="*/ 0 f20 1"/>
              <a:gd name="f30" fmla="*/ 3649169 f19 1"/>
              <a:gd name="f31" fmla="*/ 343908 f20 1"/>
              <a:gd name="f32" fmla="+- f21 0 f1"/>
              <a:gd name="f33" fmla="*/ f24 1 5178282"/>
              <a:gd name="f34" fmla="*/ f25 1 5877404"/>
              <a:gd name="f35" fmla="*/ f26 1 5877404"/>
              <a:gd name="f36" fmla="*/ f27 1 5178282"/>
              <a:gd name="f37" fmla="*/ f28 1 5877404"/>
              <a:gd name="f38" fmla="*/ f29 1 5178282"/>
              <a:gd name="f39" fmla="*/ f30 1 5877404"/>
              <a:gd name="f40" fmla="*/ f31 1 5178282"/>
              <a:gd name="f41" fmla="*/ f15 1 f22"/>
              <a:gd name="f42" fmla="*/ f16 1 f22"/>
              <a:gd name="f43" fmla="*/ f15 1 f23"/>
              <a:gd name="f44" fmla="*/ f17 1 f23"/>
              <a:gd name="f45" fmla="*/ f33 1 f22"/>
              <a:gd name="f46" fmla="*/ f34 1 f23"/>
              <a:gd name="f47" fmla="*/ f35 1 f23"/>
              <a:gd name="f48" fmla="*/ f36 1 f22"/>
              <a:gd name="f49" fmla="*/ f37 1 f23"/>
              <a:gd name="f50" fmla="*/ f38 1 f22"/>
              <a:gd name="f51" fmla="*/ f39 1 f23"/>
              <a:gd name="f52" fmla="*/ f40 1 f22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4 1"/>
              <a:gd name="f60" fmla="*/ f48 f13 1"/>
              <a:gd name="f61" fmla="*/ f49 f14 1"/>
              <a:gd name="f62" fmla="*/ f50 f13 1"/>
              <a:gd name="f63" fmla="*/ f51 f14 1"/>
              <a:gd name="f64" fmla="*/ f52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7" y="f59"/>
              </a:cxn>
              <a:cxn ang="f32">
                <a:pos x="f60" y="f61"/>
              </a:cxn>
              <a:cxn ang="f32">
                <a:pos x="f62" y="f61"/>
              </a:cxn>
              <a:cxn ang="f32">
                <a:pos x="f62" y="f63"/>
              </a:cxn>
              <a:cxn ang="f32">
                <a:pos x="f64" y="f59"/>
              </a:cxn>
              <a:cxn ang="f32">
                <a:pos x="f57" y="f58"/>
              </a:cxn>
            </a:cxnLst>
            <a:rect l="f53" t="f56" r="f54" b="f55"/>
            <a:pathLst>
              <a:path w="5178282" h="5877404">
                <a:moveTo>
                  <a:pt x="f6" y="f5"/>
                </a:moveTo>
                <a:lnTo>
                  <a:pt x="f6" y="f8"/>
                </a:lnTo>
                <a:lnTo>
                  <a:pt x="f9" y="f7"/>
                </a:lnTo>
                <a:lnTo>
                  <a:pt x="f5" y="f7"/>
                </a:lnTo>
                <a:lnTo>
                  <a:pt x="f5" y="f10"/>
                </a:lnTo>
                <a:lnTo>
                  <a:pt x="f11" y="f8"/>
                </a:lnTo>
                <a:lnTo>
                  <a:pt x="f6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67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Google Shape;25;p3">
            <a:extLst>
              <a:ext uri="{FF2B5EF4-FFF2-40B4-BE49-F238E27FC236}">
                <a16:creationId xmlns:a16="http://schemas.microsoft.com/office/drawing/2014/main" id="{F362708A-CE83-4D3C-B025-59FE8F5A34FF}"/>
              </a:ext>
            </a:extLst>
          </p:cNvPr>
          <p:cNvSpPr/>
          <p:nvPr/>
        </p:nvSpPr>
        <p:spPr>
          <a:xfrm>
            <a:off x="1607478" y="1035003"/>
            <a:ext cx="4788005" cy="478800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Google Shape;1970;p34">
            <a:extLst>
              <a:ext uri="{FF2B5EF4-FFF2-40B4-BE49-F238E27FC236}">
                <a16:creationId xmlns:a16="http://schemas.microsoft.com/office/drawing/2014/main" id="{FFDF7148-55B7-4353-A56C-8958775AFD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721" y="3006458"/>
            <a:ext cx="5019604" cy="1122395"/>
          </a:xfrm>
        </p:spPr>
        <p:txBody>
          <a:bodyPr/>
          <a:lstStyle/>
          <a:p>
            <a:pPr lvl="0" algn="ctr"/>
            <a:r>
              <a:rPr lang="en-US" b="1" dirty="0"/>
              <a:t>PROJECTION</a:t>
            </a:r>
          </a:p>
        </p:txBody>
      </p:sp>
      <p:sp>
        <p:nvSpPr>
          <p:cNvPr id="6" name="Google Shape;1971;p34">
            <a:extLst>
              <a:ext uri="{FF2B5EF4-FFF2-40B4-BE49-F238E27FC236}">
                <a16:creationId xmlns:a16="http://schemas.microsoft.com/office/drawing/2014/main" id="{F1DF1094-A000-4C3D-B47D-D5F8E77ED1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32433" y="2095730"/>
            <a:ext cx="1703600" cy="883603"/>
          </a:xfrm>
        </p:spPr>
        <p:txBody>
          <a:bodyPr anchor="ctr">
            <a:normAutofit fontScale="90000"/>
          </a:bodyPr>
          <a:lstStyle/>
          <a:p>
            <a:pPr lvl="0" algn="ctr"/>
            <a:r>
              <a:rPr lang="en-US" sz="6400" b="1" dirty="0"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7" name="Google Shape;1972;p34">
            <a:extLst>
              <a:ext uri="{FF2B5EF4-FFF2-40B4-BE49-F238E27FC236}">
                <a16:creationId xmlns:a16="http://schemas.microsoft.com/office/drawing/2014/main" id="{541BEF11-9A16-4078-975A-0C9F514463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412272" y="3912265"/>
            <a:ext cx="3178405" cy="633203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en-US" sz="1867">
                <a:solidFill>
                  <a:srgbClr val="FFFFFF"/>
                </a:solidFill>
              </a:rPr>
              <a:t>You could enter a subtitle here if you need it</a:t>
            </a:r>
          </a:p>
        </p:txBody>
      </p:sp>
      <p:sp>
        <p:nvSpPr>
          <p:cNvPr id="8" name="Elipse 1">
            <a:extLst>
              <a:ext uri="{FF2B5EF4-FFF2-40B4-BE49-F238E27FC236}">
                <a16:creationId xmlns:a16="http://schemas.microsoft.com/office/drawing/2014/main" id="{77E76608-44D5-493C-B589-02BF4B92308A}"/>
              </a:ext>
            </a:extLst>
          </p:cNvPr>
          <p:cNvSpPr/>
          <p:nvPr/>
        </p:nvSpPr>
        <p:spPr>
          <a:xfrm>
            <a:off x="619232" y="52742"/>
            <a:ext cx="6752489" cy="6752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5402" cap="flat">
            <a:solidFill>
              <a:srgbClr val="FFFFFF"/>
            </a:solidFill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67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108D5E4-0F3D-4419-BE6E-B45C062F5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72680">
            <a:off x="4248586" y="1113544"/>
            <a:ext cx="8171248" cy="68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422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430081-9B37-4793-9126-A4C501106421}"/>
              </a:ext>
            </a:extLst>
          </p:cNvPr>
          <p:cNvSpPr/>
          <p:nvPr/>
        </p:nvSpPr>
        <p:spPr>
          <a:xfrm>
            <a:off x="0" y="1066799"/>
            <a:ext cx="12192000" cy="4819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804E4AC-52BE-47C8-AF68-AAAC3FA8DF77}"/>
              </a:ext>
            </a:extLst>
          </p:cNvPr>
          <p:cNvSpPr/>
          <p:nvPr/>
        </p:nvSpPr>
        <p:spPr>
          <a:xfrm rot="10800000" flipH="1">
            <a:off x="2548" y="-20320"/>
            <a:ext cx="7511435" cy="6878319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7E7E266-35A1-4F27-8466-B23FDB244EBE}"/>
              </a:ext>
            </a:extLst>
          </p:cNvPr>
          <p:cNvSpPr/>
          <p:nvPr/>
        </p:nvSpPr>
        <p:spPr>
          <a:xfrm rot="10800000" flipH="1">
            <a:off x="-5443" y="1066576"/>
            <a:ext cx="6366486" cy="4819649"/>
          </a:xfrm>
          <a:custGeom>
            <a:avLst/>
            <a:gdLst>
              <a:gd name="connsiteX0" fmla="*/ 0 w 10363200"/>
              <a:gd name="connsiteY0" fmla="*/ 4914899 h 4914899"/>
              <a:gd name="connsiteX1" fmla="*/ 0 w 10363200"/>
              <a:gd name="connsiteY1" fmla="*/ 0 h 4914899"/>
              <a:gd name="connsiteX2" fmla="*/ 10363200 w 10363200"/>
              <a:gd name="connsiteY2" fmla="*/ 4914899 h 4914899"/>
              <a:gd name="connsiteX3" fmla="*/ 0 w 10363200"/>
              <a:gd name="connsiteY3" fmla="*/ 4914899 h 4914899"/>
              <a:gd name="connsiteX0" fmla="*/ 0 w 10363200"/>
              <a:gd name="connsiteY0" fmla="*/ 4819649 h 4819649"/>
              <a:gd name="connsiteX1" fmla="*/ 1943100 w 10363200"/>
              <a:gd name="connsiteY1" fmla="*/ 0 h 4819649"/>
              <a:gd name="connsiteX2" fmla="*/ 10363200 w 10363200"/>
              <a:gd name="connsiteY2" fmla="*/ 4819649 h 4819649"/>
              <a:gd name="connsiteX3" fmla="*/ 0 w 10363200"/>
              <a:gd name="connsiteY3" fmla="*/ 4819649 h 4819649"/>
              <a:gd name="connsiteX0" fmla="*/ 0 w 10363200"/>
              <a:gd name="connsiteY0" fmla="*/ 4819649 h 4819649"/>
              <a:gd name="connsiteX1" fmla="*/ 857250 w 10363200"/>
              <a:gd name="connsiteY1" fmla="*/ 2713988 h 4819649"/>
              <a:gd name="connsiteX2" fmla="*/ 1943100 w 10363200"/>
              <a:gd name="connsiteY2" fmla="*/ 0 h 4819649"/>
              <a:gd name="connsiteX3" fmla="*/ 10363200 w 10363200"/>
              <a:gd name="connsiteY3" fmla="*/ 4819649 h 4819649"/>
              <a:gd name="connsiteX4" fmla="*/ 0 w 10363200"/>
              <a:gd name="connsiteY4" fmla="*/ 4819649 h 4819649"/>
              <a:gd name="connsiteX0" fmla="*/ 0 w 10363200"/>
              <a:gd name="connsiteY0" fmla="*/ 4819649 h 4819649"/>
              <a:gd name="connsiteX1" fmla="*/ 38100 w 10363200"/>
              <a:gd name="connsiteY1" fmla="*/ 8888 h 4819649"/>
              <a:gd name="connsiteX2" fmla="*/ 1943100 w 10363200"/>
              <a:gd name="connsiteY2" fmla="*/ 0 h 4819649"/>
              <a:gd name="connsiteX3" fmla="*/ 10363200 w 10363200"/>
              <a:gd name="connsiteY3" fmla="*/ 4819649 h 4819649"/>
              <a:gd name="connsiteX4" fmla="*/ 0 w 10363200"/>
              <a:gd name="connsiteY4" fmla="*/ 4819649 h 4819649"/>
              <a:gd name="connsiteX0" fmla="*/ 5443 w 10368643"/>
              <a:gd name="connsiteY0" fmla="*/ 4819649 h 4819649"/>
              <a:gd name="connsiteX1" fmla="*/ 0 w 10368643"/>
              <a:gd name="connsiteY1" fmla="*/ 8888 h 4819649"/>
              <a:gd name="connsiteX2" fmla="*/ 1948543 w 10368643"/>
              <a:gd name="connsiteY2" fmla="*/ 0 h 4819649"/>
              <a:gd name="connsiteX3" fmla="*/ 10368643 w 10368643"/>
              <a:gd name="connsiteY3" fmla="*/ 4819649 h 4819649"/>
              <a:gd name="connsiteX4" fmla="*/ 5443 w 10368643"/>
              <a:gd name="connsiteY4" fmla="*/ 4819649 h 4819649"/>
              <a:gd name="connsiteX0" fmla="*/ 5443 w 10368643"/>
              <a:gd name="connsiteY0" fmla="*/ 4819649 h 4819649"/>
              <a:gd name="connsiteX1" fmla="*/ 0 w 10368643"/>
              <a:gd name="connsiteY1" fmla="*/ 8888 h 4819649"/>
              <a:gd name="connsiteX2" fmla="*/ 1730828 w 10368643"/>
              <a:gd name="connsiteY2" fmla="*/ 0 h 4819649"/>
              <a:gd name="connsiteX3" fmla="*/ 10368643 w 10368643"/>
              <a:gd name="connsiteY3" fmla="*/ 4819649 h 4819649"/>
              <a:gd name="connsiteX4" fmla="*/ 5443 w 10368643"/>
              <a:gd name="connsiteY4" fmla="*/ 4819649 h 4819649"/>
              <a:gd name="connsiteX0" fmla="*/ 5443 w 10273393"/>
              <a:gd name="connsiteY0" fmla="*/ 4819649 h 4819649"/>
              <a:gd name="connsiteX1" fmla="*/ 0 w 10273393"/>
              <a:gd name="connsiteY1" fmla="*/ 8888 h 4819649"/>
              <a:gd name="connsiteX2" fmla="*/ 1730828 w 10273393"/>
              <a:gd name="connsiteY2" fmla="*/ 0 h 4819649"/>
              <a:gd name="connsiteX3" fmla="*/ 10273393 w 10273393"/>
              <a:gd name="connsiteY3" fmla="*/ 4819649 h 4819649"/>
              <a:gd name="connsiteX4" fmla="*/ 5443 w 10273393"/>
              <a:gd name="connsiteY4" fmla="*/ 4819649 h 481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3393" h="4819649">
                <a:moveTo>
                  <a:pt x="5443" y="4819649"/>
                </a:moveTo>
                <a:cubicBezTo>
                  <a:pt x="3629" y="3216062"/>
                  <a:pt x="1814" y="1612475"/>
                  <a:pt x="0" y="8888"/>
                </a:cubicBezTo>
                <a:lnTo>
                  <a:pt x="1730828" y="0"/>
                </a:lnTo>
                <a:lnTo>
                  <a:pt x="10273393" y="4819649"/>
                </a:lnTo>
                <a:lnTo>
                  <a:pt x="5443" y="4819649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D6CB73-9AE7-4914-A682-98D19EF26BEA}"/>
              </a:ext>
            </a:extLst>
          </p:cNvPr>
          <p:cNvSpPr/>
          <p:nvPr/>
        </p:nvSpPr>
        <p:spPr>
          <a:xfrm>
            <a:off x="3729149" y="1615870"/>
            <a:ext cx="4376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 "/>
                <a:ea typeface="Calibri Bold" charset="0"/>
                <a:cs typeface="Calibri Light" charset="0"/>
              </a:rPr>
              <a:t>Lorem Ipsum</a:t>
            </a:r>
            <a:endParaRPr lang="en-GB" sz="5400" b="1" dirty="0">
              <a:solidFill>
                <a:schemeClr val="bg1"/>
              </a:solidFill>
              <a:latin typeface="Calibri "/>
              <a:ea typeface="Calibri Bold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98151-A4B7-40B8-B75D-D2A77800CEF6}"/>
              </a:ext>
            </a:extLst>
          </p:cNvPr>
          <p:cNvSpPr txBox="1"/>
          <p:nvPr/>
        </p:nvSpPr>
        <p:spPr>
          <a:xfrm>
            <a:off x="3729149" y="2530354"/>
            <a:ext cx="5782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 "/>
                <a:ea typeface="Calibri Light" charset="0"/>
                <a:cs typeface="Calibri Light" charset="0"/>
              </a:rPr>
              <a:t>“Lorem ipsum dolor </a:t>
            </a:r>
            <a:r>
              <a:rPr lang="en-US" sz="2800" dirty="0">
                <a:solidFill>
                  <a:schemeClr val="bg1"/>
                </a:solidFill>
                <a:latin typeface="Calibri "/>
                <a:ea typeface="Calibri Light" charset="0"/>
                <a:cs typeface="Calibri Light" charset="0"/>
              </a:rPr>
              <a:t>sit</a:t>
            </a:r>
            <a:r>
              <a:rPr lang="en-US" sz="3600" dirty="0">
                <a:solidFill>
                  <a:schemeClr val="bg1"/>
                </a:solidFill>
                <a:latin typeface="Calibri "/>
                <a:ea typeface="Calibri Light" charset="0"/>
                <a:cs typeface="Calibri Light" charset="0"/>
              </a:rPr>
              <a:t> amet, facilisi repudiandae vis cu, cum </a:t>
            </a:r>
            <a:r>
              <a:rPr lang="en-US" sz="3600" dirty="0">
                <a:solidFill>
                  <a:schemeClr val="bg1"/>
                </a:solidFill>
                <a:latin typeface="Calibri "/>
                <a:ea typeface="Calibri Bold" charset="0"/>
                <a:cs typeface="Calibri Bold" charset="0"/>
              </a:rPr>
              <a:t>ei alterum argumentum </a:t>
            </a:r>
            <a:r>
              <a:rPr lang="en-US" sz="3600" dirty="0">
                <a:solidFill>
                  <a:schemeClr val="bg1"/>
                </a:solidFill>
                <a:latin typeface="Calibri "/>
                <a:ea typeface="Calibri Light" charset="0"/>
                <a:cs typeface="Calibri Light" charset="0"/>
              </a:rPr>
              <a:t>necessitatibus. In </a:t>
            </a:r>
            <a:r>
              <a:rPr lang="en-US" sz="3600" dirty="0" err="1">
                <a:solidFill>
                  <a:schemeClr val="bg1"/>
                </a:solidFill>
                <a:latin typeface="Calibri "/>
                <a:ea typeface="Calibri Light" charset="0"/>
                <a:cs typeface="Calibri Light" charset="0"/>
              </a:rPr>
              <a:t>dicat</a:t>
            </a:r>
            <a:r>
              <a:rPr lang="en-US" sz="3600" dirty="0">
                <a:solidFill>
                  <a:schemeClr val="bg1"/>
                </a:solidFill>
                <a:latin typeface="Calibri "/>
                <a:ea typeface="Calibri Light" charset="0"/>
                <a:cs typeface="Calibri Light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 "/>
                <a:ea typeface="Calibri Light" charset="0"/>
                <a:cs typeface="Calibri Light" charset="0"/>
              </a:rPr>
              <a:t>alienum</a:t>
            </a:r>
            <a:r>
              <a:rPr lang="en-US" sz="3600" dirty="0">
                <a:solidFill>
                  <a:schemeClr val="bg1"/>
                </a:solidFill>
                <a:latin typeface="Calibri "/>
                <a:ea typeface="Calibri Light" charset="0"/>
                <a:cs typeface="Calibri Light" charset="0"/>
              </a:rPr>
              <a:t> ius. </a:t>
            </a:r>
            <a:r>
              <a:rPr lang="en-US" sz="3600" dirty="0" err="1">
                <a:solidFill>
                  <a:schemeClr val="bg1"/>
                </a:solidFill>
                <a:latin typeface="Calibri "/>
                <a:ea typeface="Calibri Light" charset="0"/>
                <a:cs typeface="Calibri Light" charset="0"/>
              </a:rPr>
              <a:t>Enim</a:t>
            </a:r>
            <a:r>
              <a:rPr lang="en-US" sz="3600" dirty="0">
                <a:solidFill>
                  <a:schemeClr val="bg1"/>
                </a:solidFill>
                <a:latin typeface="Calibri "/>
                <a:ea typeface="Calibri Light" charset="0"/>
                <a:cs typeface="Calibri Light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 "/>
                <a:ea typeface="Calibri Light" charset="0"/>
                <a:cs typeface="Calibri Light" charset="0"/>
              </a:rPr>
              <a:t>ridens</a:t>
            </a:r>
            <a:r>
              <a:rPr lang="en-US" sz="3600" dirty="0">
                <a:solidFill>
                  <a:schemeClr val="bg1"/>
                </a:solidFill>
                <a:latin typeface="Calibri "/>
                <a:ea typeface="Calibri Light" charset="0"/>
                <a:cs typeface="Calibri Light" charset="0"/>
              </a:rPr>
              <a:t>.”</a:t>
            </a:r>
            <a:endParaRPr lang="en-US" sz="4400" dirty="0">
              <a:solidFill>
                <a:schemeClr val="bg1"/>
              </a:solidFill>
              <a:latin typeface="Calibri "/>
              <a:ea typeface="Calibri Light" charset="0"/>
              <a:cs typeface="Calibri Light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9A5E398-0FA9-4D9E-A3F8-C20A342E4AA1}"/>
              </a:ext>
            </a:extLst>
          </p:cNvPr>
          <p:cNvSpPr/>
          <p:nvPr/>
        </p:nvSpPr>
        <p:spPr>
          <a:xfrm rot="16200000">
            <a:off x="8702026" y="3327638"/>
            <a:ext cx="3315376" cy="3739925"/>
          </a:xfrm>
          <a:custGeom>
            <a:avLst/>
            <a:gdLst>
              <a:gd name="connsiteX0" fmla="*/ 0 w 2862324"/>
              <a:gd name="connsiteY0" fmla="*/ 4946819 h 4946819"/>
              <a:gd name="connsiteX1" fmla="*/ 0 w 2862324"/>
              <a:gd name="connsiteY1" fmla="*/ 0 h 4946819"/>
              <a:gd name="connsiteX2" fmla="*/ 2862324 w 2862324"/>
              <a:gd name="connsiteY2" fmla="*/ 4946819 h 4946819"/>
              <a:gd name="connsiteX3" fmla="*/ 0 w 2862324"/>
              <a:gd name="connsiteY3" fmla="*/ 4946819 h 4946819"/>
              <a:gd name="connsiteX0" fmla="*/ 0 w 4402890"/>
              <a:gd name="connsiteY0" fmla="*/ 4946819 h 4966700"/>
              <a:gd name="connsiteX1" fmla="*/ 0 w 4402890"/>
              <a:gd name="connsiteY1" fmla="*/ 0 h 4966700"/>
              <a:gd name="connsiteX2" fmla="*/ 4402890 w 4402890"/>
              <a:gd name="connsiteY2" fmla="*/ 4966700 h 4966700"/>
              <a:gd name="connsiteX3" fmla="*/ 0 w 4402890"/>
              <a:gd name="connsiteY3" fmla="*/ 4946819 h 49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2890" h="4966700">
                <a:moveTo>
                  <a:pt x="0" y="4946819"/>
                </a:moveTo>
                <a:lnTo>
                  <a:pt x="0" y="0"/>
                </a:lnTo>
                <a:lnTo>
                  <a:pt x="4402890" y="4966700"/>
                </a:lnTo>
                <a:lnTo>
                  <a:pt x="0" y="49468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FC78EF-0EFF-4C40-9102-5FC9B4F3CAEA}"/>
              </a:ext>
            </a:extLst>
          </p:cNvPr>
          <p:cNvSpPr/>
          <p:nvPr/>
        </p:nvSpPr>
        <p:spPr>
          <a:xfrm>
            <a:off x="-2" y="6435989"/>
            <a:ext cx="12192000" cy="447869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553ED5C-EAEB-E6EE-6E90-FD56CB0AF803}"/>
              </a:ext>
            </a:extLst>
          </p:cNvPr>
          <p:cNvSpPr/>
          <p:nvPr/>
        </p:nvSpPr>
        <p:spPr>
          <a:xfrm flipH="1" flipV="1">
            <a:off x="2634486" y="1006154"/>
            <a:ext cx="1765354" cy="1030650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40CC31F3-DF42-0F67-2A9B-ABA82020E355}"/>
              </a:ext>
            </a:extLst>
          </p:cNvPr>
          <p:cNvSpPr/>
          <p:nvPr/>
        </p:nvSpPr>
        <p:spPr>
          <a:xfrm flipH="1" flipV="1">
            <a:off x="8928073" y="4503158"/>
            <a:ext cx="1765354" cy="1030650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25BFFB86-528B-3180-C884-8DC3F469097E}"/>
              </a:ext>
            </a:extLst>
          </p:cNvPr>
          <p:cNvSpPr/>
          <p:nvPr/>
        </p:nvSpPr>
        <p:spPr>
          <a:xfrm flipH="1" flipV="1">
            <a:off x="2105197" y="683987"/>
            <a:ext cx="1765354" cy="1030650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657D15A-98B8-2670-E4F8-BA5A79677BF0}"/>
              </a:ext>
            </a:extLst>
          </p:cNvPr>
          <p:cNvSpPr/>
          <p:nvPr/>
        </p:nvSpPr>
        <p:spPr>
          <a:xfrm flipH="1" flipV="1">
            <a:off x="9488690" y="4855576"/>
            <a:ext cx="1765354" cy="1030650"/>
          </a:xfrm>
          <a:prstGeom prst="parallelogram">
            <a:avLst>
              <a:gd name="adj" fmla="val 1114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27B7470-8E5E-4D25-A2EF-0C2E616B1F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10" y="2160230"/>
            <a:ext cx="2295626" cy="36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8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425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25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25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25E-6 -1.11111E-6 L -0.16615 -0.00069 " pathEditMode="relative" rAng="0" ptsTypes="AA">
                                      <p:cBhvr>
                                        <p:cTn id="36" dur="11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-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/>
      <p:bldP spid="2" grpId="1"/>
      <p:bldP spid="3" grpId="0"/>
      <p:bldP spid="7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213F636A-CCAB-4DEC-ADF4-FCECCA125357}"/>
              </a:ext>
            </a:extLst>
          </p:cNvPr>
          <p:cNvGrpSpPr/>
          <p:nvPr/>
        </p:nvGrpSpPr>
        <p:grpSpPr>
          <a:xfrm>
            <a:off x="5037734" y="1685251"/>
            <a:ext cx="2612805" cy="1774412"/>
            <a:chOff x="3778300" y="1263938"/>
            <a:chExt cx="1959604" cy="1330809"/>
          </a:xfrm>
        </p:grpSpPr>
        <p:sp>
          <p:nvSpPr>
            <p:cNvPr id="3" name="TextBox 17">
              <a:extLst>
                <a:ext uri="{FF2B5EF4-FFF2-40B4-BE49-F238E27FC236}">
                  <a16:creationId xmlns:a16="http://schemas.microsoft.com/office/drawing/2014/main" id="{0B7A295C-D8DB-4349-8D61-894484E9111E}"/>
                </a:ext>
              </a:extLst>
            </p:cNvPr>
            <p:cNvSpPr txBox="1"/>
            <p:nvPr/>
          </p:nvSpPr>
          <p:spPr>
            <a:xfrm>
              <a:off x="3778300" y="1532918"/>
              <a:ext cx="1959604" cy="1061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>
                  <a:solidFill>
                    <a:srgbClr val="181818"/>
                  </a:solidFill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B1232143-E40C-4FD9-9BD9-082FA58A6035}"/>
                </a:ext>
              </a:extLst>
            </p:cNvPr>
            <p:cNvSpPr txBox="1"/>
            <p:nvPr/>
          </p:nvSpPr>
          <p:spPr>
            <a:xfrm>
              <a:off x="3778300" y="1263938"/>
              <a:ext cx="1959604" cy="25391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>
                  <a:solidFill>
                    <a:srgbClr val="181818"/>
                  </a:solidFill>
                  <a:latin typeface="Arial"/>
                  <a:ea typeface="Arial"/>
                  <a:cs typeface="Arial" panose="020B0604020202020204" pitchFamily="34" charset="0"/>
                </a:rPr>
                <a:t>Contents  Here </a:t>
              </a:r>
            </a:p>
          </p:txBody>
        </p: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F4925330-0AF4-469E-9E7D-A7057D1199A7}"/>
              </a:ext>
            </a:extLst>
          </p:cNvPr>
          <p:cNvGrpSpPr/>
          <p:nvPr/>
        </p:nvGrpSpPr>
        <p:grpSpPr>
          <a:xfrm>
            <a:off x="8692688" y="1726764"/>
            <a:ext cx="2612805" cy="1774412"/>
            <a:chOff x="6519516" y="1295073"/>
            <a:chExt cx="1959604" cy="1330809"/>
          </a:xfrm>
        </p:grpSpPr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598411CF-BFC1-4B78-8A3C-585482161672}"/>
                </a:ext>
              </a:extLst>
            </p:cNvPr>
            <p:cNvSpPr txBox="1"/>
            <p:nvPr/>
          </p:nvSpPr>
          <p:spPr>
            <a:xfrm>
              <a:off x="6519516" y="1564053"/>
              <a:ext cx="1959604" cy="1061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>
                  <a:solidFill>
                    <a:srgbClr val="181818"/>
                  </a:solidFill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7" name="TextBox 27">
              <a:extLst>
                <a:ext uri="{FF2B5EF4-FFF2-40B4-BE49-F238E27FC236}">
                  <a16:creationId xmlns:a16="http://schemas.microsoft.com/office/drawing/2014/main" id="{8CDA8C70-4137-4AB1-9D46-5264ADAB53AA}"/>
                </a:ext>
              </a:extLst>
            </p:cNvPr>
            <p:cNvSpPr txBox="1"/>
            <p:nvPr/>
          </p:nvSpPr>
          <p:spPr>
            <a:xfrm>
              <a:off x="6519516" y="1295073"/>
              <a:ext cx="1959604" cy="25391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>
                  <a:solidFill>
                    <a:srgbClr val="181818"/>
                  </a:solidFill>
                  <a:latin typeface="Arial"/>
                  <a:ea typeface="Arial"/>
                  <a:cs typeface="Arial" panose="020B0604020202020204" pitchFamily="34" charset="0"/>
                </a:rPr>
                <a:t>Contents  Here </a:t>
              </a:r>
            </a:p>
          </p:txBody>
        </p:sp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id="{4354D782-6C0A-4E80-9313-93A99E791109}"/>
              </a:ext>
            </a:extLst>
          </p:cNvPr>
          <p:cNvGrpSpPr/>
          <p:nvPr/>
        </p:nvGrpSpPr>
        <p:grpSpPr>
          <a:xfrm>
            <a:off x="5054108" y="3800113"/>
            <a:ext cx="2612805" cy="1774424"/>
            <a:chOff x="3790581" y="2850084"/>
            <a:chExt cx="1959604" cy="1330818"/>
          </a:xfrm>
        </p:grpSpPr>
        <p:sp>
          <p:nvSpPr>
            <p:cNvPr id="9" name="TextBox 30">
              <a:extLst>
                <a:ext uri="{FF2B5EF4-FFF2-40B4-BE49-F238E27FC236}">
                  <a16:creationId xmlns:a16="http://schemas.microsoft.com/office/drawing/2014/main" id="{E2EB37F0-D875-4862-9134-3049B3796878}"/>
                </a:ext>
              </a:extLst>
            </p:cNvPr>
            <p:cNvSpPr txBox="1"/>
            <p:nvPr/>
          </p:nvSpPr>
          <p:spPr>
            <a:xfrm>
              <a:off x="3790581" y="3119073"/>
              <a:ext cx="1959604" cy="1061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>
                  <a:solidFill>
                    <a:srgbClr val="181818"/>
                  </a:solidFill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0" name="TextBox 31">
              <a:extLst>
                <a:ext uri="{FF2B5EF4-FFF2-40B4-BE49-F238E27FC236}">
                  <a16:creationId xmlns:a16="http://schemas.microsoft.com/office/drawing/2014/main" id="{1DD552C3-CFBA-4141-BF7F-424363765AB6}"/>
                </a:ext>
              </a:extLst>
            </p:cNvPr>
            <p:cNvSpPr txBox="1"/>
            <p:nvPr/>
          </p:nvSpPr>
          <p:spPr>
            <a:xfrm>
              <a:off x="3790581" y="2850084"/>
              <a:ext cx="1959604" cy="25391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>
                  <a:solidFill>
                    <a:srgbClr val="181818"/>
                  </a:solidFill>
                  <a:latin typeface="Arial"/>
                  <a:ea typeface="Arial"/>
                  <a:cs typeface="Arial" panose="020B0604020202020204" pitchFamily="34" charset="0"/>
                </a:rPr>
                <a:t>Contents  Here </a:t>
              </a:r>
            </a:p>
          </p:txBody>
        </p:sp>
      </p:grpSp>
      <p:grpSp>
        <p:nvGrpSpPr>
          <p:cNvPr id="11" name="Group 35">
            <a:extLst>
              <a:ext uri="{FF2B5EF4-FFF2-40B4-BE49-F238E27FC236}">
                <a16:creationId xmlns:a16="http://schemas.microsoft.com/office/drawing/2014/main" id="{42BF834E-C2AD-4467-989D-9F4F85021A9E}"/>
              </a:ext>
            </a:extLst>
          </p:cNvPr>
          <p:cNvGrpSpPr/>
          <p:nvPr/>
        </p:nvGrpSpPr>
        <p:grpSpPr>
          <a:xfrm>
            <a:off x="8692688" y="3800113"/>
            <a:ext cx="2612805" cy="1774424"/>
            <a:chOff x="6519516" y="2850084"/>
            <a:chExt cx="1959604" cy="1330818"/>
          </a:xfrm>
        </p:grpSpPr>
        <p:sp>
          <p:nvSpPr>
            <p:cNvPr id="12" name="TextBox 36">
              <a:extLst>
                <a:ext uri="{FF2B5EF4-FFF2-40B4-BE49-F238E27FC236}">
                  <a16:creationId xmlns:a16="http://schemas.microsoft.com/office/drawing/2014/main" id="{B899D567-DEBA-4B90-97DE-25587748E8DD}"/>
                </a:ext>
              </a:extLst>
            </p:cNvPr>
            <p:cNvSpPr txBox="1"/>
            <p:nvPr/>
          </p:nvSpPr>
          <p:spPr>
            <a:xfrm>
              <a:off x="6519516" y="3119073"/>
              <a:ext cx="1959604" cy="1061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>
                  <a:solidFill>
                    <a:srgbClr val="181818"/>
                  </a:solidFill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3" name="TextBox 37">
              <a:extLst>
                <a:ext uri="{FF2B5EF4-FFF2-40B4-BE49-F238E27FC236}">
                  <a16:creationId xmlns:a16="http://schemas.microsoft.com/office/drawing/2014/main" id="{6CAA9BD0-7ECA-4EFA-9930-59610581CF28}"/>
                </a:ext>
              </a:extLst>
            </p:cNvPr>
            <p:cNvSpPr txBox="1"/>
            <p:nvPr/>
          </p:nvSpPr>
          <p:spPr>
            <a:xfrm>
              <a:off x="6519516" y="2850084"/>
              <a:ext cx="1959604" cy="25391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>
                  <a:solidFill>
                    <a:srgbClr val="181818"/>
                  </a:solidFill>
                  <a:latin typeface="Arial"/>
                  <a:ea typeface="Arial"/>
                  <a:cs typeface="Arial" panose="020B0604020202020204" pitchFamily="34" charset="0"/>
                </a:rPr>
                <a:t>Contents  Here </a:t>
              </a:r>
            </a:p>
          </p:txBody>
        </p:sp>
      </p:grpSp>
      <p:sp>
        <p:nvSpPr>
          <p:cNvPr id="14" name="TextBox 50">
            <a:extLst>
              <a:ext uri="{FF2B5EF4-FFF2-40B4-BE49-F238E27FC236}">
                <a16:creationId xmlns:a16="http://schemas.microsoft.com/office/drawing/2014/main" id="{4E9D4A56-D884-49F2-9099-D3B1CA731979}"/>
              </a:ext>
            </a:extLst>
          </p:cNvPr>
          <p:cNvSpPr txBox="1"/>
          <p:nvPr/>
        </p:nvSpPr>
        <p:spPr>
          <a:xfrm>
            <a:off x="258580" y="1657474"/>
            <a:ext cx="2979712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>
                <a:solidFill>
                  <a:srgbClr val="F3F3F3"/>
                </a:solidFill>
                <a:latin typeface="Arial"/>
                <a:ea typeface="Arial"/>
                <a:cs typeface="Arial" panose="020B0604020202020204" pitchFamily="34" charset="0"/>
              </a:rPr>
              <a:t>L</a:t>
            </a:r>
            <a:r>
              <a:rPr lang="en-US" sz="1400" kern="0">
                <a:solidFill>
                  <a:srgbClr val="F3F3F3"/>
                </a:solidFill>
                <a:latin typeface="Arial"/>
                <a:ea typeface="Arial"/>
                <a:cs typeface="Arial" panose="020B0604020202020204" pitchFamily="34" charset="0"/>
              </a:rPr>
              <a:t>OREM IPSUM DOLOR SIT AMET </a:t>
            </a: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id="{DBA91D2F-E753-4903-9E07-07D333991CA9}"/>
              </a:ext>
            </a:extLst>
          </p:cNvPr>
          <p:cNvGrpSpPr/>
          <p:nvPr/>
        </p:nvGrpSpPr>
        <p:grpSpPr>
          <a:xfrm>
            <a:off x="704685" y="1445278"/>
            <a:ext cx="3433328" cy="1444383"/>
            <a:chOff x="528514" y="1083958"/>
            <a:chExt cx="2574996" cy="1083287"/>
          </a:xfrm>
        </p:grpSpPr>
        <p:sp>
          <p:nvSpPr>
            <p:cNvPr id="16" name="TextBox 52">
              <a:extLst>
                <a:ext uri="{FF2B5EF4-FFF2-40B4-BE49-F238E27FC236}">
                  <a16:creationId xmlns:a16="http://schemas.microsoft.com/office/drawing/2014/main" id="{645C1829-0366-4D5B-B71F-173E80EC61E8}"/>
                </a:ext>
              </a:extLst>
            </p:cNvPr>
            <p:cNvSpPr txBox="1"/>
            <p:nvPr/>
          </p:nvSpPr>
          <p:spPr>
            <a:xfrm>
              <a:off x="528514" y="1083958"/>
              <a:ext cx="2574996" cy="600164"/>
            </a:xfrm>
            <a:prstGeom prst="rect">
              <a:avLst/>
            </a:prstGeom>
            <a:solidFill>
              <a:srgbClr val="0070C0"/>
            </a:solidFill>
            <a:ln cap="flat">
              <a:noFill/>
            </a:ln>
          </p:spPr>
          <p:txBody>
            <a:bodyPr vert="horz" wrap="square" lIns="121920" tIns="60960" rIns="121920" bIns="60960" anchor="ctr" anchorCtr="0" compatLnSpc="1">
              <a:sp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1" kern="0">
                  <a:solidFill>
                    <a:srgbClr val="F3F3F3"/>
                  </a:solidFill>
                  <a:latin typeface="Arial"/>
                  <a:ea typeface="Arial"/>
                  <a:cs typeface="Arial" panose="020B0604020202020204" pitchFamily="34" charset="0"/>
                </a:rPr>
                <a:t>AWESOME</a:t>
              </a:r>
            </a:p>
          </p:txBody>
        </p:sp>
        <p:sp>
          <p:nvSpPr>
            <p:cNvPr id="17" name="TextBox 53">
              <a:extLst>
                <a:ext uri="{FF2B5EF4-FFF2-40B4-BE49-F238E27FC236}">
                  <a16:creationId xmlns:a16="http://schemas.microsoft.com/office/drawing/2014/main" id="{7003D553-81E4-46D3-B1B8-E6781D56D6C5}"/>
                </a:ext>
              </a:extLst>
            </p:cNvPr>
            <p:cNvSpPr txBox="1"/>
            <p:nvPr/>
          </p:nvSpPr>
          <p:spPr>
            <a:xfrm>
              <a:off x="528514" y="1705580"/>
              <a:ext cx="2574996" cy="461665"/>
            </a:xfrm>
            <a:prstGeom prst="rect">
              <a:avLst/>
            </a:prstGeom>
            <a:solidFill>
              <a:srgbClr val="00B071"/>
            </a:solidFill>
            <a:ln cap="flat">
              <a:noFill/>
            </a:ln>
          </p:spPr>
          <p:txBody>
            <a:bodyPr vert="horz" wrap="square" lIns="121920" tIns="60960" rIns="121920" bIns="60960" anchor="ctr" anchorCtr="0" compatLnSpc="1">
              <a:sp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1" kern="0" dirty="0">
                  <a:solidFill>
                    <a:srgbClr val="F3F3F3"/>
                  </a:solidFill>
                  <a:latin typeface="Arial"/>
                  <a:ea typeface="Arial"/>
                  <a:cs typeface="Arial" panose="020B0604020202020204" pitchFamily="34" charset="0"/>
                </a:rPr>
                <a:t>PRESENTATION</a:t>
              </a:r>
              <a:endParaRPr lang="en-US" sz="3200" b="1" kern="0" dirty="0">
                <a:solidFill>
                  <a:srgbClr val="F3F3F3"/>
                </a:solidFill>
                <a:latin typeface="Arial"/>
                <a:ea typeface="Arial"/>
                <a:cs typeface="Arial" panose="020B0604020202020204" pitchFamily="34" charset="0"/>
              </a:endParaRPr>
            </a:p>
          </p:txBody>
        </p:sp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5BD4AF36-8D11-4555-8EC8-D24BB6A87B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4685" y="209410"/>
            <a:ext cx="10278795" cy="629204"/>
          </a:xfrm>
        </p:spPr>
        <p:txBody>
          <a:bodyPr>
            <a:normAutofit fontScale="90000"/>
          </a:bodyPr>
          <a:lstStyle/>
          <a:p>
            <a:pPr lvl="0"/>
            <a:r>
              <a:rPr lang="es-AR" sz="4800" dirty="0">
                <a:solidFill>
                  <a:srgbClr val="F3F3F3"/>
                </a:solidFill>
              </a:rPr>
              <a:t>Free Template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028FD81-0FC8-4682-90BB-5D28505A23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67" y="2997008"/>
            <a:ext cx="3557307" cy="35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069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elogramo 5">
            <a:extLst>
              <a:ext uri="{FF2B5EF4-FFF2-40B4-BE49-F238E27FC236}">
                <a16:creationId xmlns:a16="http://schemas.microsoft.com/office/drawing/2014/main" id="{199F10DF-D652-4C48-AE9B-511E44ECDB49}"/>
              </a:ext>
            </a:extLst>
          </p:cNvPr>
          <p:cNvSpPr/>
          <p:nvPr/>
        </p:nvSpPr>
        <p:spPr>
          <a:xfrm>
            <a:off x="5342271" y="3"/>
            <a:ext cx="4320480" cy="6857997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 sz="2400"/>
          </a:p>
        </p:txBody>
      </p:sp>
      <p:sp>
        <p:nvSpPr>
          <p:cNvPr id="12" name="矩形 11"/>
          <p:cNvSpPr/>
          <p:nvPr/>
        </p:nvSpPr>
        <p:spPr>
          <a:xfrm>
            <a:off x="685674" y="4171241"/>
            <a:ext cx="4316637" cy="1067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</a:lstStyle>
          <a:p>
            <a:pPr marL="0" lvl="1" algn="ctr"/>
            <a:r>
              <a:rPr lang="en-US" altLang="zh-CN" sz="3467" b="1" dirty="0">
                <a:solidFill>
                  <a:srgbClr val="C00000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Add related headlines</a:t>
            </a:r>
            <a:endParaRPr lang="en-US" altLang="zh-CN" sz="3467" b="1" dirty="0">
              <a:solidFill>
                <a:srgbClr val="C00000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830104" y="5476348"/>
            <a:ext cx="2346261" cy="292663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>
            <a:defPPr/>
          </a:lstStyle>
          <a:p>
            <a:pPr marL="162545" lvl="1" indent="-162545">
              <a:buFont typeface="Arial" pitchFamily="34" charset="0"/>
              <a:buChar char="•"/>
            </a:pPr>
            <a:r>
              <a:rPr lang="en-US" altLang="zh-CN" sz="1333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Add related headlines</a:t>
            </a:r>
            <a:endParaRPr lang="en-US" altLang="zh-CN" sz="1333">
              <a:solidFill>
                <a:schemeClr val="bg1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6666" y="5476348"/>
            <a:ext cx="2346261" cy="292663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>
            <a:defPPr/>
          </a:lstStyle>
          <a:p>
            <a:pPr marL="162545" lvl="1" indent="-162545">
              <a:buFont typeface="Arial" pitchFamily="34" charset="0"/>
              <a:buChar char="•"/>
            </a:pPr>
            <a:r>
              <a:rPr lang="en-US" altLang="zh-CN" sz="1333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Add related headlines</a:t>
            </a:r>
            <a:endParaRPr lang="en-US" altLang="zh-CN" sz="1333">
              <a:solidFill>
                <a:schemeClr val="bg1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830104" y="5825344"/>
            <a:ext cx="2346261" cy="292663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>
            <a:defPPr/>
          </a:lstStyle>
          <a:p>
            <a:pPr marL="162545" lvl="1" indent="-162545">
              <a:buFont typeface="Arial" pitchFamily="34" charset="0"/>
              <a:buChar char="•"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Add related headlines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706666" y="5825344"/>
            <a:ext cx="2346261" cy="292663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>
            <a:defPPr/>
          </a:lstStyle>
          <a:p>
            <a:pPr marL="162545" lvl="1" indent="-162545">
              <a:buFont typeface="Arial" pitchFamily="34" charset="0"/>
              <a:buChar char="•"/>
            </a:pPr>
            <a:r>
              <a:rPr lang="en-US" altLang="zh-CN" sz="1333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Add related headlines</a:t>
            </a:r>
            <a:endParaRPr lang="en-US" altLang="zh-CN" sz="1333">
              <a:solidFill>
                <a:schemeClr val="bg1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A769BF7-4A14-4301-9A23-A3F1718DA53C}"/>
              </a:ext>
            </a:extLst>
          </p:cNvPr>
          <p:cNvGrpSpPr/>
          <p:nvPr/>
        </p:nvGrpSpPr>
        <p:grpSpPr>
          <a:xfrm>
            <a:off x="1160729" y="1203652"/>
            <a:ext cx="3304580" cy="3302064"/>
            <a:chOff x="-759152" y="-1030197"/>
            <a:chExt cx="2774421" cy="2772309"/>
          </a:xfrm>
        </p:grpSpPr>
        <p:sp>
          <p:nvSpPr>
            <p:cNvPr id="17" name="Diagrama de flujo: decisión 16">
              <a:extLst>
                <a:ext uri="{FF2B5EF4-FFF2-40B4-BE49-F238E27FC236}">
                  <a16:creationId xmlns:a16="http://schemas.microsoft.com/office/drawing/2014/main" id="{E6DE35B4-0910-416B-9AB2-C1544B00C30F}"/>
                </a:ext>
              </a:extLst>
            </p:cNvPr>
            <p:cNvSpPr/>
            <p:nvPr/>
          </p:nvSpPr>
          <p:spPr>
            <a:xfrm rot="18000000">
              <a:off x="-1371220" y="-310116"/>
              <a:ext cx="2664296" cy="1440160"/>
            </a:xfrm>
            <a:prstGeom prst="flowChartDecis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 sz="2400"/>
            </a:p>
          </p:txBody>
        </p:sp>
        <p:sp>
          <p:nvSpPr>
            <p:cNvPr id="7" name="Diagrama de flujo: decisión 6">
              <a:extLst>
                <a:ext uri="{FF2B5EF4-FFF2-40B4-BE49-F238E27FC236}">
                  <a16:creationId xmlns:a16="http://schemas.microsoft.com/office/drawing/2014/main" id="{5EAEF69F-52C8-49A6-B35F-487478C9FA15}"/>
                </a:ext>
              </a:extLst>
            </p:cNvPr>
            <p:cNvSpPr/>
            <p:nvPr/>
          </p:nvSpPr>
          <p:spPr>
            <a:xfrm>
              <a:off x="-671932" y="-1030197"/>
              <a:ext cx="2664296" cy="1440160"/>
            </a:xfrm>
            <a:prstGeom prst="flowChartDecis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 sz="2400"/>
            </a:p>
          </p:txBody>
        </p:sp>
        <p:sp>
          <p:nvSpPr>
            <p:cNvPr id="19" name="Diagrama de flujo: decisión 18">
              <a:extLst>
                <a:ext uri="{FF2B5EF4-FFF2-40B4-BE49-F238E27FC236}">
                  <a16:creationId xmlns:a16="http://schemas.microsoft.com/office/drawing/2014/main" id="{983BBEB9-6020-42FC-8C20-E7240949745D}"/>
                </a:ext>
              </a:extLst>
            </p:cNvPr>
            <p:cNvSpPr/>
            <p:nvPr/>
          </p:nvSpPr>
          <p:spPr>
            <a:xfrm rot="14400000">
              <a:off x="-36959" y="-324605"/>
              <a:ext cx="2664296" cy="1440160"/>
            </a:xfrm>
            <a:prstGeom prst="flowChartDecis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 sz="24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670862" y="1011446"/>
            <a:ext cx="2346261" cy="2207240"/>
          </a:xfrm>
          <a:prstGeom prst="ellipse">
            <a:avLst/>
          </a:prstGeom>
          <a:solidFill>
            <a:srgbClr val="A70501"/>
          </a:solidFill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zh-CN" sz="9600" b="1" spc="-4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02</a:t>
            </a:r>
            <a:endParaRPr lang="zh-CN" altLang="en-US" sz="9600" b="1" spc="-4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8" name="矩形 12">
            <a:extLst>
              <a:ext uri="{FF2B5EF4-FFF2-40B4-BE49-F238E27FC236}">
                <a16:creationId xmlns:a16="http://schemas.microsoft.com/office/drawing/2014/main" id="{11F4A4AF-E1C5-4844-9CB2-CD2DBB4D66FE}"/>
              </a:ext>
            </a:extLst>
          </p:cNvPr>
          <p:cNvSpPr/>
          <p:nvPr/>
        </p:nvSpPr>
        <p:spPr>
          <a:xfrm>
            <a:off x="12592" y="440450"/>
            <a:ext cx="1103445" cy="4170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zh-CN" altLang="en-US" sz="2400"/>
          </a:p>
        </p:txBody>
      </p:sp>
      <p:sp>
        <p:nvSpPr>
          <p:cNvPr id="21" name="矩形 12">
            <a:extLst>
              <a:ext uri="{FF2B5EF4-FFF2-40B4-BE49-F238E27FC236}">
                <a16:creationId xmlns:a16="http://schemas.microsoft.com/office/drawing/2014/main" id="{3E97CF8B-1489-440B-8267-0BBD3E1F6A75}"/>
              </a:ext>
            </a:extLst>
          </p:cNvPr>
          <p:cNvSpPr/>
          <p:nvPr/>
        </p:nvSpPr>
        <p:spPr>
          <a:xfrm>
            <a:off x="11115688" y="489638"/>
            <a:ext cx="1103445" cy="4170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zh-CN" altLang="en-US" sz="240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3A32880D-88D2-4589-AF5C-B96ED00F3D35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6961890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dashes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93B3D7"/>
      </a:accent1>
      <a:accent2>
        <a:srgbClr val="36A1FA"/>
      </a:accent2>
      <a:accent3>
        <a:srgbClr val="004A82"/>
      </a:accent3>
      <a:accent4>
        <a:srgbClr val="17BBBB"/>
      </a:accent4>
      <a:accent5>
        <a:srgbClr val="5B9BD5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1174</Words>
  <Application>Microsoft Office PowerPoint</Application>
  <PresentationFormat>Panorámica</PresentationFormat>
  <Paragraphs>173</Paragraphs>
  <Slides>24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40" baseType="lpstr">
      <vt:lpstr>Arial</vt:lpstr>
      <vt:lpstr>Arial Black</vt:lpstr>
      <vt:lpstr>Bahnschrift</vt:lpstr>
      <vt:lpstr>Barlow</vt:lpstr>
      <vt:lpstr>Bellefair</vt:lpstr>
      <vt:lpstr>Bungee</vt:lpstr>
      <vt:lpstr>Calibri</vt:lpstr>
      <vt:lpstr>Calibri </vt:lpstr>
      <vt:lpstr>Calibri Light</vt:lpstr>
      <vt:lpstr>inpin heiti</vt:lpstr>
      <vt:lpstr>Josefin Sans</vt:lpstr>
      <vt:lpstr>Montserrat</vt:lpstr>
      <vt:lpstr>Quicksand</vt:lpstr>
      <vt:lpstr>Roboto</vt:lpstr>
      <vt:lpstr>Rubik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PROJECTION</vt:lpstr>
      <vt:lpstr>Presentación de PowerPoint</vt:lpstr>
      <vt:lpstr>Free Template</vt:lpstr>
      <vt:lpstr>Presentación de PowerPoint</vt:lpstr>
      <vt:lpstr>Presentación de PowerPoint</vt:lpstr>
      <vt:lpstr>Presentación de PowerPoint</vt:lpstr>
      <vt:lpstr>Free Template</vt:lpstr>
      <vt:lpstr>Presentación de PowerPoint</vt:lpstr>
      <vt:lpstr>OUR SERVICES</vt:lpstr>
      <vt:lpstr>OUR TEAM</vt:lpstr>
      <vt:lpstr>Real Estate Infographics</vt:lpstr>
      <vt:lpstr>ABOUT 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independencia  Luxemburgo</dc:title>
  <dc:subject/>
  <dc:creator>slidesppt</dc:creator>
  <cp:keywords/>
  <dc:description/>
  <cp:lastModifiedBy>Franklin</cp:lastModifiedBy>
  <cp:revision>58</cp:revision>
  <dcterms:created xsi:type="dcterms:W3CDTF">2018-06-25T10:55:56Z</dcterms:created>
  <dcterms:modified xsi:type="dcterms:W3CDTF">2024-02-01T19:49:45Z</dcterms:modified>
  <cp:category/>
</cp:coreProperties>
</file>