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3" r:id="rId7"/>
    <p:sldId id="266" r:id="rId8"/>
    <p:sldId id="271" r:id="rId9"/>
    <p:sldId id="1082" r:id="rId10"/>
    <p:sldId id="305" r:id="rId11"/>
    <p:sldId id="303" r:id="rId12"/>
    <p:sldId id="276" r:id="rId13"/>
    <p:sldId id="273" r:id="rId14"/>
    <p:sldId id="277" r:id="rId15"/>
    <p:sldId id="278" r:id="rId16"/>
    <p:sldId id="286" r:id="rId17"/>
    <p:sldId id="288" r:id="rId18"/>
    <p:sldId id="291" r:id="rId19"/>
    <p:sldId id="1079" r:id="rId20"/>
    <p:sldId id="1071" r:id="rId21"/>
    <p:sldId id="1080" r:id="rId22"/>
    <p:sldId id="436" r:id="rId23"/>
    <p:sldId id="437" r:id="rId24"/>
    <p:sldId id="1078" r:id="rId2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42D74E6-ADEE-49E7-B39E-5E92E76BC9FD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FFDAD969-7EFD-482D-9513-4FF0557552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0D6D75B2-A9AE-4834-B1F1-315BC61C0C3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53454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g123766e2bf7_0_0:notes">
            <a:extLst>
              <a:ext uri="{FF2B5EF4-FFF2-40B4-BE49-F238E27FC236}">
                <a16:creationId xmlns:a16="http://schemas.microsoft.com/office/drawing/2014/main" id="{C54D128B-55B6-4046-BF0A-90C9D5A86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96;g123766e2bf7_0_0:notes">
            <a:extLst>
              <a:ext uri="{FF2B5EF4-FFF2-40B4-BE49-F238E27FC236}">
                <a16:creationId xmlns:a16="http://schemas.microsoft.com/office/drawing/2014/main" id="{89F45C23-37E4-4F8A-A228-C94CC45CFD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 dirty="0"/>
              <a:t>slidesppt.net</a:t>
            </a:r>
          </a:p>
          <a:p>
            <a:pPr marL="0" lvl="0" indent="0">
              <a:buNone/>
            </a:pPr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2;gafead7cb4c_2_6:notes">
            <a:extLst>
              <a:ext uri="{FF2B5EF4-FFF2-40B4-BE49-F238E27FC236}">
                <a16:creationId xmlns:a16="http://schemas.microsoft.com/office/drawing/2014/main" id="{45DB7440-C4C6-49F6-8975-7828AC3E4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63;gafead7cb4c_2_6:notes">
            <a:extLst>
              <a:ext uri="{FF2B5EF4-FFF2-40B4-BE49-F238E27FC236}">
                <a16:creationId xmlns:a16="http://schemas.microsoft.com/office/drawing/2014/main" id="{CB60FA05-1A69-4570-B8C3-862A0A37CA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4;g10ad28241b8_0_107:notes">
            <a:extLst>
              <a:ext uri="{FF2B5EF4-FFF2-40B4-BE49-F238E27FC236}">
                <a16:creationId xmlns:a16="http://schemas.microsoft.com/office/drawing/2014/main" id="{DD402D3F-2B79-453D-AD04-A95CE1005F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55;g10ad28241b8_0_107:notes">
            <a:extLst>
              <a:ext uri="{FF2B5EF4-FFF2-40B4-BE49-F238E27FC236}">
                <a16:creationId xmlns:a16="http://schemas.microsoft.com/office/drawing/2014/main" id="{05A4F9AA-5D4C-4E29-B1F1-4414A4E586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n-US"/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97;gff16fdebc3_0_22803:notes">
            <a:extLst>
              <a:ext uri="{FF2B5EF4-FFF2-40B4-BE49-F238E27FC236}">
                <a16:creationId xmlns:a16="http://schemas.microsoft.com/office/drawing/2014/main" id="{416C5C1A-07E2-49BF-B591-E482C6FBFF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298;gff16fdebc3_0_22803:notes">
            <a:extLst>
              <a:ext uri="{FF2B5EF4-FFF2-40B4-BE49-F238E27FC236}">
                <a16:creationId xmlns:a16="http://schemas.microsoft.com/office/drawing/2014/main" id="{DF423665-B4A8-45ED-B738-5DD6FED068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91;gff16fdebc3_0_22553:notes">
            <a:extLst>
              <a:ext uri="{FF2B5EF4-FFF2-40B4-BE49-F238E27FC236}">
                <a16:creationId xmlns:a16="http://schemas.microsoft.com/office/drawing/2014/main" id="{902475B3-FCF4-4299-9E18-3E1FD5728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92;gff16fdebc3_0_22553:notes">
            <a:extLst>
              <a:ext uri="{FF2B5EF4-FFF2-40B4-BE49-F238E27FC236}">
                <a16:creationId xmlns:a16="http://schemas.microsoft.com/office/drawing/2014/main" id="{D9B311BE-8289-478D-8D16-C1D27CDD0E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13;gff16fdebc3_0_22936:notes">
            <a:extLst>
              <a:ext uri="{FF2B5EF4-FFF2-40B4-BE49-F238E27FC236}">
                <a16:creationId xmlns:a16="http://schemas.microsoft.com/office/drawing/2014/main" id="{33DC4C31-8405-45FF-90AD-80874195D7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614;gff16fdebc3_0_22936:notes">
            <a:extLst>
              <a:ext uri="{FF2B5EF4-FFF2-40B4-BE49-F238E27FC236}">
                <a16:creationId xmlns:a16="http://schemas.microsoft.com/office/drawing/2014/main" id="{80687A8D-FEE3-4881-9ECF-C7C61A5342D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61;gff16fdebc3_0_22859:notes">
            <a:extLst>
              <a:ext uri="{FF2B5EF4-FFF2-40B4-BE49-F238E27FC236}">
                <a16:creationId xmlns:a16="http://schemas.microsoft.com/office/drawing/2014/main" id="{96262266-6D82-44D0-8701-F6645A349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62;gff16fdebc3_0_22859:notes">
            <a:extLst>
              <a:ext uri="{FF2B5EF4-FFF2-40B4-BE49-F238E27FC236}">
                <a16:creationId xmlns:a16="http://schemas.microsoft.com/office/drawing/2014/main" id="{B19A1A34-3875-4E19-9F18-88D85E2C9D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94;gff16fdebc3_0_23148:notes">
            <a:extLst>
              <a:ext uri="{FF2B5EF4-FFF2-40B4-BE49-F238E27FC236}">
                <a16:creationId xmlns:a16="http://schemas.microsoft.com/office/drawing/2014/main" id="{92199BC3-9D11-4419-B7C1-63FE3F3A6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895;gff16fdebc3_0_23148:notes">
            <a:extLst>
              <a:ext uri="{FF2B5EF4-FFF2-40B4-BE49-F238E27FC236}">
                <a16:creationId xmlns:a16="http://schemas.microsoft.com/office/drawing/2014/main" id="{DC534928-7917-4748-BEEC-14EE23F893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231;gff16fdebc3_0_23171:notes">
            <a:extLst>
              <a:ext uri="{FF2B5EF4-FFF2-40B4-BE49-F238E27FC236}">
                <a16:creationId xmlns:a16="http://schemas.microsoft.com/office/drawing/2014/main" id="{6C6D505D-A7A7-4A2E-8564-DCF433E51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232;gff16fdebc3_0_23171:notes">
            <a:extLst>
              <a:ext uri="{FF2B5EF4-FFF2-40B4-BE49-F238E27FC236}">
                <a16:creationId xmlns:a16="http://schemas.microsoft.com/office/drawing/2014/main" id="{5E99DC1C-E9A9-48BD-8956-EC3DB8B596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27;gff16fdebc3_0_23131:notes">
            <a:extLst>
              <a:ext uri="{FF2B5EF4-FFF2-40B4-BE49-F238E27FC236}">
                <a16:creationId xmlns:a16="http://schemas.microsoft.com/office/drawing/2014/main" id="{7F5C6A0F-349F-459F-B14A-6235EFE20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728;gff16fdebc3_0_23131:notes">
            <a:extLst>
              <a:ext uri="{FF2B5EF4-FFF2-40B4-BE49-F238E27FC236}">
                <a16:creationId xmlns:a16="http://schemas.microsoft.com/office/drawing/2014/main" id="{35038412-3AF3-4BBA-8206-54A89DDF2E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397D502-9C3F-4327-A36B-C62FF94E4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DF2D9C-B73E-4C1B-9986-883C2273B4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7;g156f85b1843_0_226:notes">
            <a:extLst>
              <a:ext uri="{FF2B5EF4-FFF2-40B4-BE49-F238E27FC236}">
                <a16:creationId xmlns:a16="http://schemas.microsoft.com/office/drawing/2014/main" id="{7F0B8103-97EC-4431-A251-E6ACB723BA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08;g156f85b1843_0_226:notes">
            <a:extLst>
              <a:ext uri="{FF2B5EF4-FFF2-40B4-BE49-F238E27FC236}">
                <a16:creationId xmlns:a16="http://schemas.microsoft.com/office/drawing/2014/main" id="{A1212CAB-DC63-43D3-85A9-47415D5235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D7EF37B-7132-4BC3-A5E4-6F5850A9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49BE34B-B1E0-4789-895E-4634A6B44E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2596075-D1C6-47E5-A4C3-F4208B95E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9AFA26C-FFFF-44DD-A66C-6E9E5F5B96C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6B71B5-85F8-4860-B369-BBF0448D4A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C2172C5-560A-4C3A-A062-8AE7866485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3329F51-D4E5-4015-A892-95AEF1246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3E4F7D-7EC0-441B-B83E-176FE21AC1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D08BF9E-C110-48CA-97C8-93C8B6A68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DA173D-94A3-422D-8A41-C45D0D6AF4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6;gff16fdebc3_0_22121:notes">
            <a:extLst>
              <a:ext uri="{FF2B5EF4-FFF2-40B4-BE49-F238E27FC236}">
                <a16:creationId xmlns:a16="http://schemas.microsoft.com/office/drawing/2014/main" id="{CB0B3B0F-177A-44A4-9C57-6017D03A08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37;gff16fdebc3_0_22121:notes">
            <a:extLst>
              <a:ext uri="{FF2B5EF4-FFF2-40B4-BE49-F238E27FC236}">
                <a16:creationId xmlns:a16="http://schemas.microsoft.com/office/drawing/2014/main" id="{57245CDD-2917-4382-B839-307C382357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7;gff16fdebc3_0_22145:notes">
            <a:extLst>
              <a:ext uri="{FF2B5EF4-FFF2-40B4-BE49-F238E27FC236}">
                <a16:creationId xmlns:a16="http://schemas.microsoft.com/office/drawing/2014/main" id="{C15EAAC7-CADE-4490-B461-C24C47C7FC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548;gff16fdebc3_0_22145:notes">
            <a:extLst>
              <a:ext uri="{FF2B5EF4-FFF2-40B4-BE49-F238E27FC236}">
                <a16:creationId xmlns:a16="http://schemas.microsoft.com/office/drawing/2014/main" id="{47F3D8F7-4792-4B9E-A5CF-2C52B17178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0;g156f85b1843_0_242:notes">
            <a:extLst>
              <a:ext uri="{FF2B5EF4-FFF2-40B4-BE49-F238E27FC236}">
                <a16:creationId xmlns:a16="http://schemas.microsoft.com/office/drawing/2014/main" id="{6A7B960D-348D-48EC-B50A-437F5D34C3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01;g156f85b1843_0_242:notes">
            <a:extLst>
              <a:ext uri="{FF2B5EF4-FFF2-40B4-BE49-F238E27FC236}">
                <a16:creationId xmlns:a16="http://schemas.microsoft.com/office/drawing/2014/main" id="{A67C9497-2424-448E-BB26-B61D40FF44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1;g156f85b1843_0_259:notes">
            <a:extLst>
              <a:ext uri="{FF2B5EF4-FFF2-40B4-BE49-F238E27FC236}">
                <a16:creationId xmlns:a16="http://schemas.microsoft.com/office/drawing/2014/main" id="{D5D1BFF7-F25E-4459-A298-8657F644DE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92;g156f85b1843_0_259:notes">
            <a:extLst>
              <a:ext uri="{FF2B5EF4-FFF2-40B4-BE49-F238E27FC236}">
                <a16:creationId xmlns:a16="http://schemas.microsoft.com/office/drawing/2014/main" id="{CCDE4DA3-5749-41DD-AE86-A3CD1D2C577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3;gff16fdebc3_0_22241:notes">
            <a:extLst>
              <a:ext uri="{FF2B5EF4-FFF2-40B4-BE49-F238E27FC236}">
                <a16:creationId xmlns:a16="http://schemas.microsoft.com/office/drawing/2014/main" id="{96B80AC2-81ED-464B-97C9-169A67E07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64;gff16fdebc3_0_22241:notes">
            <a:extLst>
              <a:ext uri="{FF2B5EF4-FFF2-40B4-BE49-F238E27FC236}">
                <a16:creationId xmlns:a16="http://schemas.microsoft.com/office/drawing/2014/main" id="{1CAD7A5A-6399-4D14-9552-220E6B22A7D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</a:p>
          <a:p>
            <a:pPr marL="0" lvl="0" indent="0">
              <a:buNone/>
            </a:pPr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68;gff16fdebc3_0_22521:notes">
            <a:extLst>
              <a:ext uri="{FF2B5EF4-FFF2-40B4-BE49-F238E27FC236}">
                <a16:creationId xmlns:a16="http://schemas.microsoft.com/office/drawing/2014/main" id="{DA801543-6D93-4064-A831-A455F9D3B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969;gff16fdebc3_0_22521:notes">
            <a:extLst>
              <a:ext uri="{FF2B5EF4-FFF2-40B4-BE49-F238E27FC236}">
                <a16:creationId xmlns:a16="http://schemas.microsoft.com/office/drawing/2014/main" id="{5927EF6F-1BB7-4168-B89C-E200CAA22A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9;g10d367b27e5_1_816:notes">
            <a:extLst>
              <a:ext uri="{FF2B5EF4-FFF2-40B4-BE49-F238E27FC236}">
                <a16:creationId xmlns:a16="http://schemas.microsoft.com/office/drawing/2014/main" id="{79778B29-4BEC-402D-AA1D-A640A4DA8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60;g10d367b27e5_1_816:notes">
            <a:extLst>
              <a:ext uri="{FF2B5EF4-FFF2-40B4-BE49-F238E27FC236}">
                <a16:creationId xmlns:a16="http://schemas.microsoft.com/office/drawing/2014/main" id="{FC32F540-B6E2-4BF1-8E50-3D547376526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s-MX"/>
              <a:t>slidesppt.net</a:t>
            </a:r>
            <a:endParaRPr lang="en-US"/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2">
            <a:extLst>
              <a:ext uri="{FF2B5EF4-FFF2-40B4-BE49-F238E27FC236}">
                <a16:creationId xmlns:a16="http://schemas.microsoft.com/office/drawing/2014/main" id="{A6B67A8D-18FB-40ED-ABBC-897A846AE29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16002" y="2107198"/>
            <a:ext cx="4076998" cy="404996"/>
          </a:xfrm>
        </p:spPr>
        <p:txBody>
          <a:bodyPr anchor="b"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54167C2E-D512-4A8E-B37D-F6EE23563E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15975" y="542102"/>
            <a:ext cx="7712104" cy="1547704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5495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6;p16">
            <a:extLst>
              <a:ext uri="{FF2B5EF4-FFF2-40B4-BE49-F238E27FC236}">
                <a16:creationId xmlns:a16="http://schemas.microsoft.com/office/drawing/2014/main" id="{227E9F26-68A6-4B51-A730-6696F686F99C}"/>
              </a:ext>
            </a:extLst>
          </p:cNvPr>
          <p:cNvGrpSpPr/>
          <p:nvPr/>
        </p:nvGrpSpPr>
        <p:grpSpPr>
          <a:xfrm>
            <a:off x="119" y="0"/>
            <a:ext cx="9143899" cy="722183"/>
            <a:chOff x="119" y="0"/>
            <a:chExt cx="9143899" cy="722183"/>
          </a:xfrm>
        </p:grpSpPr>
        <p:sp>
          <p:nvSpPr>
            <p:cNvPr id="3" name="Google Shape;107;p16">
              <a:extLst>
                <a:ext uri="{FF2B5EF4-FFF2-40B4-BE49-F238E27FC236}">
                  <a16:creationId xmlns:a16="http://schemas.microsoft.com/office/drawing/2014/main" id="{ECBB9A51-CC29-44CA-BCA9-713AD50DD24B}"/>
                </a:ext>
              </a:extLst>
            </p:cNvPr>
            <p:cNvSpPr/>
            <p:nvPr/>
          </p:nvSpPr>
          <p:spPr>
            <a:xfrm rot="10800009" flipH="1">
              <a:off x="1323977" y="91924"/>
              <a:ext cx="7820012" cy="6302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20"/>
                <a:gd name="f4" fmla="val 10933"/>
                <a:gd name="f5" fmla="val 132919"/>
                <a:gd name="f6" fmla="val 1"/>
                <a:gd name="f7" fmla="val 125612"/>
                <a:gd name="f8" fmla="val 2023"/>
                <a:gd name="f9" fmla="val 114190"/>
                <a:gd name="f10" fmla="val 4313"/>
                <a:gd name="f11" fmla="val 98746"/>
                <a:gd name="f12" fmla="val 4902"/>
                <a:gd name="f13" fmla="val 95841"/>
                <a:gd name="f14" fmla="val 5013"/>
                <a:gd name="f15" fmla="val 93083"/>
                <a:gd name="f16" fmla="val 5053"/>
                <a:gd name="f17" fmla="val 90419"/>
                <a:gd name="f18" fmla="val 83298"/>
                <a:gd name="f19" fmla="val 76848"/>
                <a:gd name="f20" fmla="val 4765"/>
                <a:gd name="f21" fmla="val 70045"/>
                <a:gd name="f22" fmla="val 64549"/>
                <a:gd name="f23" fmla="val 58823"/>
                <a:gd name="f24" fmla="val 4953"/>
                <a:gd name="f25" fmla="val 52328"/>
                <a:gd name="f26" fmla="val 5634"/>
                <a:gd name="f27" fmla="val 39807"/>
                <a:gd name="f28" fmla="val 6946"/>
                <a:gd name="f29" fmla="val 10932"/>
                <a:gd name="f30" fmla="*/ f0 1 132920"/>
                <a:gd name="f31" fmla="*/ f1 1 1093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32920"/>
                <a:gd name="f38" fmla="*/ f35 1 1093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32920" h="109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" y="f29"/>
                    <a:pt x="f2" y="f29"/>
                  </a:cubicBezTo>
                  <a:lnTo>
                    <a:pt x="f5" y="f2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D14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08;p16">
              <a:extLst>
                <a:ext uri="{FF2B5EF4-FFF2-40B4-BE49-F238E27FC236}">
                  <a16:creationId xmlns:a16="http://schemas.microsoft.com/office/drawing/2014/main" id="{3AEBECFC-3B04-4784-AC7D-CEA87AE733E1}"/>
                </a:ext>
              </a:extLst>
            </p:cNvPr>
            <p:cNvSpPr/>
            <p:nvPr/>
          </p:nvSpPr>
          <p:spPr>
            <a:xfrm rot="10800009" flipH="1">
              <a:off x="119" y="0"/>
              <a:ext cx="9143899" cy="572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20"/>
                <a:gd name="f4" fmla="val 10933"/>
                <a:gd name="f5" fmla="val 132919"/>
                <a:gd name="f6" fmla="val 1"/>
                <a:gd name="f7" fmla="val 125612"/>
                <a:gd name="f8" fmla="val 2023"/>
                <a:gd name="f9" fmla="val 114190"/>
                <a:gd name="f10" fmla="val 4313"/>
                <a:gd name="f11" fmla="val 98746"/>
                <a:gd name="f12" fmla="val 4902"/>
                <a:gd name="f13" fmla="val 95841"/>
                <a:gd name="f14" fmla="val 5013"/>
                <a:gd name="f15" fmla="val 93083"/>
                <a:gd name="f16" fmla="val 5053"/>
                <a:gd name="f17" fmla="val 90419"/>
                <a:gd name="f18" fmla="val 83298"/>
                <a:gd name="f19" fmla="val 76848"/>
                <a:gd name="f20" fmla="val 4765"/>
                <a:gd name="f21" fmla="val 70045"/>
                <a:gd name="f22" fmla="val 64549"/>
                <a:gd name="f23" fmla="val 58823"/>
                <a:gd name="f24" fmla="val 4953"/>
                <a:gd name="f25" fmla="val 52328"/>
                <a:gd name="f26" fmla="val 5634"/>
                <a:gd name="f27" fmla="val 39807"/>
                <a:gd name="f28" fmla="val 6946"/>
                <a:gd name="f29" fmla="val 10932"/>
                <a:gd name="f30" fmla="*/ f0 1 132920"/>
                <a:gd name="f31" fmla="*/ f1 1 1093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32920"/>
                <a:gd name="f38" fmla="*/ f35 1 1093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32920" h="109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" y="f29"/>
                    <a:pt x="f2" y="f29"/>
                  </a:cubicBezTo>
                  <a:lnTo>
                    <a:pt x="f5" y="f2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109;p16">
            <a:extLst>
              <a:ext uri="{FF2B5EF4-FFF2-40B4-BE49-F238E27FC236}">
                <a16:creationId xmlns:a16="http://schemas.microsoft.com/office/drawing/2014/main" id="{54BF674B-F3CD-4B16-ABDC-4140BD6F4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93098" y="830485"/>
            <a:ext cx="3708001" cy="1676396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6" name="Google Shape;110;p16">
            <a:extLst>
              <a:ext uri="{FF2B5EF4-FFF2-40B4-BE49-F238E27FC236}">
                <a16:creationId xmlns:a16="http://schemas.microsoft.com/office/drawing/2014/main" id="{9FC280B0-AF62-40BE-987C-6FA26B0F6D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93098" y="2514691"/>
            <a:ext cx="3708001" cy="50760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7" name="Google Shape;111;p16">
            <a:extLst>
              <a:ext uri="{FF2B5EF4-FFF2-40B4-BE49-F238E27FC236}">
                <a16:creationId xmlns:a16="http://schemas.microsoft.com/office/drawing/2014/main" id="{F38C08E9-B5D0-47E2-8C0E-EABED0AAC2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2909" y="1528602"/>
            <a:ext cx="1612498" cy="795601"/>
          </a:xfrm>
        </p:spPr>
        <p:txBody>
          <a:bodyPr anchor="ctr" anchorCtr="1"/>
          <a:lstStyle>
            <a:lvl1pPr algn="ctr">
              <a:defRPr sz="7000"/>
            </a:lvl1pPr>
          </a:lstStyle>
          <a:p>
            <a:pPr lvl="0"/>
            <a:r>
              <a:rPr lang="es-PE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59972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;p17">
            <a:extLst>
              <a:ext uri="{FF2B5EF4-FFF2-40B4-BE49-F238E27FC236}">
                <a16:creationId xmlns:a16="http://schemas.microsoft.com/office/drawing/2014/main" id="{47D01453-E5E4-4637-B6E0-7BB951CB3F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04670" y="898425"/>
            <a:ext cx="4686299" cy="1676396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117;p17">
            <a:extLst>
              <a:ext uri="{FF2B5EF4-FFF2-40B4-BE49-F238E27FC236}">
                <a16:creationId xmlns:a16="http://schemas.microsoft.com/office/drawing/2014/main" id="{00E32DE0-B348-4265-A702-9270AE3EBD5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04670" y="2582631"/>
            <a:ext cx="4686299" cy="50760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Google Shape;118;p17">
            <a:extLst>
              <a:ext uri="{FF2B5EF4-FFF2-40B4-BE49-F238E27FC236}">
                <a16:creationId xmlns:a16="http://schemas.microsoft.com/office/drawing/2014/main" id="{5F93A15E-333D-4266-9FBB-D4D9BFBD2D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5984" y="1596533"/>
            <a:ext cx="1612498" cy="795601"/>
          </a:xfrm>
        </p:spPr>
        <p:txBody>
          <a:bodyPr anchor="ctr" anchorCtr="1"/>
          <a:lstStyle>
            <a:lvl1pPr algn="ctr">
              <a:defRPr sz="7000"/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3AD4BCB2-C0B9-4F77-A910-89D397E27DB2}"/>
              </a:ext>
            </a:extLst>
          </p:cNvPr>
          <p:cNvGrpSpPr/>
          <p:nvPr/>
        </p:nvGrpSpPr>
        <p:grpSpPr>
          <a:xfrm>
            <a:off x="6087645" y="-10"/>
            <a:ext cx="3068872" cy="3793874"/>
            <a:chOff x="6087645" y="-10"/>
            <a:chExt cx="3068872" cy="3793874"/>
          </a:xfrm>
        </p:grpSpPr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75D2523F-8A64-46BB-A1A2-D3102EB2B311}"/>
                </a:ext>
              </a:extLst>
            </p:cNvPr>
            <p:cNvSpPr/>
            <p:nvPr/>
          </p:nvSpPr>
          <p:spPr>
            <a:xfrm rot="16200004">
              <a:off x="5744947" y="342688"/>
              <a:ext cx="3746488" cy="3061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" name="Forma libre: forma 8">
              <a:extLst>
                <a:ext uri="{FF2B5EF4-FFF2-40B4-BE49-F238E27FC236}">
                  <a16:creationId xmlns:a16="http://schemas.microsoft.com/office/drawing/2014/main" id="{15272E98-47E8-4642-BC02-CA0F06B8EA7B}"/>
                </a:ext>
              </a:extLst>
            </p:cNvPr>
            <p:cNvSpPr/>
            <p:nvPr/>
          </p:nvSpPr>
          <p:spPr>
            <a:xfrm rot="16200004">
              <a:off x="6105544" y="364675"/>
              <a:ext cx="3407877" cy="2678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4851"/>
                <a:gd name="f7" fmla="val 1096325"/>
                <a:gd name="f8" fmla="val 34266"/>
                <a:gd name="f9" fmla="val 1090204"/>
                <a:gd name="f10" fmla="val 232761"/>
                <a:gd name="f11" fmla="val 1052211"/>
                <a:gd name="f12" fmla="val 563843"/>
                <a:gd name="f13" fmla="val 1018095"/>
                <a:gd name="f14" fmla="val 755359"/>
                <a:gd name="f15" fmla="val 945985"/>
                <a:gd name="f16" fmla="val 946875"/>
                <a:gd name="f17" fmla="val 873876"/>
                <a:gd name="f18" fmla="val 1069383"/>
                <a:gd name="f19" fmla="val 828905"/>
                <a:gd name="f20" fmla="val 1183362"/>
                <a:gd name="f21" fmla="val 657548"/>
                <a:gd name="f22" fmla="val 1268846"/>
                <a:gd name="f23" fmla="val 529031"/>
                <a:gd name="f24" fmla="val 1307663"/>
                <a:gd name="f25" fmla="val 257458"/>
                <a:gd name="f26" fmla="val 1368506"/>
                <a:gd name="f27" fmla="val 69516"/>
                <a:gd name="f28" fmla="+- 0 0 -90"/>
                <a:gd name="f29" fmla="*/ f3 1 1394851"/>
                <a:gd name="f30" fmla="*/ f4 1 109632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4851"/>
                <a:gd name="f39" fmla="*/ f35 1 1096325"/>
                <a:gd name="f40" fmla="*/ 1394851 f36 1"/>
                <a:gd name="f41" fmla="*/ 0 f35 1"/>
                <a:gd name="f42" fmla="*/ 1096325 f35 1"/>
                <a:gd name="f43" fmla="*/ 0 f36 1"/>
                <a:gd name="f44" fmla="*/ 34266 f36 1"/>
                <a:gd name="f45" fmla="*/ 1090204 f35 1"/>
                <a:gd name="f46" fmla="*/ 755359 f36 1"/>
                <a:gd name="f47" fmla="*/ 945985 f35 1"/>
                <a:gd name="f48" fmla="*/ 1183362 f36 1"/>
                <a:gd name="f49" fmla="*/ 657548 f35 1"/>
                <a:gd name="f50" fmla="*/ 1368506 f36 1"/>
                <a:gd name="f51" fmla="*/ 69516 f35 1"/>
                <a:gd name="f52" fmla="+- f37 0 f1"/>
                <a:gd name="f53" fmla="*/ f40 1 1394851"/>
                <a:gd name="f54" fmla="*/ f41 1 1096325"/>
                <a:gd name="f55" fmla="*/ f42 1 1096325"/>
                <a:gd name="f56" fmla="*/ f43 1 1394851"/>
                <a:gd name="f57" fmla="*/ f44 1 1394851"/>
                <a:gd name="f58" fmla="*/ f45 1 1096325"/>
                <a:gd name="f59" fmla="*/ f46 1 1394851"/>
                <a:gd name="f60" fmla="*/ f47 1 1096325"/>
                <a:gd name="f61" fmla="*/ f48 1 1394851"/>
                <a:gd name="f62" fmla="*/ f49 1 1096325"/>
                <a:gd name="f63" fmla="*/ f50 1 1394851"/>
                <a:gd name="f64" fmla="*/ f51 1 1096325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9"/>
                <a:gd name="f72" fmla="*/ f56 1 f38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8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30 1"/>
                <a:gd name="f88" fmla="*/ f72 f29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29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5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85" y="f86"/>
                </a:cxn>
              </a:cxnLst>
              <a:rect l="f81" t="f84" r="f82" b="f83"/>
              <a:pathLst>
                <a:path w="1394851" h="1096325">
                  <a:moveTo>
                    <a:pt x="f6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" name="Forma libre: forma 9">
              <a:extLst>
                <a:ext uri="{FF2B5EF4-FFF2-40B4-BE49-F238E27FC236}">
                  <a16:creationId xmlns:a16="http://schemas.microsoft.com/office/drawing/2014/main" id="{BA04D7DC-B701-4BB5-86EC-721B48B742C3}"/>
                </a:ext>
              </a:extLst>
            </p:cNvPr>
            <p:cNvSpPr/>
            <p:nvPr/>
          </p:nvSpPr>
          <p:spPr>
            <a:xfrm rot="16200004">
              <a:off x="9039470" y="3676816"/>
              <a:ext cx="226314" cy="7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grpSp>
        <p:nvGrpSpPr>
          <p:cNvPr id="9" name="Grupo 15">
            <a:extLst>
              <a:ext uri="{FF2B5EF4-FFF2-40B4-BE49-F238E27FC236}">
                <a16:creationId xmlns:a16="http://schemas.microsoft.com/office/drawing/2014/main" id="{55678873-4765-43A9-8D41-98DD4447239F}"/>
              </a:ext>
            </a:extLst>
          </p:cNvPr>
          <p:cNvGrpSpPr/>
          <p:nvPr/>
        </p:nvGrpSpPr>
        <p:grpSpPr>
          <a:xfrm>
            <a:off x="-12518" y="1349626"/>
            <a:ext cx="3068871" cy="3793875"/>
            <a:chOff x="-12518" y="1349626"/>
            <a:chExt cx="3068871" cy="3793875"/>
          </a:xfrm>
        </p:grpSpPr>
        <p:sp>
          <p:nvSpPr>
            <p:cNvPr id="10" name="Forma libre: forma 16">
              <a:extLst>
                <a:ext uri="{FF2B5EF4-FFF2-40B4-BE49-F238E27FC236}">
                  <a16:creationId xmlns:a16="http://schemas.microsoft.com/office/drawing/2014/main" id="{42DA3980-5F87-40F2-BC55-6553846B0B00}"/>
                </a:ext>
              </a:extLst>
            </p:cNvPr>
            <p:cNvSpPr/>
            <p:nvPr/>
          </p:nvSpPr>
          <p:spPr>
            <a:xfrm rot="5400013">
              <a:off x="-347436" y="1739711"/>
              <a:ext cx="3746488" cy="3061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" name="Forma libre: forma 18">
              <a:extLst>
                <a:ext uri="{FF2B5EF4-FFF2-40B4-BE49-F238E27FC236}">
                  <a16:creationId xmlns:a16="http://schemas.microsoft.com/office/drawing/2014/main" id="{81BC48AD-2017-47E6-8CC8-D385B93BDCB8}"/>
                </a:ext>
              </a:extLst>
            </p:cNvPr>
            <p:cNvSpPr/>
            <p:nvPr/>
          </p:nvSpPr>
          <p:spPr>
            <a:xfrm rot="5400013">
              <a:off x="-121784" y="1458892"/>
              <a:ext cx="226314" cy="7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79665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6;p24">
            <a:extLst>
              <a:ext uri="{FF2B5EF4-FFF2-40B4-BE49-F238E27FC236}">
                <a16:creationId xmlns:a16="http://schemas.microsoft.com/office/drawing/2014/main" id="{4044C804-6303-49D7-92F3-FF3B71247B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84331"/>
            <a:ext cx="7717499" cy="57780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77;p24">
            <a:extLst>
              <a:ext uri="{FF2B5EF4-FFF2-40B4-BE49-F238E27FC236}">
                <a16:creationId xmlns:a16="http://schemas.microsoft.com/office/drawing/2014/main" id="{03D3B32F-EF41-4ADB-8801-C6F22F8D292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6728" y="1705493"/>
            <a:ext cx="4367997" cy="577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178;p24">
            <a:extLst>
              <a:ext uri="{FF2B5EF4-FFF2-40B4-BE49-F238E27FC236}">
                <a16:creationId xmlns:a16="http://schemas.microsoft.com/office/drawing/2014/main" id="{EB652D00-8D68-45B2-8C5D-89113BB4181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6719" y="1352909"/>
            <a:ext cx="4367997" cy="438299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179;p24">
            <a:extLst>
              <a:ext uri="{FF2B5EF4-FFF2-40B4-BE49-F238E27FC236}">
                <a16:creationId xmlns:a16="http://schemas.microsoft.com/office/drawing/2014/main" id="{ECB1FAD7-9F12-4AD4-B05F-4A687D7BE0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6728" y="2781815"/>
            <a:ext cx="4367997" cy="577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80;p24">
            <a:extLst>
              <a:ext uri="{FF2B5EF4-FFF2-40B4-BE49-F238E27FC236}">
                <a16:creationId xmlns:a16="http://schemas.microsoft.com/office/drawing/2014/main" id="{C7E9657C-7C0E-4512-B3DD-27211AA167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6719" y="2429240"/>
            <a:ext cx="4367997" cy="438299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81;p24">
            <a:extLst>
              <a:ext uri="{FF2B5EF4-FFF2-40B4-BE49-F238E27FC236}">
                <a16:creationId xmlns:a16="http://schemas.microsoft.com/office/drawing/2014/main" id="{0A4729AF-3FF8-4125-B2D9-0E4FF9FC870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6728" y="3858137"/>
            <a:ext cx="4367997" cy="577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82;p24">
            <a:extLst>
              <a:ext uri="{FF2B5EF4-FFF2-40B4-BE49-F238E27FC236}">
                <a16:creationId xmlns:a16="http://schemas.microsoft.com/office/drawing/2014/main" id="{9DDA9E38-574E-4160-B727-8C02DAC763A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56719" y="3505562"/>
            <a:ext cx="4367997" cy="438299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3090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_2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0;p25">
            <a:extLst>
              <a:ext uri="{FF2B5EF4-FFF2-40B4-BE49-F238E27FC236}">
                <a16:creationId xmlns:a16="http://schemas.microsoft.com/office/drawing/2014/main" id="{53D6D40B-B426-489C-BD22-9CDEBE7B9B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81053" y="3247601"/>
            <a:ext cx="2405704" cy="733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91;p25">
            <a:extLst>
              <a:ext uri="{FF2B5EF4-FFF2-40B4-BE49-F238E27FC236}">
                <a16:creationId xmlns:a16="http://schemas.microsoft.com/office/drawing/2014/main" id="{C5305A9F-04B7-4786-8191-5D9020F7EFD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81053" y="2885498"/>
            <a:ext cx="2405704" cy="438299"/>
          </a:xfrm>
        </p:spPr>
        <p:txBody>
          <a:bodyPr anchor="b" anchorCtr="1"/>
          <a:lstStyle>
            <a:lvl1pPr algn="ctr"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4" name="Google Shape;192;p25">
            <a:extLst>
              <a:ext uri="{FF2B5EF4-FFF2-40B4-BE49-F238E27FC236}">
                <a16:creationId xmlns:a16="http://schemas.microsoft.com/office/drawing/2014/main" id="{B314B1F2-EAA1-4C29-88AD-76DDC7FDFA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84331"/>
            <a:ext cx="7717499" cy="57780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193;p25">
            <a:extLst>
              <a:ext uri="{FF2B5EF4-FFF2-40B4-BE49-F238E27FC236}">
                <a16:creationId xmlns:a16="http://schemas.microsoft.com/office/drawing/2014/main" id="{449ECEE7-EC99-4A05-8BF1-113CE7F0350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152" y="3247601"/>
            <a:ext cx="2405704" cy="733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194;p25">
            <a:extLst>
              <a:ext uri="{FF2B5EF4-FFF2-40B4-BE49-F238E27FC236}">
                <a16:creationId xmlns:a16="http://schemas.microsoft.com/office/drawing/2014/main" id="{7EF7DE1F-BBA0-46AD-93AD-57F876139C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152" y="2885498"/>
            <a:ext cx="2405704" cy="438299"/>
          </a:xfrm>
        </p:spPr>
        <p:txBody>
          <a:bodyPr anchor="b" anchorCtr="1"/>
          <a:lstStyle>
            <a:lvl1pPr algn="ctr"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195;p25">
            <a:extLst>
              <a:ext uri="{FF2B5EF4-FFF2-40B4-BE49-F238E27FC236}">
                <a16:creationId xmlns:a16="http://schemas.microsoft.com/office/drawing/2014/main" id="{2FF038AD-BE47-4895-908D-8CF753EE6F8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7251" y="3247601"/>
            <a:ext cx="2405704" cy="7337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196;p25">
            <a:extLst>
              <a:ext uri="{FF2B5EF4-FFF2-40B4-BE49-F238E27FC236}">
                <a16:creationId xmlns:a16="http://schemas.microsoft.com/office/drawing/2014/main" id="{C35DF37B-CB62-4480-932A-6DF3215985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7251" y="2885498"/>
            <a:ext cx="2405704" cy="438299"/>
          </a:xfrm>
        </p:spPr>
        <p:txBody>
          <a:bodyPr anchor="b" anchorCtr="1"/>
          <a:lstStyle>
            <a:lvl1pPr algn="ctr"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Forma libre: forma 14">
            <a:extLst>
              <a:ext uri="{FF2B5EF4-FFF2-40B4-BE49-F238E27FC236}">
                <a16:creationId xmlns:a16="http://schemas.microsoft.com/office/drawing/2014/main" id="{A1C42476-2801-4C3C-9754-DE2261AF2845}"/>
              </a:ext>
            </a:extLst>
          </p:cNvPr>
          <p:cNvSpPr/>
          <p:nvPr/>
        </p:nvSpPr>
        <p:spPr>
          <a:xfrm>
            <a:off x="7610560" y="3890589"/>
            <a:ext cx="1533439" cy="12529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3444"/>
              <a:gd name="f7" fmla="val 1252912"/>
              <a:gd name="f8" fmla="val 1519635"/>
              <a:gd name="f9" fmla="val 54342"/>
              <a:gd name="f10" fmla="val 1512470"/>
              <a:gd name="f11" fmla="val 74434"/>
              <a:gd name="f12" fmla="val 1401592"/>
              <a:gd name="f13" fmla="val 217101"/>
              <a:gd name="f14" fmla="val 1370577"/>
              <a:gd name="f15" fmla="val 642779"/>
              <a:gd name="f16" fmla="val 1256598"/>
              <a:gd name="f17" fmla="val 814135"/>
              <a:gd name="f18" fmla="val 1142619"/>
              <a:gd name="f19" fmla="val 985492"/>
              <a:gd name="f20" fmla="val 1020110"/>
              <a:gd name="f21" fmla="val 1030463"/>
              <a:gd name="f22" fmla="val 828594"/>
              <a:gd name="f23" fmla="val 1102572"/>
              <a:gd name="f24" fmla="val 637079"/>
              <a:gd name="f25" fmla="val 1174682"/>
              <a:gd name="f26" fmla="val 305996"/>
              <a:gd name="f27" fmla="val 1208798"/>
              <a:gd name="f28" fmla="val 107502"/>
              <a:gd name="f29" fmla="val 1246791"/>
              <a:gd name="f30" fmla="val 73236"/>
              <a:gd name="f31" fmla="val 34266"/>
              <a:gd name="f32" fmla="val 232761"/>
              <a:gd name="f33" fmla="val 563843"/>
              <a:gd name="f34" fmla="val 755359"/>
              <a:gd name="f35" fmla="val 946875"/>
              <a:gd name="f36" fmla="val 1069383"/>
              <a:gd name="f37" fmla="val 1183362"/>
              <a:gd name="f38" fmla="val 1297341"/>
              <a:gd name="f39" fmla="val 1328356"/>
              <a:gd name="f40" fmla="val 1439234"/>
              <a:gd name="f41" fmla="val 1460023"/>
              <a:gd name="f42" fmla="val 47683"/>
              <a:gd name="f43" fmla="val 1484466"/>
              <a:gd name="f44" fmla="val 24804"/>
              <a:gd name="f45" fmla="val 1511012"/>
              <a:gd name="f46" fmla="val 5673"/>
              <a:gd name="f47" fmla="+- 0 0 -90"/>
              <a:gd name="f48" fmla="*/ f3 1 1533444"/>
              <a:gd name="f49" fmla="*/ f4 1 1252912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533444"/>
              <a:gd name="f58" fmla="*/ f54 1 1252912"/>
              <a:gd name="f59" fmla="*/ 1519635 f55 1"/>
              <a:gd name="f60" fmla="*/ 0 f54 1"/>
              <a:gd name="f61" fmla="*/ 1533444 f55 1"/>
              <a:gd name="f62" fmla="*/ 54342 f54 1"/>
              <a:gd name="f63" fmla="*/ 1512470 f55 1"/>
              <a:gd name="f64" fmla="*/ 74434 f54 1"/>
              <a:gd name="f65" fmla="*/ 1256598 f55 1"/>
              <a:gd name="f66" fmla="*/ 814135 f54 1"/>
              <a:gd name="f67" fmla="*/ 828594 f55 1"/>
              <a:gd name="f68" fmla="*/ 1102572 f54 1"/>
              <a:gd name="f69" fmla="*/ 107502 f55 1"/>
              <a:gd name="f70" fmla="*/ 1246791 f54 1"/>
              <a:gd name="f71" fmla="*/ 73236 f55 1"/>
              <a:gd name="f72" fmla="*/ 1252912 f54 1"/>
              <a:gd name="f73" fmla="*/ 0 f55 1"/>
              <a:gd name="f74" fmla="*/ 34266 f55 1"/>
              <a:gd name="f75" fmla="*/ 755359 f55 1"/>
              <a:gd name="f76" fmla="*/ 1183362 f55 1"/>
              <a:gd name="f77" fmla="*/ 1439234 f55 1"/>
              <a:gd name="f78" fmla="*/ 1511012 f55 1"/>
              <a:gd name="f79" fmla="*/ 5673 f54 1"/>
              <a:gd name="f80" fmla="+- f56 0 f1"/>
              <a:gd name="f81" fmla="*/ f59 1 1533444"/>
              <a:gd name="f82" fmla="*/ f60 1 1252912"/>
              <a:gd name="f83" fmla="*/ f61 1 1533444"/>
              <a:gd name="f84" fmla="*/ f62 1 1252912"/>
              <a:gd name="f85" fmla="*/ f63 1 1533444"/>
              <a:gd name="f86" fmla="*/ f64 1 1252912"/>
              <a:gd name="f87" fmla="*/ f65 1 1533444"/>
              <a:gd name="f88" fmla="*/ f66 1 1252912"/>
              <a:gd name="f89" fmla="*/ f67 1 1533444"/>
              <a:gd name="f90" fmla="*/ f68 1 1252912"/>
              <a:gd name="f91" fmla="*/ f69 1 1533444"/>
              <a:gd name="f92" fmla="*/ f70 1 1252912"/>
              <a:gd name="f93" fmla="*/ f71 1 1533444"/>
              <a:gd name="f94" fmla="*/ f72 1 1252912"/>
              <a:gd name="f95" fmla="*/ f73 1 1533444"/>
              <a:gd name="f96" fmla="*/ f74 1 1533444"/>
              <a:gd name="f97" fmla="*/ f75 1 1533444"/>
              <a:gd name="f98" fmla="*/ f76 1 1533444"/>
              <a:gd name="f99" fmla="*/ f77 1 1533444"/>
              <a:gd name="f100" fmla="*/ f78 1 1533444"/>
              <a:gd name="f101" fmla="*/ f79 1 1252912"/>
              <a:gd name="f102" fmla="*/ f50 1 f57"/>
              <a:gd name="f103" fmla="*/ f51 1 f57"/>
              <a:gd name="f104" fmla="*/ f50 1 f58"/>
              <a:gd name="f105" fmla="*/ f52 1 f58"/>
              <a:gd name="f106" fmla="*/ f81 1 f57"/>
              <a:gd name="f107" fmla="*/ f82 1 f58"/>
              <a:gd name="f108" fmla="*/ f83 1 f57"/>
              <a:gd name="f109" fmla="*/ f84 1 f58"/>
              <a:gd name="f110" fmla="*/ f85 1 f57"/>
              <a:gd name="f111" fmla="*/ f86 1 f58"/>
              <a:gd name="f112" fmla="*/ f87 1 f57"/>
              <a:gd name="f113" fmla="*/ f88 1 f58"/>
              <a:gd name="f114" fmla="*/ f89 1 f57"/>
              <a:gd name="f115" fmla="*/ f90 1 f58"/>
              <a:gd name="f116" fmla="*/ f91 1 f57"/>
              <a:gd name="f117" fmla="*/ f92 1 f58"/>
              <a:gd name="f118" fmla="*/ f93 1 f57"/>
              <a:gd name="f119" fmla="*/ f94 1 f58"/>
              <a:gd name="f120" fmla="*/ f95 1 f57"/>
              <a:gd name="f121" fmla="*/ f96 1 f57"/>
              <a:gd name="f122" fmla="*/ f97 1 f57"/>
              <a:gd name="f123" fmla="*/ f98 1 f57"/>
              <a:gd name="f124" fmla="*/ f99 1 f57"/>
              <a:gd name="f125" fmla="*/ f100 1 f57"/>
              <a:gd name="f126" fmla="*/ f101 1 f58"/>
              <a:gd name="f127" fmla="*/ f102 f48 1"/>
              <a:gd name="f128" fmla="*/ f103 f48 1"/>
              <a:gd name="f129" fmla="*/ f105 f49 1"/>
              <a:gd name="f130" fmla="*/ f104 f49 1"/>
              <a:gd name="f131" fmla="*/ f106 f48 1"/>
              <a:gd name="f132" fmla="*/ f107 f49 1"/>
              <a:gd name="f133" fmla="*/ f108 f48 1"/>
              <a:gd name="f134" fmla="*/ f109 f49 1"/>
              <a:gd name="f135" fmla="*/ f110 f48 1"/>
              <a:gd name="f136" fmla="*/ f111 f49 1"/>
              <a:gd name="f137" fmla="*/ f112 f48 1"/>
              <a:gd name="f138" fmla="*/ f113 f49 1"/>
              <a:gd name="f139" fmla="*/ f114 f48 1"/>
              <a:gd name="f140" fmla="*/ f115 f49 1"/>
              <a:gd name="f141" fmla="*/ f116 f48 1"/>
              <a:gd name="f142" fmla="*/ f117 f49 1"/>
              <a:gd name="f143" fmla="*/ f118 f48 1"/>
              <a:gd name="f144" fmla="*/ f119 f49 1"/>
              <a:gd name="f145" fmla="*/ f120 f48 1"/>
              <a:gd name="f146" fmla="*/ f121 f48 1"/>
              <a:gd name="f147" fmla="*/ f122 f48 1"/>
              <a:gd name="f148" fmla="*/ f123 f48 1"/>
              <a:gd name="f149" fmla="*/ f124 f48 1"/>
              <a:gd name="f150" fmla="*/ f125 f48 1"/>
              <a:gd name="f151" fmla="*/ f12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31" y="f132"/>
              </a:cxn>
              <a:cxn ang="f80">
                <a:pos x="f133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43" y="f144"/>
              </a:cxn>
              <a:cxn ang="f80">
                <a:pos x="f145" y="f144"/>
              </a:cxn>
              <a:cxn ang="f80">
                <a:pos x="f146" y="f142"/>
              </a:cxn>
              <a:cxn ang="f80">
                <a:pos x="f147" y="f140"/>
              </a:cxn>
              <a:cxn ang="f80">
                <a:pos x="f148" y="f138"/>
              </a:cxn>
              <a:cxn ang="f80">
                <a:pos x="f149" y="f136"/>
              </a:cxn>
              <a:cxn ang="f80">
                <a:pos x="f150" y="f151"/>
              </a:cxn>
              <a:cxn ang="f80">
                <a:pos x="f131" y="f132"/>
              </a:cxn>
            </a:cxnLst>
            <a:rect l="f127" t="f130" r="f128" b="f129"/>
            <a:pathLst>
              <a:path w="1533444" h="1252912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lnTo>
                  <a:pt x="f30" y="f7"/>
                </a:lnTo>
                <a:lnTo>
                  <a:pt x="f5" y="f7"/>
                </a:lnTo>
                <a:lnTo>
                  <a:pt x="f31" y="f29"/>
                </a:lnTo>
                <a:cubicBezTo>
                  <a:pt x="f32" y="f27"/>
                  <a:pt x="f33" y="f25"/>
                  <a:pt x="f34" y="f23"/>
                </a:cubicBezTo>
                <a:cubicBezTo>
                  <a:pt x="f35" y="f21"/>
                  <a:pt x="f36" y="f19"/>
                  <a:pt x="f37" y="f17"/>
                </a:cubicBezTo>
                <a:cubicBezTo>
                  <a:pt x="f38" y="f15"/>
                  <a:pt x="f39" y="f13"/>
                  <a:pt x="f40" y="f11"/>
                </a:cubicBezTo>
                <a:cubicBezTo>
                  <a:pt x="f41" y="f42"/>
                  <a:pt x="f43" y="f44"/>
                  <a:pt x="f45" y="f46"/>
                </a:cubicBezTo>
                <a:lnTo>
                  <a:pt x="f8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Forma libre: forma 15">
            <a:extLst>
              <a:ext uri="{FF2B5EF4-FFF2-40B4-BE49-F238E27FC236}">
                <a16:creationId xmlns:a16="http://schemas.microsoft.com/office/drawing/2014/main" id="{FA63EE3A-BD5B-4D23-B4BA-6E3A618019B2}"/>
              </a:ext>
            </a:extLst>
          </p:cNvPr>
          <p:cNvSpPr/>
          <p:nvPr/>
        </p:nvSpPr>
        <p:spPr>
          <a:xfrm>
            <a:off x="7749146" y="4047170"/>
            <a:ext cx="1394853" cy="10963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4851"/>
              <a:gd name="f7" fmla="val 1096325"/>
              <a:gd name="f8" fmla="val 34266"/>
              <a:gd name="f9" fmla="val 1090204"/>
              <a:gd name="f10" fmla="val 232761"/>
              <a:gd name="f11" fmla="val 1052211"/>
              <a:gd name="f12" fmla="val 563843"/>
              <a:gd name="f13" fmla="val 1018095"/>
              <a:gd name="f14" fmla="val 755359"/>
              <a:gd name="f15" fmla="val 945985"/>
              <a:gd name="f16" fmla="val 946875"/>
              <a:gd name="f17" fmla="val 873876"/>
              <a:gd name="f18" fmla="val 1069383"/>
              <a:gd name="f19" fmla="val 828905"/>
              <a:gd name="f20" fmla="val 1183362"/>
              <a:gd name="f21" fmla="val 657548"/>
              <a:gd name="f22" fmla="val 1268846"/>
              <a:gd name="f23" fmla="val 529031"/>
              <a:gd name="f24" fmla="val 1307663"/>
              <a:gd name="f25" fmla="val 257458"/>
              <a:gd name="f26" fmla="val 1368506"/>
              <a:gd name="f27" fmla="val 69516"/>
              <a:gd name="f28" fmla="+- 0 0 -90"/>
              <a:gd name="f29" fmla="*/ f3 1 1394851"/>
              <a:gd name="f30" fmla="*/ f4 1 109632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394851"/>
              <a:gd name="f39" fmla="*/ f35 1 1096325"/>
              <a:gd name="f40" fmla="*/ 1394851 f36 1"/>
              <a:gd name="f41" fmla="*/ 0 f35 1"/>
              <a:gd name="f42" fmla="*/ 1096325 f35 1"/>
              <a:gd name="f43" fmla="*/ 0 f36 1"/>
              <a:gd name="f44" fmla="*/ 34266 f36 1"/>
              <a:gd name="f45" fmla="*/ 1090204 f35 1"/>
              <a:gd name="f46" fmla="*/ 755359 f36 1"/>
              <a:gd name="f47" fmla="*/ 945985 f35 1"/>
              <a:gd name="f48" fmla="*/ 1183362 f36 1"/>
              <a:gd name="f49" fmla="*/ 657548 f35 1"/>
              <a:gd name="f50" fmla="*/ 1368506 f36 1"/>
              <a:gd name="f51" fmla="*/ 69516 f35 1"/>
              <a:gd name="f52" fmla="+- f37 0 f1"/>
              <a:gd name="f53" fmla="*/ f40 1 1394851"/>
              <a:gd name="f54" fmla="*/ f41 1 1096325"/>
              <a:gd name="f55" fmla="*/ f42 1 1096325"/>
              <a:gd name="f56" fmla="*/ f43 1 1394851"/>
              <a:gd name="f57" fmla="*/ f44 1 1394851"/>
              <a:gd name="f58" fmla="*/ f45 1 1096325"/>
              <a:gd name="f59" fmla="*/ f46 1 1394851"/>
              <a:gd name="f60" fmla="*/ f47 1 1096325"/>
              <a:gd name="f61" fmla="*/ f48 1 1394851"/>
              <a:gd name="f62" fmla="*/ f49 1 1096325"/>
              <a:gd name="f63" fmla="*/ f50 1 1394851"/>
              <a:gd name="f64" fmla="*/ f51 1 1096325"/>
              <a:gd name="f65" fmla="*/ f31 1 f38"/>
              <a:gd name="f66" fmla="*/ f32 1 f38"/>
              <a:gd name="f67" fmla="*/ f31 1 f39"/>
              <a:gd name="f68" fmla="*/ f33 1 f39"/>
              <a:gd name="f69" fmla="*/ f53 1 f38"/>
              <a:gd name="f70" fmla="*/ f54 1 f39"/>
              <a:gd name="f71" fmla="*/ f55 1 f39"/>
              <a:gd name="f72" fmla="*/ f56 1 f38"/>
              <a:gd name="f73" fmla="*/ f57 1 f38"/>
              <a:gd name="f74" fmla="*/ f58 1 f39"/>
              <a:gd name="f75" fmla="*/ f59 1 f38"/>
              <a:gd name="f76" fmla="*/ f60 1 f39"/>
              <a:gd name="f77" fmla="*/ f61 1 f38"/>
              <a:gd name="f78" fmla="*/ f62 1 f39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30 1"/>
              <a:gd name="f88" fmla="*/ f72 f29 1"/>
              <a:gd name="f89" fmla="*/ f73 f29 1"/>
              <a:gd name="f90" fmla="*/ f74 f30 1"/>
              <a:gd name="f91" fmla="*/ f75 f29 1"/>
              <a:gd name="f92" fmla="*/ f76 f30 1"/>
              <a:gd name="f93" fmla="*/ f77 f29 1"/>
              <a:gd name="f94" fmla="*/ f78 f30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5" y="f87"/>
              </a:cxn>
              <a:cxn ang="f52">
                <a:pos x="f88" y="f87"/>
              </a:cxn>
              <a:cxn ang="f52">
                <a:pos x="f89" y="f90"/>
              </a:cxn>
              <a:cxn ang="f52">
                <a:pos x="f91" y="f92"/>
              </a:cxn>
              <a:cxn ang="f52">
                <a:pos x="f93" y="f94"/>
              </a:cxn>
              <a:cxn ang="f52">
                <a:pos x="f95" y="f96"/>
              </a:cxn>
              <a:cxn ang="f52">
                <a:pos x="f85" y="f86"/>
              </a:cxn>
            </a:cxnLst>
            <a:rect l="f81" t="f84" r="f82" b="f83"/>
            <a:pathLst>
              <a:path w="1394851" h="1096325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6" y="f5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Forma libre: forma 16">
            <a:extLst>
              <a:ext uri="{FF2B5EF4-FFF2-40B4-BE49-F238E27FC236}">
                <a16:creationId xmlns:a16="http://schemas.microsoft.com/office/drawing/2014/main" id="{B27B5DC6-2067-476F-A42A-7B7E09F52C5C}"/>
              </a:ext>
            </a:extLst>
          </p:cNvPr>
          <p:cNvSpPr/>
          <p:nvPr/>
        </p:nvSpPr>
        <p:spPr>
          <a:xfrm>
            <a:off x="7591165" y="5143499"/>
            <a:ext cx="92628" cy="3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629"/>
              <a:gd name="f7" fmla="val 3185"/>
              <a:gd name="f8" fmla="val 19393"/>
              <a:gd name="f9" fmla="val 87590"/>
              <a:gd name="f10" fmla="val 900"/>
              <a:gd name="f11" fmla="val 73236"/>
              <a:gd name="f12" fmla="val 14354"/>
              <a:gd name="f13" fmla="+- 0 0 -90"/>
              <a:gd name="f14" fmla="*/ f3 1 92629"/>
              <a:gd name="f15" fmla="*/ f4 1 318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92629"/>
              <a:gd name="f24" fmla="*/ f20 1 3185"/>
              <a:gd name="f25" fmla="*/ 19393 f21 1"/>
              <a:gd name="f26" fmla="*/ 0 f20 1"/>
              <a:gd name="f27" fmla="*/ 92629 f21 1"/>
              <a:gd name="f28" fmla="*/ 87590 f21 1"/>
              <a:gd name="f29" fmla="*/ 900 f20 1"/>
              <a:gd name="f30" fmla="*/ 73236 f21 1"/>
              <a:gd name="f31" fmla="*/ 3185 f20 1"/>
              <a:gd name="f32" fmla="*/ 0 f21 1"/>
              <a:gd name="f33" fmla="*/ 14354 f21 1"/>
              <a:gd name="f34" fmla="+- f22 0 f1"/>
              <a:gd name="f35" fmla="*/ f25 1 92629"/>
              <a:gd name="f36" fmla="*/ f26 1 3185"/>
              <a:gd name="f37" fmla="*/ f27 1 92629"/>
              <a:gd name="f38" fmla="*/ f28 1 92629"/>
              <a:gd name="f39" fmla="*/ f29 1 3185"/>
              <a:gd name="f40" fmla="*/ f30 1 92629"/>
              <a:gd name="f41" fmla="*/ f31 1 3185"/>
              <a:gd name="f42" fmla="*/ f32 1 92629"/>
              <a:gd name="f43" fmla="*/ f33 1 92629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4"/>
              <a:gd name="f55" fmla="*/ f42 1 f23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5 1"/>
              <a:gd name="f68" fmla="*/ f55 f14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7"/>
              </a:cxn>
              <a:cxn ang="f34">
                <a:pos x="f68" y="f67"/>
              </a:cxn>
              <a:cxn ang="f34">
                <a:pos x="f69" y="f65"/>
              </a:cxn>
              <a:cxn ang="f34">
                <a:pos x="f61" y="f62"/>
              </a:cxn>
            </a:cxnLst>
            <a:rect l="f57" t="f60" r="f58" b="f59"/>
            <a:pathLst>
              <a:path w="92629" h="3185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lnTo>
                  <a:pt x="f11" y="f7"/>
                </a:lnTo>
                <a:lnTo>
                  <a:pt x="f5" y="f7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976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1596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6;p29">
            <a:extLst>
              <a:ext uri="{FF2B5EF4-FFF2-40B4-BE49-F238E27FC236}">
                <a16:creationId xmlns:a16="http://schemas.microsoft.com/office/drawing/2014/main" id="{F17682F6-A475-46E7-A698-977DD1B999D2}"/>
              </a:ext>
            </a:extLst>
          </p:cNvPr>
          <p:cNvGrpSpPr/>
          <p:nvPr/>
        </p:nvGrpSpPr>
        <p:grpSpPr>
          <a:xfrm>
            <a:off x="128" y="4423089"/>
            <a:ext cx="9143899" cy="722193"/>
            <a:chOff x="128" y="4423089"/>
            <a:chExt cx="9143899" cy="722193"/>
          </a:xfrm>
        </p:grpSpPr>
        <p:sp>
          <p:nvSpPr>
            <p:cNvPr id="3" name="Google Shape;237;p29">
              <a:extLst>
                <a:ext uri="{FF2B5EF4-FFF2-40B4-BE49-F238E27FC236}">
                  <a16:creationId xmlns:a16="http://schemas.microsoft.com/office/drawing/2014/main" id="{DC55D6D3-7A35-4A58-AD15-D046577DC87E}"/>
                </a:ext>
              </a:extLst>
            </p:cNvPr>
            <p:cNvSpPr/>
            <p:nvPr/>
          </p:nvSpPr>
          <p:spPr>
            <a:xfrm>
              <a:off x="1323978" y="4423089"/>
              <a:ext cx="7820012" cy="6302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20"/>
                <a:gd name="f4" fmla="val 10933"/>
                <a:gd name="f5" fmla="val 132919"/>
                <a:gd name="f6" fmla="val 1"/>
                <a:gd name="f7" fmla="val 125612"/>
                <a:gd name="f8" fmla="val 2023"/>
                <a:gd name="f9" fmla="val 114190"/>
                <a:gd name="f10" fmla="val 4313"/>
                <a:gd name="f11" fmla="val 98746"/>
                <a:gd name="f12" fmla="val 4902"/>
                <a:gd name="f13" fmla="val 95841"/>
                <a:gd name="f14" fmla="val 5013"/>
                <a:gd name="f15" fmla="val 93083"/>
                <a:gd name="f16" fmla="val 5053"/>
                <a:gd name="f17" fmla="val 90419"/>
                <a:gd name="f18" fmla="val 83298"/>
                <a:gd name="f19" fmla="val 76848"/>
                <a:gd name="f20" fmla="val 4765"/>
                <a:gd name="f21" fmla="val 70045"/>
                <a:gd name="f22" fmla="val 64549"/>
                <a:gd name="f23" fmla="val 58823"/>
                <a:gd name="f24" fmla="val 4953"/>
                <a:gd name="f25" fmla="val 52328"/>
                <a:gd name="f26" fmla="val 5634"/>
                <a:gd name="f27" fmla="val 39807"/>
                <a:gd name="f28" fmla="val 6946"/>
                <a:gd name="f29" fmla="val 10932"/>
                <a:gd name="f30" fmla="*/ f0 1 132920"/>
                <a:gd name="f31" fmla="*/ f1 1 1093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32920"/>
                <a:gd name="f38" fmla="*/ f35 1 1093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32920" h="109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" y="f29"/>
                    <a:pt x="f2" y="f29"/>
                  </a:cubicBezTo>
                  <a:lnTo>
                    <a:pt x="f5" y="f2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238;p29">
              <a:extLst>
                <a:ext uri="{FF2B5EF4-FFF2-40B4-BE49-F238E27FC236}">
                  <a16:creationId xmlns:a16="http://schemas.microsoft.com/office/drawing/2014/main" id="{08AF4427-D548-418C-A140-CEA4C37E0767}"/>
                </a:ext>
              </a:extLst>
            </p:cNvPr>
            <p:cNvSpPr/>
            <p:nvPr/>
          </p:nvSpPr>
          <p:spPr>
            <a:xfrm>
              <a:off x="128" y="4572987"/>
              <a:ext cx="9143899" cy="5722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920"/>
                <a:gd name="f4" fmla="val 10933"/>
                <a:gd name="f5" fmla="val 132919"/>
                <a:gd name="f6" fmla="val 1"/>
                <a:gd name="f7" fmla="val 125612"/>
                <a:gd name="f8" fmla="val 2023"/>
                <a:gd name="f9" fmla="val 114190"/>
                <a:gd name="f10" fmla="val 4313"/>
                <a:gd name="f11" fmla="val 98746"/>
                <a:gd name="f12" fmla="val 4902"/>
                <a:gd name="f13" fmla="val 95841"/>
                <a:gd name="f14" fmla="val 5013"/>
                <a:gd name="f15" fmla="val 93083"/>
                <a:gd name="f16" fmla="val 5053"/>
                <a:gd name="f17" fmla="val 90419"/>
                <a:gd name="f18" fmla="val 83298"/>
                <a:gd name="f19" fmla="val 76848"/>
                <a:gd name="f20" fmla="val 4765"/>
                <a:gd name="f21" fmla="val 70045"/>
                <a:gd name="f22" fmla="val 64549"/>
                <a:gd name="f23" fmla="val 58823"/>
                <a:gd name="f24" fmla="val 4953"/>
                <a:gd name="f25" fmla="val 52328"/>
                <a:gd name="f26" fmla="val 5634"/>
                <a:gd name="f27" fmla="val 39807"/>
                <a:gd name="f28" fmla="val 6946"/>
                <a:gd name="f29" fmla="val 10932"/>
                <a:gd name="f30" fmla="*/ f0 1 132920"/>
                <a:gd name="f31" fmla="*/ f1 1 10933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32920"/>
                <a:gd name="f38" fmla="*/ f35 1 10933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32920" h="1093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" y="f29"/>
                    <a:pt x="f2" y="f29"/>
                  </a:cubicBezTo>
                  <a:lnTo>
                    <a:pt x="f5" y="f29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239;p29">
            <a:extLst>
              <a:ext uri="{FF2B5EF4-FFF2-40B4-BE49-F238E27FC236}">
                <a16:creationId xmlns:a16="http://schemas.microsoft.com/office/drawing/2014/main" id="{8637B3E3-6141-4941-AE42-730C479BF8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84331"/>
            <a:ext cx="7717499" cy="57780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42274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8;p33">
            <a:extLst>
              <a:ext uri="{FF2B5EF4-FFF2-40B4-BE49-F238E27FC236}">
                <a16:creationId xmlns:a16="http://schemas.microsoft.com/office/drawing/2014/main" id="{F37025E1-89C9-4DA6-876A-974CA6989D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3228" y="349849"/>
            <a:ext cx="4234796" cy="948598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279;p33">
            <a:extLst>
              <a:ext uri="{FF2B5EF4-FFF2-40B4-BE49-F238E27FC236}">
                <a16:creationId xmlns:a16="http://schemas.microsoft.com/office/drawing/2014/main" id="{48B1FFFA-D8CB-47B3-A516-1EED3D92400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193228" y="1175607"/>
            <a:ext cx="4234796" cy="1239898"/>
          </a:xfrm>
        </p:spPr>
        <p:txBody>
          <a:bodyPr/>
          <a:lstStyle>
            <a:lvl1pPr algn="r"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7668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7608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337435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DDB8B3EB-4678-4EC3-B1FF-E4C4585E4E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/>
          <a:lstStyle>
            <a:lvl1pPr algn="ctr"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0984067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A3929225-0202-43CD-94AA-D13D05C046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Tw Cen MT Condensed"/>
                <a:ea typeface="HY얕은샘물M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8AF9D7-DA17-4F45-9144-69CD0005B2FF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300848C-A1C5-4F75-9008-9DD2A388C8EA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CE42E0E7-09CA-4D47-BA48-B2956A8CA00B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31D782E2-3733-4F64-B0A4-527F5CD6ECEE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67C5132F-4835-4C12-BEAC-4D956C9E9131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BE480969-5FD2-4092-A49A-AE21537D2B6D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1D2EE029-9D8F-4C65-A093-6690D782FBBA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 pitchFamily="34"/>
              </a:rPr>
              <a:t>GOOGLE SLIDES AND FREE </a:t>
            </a:r>
          </a:p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 pitchFamily="34"/>
              </a:rPr>
              <a:t>PPT </a:t>
            </a:r>
          </a:p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49C30481-F11B-4BCD-9863-FF90639FD11B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61FBBC0E-A4F7-4B49-ADF9-19AAB8029008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Arial"/>
                <a:cs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394DAA45-AF99-4C62-9566-44D719A0E9D1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60DFC5CC-E855-487F-BDA3-ED038BA0F8FD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C0B93F58-240D-469E-B6B5-2C5D4D2428C1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26265FC-5429-437F-8D04-25D72F1204B0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81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4743B18-CE3F-4BC9-B9AD-52037E1E05DB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B14940B2-C60A-487B-8E58-7610E6DF5A9F}"/>
              </a:ext>
            </a:extLst>
          </p:cNvPr>
          <p:cNvGrpSpPr/>
          <p:nvPr/>
        </p:nvGrpSpPr>
        <p:grpSpPr>
          <a:xfrm>
            <a:off x="2141936" y="972510"/>
            <a:ext cx="679352" cy="682773"/>
            <a:chOff x="2141936" y="972510"/>
            <a:chExt cx="679352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28C85C31-1088-44E9-A580-591DC6B392CE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D34A1CDE-FE55-4ACC-A3B3-C3475FE52D82}"/>
                </a:ext>
              </a:extLst>
            </p:cNvPr>
            <p:cNvSpPr/>
            <p:nvPr/>
          </p:nvSpPr>
          <p:spPr>
            <a:xfrm rot="5400013">
              <a:off x="2433104" y="681342"/>
              <a:ext cx="96999" cy="679335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95F56362-9CC5-4130-91E9-8CD7B3FDB3D2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2015CA2A-061A-46D4-82A9-226995A866DF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17D83539-9569-4CE3-8918-237F8DAFC604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2257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3">
            <a:extLst>
              <a:ext uri="{FF2B5EF4-FFF2-40B4-BE49-F238E27FC236}">
                <a16:creationId xmlns:a16="http://schemas.microsoft.com/office/drawing/2014/main" id="{4175B179-0694-47FE-97BA-72814E4876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75" y="1737167"/>
            <a:ext cx="3708001" cy="1676396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13;p3">
            <a:extLst>
              <a:ext uri="{FF2B5EF4-FFF2-40B4-BE49-F238E27FC236}">
                <a16:creationId xmlns:a16="http://schemas.microsoft.com/office/drawing/2014/main" id="{2E68BB00-5C6C-411A-9050-504603AFAD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975" y="3449948"/>
            <a:ext cx="3708001" cy="507601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0A4E30D6-807C-49DB-91F3-3E18789A3B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0335" y="626007"/>
            <a:ext cx="1612498" cy="795601"/>
          </a:xfrm>
        </p:spPr>
        <p:txBody>
          <a:bodyPr anchor="ctr" anchorCtr="1"/>
          <a:lstStyle>
            <a:lvl1pPr algn="ctr">
              <a:defRPr sz="7000"/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5" name="Google Shape;15;p3">
            <a:extLst>
              <a:ext uri="{FF2B5EF4-FFF2-40B4-BE49-F238E27FC236}">
                <a16:creationId xmlns:a16="http://schemas.microsoft.com/office/drawing/2014/main" id="{AED0DBAB-D8A4-407C-97D5-3A1D78D1D609}"/>
              </a:ext>
            </a:extLst>
          </p:cNvPr>
          <p:cNvGrpSpPr/>
          <p:nvPr/>
        </p:nvGrpSpPr>
        <p:grpSpPr>
          <a:xfrm>
            <a:off x="4838547" y="9994"/>
            <a:ext cx="4324353" cy="5143499"/>
            <a:chOff x="4838547" y="9994"/>
            <a:chExt cx="4324353" cy="5143499"/>
          </a:xfrm>
        </p:grpSpPr>
        <p:sp>
          <p:nvSpPr>
            <p:cNvPr id="6" name="Google Shape;16;p3">
              <a:extLst>
                <a:ext uri="{FF2B5EF4-FFF2-40B4-BE49-F238E27FC236}">
                  <a16:creationId xmlns:a16="http://schemas.microsoft.com/office/drawing/2014/main" id="{80F3B2BB-2B41-40BF-B4CE-CDE83830C935}"/>
                </a:ext>
              </a:extLst>
            </p:cNvPr>
            <p:cNvSpPr/>
            <p:nvPr/>
          </p:nvSpPr>
          <p:spPr>
            <a:xfrm flipH="1">
              <a:off x="4838547" y="9994"/>
              <a:ext cx="4114800" cy="5143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solidFill>
              <a:srgbClr val="D14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7;p3">
              <a:extLst>
                <a:ext uri="{FF2B5EF4-FFF2-40B4-BE49-F238E27FC236}">
                  <a16:creationId xmlns:a16="http://schemas.microsoft.com/office/drawing/2014/main" id="{CDD051BF-B6D8-4AD1-96AF-EFBB1128D1B0}"/>
                </a:ext>
              </a:extLst>
            </p:cNvPr>
            <p:cNvSpPr/>
            <p:nvPr/>
          </p:nvSpPr>
          <p:spPr>
            <a:xfrm flipH="1">
              <a:off x="5048100" y="9994"/>
              <a:ext cx="4114800" cy="51434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val f6"/>
                <a:gd name="f12" fmla="+- 2700000 f1 0"/>
                <a:gd name="f13" fmla="?: f8 f3 1"/>
                <a:gd name="f14" fmla="?: f9 f4 1"/>
                <a:gd name="f15" fmla="?: f10 f5 1"/>
                <a:gd name="f16" fmla="*/ f12 f7 1"/>
                <a:gd name="f17" fmla="*/ f13 1 21600"/>
                <a:gd name="f18" fmla="*/ f14 1 21600"/>
                <a:gd name="f19" fmla="*/ 21600 f13 1"/>
                <a:gd name="f20" fmla="*/ 21600 f14 1"/>
                <a:gd name="f21" fmla="*/ f16 1 f0"/>
                <a:gd name="f22" fmla="min f18 f17"/>
                <a:gd name="f23" fmla="*/ f19 1 f15"/>
                <a:gd name="f24" fmla="*/ f20 1 f15"/>
                <a:gd name="f25" fmla="+- 0 0 f21"/>
                <a:gd name="f26" fmla="val f23"/>
                <a:gd name="f27" fmla="val f24"/>
                <a:gd name="f28" fmla="+- 0 0 f25"/>
                <a:gd name="f29" fmla="*/ f11 f22 1"/>
                <a:gd name="f30" fmla="+- f27 0 f11"/>
                <a:gd name="f31" fmla="+- f26 0 f11"/>
                <a:gd name="f32" fmla="*/ f28 f0 1"/>
                <a:gd name="f33" fmla="*/ f27 f22 1"/>
                <a:gd name="f34" fmla="*/ f30 1 2"/>
                <a:gd name="f35" fmla="*/ f31 1 2"/>
                <a:gd name="f36" fmla="*/ f32 1 f7"/>
                <a:gd name="f37" fmla="+- f11 f34 0"/>
                <a:gd name="f38" fmla="+- f11 f35 0"/>
                <a:gd name="f39" fmla="+- f36 0 f1"/>
                <a:gd name="f40" fmla="*/ f35 f22 1"/>
                <a:gd name="f41" fmla="*/ f34 f22 1"/>
                <a:gd name="f42" fmla="cos 1 f39"/>
                <a:gd name="f43" fmla="sin 1 f39"/>
                <a:gd name="f44" fmla="*/ f38 f22 1"/>
                <a:gd name="f45" fmla="+- 0 0 f42"/>
                <a:gd name="f46" fmla="+- 0 0 f43"/>
                <a:gd name="f47" fmla="+- 0 0 f45"/>
                <a:gd name="f48" fmla="+- 0 0 f46"/>
                <a:gd name="f49" fmla="*/ f47 f35 1"/>
                <a:gd name="f50" fmla="*/ f48 f34 1"/>
                <a:gd name="f51" fmla="+- f38 f49 0"/>
                <a:gd name="f52" fmla="+- f37 0 f50"/>
                <a:gd name="f53" fmla="+- f37 f50 0"/>
                <a:gd name="f54" fmla="*/ f52 f22 1"/>
                <a:gd name="f55" fmla="*/ f51 f22 1"/>
                <a:gd name="f56" fmla="*/ f53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54" r="f55" b="f56"/>
              <a:pathLst>
                <a:path>
                  <a:moveTo>
                    <a:pt x="f29" y="f29"/>
                  </a:moveTo>
                  <a:lnTo>
                    <a:pt x="f44" y="f29"/>
                  </a:lnTo>
                  <a:arcTo wR="f40" hR="f41" stAng="f2" swAng="f0"/>
                  <a:lnTo>
                    <a:pt x="f29" y="f33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2782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0">
            <a:extLst>
              <a:ext uri="{FF2B5EF4-FFF2-40B4-BE49-F238E27FC236}">
                <a16:creationId xmlns:a16="http://schemas.microsoft.com/office/drawing/2014/main" id="{C6677DB8-7FF8-4C5A-9EF6-047C175C30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5545" y="1473948"/>
            <a:ext cx="3337797" cy="2195702"/>
          </a:xfrm>
        </p:spPr>
        <p:txBody>
          <a:bodyPr anchor="ctr"/>
          <a:lstStyle>
            <a:lvl1pPr indent="-228600">
              <a:lnSpc>
                <a:spcPct val="90000"/>
              </a:lnSpc>
              <a:buNone/>
              <a:defRPr sz="3900">
                <a:latin typeface="Bellefair"/>
                <a:ea typeface="Bellefair"/>
                <a:cs typeface="Bellefair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292036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;p18">
            <a:extLst>
              <a:ext uri="{FF2B5EF4-FFF2-40B4-BE49-F238E27FC236}">
                <a16:creationId xmlns:a16="http://schemas.microsoft.com/office/drawing/2014/main" id="{9F74A43D-B835-4BB5-8350-28EA07F899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1028700"/>
            <a:ext cx="3856500" cy="2076602"/>
          </a:xfrm>
        </p:spPr>
        <p:txBody>
          <a:bodyPr anchor="ctr"/>
          <a:lstStyle>
            <a:lvl1pPr algn="r"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141;p18">
            <a:extLst>
              <a:ext uri="{FF2B5EF4-FFF2-40B4-BE49-F238E27FC236}">
                <a16:creationId xmlns:a16="http://schemas.microsoft.com/office/drawing/2014/main" id="{5BD6642A-5ADE-41F1-900A-52D83FBE5B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27" y="3314700"/>
            <a:ext cx="3856500" cy="800100"/>
          </a:xfrm>
        </p:spPr>
        <p:txBody>
          <a:bodyPr anchor="ctr"/>
          <a:lstStyle>
            <a:lvl1pPr algn="r">
              <a:buNone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226195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9">
            <a:extLst>
              <a:ext uri="{FF2B5EF4-FFF2-40B4-BE49-F238E27FC236}">
                <a16:creationId xmlns:a16="http://schemas.microsoft.com/office/drawing/2014/main" id="{6CAAC41D-8A76-47F8-A6A0-CD04F5ACB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33952" y="2779172"/>
            <a:ext cx="4676104" cy="600001"/>
          </a:xfrm>
        </p:spPr>
        <p:txBody>
          <a:bodyPr anchor="ctr" anchorCtr="1"/>
          <a:lstStyle>
            <a:lvl1pPr algn="ctr">
              <a:defRPr sz="5400"/>
            </a:lvl1pPr>
          </a:lstStyle>
          <a:p>
            <a:pPr lvl="0"/>
            <a:endParaRPr lang="es-PE"/>
          </a:p>
        </p:txBody>
      </p:sp>
      <p:sp>
        <p:nvSpPr>
          <p:cNvPr id="3" name="Google Shape;55;p9">
            <a:extLst>
              <a:ext uri="{FF2B5EF4-FFF2-40B4-BE49-F238E27FC236}">
                <a16:creationId xmlns:a16="http://schemas.microsoft.com/office/drawing/2014/main" id="{2AB42B3E-5EC8-4274-AB06-9FF3FDBF99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33952" y="3486149"/>
            <a:ext cx="4676104" cy="918898"/>
          </a:xfrm>
        </p:spPr>
        <p:txBody>
          <a:bodyPr anchorCtr="1"/>
          <a:lstStyle>
            <a:lvl1pPr algn="ctr">
              <a:buNone/>
              <a:defRPr sz="15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72267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4">
            <a:extLst>
              <a:ext uri="{FF2B5EF4-FFF2-40B4-BE49-F238E27FC236}">
                <a16:creationId xmlns:a16="http://schemas.microsoft.com/office/drawing/2014/main" id="{931B1413-2AB0-4A75-BC66-5588D8ABC27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61277" y="2038407"/>
            <a:ext cx="2758799" cy="1898696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23;p4">
            <a:extLst>
              <a:ext uri="{FF2B5EF4-FFF2-40B4-BE49-F238E27FC236}">
                <a16:creationId xmlns:a16="http://schemas.microsoft.com/office/drawing/2014/main" id="{C9D5E9E1-8AD3-482B-BD56-5BE99E8992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84331"/>
            <a:ext cx="7717499" cy="57780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53004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5">
            <a:extLst>
              <a:ext uri="{FF2B5EF4-FFF2-40B4-BE49-F238E27FC236}">
                <a16:creationId xmlns:a16="http://schemas.microsoft.com/office/drawing/2014/main" id="{A239CAA2-600E-466B-A464-A0B9B2306E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966" y="2608975"/>
            <a:ext cx="2994303" cy="1225798"/>
          </a:xfrm>
        </p:spPr>
        <p:txBody>
          <a:bodyPr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30;p5">
            <a:extLst>
              <a:ext uri="{FF2B5EF4-FFF2-40B4-BE49-F238E27FC236}">
                <a16:creationId xmlns:a16="http://schemas.microsoft.com/office/drawing/2014/main" id="{0815C29E-B008-4C2F-8FFB-23B10C3BAD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3730" y="2608975"/>
            <a:ext cx="2994303" cy="1225798"/>
          </a:xfrm>
        </p:spPr>
        <p:txBody>
          <a:bodyPr anchor="ctr"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1;p5">
            <a:extLst>
              <a:ext uri="{FF2B5EF4-FFF2-40B4-BE49-F238E27FC236}">
                <a16:creationId xmlns:a16="http://schemas.microsoft.com/office/drawing/2014/main" id="{EB0EF2E4-321F-440B-8D2C-C7A0961EB17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966" y="2137254"/>
            <a:ext cx="2994303" cy="479703"/>
          </a:xfrm>
        </p:spPr>
        <p:txBody>
          <a:bodyPr anchor="b" anchorCtr="1"/>
          <a:lstStyle>
            <a:lvl1pPr algn="ctr"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32;p5">
            <a:extLst>
              <a:ext uri="{FF2B5EF4-FFF2-40B4-BE49-F238E27FC236}">
                <a16:creationId xmlns:a16="http://schemas.microsoft.com/office/drawing/2014/main" id="{A7A8DBE2-6692-42F6-A078-737C86FB12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3730" y="2137254"/>
            <a:ext cx="2994303" cy="479703"/>
          </a:xfrm>
        </p:spPr>
        <p:txBody>
          <a:bodyPr anchor="b" anchorCtr="1"/>
          <a:lstStyle>
            <a:lvl1pPr algn="ctr"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33;p5">
            <a:extLst>
              <a:ext uri="{FF2B5EF4-FFF2-40B4-BE49-F238E27FC236}">
                <a16:creationId xmlns:a16="http://schemas.microsoft.com/office/drawing/2014/main" id="{9EBC4C86-D84A-4E44-8DB6-E8D64BE59C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384331"/>
            <a:ext cx="7717499" cy="57780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7" name="Forma libre: forma 9">
            <a:extLst>
              <a:ext uri="{FF2B5EF4-FFF2-40B4-BE49-F238E27FC236}">
                <a16:creationId xmlns:a16="http://schemas.microsoft.com/office/drawing/2014/main" id="{02FB8E8F-D6A4-47D6-847A-9768A7119EA2}"/>
              </a:ext>
            </a:extLst>
          </p:cNvPr>
          <p:cNvSpPr/>
          <p:nvPr/>
        </p:nvSpPr>
        <p:spPr>
          <a:xfrm>
            <a:off x="7610560" y="3890589"/>
            <a:ext cx="1533439" cy="12529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3444"/>
              <a:gd name="f7" fmla="val 1252912"/>
              <a:gd name="f8" fmla="val 1519635"/>
              <a:gd name="f9" fmla="val 54342"/>
              <a:gd name="f10" fmla="val 1512470"/>
              <a:gd name="f11" fmla="val 74434"/>
              <a:gd name="f12" fmla="val 1401592"/>
              <a:gd name="f13" fmla="val 217101"/>
              <a:gd name="f14" fmla="val 1370577"/>
              <a:gd name="f15" fmla="val 642779"/>
              <a:gd name="f16" fmla="val 1256598"/>
              <a:gd name="f17" fmla="val 814135"/>
              <a:gd name="f18" fmla="val 1142619"/>
              <a:gd name="f19" fmla="val 985492"/>
              <a:gd name="f20" fmla="val 1020110"/>
              <a:gd name="f21" fmla="val 1030463"/>
              <a:gd name="f22" fmla="val 828594"/>
              <a:gd name="f23" fmla="val 1102572"/>
              <a:gd name="f24" fmla="val 637079"/>
              <a:gd name="f25" fmla="val 1174682"/>
              <a:gd name="f26" fmla="val 305996"/>
              <a:gd name="f27" fmla="val 1208798"/>
              <a:gd name="f28" fmla="val 107502"/>
              <a:gd name="f29" fmla="val 1246791"/>
              <a:gd name="f30" fmla="val 73236"/>
              <a:gd name="f31" fmla="val 34266"/>
              <a:gd name="f32" fmla="val 232761"/>
              <a:gd name="f33" fmla="val 563843"/>
              <a:gd name="f34" fmla="val 755359"/>
              <a:gd name="f35" fmla="val 946875"/>
              <a:gd name="f36" fmla="val 1069383"/>
              <a:gd name="f37" fmla="val 1183362"/>
              <a:gd name="f38" fmla="val 1297341"/>
              <a:gd name="f39" fmla="val 1328356"/>
              <a:gd name="f40" fmla="val 1439234"/>
              <a:gd name="f41" fmla="val 1460023"/>
              <a:gd name="f42" fmla="val 47683"/>
              <a:gd name="f43" fmla="val 1484466"/>
              <a:gd name="f44" fmla="val 24804"/>
              <a:gd name="f45" fmla="val 1511012"/>
              <a:gd name="f46" fmla="val 5673"/>
              <a:gd name="f47" fmla="+- 0 0 -90"/>
              <a:gd name="f48" fmla="*/ f3 1 1533444"/>
              <a:gd name="f49" fmla="*/ f4 1 1252912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533444"/>
              <a:gd name="f58" fmla="*/ f54 1 1252912"/>
              <a:gd name="f59" fmla="*/ 1519635 f55 1"/>
              <a:gd name="f60" fmla="*/ 0 f54 1"/>
              <a:gd name="f61" fmla="*/ 1533444 f55 1"/>
              <a:gd name="f62" fmla="*/ 54342 f54 1"/>
              <a:gd name="f63" fmla="*/ 1512470 f55 1"/>
              <a:gd name="f64" fmla="*/ 74434 f54 1"/>
              <a:gd name="f65" fmla="*/ 1256598 f55 1"/>
              <a:gd name="f66" fmla="*/ 814135 f54 1"/>
              <a:gd name="f67" fmla="*/ 828594 f55 1"/>
              <a:gd name="f68" fmla="*/ 1102572 f54 1"/>
              <a:gd name="f69" fmla="*/ 107502 f55 1"/>
              <a:gd name="f70" fmla="*/ 1246791 f54 1"/>
              <a:gd name="f71" fmla="*/ 73236 f55 1"/>
              <a:gd name="f72" fmla="*/ 1252912 f54 1"/>
              <a:gd name="f73" fmla="*/ 0 f55 1"/>
              <a:gd name="f74" fmla="*/ 34266 f55 1"/>
              <a:gd name="f75" fmla="*/ 755359 f55 1"/>
              <a:gd name="f76" fmla="*/ 1183362 f55 1"/>
              <a:gd name="f77" fmla="*/ 1439234 f55 1"/>
              <a:gd name="f78" fmla="*/ 1511012 f55 1"/>
              <a:gd name="f79" fmla="*/ 5673 f54 1"/>
              <a:gd name="f80" fmla="+- f56 0 f1"/>
              <a:gd name="f81" fmla="*/ f59 1 1533444"/>
              <a:gd name="f82" fmla="*/ f60 1 1252912"/>
              <a:gd name="f83" fmla="*/ f61 1 1533444"/>
              <a:gd name="f84" fmla="*/ f62 1 1252912"/>
              <a:gd name="f85" fmla="*/ f63 1 1533444"/>
              <a:gd name="f86" fmla="*/ f64 1 1252912"/>
              <a:gd name="f87" fmla="*/ f65 1 1533444"/>
              <a:gd name="f88" fmla="*/ f66 1 1252912"/>
              <a:gd name="f89" fmla="*/ f67 1 1533444"/>
              <a:gd name="f90" fmla="*/ f68 1 1252912"/>
              <a:gd name="f91" fmla="*/ f69 1 1533444"/>
              <a:gd name="f92" fmla="*/ f70 1 1252912"/>
              <a:gd name="f93" fmla="*/ f71 1 1533444"/>
              <a:gd name="f94" fmla="*/ f72 1 1252912"/>
              <a:gd name="f95" fmla="*/ f73 1 1533444"/>
              <a:gd name="f96" fmla="*/ f74 1 1533444"/>
              <a:gd name="f97" fmla="*/ f75 1 1533444"/>
              <a:gd name="f98" fmla="*/ f76 1 1533444"/>
              <a:gd name="f99" fmla="*/ f77 1 1533444"/>
              <a:gd name="f100" fmla="*/ f78 1 1533444"/>
              <a:gd name="f101" fmla="*/ f79 1 1252912"/>
              <a:gd name="f102" fmla="*/ f50 1 f57"/>
              <a:gd name="f103" fmla="*/ f51 1 f57"/>
              <a:gd name="f104" fmla="*/ f50 1 f58"/>
              <a:gd name="f105" fmla="*/ f52 1 f58"/>
              <a:gd name="f106" fmla="*/ f81 1 f57"/>
              <a:gd name="f107" fmla="*/ f82 1 f58"/>
              <a:gd name="f108" fmla="*/ f83 1 f57"/>
              <a:gd name="f109" fmla="*/ f84 1 f58"/>
              <a:gd name="f110" fmla="*/ f85 1 f57"/>
              <a:gd name="f111" fmla="*/ f86 1 f58"/>
              <a:gd name="f112" fmla="*/ f87 1 f57"/>
              <a:gd name="f113" fmla="*/ f88 1 f58"/>
              <a:gd name="f114" fmla="*/ f89 1 f57"/>
              <a:gd name="f115" fmla="*/ f90 1 f58"/>
              <a:gd name="f116" fmla="*/ f91 1 f57"/>
              <a:gd name="f117" fmla="*/ f92 1 f58"/>
              <a:gd name="f118" fmla="*/ f93 1 f57"/>
              <a:gd name="f119" fmla="*/ f94 1 f58"/>
              <a:gd name="f120" fmla="*/ f95 1 f57"/>
              <a:gd name="f121" fmla="*/ f96 1 f57"/>
              <a:gd name="f122" fmla="*/ f97 1 f57"/>
              <a:gd name="f123" fmla="*/ f98 1 f57"/>
              <a:gd name="f124" fmla="*/ f99 1 f57"/>
              <a:gd name="f125" fmla="*/ f100 1 f57"/>
              <a:gd name="f126" fmla="*/ f101 1 f58"/>
              <a:gd name="f127" fmla="*/ f102 f48 1"/>
              <a:gd name="f128" fmla="*/ f103 f48 1"/>
              <a:gd name="f129" fmla="*/ f105 f49 1"/>
              <a:gd name="f130" fmla="*/ f104 f49 1"/>
              <a:gd name="f131" fmla="*/ f106 f48 1"/>
              <a:gd name="f132" fmla="*/ f107 f49 1"/>
              <a:gd name="f133" fmla="*/ f108 f48 1"/>
              <a:gd name="f134" fmla="*/ f109 f49 1"/>
              <a:gd name="f135" fmla="*/ f110 f48 1"/>
              <a:gd name="f136" fmla="*/ f111 f49 1"/>
              <a:gd name="f137" fmla="*/ f112 f48 1"/>
              <a:gd name="f138" fmla="*/ f113 f49 1"/>
              <a:gd name="f139" fmla="*/ f114 f48 1"/>
              <a:gd name="f140" fmla="*/ f115 f49 1"/>
              <a:gd name="f141" fmla="*/ f116 f48 1"/>
              <a:gd name="f142" fmla="*/ f117 f49 1"/>
              <a:gd name="f143" fmla="*/ f118 f48 1"/>
              <a:gd name="f144" fmla="*/ f119 f49 1"/>
              <a:gd name="f145" fmla="*/ f120 f48 1"/>
              <a:gd name="f146" fmla="*/ f121 f48 1"/>
              <a:gd name="f147" fmla="*/ f122 f48 1"/>
              <a:gd name="f148" fmla="*/ f123 f48 1"/>
              <a:gd name="f149" fmla="*/ f124 f48 1"/>
              <a:gd name="f150" fmla="*/ f125 f48 1"/>
              <a:gd name="f151" fmla="*/ f12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31" y="f132"/>
              </a:cxn>
              <a:cxn ang="f80">
                <a:pos x="f133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43" y="f144"/>
              </a:cxn>
              <a:cxn ang="f80">
                <a:pos x="f145" y="f144"/>
              </a:cxn>
              <a:cxn ang="f80">
                <a:pos x="f146" y="f142"/>
              </a:cxn>
              <a:cxn ang="f80">
                <a:pos x="f147" y="f140"/>
              </a:cxn>
              <a:cxn ang="f80">
                <a:pos x="f148" y="f138"/>
              </a:cxn>
              <a:cxn ang="f80">
                <a:pos x="f149" y="f136"/>
              </a:cxn>
              <a:cxn ang="f80">
                <a:pos x="f150" y="f151"/>
              </a:cxn>
              <a:cxn ang="f80">
                <a:pos x="f131" y="f132"/>
              </a:cxn>
            </a:cxnLst>
            <a:rect l="f127" t="f130" r="f128" b="f129"/>
            <a:pathLst>
              <a:path w="1533444" h="1252912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lnTo>
                  <a:pt x="f30" y="f7"/>
                </a:lnTo>
                <a:lnTo>
                  <a:pt x="f5" y="f7"/>
                </a:lnTo>
                <a:lnTo>
                  <a:pt x="f31" y="f29"/>
                </a:lnTo>
                <a:cubicBezTo>
                  <a:pt x="f32" y="f27"/>
                  <a:pt x="f33" y="f25"/>
                  <a:pt x="f34" y="f23"/>
                </a:cubicBezTo>
                <a:cubicBezTo>
                  <a:pt x="f35" y="f21"/>
                  <a:pt x="f36" y="f19"/>
                  <a:pt x="f37" y="f17"/>
                </a:cubicBezTo>
                <a:cubicBezTo>
                  <a:pt x="f38" y="f15"/>
                  <a:pt x="f39" y="f13"/>
                  <a:pt x="f40" y="f11"/>
                </a:cubicBezTo>
                <a:cubicBezTo>
                  <a:pt x="f41" y="f42"/>
                  <a:pt x="f43" y="f44"/>
                  <a:pt x="f45" y="f46"/>
                </a:cubicBezTo>
                <a:lnTo>
                  <a:pt x="f8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Forma libre: forma 10">
            <a:extLst>
              <a:ext uri="{FF2B5EF4-FFF2-40B4-BE49-F238E27FC236}">
                <a16:creationId xmlns:a16="http://schemas.microsoft.com/office/drawing/2014/main" id="{37795415-FC47-4C07-BD10-E845A66AF8A6}"/>
              </a:ext>
            </a:extLst>
          </p:cNvPr>
          <p:cNvSpPr/>
          <p:nvPr/>
        </p:nvSpPr>
        <p:spPr>
          <a:xfrm>
            <a:off x="7749146" y="4047170"/>
            <a:ext cx="1394853" cy="10963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4851"/>
              <a:gd name="f7" fmla="val 1096325"/>
              <a:gd name="f8" fmla="val 34266"/>
              <a:gd name="f9" fmla="val 1090204"/>
              <a:gd name="f10" fmla="val 232761"/>
              <a:gd name="f11" fmla="val 1052211"/>
              <a:gd name="f12" fmla="val 563843"/>
              <a:gd name="f13" fmla="val 1018095"/>
              <a:gd name="f14" fmla="val 755359"/>
              <a:gd name="f15" fmla="val 945985"/>
              <a:gd name="f16" fmla="val 946875"/>
              <a:gd name="f17" fmla="val 873876"/>
              <a:gd name="f18" fmla="val 1069383"/>
              <a:gd name="f19" fmla="val 828905"/>
              <a:gd name="f20" fmla="val 1183362"/>
              <a:gd name="f21" fmla="val 657548"/>
              <a:gd name="f22" fmla="val 1268846"/>
              <a:gd name="f23" fmla="val 529031"/>
              <a:gd name="f24" fmla="val 1307663"/>
              <a:gd name="f25" fmla="val 257458"/>
              <a:gd name="f26" fmla="val 1368506"/>
              <a:gd name="f27" fmla="val 69516"/>
              <a:gd name="f28" fmla="+- 0 0 -90"/>
              <a:gd name="f29" fmla="*/ f3 1 1394851"/>
              <a:gd name="f30" fmla="*/ f4 1 109632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394851"/>
              <a:gd name="f39" fmla="*/ f35 1 1096325"/>
              <a:gd name="f40" fmla="*/ 1394851 f36 1"/>
              <a:gd name="f41" fmla="*/ 0 f35 1"/>
              <a:gd name="f42" fmla="*/ 1096325 f35 1"/>
              <a:gd name="f43" fmla="*/ 0 f36 1"/>
              <a:gd name="f44" fmla="*/ 34266 f36 1"/>
              <a:gd name="f45" fmla="*/ 1090204 f35 1"/>
              <a:gd name="f46" fmla="*/ 755359 f36 1"/>
              <a:gd name="f47" fmla="*/ 945985 f35 1"/>
              <a:gd name="f48" fmla="*/ 1183362 f36 1"/>
              <a:gd name="f49" fmla="*/ 657548 f35 1"/>
              <a:gd name="f50" fmla="*/ 1368506 f36 1"/>
              <a:gd name="f51" fmla="*/ 69516 f35 1"/>
              <a:gd name="f52" fmla="+- f37 0 f1"/>
              <a:gd name="f53" fmla="*/ f40 1 1394851"/>
              <a:gd name="f54" fmla="*/ f41 1 1096325"/>
              <a:gd name="f55" fmla="*/ f42 1 1096325"/>
              <a:gd name="f56" fmla="*/ f43 1 1394851"/>
              <a:gd name="f57" fmla="*/ f44 1 1394851"/>
              <a:gd name="f58" fmla="*/ f45 1 1096325"/>
              <a:gd name="f59" fmla="*/ f46 1 1394851"/>
              <a:gd name="f60" fmla="*/ f47 1 1096325"/>
              <a:gd name="f61" fmla="*/ f48 1 1394851"/>
              <a:gd name="f62" fmla="*/ f49 1 1096325"/>
              <a:gd name="f63" fmla="*/ f50 1 1394851"/>
              <a:gd name="f64" fmla="*/ f51 1 1096325"/>
              <a:gd name="f65" fmla="*/ f31 1 f38"/>
              <a:gd name="f66" fmla="*/ f32 1 f38"/>
              <a:gd name="f67" fmla="*/ f31 1 f39"/>
              <a:gd name="f68" fmla="*/ f33 1 f39"/>
              <a:gd name="f69" fmla="*/ f53 1 f38"/>
              <a:gd name="f70" fmla="*/ f54 1 f39"/>
              <a:gd name="f71" fmla="*/ f55 1 f39"/>
              <a:gd name="f72" fmla="*/ f56 1 f38"/>
              <a:gd name="f73" fmla="*/ f57 1 f38"/>
              <a:gd name="f74" fmla="*/ f58 1 f39"/>
              <a:gd name="f75" fmla="*/ f59 1 f38"/>
              <a:gd name="f76" fmla="*/ f60 1 f39"/>
              <a:gd name="f77" fmla="*/ f61 1 f38"/>
              <a:gd name="f78" fmla="*/ f62 1 f39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30 1"/>
              <a:gd name="f88" fmla="*/ f72 f29 1"/>
              <a:gd name="f89" fmla="*/ f73 f29 1"/>
              <a:gd name="f90" fmla="*/ f74 f30 1"/>
              <a:gd name="f91" fmla="*/ f75 f29 1"/>
              <a:gd name="f92" fmla="*/ f76 f30 1"/>
              <a:gd name="f93" fmla="*/ f77 f29 1"/>
              <a:gd name="f94" fmla="*/ f78 f30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5" y="f87"/>
              </a:cxn>
              <a:cxn ang="f52">
                <a:pos x="f88" y="f87"/>
              </a:cxn>
              <a:cxn ang="f52">
                <a:pos x="f89" y="f90"/>
              </a:cxn>
              <a:cxn ang="f52">
                <a:pos x="f91" y="f92"/>
              </a:cxn>
              <a:cxn ang="f52">
                <a:pos x="f93" y="f94"/>
              </a:cxn>
              <a:cxn ang="f52">
                <a:pos x="f95" y="f96"/>
              </a:cxn>
              <a:cxn ang="f52">
                <a:pos x="f85" y="f86"/>
              </a:cxn>
            </a:cxnLst>
            <a:rect l="f81" t="f84" r="f82" b="f83"/>
            <a:pathLst>
              <a:path w="1394851" h="1096325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Forma libre: forma 11">
            <a:extLst>
              <a:ext uri="{FF2B5EF4-FFF2-40B4-BE49-F238E27FC236}">
                <a16:creationId xmlns:a16="http://schemas.microsoft.com/office/drawing/2014/main" id="{E194E6AC-C9FE-4D6C-AE60-8EA7341E973C}"/>
              </a:ext>
            </a:extLst>
          </p:cNvPr>
          <p:cNvSpPr/>
          <p:nvPr/>
        </p:nvSpPr>
        <p:spPr>
          <a:xfrm>
            <a:off x="7591165" y="5143499"/>
            <a:ext cx="92628" cy="3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629"/>
              <a:gd name="f7" fmla="val 3185"/>
              <a:gd name="f8" fmla="val 19393"/>
              <a:gd name="f9" fmla="val 87590"/>
              <a:gd name="f10" fmla="val 900"/>
              <a:gd name="f11" fmla="val 73236"/>
              <a:gd name="f12" fmla="val 14354"/>
              <a:gd name="f13" fmla="+- 0 0 -90"/>
              <a:gd name="f14" fmla="*/ f3 1 92629"/>
              <a:gd name="f15" fmla="*/ f4 1 318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92629"/>
              <a:gd name="f24" fmla="*/ f20 1 3185"/>
              <a:gd name="f25" fmla="*/ 19393 f21 1"/>
              <a:gd name="f26" fmla="*/ 0 f20 1"/>
              <a:gd name="f27" fmla="*/ 92629 f21 1"/>
              <a:gd name="f28" fmla="*/ 87590 f21 1"/>
              <a:gd name="f29" fmla="*/ 900 f20 1"/>
              <a:gd name="f30" fmla="*/ 73236 f21 1"/>
              <a:gd name="f31" fmla="*/ 3185 f20 1"/>
              <a:gd name="f32" fmla="*/ 0 f21 1"/>
              <a:gd name="f33" fmla="*/ 14354 f21 1"/>
              <a:gd name="f34" fmla="+- f22 0 f1"/>
              <a:gd name="f35" fmla="*/ f25 1 92629"/>
              <a:gd name="f36" fmla="*/ f26 1 3185"/>
              <a:gd name="f37" fmla="*/ f27 1 92629"/>
              <a:gd name="f38" fmla="*/ f28 1 92629"/>
              <a:gd name="f39" fmla="*/ f29 1 3185"/>
              <a:gd name="f40" fmla="*/ f30 1 92629"/>
              <a:gd name="f41" fmla="*/ f31 1 3185"/>
              <a:gd name="f42" fmla="*/ f32 1 92629"/>
              <a:gd name="f43" fmla="*/ f33 1 92629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4"/>
              <a:gd name="f55" fmla="*/ f42 1 f23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5 1"/>
              <a:gd name="f68" fmla="*/ f55 f14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7"/>
              </a:cxn>
              <a:cxn ang="f34">
                <a:pos x="f68" y="f67"/>
              </a:cxn>
              <a:cxn ang="f34">
                <a:pos x="f69" y="f65"/>
              </a:cxn>
              <a:cxn ang="f34">
                <a:pos x="f61" y="f62"/>
              </a:cxn>
            </a:cxnLst>
            <a:rect l="f57" t="f60" r="f58" b="f59"/>
            <a:pathLst>
              <a:path w="92629" h="3185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lnTo>
                  <a:pt x="f11" y="f7"/>
                </a:lnTo>
                <a:lnTo>
                  <a:pt x="f5" y="f7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976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10" name="Grupo 12">
            <a:extLst>
              <a:ext uri="{FF2B5EF4-FFF2-40B4-BE49-F238E27FC236}">
                <a16:creationId xmlns:a16="http://schemas.microsoft.com/office/drawing/2014/main" id="{F676C40C-43F8-4D90-BF9F-FA285065C50D}"/>
              </a:ext>
            </a:extLst>
          </p:cNvPr>
          <p:cNvGrpSpPr/>
          <p:nvPr/>
        </p:nvGrpSpPr>
        <p:grpSpPr>
          <a:xfrm>
            <a:off x="-9" y="0"/>
            <a:ext cx="1552842" cy="1256092"/>
            <a:chOff x="-9" y="0"/>
            <a:chExt cx="1552842" cy="1256092"/>
          </a:xfrm>
        </p:grpSpPr>
        <p:sp>
          <p:nvSpPr>
            <p:cNvPr id="11" name="Forma libre: forma 13">
              <a:extLst>
                <a:ext uri="{FF2B5EF4-FFF2-40B4-BE49-F238E27FC236}">
                  <a16:creationId xmlns:a16="http://schemas.microsoft.com/office/drawing/2014/main" id="{78E6FB78-F17C-442B-8143-5253CD8138DA}"/>
                </a:ext>
              </a:extLst>
            </p:cNvPr>
            <p:cNvSpPr/>
            <p:nvPr/>
          </p:nvSpPr>
          <p:spPr>
            <a:xfrm rot="10799991">
              <a:off x="9" y="3182"/>
              <a:ext cx="1533439" cy="1252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" name="Forma libre: forma 14">
              <a:extLst>
                <a:ext uri="{FF2B5EF4-FFF2-40B4-BE49-F238E27FC236}">
                  <a16:creationId xmlns:a16="http://schemas.microsoft.com/office/drawing/2014/main" id="{EAFA257A-EB13-400A-A3EE-C3854912BE62}"/>
                </a:ext>
              </a:extLst>
            </p:cNvPr>
            <p:cNvSpPr/>
            <p:nvPr/>
          </p:nvSpPr>
          <p:spPr>
            <a:xfrm rot="10799991">
              <a:off x="-9" y="3181"/>
              <a:ext cx="1394853" cy="1096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4851"/>
                <a:gd name="f7" fmla="val 1096325"/>
                <a:gd name="f8" fmla="val 34266"/>
                <a:gd name="f9" fmla="val 1090204"/>
                <a:gd name="f10" fmla="val 232761"/>
                <a:gd name="f11" fmla="val 1052211"/>
                <a:gd name="f12" fmla="val 563843"/>
                <a:gd name="f13" fmla="val 1018095"/>
                <a:gd name="f14" fmla="val 755359"/>
                <a:gd name="f15" fmla="val 945985"/>
                <a:gd name="f16" fmla="val 946875"/>
                <a:gd name="f17" fmla="val 873876"/>
                <a:gd name="f18" fmla="val 1069383"/>
                <a:gd name="f19" fmla="val 828905"/>
                <a:gd name="f20" fmla="val 1183362"/>
                <a:gd name="f21" fmla="val 657548"/>
                <a:gd name="f22" fmla="val 1268846"/>
                <a:gd name="f23" fmla="val 529031"/>
                <a:gd name="f24" fmla="val 1307663"/>
                <a:gd name="f25" fmla="val 257458"/>
                <a:gd name="f26" fmla="val 1368506"/>
                <a:gd name="f27" fmla="val 69516"/>
                <a:gd name="f28" fmla="+- 0 0 -90"/>
                <a:gd name="f29" fmla="*/ f3 1 1394851"/>
                <a:gd name="f30" fmla="*/ f4 1 109632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4851"/>
                <a:gd name="f39" fmla="*/ f35 1 1096325"/>
                <a:gd name="f40" fmla="*/ 1394851 f36 1"/>
                <a:gd name="f41" fmla="*/ 0 f35 1"/>
                <a:gd name="f42" fmla="*/ 1096325 f35 1"/>
                <a:gd name="f43" fmla="*/ 0 f36 1"/>
                <a:gd name="f44" fmla="*/ 34266 f36 1"/>
                <a:gd name="f45" fmla="*/ 1090204 f35 1"/>
                <a:gd name="f46" fmla="*/ 755359 f36 1"/>
                <a:gd name="f47" fmla="*/ 945985 f35 1"/>
                <a:gd name="f48" fmla="*/ 1183362 f36 1"/>
                <a:gd name="f49" fmla="*/ 657548 f35 1"/>
                <a:gd name="f50" fmla="*/ 1368506 f36 1"/>
                <a:gd name="f51" fmla="*/ 69516 f35 1"/>
                <a:gd name="f52" fmla="+- f37 0 f1"/>
                <a:gd name="f53" fmla="*/ f40 1 1394851"/>
                <a:gd name="f54" fmla="*/ f41 1 1096325"/>
                <a:gd name="f55" fmla="*/ f42 1 1096325"/>
                <a:gd name="f56" fmla="*/ f43 1 1394851"/>
                <a:gd name="f57" fmla="*/ f44 1 1394851"/>
                <a:gd name="f58" fmla="*/ f45 1 1096325"/>
                <a:gd name="f59" fmla="*/ f46 1 1394851"/>
                <a:gd name="f60" fmla="*/ f47 1 1096325"/>
                <a:gd name="f61" fmla="*/ f48 1 1394851"/>
                <a:gd name="f62" fmla="*/ f49 1 1096325"/>
                <a:gd name="f63" fmla="*/ f50 1 1394851"/>
                <a:gd name="f64" fmla="*/ f51 1 1096325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9"/>
                <a:gd name="f72" fmla="*/ f56 1 f38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8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30 1"/>
                <a:gd name="f88" fmla="*/ f72 f29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29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5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85" y="f86"/>
                </a:cxn>
              </a:cxnLst>
              <a:rect l="f81" t="f84" r="f82" b="f83"/>
              <a:pathLst>
                <a:path w="1394851" h="1096325">
                  <a:moveTo>
                    <a:pt x="f6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" name="Forma libre: forma 15">
              <a:extLst>
                <a:ext uri="{FF2B5EF4-FFF2-40B4-BE49-F238E27FC236}">
                  <a16:creationId xmlns:a16="http://schemas.microsoft.com/office/drawing/2014/main" id="{A54C54D7-B0A8-4D11-B612-D8963F7C577B}"/>
                </a:ext>
              </a:extLst>
            </p:cNvPr>
            <p:cNvSpPr/>
            <p:nvPr/>
          </p:nvSpPr>
          <p:spPr>
            <a:xfrm rot="10799991">
              <a:off x="1460205" y="0"/>
              <a:ext cx="92628" cy="3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24361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8">
            <a:extLst>
              <a:ext uri="{FF2B5EF4-FFF2-40B4-BE49-F238E27FC236}">
                <a16:creationId xmlns:a16="http://schemas.microsoft.com/office/drawing/2014/main" id="{2767F093-EDEC-4BFB-B3C9-DE2D074588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75" y="683770"/>
            <a:ext cx="6024003" cy="2709303"/>
          </a:xfrm>
          <a:solidFill>
            <a:srgbClr val="FFFFFF"/>
          </a:solidFill>
        </p:spPr>
        <p:txBody>
          <a:bodyPr/>
          <a:lstStyle>
            <a:lvl1pPr>
              <a:defRPr sz="8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2387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9">
            <a:extLst>
              <a:ext uri="{FF2B5EF4-FFF2-40B4-BE49-F238E27FC236}">
                <a16:creationId xmlns:a16="http://schemas.microsoft.com/office/drawing/2014/main" id="{80080E3E-97EA-4A02-BB15-59A4D69967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75" y="732178"/>
            <a:ext cx="3970196" cy="1704002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59;p9">
            <a:extLst>
              <a:ext uri="{FF2B5EF4-FFF2-40B4-BE49-F238E27FC236}">
                <a16:creationId xmlns:a16="http://schemas.microsoft.com/office/drawing/2014/main" id="{6B4ABBD8-1779-438C-9D89-AEE104E4C7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6103" y="2466676"/>
            <a:ext cx="3970196" cy="963603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4" name="Forma libre: forma 25">
            <a:extLst>
              <a:ext uri="{FF2B5EF4-FFF2-40B4-BE49-F238E27FC236}">
                <a16:creationId xmlns:a16="http://schemas.microsoft.com/office/drawing/2014/main" id="{15EB5DD7-CAEF-481A-9616-B644EBD7BF69}"/>
              </a:ext>
            </a:extLst>
          </p:cNvPr>
          <p:cNvSpPr/>
          <p:nvPr/>
        </p:nvSpPr>
        <p:spPr>
          <a:xfrm>
            <a:off x="1098715" y="0"/>
            <a:ext cx="660194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01942"/>
              <a:gd name="f7" fmla="val 5143500"/>
              <a:gd name="f8" fmla="val 6302054"/>
              <a:gd name="f9" fmla="val 6566631"/>
              <a:gd name="f10" fmla="val 23228"/>
              <a:gd name="f11" fmla="val 6457929"/>
              <a:gd name="f12" fmla="val 101567"/>
              <a:gd name="f13" fmla="val 6357842"/>
              <a:gd name="f14" fmla="val 195255"/>
              <a:gd name="f15" fmla="val 6272712"/>
              <a:gd name="f16" fmla="val 304792"/>
              <a:gd name="f17" fmla="val 5818687"/>
              <a:gd name="f18" fmla="val 888992"/>
              <a:gd name="f19" fmla="val 5691687"/>
              <a:gd name="f20" fmla="val 2632067"/>
              <a:gd name="f21" fmla="val 5224962"/>
              <a:gd name="f22" fmla="val 3333742"/>
              <a:gd name="f23" fmla="val 4758237"/>
              <a:gd name="f24" fmla="val 4035417"/>
              <a:gd name="f25" fmla="val 4256587"/>
              <a:gd name="f26" fmla="val 4219567"/>
              <a:gd name="f27" fmla="val 3472362"/>
              <a:gd name="f28" fmla="val 4514842"/>
              <a:gd name="f29" fmla="val 2688137"/>
              <a:gd name="f30" fmla="val 4810117"/>
              <a:gd name="f31" fmla="val 1332412"/>
              <a:gd name="f32" fmla="val 4949817"/>
              <a:gd name="f33" fmla="val 519612"/>
              <a:gd name="f34" fmla="val 5105392"/>
              <a:gd name="f35" fmla="val 468812"/>
              <a:gd name="f36" fmla="val 5115116"/>
              <a:gd name="f37" fmla="val 414928"/>
              <a:gd name="f38" fmla="val 5124701"/>
              <a:gd name="f39" fmla="val 358664"/>
              <a:gd name="f40" fmla="val 5134143"/>
              <a:gd name="f41" fmla="val 299888"/>
              <a:gd name="f42" fmla="val 58776"/>
              <a:gd name="f43" fmla="val 115040"/>
              <a:gd name="f44" fmla="val 168924"/>
              <a:gd name="f45" fmla="val 219724"/>
              <a:gd name="f46" fmla="val 1032524"/>
              <a:gd name="f47" fmla="val 2388249"/>
              <a:gd name="f48" fmla="val 3172474"/>
              <a:gd name="f49" fmla="val 3956699"/>
              <a:gd name="f50" fmla="val 4458349"/>
              <a:gd name="f51" fmla="val 4925074"/>
              <a:gd name="f52" fmla="val 5391799"/>
              <a:gd name="f53" fmla="val 5518799"/>
              <a:gd name="f54" fmla="val 5972824"/>
              <a:gd name="f55" fmla="val 6057954"/>
              <a:gd name="f56" fmla="val 6158041"/>
              <a:gd name="f57" fmla="val 6266743"/>
              <a:gd name="f58" fmla="+- 0 0 -90"/>
              <a:gd name="f59" fmla="*/ f3 1 6601942"/>
              <a:gd name="f60" fmla="*/ f4 1 5143500"/>
              <a:gd name="f61" fmla="val f5"/>
              <a:gd name="f62" fmla="val f6"/>
              <a:gd name="f63" fmla="val f7"/>
              <a:gd name="f64" fmla="*/ f58 f0 1"/>
              <a:gd name="f65" fmla="+- f63 0 f61"/>
              <a:gd name="f66" fmla="+- f62 0 f61"/>
              <a:gd name="f67" fmla="*/ f64 1 f2"/>
              <a:gd name="f68" fmla="*/ f66 1 6601942"/>
              <a:gd name="f69" fmla="*/ f65 1 5143500"/>
              <a:gd name="f70" fmla="*/ 6302054 f66 1"/>
              <a:gd name="f71" fmla="*/ 0 f65 1"/>
              <a:gd name="f72" fmla="*/ 6601942 f66 1"/>
              <a:gd name="f73" fmla="*/ 6566631 f66 1"/>
              <a:gd name="f74" fmla="*/ 23228 f65 1"/>
              <a:gd name="f75" fmla="*/ 6272712 f66 1"/>
              <a:gd name="f76" fmla="*/ 304792 f65 1"/>
              <a:gd name="f77" fmla="*/ 5224962 f66 1"/>
              <a:gd name="f78" fmla="*/ 3333742 f65 1"/>
              <a:gd name="f79" fmla="*/ 3472362 f66 1"/>
              <a:gd name="f80" fmla="*/ 4514842 f65 1"/>
              <a:gd name="f81" fmla="*/ 519612 f66 1"/>
              <a:gd name="f82" fmla="*/ 5105392 f65 1"/>
              <a:gd name="f83" fmla="*/ 358664 f66 1"/>
              <a:gd name="f84" fmla="*/ 5134143 f65 1"/>
              <a:gd name="f85" fmla="*/ 299888 f66 1"/>
              <a:gd name="f86" fmla="*/ 5143500 f65 1"/>
              <a:gd name="f87" fmla="*/ 0 f66 1"/>
              <a:gd name="f88" fmla="*/ 58776 f66 1"/>
              <a:gd name="f89" fmla="*/ 219724 f66 1"/>
              <a:gd name="f90" fmla="*/ 3172474 f66 1"/>
              <a:gd name="f91" fmla="*/ 4925074 f66 1"/>
              <a:gd name="f92" fmla="*/ 5972824 f66 1"/>
              <a:gd name="f93" fmla="*/ 6266743 f66 1"/>
              <a:gd name="f94" fmla="+- f67 0 f1"/>
              <a:gd name="f95" fmla="*/ f70 1 6601942"/>
              <a:gd name="f96" fmla="*/ f71 1 5143500"/>
              <a:gd name="f97" fmla="*/ f72 1 6601942"/>
              <a:gd name="f98" fmla="*/ f73 1 6601942"/>
              <a:gd name="f99" fmla="*/ f74 1 5143500"/>
              <a:gd name="f100" fmla="*/ f75 1 6601942"/>
              <a:gd name="f101" fmla="*/ f76 1 5143500"/>
              <a:gd name="f102" fmla="*/ f77 1 6601942"/>
              <a:gd name="f103" fmla="*/ f78 1 5143500"/>
              <a:gd name="f104" fmla="*/ f79 1 6601942"/>
              <a:gd name="f105" fmla="*/ f80 1 5143500"/>
              <a:gd name="f106" fmla="*/ f81 1 6601942"/>
              <a:gd name="f107" fmla="*/ f82 1 5143500"/>
              <a:gd name="f108" fmla="*/ f83 1 6601942"/>
              <a:gd name="f109" fmla="*/ f84 1 5143500"/>
              <a:gd name="f110" fmla="*/ f85 1 6601942"/>
              <a:gd name="f111" fmla="*/ f86 1 5143500"/>
              <a:gd name="f112" fmla="*/ f87 1 6601942"/>
              <a:gd name="f113" fmla="*/ f88 1 6601942"/>
              <a:gd name="f114" fmla="*/ f89 1 6601942"/>
              <a:gd name="f115" fmla="*/ f90 1 6601942"/>
              <a:gd name="f116" fmla="*/ f91 1 6601942"/>
              <a:gd name="f117" fmla="*/ f92 1 6601942"/>
              <a:gd name="f118" fmla="*/ f93 1 6601942"/>
              <a:gd name="f119" fmla="*/ f61 1 f68"/>
              <a:gd name="f120" fmla="*/ f62 1 f68"/>
              <a:gd name="f121" fmla="*/ f61 1 f69"/>
              <a:gd name="f122" fmla="*/ f63 1 f69"/>
              <a:gd name="f123" fmla="*/ f95 1 f68"/>
              <a:gd name="f124" fmla="*/ f96 1 f69"/>
              <a:gd name="f125" fmla="*/ f97 1 f68"/>
              <a:gd name="f126" fmla="*/ f98 1 f68"/>
              <a:gd name="f127" fmla="*/ f99 1 f69"/>
              <a:gd name="f128" fmla="*/ f100 1 f68"/>
              <a:gd name="f129" fmla="*/ f101 1 f69"/>
              <a:gd name="f130" fmla="*/ f102 1 f68"/>
              <a:gd name="f131" fmla="*/ f103 1 f69"/>
              <a:gd name="f132" fmla="*/ f104 1 f68"/>
              <a:gd name="f133" fmla="*/ f105 1 f69"/>
              <a:gd name="f134" fmla="*/ f106 1 f68"/>
              <a:gd name="f135" fmla="*/ f107 1 f69"/>
              <a:gd name="f136" fmla="*/ f108 1 f68"/>
              <a:gd name="f137" fmla="*/ f109 1 f69"/>
              <a:gd name="f138" fmla="*/ f110 1 f68"/>
              <a:gd name="f139" fmla="*/ f111 1 f69"/>
              <a:gd name="f140" fmla="*/ f112 1 f68"/>
              <a:gd name="f141" fmla="*/ f113 1 f68"/>
              <a:gd name="f142" fmla="*/ f114 1 f68"/>
              <a:gd name="f143" fmla="*/ f115 1 f68"/>
              <a:gd name="f144" fmla="*/ f116 1 f68"/>
              <a:gd name="f145" fmla="*/ f117 1 f68"/>
              <a:gd name="f146" fmla="*/ f118 1 f68"/>
              <a:gd name="f147" fmla="*/ f119 f59 1"/>
              <a:gd name="f148" fmla="*/ f120 f59 1"/>
              <a:gd name="f149" fmla="*/ f122 f60 1"/>
              <a:gd name="f150" fmla="*/ f121 f60 1"/>
              <a:gd name="f151" fmla="*/ f123 f59 1"/>
              <a:gd name="f152" fmla="*/ f124 f60 1"/>
              <a:gd name="f153" fmla="*/ f125 f59 1"/>
              <a:gd name="f154" fmla="*/ f126 f59 1"/>
              <a:gd name="f155" fmla="*/ f127 f60 1"/>
              <a:gd name="f156" fmla="*/ f128 f59 1"/>
              <a:gd name="f157" fmla="*/ f129 f60 1"/>
              <a:gd name="f158" fmla="*/ f130 f59 1"/>
              <a:gd name="f159" fmla="*/ f131 f60 1"/>
              <a:gd name="f160" fmla="*/ f132 f59 1"/>
              <a:gd name="f161" fmla="*/ f133 f60 1"/>
              <a:gd name="f162" fmla="*/ f134 f59 1"/>
              <a:gd name="f163" fmla="*/ f135 f60 1"/>
              <a:gd name="f164" fmla="*/ f136 f59 1"/>
              <a:gd name="f165" fmla="*/ f137 f60 1"/>
              <a:gd name="f166" fmla="*/ f138 f59 1"/>
              <a:gd name="f167" fmla="*/ f139 f60 1"/>
              <a:gd name="f168" fmla="*/ f140 f59 1"/>
              <a:gd name="f169" fmla="*/ f141 f59 1"/>
              <a:gd name="f170" fmla="*/ f142 f59 1"/>
              <a:gd name="f171" fmla="*/ f143 f59 1"/>
              <a:gd name="f172" fmla="*/ f144 f59 1"/>
              <a:gd name="f173" fmla="*/ f145 f59 1"/>
              <a:gd name="f174" fmla="*/ f14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51" y="f152"/>
              </a:cxn>
              <a:cxn ang="f94">
                <a:pos x="f153" y="f152"/>
              </a:cxn>
              <a:cxn ang="f94">
                <a:pos x="f154" y="f155"/>
              </a:cxn>
              <a:cxn ang="f94">
                <a:pos x="f156" y="f157"/>
              </a:cxn>
              <a:cxn ang="f94">
                <a:pos x="f158" y="f159"/>
              </a:cxn>
              <a:cxn ang="f94">
                <a:pos x="f160" y="f161"/>
              </a:cxn>
              <a:cxn ang="f94">
                <a:pos x="f162" y="f163"/>
              </a:cxn>
              <a:cxn ang="f94">
                <a:pos x="f164" y="f165"/>
              </a:cxn>
              <a:cxn ang="f94">
                <a:pos x="f166" y="f167"/>
              </a:cxn>
              <a:cxn ang="f94">
                <a:pos x="f168" y="f167"/>
              </a:cxn>
              <a:cxn ang="f94">
                <a:pos x="f169" y="f165"/>
              </a:cxn>
              <a:cxn ang="f94">
                <a:pos x="f170" y="f163"/>
              </a:cxn>
              <a:cxn ang="f94">
                <a:pos x="f171" y="f161"/>
              </a:cxn>
              <a:cxn ang="f94">
                <a:pos x="f172" y="f159"/>
              </a:cxn>
              <a:cxn ang="f94">
                <a:pos x="f173" y="f157"/>
              </a:cxn>
              <a:cxn ang="f94">
                <a:pos x="f174" y="f155"/>
              </a:cxn>
              <a:cxn ang="f94">
                <a:pos x="f151" y="f152"/>
              </a:cxn>
            </a:cxnLst>
            <a:rect l="f147" t="f150" r="f148" b="f149"/>
            <a:pathLst>
              <a:path w="6601942" h="5143500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lnTo>
                  <a:pt x="f41" y="f7"/>
                </a:lnTo>
                <a:lnTo>
                  <a:pt x="f5" y="f7"/>
                </a:lnTo>
                <a:lnTo>
                  <a:pt x="f42" y="f40"/>
                </a:lnTo>
                <a:cubicBezTo>
                  <a:pt x="f43" y="f38"/>
                  <a:pt x="f44" y="f36"/>
                  <a:pt x="f45" y="f34"/>
                </a:cubicBezTo>
                <a:cubicBezTo>
                  <a:pt x="f46" y="f32"/>
                  <a:pt x="f47" y="f30"/>
                  <a:pt x="f48" y="f28"/>
                </a:cubicBezTo>
                <a:cubicBezTo>
                  <a:pt x="f49" y="f26"/>
                  <a:pt x="f50" y="f24"/>
                  <a:pt x="f51" y="f22"/>
                </a:cubicBezTo>
                <a:cubicBezTo>
                  <a:pt x="f52" y="f20"/>
                  <a:pt x="f53" y="f18"/>
                  <a:pt x="f54" y="f16"/>
                </a:cubicBezTo>
                <a:cubicBezTo>
                  <a:pt x="f55" y="f14"/>
                  <a:pt x="f56" y="f12"/>
                  <a:pt x="f57" y="f10"/>
                </a:cubicBezTo>
                <a:lnTo>
                  <a:pt x="f8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Forma libre: forma 19">
            <a:extLst>
              <a:ext uri="{FF2B5EF4-FFF2-40B4-BE49-F238E27FC236}">
                <a16:creationId xmlns:a16="http://schemas.microsoft.com/office/drawing/2014/main" id="{CAEB59A0-2897-462E-8E31-E13100F6990D}"/>
              </a:ext>
            </a:extLst>
          </p:cNvPr>
          <p:cNvSpPr/>
          <p:nvPr/>
        </p:nvSpPr>
        <p:spPr>
          <a:xfrm>
            <a:off x="1666228" y="0"/>
            <a:ext cx="7477771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77768"/>
              <a:gd name="f7" fmla="val 5143500"/>
              <a:gd name="f8" fmla="val 6302054"/>
              <a:gd name="f9" fmla="val 5006145"/>
              <a:gd name="f10" fmla="val 7452136"/>
              <a:gd name="f11" fmla="val 5028167"/>
              <a:gd name="f12" fmla="val 7401467"/>
              <a:gd name="f13" fmla="val 5067289"/>
              <a:gd name="f14" fmla="val 7345374"/>
              <a:gd name="f15" fmla="val 5103123"/>
              <a:gd name="f16" fmla="val 7284349"/>
              <a:gd name="f17" fmla="val 5135943"/>
              <a:gd name="f18" fmla="val 7267719"/>
              <a:gd name="f19" fmla="val 58776"/>
              <a:gd name="f20" fmla="val 5134143"/>
              <a:gd name="f21" fmla="val 115040"/>
              <a:gd name="f22" fmla="val 5124701"/>
              <a:gd name="f23" fmla="val 168924"/>
              <a:gd name="f24" fmla="val 5115116"/>
              <a:gd name="f25" fmla="val 219724"/>
              <a:gd name="f26" fmla="val 5105392"/>
              <a:gd name="f27" fmla="val 1032524"/>
              <a:gd name="f28" fmla="val 4949817"/>
              <a:gd name="f29" fmla="val 2388249"/>
              <a:gd name="f30" fmla="val 4810117"/>
              <a:gd name="f31" fmla="val 3172474"/>
              <a:gd name="f32" fmla="val 4514842"/>
              <a:gd name="f33" fmla="val 3956699"/>
              <a:gd name="f34" fmla="val 4219567"/>
              <a:gd name="f35" fmla="val 4458349"/>
              <a:gd name="f36" fmla="val 4035417"/>
              <a:gd name="f37" fmla="val 4925074"/>
              <a:gd name="f38" fmla="val 3333742"/>
              <a:gd name="f39" fmla="val 5391799"/>
              <a:gd name="f40" fmla="val 2632067"/>
              <a:gd name="f41" fmla="val 5518799"/>
              <a:gd name="f42" fmla="val 888992"/>
              <a:gd name="f43" fmla="val 5972824"/>
              <a:gd name="f44" fmla="val 304792"/>
              <a:gd name="f45" fmla="val 6057954"/>
              <a:gd name="f46" fmla="val 195255"/>
              <a:gd name="f47" fmla="val 6158041"/>
              <a:gd name="f48" fmla="val 101567"/>
              <a:gd name="f49" fmla="val 6266743"/>
              <a:gd name="f50" fmla="val 23228"/>
              <a:gd name="f51" fmla="+- 0 0 -90"/>
              <a:gd name="f52" fmla="*/ f3 1 7477768"/>
              <a:gd name="f53" fmla="*/ f4 1 5143500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7477768"/>
              <a:gd name="f62" fmla="*/ f58 1 5143500"/>
              <a:gd name="f63" fmla="*/ 6302054 f59 1"/>
              <a:gd name="f64" fmla="*/ 0 f58 1"/>
              <a:gd name="f65" fmla="*/ 7477768 f59 1"/>
              <a:gd name="f66" fmla="*/ 5006145 f58 1"/>
              <a:gd name="f67" fmla="*/ 7452136 f59 1"/>
              <a:gd name="f68" fmla="*/ 5028167 f58 1"/>
              <a:gd name="f69" fmla="*/ 7284349 f59 1"/>
              <a:gd name="f70" fmla="*/ 5135943 f58 1"/>
              <a:gd name="f71" fmla="*/ 7267719 f59 1"/>
              <a:gd name="f72" fmla="*/ 5143500 f58 1"/>
              <a:gd name="f73" fmla="*/ 0 f59 1"/>
              <a:gd name="f74" fmla="*/ 58776 f59 1"/>
              <a:gd name="f75" fmla="*/ 5134143 f58 1"/>
              <a:gd name="f76" fmla="*/ 219724 f59 1"/>
              <a:gd name="f77" fmla="*/ 5105392 f58 1"/>
              <a:gd name="f78" fmla="*/ 3172474 f59 1"/>
              <a:gd name="f79" fmla="*/ 4514842 f58 1"/>
              <a:gd name="f80" fmla="*/ 4925074 f59 1"/>
              <a:gd name="f81" fmla="*/ 3333742 f58 1"/>
              <a:gd name="f82" fmla="*/ 5972824 f59 1"/>
              <a:gd name="f83" fmla="*/ 304792 f58 1"/>
              <a:gd name="f84" fmla="*/ 6266743 f59 1"/>
              <a:gd name="f85" fmla="*/ 23228 f58 1"/>
              <a:gd name="f86" fmla="+- f60 0 f1"/>
              <a:gd name="f87" fmla="*/ f63 1 7477768"/>
              <a:gd name="f88" fmla="*/ f64 1 5143500"/>
              <a:gd name="f89" fmla="*/ f65 1 7477768"/>
              <a:gd name="f90" fmla="*/ f66 1 5143500"/>
              <a:gd name="f91" fmla="*/ f67 1 7477768"/>
              <a:gd name="f92" fmla="*/ f68 1 5143500"/>
              <a:gd name="f93" fmla="*/ f69 1 7477768"/>
              <a:gd name="f94" fmla="*/ f70 1 5143500"/>
              <a:gd name="f95" fmla="*/ f71 1 7477768"/>
              <a:gd name="f96" fmla="*/ f72 1 5143500"/>
              <a:gd name="f97" fmla="*/ f73 1 7477768"/>
              <a:gd name="f98" fmla="*/ f74 1 7477768"/>
              <a:gd name="f99" fmla="*/ f75 1 5143500"/>
              <a:gd name="f100" fmla="*/ f76 1 7477768"/>
              <a:gd name="f101" fmla="*/ f77 1 5143500"/>
              <a:gd name="f102" fmla="*/ f78 1 7477768"/>
              <a:gd name="f103" fmla="*/ f79 1 5143500"/>
              <a:gd name="f104" fmla="*/ f80 1 7477768"/>
              <a:gd name="f105" fmla="*/ f81 1 5143500"/>
              <a:gd name="f106" fmla="*/ f82 1 7477768"/>
              <a:gd name="f107" fmla="*/ f83 1 5143500"/>
              <a:gd name="f108" fmla="*/ f84 1 7477768"/>
              <a:gd name="f109" fmla="*/ f85 1 5143500"/>
              <a:gd name="f110" fmla="*/ f54 1 f61"/>
              <a:gd name="f111" fmla="*/ f55 1 f61"/>
              <a:gd name="f112" fmla="*/ f54 1 f62"/>
              <a:gd name="f113" fmla="*/ f56 1 f62"/>
              <a:gd name="f114" fmla="*/ f87 1 f61"/>
              <a:gd name="f115" fmla="*/ f88 1 f62"/>
              <a:gd name="f116" fmla="*/ f89 1 f61"/>
              <a:gd name="f117" fmla="*/ f90 1 f62"/>
              <a:gd name="f118" fmla="*/ f91 1 f61"/>
              <a:gd name="f119" fmla="*/ f92 1 f62"/>
              <a:gd name="f120" fmla="*/ f93 1 f61"/>
              <a:gd name="f121" fmla="*/ f94 1 f62"/>
              <a:gd name="f122" fmla="*/ f95 1 f61"/>
              <a:gd name="f123" fmla="*/ f96 1 f62"/>
              <a:gd name="f124" fmla="*/ f97 1 f61"/>
              <a:gd name="f125" fmla="*/ f98 1 f61"/>
              <a:gd name="f126" fmla="*/ f99 1 f62"/>
              <a:gd name="f127" fmla="*/ f100 1 f61"/>
              <a:gd name="f128" fmla="*/ f101 1 f62"/>
              <a:gd name="f129" fmla="*/ f102 1 f61"/>
              <a:gd name="f130" fmla="*/ f103 1 f62"/>
              <a:gd name="f131" fmla="*/ f104 1 f61"/>
              <a:gd name="f132" fmla="*/ f105 1 f62"/>
              <a:gd name="f133" fmla="*/ f106 1 f61"/>
              <a:gd name="f134" fmla="*/ f107 1 f62"/>
              <a:gd name="f135" fmla="*/ f108 1 f61"/>
              <a:gd name="f136" fmla="*/ f109 1 f62"/>
              <a:gd name="f137" fmla="*/ f110 f52 1"/>
              <a:gd name="f138" fmla="*/ f111 f52 1"/>
              <a:gd name="f139" fmla="*/ f113 f53 1"/>
              <a:gd name="f140" fmla="*/ f112 f53 1"/>
              <a:gd name="f141" fmla="*/ f114 f52 1"/>
              <a:gd name="f142" fmla="*/ f115 f53 1"/>
              <a:gd name="f143" fmla="*/ f116 f52 1"/>
              <a:gd name="f144" fmla="*/ f117 f53 1"/>
              <a:gd name="f145" fmla="*/ f118 f52 1"/>
              <a:gd name="f146" fmla="*/ f119 f53 1"/>
              <a:gd name="f147" fmla="*/ f120 f52 1"/>
              <a:gd name="f148" fmla="*/ f121 f53 1"/>
              <a:gd name="f149" fmla="*/ f122 f52 1"/>
              <a:gd name="f150" fmla="*/ f123 f53 1"/>
              <a:gd name="f151" fmla="*/ f124 f52 1"/>
              <a:gd name="f152" fmla="*/ f125 f52 1"/>
              <a:gd name="f153" fmla="*/ f126 f53 1"/>
              <a:gd name="f154" fmla="*/ f127 f52 1"/>
              <a:gd name="f155" fmla="*/ f128 f53 1"/>
              <a:gd name="f156" fmla="*/ f129 f52 1"/>
              <a:gd name="f157" fmla="*/ f130 f53 1"/>
              <a:gd name="f158" fmla="*/ f131 f52 1"/>
              <a:gd name="f159" fmla="*/ f132 f53 1"/>
              <a:gd name="f160" fmla="*/ f133 f52 1"/>
              <a:gd name="f161" fmla="*/ f134 f53 1"/>
              <a:gd name="f162" fmla="*/ f135 f52 1"/>
              <a:gd name="f163" fmla="*/ f136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41" y="f142"/>
              </a:cxn>
              <a:cxn ang="f86">
                <a:pos x="f143" y="f142"/>
              </a:cxn>
              <a:cxn ang="f86">
                <a:pos x="f143" y="f144"/>
              </a:cxn>
              <a:cxn ang="f86">
                <a:pos x="f145" y="f146"/>
              </a:cxn>
              <a:cxn ang="f86">
                <a:pos x="f147" y="f148"/>
              </a:cxn>
              <a:cxn ang="f86">
                <a:pos x="f149" y="f150"/>
              </a:cxn>
              <a:cxn ang="f86">
                <a:pos x="f151" y="f150"/>
              </a:cxn>
              <a:cxn ang="f86">
                <a:pos x="f152" y="f153"/>
              </a:cxn>
              <a:cxn ang="f86">
                <a:pos x="f154" y="f155"/>
              </a:cxn>
              <a:cxn ang="f86">
                <a:pos x="f156" y="f157"/>
              </a:cxn>
              <a:cxn ang="f86">
                <a:pos x="f158" y="f159"/>
              </a:cxn>
              <a:cxn ang="f86">
                <a:pos x="f160" y="f161"/>
              </a:cxn>
              <a:cxn ang="f86">
                <a:pos x="f162" y="f163"/>
              </a:cxn>
              <a:cxn ang="f86">
                <a:pos x="f141" y="f142"/>
              </a:cxn>
            </a:cxnLst>
            <a:rect l="f137" t="f140" r="f138" b="f139"/>
            <a:pathLst>
              <a:path w="7477768" h="5143500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7"/>
                </a:lnTo>
                <a:lnTo>
                  <a:pt x="f5" y="f7"/>
                </a:ln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8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15081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0">
            <a:extLst>
              <a:ext uri="{FF2B5EF4-FFF2-40B4-BE49-F238E27FC236}">
                <a16:creationId xmlns:a16="http://schemas.microsoft.com/office/drawing/2014/main" id="{AF652A9F-0474-4BF2-BE89-4006067472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75" y="542102"/>
            <a:ext cx="5248198" cy="1261204"/>
          </a:xfrm>
          <a:solidFill>
            <a:srgbClr val="C00000"/>
          </a:solidFill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13416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3;p13">
            <a:extLst>
              <a:ext uri="{FF2B5EF4-FFF2-40B4-BE49-F238E27FC236}">
                <a16:creationId xmlns:a16="http://schemas.microsoft.com/office/drawing/2014/main" id="{2A082EAD-BF4F-4480-B452-CC7221737E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1633127"/>
            <a:ext cx="2860499" cy="538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3" name="Google Shape;74;p13">
            <a:extLst>
              <a:ext uri="{FF2B5EF4-FFF2-40B4-BE49-F238E27FC236}">
                <a16:creationId xmlns:a16="http://schemas.microsoft.com/office/drawing/2014/main" id="{0F2D3206-BDD7-4066-993B-5BD69050BC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96" y="1486320"/>
            <a:ext cx="973195" cy="42000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4" name="Google Shape;75;p13">
            <a:extLst>
              <a:ext uri="{FF2B5EF4-FFF2-40B4-BE49-F238E27FC236}">
                <a16:creationId xmlns:a16="http://schemas.microsoft.com/office/drawing/2014/main" id="{092016AB-776E-4E3C-89CD-F06D0E27E5B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1365528"/>
            <a:ext cx="2860499" cy="420002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5" name="Google Shape;76;p13">
            <a:extLst>
              <a:ext uri="{FF2B5EF4-FFF2-40B4-BE49-F238E27FC236}">
                <a16:creationId xmlns:a16="http://schemas.microsoft.com/office/drawing/2014/main" id="{EA3A5F52-39F7-4EC4-B232-03A144A10C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250" y="384331"/>
            <a:ext cx="7717499" cy="577800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77;p13">
            <a:extLst>
              <a:ext uri="{FF2B5EF4-FFF2-40B4-BE49-F238E27FC236}">
                <a16:creationId xmlns:a16="http://schemas.microsoft.com/office/drawing/2014/main" id="{2AC437D6-AB37-426C-86C4-7B66F6A353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2667826"/>
            <a:ext cx="2860499" cy="538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78;p13">
            <a:extLst>
              <a:ext uri="{FF2B5EF4-FFF2-40B4-BE49-F238E27FC236}">
                <a16:creationId xmlns:a16="http://schemas.microsoft.com/office/drawing/2014/main" id="{96492F86-2ED9-4E69-832A-2ACFFD6FAE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96" y="2521028"/>
            <a:ext cx="973195" cy="42000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8" name="Google Shape;79;p13">
            <a:extLst>
              <a:ext uri="{FF2B5EF4-FFF2-40B4-BE49-F238E27FC236}">
                <a16:creationId xmlns:a16="http://schemas.microsoft.com/office/drawing/2014/main" id="{3B412601-86FE-4071-8807-B0CA15F714F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2400226"/>
            <a:ext cx="2860499" cy="420002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80;p13">
            <a:extLst>
              <a:ext uri="{FF2B5EF4-FFF2-40B4-BE49-F238E27FC236}">
                <a16:creationId xmlns:a16="http://schemas.microsoft.com/office/drawing/2014/main" id="{833899E1-75BF-4B75-95C2-CB0370858F1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3702524"/>
            <a:ext cx="2860499" cy="538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0" name="Google Shape;81;p13">
            <a:extLst>
              <a:ext uri="{FF2B5EF4-FFF2-40B4-BE49-F238E27FC236}">
                <a16:creationId xmlns:a16="http://schemas.microsoft.com/office/drawing/2014/main" id="{0AE9689D-CBA4-4F92-B022-FAF478FF20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96" y="3555726"/>
            <a:ext cx="973195" cy="42000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1" name="Google Shape;82;p13">
            <a:extLst>
              <a:ext uri="{FF2B5EF4-FFF2-40B4-BE49-F238E27FC236}">
                <a16:creationId xmlns:a16="http://schemas.microsoft.com/office/drawing/2014/main" id="{A15E2E20-CEB2-4832-9B60-EF685C81C76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3434925"/>
            <a:ext cx="2860499" cy="420002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83;p13">
            <a:extLst>
              <a:ext uri="{FF2B5EF4-FFF2-40B4-BE49-F238E27FC236}">
                <a16:creationId xmlns:a16="http://schemas.microsoft.com/office/drawing/2014/main" id="{4A67A4B3-0EB1-4154-8D12-F38DA573E93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1633127"/>
            <a:ext cx="2860499" cy="538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3" name="Google Shape;84;p13">
            <a:extLst>
              <a:ext uri="{FF2B5EF4-FFF2-40B4-BE49-F238E27FC236}">
                <a16:creationId xmlns:a16="http://schemas.microsoft.com/office/drawing/2014/main" id="{8814A71F-E5F8-4B3A-BE2D-1C5EB8AFE6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5049" y="1486320"/>
            <a:ext cx="973195" cy="42000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21418F56-8A13-47C9-BFF1-D2466931FD9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1365528"/>
            <a:ext cx="2860499" cy="420002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15" name="Google Shape;86;p13">
            <a:extLst>
              <a:ext uri="{FF2B5EF4-FFF2-40B4-BE49-F238E27FC236}">
                <a16:creationId xmlns:a16="http://schemas.microsoft.com/office/drawing/2014/main" id="{375C0165-5FFF-48F4-A946-0B5E4D7800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2667826"/>
            <a:ext cx="2860499" cy="538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6" name="Google Shape;87;p13">
            <a:extLst>
              <a:ext uri="{FF2B5EF4-FFF2-40B4-BE49-F238E27FC236}">
                <a16:creationId xmlns:a16="http://schemas.microsoft.com/office/drawing/2014/main" id="{B6300365-75A6-4CE0-962B-072F03FC48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5049" y="2521028"/>
            <a:ext cx="973195" cy="42000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7" name="Google Shape;88;p13">
            <a:extLst>
              <a:ext uri="{FF2B5EF4-FFF2-40B4-BE49-F238E27FC236}">
                <a16:creationId xmlns:a16="http://schemas.microsoft.com/office/drawing/2014/main" id="{4BF8CBC1-7779-4E2B-B0A1-2642F6C613D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2400226"/>
            <a:ext cx="2860499" cy="420002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18" name="Google Shape;89;p13">
            <a:extLst>
              <a:ext uri="{FF2B5EF4-FFF2-40B4-BE49-F238E27FC236}">
                <a16:creationId xmlns:a16="http://schemas.microsoft.com/office/drawing/2014/main" id="{79019C98-52FC-4B51-9C3B-663E108D9C4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3702524"/>
            <a:ext cx="2860499" cy="53849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9" name="Google Shape;90;p13">
            <a:extLst>
              <a:ext uri="{FF2B5EF4-FFF2-40B4-BE49-F238E27FC236}">
                <a16:creationId xmlns:a16="http://schemas.microsoft.com/office/drawing/2014/main" id="{41BCD8FE-B834-4D19-AD50-407EEB319A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5049" y="3555726"/>
            <a:ext cx="973195" cy="420002"/>
          </a:xfrm>
        </p:spPr>
        <p:txBody>
          <a:bodyPr anchor="ctr" anchorCtr="1"/>
          <a:lstStyle>
            <a:lvl1pPr algn="ctr">
              <a:defRPr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20" name="Google Shape;91;p13">
            <a:extLst>
              <a:ext uri="{FF2B5EF4-FFF2-40B4-BE49-F238E27FC236}">
                <a16:creationId xmlns:a16="http://schemas.microsoft.com/office/drawing/2014/main" id="{61F88346-9B7D-4CE0-8F66-10F45DD4FA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3434925"/>
            <a:ext cx="2860499" cy="420002"/>
          </a:xfrm>
        </p:spPr>
        <p:txBody>
          <a:bodyPr anchor="b"/>
          <a:lstStyle>
            <a:lvl1pPr>
              <a:buNone/>
              <a:defRPr sz="2000">
                <a:latin typeface="Archivo Black"/>
                <a:ea typeface="Archivo Black"/>
                <a:cs typeface="Archivo Black"/>
              </a:defRPr>
            </a:lvl1pPr>
          </a:lstStyle>
          <a:p>
            <a:pPr lvl="0"/>
            <a:endParaRPr lang="es-PE"/>
          </a:p>
        </p:txBody>
      </p:sp>
      <p:sp>
        <p:nvSpPr>
          <p:cNvPr id="21" name="Forma libre: forma 23">
            <a:extLst>
              <a:ext uri="{FF2B5EF4-FFF2-40B4-BE49-F238E27FC236}">
                <a16:creationId xmlns:a16="http://schemas.microsoft.com/office/drawing/2014/main" id="{34FA4EFD-436C-4EB5-96B5-93FDF8FF0D8B}"/>
              </a:ext>
            </a:extLst>
          </p:cNvPr>
          <p:cNvSpPr/>
          <p:nvPr/>
        </p:nvSpPr>
        <p:spPr>
          <a:xfrm>
            <a:off x="7610560" y="3890589"/>
            <a:ext cx="1533439" cy="125291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33444"/>
              <a:gd name="f7" fmla="val 1252912"/>
              <a:gd name="f8" fmla="val 1519635"/>
              <a:gd name="f9" fmla="val 54342"/>
              <a:gd name="f10" fmla="val 1512470"/>
              <a:gd name="f11" fmla="val 74434"/>
              <a:gd name="f12" fmla="val 1401592"/>
              <a:gd name="f13" fmla="val 217101"/>
              <a:gd name="f14" fmla="val 1370577"/>
              <a:gd name="f15" fmla="val 642779"/>
              <a:gd name="f16" fmla="val 1256598"/>
              <a:gd name="f17" fmla="val 814135"/>
              <a:gd name="f18" fmla="val 1142619"/>
              <a:gd name="f19" fmla="val 985492"/>
              <a:gd name="f20" fmla="val 1020110"/>
              <a:gd name="f21" fmla="val 1030463"/>
              <a:gd name="f22" fmla="val 828594"/>
              <a:gd name="f23" fmla="val 1102572"/>
              <a:gd name="f24" fmla="val 637079"/>
              <a:gd name="f25" fmla="val 1174682"/>
              <a:gd name="f26" fmla="val 305996"/>
              <a:gd name="f27" fmla="val 1208798"/>
              <a:gd name="f28" fmla="val 107502"/>
              <a:gd name="f29" fmla="val 1246791"/>
              <a:gd name="f30" fmla="val 73236"/>
              <a:gd name="f31" fmla="val 34266"/>
              <a:gd name="f32" fmla="val 232761"/>
              <a:gd name="f33" fmla="val 563843"/>
              <a:gd name="f34" fmla="val 755359"/>
              <a:gd name="f35" fmla="val 946875"/>
              <a:gd name="f36" fmla="val 1069383"/>
              <a:gd name="f37" fmla="val 1183362"/>
              <a:gd name="f38" fmla="val 1297341"/>
              <a:gd name="f39" fmla="val 1328356"/>
              <a:gd name="f40" fmla="val 1439234"/>
              <a:gd name="f41" fmla="val 1460023"/>
              <a:gd name="f42" fmla="val 47683"/>
              <a:gd name="f43" fmla="val 1484466"/>
              <a:gd name="f44" fmla="val 24804"/>
              <a:gd name="f45" fmla="val 1511012"/>
              <a:gd name="f46" fmla="val 5673"/>
              <a:gd name="f47" fmla="+- 0 0 -90"/>
              <a:gd name="f48" fmla="*/ f3 1 1533444"/>
              <a:gd name="f49" fmla="*/ f4 1 1252912"/>
              <a:gd name="f50" fmla="val f5"/>
              <a:gd name="f51" fmla="val f6"/>
              <a:gd name="f52" fmla="val f7"/>
              <a:gd name="f53" fmla="*/ f47 f0 1"/>
              <a:gd name="f54" fmla="+- f52 0 f50"/>
              <a:gd name="f55" fmla="+- f51 0 f50"/>
              <a:gd name="f56" fmla="*/ f53 1 f2"/>
              <a:gd name="f57" fmla="*/ f55 1 1533444"/>
              <a:gd name="f58" fmla="*/ f54 1 1252912"/>
              <a:gd name="f59" fmla="*/ 1519635 f55 1"/>
              <a:gd name="f60" fmla="*/ 0 f54 1"/>
              <a:gd name="f61" fmla="*/ 1533444 f55 1"/>
              <a:gd name="f62" fmla="*/ 54342 f54 1"/>
              <a:gd name="f63" fmla="*/ 1512470 f55 1"/>
              <a:gd name="f64" fmla="*/ 74434 f54 1"/>
              <a:gd name="f65" fmla="*/ 1256598 f55 1"/>
              <a:gd name="f66" fmla="*/ 814135 f54 1"/>
              <a:gd name="f67" fmla="*/ 828594 f55 1"/>
              <a:gd name="f68" fmla="*/ 1102572 f54 1"/>
              <a:gd name="f69" fmla="*/ 107502 f55 1"/>
              <a:gd name="f70" fmla="*/ 1246791 f54 1"/>
              <a:gd name="f71" fmla="*/ 73236 f55 1"/>
              <a:gd name="f72" fmla="*/ 1252912 f54 1"/>
              <a:gd name="f73" fmla="*/ 0 f55 1"/>
              <a:gd name="f74" fmla="*/ 34266 f55 1"/>
              <a:gd name="f75" fmla="*/ 755359 f55 1"/>
              <a:gd name="f76" fmla="*/ 1183362 f55 1"/>
              <a:gd name="f77" fmla="*/ 1439234 f55 1"/>
              <a:gd name="f78" fmla="*/ 1511012 f55 1"/>
              <a:gd name="f79" fmla="*/ 5673 f54 1"/>
              <a:gd name="f80" fmla="+- f56 0 f1"/>
              <a:gd name="f81" fmla="*/ f59 1 1533444"/>
              <a:gd name="f82" fmla="*/ f60 1 1252912"/>
              <a:gd name="f83" fmla="*/ f61 1 1533444"/>
              <a:gd name="f84" fmla="*/ f62 1 1252912"/>
              <a:gd name="f85" fmla="*/ f63 1 1533444"/>
              <a:gd name="f86" fmla="*/ f64 1 1252912"/>
              <a:gd name="f87" fmla="*/ f65 1 1533444"/>
              <a:gd name="f88" fmla="*/ f66 1 1252912"/>
              <a:gd name="f89" fmla="*/ f67 1 1533444"/>
              <a:gd name="f90" fmla="*/ f68 1 1252912"/>
              <a:gd name="f91" fmla="*/ f69 1 1533444"/>
              <a:gd name="f92" fmla="*/ f70 1 1252912"/>
              <a:gd name="f93" fmla="*/ f71 1 1533444"/>
              <a:gd name="f94" fmla="*/ f72 1 1252912"/>
              <a:gd name="f95" fmla="*/ f73 1 1533444"/>
              <a:gd name="f96" fmla="*/ f74 1 1533444"/>
              <a:gd name="f97" fmla="*/ f75 1 1533444"/>
              <a:gd name="f98" fmla="*/ f76 1 1533444"/>
              <a:gd name="f99" fmla="*/ f77 1 1533444"/>
              <a:gd name="f100" fmla="*/ f78 1 1533444"/>
              <a:gd name="f101" fmla="*/ f79 1 1252912"/>
              <a:gd name="f102" fmla="*/ f50 1 f57"/>
              <a:gd name="f103" fmla="*/ f51 1 f57"/>
              <a:gd name="f104" fmla="*/ f50 1 f58"/>
              <a:gd name="f105" fmla="*/ f52 1 f58"/>
              <a:gd name="f106" fmla="*/ f81 1 f57"/>
              <a:gd name="f107" fmla="*/ f82 1 f58"/>
              <a:gd name="f108" fmla="*/ f83 1 f57"/>
              <a:gd name="f109" fmla="*/ f84 1 f58"/>
              <a:gd name="f110" fmla="*/ f85 1 f57"/>
              <a:gd name="f111" fmla="*/ f86 1 f58"/>
              <a:gd name="f112" fmla="*/ f87 1 f57"/>
              <a:gd name="f113" fmla="*/ f88 1 f58"/>
              <a:gd name="f114" fmla="*/ f89 1 f57"/>
              <a:gd name="f115" fmla="*/ f90 1 f58"/>
              <a:gd name="f116" fmla="*/ f91 1 f57"/>
              <a:gd name="f117" fmla="*/ f92 1 f58"/>
              <a:gd name="f118" fmla="*/ f93 1 f57"/>
              <a:gd name="f119" fmla="*/ f94 1 f58"/>
              <a:gd name="f120" fmla="*/ f95 1 f57"/>
              <a:gd name="f121" fmla="*/ f96 1 f57"/>
              <a:gd name="f122" fmla="*/ f97 1 f57"/>
              <a:gd name="f123" fmla="*/ f98 1 f57"/>
              <a:gd name="f124" fmla="*/ f99 1 f57"/>
              <a:gd name="f125" fmla="*/ f100 1 f57"/>
              <a:gd name="f126" fmla="*/ f101 1 f58"/>
              <a:gd name="f127" fmla="*/ f102 f48 1"/>
              <a:gd name="f128" fmla="*/ f103 f48 1"/>
              <a:gd name="f129" fmla="*/ f105 f49 1"/>
              <a:gd name="f130" fmla="*/ f104 f49 1"/>
              <a:gd name="f131" fmla="*/ f106 f48 1"/>
              <a:gd name="f132" fmla="*/ f107 f49 1"/>
              <a:gd name="f133" fmla="*/ f108 f48 1"/>
              <a:gd name="f134" fmla="*/ f109 f49 1"/>
              <a:gd name="f135" fmla="*/ f110 f48 1"/>
              <a:gd name="f136" fmla="*/ f111 f49 1"/>
              <a:gd name="f137" fmla="*/ f112 f48 1"/>
              <a:gd name="f138" fmla="*/ f113 f49 1"/>
              <a:gd name="f139" fmla="*/ f114 f48 1"/>
              <a:gd name="f140" fmla="*/ f115 f49 1"/>
              <a:gd name="f141" fmla="*/ f116 f48 1"/>
              <a:gd name="f142" fmla="*/ f117 f49 1"/>
              <a:gd name="f143" fmla="*/ f118 f48 1"/>
              <a:gd name="f144" fmla="*/ f119 f49 1"/>
              <a:gd name="f145" fmla="*/ f120 f48 1"/>
              <a:gd name="f146" fmla="*/ f121 f48 1"/>
              <a:gd name="f147" fmla="*/ f122 f48 1"/>
              <a:gd name="f148" fmla="*/ f123 f48 1"/>
              <a:gd name="f149" fmla="*/ f124 f48 1"/>
              <a:gd name="f150" fmla="*/ f125 f48 1"/>
              <a:gd name="f151" fmla="*/ f12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0">
                <a:pos x="f131" y="f132"/>
              </a:cxn>
              <a:cxn ang="f80">
                <a:pos x="f133" y="f132"/>
              </a:cxn>
              <a:cxn ang="f80">
                <a:pos x="f133" y="f134"/>
              </a:cxn>
              <a:cxn ang="f80">
                <a:pos x="f135" y="f136"/>
              </a:cxn>
              <a:cxn ang="f80">
                <a:pos x="f137" y="f138"/>
              </a:cxn>
              <a:cxn ang="f80">
                <a:pos x="f139" y="f140"/>
              </a:cxn>
              <a:cxn ang="f80">
                <a:pos x="f141" y="f142"/>
              </a:cxn>
              <a:cxn ang="f80">
                <a:pos x="f143" y="f144"/>
              </a:cxn>
              <a:cxn ang="f80">
                <a:pos x="f145" y="f144"/>
              </a:cxn>
              <a:cxn ang="f80">
                <a:pos x="f146" y="f142"/>
              </a:cxn>
              <a:cxn ang="f80">
                <a:pos x="f147" y="f140"/>
              </a:cxn>
              <a:cxn ang="f80">
                <a:pos x="f148" y="f138"/>
              </a:cxn>
              <a:cxn ang="f80">
                <a:pos x="f149" y="f136"/>
              </a:cxn>
              <a:cxn ang="f80">
                <a:pos x="f150" y="f151"/>
              </a:cxn>
              <a:cxn ang="f80">
                <a:pos x="f131" y="f132"/>
              </a:cxn>
            </a:cxnLst>
            <a:rect l="f127" t="f130" r="f128" b="f129"/>
            <a:pathLst>
              <a:path w="1533444" h="1252912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lnTo>
                  <a:pt x="f30" y="f7"/>
                </a:lnTo>
                <a:lnTo>
                  <a:pt x="f5" y="f7"/>
                </a:lnTo>
                <a:lnTo>
                  <a:pt x="f31" y="f29"/>
                </a:lnTo>
                <a:cubicBezTo>
                  <a:pt x="f32" y="f27"/>
                  <a:pt x="f33" y="f25"/>
                  <a:pt x="f34" y="f23"/>
                </a:cubicBezTo>
                <a:cubicBezTo>
                  <a:pt x="f35" y="f21"/>
                  <a:pt x="f36" y="f19"/>
                  <a:pt x="f37" y="f17"/>
                </a:cubicBezTo>
                <a:cubicBezTo>
                  <a:pt x="f38" y="f15"/>
                  <a:pt x="f39" y="f13"/>
                  <a:pt x="f40" y="f11"/>
                </a:cubicBezTo>
                <a:cubicBezTo>
                  <a:pt x="f41" y="f42"/>
                  <a:pt x="f43" y="f44"/>
                  <a:pt x="f45" y="f46"/>
                </a:cubicBezTo>
                <a:lnTo>
                  <a:pt x="f8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" name="Forma libre: forma 24">
            <a:extLst>
              <a:ext uri="{FF2B5EF4-FFF2-40B4-BE49-F238E27FC236}">
                <a16:creationId xmlns:a16="http://schemas.microsoft.com/office/drawing/2014/main" id="{CB469324-1435-4C85-825E-947145AC46BE}"/>
              </a:ext>
            </a:extLst>
          </p:cNvPr>
          <p:cNvSpPr/>
          <p:nvPr/>
        </p:nvSpPr>
        <p:spPr>
          <a:xfrm>
            <a:off x="7749146" y="4047170"/>
            <a:ext cx="1394853" cy="10963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94851"/>
              <a:gd name="f7" fmla="val 1096325"/>
              <a:gd name="f8" fmla="val 34266"/>
              <a:gd name="f9" fmla="val 1090204"/>
              <a:gd name="f10" fmla="val 232761"/>
              <a:gd name="f11" fmla="val 1052211"/>
              <a:gd name="f12" fmla="val 563843"/>
              <a:gd name="f13" fmla="val 1018095"/>
              <a:gd name="f14" fmla="val 755359"/>
              <a:gd name="f15" fmla="val 945985"/>
              <a:gd name="f16" fmla="val 946875"/>
              <a:gd name="f17" fmla="val 873876"/>
              <a:gd name="f18" fmla="val 1069383"/>
              <a:gd name="f19" fmla="val 828905"/>
              <a:gd name="f20" fmla="val 1183362"/>
              <a:gd name="f21" fmla="val 657548"/>
              <a:gd name="f22" fmla="val 1268846"/>
              <a:gd name="f23" fmla="val 529031"/>
              <a:gd name="f24" fmla="val 1307663"/>
              <a:gd name="f25" fmla="val 257458"/>
              <a:gd name="f26" fmla="val 1368506"/>
              <a:gd name="f27" fmla="val 69516"/>
              <a:gd name="f28" fmla="+- 0 0 -90"/>
              <a:gd name="f29" fmla="*/ f3 1 1394851"/>
              <a:gd name="f30" fmla="*/ f4 1 109632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394851"/>
              <a:gd name="f39" fmla="*/ f35 1 1096325"/>
              <a:gd name="f40" fmla="*/ 1394851 f36 1"/>
              <a:gd name="f41" fmla="*/ 0 f35 1"/>
              <a:gd name="f42" fmla="*/ 1096325 f35 1"/>
              <a:gd name="f43" fmla="*/ 0 f36 1"/>
              <a:gd name="f44" fmla="*/ 34266 f36 1"/>
              <a:gd name="f45" fmla="*/ 1090204 f35 1"/>
              <a:gd name="f46" fmla="*/ 755359 f36 1"/>
              <a:gd name="f47" fmla="*/ 945985 f35 1"/>
              <a:gd name="f48" fmla="*/ 1183362 f36 1"/>
              <a:gd name="f49" fmla="*/ 657548 f35 1"/>
              <a:gd name="f50" fmla="*/ 1368506 f36 1"/>
              <a:gd name="f51" fmla="*/ 69516 f35 1"/>
              <a:gd name="f52" fmla="+- f37 0 f1"/>
              <a:gd name="f53" fmla="*/ f40 1 1394851"/>
              <a:gd name="f54" fmla="*/ f41 1 1096325"/>
              <a:gd name="f55" fmla="*/ f42 1 1096325"/>
              <a:gd name="f56" fmla="*/ f43 1 1394851"/>
              <a:gd name="f57" fmla="*/ f44 1 1394851"/>
              <a:gd name="f58" fmla="*/ f45 1 1096325"/>
              <a:gd name="f59" fmla="*/ f46 1 1394851"/>
              <a:gd name="f60" fmla="*/ f47 1 1096325"/>
              <a:gd name="f61" fmla="*/ f48 1 1394851"/>
              <a:gd name="f62" fmla="*/ f49 1 1096325"/>
              <a:gd name="f63" fmla="*/ f50 1 1394851"/>
              <a:gd name="f64" fmla="*/ f51 1 1096325"/>
              <a:gd name="f65" fmla="*/ f31 1 f38"/>
              <a:gd name="f66" fmla="*/ f32 1 f38"/>
              <a:gd name="f67" fmla="*/ f31 1 f39"/>
              <a:gd name="f68" fmla="*/ f33 1 f39"/>
              <a:gd name="f69" fmla="*/ f53 1 f38"/>
              <a:gd name="f70" fmla="*/ f54 1 f39"/>
              <a:gd name="f71" fmla="*/ f55 1 f39"/>
              <a:gd name="f72" fmla="*/ f56 1 f38"/>
              <a:gd name="f73" fmla="*/ f57 1 f38"/>
              <a:gd name="f74" fmla="*/ f58 1 f39"/>
              <a:gd name="f75" fmla="*/ f59 1 f38"/>
              <a:gd name="f76" fmla="*/ f60 1 f39"/>
              <a:gd name="f77" fmla="*/ f61 1 f38"/>
              <a:gd name="f78" fmla="*/ f62 1 f39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30 1"/>
              <a:gd name="f88" fmla="*/ f72 f29 1"/>
              <a:gd name="f89" fmla="*/ f73 f29 1"/>
              <a:gd name="f90" fmla="*/ f74 f30 1"/>
              <a:gd name="f91" fmla="*/ f75 f29 1"/>
              <a:gd name="f92" fmla="*/ f76 f30 1"/>
              <a:gd name="f93" fmla="*/ f77 f29 1"/>
              <a:gd name="f94" fmla="*/ f78 f30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5" y="f87"/>
              </a:cxn>
              <a:cxn ang="f52">
                <a:pos x="f88" y="f87"/>
              </a:cxn>
              <a:cxn ang="f52">
                <a:pos x="f89" y="f90"/>
              </a:cxn>
              <a:cxn ang="f52">
                <a:pos x="f91" y="f92"/>
              </a:cxn>
              <a:cxn ang="f52">
                <a:pos x="f93" y="f94"/>
              </a:cxn>
              <a:cxn ang="f52">
                <a:pos x="f95" y="f96"/>
              </a:cxn>
              <a:cxn ang="f52">
                <a:pos x="f85" y="f86"/>
              </a:cxn>
            </a:cxnLst>
            <a:rect l="f81" t="f84" r="f82" b="f83"/>
            <a:pathLst>
              <a:path w="1394851" h="1096325">
                <a:moveTo>
                  <a:pt x="f6" y="f5"/>
                </a:moveTo>
                <a:lnTo>
                  <a:pt x="f6" y="f7"/>
                </a:lnTo>
                <a:lnTo>
                  <a:pt x="f5" y="f7"/>
                </a:lnTo>
                <a:lnTo>
                  <a:pt x="f8" y="f9"/>
                </a:ln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lnTo>
                  <a:pt x="f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" name="Forma libre: forma 25">
            <a:extLst>
              <a:ext uri="{FF2B5EF4-FFF2-40B4-BE49-F238E27FC236}">
                <a16:creationId xmlns:a16="http://schemas.microsoft.com/office/drawing/2014/main" id="{002D17B2-D9F6-4C0D-B732-A819B6C9F09B}"/>
              </a:ext>
            </a:extLst>
          </p:cNvPr>
          <p:cNvSpPr/>
          <p:nvPr/>
        </p:nvSpPr>
        <p:spPr>
          <a:xfrm>
            <a:off x="7591165" y="5143499"/>
            <a:ext cx="92628" cy="31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2629"/>
              <a:gd name="f7" fmla="val 3185"/>
              <a:gd name="f8" fmla="val 19393"/>
              <a:gd name="f9" fmla="val 87590"/>
              <a:gd name="f10" fmla="val 900"/>
              <a:gd name="f11" fmla="val 73236"/>
              <a:gd name="f12" fmla="val 14354"/>
              <a:gd name="f13" fmla="+- 0 0 -90"/>
              <a:gd name="f14" fmla="*/ f3 1 92629"/>
              <a:gd name="f15" fmla="*/ f4 1 3185"/>
              <a:gd name="f16" fmla="val f5"/>
              <a:gd name="f17" fmla="val f6"/>
              <a:gd name="f18" fmla="val f7"/>
              <a:gd name="f19" fmla="*/ f13 f0 1"/>
              <a:gd name="f20" fmla="+- f18 0 f16"/>
              <a:gd name="f21" fmla="+- f17 0 f16"/>
              <a:gd name="f22" fmla="*/ f19 1 f2"/>
              <a:gd name="f23" fmla="*/ f21 1 92629"/>
              <a:gd name="f24" fmla="*/ f20 1 3185"/>
              <a:gd name="f25" fmla="*/ 19393 f21 1"/>
              <a:gd name="f26" fmla="*/ 0 f20 1"/>
              <a:gd name="f27" fmla="*/ 92629 f21 1"/>
              <a:gd name="f28" fmla="*/ 87590 f21 1"/>
              <a:gd name="f29" fmla="*/ 900 f20 1"/>
              <a:gd name="f30" fmla="*/ 73236 f21 1"/>
              <a:gd name="f31" fmla="*/ 3185 f20 1"/>
              <a:gd name="f32" fmla="*/ 0 f21 1"/>
              <a:gd name="f33" fmla="*/ 14354 f21 1"/>
              <a:gd name="f34" fmla="+- f22 0 f1"/>
              <a:gd name="f35" fmla="*/ f25 1 92629"/>
              <a:gd name="f36" fmla="*/ f26 1 3185"/>
              <a:gd name="f37" fmla="*/ f27 1 92629"/>
              <a:gd name="f38" fmla="*/ f28 1 92629"/>
              <a:gd name="f39" fmla="*/ f29 1 3185"/>
              <a:gd name="f40" fmla="*/ f30 1 92629"/>
              <a:gd name="f41" fmla="*/ f31 1 3185"/>
              <a:gd name="f42" fmla="*/ f32 1 92629"/>
              <a:gd name="f43" fmla="*/ f33 1 92629"/>
              <a:gd name="f44" fmla="*/ f16 1 f23"/>
              <a:gd name="f45" fmla="*/ f17 1 f23"/>
              <a:gd name="f46" fmla="*/ f16 1 f24"/>
              <a:gd name="f47" fmla="*/ f18 1 f24"/>
              <a:gd name="f48" fmla="*/ f35 1 f23"/>
              <a:gd name="f49" fmla="*/ f36 1 f24"/>
              <a:gd name="f50" fmla="*/ f37 1 f23"/>
              <a:gd name="f51" fmla="*/ f38 1 f23"/>
              <a:gd name="f52" fmla="*/ f39 1 f24"/>
              <a:gd name="f53" fmla="*/ f40 1 f23"/>
              <a:gd name="f54" fmla="*/ f41 1 f24"/>
              <a:gd name="f55" fmla="*/ f42 1 f23"/>
              <a:gd name="f56" fmla="*/ f43 1 f23"/>
              <a:gd name="f57" fmla="*/ f44 f14 1"/>
              <a:gd name="f58" fmla="*/ f45 f14 1"/>
              <a:gd name="f59" fmla="*/ f47 f15 1"/>
              <a:gd name="f60" fmla="*/ f46 f15 1"/>
              <a:gd name="f61" fmla="*/ f48 f14 1"/>
              <a:gd name="f62" fmla="*/ f49 f15 1"/>
              <a:gd name="f63" fmla="*/ f50 f14 1"/>
              <a:gd name="f64" fmla="*/ f51 f14 1"/>
              <a:gd name="f65" fmla="*/ f52 f15 1"/>
              <a:gd name="f66" fmla="*/ f53 f14 1"/>
              <a:gd name="f67" fmla="*/ f54 f15 1"/>
              <a:gd name="f68" fmla="*/ f55 f14 1"/>
              <a:gd name="f69" fmla="*/ f56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1" y="f62"/>
              </a:cxn>
              <a:cxn ang="f34">
                <a:pos x="f63" y="f62"/>
              </a:cxn>
              <a:cxn ang="f34">
                <a:pos x="f64" y="f65"/>
              </a:cxn>
              <a:cxn ang="f34">
                <a:pos x="f66" y="f67"/>
              </a:cxn>
              <a:cxn ang="f34">
                <a:pos x="f68" y="f67"/>
              </a:cxn>
              <a:cxn ang="f34">
                <a:pos x="f69" y="f65"/>
              </a:cxn>
              <a:cxn ang="f34">
                <a:pos x="f61" y="f62"/>
              </a:cxn>
            </a:cxnLst>
            <a:rect l="f57" t="f60" r="f58" b="f59"/>
            <a:pathLst>
              <a:path w="92629" h="3185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lnTo>
                  <a:pt x="f11" y="f7"/>
                </a:lnTo>
                <a:lnTo>
                  <a:pt x="f5" y="f7"/>
                </a:lnTo>
                <a:lnTo>
                  <a:pt x="f12" y="f10"/>
                </a:lnTo>
                <a:lnTo>
                  <a:pt x="f8" y="f5"/>
                </a:lnTo>
                <a:close/>
              </a:path>
            </a:pathLst>
          </a:custGeom>
          <a:solidFill>
            <a:srgbClr val="FF976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24" name="Grupo 26">
            <a:extLst>
              <a:ext uri="{FF2B5EF4-FFF2-40B4-BE49-F238E27FC236}">
                <a16:creationId xmlns:a16="http://schemas.microsoft.com/office/drawing/2014/main" id="{438D6864-6A80-4DF4-9A8D-F836814CC030}"/>
              </a:ext>
            </a:extLst>
          </p:cNvPr>
          <p:cNvGrpSpPr/>
          <p:nvPr/>
        </p:nvGrpSpPr>
        <p:grpSpPr>
          <a:xfrm>
            <a:off x="-9" y="0"/>
            <a:ext cx="1552842" cy="1256092"/>
            <a:chOff x="-9" y="0"/>
            <a:chExt cx="1552842" cy="1256092"/>
          </a:xfrm>
        </p:grpSpPr>
        <p:sp>
          <p:nvSpPr>
            <p:cNvPr id="25" name="Forma libre: forma 27">
              <a:extLst>
                <a:ext uri="{FF2B5EF4-FFF2-40B4-BE49-F238E27FC236}">
                  <a16:creationId xmlns:a16="http://schemas.microsoft.com/office/drawing/2014/main" id="{575FA664-95BB-44DE-9FCF-43A8BC3A963C}"/>
                </a:ext>
              </a:extLst>
            </p:cNvPr>
            <p:cNvSpPr/>
            <p:nvPr/>
          </p:nvSpPr>
          <p:spPr>
            <a:xfrm rot="10799991">
              <a:off x="9" y="3182"/>
              <a:ext cx="1533439" cy="1252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" name="Forma libre: forma 28">
              <a:extLst>
                <a:ext uri="{FF2B5EF4-FFF2-40B4-BE49-F238E27FC236}">
                  <a16:creationId xmlns:a16="http://schemas.microsoft.com/office/drawing/2014/main" id="{7CD8EAD2-8F49-4F61-8311-E51E36321BCE}"/>
                </a:ext>
              </a:extLst>
            </p:cNvPr>
            <p:cNvSpPr/>
            <p:nvPr/>
          </p:nvSpPr>
          <p:spPr>
            <a:xfrm rot="10799991">
              <a:off x="-9" y="3181"/>
              <a:ext cx="1394853" cy="1096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4851"/>
                <a:gd name="f7" fmla="val 1096325"/>
                <a:gd name="f8" fmla="val 34266"/>
                <a:gd name="f9" fmla="val 1090204"/>
                <a:gd name="f10" fmla="val 232761"/>
                <a:gd name="f11" fmla="val 1052211"/>
                <a:gd name="f12" fmla="val 563843"/>
                <a:gd name="f13" fmla="val 1018095"/>
                <a:gd name="f14" fmla="val 755359"/>
                <a:gd name="f15" fmla="val 945985"/>
                <a:gd name="f16" fmla="val 946875"/>
                <a:gd name="f17" fmla="val 873876"/>
                <a:gd name="f18" fmla="val 1069383"/>
                <a:gd name="f19" fmla="val 828905"/>
                <a:gd name="f20" fmla="val 1183362"/>
                <a:gd name="f21" fmla="val 657548"/>
                <a:gd name="f22" fmla="val 1268846"/>
                <a:gd name="f23" fmla="val 529031"/>
                <a:gd name="f24" fmla="val 1307663"/>
                <a:gd name="f25" fmla="val 257458"/>
                <a:gd name="f26" fmla="val 1368506"/>
                <a:gd name="f27" fmla="val 69516"/>
                <a:gd name="f28" fmla="+- 0 0 -90"/>
                <a:gd name="f29" fmla="*/ f3 1 1394851"/>
                <a:gd name="f30" fmla="*/ f4 1 109632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4851"/>
                <a:gd name="f39" fmla="*/ f35 1 1096325"/>
                <a:gd name="f40" fmla="*/ 1394851 f36 1"/>
                <a:gd name="f41" fmla="*/ 0 f35 1"/>
                <a:gd name="f42" fmla="*/ 1096325 f35 1"/>
                <a:gd name="f43" fmla="*/ 0 f36 1"/>
                <a:gd name="f44" fmla="*/ 34266 f36 1"/>
                <a:gd name="f45" fmla="*/ 1090204 f35 1"/>
                <a:gd name="f46" fmla="*/ 755359 f36 1"/>
                <a:gd name="f47" fmla="*/ 945985 f35 1"/>
                <a:gd name="f48" fmla="*/ 1183362 f36 1"/>
                <a:gd name="f49" fmla="*/ 657548 f35 1"/>
                <a:gd name="f50" fmla="*/ 1368506 f36 1"/>
                <a:gd name="f51" fmla="*/ 69516 f35 1"/>
                <a:gd name="f52" fmla="+- f37 0 f1"/>
                <a:gd name="f53" fmla="*/ f40 1 1394851"/>
                <a:gd name="f54" fmla="*/ f41 1 1096325"/>
                <a:gd name="f55" fmla="*/ f42 1 1096325"/>
                <a:gd name="f56" fmla="*/ f43 1 1394851"/>
                <a:gd name="f57" fmla="*/ f44 1 1394851"/>
                <a:gd name="f58" fmla="*/ f45 1 1096325"/>
                <a:gd name="f59" fmla="*/ f46 1 1394851"/>
                <a:gd name="f60" fmla="*/ f47 1 1096325"/>
                <a:gd name="f61" fmla="*/ f48 1 1394851"/>
                <a:gd name="f62" fmla="*/ f49 1 1096325"/>
                <a:gd name="f63" fmla="*/ f50 1 1394851"/>
                <a:gd name="f64" fmla="*/ f51 1 1096325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9"/>
                <a:gd name="f72" fmla="*/ f56 1 f38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8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30 1"/>
                <a:gd name="f88" fmla="*/ f72 f29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29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5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85" y="f86"/>
                </a:cxn>
              </a:cxnLst>
              <a:rect l="f81" t="f84" r="f82" b="f83"/>
              <a:pathLst>
                <a:path w="1394851" h="1096325">
                  <a:moveTo>
                    <a:pt x="f6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" name="Forma libre: forma 29">
              <a:extLst>
                <a:ext uri="{FF2B5EF4-FFF2-40B4-BE49-F238E27FC236}">
                  <a16:creationId xmlns:a16="http://schemas.microsoft.com/office/drawing/2014/main" id="{9F777542-6CAD-44F8-971C-8965B7203695}"/>
                </a:ext>
              </a:extLst>
            </p:cNvPr>
            <p:cNvSpPr/>
            <p:nvPr/>
          </p:nvSpPr>
          <p:spPr>
            <a:xfrm rot="10799991">
              <a:off x="1460205" y="0"/>
              <a:ext cx="92628" cy="3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12707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HEAD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1;p15">
            <a:extLst>
              <a:ext uri="{FF2B5EF4-FFF2-40B4-BE49-F238E27FC236}">
                <a16:creationId xmlns:a16="http://schemas.microsoft.com/office/drawing/2014/main" id="{551F248D-AC46-44AA-B150-CA1113843343}"/>
              </a:ext>
            </a:extLst>
          </p:cNvPr>
          <p:cNvSpPr/>
          <p:nvPr/>
        </p:nvSpPr>
        <p:spPr>
          <a:xfrm rot="10800009" flipH="1">
            <a:off x="-188879" y="-3"/>
            <a:ext cx="3245237" cy="51434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02;p15">
            <a:extLst>
              <a:ext uri="{FF2B5EF4-FFF2-40B4-BE49-F238E27FC236}">
                <a16:creationId xmlns:a16="http://schemas.microsoft.com/office/drawing/2014/main" id="{A60B6B40-FFC5-4257-BB40-63A7EB506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8372" y="1805455"/>
            <a:ext cx="3708001" cy="1676396"/>
          </a:xfrm>
        </p:spPr>
        <p:txBody>
          <a:bodyPr/>
          <a:lstStyle>
            <a:lvl1pPr algn="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6" name="Google Shape;103;p15">
            <a:extLst>
              <a:ext uri="{FF2B5EF4-FFF2-40B4-BE49-F238E27FC236}">
                <a16:creationId xmlns:a16="http://schemas.microsoft.com/office/drawing/2014/main" id="{E37D238C-0232-46DA-B20C-B18B2A1AF0B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678372" y="3498247"/>
            <a:ext cx="3708001" cy="507601"/>
          </a:xfrm>
        </p:spPr>
        <p:txBody>
          <a:bodyPr/>
          <a:lstStyle>
            <a:lvl1pPr algn="r"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7" name="Google Shape;104;p15">
            <a:extLst>
              <a:ext uri="{FF2B5EF4-FFF2-40B4-BE49-F238E27FC236}">
                <a16:creationId xmlns:a16="http://schemas.microsoft.com/office/drawing/2014/main" id="{FF8AD0E5-866E-4260-90A5-6A5BB86623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669514" y="708641"/>
            <a:ext cx="1612498" cy="795601"/>
          </a:xfrm>
        </p:spPr>
        <p:txBody>
          <a:bodyPr anchor="ctr" anchorCtr="1"/>
          <a:lstStyle>
            <a:lvl1pPr algn="ctr">
              <a:defRPr sz="7000"/>
            </a:lvl1pPr>
          </a:lstStyle>
          <a:p>
            <a:pPr lvl="0"/>
            <a:r>
              <a:rPr lang="es-PE"/>
              <a:t>xx%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234490F-BCDD-4146-874D-336A9ACE4BD4}"/>
              </a:ext>
            </a:extLst>
          </p:cNvPr>
          <p:cNvGrpSpPr/>
          <p:nvPr/>
        </p:nvGrpSpPr>
        <p:grpSpPr>
          <a:xfrm>
            <a:off x="6087645" y="-10"/>
            <a:ext cx="3068872" cy="3793874"/>
            <a:chOff x="6087645" y="-10"/>
            <a:chExt cx="3068872" cy="3793874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95CC620-0E49-415D-924B-09C548B58B88}"/>
                </a:ext>
              </a:extLst>
            </p:cNvPr>
            <p:cNvSpPr/>
            <p:nvPr/>
          </p:nvSpPr>
          <p:spPr>
            <a:xfrm rot="16200004">
              <a:off x="5744947" y="342688"/>
              <a:ext cx="3746488" cy="3061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E333975F-E2DF-458A-BCF4-3D61CA0BDA49}"/>
                </a:ext>
              </a:extLst>
            </p:cNvPr>
            <p:cNvSpPr/>
            <p:nvPr/>
          </p:nvSpPr>
          <p:spPr>
            <a:xfrm rot="16200004">
              <a:off x="6105544" y="364675"/>
              <a:ext cx="3407877" cy="2678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4851"/>
                <a:gd name="f7" fmla="val 1096325"/>
                <a:gd name="f8" fmla="val 34266"/>
                <a:gd name="f9" fmla="val 1090204"/>
                <a:gd name="f10" fmla="val 232761"/>
                <a:gd name="f11" fmla="val 1052211"/>
                <a:gd name="f12" fmla="val 563843"/>
                <a:gd name="f13" fmla="val 1018095"/>
                <a:gd name="f14" fmla="val 755359"/>
                <a:gd name="f15" fmla="val 945985"/>
                <a:gd name="f16" fmla="val 946875"/>
                <a:gd name="f17" fmla="val 873876"/>
                <a:gd name="f18" fmla="val 1069383"/>
                <a:gd name="f19" fmla="val 828905"/>
                <a:gd name="f20" fmla="val 1183362"/>
                <a:gd name="f21" fmla="val 657548"/>
                <a:gd name="f22" fmla="val 1268846"/>
                <a:gd name="f23" fmla="val 529031"/>
                <a:gd name="f24" fmla="val 1307663"/>
                <a:gd name="f25" fmla="val 257458"/>
                <a:gd name="f26" fmla="val 1368506"/>
                <a:gd name="f27" fmla="val 69516"/>
                <a:gd name="f28" fmla="+- 0 0 -90"/>
                <a:gd name="f29" fmla="*/ f3 1 1394851"/>
                <a:gd name="f30" fmla="*/ f4 1 109632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4851"/>
                <a:gd name="f39" fmla="*/ f35 1 1096325"/>
                <a:gd name="f40" fmla="*/ 1394851 f36 1"/>
                <a:gd name="f41" fmla="*/ 0 f35 1"/>
                <a:gd name="f42" fmla="*/ 1096325 f35 1"/>
                <a:gd name="f43" fmla="*/ 0 f36 1"/>
                <a:gd name="f44" fmla="*/ 34266 f36 1"/>
                <a:gd name="f45" fmla="*/ 1090204 f35 1"/>
                <a:gd name="f46" fmla="*/ 755359 f36 1"/>
                <a:gd name="f47" fmla="*/ 945985 f35 1"/>
                <a:gd name="f48" fmla="*/ 1183362 f36 1"/>
                <a:gd name="f49" fmla="*/ 657548 f35 1"/>
                <a:gd name="f50" fmla="*/ 1368506 f36 1"/>
                <a:gd name="f51" fmla="*/ 69516 f35 1"/>
                <a:gd name="f52" fmla="+- f37 0 f1"/>
                <a:gd name="f53" fmla="*/ f40 1 1394851"/>
                <a:gd name="f54" fmla="*/ f41 1 1096325"/>
                <a:gd name="f55" fmla="*/ f42 1 1096325"/>
                <a:gd name="f56" fmla="*/ f43 1 1394851"/>
                <a:gd name="f57" fmla="*/ f44 1 1394851"/>
                <a:gd name="f58" fmla="*/ f45 1 1096325"/>
                <a:gd name="f59" fmla="*/ f46 1 1394851"/>
                <a:gd name="f60" fmla="*/ f47 1 1096325"/>
                <a:gd name="f61" fmla="*/ f48 1 1394851"/>
                <a:gd name="f62" fmla="*/ f49 1 1096325"/>
                <a:gd name="f63" fmla="*/ f50 1 1394851"/>
                <a:gd name="f64" fmla="*/ f51 1 1096325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9"/>
                <a:gd name="f72" fmla="*/ f56 1 f38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8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30 1"/>
                <a:gd name="f88" fmla="*/ f72 f29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29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5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85" y="f86"/>
                </a:cxn>
              </a:cxnLst>
              <a:rect l="f81" t="f84" r="f82" b="f83"/>
              <a:pathLst>
                <a:path w="1394851" h="1096325">
                  <a:moveTo>
                    <a:pt x="f6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E6C0B599-6A41-4565-9BD5-5085987B921B}"/>
                </a:ext>
              </a:extLst>
            </p:cNvPr>
            <p:cNvSpPr/>
            <p:nvPr/>
          </p:nvSpPr>
          <p:spPr>
            <a:xfrm rot="16200004">
              <a:off x="9039470" y="3676816"/>
              <a:ext cx="226314" cy="7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371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87DEBCDF-A8BA-4E25-9B4B-79A4DF796C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445029"/>
            <a:ext cx="7704002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6EA13736-2E14-4E73-85B4-0A78FBE584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9998" y="1152473"/>
            <a:ext cx="7704002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3500" b="0" i="0" u="none" strike="noStrike" kern="0" cap="none" spc="0" baseline="0">
          <a:solidFill>
            <a:srgbClr val="26003F"/>
          </a:solidFill>
          <a:uFillTx/>
          <a:latin typeface="Archivo Black"/>
          <a:ea typeface="Archivo Black"/>
          <a:cs typeface="Archivo Black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26003F"/>
        </a:buClr>
        <a:buSzPts val="1400"/>
        <a:buFont typeface="Assistant"/>
        <a:buChar char="●"/>
        <a:tabLst/>
        <a:defRPr lang="es-PE" sz="1400" b="0" i="0" u="none" strike="noStrike" kern="0" cap="none" spc="0" baseline="0">
          <a:solidFill>
            <a:srgbClr val="26003F"/>
          </a:solidFill>
          <a:uFillTx/>
          <a:latin typeface="Assistant"/>
          <a:ea typeface="Assistant"/>
          <a:cs typeface="Assistant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1C7EFEE6-D3D3-40B7-96BE-D66789104C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442"/>
            <a:ext cx="9144000" cy="5153941"/>
          </a:xfrm>
          <a:prstGeom prst="rect">
            <a:avLst/>
          </a:prstGeom>
        </p:spPr>
      </p:pic>
      <p:sp>
        <p:nvSpPr>
          <p:cNvPr id="3" name="Forma libre: forma 200">
            <a:extLst>
              <a:ext uri="{FF2B5EF4-FFF2-40B4-BE49-F238E27FC236}">
                <a16:creationId xmlns:a16="http://schemas.microsoft.com/office/drawing/2014/main" id="{002F9283-631C-4FB6-BB7D-E954AEBF1FEE}"/>
              </a:ext>
            </a:extLst>
          </p:cNvPr>
          <p:cNvSpPr/>
          <p:nvPr/>
        </p:nvSpPr>
        <p:spPr>
          <a:xfrm>
            <a:off x="1098715" y="0"/>
            <a:ext cx="660194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601942"/>
              <a:gd name="f7" fmla="val 5143500"/>
              <a:gd name="f8" fmla="val 6302054"/>
              <a:gd name="f9" fmla="val 6566631"/>
              <a:gd name="f10" fmla="val 23228"/>
              <a:gd name="f11" fmla="val 6457929"/>
              <a:gd name="f12" fmla="val 101567"/>
              <a:gd name="f13" fmla="val 6357842"/>
              <a:gd name="f14" fmla="val 195255"/>
              <a:gd name="f15" fmla="val 6272712"/>
              <a:gd name="f16" fmla="val 304792"/>
              <a:gd name="f17" fmla="val 5818687"/>
              <a:gd name="f18" fmla="val 888992"/>
              <a:gd name="f19" fmla="val 5691687"/>
              <a:gd name="f20" fmla="val 2632067"/>
              <a:gd name="f21" fmla="val 5224962"/>
              <a:gd name="f22" fmla="val 3333742"/>
              <a:gd name="f23" fmla="val 4758237"/>
              <a:gd name="f24" fmla="val 4035417"/>
              <a:gd name="f25" fmla="val 4256587"/>
              <a:gd name="f26" fmla="val 4219567"/>
              <a:gd name="f27" fmla="val 3472362"/>
              <a:gd name="f28" fmla="val 4514842"/>
              <a:gd name="f29" fmla="val 2688137"/>
              <a:gd name="f30" fmla="val 4810117"/>
              <a:gd name="f31" fmla="val 1332412"/>
              <a:gd name="f32" fmla="val 4949817"/>
              <a:gd name="f33" fmla="val 519612"/>
              <a:gd name="f34" fmla="val 5105392"/>
              <a:gd name="f35" fmla="val 468812"/>
              <a:gd name="f36" fmla="val 5115116"/>
              <a:gd name="f37" fmla="val 414928"/>
              <a:gd name="f38" fmla="val 5124701"/>
              <a:gd name="f39" fmla="val 358664"/>
              <a:gd name="f40" fmla="val 5134143"/>
              <a:gd name="f41" fmla="val 299888"/>
              <a:gd name="f42" fmla="val 58776"/>
              <a:gd name="f43" fmla="val 115040"/>
              <a:gd name="f44" fmla="val 168924"/>
              <a:gd name="f45" fmla="val 219724"/>
              <a:gd name="f46" fmla="val 1032524"/>
              <a:gd name="f47" fmla="val 2388249"/>
              <a:gd name="f48" fmla="val 3172474"/>
              <a:gd name="f49" fmla="val 3956699"/>
              <a:gd name="f50" fmla="val 4458349"/>
              <a:gd name="f51" fmla="val 4925074"/>
              <a:gd name="f52" fmla="val 5391799"/>
              <a:gd name="f53" fmla="val 5518799"/>
              <a:gd name="f54" fmla="val 5972824"/>
              <a:gd name="f55" fmla="val 6057954"/>
              <a:gd name="f56" fmla="val 6158041"/>
              <a:gd name="f57" fmla="val 6266743"/>
              <a:gd name="f58" fmla="+- 0 0 -90"/>
              <a:gd name="f59" fmla="*/ f3 1 6601942"/>
              <a:gd name="f60" fmla="*/ f4 1 5143500"/>
              <a:gd name="f61" fmla="val f5"/>
              <a:gd name="f62" fmla="val f6"/>
              <a:gd name="f63" fmla="val f7"/>
              <a:gd name="f64" fmla="*/ f58 f0 1"/>
              <a:gd name="f65" fmla="+- f63 0 f61"/>
              <a:gd name="f66" fmla="+- f62 0 f61"/>
              <a:gd name="f67" fmla="*/ f64 1 f2"/>
              <a:gd name="f68" fmla="*/ f66 1 6601942"/>
              <a:gd name="f69" fmla="*/ f65 1 5143500"/>
              <a:gd name="f70" fmla="*/ 6302054 f66 1"/>
              <a:gd name="f71" fmla="*/ 0 f65 1"/>
              <a:gd name="f72" fmla="*/ 6601942 f66 1"/>
              <a:gd name="f73" fmla="*/ 6566631 f66 1"/>
              <a:gd name="f74" fmla="*/ 23228 f65 1"/>
              <a:gd name="f75" fmla="*/ 6272712 f66 1"/>
              <a:gd name="f76" fmla="*/ 304792 f65 1"/>
              <a:gd name="f77" fmla="*/ 5224962 f66 1"/>
              <a:gd name="f78" fmla="*/ 3333742 f65 1"/>
              <a:gd name="f79" fmla="*/ 3472362 f66 1"/>
              <a:gd name="f80" fmla="*/ 4514842 f65 1"/>
              <a:gd name="f81" fmla="*/ 519612 f66 1"/>
              <a:gd name="f82" fmla="*/ 5105392 f65 1"/>
              <a:gd name="f83" fmla="*/ 358664 f66 1"/>
              <a:gd name="f84" fmla="*/ 5134143 f65 1"/>
              <a:gd name="f85" fmla="*/ 299888 f66 1"/>
              <a:gd name="f86" fmla="*/ 5143500 f65 1"/>
              <a:gd name="f87" fmla="*/ 0 f66 1"/>
              <a:gd name="f88" fmla="*/ 58776 f66 1"/>
              <a:gd name="f89" fmla="*/ 219724 f66 1"/>
              <a:gd name="f90" fmla="*/ 3172474 f66 1"/>
              <a:gd name="f91" fmla="*/ 4925074 f66 1"/>
              <a:gd name="f92" fmla="*/ 5972824 f66 1"/>
              <a:gd name="f93" fmla="*/ 6266743 f66 1"/>
              <a:gd name="f94" fmla="+- f67 0 f1"/>
              <a:gd name="f95" fmla="*/ f70 1 6601942"/>
              <a:gd name="f96" fmla="*/ f71 1 5143500"/>
              <a:gd name="f97" fmla="*/ f72 1 6601942"/>
              <a:gd name="f98" fmla="*/ f73 1 6601942"/>
              <a:gd name="f99" fmla="*/ f74 1 5143500"/>
              <a:gd name="f100" fmla="*/ f75 1 6601942"/>
              <a:gd name="f101" fmla="*/ f76 1 5143500"/>
              <a:gd name="f102" fmla="*/ f77 1 6601942"/>
              <a:gd name="f103" fmla="*/ f78 1 5143500"/>
              <a:gd name="f104" fmla="*/ f79 1 6601942"/>
              <a:gd name="f105" fmla="*/ f80 1 5143500"/>
              <a:gd name="f106" fmla="*/ f81 1 6601942"/>
              <a:gd name="f107" fmla="*/ f82 1 5143500"/>
              <a:gd name="f108" fmla="*/ f83 1 6601942"/>
              <a:gd name="f109" fmla="*/ f84 1 5143500"/>
              <a:gd name="f110" fmla="*/ f85 1 6601942"/>
              <a:gd name="f111" fmla="*/ f86 1 5143500"/>
              <a:gd name="f112" fmla="*/ f87 1 6601942"/>
              <a:gd name="f113" fmla="*/ f88 1 6601942"/>
              <a:gd name="f114" fmla="*/ f89 1 6601942"/>
              <a:gd name="f115" fmla="*/ f90 1 6601942"/>
              <a:gd name="f116" fmla="*/ f91 1 6601942"/>
              <a:gd name="f117" fmla="*/ f92 1 6601942"/>
              <a:gd name="f118" fmla="*/ f93 1 6601942"/>
              <a:gd name="f119" fmla="*/ f61 1 f68"/>
              <a:gd name="f120" fmla="*/ f62 1 f68"/>
              <a:gd name="f121" fmla="*/ f61 1 f69"/>
              <a:gd name="f122" fmla="*/ f63 1 f69"/>
              <a:gd name="f123" fmla="*/ f95 1 f68"/>
              <a:gd name="f124" fmla="*/ f96 1 f69"/>
              <a:gd name="f125" fmla="*/ f97 1 f68"/>
              <a:gd name="f126" fmla="*/ f98 1 f68"/>
              <a:gd name="f127" fmla="*/ f99 1 f69"/>
              <a:gd name="f128" fmla="*/ f100 1 f68"/>
              <a:gd name="f129" fmla="*/ f101 1 f69"/>
              <a:gd name="f130" fmla="*/ f102 1 f68"/>
              <a:gd name="f131" fmla="*/ f103 1 f69"/>
              <a:gd name="f132" fmla="*/ f104 1 f68"/>
              <a:gd name="f133" fmla="*/ f105 1 f69"/>
              <a:gd name="f134" fmla="*/ f106 1 f68"/>
              <a:gd name="f135" fmla="*/ f107 1 f69"/>
              <a:gd name="f136" fmla="*/ f108 1 f68"/>
              <a:gd name="f137" fmla="*/ f109 1 f69"/>
              <a:gd name="f138" fmla="*/ f110 1 f68"/>
              <a:gd name="f139" fmla="*/ f111 1 f69"/>
              <a:gd name="f140" fmla="*/ f112 1 f68"/>
              <a:gd name="f141" fmla="*/ f113 1 f68"/>
              <a:gd name="f142" fmla="*/ f114 1 f68"/>
              <a:gd name="f143" fmla="*/ f115 1 f68"/>
              <a:gd name="f144" fmla="*/ f116 1 f68"/>
              <a:gd name="f145" fmla="*/ f117 1 f68"/>
              <a:gd name="f146" fmla="*/ f118 1 f68"/>
              <a:gd name="f147" fmla="*/ f119 f59 1"/>
              <a:gd name="f148" fmla="*/ f120 f59 1"/>
              <a:gd name="f149" fmla="*/ f122 f60 1"/>
              <a:gd name="f150" fmla="*/ f121 f60 1"/>
              <a:gd name="f151" fmla="*/ f123 f59 1"/>
              <a:gd name="f152" fmla="*/ f124 f60 1"/>
              <a:gd name="f153" fmla="*/ f125 f59 1"/>
              <a:gd name="f154" fmla="*/ f126 f59 1"/>
              <a:gd name="f155" fmla="*/ f127 f60 1"/>
              <a:gd name="f156" fmla="*/ f128 f59 1"/>
              <a:gd name="f157" fmla="*/ f129 f60 1"/>
              <a:gd name="f158" fmla="*/ f130 f59 1"/>
              <a:gd name="f159" fmla="*/ f131 f60 1"/>
              <a:gd name="f160" fmla="*/ f132 f59 1"/>
              <a:gd name="f161" fmla="*/ f133 f60 1"/>
              <a:gd name="f162" fmla="*/ f134 f59 1"/>
              <a:gd name="f163" fmla="*/ f135 f60 1"/>
              <a:gd name="f164" fmla="*/ f136 f59 1"/>
              <a:gd name="f165" fmla="*/ f137 f60 1"/>
              <a:gd name="f166" fmla="*/ f138 f59 1"/>
              <a:gd name="f167" fmla="*/ f139 f60 1"/>
              <a:gd name="f168" fmla="*/ f140 f59 1"/>
              <a:gd name="f169" fmla="*/ f141 f59 1"/>
              <a:gd name="f170" fmla="*/ f142 f59 1"/>
              <a:gd name="f171" fmla="*/ f143 f59 1"/>
              <a:gd name="f172" fmla="*/ f144 f59 1"/>
              <a:gd name="f173" fmla="*/ f145 f59 1"/>
              <a:gd name="f174" fmla="*/ f146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4">
                <a:pos x="f151" y="f152"/>
              </a:cxn>
              <a:cxn ang="f94">
                <a:pos x="f153" y="f152"/>
              </a:cxn>
              <a:cxn ang="f94">
                <a:pos x="f154" y="f155"/>
              </a:cxn>
              <a:cxn ang="f94">
                <a:pos x="f156" y="f157"/>
              </a:cxn>
              <a:cxn ang="f94">
                <a:pos x="f158" y="f159"/>
              </a:cxn>
              <a:cxn ang="f94">
                <a:pos x="f160" y="f161"/>
              </a:cxn>
              <a:cxn ang="f94">
                <a:pos x="f162" y="f163"/>
              </a:cxn>
              <a:cxn ang="f94">
                <a:pos x="f164" y="f165"/>
              </a:cxn>
              <a:cxn ang="f94">
                <a:pos x="f166" y="f167"/>
              </a:cxn>
              <a:cxn ang="f94">
                <a:pos x="f168" y="f167"/>
              </a:cxn>
              <a:cxn ang="f94">
                <a:pos x="f169" y="f165"/>
              </a:cxn>
              <a:cxn ang="f94">
                <a:pos x="f170" y="f163"/>
              </a:cxn>
              <a:cxn ang="f94">
                <a:pos x="f171" y="f161"/>
              </a:cxn>
              <a:cxn ang="f94">
                <a:pos x="f172" y="f159"/>
              </a:cxn>
              <a:cxn ang="f94">
                <a:pos x="f173" y="f157"/>
              </a:cxn>
              <a:cxn ang="f94">
                <a:pos x="f174" y="f155"/>
              </a:cxn>
              <a:cxn ang="f94">
                <a:pos x="f151" y="f152"/>
              </a:cxn>
            </a:cxnLst>
            <a:rect l="f147" t="f150" r="f148" b="f149"/>
            <a:pathLst>
              <a:path w="6601942" h="5143500">
                <a:moveTo>
                  <a:pt x="f8" y="f5"/>
                </a:moveTo>
                <a:lnTo>
                  <a:pt x="f6" y="f5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lnTo>
                  <a:pt x="f41" y="f7"/>
                </a:lnTo>
                <a:lnTo>
                  <a:pt x="f5" y="f7"/>
                </a:lnTo>
                <a:lnTo>
                  <a:pt x="f42" y="f40"/>
                </a:lnTo>
                <a:cubicBezTo>
                  <a:pt x="f43" y="f38"/>
                  <a:pt x="f44" y="f36"/>
                  <a:pt x="f45" y="f34"/>
                </a:cubicBezTo>
                <a:cubicBezTo>
                  <a:pt x="f46" y="f32"/>
                  <a:pt x="f47" y="f30"/>
                  <a:pt x="f48" y="f28"/>
                </a:cubicBezTo>
                <a:cubicBezTo>
                  <a:pt x="f49" y="f26"/>
                  <a:pt x="f50" y="f24"/>
                  <a:pt x="f51" y="f22"/>
                </a:cubicBezTo>
                <a:cubicBezTo>
                  <a:pt x="f52" y="f20"/>
                  <a:pt x="f53" y="f18"/>
                  <a:pt x="f54" y="f16"/>
                </a:cubicBezTo>
                <a:cubicBezTo>
                  <a:pt x="f55" y="f14"/>
                  <a:pt x="f56" y="f12"/>
                  <a:pt x="f57" y="f10"/>
                </a:cubicBezTo>
                <a:lnTo>
                  <a:pt x="f8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orma libre: forma 201">
            <a:extLst>
              <a:ext uri="{FF2B5EF4-FFF2-40B4-BE49-F238E27FC236}">
                <a16:creationId xmlns:a16="http://schemas.microsoft.com/office/drawing/2014/main" id="{E53D5AD0-E877-4085-B1FE-24A9793FD99A}"/>
              </a:ext>
            </a:extLst>
          </p:cNvPr>
          <p:cNvSpPr/>
          <p:nvPr/>
        </p:nvSpPr>
        <p:spPr>
          <a:xfrm>
            <a:off x="1666228" y="0"/>
            <a:ext cx="7477771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477768"/>
              <a:gd name="f7" fmla="val 5143500"/>
              <a:gd name="f8" fmla="val 6302054"/>
              <a:gd name="f9" fmla="val 5006145"/>
              <a:gd name="f10" fmla="val 7452136"/>
              <a:gd name="f11" fmla="val 5028167"/>
              <a:gd name="f12" fmla="val 7401467"/>
              <a:gd name="f13" fmla="val 5067289"/>
              <a:gd name="f14" fmla="val 7345374"/>
              <a:gd name="f15" fmla="val 5103123"/>
              <a:gd name="f16" fmla="val 7284349"/>
              <a:gd name="f17" fmla="val 5135943"/>
              <a:gd name="f18" fmla="val 7267719"/>
              <a:gd name="f19" fmla="val 58776"/>
              <a:gd name="f20" fmla="val 5134143"/>
              <a:gd name="f21" fmla="val 115040"/>
              <a:gd name="f22" fmla="val 5124701"/>
              <a:gd name="f23" fmla="val 168924"/>
              <a:gd name="f24" fmla="val 5115116"/>
              <a:gd name="f25" fmla="val 219724"/>
              <a:gd name="f26" fmla="val 5105392"/>
              <a:gd name="f27" fmla="val 1032524"/>
              <a:gd name="f28" fmla="val 4949817"/>
              <a:gd name="f29" fmla="val 2388249"/>
              <a:gd name="f30" fmla="val 4810117"/>
              <a:gd name="f31" fmla="val 3172474"/>
              <a:gd name="f32" fmla="val 4514842"/>
              <a:gd name="f33" fmla="val 3956699"/>
              <a:gd name="f34" fmla="val 4219567"/>
              <a:gd name="f35" fmla="val 4458349"/>
              <a:gd name="f36" fmla="val 4035417"/>
              <a:gd name="f37" fmla="val 4925074"/>
              <a:gd name="f38" fmla="val 3333742"/>
              <a:gd name="f39" fmla="val 5391799"/>
              <a:gd name="f40" fmla="val 2632067"/>
              <a:gd name="f41" fmla="val 5518799"/>
              <a:gd name="f42" fmla="val 888992"/>
              <a:gd name="f43" fmla="val 5972824"/>
              <a:gd name="f44" fmla="val 304792"/>
              <a:gd name="f45" fmla="val 6057954"/>
              <a:gd name="f46" fmla="val 195255"/>
              <a:gd name="f47" fmla="val 6158041"/>
              <a:gd name="f48" fmla="val 101567"/>
              <a:gd name="f49" fmla="val 6266743"/>
              <a:gd name="f50" fmla="val 23228"/>
              <a:gd name="f51" fmla="+- 0 0 -90"/>
              <a:gd name="f52" fmla="*/ f3 1 7477768"/>
              <a:gd name="f53" fmla="*/ f4 1 5143500"/>
              <a:gd name="f54" fmla="val f5"/>
              <a:gd name="f55" fmla="val f6"/>
              <a:gd name="f56" fmla="val f7"/>
              <a:gd name="f57" fmla="*/ f51 f0 1"/>
              <a:gd name="f58" fmla="+- f56 0 f54"/>
              <a:gd name="f59" fmla="+- f55 0 f54"/>
              <a:gd name="f60" fmla="*/ f57 1 f2"/>
              <a:gd name="f61" fmla="*/ f59 1 7477768"/>
              <a:gd name="f62" fmla="*/ f58 1 5143500"/>
              <a:gd name="f63" fmla="*/ 6302054 f59 1"/>
              <a:gd name="f64" fmla="*/ 0 f58 1"/>
              <a:gd name="f65" fmla="*/ 7477768 f59 1"/>
              <a:gd name="f66" fmla="*/ 5006145 f58 1"/>
              <a:gd name="f67" fmla="*/ 7452136 f59 1"/>
              <a:gd name="f68" fmla="*/ 5028167 f58 1"/>
              <a:gd name="f69" fmla="*/ 7284349 f59 1"/>
              <a:gd name="f70" fmla="*/ 5135943 f58 1"/>
              <a:gd name="f71" fmla="*/ 7267719 f59 1"/>
              <a:gd name="f72" fmla="*/ 5143500 f58 1"/>
              <a:gd name="f73" fmla="*/ 0 f59 1"/>
              <a:gd name="f74" fmla="*/ 58776 f59 1"/>
              <a:gd name="f75" fmla="*/ 5134143 f58 1"/>
              <a:gd name="f76" fmla="*/ 219724 f59 1"/>
              <a:gd name="f77" fmla="*/ 5105392 f58 1"/>
              <a:gd name="f78" fmla="*/ 3172474 f59 1"/>
              <a:gd name="f79" fmla="*/ 4514842 f58 1"/>
              <a:gd name="f80" fmla="*/ 4925074 f59 1"/>
              <a:gd name="f81" fmla="*/ 3333742 f58 1"/>
              <a:gd name="f82" fmla="*/ 5972824 f59 1"/>
              <a:gd name="f83" fmla="*/ 304792 f58 1"/>
              <a:gd name="f84" fmla="*/ 6266743 f59 1"/>
              <a:gd name="f85" fmla="*/ 23228 f58 1"/>
              <a:gd name="f86" fmla="+- f60 0 f1"/>
              <a:gd name="f87" fmla="*/ f63 1 7477768"/>
              <a:gd name="f88" fmla="*/ f64 1 5143500"/>
              <a:gd name="f89" fmla="*/ f65 1 7477768"/>
              <a:gd name="f90" fmla="*/ f66 1 5143500"/>
              <a:gd name="f91" fmla="*/ f67 1 7477768"/>
              <a:gd name="f92" fmla="*/ f68 1 5143500"/>
              <a:gd name="f93" fmla="*/ f69 1 7477768"/>
              <a:gd name="f94" fmla="*/ f70 1 5143500"/>
              <a:gd name="f95" fmla="*/ f71 1 7477768"/>
              <a:gd name="f96" fmla="*/ f72 1 5143500"/>
              <a:gd name="f97" fmla="*/ f73 1 7477768"/>
              <a:gd name="f98" fmla="*/ f74 1 7477768"/>
              <a:gd name="f99" fmla="*/ f75 1 5143500"/>
              <a:gd name="f100" fmla="*/ f76 1 7477768"/>
              <a:gd name="f101" fmla="*/ f77 1 5143500"/>
              <a:gd name="f102" fmla="*/ f78 1 7477768"/>
              <a:gd name="f103" fmla="*/ f79 1 5143500"/>
              <a:gd name="f104" fmla="*/ f80 1 7477768"/>
              <a:gd name="f105" fmla="*/ f81 1 5143500"/>
              <a:gd name="f106" fmla="*/ f82 1 7477768"/>
              <a:gd name="f107" fmla="*/ f83 1 5143500"/>
              <a:gd name="f108" fmla="*/ f84 1 7477768"/>
              <a:gd name="f109" fmla="*/ f85 1 5143500"/>
              <a:gd name="f110" fmla="*/ f54 1 f61"/>
              <a:gd name="f111" fmla="*/ f55 1 f61"/>
              <a:gd name="f112" fmla="*/ f54 1 f62"/>
              <a:gd name="f113" fmla="*/ f56 1 f62"/>
              <a:gd name="f114" fmla="*/ f87 1 f61"/>
              <a:gd name="f115" fmla="*/ f88 1 f62"/>
              <a:gd name="f116" fmla="*/ f89 1 f61"/>
              <a:gd name="f117" fmla="*/ f90 1 f62"/>
              <a:gd name="f118" fmla="*/ f91 1 f61"/>
              <a:gd name="f119" fmla="*/ f92 1 f62"/>
              <a:gd name="f120" fmla="*/ f93 1 f61"/>
              <a:gd name="f121" fmla="*/ f94 1 f62"/>
              <a:gd name="f122" fmla="*/ f95 1 f61"/>
              <a:gd name="f123" fmla="*/ f96 1 f62"/>
              <a:gd name="f124" fmla="*/ f97 1 f61"/>
              <a:gd name="f125" fmla="*/ f98 1 f61"/>
              <a:gd name="f126" fmla="*/ f99 1 f62"/>
              <a:gd name="f127" fmla="*/ f100 1 f61"/>
              <a:gd name="f128" fmla="*/ f101 1 f62"/>
              <a:gd name="f129" fmla="*/ f102 1 f61"/>
              <a:gd name="f130" fmla="*/ f103 1 f62"/>
              <a:gd name="f131" fmla="*/ f104 1 f61"/>
              <a:gd name="f132" fmla="*/ f105 1 f62"/>
              <a:gd name="f133" fmla="*/ f106 1 f61"/>
              <a:gd name="f134" fmla="*/ f107 1 f62"/>
              <a:gd name="f135" fmla="*/ f108 1 f61"/>
              <a:gd name="f136" fmla="*/ f109 1 f62"/>
              <a:gd name="f137" fmla="*/ f110 f52 1"/>
              <a:gd name="f138" fmla="*/ f111 f52 1"/>
              <a:gd name="f139" fmla="*/ f113 f53 1"/>
              <a:gd name="f140" fmla="*/ f112 f53 1"/>
              <a:gd name="f141" fmla="*/ f114 f52 1"/>
              <a:gd name="f142" fmla="*/ f115 f53 1"/>
              <a:gd name="f143" fmla="*/ f116 f52 1"/>
              <a:gd name="f144" fmla="*/ f117 f53 1"/>
              <a:gd name="f145" fmla="*/ f118 f52 1"/>
              <a:gd name="f146" fmla="*/ f119 f53 1"/>
              <a:gd name="f147" fmla="*/ f120 f52 1"/>
              <a:gd name="f148" fmla="*/ f121 f53 1"/>
              <a:gd name="f149" fmla="*/ f122 f52 1"/>
              <a:gd name="f150" fmla="*/ f123 f53 1"/>
              <a:gd name="f151" fmla="*/ f124 f52 1"/>
              <a:gd name="f152" fmla="*/ f125 f52 1"/>
              <a:gd name="f153" fmla="*/ f126 f53 1"/>
              <a:gd name="f154" fmla="*/ f127 f52 1"/>
              <a:gd name="f155" fmla="*/ f128 f53 1"/>
              <a:gd name="f156" fmla="*/ f129 f52 1"/>
              <a:gd name="f157" fmla="*/ f130 f53 1"/>
              <a:gd name="f158" fmla="*/ f131 f52 1"/>
              <a:gd name="f159" fmla="*/ f132 f53 1"/>
              <a:gd name="f160" fmla="*/ f133 f52 1"/>
              <a:gd name="f161" fmla="*/ f134 f53 1"/>
              <a:gd name="f162" fmla="*/ f135 f52 1"/>
              <a:gd name="f163" fmla="*/ f136 f5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41" y="f142"/>
              </a:cxn>
              <a:cxn ang="f86">
                <a:pos x="f143" y="f142"/>
              </a:cxn>
              <a:cxn ang="f86">
                <a:pos x="f143" y="f144"/>
              </a:cxn>
              <a:cxn ang="f86">
                <a:pos x="f145" y="f146"/>
              </a:cxn>
              <a:cxn ang="f86">
                <a:pos x="f147" y="f148"/>
              </a:cxn>
              <a:cxn ang="f86">
                <a:pos x="f149" y="f150"/>
              </a:cxn>
              <a:cxn ang="f86">
                <a:pos x="f151" y="f150"/>
              </a:cxn>
              <a:cxn ang="f86">
                <a:pos x="f152" y="f153"/>
              </a:cxn>
              <a:cxn ang="f86">
                <a:pos x="f154" y="f155"/>
              </a:cxn>
              <a:cxn ang="f86">
                <a:pos x="f156" y="f157"/>
              </a:cxn>
              <a:cxn ang="f86">
                <a:pos x="f158" y="f159"/>
              </a:cxn>
              <a:cxn ang="f86">
                <a:pos x="f160" y="f161"/>
              </a:cxn>
              <a:cxn ang="f86">
                <a:pos x="f162" y="f163"/>
              </a:cxn>
              <a:cxn ang="f86">
                <a:pos x="f141" y="f142"/>
              </a:cxn>
            </a:cxnLst>
            <a:rect l="f137" t="f140" r="f138" b="f139"/>
            <a:pathLst>
              <a:path w="7477768" h="5143500">
                <a:moveTo>
                  <a:pt x="f8" y="f5"/>
                </a:moveTo>
                <a:lnTo>
                  <a:pt x="f6" y="f5"/>
                </a:lnTo>
                <a:lnTo>
                  <a:pt x="f6" y="f9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lnTo>
                  <a:pt x="f18" y="f7"/>
                </a:lnTo>
                <a:lnTo>
                  <a:pt x="f5" y="f7"/>
                </a:ln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lnTo>
                  <a:pt x="f8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Google Shape;298;p39">
            <a:extLst>
              <a:ext uri="{FF2B5EF4-FFF2-40B4-BE49-F238E27FC236}">
                <a16:creationId xmlns:a16="http://schemas.microsoft.com/office/drawing/2014/main" id="{696F17FB-1F22-4047-9B4C-9EEB13B253D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5474" y="2295023"/>
            <a:ext cx="5517535" cy="15477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es-PE" sz="4400" b="1" dirty="0">
                <a:solidFill>
                  <a:srgbClr val="FFC000"/>
                </a:solidFill>
                <a:latin typeface="Arial Black" panose="020B0A04020102020204" pitchFamily="34" charset="0"/>
              </a:rPr>
              <a:t>MEXICAN TRADITIONS</a:t>
            </a:r>
          </a:p>
        </p:txBody>
      </p:sp>
      <p:sp>
        <p:nvSpPr>
          <p:cNvPr id="6" name="Google Shape;299;p39">
            <a:extLst>
              <a:ext uri="{FF2B5EF4-FFF2-40B4-BE49-F238E27FC236}">
                <a16:creationId xmlns:a16="http://schemas.microsoft.com/office/drawing/2014/main" id="{69816DEA-4919-4366-A924-FC7FD057229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8633" y="4374990"/>
            <a:ext cx="3086566" cy="404996"/>
          </a:xfrm>
        </p:spPr>
        <p:txBody>
          <a:bodyPr/>
          <a:lstStyle/>
          <a:p>
            <a:pPr marL="0" lvl="0" indent="0"/>
            <a:r>
              <a:rPr lang="en-US" dirty="0">
                <a:solidFill>
                  <a:srgbClr val="000000"/>
                </a:solidFill>
              </a:rPr>
              <a:t>Here is where your presentation begins</a:t>
            </a:r>
          </a:p>
        </p:txBody>
      </p:sp>
      <p:sp>
        <p:nvSpPr>
          <p:cNvPr id="7" name="Elipse 1">
            <a:extLst>
              <a:ext uri="{FF2B5EF4-FFF2-40B4-BE49-F238E27FC236}">
                <a16:creationId xmlns:a16="http://schemas.microsoft.com/office/drawing/2014/main" id="{A2C8F017-A00A-4FD5-8696-0FF8AE8E894E}"/>
              </a:ext>
            </a:extLst>
          </p:cNvPr>
          <p:cNvSpPr/>
          <p:nvPr/>
        </p:nvSpPr>
        <p:spPr>
          <a:xfrm>
            <a:off x="4757338" y="948163"/>
            <a:ext cx="4064855" cy="406485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F18D8154-8E66-4579-90B1-8B9D5F3CA176}"/>
              </a:ext>
            </a:extLst>
          </p:cNvPr>
          <p:cNvGrpSpPr/>
          <p:nvPr/>
        </p:nvGrpSpPr>
        <p:grpSpPr>
          <a:xfrm>
            <a:off x="8224161" y="54542"/>
            <a:ext cx="839080" cy="839080"/>
            <a:chOff x="8045284" y="240843"/>
            <a:chExt cx="996686" cy="996686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3876194F-8915-4483-8422-F5A2844450C4}"/>
                </a:ext>
              </a:extLst>
            </p:cNvPr>
            <p:cNvSpPr/>
            <p:nvPr/>
          </p:nvSpPr>
          <p:spPr>
            <a:xfrm>
              <a:off x="8045284" y="240843"/>
              <a:ext cx="996686" cy="9966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58EDDACD-EF96-4C52-B520-98752A4A93FA}"/>
                </a:ext>
              </a:extLst>
            </p:cNvPr>
            <p:cNvSpPr/>
            <p:nvPr/>
          </p:nvSpPr>
          <p:spPr>
            <a:xfrm>
              <a:off x="8173501" y="363272"/>
              <a:ext cx="776837" cy="75176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TextBox 52">
            <a:extLst>
              <a:ext uri="{FF2B5EF4-FFF2-40B4-BE49-F238E27FC236}">
                <a16:creationId xmlns:a16="http://schemas.microsoft.com/office/drawing/2014/main" id="{14079F87-6D16-4BE2-9408-0E3F3C9A37BA}"/>
              </a:ext>
            </a:extLst>
          </p:cNvPr>
          <p:cNvSpPr txBox="1"/>
          <p:nvPr/>
        </p:nvSpPr>
        <p:spPr>
          <a:xfrm>
            <a:off x="494404" y="135953"/>
            <a:ext cx="2230953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0" i="0" u="none" strike="noStrike" kern="0" cap="none" spc="0" baseline="0" dirty="0">
                <a:solidFill>
                  <a:srgbClr val="00B050"/>
                </a:solidFill>
                <a:uFillTx/>
                <a:latin typeface="Arial"/>
                <a:ea typeface="Arial"/>
                <a:cs typeface="Arial"/>
              </a:rPr>
              <a:t>SLIDESPPT.NET</a:t>
            </a:r>
            <a:endParaRPr lang="en-US" sz="2000" b="0" i="0" u="none" strike="noStrike" kern="0" cap="none" spc="0" baseline="0" dirty="0">
              <a:solidFill>
                <a:srgbClr val="00B05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BF25DB2-48CC-4CC2-B43B-13EB7415A005}"/>
              </a:ext>
            </a:extLst>
          </p:cNvPr>
          <p:cNvSpPr txBox="1"/>
          <p:nvPr/>
        </p:nvSpPr>
        <p:spPr>
          <a:xfrm>
            <a:off x="679260" y="3766755"/>
            <a:ext cx="4501417" cy="400110"/>
          </a:xfrm>
          <a:prstGeom prst="rect">
            <a:avLst/>
          </a:prstGeom>
          <a:noFill/>
          <a:ln cap="flat">
            <a:noFill/>
          </a:ln>
          <a:effectLst>
            <a:outerShdw blurRad="50800" dist="38100" dir="16200000" rotWithShape="0">
              <a:schemeClr val="tx1">
                <a:alpha val="40000"/>
              </a:schemeClr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000" b="1" i="0" u="none" strike="noStrike" kern="0" cap="none" spc="0" baseline="0" dirty="0">
                <a:solidFill>
                  <a:srgbClr val="00B050"/>
                </a:solidFill>
                <a:uFillTx/>
                <a:latin typeface="Century Gothic" pitchFamily="34"/>
                <a:ea typeface="Roboto Black" pitchFamily="2"/>
                <a:cs typeface="Arial" pitchFamily="34"/>
              </a:rPr>
              <a:t>FREE TEMPLATE</a:t>
            </a:r>
            <a:endParaRPr lang="en-US" sz="2000" b="1" i="0" u="none" strike="noStrike" kern="0" cap="none" spc="0" baseline="0" dirty="0">
              <a:solidFill>
                <a:srgbClr val="00B050"/>
              </a:solidFill>
              <a:uFillTx/>
              <a:latin typeface="Century Gothic" pitchFamily="34"/>
              <a:ea typeface="Arial"/>
              <a:cs typeface="Arial" pitchFamily="34"/>
            </a:endParaRPr>
          </a:p>
        </p:txBody>
      </p:sp>
      <p:sp>
        <p:nvSpPr>
          <p:cNvPr id="13" name="Elipse 2">
            <a:extLst>
              <a:ext uri="{FF2B5EF4-FFF2-40B4-BE49-F238E27FC236}">
                <a16:creationId xmlns:a16="http://schemas.microsoft.com/office/drawing/2014/main" id="{F0D6CC4E-CE1E-4BFF-8DC5-12F4799B21BE}"/>
              </a:ext>
            </a:extLst>
          </p:cNvPr>
          <p:cNvSpPr/>
          <p:nvPr/>
        </p:nvSpPr>
        <p:spPr>
          <a:xfrm>
            <a:off x="4913627" y="1050210"/>
            <a:ext cx="3858493" cy="385849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27C7595-4305-4DF3-91F2-298DF18D4D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54" y="401999"/>
            <a:ext cx="2340274" cy="2340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5;p40">
            <a:extLst>
              <a:ext uri="{FF2B5EF4-FFF2-40B4-BE49-F238E27FC236}">
                <a16:creationId xmlns:a16="http://schemas.microsoft.com/office/drawing/2014/main" id="{0FD13661-2485-4059-AFEA-FC45AE5803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9801" y="2063548"/>
            <a:ext cx="4476902" cy="1016401"/>
          </a:xfrm>
        </p:spPr>
        <p:txBody>
          <a:bodyPr tIns="0" rIns="0" bIns="0"/>
          <a:lstStyle/>
          <a:p>
            <a:pPr lvl="0"/>
            <a:r>
              <a:rPr lang="es-ES" sz="4400" b="1" dirty="0">
                <a:solidFill>
                  <a:srgbClr val="00B050"/>
                </a:solidFill>
              </a:rPr>
              <a:t>Introducción</a:t>
            </a:r>
          </a:p>
        </p:txBody>
      </p:sp>
      <p:sp>
        <p:nvSpPr>
          <p:cNvPr id="3" name="Google Shape;866;p40">
            <a:extLst>
              <a:ext uri="{FF2B5EF4-FFF2-40B4-BE49-F238E27FC236}">
                <a16:creationId xmlns:a16="http://schemas.microsoft.com/office/drawing/2014/main" id="{EB55294B-92B8-42C0-B6F8-7E27E4FB60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8846" y="2797835"/>
            <a:ext cx="3724799" cy="1277928"/>
          </a:xfrm>
        </p:spPr>
        <p:txBody>
          <a:bodyPr/>
          <a:lstStyle/>
          <a:p>
            <a:pPr marL="0" lvl="0" indent="0">
              <a:buNone/>
            </a:pPr>
            <a:r>
              <a:rPr lang="es-PE" sz="1500">
                <a:solidFill>
                  <a:srgbClr val="000000"/>
                </a:solidFill>
              </a:rPr>
              <a:t>Aquí puedes añadir una breve descripción del tema del que quieras hablar. Por ejemplo, si quieres hablar sobre Mercurio, podrías decir que es el planeta más cercano al Sol y el más pequeño del Sistema Solar</a:t>
            </a:r>
          </a:p>
          <a:p>
            <a:pPr marL="0" lvl="0" indent="0">
              <a:buNone/>
            </a:pPr>
            <a:endParaRPr lang="es-PE" sz="15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endParaRPr lang="es-PE" sz="1500">
              <a:solidFill>
                <a:srgbClr val="000000"/>
              </a:solidFill>
            </a:endParaRPr>
          </a:p>
        </p:txBody>
      </p:sp>
      <p:sp>
        <p:nvSpPr>
          <p:cNvPr id="4" name="Flecha: cheurón 17">
            <a:extLst>
              <a:ext uri="{FF2B5EF4-FFF2-40B4-BE49-F238E27FC236}">
                <a16:creationId xmlns:a16="http://schemas.microsoft.com/office/drawing/2014/main" id="{FB12E87D-E5CF-4B56-B698-2DFC3501EFBA}"/>
              </a:ext>
            </a:extLst>
          </p:cNvPr>
          <p:cNvSpPr/>
          <p:nvPr/>
        </p:nvSpPr>
        <p:spPr>
          <a:xfrm>
            <a:off x="3240743" y="0"/>
            <a:ext cx="5364409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6003F"/>
              </a:solidFill>
              <a:uFillTx/>
              <a:latin typeface="Arial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9E8555E-47D2-4B84-9258-AD5B2C07FE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900" y="-1"/>
            <a:ext cx="3859297" cy="5143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1D8F0B2-9BE8-4556-B74D-A1F4E20523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100" y="488950"/>
            <a:ext cx="1689100" cy="1689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088650E-E3E5-4E98-AE18-95B63D84F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13" y="788303"/>
            <a:ext cx="5067300" cy="4349342"/>
          </a:xfrm>
          <a:prstGeom prst="rect">
            <a:avLst/>
          </a:prstGeom>
        </p:spPr>
      </p:pic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71E2B247-8AC3-4DD3-B22D-DB05D5FD0E63}"/>
              </a:ext>
            </a:extLst>
          </p:cNvPr>
          <p:cNvSpPr/>
          <p:nvPr/>
        </p:nvSpPr>
        <p:spPr>
          <a:xfrm>
            <a:off x="0" y="1359621"/>
            <a:ext cx="4321545" cy="337097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857;p54">
            <a:extLst>
              <a:ext uri="{FF2B5EF4-FFF2-40B4-BE49-F238E27FC236}">
                <a16:creationId xmlns:a16="http://schemas.microsoft.com/office/drawing/2014/main" id="{C488728D-8F7F-440F-93BB-5F931119AD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45742" y="2374972"/>
            <a:ext cx="3508828" cy="2195702"/>
          </a:xfrm>
        </p:spPr>
        <p:txBody>
          <a:bodyPr anchor="ctr"/>
          <a:lstStyle/>
          <a:p>
            <a:pPr marL="0" lvl="0" indent="0" algn="r">
              <a:lnSpc>
                <a:spcPct val="90000"/>
              </a:lnSpc>
              <a:buNone/>
            </a:pPr>
            <a:r>
              <a:rPr lang="en-US" sz="4000" b="1" dirty="0">
                <a:latin typeface="Bellefair"/>
              </a:rPr>
              <a:t>A PICTURE IS WORTH A THOUSAND WORDS</a:t>
            </a:r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id="{BAEAE91E-B655-402A-BF2C-21B093433DC7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Diagrama de flujo: retraso 15">
            <a:extLst>
              <a:ext uri="{FF2B5EF4-FFF2-40B4-BE49-F238E27FC236}">
                <a16:creationId xmlns:a16="http://schemas.microsoft.com/office/drawing/2014/main" id="{3ACEC30D-7FCC-4936-9AFE-E1956B43CF20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2294E00-B5C4-4ACF-9D29-DD1A8D0A1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01" y="116529"/>
            <a:ext cx="895699" cy="134354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10B103A-E52D-4E62-AE77-396E018F06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34" y="1847815"/>
            <a:ext cx="2340274" cy="23402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>
            <a:extLst>
              <a:ext uri="{FF2B5EF4-FFF2-40B4-BE49-F238E27FC236}">
                <a16:creationId xmlns:a16="http://schemas.microsoft.com/office/drawing/2014/main" id="{417B9F0A-8055-43AA-9E89-6ACA3828DEFC}"/>
              </a:ext>
            </a:extLst>
          </p:cNvPr>
          <p:cNvSpPr/>
          <p:nvPr/>
        </p:nvSpPr>
        <p:spPr>
          <a:xfrm>
            <a:off x="5498927" y="0"/>
            <a:ext cx="3657600" cy="5143499"/>
          </a:xfrm>
          <a:custGeom>
            <a:avLst>
              <a:gd name="f8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25000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Google Shape;2591;p59">
            <a:extLst>
              <a:ext uri="{FF2B5EF4-FFF2-40B4-BE49-F238E27FC236}">
                <a16:creationId xmlns:a16="http://schemas.microsoft.com/office/drawing/2014/main" id="{8380ADF1-2464-4C5C-B0B6-EC0AE8CAAB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332" y="365086"/>
            <a:ext cx="4600337" cy="577800"/>
          </a:xfrm>
        </p:spPr>
        <p:txBody>
          <a:bodyPr anchorCtr="0"/>
          <a:lstStyle/>
          <a:p>
            <a:pPr lvl="0" algn="l"/>
            <a:r>
              <a:rPr lang="en-US" sz="3200" b="1" dirty="0">
                <a:solidFill>
                  <a:srgbClr val="C00000"/>
                </a:solidFill>
              </a:rPr>
              <a:t>ADVERTISING AND PROMOTION</a:t>
            </a:r>
          </a:p>
        </p:txBody>
      </p:sp>
      <p:sp>
        <p:nvSpPr>
          <p:cNvPr id="4" name="Google Shape;2592;p59">
            <a:extLst>
              <a:ext uri="{FF2B5EF4-FFF2-40B4-BE49-F238E27FC236}">
                <a16:creationId xmlns:a16="http://schemas.microsoft.com/office/drawing/2014/main" id="{9CE0478E-5B38-4D00-A627-244ABC1093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5219" y="1962236"/>
            <a:ext cx="3514368" cy="577800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Mercury is the closest planet to the Sun and also the smallest one in the Solar System</a:t>
            </a:r>
          </a:p>
        </p:txBody>
      </p:sp>
      <p:sp>
        <p:nvSpPr>
          <p:cNvPr id="5" name="Google Shape;2593;p59">
            <a:extLst>
              <a:ext uri="{FF2B5EF4-FFF2-40B4-BE49-F238E27FC236}">
                <a16:creationId xmlns:a16="http://schemas.microsoft.com/office/drawing/2014/main" id="{882C0971-8AB9-4E0D-9994-09977A05E2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5210" y="1609662"/>
            <a:ext cx="4367997" cy="438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Advertising</a:t>
            </a:r>
          </a:p>
        </p:txBody>
      </p:sp>
      <p:sp>
        <p:nvSpPr>
          <p:cNvPr id="6" name="Google Shape;2594;p59">
            <a:extLst>
              <a:ext uri="{FF2B5EF4-FFF2-40B4-BE49-F238E27FC236}">
                <a16:creationId xmlns:a16="http://schemas.microsoft.com/office/drawing/2014/main" id="{7756126A-839A-4FE2-B248-1850BEE0551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5219" y="3038567"/>
            <a:ext cx="3514368" cy="577800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Venus has a very beautiful name and is also the second planet from the Sun</a:t>
            </a:r>
          </a:p>
        </p:txBody>
      </p:sp>
      <p:sp>
        <p:nvSpPr>
          <p:cNvPr id="7" name="Google Shape;2595;p59">
            <a:extLst>
              <a:ext uri="{FF2B5EF4-FFF2-40B4-BE49-F238E27FC236}">
                <a16:creationId xmlns:a16="http://schemas.microsoft.com/office/drawing/2014/main" id="{47214F73-37EB-48EC-8FD0-E31D827505E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5210" y="2685993"/>
            <a:ext cx="4367997" cy="438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Promotion</a:t>
            </a:r>
          </a:p>
        </p:txBody>
      </p:sp>
      <p:sp>
        <p:nvSpPr>
          <p:cNvPr id="8" name="Google Shape;2596;p59">
            <a:extLst>
              <a:ext uri="{FF2B5EF4-FFF2-40B4-BE49-F238E27FC236}">
                <a16:creationId xmlns:a16="http://schemas.microsoft.com/office/drawing/2014/main" id="{544FD72A-9B1D-4073-BEF5-72FF229A354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5219" y="4114889"/>
            <a:ext cx="3514368" cy="577800"/>
          </a:xfrm>
        </p:spPr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0000"/>
                </a:solidFill>
              </a:rPr>
              <a:t>Despite being red, Mars is actually a very cold place. It’s also full of iron oxide dust</a:t>
            </a:r>
          </a:p>
        </p:txBody>
      </p:sp>
      <p:sp>
        <p:nvSpPr>
          <p:cNvPr id="9" name="Google Shape;2597;p59">
            <a:extLst>
              <a:ext uri="{FF2B5EF4-FFF2-40B4-BE49-F238E27FC236}">
                <a16:creationId xmlns:a16="http://schemas.microsoft.com/office/drawing/2014/main" id="{1F6F3646-8052-4677-AC5E-93E7A1602DA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755210" y="3762315"/>
            <a:ext cx="4367997" cy="438299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Online</a:t>
            </a:r>
          </a:p>
        </p:txBody>
      </p:sp>
      <p:sp>
        <p:nvSpPr>
          <p:cNvPr id="10" name="Google Shape;2598;p59">
            <a:extLst>
              <a:ext uri="{FF2B5EF4-FFF2-40B4-BE49-F238E27FC236}">
                <a16:creationId xmlns:a16="http://schemas.microsoft.com/office/drawing/2014/main" id="{E7F7BDDE-A71F-4749-80B5-10F5375902FB}"/>
              </a:ext>
            </a:extLst>
          </p:cNvPr>
          <p:cNvSpPr/>
          <p:nvPr/>
        </p:nvSpPr>
        <p:spPr>
          <a:xfrm>
            <a:off x="635473" y="1685849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599;p59">
            <a:extLst>
              <a:ext uri="{FF2B5EF4-FFF2-40B4-BE49-F238E27FC236}">
                <a16:creationId xmlns:a16="http://schemas.microsoft.com/office/drawing/2014/main" id="{049E7CBA-AF6A-476E-B11B-A8B5BAECF58F}"/>
              </a:ext>
            </a:extLst>
          </p:cNvPr>
          <p:cNvSpPr/>
          <p:nvPr/>
        </p:nvSpPr>
        <p:spPr>
          <a:xfrm>
            <a:off x="635473" y="2762180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600;p59">
            <a:extLst>
              <a:ext uri="{FF2B5EF4-FFF2-40B4-BE49-F238E27FC236}">
                <a16:creationId xmlns:a16="http://schemas.microsoft.com/office/drawing/2014/main" id="{87696CC0-210D-4B02-8B24-1CCCE2CBF888}"/>
              </a:ext>
            </a:extLst>
          </p:cNvPr>
          <p:cNvSpPr/>
          <p:nvPr/>
        </p:nvSpPr>
        <p:spPr>
          <a:xfrm>
            <a:off x="635473" y="3838502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" name="Google Shape;2601;p59">
            <a:extLst>
              <a:ext uri="{FF2B5EF4-FFF2-40B4-BE49-F238E27FC236}">
                <a16:creationId xmlns:a16="http://schemas.microsoft.com/office/drawing/2014/main" id="{2A81A212-F892-4232-B21D-D02E37734277}"/>
              </a:ext>
            </a:extLst>
          </p:cNvPr>
          <p:cNvGrpSpPr/>
          <p:nvPr/>
        </p:nvGrpSpPr>
        <p:grpSpPr>
          <a:xfrm>
            <a:off x="854179" y="2980923"/>
            <a:ext cx="340184" cy="340120"/>
            <a:chOff x="1083518" y="2955523"/>
            <a:chExt cx="340184" cy="340120"/>
          </a:xfrm>
        </p:grpSpPr>
        <p:sp>
          <p:nvSpPr>
            <p:cNvPr id="14" name="Google Shape;2602;p59">
              <a:extLst>
                <a:ext uri="{FF2B5EF4-FFF2-40B4-BE49-F238E27FC236}">
                  <a16:creationId xmlns:a16="http://schemas.microsoft.com/office/drawing/2014/main" id="{FF7FB3CA-1DAD-4B87-9F70-8C0C68FFABDA}"/>
                </a:ext>
              </a:extLst>
            </p:cNvPr>
            <p:cNvSpPr/>
            <p:nvPr/>
          </p:nvSpPr>
          <p:spPr>
            <a:xfrm>
              <a:off x="1083518" y="2955523"/>
              <a:ext cx="340184" cy="340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326"/>
                <a:gd name="f4" fmla="val 19322"/>
                <a:gd name="f5" fmla="val 11363"/>
                <a:gd name="f6" fmla="val 1929"/>
                <a:gd name="f7" fmla="val 12825"/>
                <a:gd name="f8" fmla="val 3394"/>
                <a:gd name="f9" fmla="val 4569"/>
                <a:gd name="f10" fmla="val 4526"/>
                <a:gd name="f11" fmla="val 5698"/>
                <a:gd name="f12" fmla="val 3437"/>
                <a:gd name="f13" fmla="val 4958"/>
                <a:gd name="f14" fmla="val 4719"/>
                <a:gd name="f15" fmla="val 3627"/>
                <a:gd name="f16" fmla="val 3866"/>
                <a:gd name="f17" fmla="val 15461"/>
                <a:gd name="f18" fmla="val 15699"/>
                <a:gd name="f19" fmla="val 15889"/>
                <a:gd name="f20" fmla="val 15892"/>
                <a:gd name="f21" fmla="val 14760"/>
                <a:gd name="f22" fmla="val 10231"/>
                <a:gd name="f23" fmla="val 1129"/>
                <a:gd name="f24" fmla="val 3962"/>
                <a:gd name="f25" fmla="val 4273"/>
                <a:gd name="f26" fmla="val 10481"/>
                <a:gd name="f27" fmla="val 10795"/>
                <a:gd name="f28" fmla="val 13628"/>
                <a:gd name="f29" fmla="val 6830"/>
                <a:gd name="f30" fmla="val 5702"/>
                <a:gd name="f31" fmla="val 17628"/>
                <a:gd name="f32" fmla="val 17939"/>
                <a:gd name="f33" fmla="val 18193"/>
                <a:gd name="f34" fmla="val 7081"/>
                <a:gd name="f35" fmla="val 7395"/>
                <a:gd name="f36" fmla="val 14188"/>
                <a:gd name="f37" fmla="val 14502"/>
                <a:gd name="f38" fmla="val 14756"/>
                <a:gd name="f39" fmla="val 12491"/>
                <a:gd name="f40" fmla="val 15325"/>
                <a:gd name="f41" fmla="val 15639"/>
                <a:gd name="f42" fmla="val 12238"/>
                <a:gd name="f43" fmla="val 11924"/>
                <a:gd name="f44" fmla="val 11610"/>
                <a:gd name="f45" fmla="val 11359"/>
                <a:gd name="f46" fmla="val 4002"/>
                <a:gd name="f47" fmla="val 3688"/>
                <a:gd name="f48" fmla="val 1701"/>
                <a:gd name="f49" fmla="val 1387"/>
                <a:gd name="f50" fmla="val 1133"/>
                <a:gd name="f51" fmla="val 7709"/>
                <a:gd name="f52" fmla="val 4820"/>
                <a:gd name="f53" fmla="val 7962"/>
                <a:gd name="f54" fmla="val 5134"/>
                <a:gd name="f55" fmla="val 14192"/>
                <a:gd name="f56" fmla="val 14506"/>
                <a:gd name="f57" fmla="val 18189"/>
                <a:gd name="f58" fmla="val 254"/>
                <a:gd name="f59" fmla="val 568"/>
                <a:gd name="f60" fmla="val 3002"/>
                <a:gd name="f61" fmla="val 2305"/>
                <a:gd name="f62" fmla="val 4094"/>
                <a:gd name="f63" fmla="val 762"/>
                <a:gd name="f64" fmla="val 1"/>
                <a:gd name="f65" fmla="val 6456"/>
                <a:gd name="f66" fmla="val 15127"/>
                <a:gd name="f67" fmla="val 15885"/>
                <a:gd name="f68" fmla="val 15888"/>
                <a:gd name="f69" fmla="val 18757"/>
                <a:gd name="f70" fmla="val 19068"/>
                <a:gd name="f71" fmla="val 19321"/>
                <a:gd name="f72" fmla="val 18565"/>
                <a:gd name="f73" fmla="val 19325"/>
                <a:gd name="f74" fmla="val 17025"/>
                <a:gd name="f75" fmla="val 17022"/>
                <a:gd name="f76" fmla="val 16324"/>
                <a:gd name="f77" fmla="val 14428"/>
                <a:gd name="f78" fmla="val 11197"/>
                <a:gd name="f79" fmla="val 163"/>
                <a:gd name="f80" fmla="val 11185"/>
                <a:gd name="f81" fmla="val 151"/>
                <a:gd name="f82" fmla="val 11173"/>
                <a:gd name="f83" fmla="val 142"/>
                <a:gd name="f84" fmla="val 11158"/>
                <a:gd name="f85" fmla="val 130"/>
                <a:gd name="f86" fmla="val 11146"/>
                <a:gd name="f87" fmla="val 121"/>
                <a:gd name="f88" fmla="val 11119"/>
                <a:gd name="f89" fmla="val 100"/>
                <a:gd name="f90" fmla="val 11103"/>
                <a:gd name="f91" fmla="val 91"/>
                <a:gd name="f92" fmla="val 11094"/>
                <a:gd name="f93" fmla="val 85"/>
                <a:gd name="f94" fmla="val 11085"/>
                <a:gd name="f95" fmla="val 79"/>
                <a:gd name="f96" fmla="val 11073"/>
                <a:gd name="f97" fmla="val 72"/>
                <a:gd name="f98" fmla="val 11061"/>
                <a:gd name="f99" fmla="val 63"/>
                <a:gd name="f100" fmla="val 11049"/>
                <a:gd name="f101" fmla="val 57"/>
                <a:gd name="f102" fmla="val 11034"/>
                <a:gd name="f103" fmla="val 51"/>
                <a:gd name="f104" fmla="val 11019"/>
                <a:gd name="f105" fmla="val 45"/>
                <a:gd name="f106" fmla="val 11001"/>
                <a:gd name="f107" fmla="val 36"/>
                <a:gd name="f108" fmla="val 10992"/>
                <a:gd name="f109" fmla="val 33"/>
                <a:gd name="f110" fmla="val 10983"/>
                <a:gd name="f111" fmla="val 30"/>
                <a:gd name="f112" fmla="val 10974"/>
                <a:gd name="f113" fmla="val 27"/>
                <a:gd name="f114" fmla="val 10952"/>
                <a:gd name="f115" fmla="val 21"/>
                <a:gd name="f116" fmla="val 10943"/>
                <a:gd name="f117" fmla="val 18"/>
                <a:gd name="f118" fmla="val 10931"/>
                <a:gd name="f119" fmla="val 15"/>
                <a:gd name="f120" fmla="val 10919"/>
                <a:gd name="f121" fmla="val 12"/>
                <a:gd name="f122" fmla="val 10907"/>
                <a:gd name="f123" fmla="val 9"/>
                <a:gd name="f124" fmla="val 10889"/>
                <a:gd name="f125" fmla="val 6"/>
                <a:gd name="f126" fmla="val 10874"/>
                <a:gd name="f127" fmla="val 3"/>
                <a:gd name="f128" fmla="val 10859"/>
                <a:gd name="f129" fmla="*/ f0 1 19326"/>
                <a:gd name="f130" fmla="*/ f1 1 19322"/>
                <a:gd name="f131" fmla="val f2"/>
                <a:gd name="f132" fmla="val f3"/>
                <a:gd name="f133" fmla="val f4"/>
                <a:gd name="f134" fmla="+- f133 0 f131"/>
                <a:gd name="f135" fmla="+- f132 0 f131"/>
                <a:gd name="f136" fmla="*/ f135 1 19326"/>
                <a:gd name="f137" fmla="*/ f134 1 19322"/>
                <a:gd name="f138" fmla="*/ f131 1 f136"/>
                <a:gd name="f139" fmla="*/ f132 1 f136"/>
                <a:gd name="f140" fmla="*/ f131 1 f137"/>
                <a:gd name="f141" fmla="*/ f133 1 f137"/>
                <a:gd name="f142" fmla="*/ f138 f129 1"/>
                <a:gd name="f143" fmla="*/ f139 f129 1"/>
                <a:gd name="f144" fmla="*/ f141 f130 1"/>
                <a:gd name="f145" fmla="*/ f140 f1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2" t="f145" r="f143" b="f144"/>
              <a:pathLst>
                <a:path w="19326" h="19322">
                  <a:moveTo>
                    <a:pt x="f5" y="f6"/>
                  </a:move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  <a:moveTo>
                    <a:pt x="f9" y="f10"/>
                  </a:moveTo>
                  <a:lnTo>
                    <a:pt x="f9" y="f11"/>
                  </a:ln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0"/>
                    <a:pt x="f16" y="f10"/>
                  </a:cubicBezTo>
                  <a:close/>
                  <a:moveTo>
                    <a:pt x="f17" y="f10"/>
                  </a:moveTo>
                  <a:cubicBezTo>
                    <a:pt x="f18" y="f10"/>
                    <a:pt x="f19" y="f14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lnTo>
                    <a:pt x="f21" y="f10"/>
                  </a:lnTo>
                  <a:close/>
                  <a:moveTo>
                    <a:pt x="f22" y="f23"/>
                  </a:moveTo>
                  <a:lnTo>
                    <a:pt x="f22" y="f24"/>
                  </a:lnTo>
                  <a:cubicBezTo>
                    <a:pt x="f22" y="f25"/>
                    <a:pt x="f26" y="f10"/>
                    <a:pt x="f27" y="f10"/>
                  </a:cubicBezTo>
                  <a:lnTo>
                    <a:pt x="f28" y="f10"/>
                  </a:lnTo>
                  <a:lnTo>
                    <a:pt x="f28" y="f29"/>
                  </a:lnTo>
                  <a:lnTo>
                    <a:pt x="f30" y="f29"/>
                  </a:lnTo>
                  <a:lnTo>
                    <a:pt x="f30" y="f23"/>
                  </a:lnTo>
                  <a:close/>
                  <a:moveTo>
                    <a:pt x="f31" y="f29"/>
                  </a:moveTo>
                  <a:cubicBezTo>
                    <a:pt x="f32" y="f29"/>
                    <a:pt x="f33" y="f34"/>
                    <a:pt x="f33" y="f35"/>
                  </a:cubicBezTo>
                  <a:lnTo>
                    <a:pt x="f33" y="f36"/>
                  </a:lnTo>
                  <a:cubicBezTo>
                    <a:pt x="f33" y="f37"/>
                    <a:pt x="f32" y="f38"/>
                    <a:pt x="f31" y="f38"/>
                  </a:cubicBezTo>
                  <a:lnTo>
                    <a:pt x="f21" y="f38"/>
                  </a:lnTo>
                  <a:lnTo>
                    <a:pt x="f21" y="f39"/>
                  </a:lnTo>
                  <a:lnTo>
                    <a:pt x="f40" y="f39"/>
                  </a:lnTo>
                  <a:cubicBezTo>
                    <a:pt x="f41" y="f39"/>
                    <a:pt x="f19" y="f42"/>
                    <a:pt x="f19" y="f43"/>
                  </a:cubicBezTo>
                  <a:cubicBezTo>
                    <a:pt x="f19" y="f44"/>
                    <a:pt x="f41" y="f45"/>
                    <a:pt x="f40" y="f45"/>
                  </a:cubicBezTo>
                  <a:lnTo>
                    <a:pt x="f46" y="f45"/>
                  </a:lnTo>
                  <a:cubicBezTo>
                    <a:pt x="f47" y="f45"/>
                    <a:pt x="f12" y="f44"/>
                    <a:pt x="f12" y="f43"/>
                  </a:cubicBezTo>
                  <a:cubicBezTo>
                    <a:pt x="f12" y="f42"/>
                    <a:pt x="f47" y="f39"/>
                    <a:pt x="f46" y="f39"/>
                  </a:cubicBezTo>
                  <a:lnTo>
                    <a:pt x="f9" y="f39"/>
                  </a:lnTo>
                  <a:lnTo>
                    <a:pt x="f9" y="f38"/>
                  </a:lnTo>
                  <a:lnTo>
                    <a:pt x="f48" y="f38"/>
                  </a:lnTo>
                  <a:cubicBezTo>
                    <a:pt x="f49" y="f38"/>
                    <a:pt x="f50" y="f37"/>
                    <a:pt x="f50" y="f36"/>
                  </a:cubicBezTo>
                  <a:lnTo>
                    <a:pt x="f50" y="f35"/>
                  </a:lnTo>
                  <a:cubicBezTo>
                    <a:pt x="f50" y="f34"/>
                    <a:pt x="f49" y="f29"/>
                    <a:pt x="f48" y="f29"/>
                  </a:cubicBezTo>
                  <a:lnTo>
                    <a:pt x="f9" y="f29"/>
                  </a:lnTo>
                  <a:lnTo>
                    <a:pt x="f9" y="f35"/>
                  </a:lnTo>
                  <a:cubicBezTo>
                    <a:pt x="f9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21" y="f51"/>
                    <a:pt x="f21" y="f35"/>
                  </a:cubicBezTo>
                  <a:lnTo>
                    <a:pt x="f21" y="f29"/>
                  </a:lnTo>
                  <a:close/>
                  <a:moveTo>
                    <a:pt x="f28" y="f39"/>
                  </a:moveTo>
                  <a:lnTo>
                    <a:pt x="f28" y="f57"/>
                  </a:lnTo>
                  <a:lnTo>
                    <a:pt x="f30" y="f57"/>
                  </a:lnTo>
                  <a:lnTo>
                    <a:pt x="f30" y="f39"/>
                  </a:lnTo>
                  <a:close/>
                  <a:moveTo>
                    <a:pt x="f54" y="f2"/>
                  </a:moveTo>
                  <a:cubicBezTo>
                    <a:pt x="f52" y="f2"/>
                    <a:pt x="f9" y="f58"/>
                    <a:pt x="f9" y="f59"/>
                  </a:cubicBezTo>
                  <a:lnTo>
                    <a:pt x="f9" y="f8"/>
                  </a:lnTo>
                  <a:lnTo>
                    <a:pt x="f16" y="f8"/>
                  </a:lnTo>
                  <a:cubicBezTo>
                    <a:pt x="f60" y="f8"/>
                    <a:pt x="f61" y="f62"/>
                    <a:pt x="f61" y="f13"/>
                  </a:cubicBezTo>
                  <a:lnTo>
                    <a:pt x="f61" y="f11"/>
                  </a:lnTo>
                  <a:lnTo>
                    <a:pt x="f48" y="f11"/>
                  </a:lnTo>
                  <a:cubicBezTo>
                    <a:pt x="f63" y="f11"/>
                    <a:pt x="f64" y="f65"/>
                    <a:pt x="f64" y="f35"/>
                  </a:cubicBezTo>
                  <a:lnTo>
                    <a:pt x="f64" y="f36"/>
                  </a:lnTo>
                  <a:cubicBezTo>
                    <a:pt x="f64" y="f66"/>
                    <a:pt x="f63" y="f67"/>
                    <a:pt x="f48" y="f68"/>
                  </a:cubicBezTo>
                  <a:lnTo>
                    <a:pt x="f9" y="f68"/>
                  </a:lnTo>
                  <a:lnTo>
                    <a:pt x="f9" y="f69"/>
                  </a:lnTo>
                  <a:cubicBezTo>
                    <a:pt x="f9" y="f70"/>
                    <a:pt x="f52" y="f71"/>
                    <a:pt x="f54" y="f71"/>
                  </a:cubicBezTo>
                  <a:lnTo>
                    <a:pt x="f55" y="f71"/>
                  </a:lnTo>
                  <a:cubicBezTo>
                    <a:pt x="f56" y="f71"/>
                    <a:pt x="f21" y="f70"/>
                    <a:pt x="f21" y="f69"/>
                  </a:cubicBezTo>
                  <a:lnTo>
                    <a:pt x="f21" y="f68"/>
                  </a:lnTo>
                  <a:lnTo>
                    <a:pt x="f31" y="f68"/>
                  </a:lnTo>
                  <a:cubicBezTo>
                    <a:pt x="f72" y="f67"/>
                    <a:pt x="f73" y="f66"/>
                    <a:pt x="f73" y="f36"/>
                  </a:cubicBezTo>
                  <a:lnTo>
                    <a:pt x="f73" y="f35"/>
                  </a:lnTo>
                  <a:cubicBezTo>
                    <a:pt x="f73" y="f65"/>
                    <a:pt x="f72" y="f11"/>
                    <a:pt x="f31" y="f11"/>
                  </a:cubicBezTo>
                  <a:lnTo>
                    <a:pt x="f74" y="f11"/>
                  </a:lnTo>
                  <a:lnTo>
                    <a:pt x="f74" y="f13"/>
                  </a:lnTo>
                  <a:cubicBezTo>
                    <a:pt x="f75" y="f62"/>
                    <a:pt x="f76" y="f8"/>
                    <a:pt x="f17" y="f8"/>
                  </a:cubicBezTo>
                  <a:lnTo>
                    <a:pt x="f77" y="f8"/>
                  </a:lnTo>
                  <a:lnTo>
                    <a:pt x="f78" y="f79"/>
                  </a:lnTo>
                  <a:cubicBezTo>
                    <a:pt x="f80" y="f81"/>
                    <a:pt x="f82" y="f83"/>
                    <a:pt x="f84" y="f85"/>
                  </a:cubicBez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cubicBezTo>
                    <a:pt x="f92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100" y="f101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10" y="f111"/>
                    <a:pt x="f112" y="f113"/>
                  </a:cubicBezTo>
                  <a:lnTo>
                    <a:pt x="f114" y="f115"/>
                  </a:lnTo>
                  <a:cubicBezTo>
                    <a:pt x="f116" y="f117"/>
                    <a:pt x="f118" y="f119"/>
                    <a:pt x="f120" y="f121"/>
                  </a:cubicBezTo>
                  <a:lnTo>
                    <a:pt x="f122" y="f123"/>
                  </a:lnTo>
                  <a:cubicBezTo>
                    <a:pt x="f124" y="f125"/>
                    <a:pt x="f126" y="f127"/>
                    <a:pt x="f128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603;p59">
              <a:extLst>
                <a:ext uri="{FF2B5EF4-FFF2-40B4-BE49-F238E27FC236}">
                  <a16:creationId xmlns:a16="http://schemas.microsoft.com/office/drawing/2014/main" id="{BC523FE0-48C9-449A-9A54-AEE5A79CA4D5}"/>
                </a:ext>
              </a:extLst>
            </p:cNvPr>
            <p:cNvSpPr/>
            <p:nvPr/>
          </p:nvSpPr>
          <p:spPr>
            <a:xfrm>
              <a:off x="1343326" y="3115598"/>
              <a:ext cx="39812" cy="19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2"/>
                <a:gd name="f4" fmla="val 1133"/>
                <a:gd name="f5" fmla="val 565"/>
                <a:gd name="f6" fmla="val 1"/>
                <a:gd name="f7" fmla="val 251"/>
                <a:gd name="f8" fmla="val 879"/>
                <a:gd name="f9" fmla="val 1697"/>
                <a:gd name="f10" fmla="val 2011"/>
                <a:gd name="f11" fmla="*/ f0 1 2262"/>
                <a:gd name="f12" fmla="*/ f1 1 11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262"/>
                <a:gd name="f19" fmla="*/ f16 1 11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262" h="1133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604;p59">
              <a:extLst>
                <a:ext uri="{FF2B5EF4-FFF2-40B4-BE49-F238E27FC236}">
                  <a16:creationId xmlns:a16="http://schemas.microsoft.com/office/drawing/2014/main" id="{8975985B-11B3-4A7B-B0CD-AE39125A3535}"/>
                </a:ext>
              </a:extLst>
            </p:cNvPr>
            <p:cNvSpPr/>
            <p:nvPr/>
          </p:nvSpPr>
          <p:spPr>
            <a:xfrm>
              <a:off x="1203789" y="3195315"/>
              <a:ext cx="99633" cy="19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60"/>
                <a:gd name="f4" fmla="val 1134"/>
                <a:gd name="f5" fmla="val 566"/>
                <a:gd name="f6" fmla="val 1"/>
                <a:gd name="f7" fmla="val 252"/>
                <a:gd name="f8" fmla="val 251"/>
                <a:gd name="f9" fmla="val 565"/>
                <a:gd name="f10" fmla="val 879"/>
                <a:gd name="f11" fmla="val 1133"/>
                <a:gd name="f12" fmla="val 5095"/>
                <a:gd name="f13" fmla="val 5409"/>
                <a:gd name="f14" fmla="val 5659"/>
                <a:gd name="f15" fmla="*/ f0 1 5660"/>
                <a:gd name="f16" fmla="*/ f1 1 113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5660"/>
                <a:gd name="f23" fmla="*/ f20 1 113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660" h="1134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605;p59">
              <a:extLst>
                <a:ext uri="{FF2B5EF4-FFF2-40B4-BE49-F238E27FC236}">
                  <a16:creationId xmlns:a16="http://schemas.microsoft.com/office/drawing/2014/main" id="{77E0A213-5F88-465F-AC83-A49D279BCD8F}"/>
                </a:ext>
              </a:extLst>
            </p:cNvPr>
            <p:cNvSpPr/>
            <p:nvPr/>
          </p:nvSpPr>
          <p:spPr>
            <a:xfrm>
              <a:off x="1203789" y="3235192"/>
              <a:ext cx="99633" cy="19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60"/>
                <a:gd name="f4" fmla="val 1133"/>
                <a:gd name="f5" fmla="val 566"/>
                <a:gd name="f6" fmla="val 252"/>
                <a:gd name="f7" fmla="val 1"/>
                <a:gd name="f8" fmla="val 251"/>
                <a:gd name="f9" fmla="val 565"/>
                <a:gd name="f10" fmla="val 879"/>
                <a:gd name="f11" fmla="val 5095"/>
                <a:gd name="f12" fmla="val 5409"/>
                <a:gd name="f13" fmla="val 5659"/>
                <a:gd name="f14" fmla="*/ f0 1 5660"/>
                <a:gd name="f15" fmla="*/ f1 1 113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660"/>
                <a:gd name="f22" fmla="*/ f19 1 113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660" h="113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2606;p59">
            <a:extLst>
              <a:ext uri="{FF2B5EF4-FFF2-40B4-BE49-F238E27FC236}">
                <a16:creationId xmlns:a16="http://schemas.microsoft.com/office/drawing/2014/main" id="{452BC34D-2AA1-4863-911C-2D2DB4069992}"/>
              </a:ext>
            </a:extLst>
          </p:cNvPr>
          <p:cNvGrpSpPr/>
          <p:nvPr/>
        </p:nvGrpSpPr>
        <p:grpSpPr>
          <a:xfrm>
            <a:off x="852487" y="1925184"/>
            <a:ext cx="343568" cy="298944"/>
            <a:chOff x="1081826" y="1899784"/>
            <a:chExt cx="343568" cy="298944"/>
          </a:xfrm>
        </p:grpSpPr>
        <p:sp>
          <p:nvSpPr>
            <p:cNvPr id="19" name="Google Shape;2607;p59">
              <a:extLst>
                <a:ext uri="{FF2B5EF4-FFF2-40B4-BE49-F238E27FC236}">
                  <a16:creationId xmlns:a16="http://schemas.microsoft.com/office/drawing/2014/main" id="{264130C9-B0C5-4DFD-8ABF-95551097208F}"/>
                </a:ext>
              </a:extLst>
            </p:cNvPr>
            <p:cNvSpPr/>
            <p:nvPr/>
          </p:nvSpPr>
          <p:spPr>
            <a:xfrm>
              <a:off x="1384557" y="2019370"/>
              <a:ext cx="39886" cy="19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66"/>
                <a:gd name="f4" fmla="val 1133"/>
                <a:gd name="f5" fmla="val 569"/>
                <a:gd name="f6" fmla="val 1"/>
                <a:gd name="f7" fmla="val 255"/>
                <a:gd name="f8" fmla="val 251"/>
                <a:gd name="f9" fmla="val 565"/>
                <a:gd name="f10" fmla="val 879"/>
                <a:gd name="f11" fmla="val 1701"/>
                <a:gd name="f12" fmla="val 2012"/>
                <a:gd name="f13" fmla="val 2265"/>
                <a:gd name="f14" fmla="*/ f0 1 2266"/>
                <a:gd name="f15" fmla="*/ f1 1 113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66"/>
                <a:gd name="f22" fmla="*/ f19 1 113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66" h="1133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cubicBezTo>
                    <a:pt x="f13" y="f8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608;p59">
              <a:extLst>
                <a:ext uri="{FF2B5EF4-FFF2-40B4-BE49-F238E27FC236}">
                  <a16:creationId xmlns:a16="http://schemas.microsoft.com/office/drawing/2014/main" id="{88EAC1C6-5501-45F2-83E8-64DF3A292AB8}"/>
                </a:ext>
              </a:extLst>
            </p:cNvPr>
            <p:cNvSpPr/>
            <p:nvPr/>
          </p:nvSpPr>
          <p:spPr>
            <a:xfrm>
              <a:off x="1381210" y="1959540"/>
              <a:ext cx="44183" cy="39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10"/>
                <a:gd name="f4" fmla="val 2268"/>
                <a:gd name="f5" fmla="val 1889"/>
                <a:gd name="f6" fmla="val 1744"/>
                <a:gd name="f7" fmla="val 1599"/>
                <a:gd name="f8" fmla="val 55"/>
                <a:gd name="f9" fmla="val 1489"/>
                <a:gd name="f10" fmla="val 166"/>
                <a:gd name="f11" fmla="val 357"/>
                <a:gd name="f12" fmla="val 1298"/>
                <a:gd name="f13" fmla="val 1"/>
                <a:gd name="f14" fmla="val 1657"/>
                <a:gd name="f15" fmla="val 251"/>
                <a:gd name="f16" fmla="val 2267"/>
                <a:gd name="f17" fmla="val 759"/>
                <a:gd name="f18" fmla="val 906"/>
                <a:gd name="f19" fmla="val 1051"/>
                <a:gd name="f20" fmla="val 2207"/>
                <a:gd name="f21" fmla="val 1157"/>
                <a:gd name="f22" fmla="val 2101"/>
                <a:gd name="f23" fmla="val 2289"/>
                <a:gd name="f24" fmla="val 969"/>
                <a:gd name="f25" fmla="val 745"/>
                <a:gd name="f26" fmla="val 389"/>
                <a:gd name="f27" fmla="val 2179"/>
                <a:gd name="f28" fmla="val 2034"/>
                <a:gd name="f29" fmla="*/ f0 1 2510"/>
                <a:gd name="f30" fmla="*/ f1 1 22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2510"/>
                <a:gd name="f37" fmla="*/ f34 1 22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2510" h="22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22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0"/>
                  </a:cubicBezTo>
                  <a:cubicBezTo>
                    <a:pt x="f27" y="f8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609;p59">
              <a:extLst>
                <a:ext uri="{FF2B5EF4-FFF2-40B4-BE49-F238E27FC236}">
                  <a16:creationId xmlns:a16="http://schemas.microsoft.com/office/drawing/2014/main" id="{4F475F5B-7BEF-4D03-A29F-ECB311A94A6E}"/>
                </a:ext>
              </a:extLst>
            </p:cNvPr>
            <p:cNvSpPr/>
            <p:nvPr/>
          </p:nvSpPr>
          <p:spPr>
            <a:xfrm>
              <a:off x="1383606" y="2059192"/>
              <a:ext cx="41788" cy="39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74"/>
                <a:gd name="f4" fmla="val 2267"/>
                <a:gd name="f5" fmla="val 621"/>
                <a:gd name="f6" fmla="val 1"/>
                <a:gd name="f7" fmla="val 476"/>
                <a:gd name="f8" fmla="val 331"/>
                <a:gd name="f9" fmla="val 56"/>
                <a:gd name="f10" fmla="val 221"/>
                <a:gd name="f11" fmla="val 166"/>
                <a:gd name="f12" fmla="val 390"/>
                <a:gd name="f13" fmla="val 746"/>
                <a:gd name="f14" fmla="val 969"/>
                <a:gd name="f15" fmla="val 1353"/>
                <a:gd name="f16" fmla="val 2102"/>
                <a:gd name="f17" fmla="val 1463"/>
                <a:gd name="f18" fmla="val 2212"/>
                <a:gd name="f19" fmla="val 1608"/>
                <a:gd name="f20" fmla="val 1753"/>
                <a:gd name="f21" fmla="val 1898"/>
                <a:gd name="f22" fmla="val 2043"/>
                <a:gd name="f23" fmla="val 2153"/>
                <a:gd name="f24" fmla="val 1878"/>
                <a:gd name="f25" fmla="val 1522"/>
                <a:gd name="f26" fmla="val 1298"/>
                <a:gd name="f27" fmla="val 1021"/>
                <a:gd name="f28" fmla="val 911"/>
                <a:gd name="f29" fmla="val 766"/>
                <a:gd name="f30" fmla="*/ f0 1 2374"/>
                <a:gd name="f31" fmla="*/ f1 1 2267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2374"/>
                <a:gd name="f38" fmla="*/ f35 1 2267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374" h="22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27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610;p59">
              <a:extLst>
                <a:ext uri="{FF2B5EF4-FFF2-40B4-BE49-F238E27FC236}">
                  <a16:creationId xmlns:a16="http://schemas.microsoft.com/office/drawing/2014/main" id="{DCE7DF35-6C96-463D-917E-6617EADD1D15}"/>
                </a:ext>
              </a:extLst>
            </p:cNvPr>
            <p:cNvSpPr/>
            <p:nvPr/>
          </p:nvSpPr>
          <p:spPr>
            <a:xfrm>
              <a:off x="1081826" y="1899784"/>
              <a:ext cx="282128" cy="298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028"/>
                <a:gd name="f4" fmla="val 16983"/>
                <a:gd name="f5" fmla="val 4668"/>
                <a:gd name="f6" fmla="val 4530"/>
                <a:gd name="f7" fmla="val 10191"/>
                <a:gd name="f8" fmla="val 4104"/>
                <a:gd name="f9" fmla="val 2539"/>
                <a:gd name="f10" fmla="val 1271"/>
                <a:gd name="f11" fmla="val 8923"/>
                <a:gd name="f12" fmla="val 7359"/>
                <a:gd name="f13" fmla="val 5795"/>
                <a:gd name="f14" fmla="val 6972"/>
                <a:gd name="f15" fmla="val 5800"/>
                <a:gd name="f16" fmla="val 12633"/>
                <a:gd name="f17" fmla="val 1565"/>
                <a:gd name="f18" fmla="val 13153"/>
                <a:gd name="f19" fmla="val 8104"/>
                <a:gd name="f20" fmla="val 10436"/>
                <a:gd name="f21" fmla="val 4282"/>
                <a:gd name="f22" fmla="val 14330"/>
                <a:gd name="f23" fmla="val 1133"/>
                <a:gd name="f24" fmla="val 14644"/>
                <a:gd name="f25" fmla="val 14898"/>
                <a:gd name="f26" fmla="val 1384"/>
                <a:gd name="f27" fmla="val 1698"/>
                <a:gd name="f28" fmla="val 13021"/>
                <a:gd name="f29" fmla="val 13335"/>
                <a:gd name="f30" fmla="val 13588"/>
                <a:gd name="f31" fmla="val 13766"/>
                <a:gd name="f32" fmla="val 11324"/>
                <a:gd name="f33" fmla="val 15285"/>
                <a:gd name="f34" fmla="val 15599"/>
                <a:gd name="f35" fmla="val 5547"/>
                <a:gd name="f36" fmla="val 15850"/>
                <a:gd name="f37" fmla="val 5236"/>
                <a:gd name="f38" fmla="val 4922"/>
                <a:gd name="f39" fmla="val 13132"/>
                <a:gd name="f40" fmla="val 1"/>
                <a:gd name="f41" fmla="val 13098"/>
                <a:gd name="f42" fmla="val 7"/>
                <a:gd name="f43" fmla="val 13074"/>
                <a:gd name="f44" fmla="val 10"/>
                <a:gd name="f45" fmla="val 13065"/>
                <a:gd name="f46" fmla="val 13056"/>
                <a:gd name="f47" fmla="val 16"/>
                <a:gd name="f48" fmla="val 13047"/>
                <a:gd name="f49" fmla="val 19"/>
                <a:gd name="f50" fmla="val 13038"/>
                <a:gd name="f51" fmla="val 22"/>
                <a:gd name="f52" fmla="val 13029"/>
                <a:gd name="f53" fmla="val 13020"/>
                <a:gd name="f54" fmla="val 25"/>
                <a:gd name="f55" fmla="val 12996"/>
                <a:gd name="f56" fmla="val 34"/>
                <a:gd name="f57" fmla="val 12966"/>
                <a:gd name="f58" fmla="val 46"/>
                <a:gd name="f59" fmla="val 12947"/>
                <a:gd name="f60" fmla="val 58"/>
                <a:gd name="f61" fmla="val 12935"/>
                <a:gd name="f62" fmla="val 61"/>
                <a:gd name="f63" fmla="val 12926"/>
                <a:gd name="f64" fmla="val 67"/>
                <a:gd name="f65" fmla="val 12917"/>
                <a:gd name="f66" fmla="val 73"/>
                <a:gd name="f67" fmla="val 12908"/>
                <a:gd name="f68" fmla="val 79"/>
                <a:gd name="f69" fmla="val 7380"/>
                <a:gd name="f70" fmla="val 3398"/>
                <a:gd name="f71" fmla="val 2023"/>
                <a:gd name="f72" fmla="val 299"/>
                <a:gd name="f73" fmla="val 5001"/>
                <a:gd name="f74" fmla="val 151"/>
                <a:gd name="f75" fmla="val 7075"/>
                <a:gd name="f76" fmla="val 9150"/>
                <a:gd name="f77" fmla="val 1480"/>
                <a:gd name="f78" fmla="val 10986"/>
                <a:gd name="f79" fmla="val 3536"/>
                <a:gd name="f80" fmla="val 11281"/>
                <a:gd name="f81" fmla="val 16224"/>
                <a:gd name="f82" fmla="val 4297"/>
                <a:gd name="f83" fmla="val 16982"/>
                <a:gd name="f84" fmla="val 6172"/>
                <a:gd name="f85" fmla="val 6933"/>
                <a:gd name="f86" fmla="val 14639"/>
                <a:gd name="f87" fmla="val 12911"/>
                <a:gd name="f88" fmla="val 14642"/>
                <a:gd name="f89" fmla="val 12914"/>
                <a:gd name="f90" fmla="val 12920"/>
                <a:gd name="f91" fmla="val 14645"/>
                <a:gd name="f92" fmla="val 14654"/>
                <a:gd name="f93" fmla="val 14660"/>
                <a:gd name="f94" fmla="val 12963"/>
                <a:gd name="f95" fmla="val 14666"/>
                <a:gd name="f96" fmla="val 12975"/>
                <a:gd name="f97" fmla="val 14672"/>
                <a:gd name="f98" fmla="val 12984"/>
                <a:gd name="f99" fmla="val 14675"/>
                <a:gd name="f100" fmla="val 14681"/>
                <a:gd name="f101" fmla="val 13011"/>
                <a:gd name="f102" fmla="val 14687"/>
                <a:gd name="f103" fmla="val 13023"/>
                <a:gd name="f104" fmla="val 14690"/>
                <a:gd name="f105" fmla="val 14696"/>
                <a:gd name="f106" fmla="val 13053"/>
                <a:gd name="f107" fmla="val 14699"/>
                <a:gd name="f108" fmla="val 13068"/>
                <a:gd name="f109" fmla="val 14702"/>
                <a:gd name="f110" fmla="val 13083"/>
                <a:gd name="f111" fmla="val 14708"/>
                <a:gd name="f112" fmla="val 13101"/>
                <a:gd name="f113" fmla="val 14712"/>
                <a:gd name="f114" fmla="val 13117"/>
                <a:gd name="f115" fmla="val 14715"/>
                <a:gd name="f116" fmla="val 13135"/>
                <a:gd name="f117" fmla="val 13144"/>
                <a:gd name="f118" fmla="val 13162"/>
                <a:gd name="f119" fmla="val 13180"/>
                <a:gd name="f120" fmla="val 14718"/>
                <a:gd name="f121" fmla="val 13198"/>
                <a:gd name="f122" fmla="val 15266"/>
                <a:gd name="f123" fmla="val 16027"/>
                <a:gd name="f124" fmla="val 13957"/>
                <a:gd name="f125" fmla="val 759"/>
                <a:gd name="f126" fmla="*/ f0 1 16028"/>
                <a:gd name="f127" fmla="*/ f1 1 16983"/>
                <a:gd name="f128" fmla="val f2"/>
                <a:gd name="f129" fmla="val f3"/>
                <a:gd name="f130" fmla="val f4"/>
                <a:gd name="f131" fmla="+- f130 0 f128"/>
                <a:gd name="f132" fmla="+- f129 0 f128"/>
                <a:gd name="f133" fmla="*/ f132 1 16028"/>
                <a:gd name="f134" fmla="*/ f131 1 16983"/>
                <a:gd name="f135" fmla="*/ f128 1 f133"/>
                <a:gd name="f136" fmla="*/ f129 1 f133"/>
                <a:gd name="f137" fmla="*/ f128 1 f134"/>
                <a:gd name="f138" fmla="*/ f130 1 f134"/>
                <a:gd name="f139" fmla="*/ f135 f126 1"/>
                <a:gd name="f140" fmla="*/ f136 f126 1"/>
                <a:gd name="f141" fmla="*/ f138 f127 1"/>
                <a:gd name="f142" fmla="*/ f137 f1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9" t="f142" r="f140" b="f141"/>
              <a:pathLst>
                <a:path w="16028" h="16983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9" y="f7"/>
                    <a:pt x="f10" y="f11"/>
                    <a:pt x="f10" y="f12"/>
                  </a:cubicBezTo>
                  <a:cubicBezTo>
                    <a:pt x="f10" y="f13"/>
                    <a:pt x="f9" y="f6"/>
                    <a:pt x="f8" y="f6"/>
                  </a:cubicBezTo>
                  <a:close/>
                  <a:moveTo>
                    <a:pt x="f14" y="f6"/>
                  </a:moveTo>
                  <a:lnTo>
                    <a:pt x="f14" y="f7"/>
                  </a:lnTo>
                  <a:lnTo>
                    <a:pt x="f15" y="f7"/>
                  </a:lnTo>
                  <a:lnTo>
                    <a:pt x="f15" y="f6"/>
                  </a:lnTo>
                  <a:close/>
                  <a:moveTo>
                    <a:pt x="f16" y="f17"/>
                  </a:moveTo>
                  <a:lnTo>
                    <a:pt x="f16" y="f18"/>
                  </a:lnTo>
                  <a:lnTo>
                    <a:pt x="f19" y="f20"/>
                  </a:lnTo>
                  <a:lnTo>
                    <a:pt x="f19" y="f21"/>
                  </a:lnTo>
                  <a:lnTo>
                    <a:pt x="f16" y="f17"/>
                  </a:ln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2" y="f30"/>
                  </a:cubicBezTo>
                  <a:lnTo>
                    <a:pt x="f31" y="f30"/>
                  </a:lnTo>
                  <a:lnTo>
                    <a:pt x="f31" y="f23"/>
                  </a:lnTo>
                  <a:close/>
                  <a:moveTo>
                    <a:pt x="f15" y="f32"/>
                  </a:moveTo>
                  <a:lnTo>
                    <a:pt x="f15" y="f33"/>
                  </a:lnTo>
                  <a:cubicBezTo>
                    <a:pt x="f15" y="f34"/>
                    <a:pt x="f35" y="f36"/>
                    <a:pt x="f37" y="f36"/>
                  </a:cubicBezTo>
                  <a:cubicBezTo>
                    <a:pt x="f38" y="f36"/>
                    <a:pt x="f5" y="f34"/>
                    <a:pt x="f5" y="f33"/>
                  </a:cubicBezTo>
                  <a:lnTo>
                    <a:pt x="f5" y="f32"/>
                  </a:lnTo>
                  <a:close/>
                  <a:moveTo>
                    <a:pt x="f39" y="f40"/>
                  </a:moveTo>
                  <a:lnTo>
                    <a:pt x="f41" y="f42"/>
                  </a:lnTo>
                  <a:lnTo>
                    <a:pt x="f43" y="f44"/>
                  </a:lnTo>
                  <a:cubicBezTo>
                    <a:pt x="f45" y="f44"/>
                    <a:pt x="f46" y="f47"/>
                    <a:pt x="f48" y="f49"/>
                  </a:cubicBezTo>
                  <a:cubicBezTo>
                    <a:pt x="f50" y="f51"/>
                    <a:pt x="f52" y="f51"/>
                    <a:pt x="f53" y="f54"/>
                  </a:cubicBez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lnTo>
                    <a:pt x="f69" y="f70"/>
                  </a:lnTo>
                  <a:lnTo>
                    <a:pt x="f8" y="f70"/>
                  </a:lnTo>
                  <a:cubicBezTo>
                    <a:pt x="f71" y="f70"/>
                    <a:pt x="f72" y="f73"/>
                    <a:pt x="f74" y="f75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33"/>
                  </a:lnTo>
                  <a:cubicBezTo>
                    <a:pt x="f79" y="f81"/>
                    <a:pt x="f82" y="f83"/>
                    <a:pt x="f37" y="f83"/>
                  </a:cubicBezTo>
                  <a:cubicBezTo>
                    <a:pt x="f84" y="f83"/>
                    <a:pt x="f85" y="f81"/>
                    <a:pt x="f85" y="f33"/>
                  </a:cubicBezTo>
                  <a:lnTo>
                    <a:pt x="f85" y="f32"/>
                  </a:lnTo>
                  <a:lnTo>
                    <a:pt x="f69" y="f32"/>
                  </a:lnTo>
                  <a:lnTo>
                    <a:pt x="f67" y="f86"/>
                  </a:lnTo>
                  <a:cubicBezTo>
                    <a:pt x="f87" y="f88"/>
                    <a:pt x="f89" y="f88"/>
                    <a:pt x="f90" y="f91"/>
                  </a:cubicBezTo>
                  <a:lnTo>
                    <a:pt x="f61" y="f92"/>
                  </a:lnTo>
                  <a:cubicBezTo>
                    <a:pt x="f59" y="f93"/>
                    <a:pt x="f94" y="f95"/>
                    <a:pt x="f96" y="f97"/>
                  </a:cubicBezTo>
                  <a:lnTo>
                    <a:pt x="f98" y="f99"/>
                  </a:lnTo>
                  <a:cubicBezTo>
                    <a:pt x="f55" y="f100"/>
                    <a:pt x="f101" y="f102"/>
                    <a:pt x="f103" y="f104"/>
                  </a:cubicBezTo>
                  <a:lnTo>
                    <a:pt x="f50" y="f105"/>
                  </a:ln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5"/>
                  </a:cubicBezTo>
                  <a:lnTo>
                    <a:pt x="f117" y="f115"/>
                  </a:lnTo>
                  <a:cubicBezTo>
                    <a:pt x="f118" y="f115"/>
                    <a:pt x="f119" y="f120"/>
                    <a:pt x="f121" y="f120"/>
                  </a:cubicBezTo>
                  <a:lnTo>
                    <a:pt x="f22" y="f120"/>
                  </a:lnTo>
                  <a:cubicBezTo>
                    <a:pt x="f122" y="f120"/>
                    <a:pt x="f123" y="f124"/>
                    <a:pt x="f123" y="f28"/>
                  </a:cubicBezTo>
                  <a:lnTo>
                    <a:pt x="f123" y="f27"/>
                  </a:lnTo>
                  <a:cubicBezTo>
                    <a:pt x="f123" y="f125"/>
                    <a:pt x="f122" y="f40"/>
                    <a:pt x="f22" y="f40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3" name="Google Shape;2611;p59">
            <a:extLst>
              <a:ext uri="{FF2B5EF4-FFF2-40B4-BE49-F238E27FC236}">
                <a16:creationId xmlns:a16="http://schemas.microsoft.com/office/drawing/2014/main" id="{6D043705-910F-410D-B0BE-3EE08403838C}"/>
              </a:ext>
            </a:extLst>
          </p:cNvPr>
          <p:cNvSpPr/>
          <p:nvPr/>
        </p:nvSpPr>
        <p:spPr>
          <a:xfrm>
            <a:off x="884738" y="4057209"/>
            <a:ext cx="279047" cy="340184"/>
          </a:xfrm>
          <a:custGeom>
            <a:avLst/>
            <a:gdLst>
              <a:gd name="f0" fmla="val w"/>
              <a:gd name="f1" fmla="val h"/>
              <a:gd name="f2" fmla="val 0"/>
              <a:gd name="f3" fmla="val 15853"/>
              <a:gd name="f4" fmla="val 19326"/>
              <a:gd name="f5" fmla="val 9627"/>
              <a:gd name="f6" fmla="val 1133"/>
              <a:gd name="f7" fmla="val 9938"/>
              <a:gd name="f8" fmla="val 10191"/>
              <a:gd name="f9" fmla="val 1387"/>
              <a:gd name="f10" fmla="val 1701"/>
              <a:gd name="f11" fmla="val 2265"/>
              <a:gd name="f12" fmla="val 3398"/>
              <a:gd name="f13" fmla="val 8063"/>
              <a:gd name="f14" fmla="val 10009"/>
              <a:gd name="f15" fmla="val 7998"/>
              <a:gd name="f16" fmla="val 9817"/>
              <a:gd name="f17" fmla="val 7965"/>
              <a:gd name="f18" fmla="val 9625"/>
              <a:gd name="f19" fmla="val 9434"/>
              <a:gd name="f20" fmla="val 9242"/>
              <a:gd name="f21" fmla="val 9059"/>
              <a:gd name="f22" fmla="val 6230"/>
              <a:gd name="f23" fmla="val 5291"/>
              <a:gd name="f24" fmla="val 8298"/>
              <a:gd name="f25" fmla="val 4530"/>
              <a:gd name="f26" fmla="val 7362"/>
              <a:gd name="f27" fmla="val 6423"/>
              <a:gd name="f28" fmla="val 5662"/>
              <a:gd name="f29" fmla="val 10285"/>
              <a:gd name="f30" fmla="val 4346"/>
              <a:gd name="f31" fmla="val 10557"/>
              <a:gd name="f32" fmla="val 3401"/>
              <a:gd name="f33" fmla="val 11716"/>
              <a:gd name="f34" fmla="val 13060"/>
              <a:gd name="f35" fmla="val 14231"/>
              <a:gd name="f36" fmla="val 14419"/>
              <a:gd name="f37" fmla="val 3404"/>
              <a:gd name="f38" fmla="val 14609"/>
              <a:gd name="f39" fmla="val 3413"/>
              <a:gd name="f40" fmla="val 14796"/>
              <a:gd name="f41" fmla="val 3543"/>
              <a:gd name="f42" fmla="val 15928"/>
              <a:gd name="f43" fmla="val 3606"/>
              <a:gd name="f44" fmla="val 16312"/>
              <a:gd name="f45" fmla="val 3694"/>
              <a:gd name="f46" fmla="val 16689"/>
              <a:gd name="f47" fmla="val 3802"/>
              <a:gd name="f48" fmla="val 17061"/>
              <a:gd name="f49" fmla="val 16807"/>
              <a:gd name="f50" fmla="val 16496"/>
              <a:gd name="f51" fmla="val 7673"/>
              <a:gd name="f52" fmla="val 7927"/>
              <a:gd name="f53" fmla="val 5916"/>
              <a:gd name="f54" fmla="val 11928"/>
              <a:gd name="f55" fmla="val 12242"/>
              <a:gd name="f56" fmla="val 8181"/>
              <a:gd name="f57" fmla="val 12492"/>
              <a:gd name="f58" fmla="val 8495"/>
              <a:gd name="f59" fmla="val 8806"/>
              <a:gd name="f60" fmla="val 9663"/>
              <a:gd name="f61" fmla="val 9349"/>
              <a:gd name="f62" fmla="val 9313"/>
              <a:gd name="f63" fmla="val 9098"/>
              <a:gd name="f64" fmla="val 10445"/>
              <a:gd name="f65" fmla="val 10759"/>
              <a:gd name="f66" fmla="val 11070"/>
              <a:gd name="f67" fmla="val 11324"/>
              <a:gd name="f68" fmla="val 10795"/>
              <a:gd name="f69" fmla="val 10481"/>
              <a:gd name="f70" fmla="val 11577"/>
              <a:gd name="f71" fmla="val 10231"/>
              <a:gd name="f72" fmla="val 11891"/>
              <a:gd name="f73" fmla="val 12202"/>
              <a:gd name="f74" fmla="val 12456"/>
              <a:gd name="f75" fmla="val 13374"/>
              <a:gd name="f76" fmla="val 12710"/>
              <a:gd name="f77" fmla="val 13625"/>
              <a:gd name="f78" fmla="val 13024"/>
              <a:gd name="f79" fmla="val 13335"/>
              <a:gd name="f80" fmla="val 13588"/>
              <a:gd name="f81" fmla="val 11614"/>
              <a:gd name="f82" fmla="val 13842"/>
              <a:gd name="f83" fmla="val 11363"/>
              <a:gd name="f84" fmla="val 14156"/>
              <a:gd name="f85" fmla="val 14467"/>
              <a:gd name="f86" fmla="val 14721"/>
              <a:gd name="f87" fmla="val 14718"/>
              <a:gd name="f88" fmla="val 15602"/>
              <a:gd name="f89" fmla="val 14407"/>
              <a:gd name="f90" fmla="val 16958"/>
              <a:gd name="f91" fmla="val 13806"/>
              <a:gd name="f92" fmla="val 18193"/>
              <a:gd name="f93" fmla="val 5448"/>
              <a:gd name="f94" fmla="val 4844"/>
              <a:gd name="f95" fmla="val 4533"/>
              <a:gd name="f96" fmla="val 12341"/>
              <a:gd name="f97" fmla="val 4983"/>
              <a:gd name="f98" fmla="val 11698"/>
              <a:gd name="f99" fmla="val 11460"/>
              <a:gd name="f100" fmla="val 14542"/>
              <a:gd name="f101" fmla="val 6541"/>
              <a:gd name="f102" fmla="val 6795"/>
              <a:gd name="f103" fmla="val 7048"/>
              <a:gd name="f104" fmla="val 1"/>
              <a:gd name="f105" fmla="val 762"/>
              <a:gd name="f106" fmla="val 17432"/>
              <a:gd name="f107" fmla="val 4204"/>
              <a:gd name="f108" fmla="val 4285"/>
              <a:gd name="f109" fmla="val 18389"/>
              <a:gd name="f110" fmla="val 4376"/>
              <a:gd name="f111" fmla="val 18582"/>
              <a:gd name="f112" fmla="val 4470"/>
              <a:gd name="f113" fmla="val 18773"/>
              <a:gd name="f114" fmla="val 4590"/>
              <a:gd name="f115" fmla="val 19011"/>
              <a:gd name="f116" fmla="val 4687"/>
              <a:gd name="f117" fmla="val 19204"/>
              <a:gd name="f118" fmla="val 4880"/>
              <a:gd name="f119" fmla="val 19325"/>
              <a:gd name="f120" fmla="val 5098"/>
              <a:gd name="f121" fmla="val 14370"/>
              <a:gd name="f122" fmla="val 14564"/>
              <a:gd name="f123" fmla="val 14660"/>
              <a:gd name="f124" fmla="val 14781"/>
              <a:gd name="f125" fmla="val 15485"/>
              <a:gd name="f126" fmla="val 17363"/>
              <a:gd name="f127" fmla="val 15850"/>
              <a:gd name="f128" fmla="val 15808"/>
              <a:gd name="f129" fmla="val 10953"/>
              <a:gd name="f130" fmla="val 15054"/>
              <a:gd name="f131" fmla="val 10228"/>
              <a:gd name="f132" fmla="val 14155"/>
              <a:gd name="f133" fmla="val 13949"/>
              <a:gd name="f134" fmla="val 13737"/>
              <a:gd name="f135" fmla="val 10266"/>
              <a:gd name="f136" fmla="val 13528"/>
              <a:gd name="f137" fmla="val 10348"/>
              <a:gd name="f138" fmla="val 13326"/>
              <a:gd name="f139" fmla="val 9609"/>
              <a:gd name="f140" fmla="val 12655"/>
              <a:gd name="f141" fmla="val 11883"/>
              <a:gd name="f142" fmla="val 11875"/>
              <a:gd name="f143" fmla="val 11867"/>
              <a:gd name="f144" fmla="val 11682"/>
              <a:gd name="f145" fmla="val 11497"/>
              <a:gd name="f146" fmla="val 9131"/>
              <a:gd name="f147" fmla="val 9195"/>
              <a:gd name="f148" fmla="val 10563"/>
              <a:gd name="f149" fmla="*/ f0 1 15853"/>
              <a:gd name="f150" fmla="*/ f1 1 19326"/>
              <a:gd name="f151" fmla="val f2"/>
              <a:gd name="f152" fmla="val f3"/>
              <a:gd name="f153" fmla="val f4"/>
              <a:gd name="f154" fmla="+- f153 0 f151"/>
              <a:gd name="f155" fmla="+- f152 0 f151"/>
              <a:gd name="f156" fmla="*/ f155 1 15853"/>
              <a:gd name="f157" fmla="*/ f154 1 19326"/>
              <a:gd name="f158" fmla="*/ f151 1 f156"/>
              <a:gd name="f159" fmla="*/ f152 1 f156"/>
              <a:gd name="f160" fmla="*/ f151 1 f157"/>
              <a:gd name="f161" fmla="*/ f153 1 f157"/>
              <a:gd name="f162" fmla="*/ f158 f149 1"/>
              <a:gd name="f163" fmla="*/ f159 f149 1"/>
              <a:gd name="f164" fmla="*/ f161 f150 1"/>
              <a:gd name="f165" fmla="*/ f160 f1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2" t="f165" r="f163" b="f164"/>
            <a:pathLst>
              <a:path w="15853" h="1932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6" y="f11"/>
                </a:lnTo>
                <a:lnTo>
                  <a:pt x="f6" y="f10"/>
                </a:lnTo>
                <a:cubicBezTo>
                  <a:pt x="f6" y="f9"/>
                  <a:pt x="f9" y="f6"/>
                  <a:pt x="f10" y="f6"/>
                </a:cubicBezTo>
                <a:close/>
                <a:moveTo>
                  <a:pt x="f8" y="f12"/>
                </a:moveTo>
                <a:lnTo>
                  <a:pt x="f8" y="f13"/>
                </a:lnTo>
                <a:cubicBezTo>
                  <a:pt x="f14" y="f15"/>
                  <a:pt x="f16" y="f17"/>
                  <a:pt x="f18" y="f17"/>
                </a:cubicBezTo>
                <a:cubicBezTo>
                  <a:pt x="f19" y="f17"/>
                  <a:pt x="f20" y="f15"/>
                  <a:pt x="f21" y="f13"/>
                </a:cubicBezTo>
                <a:lnTo>
                  <a:pt x="f21" y="f22"/>
                </a:lnTo>
                <a:cubicBezTo>
                  <a:pt x="f21" y="f23"/>
                  <a:pt x="f24" y="f25"/>
                  <a:pt x="f26" y="f25"/>
                </a:cubicBezTo>
                <a:cubicBezTo>
                  <a:pt x="f27" y="f25"/>
                  <a:pt x="f28" y="f23"/>
                  <a:pt x="f28" y="f22"/>
                </a:cubicBezTo>
                <a:lnTo>
                  <a:pt x="f28" y="f29"/>
                </a:lnTo>
                <a:cubicBezTo>
                  <a:pt x="f30" y="f31"/>
                  <a:pt x="f32" y="f33"/>
                  <a:pt x="f12" y="f34"/>
                </a:cubicBezTo>
                <a:lnTo>
                  <a:pt x="f12" y="f35"/>
                </a:lnTo>
                <a:cubicBezTo>
                  <a:pt x="f12" y="f36"/>
                  <a:pt x="f37" y="f38"/>
                  <a:pt x="f39" y="f40"/>
                </a:cubicBezTo>
                <a:lnTo>
                  <a:pt x="f6" y="f40"/>
                </a:lnTo>
                <a:lnTo>
                  <a:pt x="f6" y="f12"/>
                </a:ln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10" y="f48"/>
                </a:lnTo>
                <a:cubicBezTo>
                  <a:pt x="f9" y="f48"/>
                  <a:pt x="f6" y="f49"/>
                  <a:pt x="f6" y="f50"/>
                </a:cubicBezTo>
                <a:lnTo>
                  <a:pt x="f6" y="f42"/>
                </a:lnTo>
                <a:close/>
                <a:moveTo>
                  <a:pt x="f26" y="f28"/>
                </a:moveTo>
                <a:cubicBezTo>
                  <a:pt x="f51" y="f28"/>
                  <a:pt x="f52" y="f53"/>
                  <a:pt x="f52" y="f22"/>
                </a:cubicBezTo>
                <a:lnTo>
                  <a:pt x="f52" y="f54"/>
                </a:lnTo>
                <a:cubicBezTo>
                  <a:pt x="f52" y="f55"/>
                  <a:pt x="f56" y="f57"/>
                  <a:pt x="f58" y="f57"/>
                </a:cubicBezTo>
                <a:cubicBezTo>
                  <a:pt x="f59" y="f57"/>
                  <a:pt x="f21" y="f55"/>
                  <a:pt x="f21" y="f54"/>
                </a:cubicBezTo>
                <a:lnTo>
                  <a:pt x="f21" y="f60"/>
                </a:lnTo>
                <a:cubicBezTo>
                  <a:pt x="f21" y="f61"/>
                  <a:pt x="f62" y="f63"/>
                  <a:pt x="f5" y="f63"/>
                </a:cubicBezTo>
                <a:cubicBezTo>
                  <a:pt x="f7" y="f63"/>
                  <a:pt x="f8" y="f61"/>
                  <a:pt x="f8" y="f60"/>
                </a:cubicBezTo>
                <a:lnTo>
                  <a:pt x="f8" y="f54"/>
                </a:lnTo>
                <a:cubicBezTo>
                  <a:pt x="f8" y="f55"/>
                  <a:pt x="f64" y="f57"/>
                  <a:pt x="f65" y="f57"/>
                </a:cubicBezTo>
                <a:cubicBezTo>
                  <a:pt x="f66" y="f57"/>
                  <a:pt x="f67" y="f55"/>
                  <a:pt x="f67" y="f54"/>
                </a:cubicBezTo>
                <a:lnTo>
                  <a:pt x="f67" y="f68"/>
                </a:lnTo>
                <a:cubicBezTo>
                  <a:pt x="f67" y="f69"/>
                  <a:pt x="f70" y="f71"/>
                  <a:pt x="f72" y="f71"/>
                </a:cubicBezTo>
                <a:cubicBezTo>
                  <a:pt x="f73" y="f71"/>
                  <a:pt x="f74" y="f69"/>
                  <a:pt x="f74" y="f68"/>
                </a:cubicBezTo>
                <a:lnTo>
                  <a:pt x="f74" y="f34"/>
                </a:lnTo>
                <a:cubicBezTo>
                  <a:pt x="f74" y="f75"/>
                  <a:pt x="f76" y="f77"/>
                  <a:pt x="f78" y="f77"/>
                </a:cubicBezTo>
                <a:cubicBezTo>
                  <a:pt x="f79" y="f77"/>
                  <a:pt x="f80" y="f75"/>
                  <a:pt x="f80" y="f34"/>
                </a:cubicBezTo>
                <a:lnTo>
                  <a:pt x="f80" y="f54"/>
                </a:lnTo>
                <a:cubicBezTo>
                  <a:pt x="f80" y="f81"/>
                  <a:pt x="f82" y="f83"/>
                  <a:pt x="f84" y="f83"/>
                </a:cubicBezTo>
                <a:cubicBezTo>
                  <a:pt x="f85" y="f83"/>
                  <a:pt x="f86" y="f81"/>
                  <a:pt x="f86" y="f54"/>
                </a:cubicBezTo>
                <a:lnTo>
                  <a:pt x="f86" y="f35"/>
                </a:lnTo>
                <a:cubicBezTo>
                  <a:pt x="f87" y="f88"/>
                  <a:pt x="f89" y="f90"/>
                  <a:pt x="f91" y="f92"/>
                </a:cubicBezTo>
                <a:lnTo>
                  <a:pt x="f93" y="f92"/>
                </a:lnTo>
                <a:cubicBezTo>
                  <a:pt x="f94" y="f90"/>
                  <a:pt x="f95" y="f88"/>
                  <a:pt x="f25" y="f35"/>
                </a:cubicBezTo>
                <a:lnTo>
                  <a:pt x="f25" y="f34"/>
                </a:lnTo>
                <a:cubicBezTo>
                  <a:pt x="f25" y="f96"/>
                  <a:pt x="f97" y="f98"/>
                  <a:pt x="f28" y="f99"/>
                </a:cubicBezTo>
                <a:lnTo>
                  <a:pt x="f28" y="f35"/>
                </a:lnTo>
                <a:cubicBezTo>
                  <a:pt x="f28" y="f100"/>
                  <a:pt x="f53" y="f40"/>
                  <a:pt x="f22" y="f40"/>
                </a:cubicBezTo>
                <a:cubicBezTo>
                  <a:pt x="f101" y="f40"/>
                  <a:pt x="f102" y="f100"/>
                  <a:pt x="f102" y="f35"/>
                </a:cubicBezTo>
                <a:lnTo>
                  <a:pt x="f102" y="f22"/>
                </a:lnTo>
                <a:cubicBezTo>
                  <a:pt x="f102" y="f53"/>
                  <a:pt x="f103" y="f28"/>
                  <a:pt x="f26" y="f28"/>
                </a:cubicBezTo>
                <a:close/>
                <a:moveTo>
                  <a:pt x="f10" y="f104"/>
                </a:moveTo>
                <a:cubicBezTo>
                  <a:pt x="f105" y="f104"/>
                  <a:pt x="f104" y="f105"/>
                  <a:pt x="f104" y="f10"/>
                </a:cubicBezTo>
                <a:lnTo>
                  <a:pt x="f104" y="f50"/>
                </a:lnTo>
                <a:cubicBezTo>
                  <a:pt x="f104" y="f106"/>
                  <a:pt x="f105" y="f92"/>
                  <a:pt x="f10" y="f92"/>
                </a:cubicBezTo>
                <a:lnTo>
                  <a:pt x="f107" y="f92"/>
                </a:lnTo>
                <a:cubicBezTo>
                  <a:pt x="f108" y="f109"/>
                  <a:pt x="f110" y="f111"/>
                  <a:pt x="f112" y="f113"/>
                </a:cubicBezTo>
                <a:lnTo>
                  <a:pt x="f114" y="f115"/>
                </a:lnTo>
                <a:cubicBezTo>
                  <a:pt x="f116" y="f117"/>
                  <a:pt x="f118" y="f119"/>
                  <a:pt x="f120" y="f119"/>
                </a:cubicBezTo>
                <a:lnTo>
                  <a:pt x="f84" y="f119"/>
                </a:lnTo>
                <a:cubicBezTo>
                  <a:pt x="f121" y="f119"/>
                  <a:pt x="f122" y="f117"/>
                  <a:pt x="f123" y="f115"/>
                </a:cubicBezTo>
                <a:lnTo>
                  <a:pt x="f124" y="f113"/>
                </a:lnTo>
                <a:cubicBezTo>
                  <a:pt x="f125" y="f126"/>
                  <a:pt x="f127" y="f128"/>
                  <a:pt x="f3" y="f35"/>
                </a:cubicBezTo>
                <a:lnTo>
                  <a:pt x="f3" y="f54"/>
                </a:lnTo>
                <a:cubicBezTo>
                  <a:pt x="f3" y="f129"/>
                  <a:pt x="f130" y="f131"/>
                  <a:pt x="f132" y="f131"/>
                </a:cubicBezTo>
                <a:cubicBezTo>
                  <a:pt x="f133" y="f131"/>
                  <a:pt x="f134" y="f135"/>
                  <a:pt x="f136" y="f137"/>
                </a:cubicBezTo>
                <a:cubicBezTo>
                  <a:pt x="f138" y="f139"/>
                  <a:pt x="f140" y="f63"/>
                  <a:pt x="f72" y="f63"/>
                </a:cubicBezTo>
                <a:cubicBezTo>
                  <a:pt x="f141" y="f63"/>
                  <a:pt x="f142" y="f63"/>
                  <a:pt x="f143" y="f63"/>
                </a:cubicBezTo>
                <a:cubicBezTo>
                  <a:pt x="f144" y="f63"/>
                  <a:pt x="f145" y="f146"/>
                  <a:pt x="f67" y="f147"/>
                </a:cubicBezTo>
                <a:lnTo>
                  <a:pt x="f67" y="f10"/>
                </a:lnTo>
                <a:cubicBezTo>
                  <a:pt x="f67" y="f105"/>
                  <a:pt x="f148" y="f104"/>
                  <a:pt x="f5" y="f104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435D74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4" name="Grupo 313">
            <a:extLst>
              <a:ext uri="{FF2B5EF4-FFF2-40B4-BE49-F238E27FC236}">
                <a16:creationId xmlns:a16="http://schemas.microsoft.com/office/drawing/2014/main" id="{8C4168C2-3E56-4168-96C0-5D622D370CDD}"/>
              </a:ext>
            </a:extLst>
          </p:cNvPr>
          <p:cNvGrpSpPr/>
          <p:nvPr/>
        </p:nvGrpSpPr>
        <p:grpSpPr>
          <a:xfrm>
            <a:off x="6087645" y="-10"/>
            <a:ext cx="3068872" cy="3793874"/>
            <a:chOff x="6087645" y="-10"/>
            <a:chExt cx="3068872" cy="3793874"/>
          </a:xfrm>
        </p:grpSpPr>
        <p:sp>
          <p:nvSpPr>
            <p:cNvPr id="25" name="Forma libre: forma 314">
              <a:extLst>
                <a:ext uri="{FF2B5EF4-FFF2-40B4-BE49-F238E27FC236}">
                  <a16:creationId xmlns:a16="http://schemas.microsoft.com/office/drawing/2014/main" id="{6ABB6A4D-2B9A-47B3-8572-20D3630EBBFF}"/>
                </a:ext>
              </a:extLst>
            </p:cNvPr>
            <p:cNvSpPr/>
            <p:nvPr/>
          </p:nvSpPr>
          <p:spPr>
            <a:xfrm rot="16200004">
              <a:off x="5744947" y="342688"/>
              <a:ext cx="3746488" cy="3061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6" name="Forma libre: forma 315">
              <a:extLst>
                <a:ext uri="{FF2B5EF4-FFF2-40B4-BE49-F238E27FC236}">
                  <a16:creationId xmlns:a16="http://schemas.microsoft.com/office/drawing/2014/main" id="{3E8E0FE0-DF2D-4F9C-BBC3-9D5D42FC1D0F}"/>
                </a:ext>
              </a:extLst>
            </p:cNvPr>
            <p:cNvSpPr/>
            <p:nvPr/>
          </p:nvSpPr>
          <p:spPr>
            <a:xfrm rot="16200004">
              <a:off x="6105544" y="364675"/>
              <a:ext cx="3407877" cy="26785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4851"/>
                <a:gd name="f7" fmla="val 1096325"/>
                <a:gd name="f8" fmla="val 34266"/>
                <a:gd name="f9" fmla="val 1090204"/>
                <a:gd name="f10" fmla="val 232761"/>
                <a:gd name="f11" fmla="val 1052211"/>
                <a:gd name="f12" fmla="val 563843"/>
                <a:gd name="f13" fmla="val 1018095"/>
                <a:gd name="f14" fmla="val 755359"/>
                <a:gd name="f15" fmla="val 945985"/>
                <a:gd name="f16" fmla="val 946875"/>
                <a:gd name="f17" fmla="val 873876"/>
                <a:gd name="f18" fmla="val 1069383"/>
                <a:gd name="f19" fmla="val 828905"/>
                <a:gd name="f20" fmla="val 1183362"/>
                <a:gd name="f21" fmla="val 657548"/>
                <a:gd name="f22" fmla="val 1268846"/>
                <a:gd name="f23" fmla="val 529031"/>
                <a:gd name="f24" fmla="val 1307663"/>
                <a:gd name="f25" fmla="val 257458"/>
                <a:gd name="f26" fmla="val 1368506"/>
                <a:gd name="f27" fmla="val 69516"/>
                <a:gd name="f28" fmla="+- 0 0 -90"/>
                <a:gd name="f29" fmla="*/ f3 1 1394851"/>
                <a:gd name="f30" fmla="*/ f4 1 109632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4851"/>
                <a:gd name="f39" fmla="*/ f35 1 1096325"/>
                <a:gd name="f40" fmla="*/ 1394851 f36 1"/>
                <a:gd name="f41" fmla="*/ 0 f35 1"/>
                <a:gd name="f42" fmla="*/ 1096325 f35 1"/>
                <a:gd name="f43" fmla="*/ 0 f36 1"/>
                <a:gd name="f44" fmla="*/ 34266 f36 1"/>
                <a:gd name="f45" fmla="*/ 1090204 f35 1"/>
                <a:gd name="f46" fmla="*/ 755359 f36 1"/>
                <a:gd name="f47" fmla="*/ 945985 f35 1"/>
                <a:gd name="f48" fmla="*/ 1183362 f36 1"/>
                <a:gd name="f49" fmla="*/ 657548 f35 1"/>
                <a:gd name="f50" fmla="*/ 1368506 f36 1"/>
                <a:gd name="f51" fmla="*/ 69516 f35 1"/>
                <a:gd name="f52" fmla="+- f37 0 f1"/>
                <a:gd name="f53" fmla="*/ f40 1 1394851"/>
                <a:gd name="f54" fmla="*/ f41 1 1096325"/>
                <a:gd name="f55" fmla="*/ f42 1 1096325"/>
                <a:gd name="f56" fmla="*/ f43 1 1394851"/>
                <a:gd name="f57" fmla="*/ f44 1 1394851"/>
                <a:gd name="f58" fmla="*/ f45 1 1096325"/>
                <a:gd name="f59" fmla="*/ f46 1 1394851"/>
                <a:gd name="f60" fmla="*/ f47 1 1096325"/>
                <a:gd name="f61" fmla="*/ f48 1 1394851"/>
                <a:gd name="f62" fmla="*/ f49 1 1096325"/>
                <a:gd name="f63" fmla="*/ f50 1 1394851"/>
                <a:gd name="f64" fmla="*/ f51 1 1096325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9"/>
                <a:gd name="f72" fmla="*/ f56 1 f38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8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30 1"/>
                <a:gd name="f88" fmla="*/ f72 f29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29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5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85" y="f86"/>
                </a:cxn>
              </a:cxnLst>
              <a:rect l="f81" t="f84" r="f82" b="f83"/>
              <a:pathLst>
                <a:path w="1394851" h="1096325">
                  <a:moveTo>
                    <a:pt x="f6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7" name="Forma libre: forma 316">
              <a:extLst>
                <a:ext uri="{FF2B5EF4-FFF2-40B4-BE49-F238E27FC236}">
                  <a16:creationId xmlns:a16="http://schemas.microsoft.com/office/drawing/2014/main" id="{AE47AC2C-42FD-46B6-8E42-8233025B9CC7}"/>
                </a:ext>
              </a:extLst>
            </p:cNvPr>
            <p:cNvSpPr/>
            <p:nvPr/>
          </p:nvSpPr>
          <p:spPr>
            <a:xfrm rot="16200004">
              <a:off x="9039470" y="3676816"/>
              <a:ext cx="226314" cy="7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2195;p56">
            <a:extLst>
              <a:ext uri="{FF2B5EF4-FFF2-40B4-BE49-F238E27FC236}">
                <a16:creationId xmlns:a16="http://schemas.microsoft.com/office/drawing/2014/main" id="{B4E01C41-4D6D-43B5-98AC-9B5A1C3CA70A}"/>
              </a:ext>
            </a:extLst>
          </p:cNvPr>
          <p:cNvCxnSpPr>
            <a:stCxn id="8" idx="0"/>
            <a:endCxn id="17" idx="2"/>
          </p:cNvCxnSpPr>
          <p:nvPr/>
        </p:nvCxnSpPr>
        <p:spPr>
          <a:xfrm flipH="1" flipV="1">
            <a:off x="5551308" y="2239959"/>
            <a:ext cx="10" cy="1390949"/>
          </a:xfrm>
          <a:prstGeom prst="straightConnector1">
            <a:avLst/>
          </a:prstGeom>
          <a:noFill/>
          <a:ln w="38103" cap="flat">
            <a:solidFill>
              <a:srgbClr val="D14000"/>
            </a:solidFill>
            <a:prstDash val="solid"/>
            <a:round/>
            <a:tailEnd type="arrow"/>
          </a:ln>
        </p:spPr>
      </p:cxnSp>
      <p:cxnSp>
        <p:nvCxnSpPr>
          <p:cNvPr id="3" name="Google Shape;2198;p56">
            <a:extLst>
              <a:ext uri="{FF2B5EF4-FFF2-40B4-BE49-F238E27FC236}">
                <a16:creationId xmlns:a16="http://schemas.microsoft.com/office/drawing/2014/main" id="{45DEE8BE-E0A6-446A-98AA-49DADF63E48A}"/>
              </a:ext>
            </a:extLst>
          </p:cNvPr>
          <p:cNvCxnSpPr>
            <a:stCxn id="9" idx="0"/>
            <a:endCxn id="19" idx="2"/>
          </p:cNvCxnSpPr>
          <p:nvPr/>
        </p:nvCxnSpPr>
        <p:spPr>
          <a:xfrm flipH="1" flipV="1">
            <a:off x="7561991" y="2239959"/>
            <a:ext cx="1" cy="1390949"/>
          </a:xfrm>
          <a:prstGeom prst="straightConnector1">
            <a:avLst/>
          </a:prstGeom>
          <a:noFill/>
          <a:ln w="38103" cap="flat">
            <a:solidFill>
              <a:srgbClr val="D14000"/>
            </a:solidFill>
            <a:prstDash val="solid"/>
            <a:round/>
            <a:tailEnd type="arrow"/>
          </a:ln>
        </p:spPr>
      </p:cxnSp>
      <p:cxnSp>
        <p:nvCxnSpPr>
          <p:cNvPr id="4" name="Google Shape;2201;p56">
            <a:extLst>
              <a:ext uri="{FF2B5EF4-FFF2-40B4-BE49-F238E27FC236}">
                <a16:creationId xmlns:a16="http://schemas.microsoft.com/office/drawing/2014/main" id="{5E45EFE1-DB36-4BFE-B2B8-A4D291211009}"/>
              </a:ext>
            </a:extLst>
          </p:cNvPr>
          <p:cNvCxnSpPr>
            <a:stCxn id="20" idx="1"/>
          </p:cNvCxnSpPr>
          <p:nvPr/>
        </p:nvCxnSpPr>
        <p:spPr>
          <a:xfrm flipH="1">
            <a:off x="478496" y="2851698"/>
            <a:ext cx="2488503" cy="7"/>
          </a:xfrm>
          <a:prstGeom prst="straightConnector1">
            <a:avLst/>
          </a:prstGeom>
          <a:noFill/>
          <a:ln w="38103" cap="flat">
            <a:solidFill>
              <a:srgbClr val="D14000"/>
            </a:solidFill>
            <a:prstDash val="solid"/>
            <a:round/>
            <a:tailEnd type="arrow"/>
          </a:ln>
        </p:spPr>
      </p:cxnSp>
      <p:cxnSp>
        <p:nvCxnSpPr>
          <p:cNvPr id="5" name="Google Shape;2203;p56">
            <a:extLst>
              <a:ext uri="{FF2B5EF4-FFF2-40B4-BE49-F238E27FC236}">
                <a16:creationId xmlns:a16="http://schemas.microsoft.com/office/drawing/2014/main" id="{14EC9DEE-4686-4DBF-A987-496DFD3D090A}"/>
              </a:ext>
            </a:extLst>
          </p:cNvPr>
          <p:cNvCxnSpPr>
            <a:endCxn id="20" idx="3"/>
          </p:cNvCxnSpPr>
          <p:nvPr/>
        </p:nvCxnSpPr>
        <p:spPr>
          <a:xfrm flipH="1" flipV="1">
            <a:off x="6146102" y="2851698"/>
            <a:ext cx="2519391" cy="1"/>
          </a:xfrm>
          <a:prstGeom prst="straightConnector1">
            <a:avLst/>
          </a:prstGeom>
          <a:noFill/>
          <a:ln w="38103" cap="flat">
            <a:solidFill>
              <a:srgbClr val="D14000"/>
            </a:solidFill>
            <a:prstDash val="solid"/>
            <a:round/>
            <a:headEnd type="arrow"/>
          </a:ln>
        </p:spPr>
      </p:cxnSp>
      <p:sp>
        <p:nvSpPr>
          <p:cNvPr id="6" name="Google Shape;2204;p56">
            <a:extLst>
              <a:ext uri="{FF2B5EF4-FFF2-40B4-BE49-F238E27FC236}">
                <a16:creationId xmlns:a16="http://schemas.microsoft.com/office/drawing/2014/main" id="{627B7149-18EA-43D8-8362-8926CDFD1EA7}"/>
              </a:ext>
            </a:extLst>
          </p:cNvPr>
          <p:cNvSpPr/>
          <p:nvPr/>
        </p:nvSpPr>
        <p:spPr>
          <a:xfrm>
            <a:off x="1199793" y="1447010"/>
            <a:ext cx="660297" cy="6602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205;p56">
            <a:extLst>
              <a:ext uri="{FF2B5EF4-FFF2-40B4-BE49-F238E27FC236}">
                <a16:creationId xmlns:a16="http://schemas.microsoft.com/office/drawing/2014/main" id="{B55F21E3-D1D3-4F98-8A57-6221AA82B143}"/>
              </a:ext>
            </a:extLst>
          </p:cNvPr>
          <p:cNvSpPr/>
          <p:nvPr/>
        </p:nvSpPr>
        <p:spPr>
          <a:xfrm>
            <a:off x="3210467" y="1447010"/>
            <a:ext cx="660297" cy="6602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196;p56">
            <a:extLst>
              <a:ext uri="{FF2B5EF4-FFF2-40B4-BE49-F238E27FC236}">
                <a16:creationId xmlns:a16="http://schemas.microsoft.com/office/drawing/2014/main" id="{B0EF0D93-8EEE-4072-8BD3-68FE22DD849D}"/>
              </a:ext>
            </a:extLst>
          </p:cNvPr>
          <p:cNvSpPr/>
          <p:nvPr/>
        </p:nvSpPr>
        <p:spPr>
          <a:xfrm>
            <a:off x="5221169" y="3630908"/>
            <a:ext cx="660297" cy="6602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199;p56">
            <a:extLst>
              <a:ext uri="{FF2B5EF4-FFF2-40B4-BE49-F238E27FC236}">
                <a16:creationId xmlns:a16="http://schemas.microsoft.com/office/drawing/2014/main" id="{BFCB50C8-DF8A-4E30-94E8-0908D0603D02}"/>
              </a:ext>
            </a:extLst>
          </p:cNvPr>
          <p:cNvSpPr/>
          <p:nvPr/>
        </p:nvSpPr>
        <p:spPr>
          <a:xfrm>
            <a:off x="7231843" y="3630908"/>
            <a:ext cx="660297" cy="6602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10" name="Google Shape;2206;p56">
            <a:extLst>
              <a:ext uri="{FF2B5EF4-FFF2-40B4-BE49-F238E27FC236}">
                <a16:creationId xmlns:a16="http://schemas.microsoft.com/office/drawing/2014/main" id="{8B17BF0A-D134-4F93-94A0-82150C95149F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flipH="1">
            <a:off x="1529932" y="2107307"/>
            <a:ext cx="10" cy="1304072"/>
          </a:xfrm>
          <a:prstGeom prst="straightConnector1">
            <a:avLst/>
          </a:prstGeom>
          <a:noFill/>
          <a:ln w="38103" cap="flat">
            <a:solidFill>
              <a:srgbClr val="D14000"/>
            </a:solidFill>
            <a:prstDash val="solid"/>
            <a:round/>
            <a:tailEnd type="arrow"/>
          </a:ln>
        </p:spPr>
      </p:cxnSp>
      <p:cxnSp>
        <p:nvCxnSpPr>
          <p:cNvPr id="11" name="Google Shape;2208;p56">
            <a:extLst>
              <a:ext uri="{FF2B5EF4-FFF2-40B4-BE49-F238E27FC236}">
                <a16:creationId xmlns:a16="http://schemas.microsoft.com/office/drawing/2014/main" id="{635CC231-93EA-4664-8978-B613E0A596DB}"/>
              </a:ext>
            </a:extLst>
          </p:cNvPr>
          <p:cNvCxnSpPr>
            <a:stCxn id="7" idx="2"/>
            <a:endCxn id="14" idx="0"/>
          </p:cNvCxnSpPr>
          <p:nvPr/>
        </p:nvCxnSpPr>
        <p:spPr>
          <a:xfrm>
            <a:off x="3540616" y="2107307"/>
            <a:ext cx="9" cy="1304072"/>
          </a:xfrm>
          <a:prstGeom prst="straightConnector1">
            <a:avLst/>
          </a:prstGeom>
          <a:noFill/>
          <a:ln w="38103" cap="flat">
            <a:solidFill>
              <a:srgbClr val="D14000"/>
            </a:solidFill>
            <a:prstDash val="solid"/>
            <a:round/>
            <a:tailEnd type="arrow"/>
          </a:ln>
        </p:spPr>
      </p:cxnSp>
      <p:sp>
        <p:nvSpPr>
          <p:cNvPr id="12" name="Google Shape;2207;p56">
            <a:extLst>
              <a:ext uri="{FF2B5EF4-FFF2-40B4-BE49-F238E27FC236}">
                <a16:creationId xmlns:a16="http://schemas.microsoft.com/office/drawing/2014/main" id="{AAE19302-E119-40C7-9439-21FD5F3EA5D2}"/>
              </a:ext>
            </a:extLst>
          </p:cNvPr>
          <p:cNvSpPr txBox="1"/>
          <p:nvPr/>
        </p:nvSpPr>
        <p:spPr>
          <a:xfrm>
            <a:off x="693983" y="3411379"/>
            <a:ext cx="1671898" cy="48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26003F"/>
                </a:solidFill>
                <a:uFillTx/>
                <a:latin typeface="Archivo Black"/>
                <a:ea typeface="Archivo Black"/>
                <a:cs typeface="Archivo Black"/>
              </a:rPr>
              <a:t>Big loss</a:t>
            </a:r>
          </a:p>
        </p:txBody>
      </p:sp>
      <p:sp>
        <p:nvSpPr>
          <p:cNvPr id="13" name="Google Shape;2210;p56">
            <a:extLst>
              <a:ext uri="{FF2B5EF4-FFF2-40B4-BE49-F238E27FC236}">
                <a16:creationId xmlns:a16="http://schemas.microsoft.com/office/drawing/2014/main" id="{44FAEA81-916C-48E1-8EF9-F2887D46DC35}"/>
              </a:ext>
            </a:extLst>
          </p:cNvPr>
          <p:cNvSpPr txBox="1"/>
          <p:nvPr/>
        </p:nvSpPr>
        <p:spPr>
          <a:xfrm>
            <a:off x="693983" y="3896176"/>
            <a:ext cx="1671898" cy="5277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6003F"/>
                </a:solidFill>
                <a:uFillTx/>
                <a:latin typeface="Assistant"/>
                <a:ea typeface="Assistant"/>
                <a:cs typeface="Assistant"/>
              </a:rPr>
              <a:t>Mercury is the smallest planet</a:t>
            </a:r>
          </a:p>
        </p:txBody>
      </p:sp>
      <p:sp>
        <p:nvSpPr>
          <p:cNvPr id="14" name="Google Shape;2209;p56">
            <a:extLst>
              <a:ext uri="{FF2B5EF4-FFF2-40B4-BE49-F238E27FC236}">
                <a16:creationId xmlns:a16="http://schemas.microsoft.com/office/drawing/2014/main" id="{94BB5489-36BE-45C9-BC69-364E7F7CFE3B}"/>
              </a:ext>
            </a:extLst>
          </p:cNvPr>
          <p:cNvSpPr txBox="1"/>
          <p:nvPr/>
        </p:nvSpPr>
        <p:spPr>
          <a:xfrm>
            <a:off x="2704676" y="3411379"/>
            <a:ext cx="1671898" cy="48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26003F"/>
                </a:solidFill>
                <a:uFillTx/>
                <a:latin typeface="Archivo Black"/>
                <a:ea typeface="Archivo Black"/>
                <a:cs typeface="Archivo Black"/>
              </a:rPr>
              <a:t>Loss</a:t>
            </a:r>
          </a:p>
        </p:txBody>
      </p:sp>
      <p:sp>
        <p:nvSpPr>
          <p:cNvPr id="15" name="Google Shape;2211;p56">
            <a:extLst>
              <a:ext uri="{FF2B5EF4-FFF2-40B4-BE49-F238E27FC236}">
                <a16:creationId xmlns:a16="http://schemas.microsoft.com/office/drawing/2014/main" id="{D604914D-CCD0-442A-A687-F4AE24BCBFBC}"/>
              </a:ext>
            </a:extLst>
          </p:cNvPr>
          <p:cNvSpPr txBox="1"/>
          <p:nvPr/>
        </p:nvSpPr>
        <p:spPr>
          <a:xfrm>
            <a:off x="2704676" y="3896176"/>
            <a:ext cx="1671898" cy="5277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6003F"/>
                </a:solidFill>
                <a:uFillTx/>
                <a:latin typeface="Assistant"/>
                <a:ea typeface="Assistant"/>
                <a:cs typeface="Assistant"/>
              </a:rPr>
              <a:t>Neptune is very far away from us </a:t>
            </a:r>
          </a:p>
        </p:txBody>
      </p:sp>
      <p:sp>
        <p:nvSpPr>
          <p:cNvPr id="16" name="Google Shape;2212;p56">
            <a:extLst>
              <a:ext uri="{FF2B5EF4-FFF2-40B4-BE49-F238E27FC236}">
                <a16:creationId xmlns:a16="http://schemas.microsoft.com/office/drawing/2014/main" id="{3A25E581-2EA5-4712-BB04-81EF99199DA1}"/>
              </a:ext>
            </a:extLst>
          </p:cNvPr>
          <p:cNvSpPr txBox="1"/>
          <p:nvPr/>
        </p:nvSpPr>
        <p:spPr>
          <a:xfrm>
            <a:off x="4715359" y="1227463"/>
            <a:ext cx="1671898" cy="48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26003F"/>
                </a:solidFill>
                <a:uFillTx/>
                <a:latin typeface="Archivo Black"/>
                <a:ea typeface="Archivo Black"/>
                <a:cs typeface="Archivo Black"/>
              </a:rPr>
              <a:t>Profit</a:t>
            </a:r>
          </a:p>
        </p:txBody>
      </p:sp>
      <p:sp>
        <p:nvSpPr>
          <p:cNvPr id="17" name="Google Shape;2197;p56">
            <a:extLst>
              <a:ext uri="{FF2B5EF4-FFF2-40B4-BE49-F238E27FC236}">
                <a16:creationId xmlns:a16="http://schemas.microsoft.com/office/drawing/2014/main" id="{FC884891-6CFF-4B88-A7AD-7F9ED97D5669}"/>
              </a:ext>
            </a:extLst>
          </p:cNvPr>
          <p:cNvSpPr txBox="1"/>
          <p:nvPr/>
        </p:nvSpPr>
        <p:spPr>
          <a:xfrm>
            <a:off x="4715359" y="1712259"/>
            <a:ext cx="1671898" cy="5277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6003F"/>
                </a:solidFill>
                <a:uFillTx/>
                <a:latin typeface="Assistant"/>
                <a:ea typeface="Assistant"/>
                <a:cs typeface="Assistant"/>
              </a:rPr>
              <a:t>Mars is actually a very cold place</a:t>
            </a:r>
          </a:p>
        </p:txBody>
      </p:sp>
      <p:sp>
        <p:nvSpPr>
          <p:cNvPr id="18" name="Google Shape;2213;p56">
            <a:extLst>
              <a:ext uri="{FF2B5EF4-FFF2-40B4-BE49-F238E27FC236}">
                <a16:creationId xmlns:a16="http://schemas.microsoft.com/office/drawing/2014/main" id="{0A994B8B-4379-4288-91D3-DAA69E363F59}"/>
              </a:ext>
            </a:extLst>
          </p:cNvPr>
          <p:cNvSpPr txBox="1"/>
          <p:nvPr/>
        </p:nvSpPr>
        <p:spPr>
          <a:xfrm>
            <a:off x="6726042" y="1227463"/>
            <a:ext cx="1671898" cy="48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26003F"/>
                </a:solidFill>
                <a:uFillTx/>
                <a:latin typeface="Archivo Black"/>
                <a:ea typeface="Archivo Black"/>
                <a:cs typeface="Archivo Black"/>
              </a:rPr>
              <a:t>High profit</a:t>
            </a:r>
          </a:p>
        </p:txBody>
      </p:sp>
      <p:sp>
        <p:nvSpPr>
          <p:cNvPr id="19" name="Google Shape;2200;p56">
            <a:extLst>
              <a:ext uri="{FF2B5EF4-FFF2-40B4-BE49-F238E27FC236}">
                <a16:creationId xmlns:a16="http://schemas.microsoft.com/office/drawing/2014/main" id="{CEDD5091-B84B-462D-9161-7E9027E20244}"/>
              </a:ext>
            </a:extLst>
          </p:cNvPr>
          <p:cNvSpPr txBox="1"/>
          <p:nvPr/>
        </p:nvSpPr>
        <p:spPr>
          <a:xfrm>
            <a:off x="6726042" y="1712259"/>
            <a:ext cx="1671898" cy="5277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26003F"/>
                </a:solidFill>
                <a:uFillTx/>
                <a:latin typeface="Assistant"/>
                <a:ea typeface="Assistant"/>
                <a:cs typeface="Assistant"/>
              </a:rPr>
              <a:t>Jupiter is the biggest planet</a:t>
            </a:r>
          </a:p>
        </p:txBody>
      </p:sp>
      <p:sp>
        <p:nvSpPr>
          <p:cNvPr id="20" name="Google Shape;2202;p56">
            <a:extLst>
              <a:ext uri="{FF2B5EF4-FFF2-40B4-BE49-F238E27FC236}">
                <a16:creationId xmlns:a16="http://schemas.microsoft.com/office/drawing/2014/main" id="{7625D20B-2AF3-4464-A6FE-B94091F1A8D9}"/>
              </a:ext>
            </a:extLst>
          </p:cNvPr>
          <p:cNvSpPr txBox="1"/>
          <p:nvPr/>
        </p:nvSpPr>
        <p:spPr>
          <a:xfrm>
            <a:off x="2966999" y="2565349"/>
            <a:ext cx="3179103" cy="572697"/>
          </a:xfrm>
          <a:prstGeom prst="rect">
            <a:avLst/>
          </a:prstGeom>
          <a:solidFill>
            <a:srgbClr val="FFC897"/>
          </a:solidFill>
          <a:ln cap="flat"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26003F"/>
                </a:solidFill>
                <a:uFillTx/>
                <a:latin typeface="Archivo Black"/>
                <a:ea typeface="Archivo Black"/>
                <a:cs typeface="Archivo Black"/>
              </a:rPr>
              <a:t>Break-even point</a:t>
            </a:r>
          </a:p>
        </p:txBody>
      </p:sp>
      <p:sp>
        <p:nvSpPr>
          <p:cNvPr id="21" name="Google Shape;2214;p56">
            <a:extLst>
              <a:ext uri="{FF2B5EF4-FFF2-40B4-BE49-F238E27FC236}">
                <a16:creationId xmlns:a16="http://schemas.microsoft.com/office/drawing/2014/main" id="{EB2FB6DC-5806-4D73-8819-BC4EF4B08ACF}"/>
              </a:ext>
            </a:extLst>
          </p:cNvPr>
          <p:cNvSpPr/>
          <p:nvPr/>
        </p:nvSpPr>
        <p:spPr>
          <a:xfrm>
            <a:off x="5391402" y="3777944"/>
            <a:ext cx="319802" cy="366272"/>
          </a:xfrm>
          <a:custGeom>
            <a:avLst/>
            <a:gdLst>
              <a:gd name="f0" fmla="val w"/>
              <a:gd name="f1" fmla="val h"/>
              <a:gd name="f2" fmla="val 0"/>
              <a:gd name="f3" fmla="val 11059"/>
              <a:gd name="f4" fmla="val 12666"/>
              <a:gd name="f5" fmla="val 4285"/>
              <a:gd name="f6" fmla="val 789"/>
              <a:gd name="f7" fmla="val 4758"/>
              <a:gd name="f8" fmla="val 5136"/>
              <a:gd name="f9" fmla="val 1135"/>
              <a:gd name="f10" fmla="val 1608"/>
              <a:gd name="f11" fmla="val 4128"/>
              <a:gd name="f12" fmla="val 4190"/>
              <a:gd name="f13" fmla="val 4317"/>
              <a:gd name="f14" fmla="val 3466"/>
              <a:gd name="f15" fmla="val 5168"/>
              <a:gd name="f16" fmla="val 6144"/>
              <a:gd name="f17" fmla="val 6365"/>
              <a:gd name="f18" fmla="val 3655"/>
              <a:gd name="f19" fmla="val 6585"/>
              <a:gd name="f20" fmla="val 3907"/>
              <a:gd name="f21" fmla="val 4127"/>
              <a:gd name="f22" fmla="val 5577"/>
              <a:gd name="f23" fmla="val 4663"/>
              <a:gd name="f24" fmla="val 4947"/>
              <a:gd name="f25" fmla="val 8192"/>
              <a:gd name="f26" fmla="val 8665"/>
              <a:gd name="f27" fmla="val 9011"/>
              <a:gd name="f28" fmla="val 3938"/>
              <a:gd name="f29" fmla="val 3592"/>
              <a:gd name="f30" fmla="val 8791"/>
              <a:gd name="f31" fmla="val 3497"/>
              <a:gd name="f32" fmla="val 8381"/>
              <a:gd name="f33" fmla="val 3434"/>
              <a:gd name="f34" fmla="val 8318"/>
              <a:gd name="f35" fmla="val 3277"/>
              <a:gd name="f36" fmla="val 3119"/>
              <a:gd name="f37" fmla="val 2962"/>
              <a:gd name="f38" fmla="val 2899"/>
              <a:gd name="f39" fmla="val 8255"/>
              <a:gd name="f40" fmla="val 2647"/>
              <a:gd name="f41" fmla="val 1544"/>
              <a:gd name="f42" fmla="val 6617"/>
              <a:gd name="f43" fmla="val 2867"/>
              <a:gd name="f44" fmla="val 3025"/>
              <a:gd name="f45" fmla="val 6428"/>
              <a:gd name="f46" fmla="val 6176"/>
              <a:gd name="f47" fmla="val 5955"/>
              <a:gd name="f48" fmla="val 2836"/>
              <a:gd name="f49" fmla="val 5735"/>
              <a:gd name="f50" fmla="val 2080"/>
              <a:gd name="f51" fmla="val 1607"/>
              <a:gd name="f52" fmla="val 6018"/>
              <a:gd name="f53" fmla="val 1292"/>
              <a:gd name="f54" fmla="val 1103"/>
              <a:gd name="f55" fmla="val 6270"/>
              <a:gd name="f56" fmla="val 977"/>
              <a:gd name="f57" fmla="val 5483"/>
              <a:gd name="f58" fmla="val 5325"/>
              <a:gd name="f59" fmla="val 1166"/>
              <a:gd name="f60" fmla="val 5199"/>
              <a:gd name="f61" fmla="val 1323"/>
              <a:gd name="f62" fmla="val 5042"/>
              <a:gd name="f63" fmla="val 4790"/>
              <a:gd name="f64" fmla="val 4632"/>
              <a:gd name="f65" fmla="val 662"/>
              <a:gd name="f66" fmla="val 4097"/>
              <a:gd name="f67" fmla="val 1828"/>
              <a:gd name="f68" fmla="val 2048"/>
              <a:gd name="f69" fmla="val 2237"/>
              <a:gd name="f70" fmla="val 3340"/>
              <a:gd name="f71" fmla="val 2395"/>
              <a:gd name="f72" fmla="val 3498"/>
              <a:gd name="f73" fmla="val 2473"/>
              <a:gd name="f74" fmla="val 3577"/>
              <a:gd name="f75" fmla="val 2584"/>
              <a:gd name="f76" fmla="val 3616"/>
              <a:gd name="f77" fmla="val 2694"/>
              <a:gd name="f78" fmla="val 2804"/>
              <a:gd name="f79" fmla="val 2914"/>
              <a:gd name="f80" fmla="val 2993"/>
              <a:gd name="f81" fmla="val 3151"/>
              <a:gd name="f82" fmla="val 3057"/>
              <a:gd name="f83" fmla="val 2678"/>
              <a:gd name="f84" fmla="val 2269"/>
              <a:gd name="f85" fmla="val 2427"/>
              <a:gd name="f86" fmla="val 1954"/>
              <a:gd name="f87" fmla="val 2174"/>
              <a:gd name="f88" fmla="val 2773"/>
              <a:gd name="f89" fmla="val 1639"/>
              <a:gd name="f90" fmla="val 1702"/>
              <a:gd name="f91" fmla="val 3000"/>
              <a:gd name="f92" fmla="val 1713"/>
              <a:gd name="f93" fmla="val 3040"/>
              <a:gd name="f94" fmla="val 1718"/>
              <a:gd name="f95" fmla="val 3079"/>
              <a:gd name="f96" fmla="val 3264"/>
              <a:gd name="f97" fmla="val 3445"/>
              <a:gd name="f98" fmla="val 1601"/>
              <a:gd name="f99" fmla="val 1419"/>
              <a:gd name="f100" fmla="val 1072"/>
              <a:gd name="f101" fmla="val 6711"/>
              <a:gd name="f102" fmla="val 915"/>
              <a:gd name="f103" fmla="val 7057"/>
              <a:gd name="f104" fmla="val 7404"/>
              <a:gd name="f105" fmla="val 7498"/>
              <a:gd name="f106" fmla="val 1545"/>
              <a:gd name="f107" fmla="val 7547"/>
              <a:gd name="f108" fmla="val 1715"/>
              <a:gd name="f109" fmla="val 7708"/>
              <a:gd name="f110" fmla="val 7880"/>
              <a:gd name="f111" fmla="val 7931"/>
              <a:gd name="f112" fmla="val 7983"/>
              <a:gd name="f113" fmla="val 1818"/>
              <a:gd name="f114" fmla="val 8034"/>
              <a:gd name="f115" fmla="val 1797"/>
              <a:gd name="f116" fmla="val 8160"/>
              <a:gd name="f117" fmla="val 1765"/>
              <a:gd name="f118" fmla="val 8223"/>
              <a:gd name="f119" fmla="val 1734"/>
              <a:gd name="f120" fmla="val 8349"/>
              <a:gd name="f121" fmla="val 8822"/>
              <a:gd name="f122" fmla="val 9168"/>
              <a:gd name="f123" fmla="val 2553"/>
              <a:gd name="f124" fmla="val 8759"/>
              <a:gd name="f125" fmla="val 2710"/>
              <a:gd name="f126" fmla="val 8003"/>
              <a:gd name="f127" fmla="val 7845"/>
              <a:gd name="f128" fmla="val 3183"/>
              <a:gd name="f129" fmla="val 3467"/>
              <a:gd name="f130" fmla="val 3624"/>
              <a:gd name="f131" fmla="val 8081"/>
              <a:gd name="f132" fmla="val 3703"/>
              <a:gd name="f133" fmla="val 3742"/>
              <a:gd name="f134" fmla="val 8302"/>
              <a:gd name="f135" fmla="val 8412"/>
              <a:gd name="f136" fmla="val 8522"/>
              <a:gd name="f137" fmla="val 8601"/>
              <a:gd name="f138" fmla="val 8948"/>
              <a:gd name="f139" fmla="val 3372"/>
              <a:gd name="f140" fmla="val 9893"/>
              <a:gd name="f141" fmla="val 10271"/>
              <a:gd name="f142" fmla="val 4191"/>
              <a:gd name="f143" fmla="val 9798"/>
              <a:gd name="f144" fmla="val 9735"/>
              <a:gd name="f145" fmla="val 4853"/>
              <a:gd name="f146" fmla="val 5073"/>
              <a:gd name="f147" fmla="val 9830"/>
              <a:gd name="f148" fmla="val 5231"/>
              <a:gd name="f149" fmla="val 9956"/>
              <a:gd name="f150" fmla="val 5357"/>
              <a:gd name="f151" fmla="val 10050"/>
              <a:gd name="f152" fmla="val 5514"/>
              <a:gd name="f153" fmla="val 5798"/>
              <a:gd name="f154" fmla="val 6050"/>
              <a:gd name="f155" fmla="val 9924"/>
              <a:gd name="f156" fmla="val 6302"/>
              <a:gd name="f157" fmla="val 6459"/>
              <a:gd name="f158" fmla="val 9420"/>
              <a:gd name="f159" fmla="val 5987"/>
              <a:gd name="f160" fmla="val 6207"/>
              <a:gd name="f161" fmla="val 6648"/>
              <a:gd name="f162" fmla="val 9483"/>
              <a:gd name="f163" fmla="val 8066"/>
              <a:gd name="f164" fmla="val 8224"/>
              <a:gd name="f165" fmla="val 8021"/>
              <a:gd name="f166" fmla="val 8211"/>
              <a:gd name="f167" fmla="val 7976"/>
              <a:gd name="f168" fmla="val 8205"/>
              <a:gd name="f169" fmla="val 7752"/>
              <a:gd name="f170" fmla="val 7580"/>
              <a:gd name="f171" fmla="val 8306"/>
              <a:gd name="f172" fmla="val 7530"/>
              <a:gd name="f173" fmla="val 8507"/>
              <a:gd name="f174" fmla="val 7435"/>
              <a:gd name="f175" fmla="val 8854"/>
              <a:gd name="f176" fmla="val 7089"/>
              <a:gd name="f177" fmla="val 9137"/>
              <a:gd name="f178" fmla="val 6742"/>
              <a:gd name="f179" fmla="val 5892"/>
              <a:gd name="f180" fmla="val 6364"/>
              <a:gd name="f181" fmla="val 5703"/>
              <a:gd name="f182" fmla="val 6491"/>
              <a:gd name="f183" fmla="val 6931"/>
              <a:gd name="f184" fmla="val 6680"/>
              <a:gd name="f185" fmla="val 7120"/>
              <a:gd name="f186" fmla="val 7341"/>
              <a:gd name="f187" fmla="val 5262"/>
              <a:gd name="f188" fmla="val 6805"/>
              <a:gd name="f189" fmla="val 4412"/>
              <a:gd name="f190" fmla="val 5860"/>
              <a:gd name="f191" fmla="val 4254"/>
              <a:gd name="f192" fmla="val 1261"/>
              <a:gd name="f193" fmla="val 9358"/>
              <a:gd name="f194" fmla="val 5829"/>
              <a:gd name="f195" fmla="val 9736"/>
              <a:gd name="f196" fmla="val 9925"/>
              <a:gd name="f197" fmla="val 6774"/>
              <a:gd name="f198" fmla="val 10209"/>
              <a:gd name="f199" fmla="val 4789"/>
              <a:gd name="f200" fmla="val 5230"/>
              <a:gd name="f201" fmla="val 9673"/>
              <a:gd name="f202" fmla="val 11028"/>
              <a:gd name="f203" fmla="val 6522"/>
              <a:gd name="f204" fmla="val 11500"/>
              <a:gd name="f205" fmla="val 6049"/>
              <a:gd name="f206" fmla="val 11847"/>
              <a:gd name="f207" fmla="val 4978"/>
              <a:gd name="f208" fmla="val 4537"/>
              <a:gd name="f209" fmla="val 4316"/>
              <a:gd name="f210" fmla="val 1"/>
              <a:gd name="f211" fmla="val 3686"/>
              <a:gd name="f212" fmla="val 316"/>
              <a:gd name="f213" fmla="val 820"/>
              <a:gd name="f214" fmla="val 2796"/>
              <a:gd name="f215" fmla="val 811"/>
              <a:gd name="f216" fmla="val 2724"/>
              <a:gd name="f217" fmla="val 806"/>
              <a:gd name="f218" fmla="val 2654"/>
              <a:gd name="f219" fmla="val 1762"/>
              <a:gd name="f220" fmla="val 1526"/>
              <a:gd name="f221" fmla="val 2490"/>
              <a:gd name="f222" fmla="val 2679"/>
              <a:gd name="f223" fmla="val 851"/>
              <a:gd name="f224" fmla="val 2742"/>
              <a:gd name="f225" fmla="val 756"/>
              <a:gd name="f226" fmla="val 630"/>
              <a:gd name="f227" fmla="val 63"/>
              <a:gd name="f228" fmla="val 4286"/>
              <a:gd name="f229" fmla="val 347"/>
              <a:gd name="f230" fmla="val 189"/>
              <a:gd name="f231" fmla="val 126"/>
              <a:gd name="f232" fmla="val 5766"/>
              <a:gd name="f233" fmla="val 441"/>
              <a:gd name="f234" fmla="val 6932"/>
              <a:gd name="f235" fmla="val 945"/>
              <a:gd name="f236" fmla="val 7184"/>
              <a:gd name="f237" fmla="val 819"/>
              <a:gd name="f238" fmla="val 1576"/>
              <a:gd name="f239" fmla="val 9043"/>
              <a:gd name="f240" fmla="val 9326"/>
              <a:gd name="f241" fmla="val 3182"/>
              <a:gd name="f242" fmla="val 9515"/>
              <a:gd name="f243" fmla="val 10587"/>
              <a:gd name="f244" fmla="val 11721"/>
              <a:gd name="f245" fmla="val 4379"/>
              <a:gd name="f246" fmla="val 7593"/>
              <a:gd name="f247" fmla="val 8444"/>
              <a:gd name="f248" fmla="val 10208"/>
              <a:gd name="f249" fmla="val 8129"/>
              <a:gd name="f250" fmla="val 10082"/>
              <a:gd name="f251" fmla="val 7153"/>
              <a:gd name="f252" fmla="val 10586"/>
              <a:gd name="f253" fmla="val 6869"/>
              <a:gd name="f254" fmla="val 10901"/>
              <a:gd name="f255" fmla="val 6333"/>
              <a:gd name="f256" fmla="val 5451"/>
              <a:gd name="f257" fmla="val 10838"/>
              <a:gd name="f258" fmla="val 10680"/>
              <a:gd name="f259" fmla="val 4916"/>
              <a:gd name="f260" fmla="val 10933"/>
              <a:gd name="f261" fmla="val 10428"/>
              <a:gd name="f262" fmla="val 10302"/>
              <a:gd name="f263" fmla="val 7908"/>
              <a:gd name="f264" fmla="val 7372"/>
              <a:gd name="f265" fmla="val 222"/>
              <a:gd name="f266" fmla="val 537"/>
              <a:gd name="f267" fmla="val 190"/>
              <a:gd name="f268" fmla="*/ f0 1 11059"/>
              <a:gd name="f269" fmla="*/ f1 1 12666"/>
              <a:gd name="f270" fmla="val f2"/>
              <a:gd name="f271" fmla="val f3"/>
              <a:gd name="f272" fmla="val f4"/>
              <a:gd name="f273" fmla="+- f272 0 f270"/>
              <a:gd name="f274" fmla="+- f271 0 f270"/>
              <a:gd name="f275" fmla="*/ f274 1 11059"/>
              <a:gd name="f276" fmla="*/ f273 1 12666"/>
              <a:gd name="f277" fmla="*/ f270 1 f275"/>
              <a:gd name="f278" fmla="*/ f271 1 f275"/>
              <a:gd name="f279" fmla="*/ f270 1 f276"/>
              <a:gd name="f280" fmla="*/ f272 1 f276"/>
              <a:gd name="f281" fmla="*/ f277 f268 1"/>
              <a:gd name="f282" fmla="*/ f278 f268 1"/>
              <a:gd name="f283" fmla="*/ f280 f269 1"/>
              <a:gd name="f284" fmla="*/ f279 f2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1" t="f284" r="f282" b="f283"/>
            <a:pathLst>
              <a:path w="11059" h="1266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3"/>
                  <a:pt x="f14" y="f15"/>
                  <a:pt x="f14" y="f16"/>
                </a:cubicBezTo>
                <a:cubicBezTo>
                  <a:pt x="f14" y="f17"/>
                  <a:pt x="f18" y="f19"/>
                  <a:pt x="f20" y="f19"/>
                </a:cubicBezTo>
                <a:cubicBezTo>
                  <a:pt x="f21" y="f19"/>
                  <a:pt x="f5" y="f17"/>
                  <a:pt x="f5" y="f16"/>
                </a:cubicBezTo>
                <a:cubicBezTo>
                  <a:pt x="f5" y="f22"/>
                  <a:pt x="f23" y="f15"/>
                  <a:pt x="f8" y="f24"/>
                </a:cubicBezTo>
                <a:lnTo>
                  <a:pt x="f8" y="f25"/>
                </a:lnTo>
                <a:cubicBezTo>
                  <a:pt x="f8" y="f26"/>
                  <a:pt x="f7" y="f27"/>
                  <a:pt x="f5" y="f27"/>
                </a:cubicBezTo>
                <a:cubicBezTo>
                  <a:pt x="f28" y="f27"/>
                  <a:pt x="f29" y="f30"/>
                  <a:pt x="f31" y="f32"/>
                </a:cubicBezTo>
                <a:cubicBezTo>
                  <a:pt x="f33" y="f34"/>
                  <a:pt x="f35" y="f25"/>
                  <a:pt x="f36" y="f25"/>
                </a:cubicBezTo>
                <a:cubicBezTo>
                  <a:pt x="f37" y="f25"/>
                  <a:pt x="f38" y="f39"/>
                  <a:pt x="f40" y="f39"/>
                </a:cubicBezTo>
                <a:cubicBezTo>
                  <a:pt x="f41" y="f39"/>
                  <a:pt x="f41" y="f42"/>
                  <a:pt x="f40" y="f42"/>
                </a:cubicBezTo>
                <a:cubicBezTo>
                  <a:pt x="f43" y="f42"/>
                  <a:pt x="f44" y="f45"/>
                  <a:pt x="f44" y="f46"/>
                </a:cubicBezTo>
                <a:cubicBezTo>
                  <a:pt x="f44" y="f47"/>
                  <a:pt x="f48" y="f49"/>
                  <a:pt x="f40" y="f49"/>
                </a:cubicBezTo>
                <a:cubicBezTo>
                  <a:pt x="f50" y="f49"/>
                  <a:pt x="f51" y="f52"/>
                  <a:pt x="f53" y="f45"/>
                </a:cubicBezTo>
                <a:cubicBezTo>
                  <a:pt x="f54" y="f55"/>
                  <a:pt x="f56" y="f52"/>
                  <a:pt x="f56" y="f49"/>
                </a:cubicBezTo>
                <a:cubicBezTo>
                  <a:pt x="f56" y="f57"/>
                  <a:pt x="f54" y="f58"/>
                  <a:pt x="f59" y="f60"/>
                </a:cubicBezTo>
                <a:cubicBezTo>
                  <a:pt x="f61" y="f62"/>
                  <a:pt x="f61" y="f63"/>
                  <a:pt x="f59" y="f64"/>
                </a:cubicBezTo>
                <a:cubicBezTo>
                  <a:pt x="f65" y="f66"/>
                  <a:pt x="f54" y="f35"/>
                  <a:pt x="f67" y="f35"/>
                </a:cubicBezTo>
                <a:cubicBezTo>
                  <a:pt x="f68" y="f35"/>
                  <a:pt x="f69" y="f70"/>
                  <a:pt x="f71" y="f72"/>
                </a:cubicBezTo>
                <a:cubicBezTo>
                  <a:pt x="f73" y="f74"/>
                  <a:pt x="f75" y="f76"/>
                  <a:pt x="f77" y="f76"/>
                </a:cubicBezTo>
                <a:cubicBezTo>
                  <a:pt x="f78" y="f76"/>
                  <a:pt x="f79" y="f74"/>
                  <a:pt x="f80" y="f72"/>
                </a:cubicBezTo>
                <a:cubicBezTo>
                  <a:pt x="f81" y="f70"/>
                  <a:pt x="f81" y="f82"/>
                  <a:pt x="f80" y="f38"/>
                </a:cubicBezTo>
                <a:cubicBezTo>
                  <a:pt x="f83" y="f75"/>
                  <a:pt x="f84" y="f85"/>
                  <a:pt x="f67" y="f85"/>
                </a:cubicBezTo>
                <a:cubicBezTo>
                  <a:pt x="f67" y="f86"/>
                  <a:pt x="f87" y="f10"/>
                  <a:pt x="f40" y="f10"/>
                </a:cubicBezTo>
                <a:cubicBezTo>
                  <a:pt x="f88" y="f10"/>
                  <a:pt x="f48" y="f89"/>
                  <a:pt x="f37" y="f90"/>
                </a:cubicBezTo>
                <a:cubicBezTo>
                  <a:pt x="f91" y="f92"/>
                  <a:pt x="f93" y="f94"/>
                  <a:pt x="f95" y="f94"/>
                </a:cubicBezTo>
                <a:cubicBezTo>
                  <a:pt x="f96" y="f94"/>
                  <a:pt x="f97" y="f98"/>
                  <a:pt x="f31" y="f99"/>
                </a:cubicBezTo>
                <a:cubicBezTo>
                  <a:pt x="f29" y="f100"/>
                  <a:pt x="f28" y="f6"/>
                  <a:pt x="f5" y="f6"/>
                </a:cubicBezTo>
                <a:close/>
                <a:moveTo>
                  <a:pt x="f101" y="f102"/>
                </a:moveTo>
                <a:cubicBezTo>
                  <a:pt x="f103" y="f102"/>
                  <a:pt x="f104" y="f9"/>
                  <a:pt x="f105" y="f106"/>
                </a:cubicBezTo>
                <a:cubicBezTo>
                  <a:pt x="f107" y="f108"/>
                  <a:pt x="f109" y="f67"/>
                  <a:pt x="f110" y="f67"/>
                </a:cubicBezTo>
                <a:cubicBezTo>
                  <a:pt x="f111" y="f67"/>
                  <a:pt x="f112" y="f113"/>
                  <a:pt x="f114" y="f115"/>
                </a:cubicBezTo>
                <a:cubicBezTo>
                  <a:pt x="f116" y="f117"/>
                  <a:pt x="f118" y="f119"/>
                  <a:pt x="f120" y="f119"/>
                </a:cubicBezTo>
                <a:cubicBezTo>
                  <a:pt x="f121" y="f119"/>
                  <a:pt x="f122" y="f50"/>
                  <a:pt x="f122" y="f123"/>
                </a:cubicBezTo>
                <a:cubicBezTo>
                  <a:pt x="f124" y="f123"/>
                  <a:pt x="f34" y="f125"/>
                  <a:pt x="f126" y="f44"/>
                </a:cubicBezTo>
                <a:cubicBezTo>
                  <a:pt x="f127" y="f128"/>
                  <a:pt x="f127" y="f129"/>
                  <a:pt x="f126" y="f130"/>
                </a:cubicBezTo>
                <a:cubicBezTo>
                  <a:pt x="f131" y="f132"/>
                  <a:pt x="f25" y="f133"/>
                  <a:pt x="f134" y="f133"/>
                </a:cubicBezTo>
                <a:cubicBezTo>
                  <a:pt x="f135" y="f133"/>
                  <a:pt x="f136" y="f132"/>
                  <a:pt x="f137" y="f130"/>
                </a:cubicBezTo>
                <a:cubicBezTo>
                  <a:pt x="f124" y="f129"/>
                  <a:pt x="f138" y="f139"/>
                  <a:pt x="f122" y="f139"/>
                </a:cubicBezTo>
                <a:cubicBezTo>
                  <a:pt x="f140" y="f139"/>
                  <a:pt x="f141" y="f142"/>
                  <a:pt x="f143" y="f7"/>
                </a:cubicBezTo>
                <a:cubicBezTo>
                  <a:pt x="f144" y="f145"/>
                  <a:pt x="f144" y="f146"/>
                  <a:pt x="f147" y="f148"/>
                </a:cubicBezTo>
                <a:cubicBezTo>
                  <a:pt x="f149" y="f150"/>
                  <a:pt x="f151" y="f152"/>
                  <a:pt x="f151" y="f153"/>
                </a:cubicBezTo>
                <a:cubicBezTo>
                  <a:pt x="f151" y="f154"/>
                  <a:pt x="f155" y="f156"/>
                  <a:pt x="f144" y="f157"/>
                </a:cubicBezTo>
                <a:cubicBezTo>
                  <a:pt x="f158" y="f154"/>
                  <a:pt x="f138" y="f153"/>
                  <a:pt x="f32" y="f153"/>
                </a:cubicBezTo>
                <a:cubicBezTo>
                  <a:pt x="f116" y="f153"/>
                  <a:pt x="f126" y="f159"/>
                  <a:pt x="f126" y="f160"/>
                </a:cubicBezTo>
                <a:cubicBezTo>
                  <a:pt x="f126" y="f157"/>
                  <a:pt x="f25" y="f161"/>
                  <a:pt x="f32" y="f161"/>
                </a:cubicBezTo>
                <a:cubicBezTo>
                  <a:pt x="f162" y="f161"/>
                  <a:pt x="f162" y="f34"/>
                  <a:pt x="f32" y="f34"/>
                </a:cubicBezTo>
                <a:cubicBezTo>
                  <a:pt x="f39" y="f34"/>
                  <a:pt x="f25" y="f39"/>
                  <a:pt x="f163" y="f164"/>
                </a:cubicBezTo>
                <a:cubicBezTo>
                  <a:pt x="f165" y="f166"/>
                  <a:pt x="f167" y="f168"/>
                  <a:pt x="f111" y="f168"/>
                </a:cubicBezTo>
                <a:cubicBezTo>
                  <a:pt x="f169" y="f168"/>
                  <a:pt x="f170" y="f171"/>
                  <a:pt x="f172" y="f173"/>
                </a:cubicBezTo>
                <a:cubicBezTo>
                  <a:pt x="f174" y="f175"/>
                  <a:pt x="f176" y="f177"/>
                  <a:pt x="f178" y="f177"/>
                </a:cubicBezTo>
                <a:cubicBezTo>
                  <a:pt x="f55" y="f177"/>
                  <a:pt x="f179" y="f124"/>
                  <a:pt x="f179" y="f34"/>
                </a:cubicBezTo>
                <a:lnTo>
                  <a:pt x="f179" y="f146"/>
                </a:lnTo>
                <a:cubicBezTo>
                  <a:pt x="f180" y="f148"/>
                  <a:pt x="f178" y="f181"/>
                  <a:pt x="f178" y="f55"/>
                </a:cubicBezTo>
                <a:cubicBezTo>
                  <a:pt x="f178" y="f182"/>
                  <a:pt x="f183" y="f184"/>
                  <a:pt x="f185" y="f184"/>
                </a:cubicBezTo>
                <a:cubicBezTo>
                  <a:pt x="f186" y="f184"/>
                  <a:pt x="f172" y="f182"/>
                  <a:pt x="f172" y="f55"/>
                </a:cubicBezTo>
                <a:cubicBezTo>
                  <a:pt x="f172" y="f187"/>
                  <a:pt x="f188" y="f189"/>
                  <a:pt x="f190" y="f191"/>
                </a:cubicBezTo>
                <a:lnTo>
                  <a:pt x="f190" y="f119"/>
                </a:lnTo>
                <a:cubicBezTo>
                  <a:pt x="f190" y="f192"/>
                  <a:pt x="f160" y="f102"/>
                  <a:pt x="f101" y="f102"/>
                </a:cubicBezTo>
                <a:close/>
                <a:moveTo>
                  <a:pt x="f152" y="f193"/>
                </a:moveTo>
                <a:cubicBezTo>
                  <a:pt x="f194" y="f195"/>
                  <a:pt x="f55" y="f196"/>
                  <a:pt x="f197" y="f196"/>
                </a:cubicBezTo>
                <a:lnTo>
                  <a:pt x="f197" y="f198"/>
                </a:lnTo>
                <a:lnTo>
                  <a:pt x="f5" y="f198"/>
                </a:lnTo>
                <a:lnTo>
                  <a:pt x="f5" y="f196"/>
                </a:lnTo>
                <a:cubicBezTo>
                  <a:pt x="f199" y="f196"/>
                  <a:pt x="f200" y="f201"/>
                  <a:pt x="f152" y="f193"/>
                </a:cubicBezTo>
                <a:close/>
                <a:moveTo>
                  <a:pt x="f161" y="f202"/>
                </a:moveTo>
                <a:cubicBezTo>
                  <a:pt x="f203" y="f204"/>
                  <a:pt x="f205" y="f206"/>
                  <a:pt x="f152" y="f206"/>
                </a:cubicBezTo>
                <a:cubicBezTo>
                  <a:pt x="f207" y="f206"/>
                  <a:pt x="f208" y="f204"/>
                  <a:pt x="f209" y="f202"/>
                </a:cubicBezTo>
                <a:close/>
                <a:moveTo>
                  <a:pt x="f5" y="f210"/>
                </a:moveTo>
                <a:cubicBezTo>
                  <a:pt x="f211" y="f210"/>
                  <a:pt x="f81" y="f212"/>
                  <a:pt x="f43" y="f213"/>
                </a:cubicBezTo>
                <a:cubicBezTo>
                  <a:pt x="f214" y="f215"/>
                  <a:pt x="f216" y="f217"/>
                  <a:pt x="f218" y="f217"/>
                </a:cubicBezTo>
                <a:cubicBezTo>
                  <a:pt x="f219" y="f217"/>
                  <a:pt x="f56" y="f220"/>
                  <a:pt x="f56" y="f221"/>
                </a:cubicBezTo>
                <a:lnTo>
                  <a:pt x="f56" y="f222"/>
                </a:lnTo>
                <a:cubicBezTo>
                  <a:pt x="f223" y="f224"/>
                  <a:pt x="f225" y="f48"/>
                  <a:pt x="f226" y="f37"/>
                </a:cubicBezTo>
                <a:cubicBezTo>
                  <a:pt x="f227" y="f72"/>
                  <a:pt x="f2" y="f228"/>
                  <a:pt x="f229" y="f24"/>
                </a:cubicBezTo>
                <a:cubicBezTo>
                  <a:pt x="f230" y="f60"/>
                  <a:pt x="f231" y="f152"/>
                  <a:pt x="f231" y="f232"/>
                </a:cubicBezTo>
                <a:cubicBezTo>
                  <a:pt x="f231" y="f17"/>
                  <a:pt x="f233" y="f234"/>
                  <a:pt x="f235" y="f236"/>
                </a:cubicBezTo>
                <a:cubicBezTo>
                  <a:pt x="f237" y="f25"/>
                  <a:pt x="f238" y="f239"/>
                  <a:pt x="f75" y="f239"/>
                </a:cubicBezTo>
                <a:lnTo>
                  <a:pt x="f48" y="f239"/>
                </a:lnTo>
                <a:cubicBezTo>
                  <a:pt x="f80" y="f240"/>
                  <a:pt x="f241" y="f242"/>
                  <a:pt x="f33" y="f201"/>
                </a:cubicBezTo>
                <a:lnTo>
                  <a:pt x="f33" y="f243"/>
                </a:lnTo>
                <a:cubicBezTo>
                  <a:pt x="f33" y="f244"/>
                  <a:pt x="f245" y="f4"/>
                  <a:pt x="f152" y="f4"/>
                </a:cubicBezTo>
                <a:cubicBezTo>
                  <a:pt x="f161" y="f4"/>
                  <a:pt x="f246" y="f244"/>
                  <a:pt x="f246" y="f243"/>
                </a:cubicBezTo>
                <a:lnTo>
                  <a:pt x="f246" y="f201"/>
                </a:lnTo>
                <a:cubicBezTo>
                  <a:pt x="f127" y="f242"/>
                  <a:pt x="f163" y="f240"/>
                  <a:pt x="f25" y="f239"/>
                </a:cubicBezTo>
                <a:lnTo>
                  <a:pt x="f247" y="f239"/>
                </a:lnTo>
                <a:cubicBezTo>
                  <a:pt x="f158" y="f239"/>
                  <a:pt x="f248" y="f249"/>
                  <a:pt x="f250" y="f251"/>
                </a:cubicBezTo>
                <a:cubicBezTo>
                  <a:pt x="f252" y="f253"/>
                  <a:pt x="f254" y="f255"/>
                  <a:pt x="f254" y="f49"/>
                </a:cubicBezTo>
                <a:cubicBezTo>
                  <a:pt x="f254" y="f256"/>
                  <a:pt x="f257" y="f8"/>
                  <a:pt x="f258" y="f259"/>
                </a:cubicBezTo>
                <a:cubicBezTo>
                  <a:pt x="f3" y="f13"/>
                  <a:pt x="f260" y="f72"/>
                  <a:pt x="f261" y="f37"/>
                </a:cubicBezTo>
                <a:cubicBezTo>
                  <a:pt x="f262" y="f48"/>
                  <a:pt x="f248" y="f224"/>
                  <a:pt x="f250" y="f222"/>
                </a:cubicBezTo>
                <a:lnTo>
                  <a:pt x="f250" y="f221"/>
                </a:lnTo>
                <a:cubicBezTo>
                  <a:pt x="f250" y="f238"/>
                  <a:pt x="f240" y="f213"/>
                  <a:pt x="f247" y="f213"/>
                </a:cubicBezTo>
                <a:lnTo>
                  <a:pt x="f25" y="f213"/>
                </a:lnTo>
                <a:cubicBezTo>
                  <a:pt x="f263" y="f212"/>
                  <a:pt x="f264" y="f210"/>
                  <a:pt x="f197" y="f210"/>
                </a:cubicBezTo>
                <a:cubicBezTo>
                  <a:pt x="f55" y="f210"/>
                  <a:pt x="f194" y="f265"/>
                  <a:pt x="f152" y="f266"/>
                </a:cubicBezTo>
                <a:cubicBezTo>
                  <a:pt x="f60" y="f267"/>
                  <a:pt x="f7" y="f210"/>
                  <a:pt x="f5" y="f210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2" name="Google Shape;2215;p56">
            <a:extLst>
              <a:ext uri="{FF2B5EF4-FFF2-40B4-BE49-F238E27FC236}">
                <a16:creationId xmlns:a16="http://schemas.microsoft.com/office/drawing/2014/main" id="{272C8141-FE12-4663-A868-09ECDDC71922}"/>
              </a:ext>
            </a:extLst>
          </p:cNvPr>
          <p:cNvGrpSpPr/>
          <p:nvPr/>
        </p:nvGrpSpPr>
        <p:grpSpPr>
          <a:xfrm>
            <a:off x="7382975" y="3776115"/>
            <a:ext cx="358051" cy="369911"/>
            <a:chOff x="7382975" y="3776115"/>
            <a:chExt cx="358051" cy="369911"/>
          </a:xfrm>
        </p:grpSpPr>
        <p:sp>
          <p:nvSpPr>
            <p:cNvPr id="23" name="Google Shape;2216;p56">
              <a:extLst>
                <a:ext uri="{FF2B5EF4-FFF2-40B4-BE49-F238E27FC236}">
                  <a16:creationId xmlns:a16="http://schemas.microsoft.com/office/drawing/2014/main" id="{A344381D-8042-4C1F-95DB-36A92C461FAF}"/>
                </a:ext>
              </a:extLst>
            </p:cNvPr>
            <p:cNvSpPr/>
            <p:nvPr/>
          </p:nvSpPr>
          <p:spPr>
            <a:xfrm>
              <a:off x="7382975" y="3776115"/>
              <a:ext cx="358051" cy="369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82"/>
                <a:gd name="f4" fmla="val 12792"/>
                <a:gd name="f5" fmla="val 11594"/>
                <a:gd name="f6" fmla="val 1670"/>
                <a:gd name="f7" fmla="val 2899"/>
                <a:gd name="f8" fmla="val 3970"/>
                <a:gd name="f9" fmla="val 10775"/>
                <a:gd name="f10" fmla="val 4883"/>
                <a:gd name="f11" fmla="val 9735"/>
                <a:gd name="f12" fmla="val 4946"/>
                <a:gd name="f13" fmla="val 9861"/>
                <a:gd name="f14" fmla="val 4631"/>
                <a:gd name="f15" fmla="val 9924"/>
                <a:gd name="f16" fmla="val 4190"/>
                <a:gd name="f17" fmla="val 3781"/>
                <a:gd name="f18" fmla="val 2489"/>
                <a:gd name="f19" fmla="val 1733"/>
                <a:gd name="f20" fmla="val 3812"/>
                <a:gd name="f21" fmla="val 4253"/>
                <a:gd name="f22" fmla="val 2584"/>
                <a:gd name="f23" fmla="val 2678"/>
                <a:gd name="f24" fmla="val 5041"/>
                <a:gd name="f25" fmla="val 1638"/>
                <a:gd name="f26" fmla="val 4915"/>
                <a:gd name="f27" fmla="val 851"/>
                <a:gd name="f28" fmla="val 4033"/>
                <a:gd name="f29" fmla="val 2993"/>
                <a:gd name="f30" fmla="val 9105"/>
                <a:gd name="f31" fmla="val 882"/>
                <a:gd name="f32" fmla="val 5419"/>
                <a:gd name="f33" fmla="val 7813"/>
                <a:gd name="f34" fmla="val 6679"/>
                <a:gd name="f35" fmla="val 6207"/>
                <a:gd name="f36" fmla="val 4600"/>
                <a:gd name="f37" fmla="val 3308"/>
                <a:gd name="f38" fmla="val 5387"/>
                <a:gd name="f39" fmla="val 6648"/>
                <a:gd name="f40" fmla="val 7467"/>
                <a:gd name="f41" fmla="val 8601"/>
                <a:gd name="f42" fmla="val 5797"/>
                <a:gd name="f43" fmla="val 5923"/>
                <a:gd name="f44" fmla="val 6081"/>
                <a:gd name="f45" fmla="val 7498"/>
                <a:gd name="f46" fmla="val 6301"/>
                <a:gd name="f47" fmla="val 6459"/>
                <a:gd name="f48" fmla="val 7057"/>
                <a:gd name="f49" fmla="val 9389"/>
                <a:gd name="f50" fmla="val 7309"/>
                <a:gd name="f51" fmla="val 9609"/>
                <a:gd name="f52" fmla="val 9830"/>
                <a:gd name="f53" fmla="val 10271"/>
                <a:gd name="f54" fmla="val 5009"/>
                <a:gd name="f55" fmla="val 4978"/>
                <a:gd name="f56" fmla="val 5167"/>
                <a:gd name="f57" fmla="val 8727"/>
                <a:gd name="f58" fmla="val 11090"/>
                <a:gd name="f59" fmla="val 8948"/>
                <a:gd name="f60" fmla="val 11279"/>
                <a:gd name="f61" fmla="val 11499"/>
                <a:gd name="f62" fmla="val 11909"/>
                <a:gd name="f63" fmla="val 11247"/>
                <a:gd name="f64" fmla="val 3529"/>
                <a:gd name="f65" fmla="val 3718"/>
                <a:gd name="f66" fmla="val 2647"/>
                <a:gd name="f67" fmla="val 189"/>
                <a:gd name="f68" fmla="val 410"/>
                <a:gd name="f69" fmla="val 819"/>
                <a:gd name="f70" fmla="val 221"/>
                <a:gd name="f71" fmla="val 1040"/>
                <a:gd name="f72" fmla="val 1292"/>
                <a:gd name="f73" fmla="val 2930"/>
                <a:gd name="f74" fmla="val 4568"/>
                <a:gd name="f75" fmla="val 1323"/>
                <a:gd name="f76" fmla="val 5860"/>
                <a:gd name="f77" fmla="val 3119"/>
                <a:gd name="f78" fmla="val 3560"/>
                <a:gd name="f79" fmla="val 6522"/>
                <a:gd name="f80" fmla="val 4222"/>
                <a:gd name="f81" fmla="val 7026"/>
                <a:gd name="f82" fmla="val 8695"/>
                <a:gd name="f83" fmla="val 4505"/>
                <a:gd name="f84" fmla="val 8853"/>
                <a:gd name="f85" fmla="val 4159"/>
                <a:gd name="f86" fmla="val 9326"/>
                <a:gd name="f87" fmla="val 10302"/>
                <a:gd name="f88" fmla="val 3749"/>
                <a:gd name="f89" fmla="val 3088"/>
                <a:gd name="f90" fmla="val 2521"/>
                <a:gd name="f91" fmla="val 10869"/>
                <a:gd name="f92" fmla="val 11531"/>
                <a:gd name="f93" fmla="val 12350"/>
                <a:gd name="f94" fmla="val 12571"/>
                <a:gd name="f95" fmla="val 2741"/>
                <a:gd name="f96" fmla="val 12791"/>
                <a:gd name="f97" fmla="val 9546"/>
                <a:gd name="f98" fmla="val 9767"/>
                <a:gd name="f99" fmla="val 10806"/>
                <a:gd name="f100" fmla="val 8286"/>
                <a:gd name="f101" fmla="val 9294"/>
                <a:gd name="f102" fmla="val 7939"/>
                <a:gd name="f103" fmla="val 8664"/>
                <a:gd name="f104" fmla="val 7278"/>
                <a:gd name="f105" fmla="val 8191"/>
                <a:gd name="f106" fmla="val 6994"/>
                <a:gd name="f107" fmla="val 8885"/>
                <a:gd name="f108" fmla="val 6490"/>
                <a:gd name="f109" fmla="val 5828"/>
                <a:gd name="f110" fmla="val 9515"/>
                <a:gd name="f111" fmla="val 11121"/>
                <a:gd name="f112" fmla="val 1260"/>
                <a:gd name="f113" fmla="val 1008"/>
                <a:gd name="f114" fmla="val 12193"/>
                <a:gd name="f115" fmla="val 11972"/>
                <a:gd name="f116" fmla="val 9893"/>
                <a:gd name="f117" fmla="val 9704"/>
                <a:gd name="f118" fmla="*/ f0 1 12382"/>
                <a:gd name="f119" fmla="*/ f1 1 12792"/>
                <a:gd name="f120" fmla="val f2"/>
                <a:gd name="f121" fmla="val f3"/>
                <a:gd name="f122" fmla="val f4"/>
                <a:gd name="f123" fmla="+- f122 0 f120"/>
                <a:gd name="f124" fmla="+- f121 0 f120"/>
                <a:gd name="f125" fmla="*/ f124 1 12382"/>
                <a:gd name="f126" fmla="*/ f123 1 12792"/>
                <a:gd name="f127" fmla="*/ f120 1 f125"/>
                <a:gd name="f128" fmla="*/ f121 1 f125"/>
                <a:gd name="f129" fmla="*/ f120 1 f126"/>
                <a:gd name="f130" fmla="*/ f122 1 f126"/>
                <a:gd name="f131" fmla="*/ f127 f118 1"/>
                <a:gd name="f132" fmla="*/ f128 f118 1"/>
                <a:gd name="f133" fmla="*/ f130 f119 1"/>
                <a:gd name="f134" fmla="*/ f129 f1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1" t="f134" r="f132" b="f133"/>
              <a:pathLst>
                <a:path w="12382" h="12792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lnTo>
                    <a:pt x="f15" y="f6"/>
                  </a:lnTo>
                  <a:close/>
                  <a:moveTo>
                    <a:pt x="f18" y="f19"/>
                  </a:moveTo>
                  <a:lnTo>
                    <a:pt x="f18" y="f20"/>
                  </a:lnTo>
                  <a:cubicBezTo>
                    <a:pt x="f18" y="f21"/>
                    <a:pt x="f22" y="f14"/>
                    <a:pt x="f23" y="f24"/>
                  </a:cubicBezTo>
                  <a:cubicBezTo>
                    <a:pt x="f25" y="f26"/>
                    <a:pt x="f27" y="f28"/>
                    <a:pt x="f27" y="f29"/>
                  </a:cubicBezTo>
                  <a:lnTo>
                    <a:pt x="f27" y="f19"/>
                  </a:lnTo>
                  <a:close/>
                  <a:moveTo>
                    <a:pt x="f30" y="f31"/>
                  </a:moveTo>
                  <a:lnTo>
                    <a:pt x="f30" y="f20"/>
                  </a:ln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7" y="f20"/>
                  </a:cubicBezTo>
                  <a:lnTo>
                    <a:pt x="f37" y="f31"/>
                  </a:lnTo>
                  <a:close/>
                  <a:moveTo>
                    <a:pt x="f39" y="f40"/>
                  </a:moveTo>
                  <a:lnTo>
                    <a:pt x="f39" y="f41"/>
                  </a:lnTo>
                  <a:lnTo>
                    <a:pt x="f42" y="f41"/>
                  </a:lnTo>
                  <a:lnTo>
                    <a:pt x="f42" y="f40"/>
                  </a:lnTo>
                  <a:cubicBezTo>
                    <a:pt x="f43" y="f40"/>
                    <a:pt x="f44" y="f45"/>
                    <a:pt x="f35" y="f45"/>
                  </a:cubicBezTo>
                  <a:cubicBezTo>
                    <a:pt x="f46" y="f45"/>
                    <a:pt x="f47" y="f45"/>
                    <a:pt x="f39" y="f40"/>
                  </a:cubicBezTo>
                  <a:close/>
                  <a:moveTo>
                    <a:pt x="f48" y="f49"/>
                  </a:moveTo>
                  <a:cubicBezTo>
                    <a:pt x="f50" y="f49"/>
                    <a:pt x="f45" y="f51"/>
                    <a:pt x="f45" y="f52"/>
                  </a:cubicBezTo>
                  <a:lnTo>
                    <a:pt x="f45" y="f53"/>
                  </a:lnTo>
                  <a:lnTo>
                    <a:pt x="f54" y="f53"/>
                  </a:lnTo>
                  <a:lnTo>
                    <a:pt x="f54" y="f52"/>
                  </a:lnTo>
                  <a:lnTo>
                    <a:pt x="f55" y="f52"/>
                  </a:lnTo>
                  <a:cubicBezTo>
                    <a:pt x="f55" y="f51"/>
                    <a:pt x="f56" y="f49"/>
                    <a:pt x="f32" y="f49"/>
                  </a:cubicBezTo>
                  <a:close/>
                  <a:moveTo>
                    <a:pt x="f57" y="f58"/>
                  </a:moveTo>
                  <a:cubicBezTo>
                    <a:pt x="f59" y="f58"/>
                    <a:pt x="f30" y="f60"/>
                    <a:pt x="f30" y="f61"/>
                  </a:cubicBezTo>
                  <a:lnTo>
                    <a:pt x="f30" y="f62"/>
                  </a:lnTo>
                  <a:lnTo>
                    <a:pt x="f37" y="f62"/>
                  </a:lnTo>
                  <a:lnTo>
                    <a:pt x="f37" y="f61"/>
                  </a:lnTo>
                  <a:cubicBezTo>
                    <a:pt x="f37" y="f63"/>
                    <a:pt x="f64" y="f58"/>
                    <a:pt x="f65" y="f58"/>
                  </a:cubicBezTo>
                  <a:close/>
                  <a:moveTo>
                    <a:pt x="f7" y="f2"/>
                  </a:moveTo>
                  <a:cubicBezTo>
                    <a:pt x="f66" y="f2"/>
                    <a:pt x="f18" y="f67"/>
                    <a:pt x="f18" y="f68"/>
                  </a:cubicBezTo>
                  <a:lnTo>
                    <a:pt x="f18" y="f69"/>
                  </a:lnTo>
                  <a:lnTo>
                    <a:pt x="f68" y="f69"/>
                  </a:lnTo>
                  <a:cubicBezTo>
                    <a:pt x="f70" y="f31"/>
                    <a:pt x="f2" y="f71"/>
                    <a:pt x="f2" y="f72"/>
                  </a:cubicBezTo>
                  <a:lnTo>
                    <a:pt x="f2" y="f73"/>
                  </a:lnTo>
                  <a:cubicBezTo>
                    <a:pt x="f2" y="f74"/>
                    <a:pt x="f75" y="f76"/>
                    <a:pt x="f73" y="f76"/>
                  </a:cubicBezTo>
                  <a:lnTo>
                    <a:pt x="f77" y="f76"/>
                  </a:lnTo>
                  <a:cubicBezTo>
                    <a:pt x="f78" y="f79"/>
                    <a:pt x="f80" y="f81"/>
                    <a:pt x="f55" y="f50"/>
                  </a:cubicBezTo>
                  <a:lnTo>
                    <a:pt x="f55" y="f82"/>
                  </a:lnTo>
                  <a:cubicBezTo>
                    <a:pt x="f83" y="f84"/>
                    <a:pt x="f85" y="f86"/>
                    <a:pt x="f85" y="f13"/>
                  </a:cubicBezTo>
                  <a:lnTo>
                    <a:pt x="f85" y="f87"/>
                  </a:lnTo>
                  <a:lnTo>
                    <a:pt x="f88" y="f87"/>
                  </a:lnTo>
                  <a:cubicBezTo>
                    <a:pt x="f89" y="f87"/>
                    <a:pt x="f90" y="f91"/>
                    <a:pt x="f90" y="f92"/>
                  </a:cubicBezTo>
                  <a:lnTo>
                    <a:pt x="f90" y="f93"/>
                  </a:lnTo>
                  <a:cubicBezTo>
                    <a:pt x="f90" y="f94"/>
                    <a:pt x="f95" y="f96"/>
                    <a:pt x="f73" y="f96"/>
                  </a:cubicBezTo>
                  <a:lnTo>
                    <a:pt x="f97" y="f96"/>
                  </a:lnTo>
                  <a:cubicBezTo>
                    <a:pt x="f98" y="f96"/>
                    <a:pt x="f15" y="f94"/>
                    <a:pt x="f15" y="f93"/>
                  </a:cubicBezTo>
                  <a:lnTo>
                    <a:pt x="f15" y="f61"/>
                  </a:lnTo>
                  <a:cubicBezTo>
                    <a:pt x="f15" y="f99"/>
                    <a:pt x="f49" y="f53"/>
                    <a:pt x="f57" y="f53"/>
                  </a:cubicBezTo>
                  <a:lnTo>
                    <a:pt x="f100" y="f53"/>
                  </a:lnTo>
                  <a:lnTo>
                    <a:pt x="f100" y="f52"/>
                  </a:lnTo>
                  <a:cubicBezTo>
                    <a:pt x="f100" y="f101"/>
                    <a:pt x="f102" y="f84"/>
                    <a:pt x="f40" y="f103"/>
                  </a:cubicBezTo>
                  <a:lnTo>
                    <a:pt x="f40" y="f104"/>
                  </a:lnTo>
                  <a:cubicBezTo>
                    <a:pt x="f105" y="f106"/>
                    <a:pt x="f107" y="f108"/>
                    <a:pt x="f101" y="f109"/>
                  </a:cubicBezTo>
                  <a:lnTo>
                    <a:pt x="f110" y="f109"/>
                  </a:lnTo>
                  <a:cubicBezTo>
                    <a:pt x="f111" y="f109"/>
                    <a:pt x="f3" y="f83"/>
                    <a:pt x="f3" y="f7"/>
                  </a:cubicBezTo>
                  <a:lnTo>
                    <a:pt x="f3" y="f112"/>
                  </a:lnTo>
                  <a:cubicBezTo>
                    <a:pt x="f3" y="f113"/>
                    <a:pt x="f114" y="f69"/>
                    <a:pt x="f115" y="f69"/>
                  </a:cubicBezTo>
                  <a:lnTo>
                    <a:pt x="f116" y="f69"/>
                  </a:lnTo>
                  <a:lnTo>
                    <a:pt x="f116" y="f68"/>
                  </a:lnTo>
                  <a:cubicBezTo>
                    <a:pt x="f116" y="f67"/>
                    <a:pt x="f117" y="f2"/>
                    <a:pt x="f110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217;p56">
              <a:extLst>
                <a:ext uri="{FF2B5EF4-FFF2-40B4-BE49-F238E27FC236}">
                  <a16:creationId xmlns:a16="http://schemas.microsoft.com/office/drawing/2014/main" id="{AD683DFD-EE3E-4421-A051-1E92B48E9EF4}"/>
                </a:ext>
              </a:extLst>
            </p:cNvPr>
            <p:cNvSpPr/>
            <p:nvPr/>
          </p:nvSpPr>
          <p:spPr>
            <a:xfrm>
              <a:off x="7502322" y="3824843"/>
              <a:ext cx="123910" cy="1130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3908"/>
                <a:gd name="f5" fmla="val 2111"/>
                <a:gd name="f6" fmla="val 1308"/>
                <a:gd name="f7" fmla="val 2237"/>
                <a:gd name="f8" fmla="val 1560"/>
                <a:gd name="f9" fmla="val 2300"/>
                <a:gd name="f10" fmla="val 1686"/>
                <a:gd name="f11" fmla="val 2395"/>
                <a:gd name="f12" fmla="val 1781"/>
                <a:gd name="f13" fmla="val 2552"/>
                <a:gd name="f14" fmla="val 1812"/>
                <a:gd name="f15" fmla="val 2867"/>
                <a:gd name="f16" fmla="val 1844"/>
                <a:gd name="f17" fmla="val 2615"/>
                <a:gd name="f18" fmla="val 2033"/>
                <a:gd name="f19" fmla="val 2127"/>
                <a:gd name="f20" fmla="val 2458"/>
                <a:gd name="f21" fmla="val 2285"/>
                <a:gd name="f22" fmla="val 2521"/>
                <a:gd name="f23" fmla="val 2411"/>
                <a:gd name="f24" fmla="val 2726"/>
                <a:gd name="f25" fmla="val 2269"/>
                <a:gd name="f26" fmla="val 2568"/>
                <a:gd name="f27" fmla="val 2206"/>
                <a:gd name="f28" fmla="val 2505"/>
                <a:gd name="f29" fmla="val 2143"/>
                <a:gd name="f30" fmla="val 2080"/>
                <a:gd name="f31" fmla="val 1985"/>
                <a:gd name="f32" fmla="val 1954"/>
                <a:gd name="f33" fmla="val 1891"/>
                <a:gd name="f34" fmla="val 1607"/>
                <a:gd name="f35" fmla="val 1639"/>
                <a:gd name="f36" fmla="val 1670"/>
                <a:gd name="f37" fmla="val 1513"/>
                <a:gd name="f38" fmla="val 1292"/>
                <a:gd name="f39" fmla="val 1796"/>
                <a:gd name="f40" fmla="val 1922"/>
                <a:gd name="f41" fmla="val 1"/>
                <a:gd name="f42" fmla="val 1993"/>
                <a:gd name="f43" fmla="val 1843"/>
                <a:gd name="f44" fmla="val 79"/>
                <a:gd name="f45" fmla="val 1765"/>
                <a:gd name="f46" fmla="val 237"/>
                <a:gd name="f47" fmla="val 1355"/>
                <a:gd name="f48" fmla="val 1056"/>
                <a:gd name="f49" fmla="val 473"/>
                <a:gd name="f50" fmla="val 1182"/>
                <a:gd name="f51" fmla="val 95"/>
                <a:gd name="f52" fmla="val 1214"/>
                <a:gd name="f53" fmla="val 1655"/>
                <a:gd name="f54" fmla="val 221"/>
                <a:gd name="f55" fmla="val 1875"/>
                <a:gd name="f56" fmla="val 851"/>
                <a:gd name="f57" fmla="val 693"/>
                <a:gd name="f58" fmla="val 3419"/>
                <a:gd name="f59" fmla="val 668"/>
                <a:gd name="f60" fmla="val 3693"/>
                <a:gd name="f61" fmla="val 880"/>
                <a:gd name="f62" fmla="val 1110"/>
                <a:gd name="f63" fmla="val 1171"/>
                <a:gd name="f64" fmla="val 1233"/>
                <a:gd name="f65" fmla="val 3893"/>
                <a:gd name="f66" fmla="val 3860"/>
                <a:gd name="f67" fmla="val 2930"/>
                <a:gd name="f68" fmla="val 2992"/>
                <a:gd name="f69" fmla="val 3891"/>
                <a:gd name="f70" fmla="val 3056"/>
                <a:gd name="f71" fmla="val 3905"/>
                <a:gd name="f72" fmla="val 3119"/>
                <a:gd name="f73" fmla="val 3376"/>
                <a:gd name="f74" fmla="val 3605"/>
                <a:gd name="f75" fmla="val 3672"/>
                <a:gd name="f76" fmla="val 3529"/>
                <a:gd name="f77" fmla="val 3371"/>
                <a:gd name="f78" fmla="val 4033"/>
                <a:gd name="f79" fmla="val 4159"/>
                <a:gd name="f80" fmla="val 3812"/>
                <a:gd name="f81" fmla="val 2899"/>
                <a:gd name="f82" fmla="val 2442"/>
                <a:gd name="f83" fmla="val 2292"/>
                <a:gd name="f84" fmla="*/ f0 1 4285"/>
                <a:gd name="f85" fmla="*/ f1 1 3908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4285"/>
                <a:gd name="f92" fmla="*/ f89 1 3908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4285" h="3908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cubicBezTo>
                    <a:pt x="f13" y="f19"/>
                    <a:pt x="f20" y="f21"/>
                    <a:pt x="f22" y="f23"/>
                  </a:cubicBezTo>
                  <a:lnTo>
                    <a:pt x="f13" y="f24"/>
                  </a:lnTo>
                  <a:lnTo>
                    <a:pt x="f25" y="f26"/>
                  </a:lnTo>
                  <a:cubicBezTo>
                    <a:pt x="f27" y="f28"/>
                    <a:pt x="f29" y="f28"/>
                    <a:pt x="f30" y="f28"/>
                  </a:cubicBezTo>
                  <a:cubicBezTo>
                    <a:pt x="f31" y="f28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23"/>
                  </a:lnTo>
                  <a:cubicBezTo>
                    <a:pt x="f36" y="f21"/>
                    <a:pt x="f34" y="f19"/>
                    <a:pt x="f37" y="f18"/>
                  </a:cubicBezTo>
                  <a:lnTo>
                    <a:pt x="f38" y="f16"/>
                  </a:lnTo>
                  <a:lnTo>
                    <a:pt x="f36" y="f14"/>
                  </a:lnTo>
                  <a:cubicBezTo>
                    <a:pt x="f39" y="f14"/>
                    <a:pt x="f40" y="f10"/>
                    <a:pt x="f31" y="f8"/>
                  </a:cubicBezTo>
                  <a:lnTo>
                    <a:pt x="f5" y="f6"/>
                  </a:lnTo>
                  <a:close/>
                  <a:moveTo>
                    <a:pt x="f29" y="f41"/>
                  </a:moveTo>
                  <a:cubicBezTo>
                    <a:pt x="f42" y="f41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2" y="f53"/>
                    <a:pt x="f54" y="f55"/>
                  </a:cubicBezTo>
                  <a:lnTo>
                    <a:pt x="f56" y="f28"/>
                  </a:lnTo>
                  <a:lnTo>
                    <a:pt x="f57" y="f58"/>
                  </a:ln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5"/>
                    <a:pt x="f38" y="f66"/>
                  </a:cubicBezTo>
                  <a:lnTo>
                    <a:pt x="f5" y="f58"/>
                  </a:lnTo>
                  <a:lnTo>
                    <a:pt x="f67" y="f66"/>
                  </a:ln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58"/>
                  </a:cubicBezTo>
                  <a:lnTo>
                    <a:pt x="f77" y="f28"/>
                  </a:lnTo>
                  <a:lnTo>
                    <a:pt x="f78" y="f55"/>
                  </a:lnTo>
                  <a:cubicBezTo>
                    <a:pt x="f3" y="f53"/>
                    <a:pt x="f79" y="f52"/>
                    <a:pt x="f80" y="f50"/>
                  </a:cubicBezTo>
                  <a:lnTo>
                    <a:pt x="f81" y="f48"/>
                  </a:lnTo>
                  <a:lnTo>
                    <a:pt x="f22" y="f46"/>
                  </a:lnTo>
                  <a:cubicBezTo>
                    <a:pt x="f82" y="f44"/>
                    <a:pt x="f83" y="f41"/>
                    <a:pt x="f29" y="f4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5" name="Google Shape;2218;p56">
            <a:extLst>
              <a:ext uri="{FF2B5EF4-FFF2-40B4-BE49-F238E27FC236}">
                <a16:creationId xmlns:a16="http://schemas.microsoft.com/office/drawing/2014/main" id="{B9AAFD3B-18FB-459F-A94F-443733C17D74}"/>
              </a:ext>
            </a:extLst>
          </p:cNvPr>
          <p:cNvGrpSpPr/>
          <p:nvPr/>
        </p:nvGrpSpPr>
        <p:grpSpPr>
          <a:xfrm>
            <a:off x="3358865" y="1594485"/>
            <a:ext cx="363519" cy="365375"/>
            <a:chOff x="3358865" y="1594485"/>
            <a:chExt cx="363519" cy="365375"/>
          </a:xfrm>
        </p:grpSpPr>
        <p:sp>
          <p:nvSpPr>
            <p:cNvPr id="26" name="Google Shape;2219;p56">
              <a:extLst>
                <a:ext uri="{FF2B5EF4-FFF2-40B4-BE49-F238E27FC236}">
                  <a16:creationId xmlns:a16="http://schemas.microsoft.com/office/drawing/2014/main" id="{A543FCEF-E8AC-4FEB-8FFC-B0406C4AE6AC}"/>
                </a:ext>
              </a:extLst>
            </p:cNvPr>
            <p:cNvSpPr/>
            <p:nvPr/>
          </p:nvSpPr>
          <p:spPr>
            <a:xfrm>
              <a:off x="3539258" y="1594485"/>
              <a:ext cx="74724" cy="80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797"/>
                <a:gd name="f5" fmla="val 1324"/>
                <a:gd name="f6" fmla="val 1"/>
                <a:gd name="f7" fmla="val 1072"/>
                <a:gd name="f8" fmla="val 883"/>
                <a:gd name="f9" fmla="val 190"/>
                <a:gd name="f10" fmla="val 442"/>
                <a:gd name="f11" fmla="val 1387"/>
                <a:gd name="f12" fmla="val 757"/>
                <a:gd name="f13" fmla="val 1261"/>
                <a:gd name="f14" fmla="val 678"/>
                <a:gd name="f15" fmla="val 1182"/>
                <a:gd name="f16" fmla="val 568"/>
                <a:gd name="f17" fmla="val 1143"/>
                <a:gd name="f18" fmla="val 457"/>
                <a:gd name="f19" fmla="val 347"/>
                <a:gd name="f20" fmla="val 237"/>
                <a:gd name="f21" fmla="val 158"/>
                <a:gd name="f22" fmla="val 1419"/>
                <a:gd name="f23" fmla="val 1702"/>
                <a:gd name="f24" fmla="val 1860"/>
                <a:gd name="f25" fmla="val 1009"/>
                <a:gd name="f26" fmla="val 2679"/>
                <a:gd name="f27" fmla="val 1088"/>
                <a:gd name="f28" fmla="val 2758"/>
                <a:gd name="f29" fmla="val 1190"/>
                <a:gd name="f30" fmla="val 1292"/>
                <a:gd name="f31" fmla="val 1395"/>
                <a:gd name="f32" fmla="val 1497"/>
                <a:gd name="f33" fmla="val 1576"/>
                <a:gd name="f34" fmla="val 2426"/>
                <a:gd name="f35" fmla="val 2348"/>
                <a:gd name="f36" fmla="val 2237"/>
                <a:gd name="f37" fmla="val 2127"/>
                <a:gd name="f38" fmla="val 2017"/>
                <a:gd name="f39" fmla="val 1907"/>
                <a:gd name="f40" fmla="val 1828"/>
                <a:gd name="f41" fmla="val 1733"/>
                <a:gd name="f42" fmla="val 1544"/>
                <a:gd name="f43" fmla="*/ f0 1 2584"/>
                <a:gd name="f44" fmla="*/ f1 1 2797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584"/>
                <a:gd name="f51" fmla="*/ f48 1 2797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584" h="2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cubicBezTo>
                    <a:pt x="f6" y="f22"/>
                    <a:pt x="f6" y="f23"/>
                    <a:pt x="f21" y="f24"/>
                  </a:cubicBezTo>
                  <a:lnTo>
                    <a:pt x="f25" y="f26"/>
                  </a:ln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28"/>
                    <a:pt x="f33" y="f26"/>
                  </a:cubicBezTo>
                  <a:lnTo>
                    <a:pt x="f34" y="f24"/>
                  </a:lnTo>
                  <a:cubicBezTo>
                    <a:pt x="f3" y="f23"/>
                    <a:pt x="f3" y="f22"/>
                    <a:pt x="f34" y="f13"/>
                  </a:cubicBezTo>
                  <a:cubicBezTo>
                    <a:pt x="f35" y="f15"/>
                    <a:pt x="f36" y="f17"/>
                    <a:pt x="f37" y="f17"/>
                  </a:cubicBezTo>
                  <a:cubicBezTo>
                    <a:pt x="f38" y="f17"/>
                    <a:pt x="f39" y="f15"/>
                    <a:pt x="f40" y="f13"/>
                  </a:cubicBezTo>
                  <a:lnTo>
                    <a:pt x="f23" y="f11"/>
                  </a:lnTo>
                  <a:lnTo>
                    <a:pt x="f23" y="f10"/>
                  </a:lnTo>
                  <a:cubicBezTo>
                    <a:pt x="f41" y="f9"/>
                    <a:pt x="f42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220;p56">
              <a:extLst>
                <a:ext uri="{FF2B5EF4-FFF2-40B4-BE49-F238E27FC236}">
                  <a16:creationId xmlns:a16="http://schemas.microsoft.com/office/drawing/2014/main" id="{16508424-B11E-43A7-87E7-C0BAFDF42FFD}"/>
                </a:ext>
              </a:extLst>
            </p:cNvPr>
            <p:cNvSpPr/>
            <p:nvPr/>
          </p:nvSpPr>
          <p:spPr>
            <a:xfrm>
              <a:off x="3358865" y="1640954"/>
              <a:ext cx="363519" cy="318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71"/>
                <a:gd name="f4" fmla="val 11028"/>
                <a:gd name="f5" fmla="val 11752"/>
                <a:gd name="f6" fmla="val 2805"/>
                <a:gd name="f7" fmla="val 11059"/>
                <a:gd name="f8" fmla="val 6932"/>
                <a:gd name="f9" fmla="val 3970"/>
                <a:gd name="f10" fmla="val 3183"/>
                <a:gd name="f11" fmla="val 5199"/>
                <a:gd name="f12" fmla="val 9421"/>
                <a:gd name="f13" fmla="val 5388"/>
                <a:gd name="f14" fmla="val 9452"/>
                <a:gd name="f15" fmla="val 5514"/>
                <a:gd name="f16" fmla="val 9610"/>
                <a:gd name="f17" fmla="val 9830"/>
                <a:gd name="f18" fmla="val 10051"/>
                <a:gd name="f19" fmla="val 5293"/>
                <a:gd name="f20" fmla="val 10240"/>
                <a:gd name="f21" fmla="val 5073"/>
                <a:gd name="f22" fmla="val 4821"/>
                <a:gd name="f23" fmla="val 4663"/>
                <a:gd name="f24" fmla="val 4789"/>
                <a:gd name="f25" fmla="val 4978"/>
                <a:gd name="f26" fmla="val 10019"/>
                <a:gd name="f27" fmla="val 10145"/>
                <a:gd name="f28" fmla="val 9956"/>
                <a:gd name="f29" fmla="val 9704"/>
                <a:gd name="f30" fmla="val 9484"/>
                <a:gd name="f31" fmla="val 9326"/>
                <a:gd name="f32" fmla="val 9358"/>
                <a:gd name="f33" fmla="val 9673"/>
                <a:gd name="f34" fmla="val 284"/>
                <a:gd name="f35" fmla="val 1"/>
                <a:gd name="f36" fmla="val 190"/>
                <a:gd name="f37" fmla="val 64"/>
                <a:gd name="f38" fmla="val 253"/>
                <a:gd name="f39" fmla="val 473"/>
                <a:gd name="f40" fmla="val 725"/>
                <a:gd name="f41" fmla="val 883"/>
                <a:gd name="f42" fmla="val 379"/>
                <a:gd name="f43" fmla="val 1954"/>
                <a:gd name="f44" fmla="val 3151"/>
                <a:gd name="f45" fmla="val 7058"/>
                <a:gd name="f46" fmla="val 2710"/>
                <a:gd name="f47" fmla="val 7247"/>
                <a:gd name="f48" fmla="val 2427"/>
                <a:gd name="f49" fmla="val 7688"/>
                <a:gd name="f50" fmla="val 8192"/>
                <a:gd name="f51" fmla="val 8885"/>
                <a:gd name="f52" fmla="val 2994"/>
                <a:gd name="f53" fmla="val 3655"/>
                <a:gd name="f54" fmla="val 3844"/>
                <a:gd name="f55" fmla="val 3813"/>
                <a:gd name="f56" fmla="val 9547"/>
                <a:gd name="f57" fmla="val 3781"/>
                <a:gd name="f58" fmla="val 10492"/>
                <a:gd name="f59" fmla="val 4317"/>
                <a:gd name="f60" fmla="val 11027"/>
                <a:gd name="f61" fmla="val 5010"/>
                <a:gd name="f62" fmla="val 5672"/>
                <a:gd name="f63" fmla="val 6207"/>
                <a:gd name="f64" fmla="val 6176"/>
                <a:gd name="f65" fmla="val 6144"/>
                <a:gd name="f66" fmla="val 8475"/>
                <a:gd name="f67" fmla="val 8412"/>
                <a:gd name="f68" fmla="val 8381"/>
                <a:gd name="f69" fmla="val 8948"/>
                <a:gd name="f70" fmla="val 10271"/>
                <a:gd name="f71" fmla="val 10870"/>
                <a:gd name="f72" fmla="val 10838"/>
                <a:gd name="f73" fmla="val 10775"/>
                <a:gd name="f74" fmla="val 11405"/>
                <a:gd name="f75" fmla="val 11657"/>
                <a:gd name="f76" fmla="val 11815"/>
                <a:gd name="f77" fmla="val 9231"/>
                <a:gd name="f78" fmla="val 9042"/>
                <a:gd name="f79" fmla="val 8822"/>
                <a:gd name="f80" fmla="val 11626"/>
                <a:gd name="f81" fmla="val 8601"/>
                <a:gd name="f82" fmla="val 3529"/>
                <a:gd name="f83" fmla="val 3309"/>
                <a:gd name="f84" fmla="val 8160"/>
                <a:gd name="f85" fmla="val 7940"/>
                <a:gd name="f86" fmla="val 3340"/>
                <a:gd name="f87" fmla="val 7719"/>
                <a:gd name="f88" fmla="val 11311"/>
                <a:gd name="f89" fmla="val 11500"/>
                <a:gd name="f90" fmla="val 11689"/>
                <a:gd name="f91" fmla="val 7562"/>
                <a:gd name="f92" fmla="val 7373"/>
                <a:gd name="f93" fmla="val 12508"/>
                <a:gd name="f94" fmla="val 2426"/>
                <a:gd name="f95" fmla="val 2174"/>
                <a:gd name="f96" fmla="val 12351"/>
                <a:gd name="f97" fmla="val 12130"/>
                <a:gd name="f98" fmla="val 2899"/>
                <a:gd name="f99" fmla="val 2584"/>
                <a:gd name="f100" fmla="val 2553"/>
                <a:gd name="f101" fmla="val 158"/>
                <a:gd name="f102" fmla="val 2395"/>
                <a:gd name="f103" fmla="val 2206"/>
                <a:gd name="f104" fmla="*/ f0 1 12571"/>
                <a:gd name="f105" fmla="*/ f1 1 11028"/>
                <a:gd name="f106" fmla="val f2"/>
                <a:gd name="f107" fmla="val f3"/>
                <a:gd name="f108" fmla="val f4"/>
                <a:gd name="f109" fmla="+- f108 0 f106"/>
                <a:gd name="f110" fmla="+- f107 0 f106"/>
                <a:gd name="f111" fmla="*/ f110 1 12571"/>
                <a:gd name="f112" fmla="*/ f109 1 11028"/>
                <a:gd name="f113" fmla="*/ f106 1 f111"/>
                <a:gd name="f114" fmla="*/ f107 1 f111"/>
                <a:gd name="f115" fmla="*/ f106 1 f112"/>
                <a:gd name="f116" fmla="*/ f108 1 f112"/>
                <a:gd name="f117" fmla="*/ f113 f104 1"/>
                <a:gd name="f118" fmla="*/ f114 f104 1"/>
                <a:gd name="f119" fmla="*/ f116 f105 1"/>
                <a:gd name="f120" fmla="*/ f11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7" t="f120" r="f118" b="f119"/>
              <a:pathLst>
                <a:path w="12571" h="11028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10" y="f6"/>
                  </a:lnTo>
                  <a:close/>
                  <a:moveTo>
                    <a:pt x="f11" y="f12"/>
                  </a:move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3" y="f17"/>
                  </a:cubicBezTo>
                  <a:cubicBezTo>
                    <a:pt x="f23" y="f16"/>
                    <a:pt x="f24" y="f14"/>
                    <a:pt x="f25" y="f12"/>
                  </a:cubicBezTo>
                  <a:close/>
                  <a:moveTo>
                    <a:pt x="f17" y="f12"/>
                  </a:moveTo>
                  <a:cubicBezTo>
                    <a:pt x="f26" y="f14"/>
                    <a:pt x="f27" y="f16"/>
                    <a:pt x="f27" y="f17"/>
                  </a:cubicBezTo>
                  <a:cubicBezTo>
                    <a:pt x="f27" y="f18"/>
                    <a:pt x="f28" y="f20"/>
                    <a:pt x="f29" y="f20"/>
                  </a:cubicBezTo>
                  <a:cubicBezTo>
                    <a:pt x="f30" y="f20"/>
                    <a:pt x="f31" y="f18"/>
                    <a:pt x="f31" y="f17"/>
                  </a:cubicBezTo>
                  <a:cubicBezTo>
                    <a:pt x="f32" y="f16"/>
                    <a:pt x="f30" y="f14"/>
                    <a:pt x="f33" y="f12"/>
                  </a:cubicBezTo>
                  <a:close/>
                  <a:moveTo>
                    <a:pt x="f34" y="f35"/>
                  </a:moveTo>
                  <a:cubicBezTo>
                    <a:pt x="f36" y="f37"/>
                    <a:pt x="f35" y="f38"/>
                    <a:pt x="f35" y="f39"/>
                  </a:cubicBezTo>
                  <a:cubicBezTo>
                    <a:pt x="f35" y="f40"/>
                    <a:pt x="f36" y="f41"/>
                    <a:pt x="f42" y="f41"/>
                  </a:cubicBezTo>
                  <a:lnTo>
                    <a:pt x="f43" y="f41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12"/>
                    <a:pt x="f53" y="f12"/>
                  </a:cubicBezTo>
                  <a:lnTo>
                    <a:pt x="f54" y="f12"/>
                  </a:lnTo>
                  <a:cubicBezTo>
                    <a:pt x="f55" y="f56"/>
                    <a:pt x="f57" y="f29"/>
                    <a:pt x="f57" y="f17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58"/>
                    <a:pt x="f63" y="f17"/>
                  </a:cubicBezTo>
                  <a:cubicBezTo>
                    <a:pt x="f63" y="f33"/>
                    <a:pt x="f64" y="f56"/>
                    <a:pt x="f65" y="f12"/>
                  </a:cubicBezTo>
                  <a:lnTo>
                    <a:pt x="f66" y="f12"/>
                  </a:lnTo>
                  <a:cubicBezTo>
                    <a:pt x="f67" y="f56"/>
                    <a:pt x="f68" y="f29"/>
                    <a:pt x="f68" y="f17"/>
                  </a:cubicBezTo>
                  <a:cubicBezTo>
                    <a:pt x="f68" y="f58"/>
                    <a:pt x="f69" y="f60"/>
                    <a:pt x="f16" y="f60"/>
                  </a:cubicBezTo>
                  <a:cubicBezTo>
                    <a:pt x="f70" y="f60"/>
                    <a:pt x="f71" y="f58"/>
                    <a:pt x="f71" y="f17"/>
                  </a:cubicBezTo>
                  <a:cubicBezTo>
                    <a:pt x="f71" y="f33"/>
                    <a:pt x="f72" y="f56"/>
                    <a:pt x="f73" y="f12"/>
                  </a:cubicBezTo>
                  <a:lnTo>
                    <a:pt x="f74" y="f12"/>
                  </a:lnTo>
                  <a:cubicBezTo>
                    <a:pt x="f75" y="f12"/>
                    <a:pt x="f76" y="f77"/>
                    <a:pt x="f76" y="f78"/>
                  </a:cubicBezTo>
                  <a:cubicBezTo>
                    <a:pt x="f76" y="f79"/>
                    <a:pt x="f80" y="f81"/>
                    <a:pt x="f74" y="f81"/>
                  </a:cubicBezTo>
                  <a:lnTo>
                    <a:pt x="f82" y="f81"/>
                  </a:lnTo>
                  <a:cubicBezTo>
                    <a:pt x="f83" y="f81"/>
                    <a:pt x="f44" y="f67"/>
                    <a:pt x="f44" y="f84"/>
                  </a:cubicBezTo>
                  <a:cubicBezTo>
                    <a:pt x="f44" y="f85"/>
                    <a:pt x="f86" y="f87"/>
                    <a:pt x="f82" y="f87"/>
                  </a:cubicBezTo>
                  <a:lnTo>
                    <a:pt x="f88" y="f87"/>
                  </a:lnTo>
                  <a:cubicBezTo>
                    <a:pt x="f89" y="f87"/>
                    <a:pt x="f90" y="f91"/>
                    <a:pt x="f90" y="f92"/>
                  </a:cubicBezTo>
                  <a:lnTo>
                    <a:pt x="f93" y="f94"/>
                  </a:lnTo>
                  <a:cubicBezTo>
                    <a:pt x="f3" y="f95"/>
                    <a:pt x="f96" y="f43"/>
                    <a:pt x="f97" y="f43"/>
                  </a:cubicBezTo>
                  <a:lnTo>
                    <a:pt x="f98" y="f43"/>
                  </a:lnTo>
                  <a:lnTo>
                    <a:pt x="f99" y="f42"/>
                  </a:lnTo>
                  <a:cubicBezTo>
                    <a:pt x="f100" y="f101"/>
                    <a:pt x="f102" y="f35"/>
                    <a:pt x="f103" y="f3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221;p56">
              <a:extLst>
                <a:ext uri="{FF2B5EF4-FFF2-40B4-BE49-F238E27FC236}">
                  <a16:creationId xmlns:a16="http://schemas.microsoft.com/office/drawing/2014/main" id="{E9F665A3-EF03-450D-A050-AB6999545E31}"/>
                </a:ext>
              </a:extLst>
            </p:cNvPr>
            <p:cNvSpPr/>
            <p:nvPr/>
          </p:nvSpPr>
          <p:spPr>
            <a:xfrm>
              <a:off x="3564760" y="1747546"/>
              <a:ext cx="23710" cy="70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"/>
                <a:gd name="f4" fmla="val 2427"/>
                <a:gd name="f5" fmla="val 442"/>
                <a:gd name="f6" fmla="val 1"/>
                <a:gd name="f7" fmla="val 190"/>
                <a:gd name="f8" fmla="val 379"/>
                <a:gd name="f9" fmla="val 2048"/>
                <a:gd name="f10" fmla="val 32"/>
                <a:gd name="f11" fmla="val 2269"/>
                <a:gd name="f12" fmla="val 221"/>
                <a:gd name="f13" fmla="val 662"/>
                <a:gd name="f14" fmla="val 2237"/>
                <a:gd name="f15" fmla="val 158"/>
                <a:gd name="f16" fmla="val 631"/>
                <a:gd name="f17" fmla="*/ f0 1 820"/>
                <a:gd name="f18" fmla="*/ f1 1 242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820"/>
                <a:gd name="f25" fmla="*/ f22 1 242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820" h="242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10" y="f11"/>
                    <a:pt x="f12" y="f4"/>
                    <a:pt x="f5" y="f4"/>
                  </a:cubicBezTo>
                  <a:cubicBezTo>
                    <a:pt x="f13" y="f4"/>
                    <a:pt x="f3" y="f14"/>
                    <a:pt x="f3" y="f9"/>
                  </a:cubicBezTo>
                  <a:lnTo>
                    <a:pt x="f3" y="f8"/>
                  </a:lnTo>
                  <a:cubicBezTo>
                    <a:pt x="f3" y="f15"/>
                    <a:pt x="f16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222;p56">
              <a:extLst>
                <a:ext uri="{FF2B5EF4-FFF2-40B4-BE49-F238E27FC236}">
                  <a16:creationId xmlns:a16="http://schemas.microsoft.com/office/drawing/2014/main" id="{C5B806FF-71EF-48EB-AFA9-87EE17D5D108}"/>
                </a:ext>
              </a:extLst>
            </p:cNvPr>
            <p:cNvSpPr/>
            <p:nvPr/>
          </p:nvSpPr>
          <p:spPr>
            <a:xfrm>
              <a:off x="3637666" y="1747546"/>
              <a:ext cx="22786" cy="70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88"/>
                <a:gd name="f4" fmla="val 2427"/>
                <a:gd name="f5" fmla="val 378"/>
                <a:gd name="f6" fmla="val 1"/>
                <a:gd name="f7" fmla="val 189"/>
                <a:gd name="f8" fmla="val 190"/>
                <a:gd name="f9" fmla="val 379"/>
                <a:gd name="f10" fmla="val 2048"/>
                <a:gd name="f11" fmla="val 2269"/>
                <a:gd name="f12" fmla="val 630"/>
                <a:gd name="f13" fmla="val 2237"/>
                <a:gd name="f14" fmla="val 158"/>
                <a:gd name="f15" fmla="val 599"/>
                <a:gd name="f16" fmla="*/ f0 1 788"/>
                <a:gd name="f17" fmla="*/ f1 1 242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88"/>
                <a:gd name="f24" fmla="*/ f21 1 242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88" h="242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cubicBezTo>
                    <a:pt x="f12" y="f4"/>
                    <a:pt x="f3" y="f13"/>
                    <a:pt x="f3" y="f10"/>
                  </a:cubicBezTo>
                  <a:lnTo>
                    <a:pt x="f3" y="f9"/>
                  </a:lnTo>
                  <a:cubicBezTo>
                    <a:pt x="f3" y="f14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223;p56">
              <a:extLst>
                <a:ext uri="{FF2B5EF4-FFF2-40B4-BE49-F238E27FC236}">
                  <a16:creationId xmlns:a16="http://schemas.microsoft.com/office/drawing/2014/main" id="{742BB2A1-6782-46CC-B3FC-10DABAE2648D}"/>
                </a:ext>
              </a:extLst>
            </p:cNvPr>
            <p:cNvSpPr/>
            <p:nvPr/>
          </p:nvSpPr>
          <p:spPr>
            <a:xfrm>
              <a:off x="3493712" y="1747546"/>
              <a:ext cx="24606" cy="701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1"/>
                <a:gd name="f4" fmla="val 2427"/>
                <a:gd name="f5" fmla="val 410"/>
                <a:gd name="f6" fmla="val 1"/>
                <a:gd name="f7" fmla="val 158"/>
                <a:gd name="f8" fmla="val 190"/>
                <a:gd name="f9" fmla="val 379"/>
                <a:gd name="f10" fmla="val 2048"/>
                <a:gd name="f11" fmla="val 2269"/>
                <a:gd name="f12" fmla="val 221"/>
                <a:gd name="f13" fmla="val 630"/>
                <a:gd name="f14" fmla="val 2237"/>
                <a:gd name="f15" fmla="*/ f0 1 851"/>
                <a:gd name="f16" fmla="*/ f1 1 242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851"/>
                <a:gd name="f23" fmla="*/ f20 1 242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51" h="2427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cubicBezTo>
                    <a:pt x="f13" y="f4"/>
                    <a:pt x="f3" y="f14"/>
                    <a:pt x="f3" y="f10"/>
                  </a:cubicBezTo>
                  <a:lnTo>
                    <a:pt x="f3" y="f9"/>
                  </a:lnTo>
                  <a:cubicBezTo>
                    <a:pt x="f3" y="f7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2224;p56">
            <a:extLst>
              <a:ext uri="{FF2B5EF4-FFF2-40B4-BE49-F238E27FC236}">
                <a16:creationId xmlns:a16="http://schemas.microsoft.com/office/drawing/2014/main" id="{A523C901-8042-416E-B83C-DE18CA4F4BB4}"/>
              </a:ext>
            </a:extLst>
          </p:cNvPr>
          <p:cNvGrpSpPr/>
          <p:nvPr/>
        </p:nvGrpSpPr>
        <p:grpSpPr>
          <a:xfrm>
            <a:off x="1346819" y="1594036"/>
            <a:ext cx="366272" cy="366272"/>
            <a:chOff x="1346819" y="1594036"/>
            <a:chExt cx="366272" cy="366272"/>
          </a:xfrm>
        </p:grpSpPr>
        <p:sp>
          <p:nvSpPr>
            <p:cNvPr id="32" name="Google Shape;2225;p56">
              <a:extLst>
                <a:ext uri="{FF2B5EF4-FFF2-40B4-BE49-F238E27FC236}">
                  <a16:creationId xmlns:a16="http://schemas.microsoft.com/office/drawing/2014/main" id="{2368E1A3-6B44-467A-8AA2-9815CEFC5985}"/>
                </a:ext>
              </a:extLst>
            </p:cNvPr>
            <p:cNvSpPr/>
            <p:nvPr/>
          </p:nvSpPr>
          <p:spPr>
            <a:xfrm>
              <a:off x="1346819" y="1594036"/>
              <a:ext cx="366272" cy="3662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379"/>
                <a:gd name="f5" fmla="val 158"/>
                <a:gd name="f6" fmla="val 1"/>
                <a:gd name="f7" fmla="val 189"/>
                <a:gd name="f8" fmla="val 441"/>
                <a:gd name="f9" fmla="val 12287"/>
                <a:gd name="f10" fmla="val 12508"/>
                <a:gd name="f11" fmla="val 190"/>
                <a:gd name="f12" fmla="val 12665"/>
                <a:gd name="f13" fmla="val 12256"/>
                <a:gd name="f14" fmla="val 12477"/>
                <a:gd name="f15" fmla="val 12476"/>
                <a:gd name="f16" fmla="val 12634"/>
                <a:gd name="f17" fmla="val 12098"/>
                <a:gd name="f18" fmla="val 11878"/>
                <a:gd name="f19" fmla="val 820"/>
                <a:gd name="f20" fmla="val 631"/>
                <a:gd name="f21" fmla="*/ f0 1 12666"/>
                <a:gd name="f22" fmla="*/ f1 1 12666"/>
                <a:gd name="f23" fmla="val f2"/>
                <a:gd name="f24" fmla="val f3"/>
                <a:gd name="f25" fmla="+- f24 0 f23"/>
                <a:gd name="f26" fmla="*/ f25 1 12666"/>
                <a:gd name="f27" fmla="*/ f23 1 f26"/>
                <a:gd name="f28" fmla="*/ f24 1 f26"/>
                <a:gd name="f29" fmla="*/ f27 f21 1"/>
                <a:gd name="f30" fmla="*/ f28 f21 1"/>
                <a:gd name="f31" fmla="*/ f28 f22 1"/>
                <a:gd name="f32" fmla="*/ f2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66">
                  <a:moveTo>
                    <a:pt x="f4" y="f2"/>
                  </a:moveTo>
                  <a:cubicBezTo>
                    <a:pt x="f5" y="f2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11" y="f12"/>
                    <a:pt x="f4" y="f12"/>
                  </a:cubicBezTo>
                  <a:lnTo>
                    <a:pt x="f13" y="f12"/>
                  </a:lnTo>
                  <a:cubicBezTo>
                    <a:pt x="f14" y="f12"/>
                    <a:pt x="f3" y="f15"/>
                    <a:pt x="f3" y="f9"/>
                  </a:cubicBezTo>
                  <a:cubicBezTo>
                    <a:pt x="f16" y="f17"/>
                    <a:pt x="f14" y="f18"/>
                    <a:pt x="f13" y="f18"/>
                  </a:cubicBezTo>
                  <a:lnTo>
                    <a:pt x="f19" y="f18"/>
                  </a:lnTo>
                  <a:lnTo>
                    <a:pt x="f19" y="f8"/>
                  </a:lnTo>
                  <a:cubicBezTo>
                    <a:pt x="f19" y="f7"/>
                    <a:pt x="f20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226;p56">
              <a:extLst>
                <a:ext uri="{FF2B5EF4-FFF2-40B4-BE49-F238E27FC236}">
                  <a16:creationId xmlns:a16="http://schemas.microsoft.com/office/drawing/2014/main" id="{0081BE9F-82BE-41B7-8D0C-C345B72A6213}"/>
                </a:ext>
              </a:extLst>
            </p:cNvPr>
            <p:cNvSpPr/>
            <p:nvPr/>
          </p:nvSpPr>
          <p:spPr>
            <a:xfrm>
              <a:off x="1394222" y="1698808"/>
              <a:ext cx="318869" cy="1749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6050"/>
                <a:gd name="f5" fmla="val 9767"/>
                <a:gd name="f6" fmla="val 788"/>
                <a:gd name="f7" fmla="val 10019"/>
                <a:gd name="f8" fmla="val 10208"/>
                <a:gd name="f9" fmla="val 977"/>
                <a:gd name="f10" fmla="val 1229"/>
                <a:gd name="f11" fmla="val 10176"/>
                <a:gd name="f12" fmla="val 1450"/>
                <a:gd name="f13" fmla="val 1639"/>
                <a:gd name="f14" fmla="val 9546"/>
                <a:gd name="f15" fmla="val 9389"/>
                <a:gd name="f16" fmla="val 9578"/>
                <a:gd name="f17" fmla="val 4001"/>
                <a:gd name="f18" fmla="val 1607"/>
                <a:gd name="f19" fmla="val 4222"/>
                <a:gd name="f20" fmla="val 4379"/>
                <a:gd name="f21" fmla="val 1796"/>
                <a:gd name="f22" fmla="val 2048"/>
                <a:gd name="f23" fmla="val 2269"/>
                <a:gd name="f24" fmla="val 2489"/>
                <a:gd name="f25" fmla="val 3749"/>
                <a:gd name="f26" fmla="val 3560"/>
                <a:gd name="f27" fmla="val 6459"/>
                <a:gd name="f28" fmla="val 4128"/>
                <a:gd name="f29" fmla="val 6679"/>
                <a:gd name="f30" fmla="val 6900"/>
                <a:gd name="f31" fmla="val 4317"/>
                <a:gd name="f32" fmla="val 4569"/>
                <a:gd name="f33" fmla="val 6868"/>
                <a:gd name="f34" fmla="val 4758"/>
                <a:gd name="f35" fmla="val 6711"/>
                <a:gd name="f36" fmla="val 4947"/>
                <a:gd name="f37" fmla="val 6238"/>
                <a:gd name="f38" fmla="val 6081"/>
                <a:gd name="f39" fmla="val 6270"/>
                <a:gd name="f40" fmla="val 4380"/>
                <a:gd name="f41" fmla="val 1481"/>
                <a:gd name="f42" fmla="val 1638"/>
                <a:gd name="f43" fmla="val 4789"/>
                <a:gd name="f44" fmla="val 5041"/>
                <a:gd name="f45" fmla="val 5230"/>
                <a:gd name="f46" fmla="val 1008"/>
                <a:gd name="f47" fmla="val 9105"/>
                <a:gd name="f48" fmla="val 8570"/>
                <a:gd name="f49" fmla="val 536"/>
                <a:gd name="f50" fmla="val 1418"/>
                <a:gd name="f51" fmla="val 8601"/>
                <a:gd name="f52" fmla="val 1576"/>
                <a:gd name="f53" fmla="val 8664"/>
                <a:gd name="f54" fmla="val 1765"/>
                <a:gd name="f55" fmla="val 7026"/>
                <a:gd name="f56" fmla="val 3434"/>
                <a:gd name="f57" fmla="val 3340"/>
                <a:gd name="f58" fmla="val 3308"/>
                <a:gd name="f59" fmla="val 6112"/>
                <a:gd name="f60" fmla="val 5923"/>
                <a:gd name="f61" fmla="val 5104"/>
                <a:gd name="f62" fmla="val 2584"/>
                <a:gd name="f63" fmla="val 5167"/>
                <a:gd name="f64" fmla="val 2426"/>
                <a:gd name="f65" fmla="val 5199"/>
                <a:gd name="f66" fmla="val 2237"/>
                <a:gd name="f67" fmla="val 1387"/>
                <a:gd name="f68" fmla="val 4663"/>
                <a:gd name="f69" fmla="val 2773"/>
                <a:gd name="f70" fmla="val 1324"/>
                <a:gd name="f71" fmla="val 2804"/>
                <a:gd name="f72" fmla="val 2395"/>
                <a:gd name="f73" fmla="val 2899"/>
                <a:gd name="f74" fmla="val 3686"/>
                <a:gd name="f75" fmla="val 3623"/>
                <a:gd name="f76" fmla="val 3592"/>
                <a:gd name="f77" fmla="val 567"/>
                <a:gd name="f78" fmla="val 4852"/>
                <a:gd name="f79" fmla="val 5514"/>
                <a:gd name="f80" fmla="val 6049"/>
                <a:gd name="f81" fmla="val 1890"/>
                <a:gd name="f82" fmla="val 2458"/>
                <a:gd name="f83" fmla="val 4632"/>
                <a:gd name="f84" fmla="val 4474"/>
                <a:gd name="f85" fmla="val 2332"/>
                <a:gd name="f86" fmla="val 4285"/>
                <a:gd name="f87" fmla="val 3182"/>
                <a:gd name="f88" fmla="val 3245"/>
                <a:gd name="f89" fmla="val 3781"/>
                <a:gd name="f90" fmla="val 4190"/>
                <a:gd name="f91" fmla="val 4348"/>
                <a:gd name="f92" fmla="val 3277"/>
                <a:gd name="f93" fmla="val 4537"/>
                <a:gd name="f94" fmla="val 5356"/>
                <a:gd name="f95" fmla="val 5293"/>
                <a:gd name="f96" fmla="val 4159"/>
                <a:gd name="f97" fmla="val 5262"/>
                <a:gd name="f98" fmla="val 5797"/>
                <a:gd name="f99" fmla="val 5766"/>
                <a:gd name="f100" fmla="val 7152"/>
                <a:gd name="f101" fmla="val 7687"/>
                <a:gd name="f102" fmla="val 7656"/>
                <a:gd name="f103" fmla="val 4191"/>
                <a:gd name="f104" fmla="val 7561"/>
                <a:gd name="f105" fmla="val 9231"/>
                <a:gd name="f106" fmla="val 2363"/>
                <a:gd name="f107" fmla="val 10460"/>
                <a:gd name="f108" fmla="val 1922"/>
                <a:gd name="f109" fmla="val 10995"/>
                <a:gd name="f110" fmla="*/ f0 1 11027"/>
                <a:gd name="f111" fmla="*/ f1 1 6050"/>
                <a:gd name="f112" fmla="val f2"/>
                <a:gd name="f113" fmla="val f3"/>
                <a:gd name="f114" fmla="val f4"/>
                <a:gd name="f115" fmla="+- f114 0 f112"/>
                <a:gd name="f116" fmla="+- f113 0 f112"/>
                <a:gd name="f117" fmla="*/ f116 1 11027"/>
                <a:gd name="f118" fmla="*/ f115 1 6050"/>
                <a:gd name="f119" fmla="*/ f112 1 f117"/>
                <a:gd name="f120" fmla="*/ f113 1 f117"/>
                <a:gd name="f121" fmla="*/ f112 1 f118"/>
                <a:gd name="f122" fmla="*/ f114 1 f118"/>
                <a:gd name="f123" fmla="*/ f119 f110 1"/>
                <a:gd name="f124" fmla="*/ f120 f110 1"/>
                <a:gd name="f125" fmla="*/ f122 f111 1"/>
                <a:gd name="f126" fmla="*/ f121 f1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1027" h="60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cubicBezTo>
                    <a:pt x="f20" y="f23"/>
                    <a:pt x="f19" y="f24"/>
                    <a:pt x="f17" y="f24"/>
                  </a:cubicBezTo>
                  <a:cubicBezTo>
                    <a:pt x="f25" y="f24"/>
                    <a:pt x="f26" y="f23"/>
                    <a:pt x="f26" y="f22"/>
                  </a:cubicBezTo>
                  <a:cubicBezTo>
                    <a:pt x="f26" y="f21"/>
                    <a:pt x="f25" y="f18"/>
                    <a:pt x="f17" y="f18"/>
                  </a:cubicBezTo>
                  <a:close/>
                  <a:moveTo>
                    <a:pt x="f27" y="f28"/>
                  </a:moveTo>
                  <a:cubicBezTo>
                    <a:pt x="f29" y="f28"/>
                    <a:pt x="f30" y="f31"/>
                    <a:pt x="f30" y="f32"/>
                  </a:cubicBezTo>
                  <a:cubicBezTo>
                    <a:pt x="f33" y="f34"/>
                    <a:pt x="f35" y="f36"/>
                    <a:pt x="f27" y="f36"/>
                  </a:cubicBezTo>
                  <a:cubicBezTo>
                    <a:pt x="f37" y="f36"/>
                    <a:pt x="f38" y="f34"/>
                    <a:pt x="f38" y="f32"/>
                  </a:cubicBezTo>
                  <a:cubicBezTo>
                    <a:pt x="f38" y="f31"/>
                    <a:pt x="f39" y="f28"/>
                    <a:pt x="f27" y="f28"/>
                  </a:cubicBezTo>
                  <a:close/>
                  <a:moveTo>
                    <a:pt x="f10" y="f40"/>
                  </a:moveTo>
                  <a:cubicBezTo>
                    <a:pt x="f41" y="f40"/>
                    <a:pt x="f42" y="f32"/>
                    <a:pt x="f42" y="f43"/>
                  </a:cubicBezTo>
                  <a:cubicBezTo>
                    <a:pt x="f42" y="f44"/>
                    <a:pt x="f41" y="f45"/>
                    <a:pt x="f10" y="f45"/>
                  </a:cubicBezTo>
                  <a:cubicBezTo>
                    <a:pt x="f46" y="f45"/>
                    <a:pt x="f6" y="f44"/>
                    <a:pt x="f6" y="f43"/>
                  </a:cubicBezTo>
                  <a:cubicBezTo>
                    <a:pt x="f6" y="f32"/>
                    <a:pt x="f46" y="f40"/>
                    <a:pt x="f10" y="f40"/>
                  </a:cubicBezTo>
                  <a:close/>
                  <a:moveTo>
                    <a:pt x="f5" y="f2"/>
                  </a:moveTo>
                  <a:cubicBezTo>
                    <a:pt x="f47" y="f2"/>
                    <a:pt x="f48" y="f49"/>
                    <a:pt x="f48" y="f10"/>
                  </a:cubicBezTo>
                  <a:cubicBezTo>
                    <a:pt x="f48" y="f50"/>
                    <a:pt x="f51" y="f52"/>
                    <a:pt x="f53" y="f54"/>
                  </a:cubicBezTo>
                  <a:lnTo>
                    <a:pt x="f55" y="f56"/>
                  </a:lnTo>
                  <a:cubicBezTo>
                    <a:pt x="f33" y="f57"/>
                    <a:pt x="f29" y="f58"/>
                    <a:pt x="f27" y="f58"/>
                  </a:cubicBezTo>
                  <a:cubicBezTo>
                    <a:pt x="f39" y="f58"/>
                    <a:pt x="f59" y="f57"/>
                    <a:pt x="f60" y="f56"/>
                  </a:cubicBezTo>
                  <a:lnTo>
                    <a:pt x="f61" y="f62"/>
                  </a:lnTo>
                  <a:cubicBezTo>
                    <a:pt x="f63" y="f64"/>
                    <a:pt x="f65" y="f66"/>
                    <a:pt x="f65" y="f22"/>
                  </a:cubicBezTo>
                  <a:cubicBezTo>
                    <a:pt x="f65" y="f67"/>
                    <a:pt x="f68" y="f6"/>
                    <a:pt x="f17" y="f6"/>
                  </a:cubicBezTo>
                  <a:cubicBezTo>
                    <a:pt x="f58" y="f6"/>
                    <a:pt x="f69" y="f70"/>
                    <a:pt x="f69" y="f22"/>
                  </a:cubicBezTo>
                  <a:cubicBezTo>
                    <a:pt x="f69" y="f66"/>
                    <a:pt x="f71" y="f72"/>
                    <a:pt x="f73" y="f62"/>
                  </a:cubicBezTo>
                  <a:lnTo>
                    <a:pt x="f21" y="f74"/>
                  </a:lnTo>
                  <a:cubicBezTo>
                    <a:pt x="f42" y="f75"/>
                    <a:pt x="f50" y="f76"/>
                    <a:pt x="f10" y="f76"/>
                  </a:cubicBezTo>
                  <a:cubicBezTo>
                    <a:pt x="f77" y="f76"/>
                    <a:pt x="f2" y="f28"/>
                    <a:pt x="f2" y="f78"/>
                  </a:cubicBezTo>
                  <a:cubicBezTo>
                    <a:pt x="f2" y="f79"/>
                    <a:pt x="f77" y="f80"/>
                    <a:pt x="f10" y="f80"/>
                  </a:cubicBezTo>
                  <a:cubicBezTo>
                    <a:pt x="f81" y="f80"/>
                    <a:pt x="f82" y="f79"/>
                    <a:pt x="f82" y="f78"/>
                  </a:cubicBezTo>
                  <a:cubicBezTo>
                    <a:pt x="f82" y="f83"/>
                    <a:pt x="f64" y="f84"/>
                    <a:pt x="f85" y="f86"/>
                  </a:cubicBezTo>
                  <a:lnTo>
                    <a:pt x="f56" y="f87"/>
                  </a:lnTo>
                  <a:cubicBezTo>
                    <a:pt x="f76" y="f88"/>
                    <a:pt x="f89" y="f58"/>
                    <a:pt x="f17" y="f58"/>
                  </a:cubicBezTo>
                  <a:cubicBezTo>
                    <a:pt x="f90" y="f58"/>
                    <a:pt x="f91" y="f92"/>
                    <a:pt x="f93" y="f87"/>
                  </a:cubicBezTo>
                  <a:lnTo>
                    <a:pt x="f94" y="f17"/>
                  </a:lnTo>
                  <a:cubicBezTo>
                    <a:pt x="f95" y="f96"/>
                    <a:pt x="f97" y="f91"/>
                    <a:pt x="f97" y="f32"/>
                  </a:cubicBezTo>
                  <a:cubicBezTo>
                    <a:pt x="f97" y="f45"/>
                    <a:pt x="f98" y="f99"/>
                    <a:pt x="f27" y="f99"/>
                  </a:cubicBezTo>
                  <a:cubicBezTo>
                    <a:pt x="f100" y="f99"/>
                    <a:pt x="f101" y="f45"/>
                    <a:pt x="f101" y="f32"/>
                  </a:cubicBezTo>
                  <a:cubicBezTo>
                    <a:pt x="f101" y="f91"/>
                    <a:pt x="f102" y="f103"/>
                    <a:pt x="f104" y="f17"/>
                  </a:cubicBezTo>
                  <a:lnTo>
                    <a:pt x="f105" y="f106"/>
                  </a:lnTo>
                  <a:cubicBezTo>
                    <a:pt x="f15" y="f64"/>
                    <a:pt x="f16" y="f24"/>
                    <a:pt x="f5" y="f24"/>
                  </a:cubicBezTo>
                  <a:cubicBezTo>
                    <a:pt x="f107" y="f24"/>
                    <a:pt x="f3" y="f108"/>
                    <a:pt x="f3" y="f10"/>
                  </a:cubicBezTo>
                  <a:cubicBezTo>
                    <a:pt x="f109" y="f49"/>
                    <a:pt x="f107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3244;p61">
            <a:extLst>
              <a:ext uri="{FF2B5EF4-FFF2-40B4-BE49-F238E27FC236}">
                <a16:creationId xmlns:a16="http://schemas.microsoft.com/office/drawing/2014/main" id="{8DE74349-FA66-489F-94EF-BB69A28EF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107762"/>
            <a:ext cx="7717499" cy="577800"/>
          </a:xfrm>
        </p:spPr>
        <p:txBody>
          <a:bodyPr/>
          <a:lstStyle/>
          <a:p>
            <a:pPr lvl="0"/>
            <a:r>
              <a:rPr lang="en-US"/>
              <a:t>Our team</a:t>
            </a:r>
          </a:p>
        </p:txBody>
      </p:sp>
      <p:sp>
        <p:nvSpPr>
          <p:cNvPr id="38" name="Rectángulo 14">
            <a:extLst>
              <a:ext uri="{FF2B5EF4-FFF2-40B4-BE49-F238E27FC236}">
                <a16:creationId xmlns:a16="http://schemas.microsoft.com/office/drawing/2014/main" id="{E5A98F84-AA61-4E59-9D3E-5463EAE17EEC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9" name="Diagrama de flujo: retraso 15">
            <a:extLst>
              <a:ext uri="{FF2B5EF4-FFF2-40B4-BE49-F238E27FC236}">
                <a16:creationId xmlns:a16="http://schemas.microsoft.com/office/drawing/2014/main" id="{6A7EE99A-3B9F-4C29-84AB-A83987320C55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B1674AC5-E4FD-4CFF-831B-7D5BBDFB8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01" y="116529"/>
            <a:ext cx="895699" cy="13435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056;p60">
            <a:extLst>
              <a:ext uri="{FF2B5EF4-FFF2-40B4-BE49-F238E27FC236}">
                <a16:creationId xmlns:a16="http://schemas.microsoft.com/office/drawing/2014/main" id="{A383D0DE-5552-4F99-8777-695FC94A4E60}"/>
              </a:ext>
            </a:extLst>
          </p:cNvPr>
          <p:cNvSpPr/>
          <p:nvPr/>
        </p:nvSpPr>
        <p:spPr>
          <a:xfrm>
            <a:off x="838925" y="773948"/>
            <a:ext cx="1542903" cy="15429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3057;p60">
            <a:extLst>
              <a:ext uri="{FF2B5EF4-FFF2-40B4-BE49-F238E27FC236}">
                <a16:creationId xmlns:a16="http://schemas.microsoft.com/office/drawing/2014/main" id="{165C0B05-642B-497A-AEE7-B385008B7A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04050" y="2693156"/>
            <a:ext cx="4990375" cy="1676396"/>
          </a:xfrm>
        </p:spPr>
        <p:txBody>
          <a:bodyPr/>
          <a:lstStyle/>
          <a:p>
            <a:pPr lvl="0"/>
            <a:r>
              <a:rPr lang="en-US" sz="4400" dirty="0">
                <a:solidFill>
                  <a:srgbClr val="00B050"/>
                </a:solidFill>
                <a:latin typeface="Barlow Black" panose="00000A00000000000000" pitchFamily="2" charset="0"/>
              </a:rPr>
              <a:t>Management plan</a:t>
            </a:r>
          </a:p>
        </p:txBody>
      </p:sp>
      <p:sp>
        <p:nvSpPr>
          <p:cNvPr id="5" name="Google Shape;3058;p60">
            <a:extLst>
              <a:ext uri="{FF2B5EF4-FFF2-40B4-BE49-F238E27FC236}">
                <a16:creationId xmlns:a16="http://schemas.microsoft.com/office/drawing/2014/main" id="{0A9FDA27-DD77-406C-A23B-70CD34BE2F9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38925" y="3488300"/>
            <a:ext cx="3529875" cy="507601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/>
              <a:t>You can enter a subtitle here if you need it</a:t>
            </a:r>
          </a:p>
        </p:txBody>
      </p:sp>
      <p:sp>
        <p:nvSpPr>
          <p:cNvPr id="6" name="Google Shape;3059;p60">
            <a:extLst>
              <a:ext uri="{FF2B5EF4-FFF2-40B4-BE49-F238E27FC236}">
                <a16:creationId xmlns:a16="http://schemas.microsoft.com/office/drawing/2014/main" id="{F035B2B2-C72C-4061-81EC-B520227774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04050" y="1147599"/>
            <a:ext cx="1612498" cy="795601"/>
          </a:xfrm>
        </p:spPr>
        <p:txBody>
          <a:bodyPr anchor="ctr" anchorCtr="1"/>
          <a:lstStyle/>
          <a:p>
            <a:pPr lvl="0" algn="ctr"/>
            <a:r>
              <a:rPr lang="en-US" sz="7000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80F6462-3930-4CB6-B7CE-0604E25227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316" y="487199"/>
            <a:ext cx="2722313" cy="49865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44;p61">
            <a:extLst>
              <a:ext uri="{FF2B5EF4-FFF2-40B4-BE49-F238E27FC236}">
                <a16:creationId xmlns:a16="http://schemas.microsoft.com/office/drawing/2014/main" id="{877CF0DC-4B01-42DB-B80B-716464164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107762"/>
            <a:ext cx="7717499" cy="577800"/>
          </a:xfrm>
        </p:spPr>
        <p:txBody>
          <a:bodyPr/>
          <a:lstStyle/>
          <a:p>
            <a:pPr lvl="0"/>
            <a:r>
              <a:rPr lang="en-US"/>
              <a:t>Our team</a:t>
            </a:r>
          </a:p>
        </p:txBody>
      </p:sp>
      <p:sp>
        <p:nvSpPr>
          <p:cNvPr id="6" name="Google Shape;3245;p61">
            <a:extLst>
              <a:ext uri="{FF2B5EF4-FFF2-40B4-BE49-F238E27FC236}">
                <a16:creationId xmlns:a16="http://schemas.microsoft.com/office/drawing/2014/main" id="{4CD55769-2244-4543-A280-E7F184C998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81053" y="3798746"/>
            <a:ext cx="2405704" cy="733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You can replace the  image on the screen with your own</a:t>
            </a:r>
          </a:p>
        </p:txBody>
      </p:sp>
      <p:sp>
        <p:nvSpPr>
          <p:cNvPr id="7" name="Google Shape;3246;p61">
            <a:extLst>
              <a:ext uri="{FF2B5EF4-FFF2-40B4-BE49-F238E27FC236}">
                <a16:creationId xmlns:a16="http://schemas.microsoft.com/office/drawing/2014/main" id="{D4C5F55F-9173-46F3-8636-7436446591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81053" y="3436644"/>
            <a:ext cx="2405704" cy="438299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2000">
                <a:latin typeface="Archivo Black"/>
              </a:rPr>
              <a:t>Sarah Doe</a:t>
            </a:r>
          </a:p>
        </p:txBody>
      </p:sp>
      <p:sp>
        <p:nvSpPr>
          <p:cNvPr id="8" name="Google Shape;3247;p61">
            <a:extLst>
              <a:ext uri="{FF2B5EF4-FFF2-40B4-BE49-F238E27FC236}">
                <a16:creationId xmlns:a16="http://schemas.microsoft.com/office/drawing/2014/main" id="{B5917A97-BC13-4694-B3E3-A4858A8F737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152" y="3798746"/>
            <a:ext cx="2405704" cy="733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You can replace the  image on the screen with your own</a:t>
            </a:r>
          </a:p>
        </p:txBody>
      </p:sp>
      <p:sp>
        <p:nvSpPr>
          <p:cNvPr id="9" name="Google Shape;3248;p61">
            <a:extLst>
              <a:ext uri="{FF2B5EF4-FFF2-40B4-BE49-F238E27FC236}">
                <a16:creationId xmlns:a16="http://schemas.microsoft.com/office/drawing/2014/main" id="{831C8F8A-6530-4FC4-A06B-D142025D637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369152" y="3436644"/>
            <a:ext cx="2405704" cy="438299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2000">
                <a:latin typeface="Archivo Black"/>
              </a:rPr>
              <a:t>Jenna Smith</a:t>
            </a:r>
          </a:p>
        </p:txBody>
      </p:sp>
      <p:sp>
        <p:nvSpPr>
          <p:cNvPr id="10" name="Google Shape;3249;p61">
            <a:extLst>
              <a:ext uri="{FF2B5EF4-FFF2-40B4-BE49-F238E27FC236}">
                <a16:creationId xmlns:a16="http://schemas.microsoft.com/office/drawing/2014/main" id="{567665ED-1393-46CB-9470-9108FF7EA4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7251" y="3798746"/>
            <a:ext cx="2405704" cy="7337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You can replace the  image on the screen with your own</a:t>
            </a:r>
          </a:p>
        </p:txBody>
      </p:sp>
      <p:sp>
        <p:nvSpPr>
          <p:cNvPr id="11" name="Google Shape;3250;p61">
            <a:extLst>
              <a:ext uri="{FF2B5EF4-FFF2-40B4-BE49-F238E27FC236}">
                <a16:creationId xmlns:a16="http://schemas.microsoft.com/office/drawing/2014/main" id="{7DADB990-B120-471A-8452-F70DECDB29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57251" y="3436644"/>
            <a:ext cx="2405704" cy="438299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2000">
                <a:latin typeface="Archivo Black"/>
              </a:rPr>
              <a:t>John Bones</a:t>
            </a:r>
          </a:p>
        </p:txBody>
      </p:sp>
      <p:grpSp>
        <p:nvGrpSpPr>
          <p:cNvPr id="12" name="Grupo 1">
            <a:extLst>
              <a:ext uri="{FF2B5EF4-FFF2-40B4-BE49-F238E27FC236}">
                <a16:creationId xmlns:a16="http://schemas.microsoft.com/office/drawing/2014/main" id="{7514B799-1F80-4723-9B43-180DFCEDBEBF}"/>
              </a:ext>
            </a:extLst>
          </p:cNvPr>
          <p:cNvGrpSpPr/>
          <p:nvPr/>
        </p:nvGrpSpPr>
        <p:grpSpPr>
          <a:xfrm>
            <a:off x="0" y="3591306"/>
            <a:ext cx="1256093" cy="1552843"/>
            <a:chOff x="0" y="3591306"/>
            <a:chExt cx="1256093" cy="1552843"/>
          </a:xfrm>
        </p:grpSpPr>
        <p:sp>
          <p:nvSpPr>
            <p:cNvPr id="13" name="Forma libre: forma 194">
              <a:extLst>
                <a:ext uri="{FF2B5EF4-FFF2-40B4-BE49-F238E27FC236}">
                  <a16:creationId xmlns:a16="http://schemas.microsoft.com/office/drawing/2014/main" id="{C28A80AC-3AED-4B88-B516-CD9B67E97E34}"/>
                </a:ext>
              </a:extLst>
            </p:cNvPr>
            <p:cNvSpPr/>
            <p:nvPr/>
          </p:nvSpPr>
          <p:spPr>
            <a:xfrm rot="5400013">
              <a:off x="-137082" y="3750955"/>
              <a:ext cx="1533439" cy="125291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444"/>
                <a:gd name="f7" fmla="val 1252912"/>
                <a:gd name="f8" fmla="val 1519635"/>
                <a:gd name="f9" fmla="val 54342"/>
                <a:gd name="f10" fmla="val 1512470"/>
                <a:gd name="f11" fmla="val 74434"/>
                <a:gd name="f12" fmla="val 1401592"/>
                <a:gd name="f13" fmla="val 217101"/>
                <a:gd name="f14" fmla="val 1370577"/>
                <a:gd name="f15" fmla="val 642779"/>
                <a:gd name="f16" fmla="val 1256598"/>
                <a:gd name="f17" fmla="val 814135"/>
                <a:gd name="f18" fmla="val 1142619"/>
                <a:gd name="f19" fmla="val 985492"/>
                <a:gd name="f20" fmla="val 1020110"/>
                <a:gd name="f21" fmla="val 1030463"/>
                <a:gd name="f22" fmla="val 828594"/>
                <a:gd name="f23" fmla="val 1102572"/>
                <a:gd name="f24" fmla="val 637079"/>
                <a:gd name="f25" fmla="val 1174682"/>
                <a:gd name="f26" fmla="val 305996"/>
                <a:gd name="f27" fmla="val 1208798"/>
                <a:gd name="f28" fmla="val 107502"/>
                <a:gd name="f29" fmla="val 1246791"/>
                <a:gd name="f30" fmla="val 73236"/>
                <a:gd name="f31" fmla="val 34266"/>
                <a:gd name="f32" fmla="val 232761"/>
                <a:gd name="f33" fmla="val 563843"/>
                <a:gd name="f34" fmla="val 755359"/>
                <a:gd name="f35" fmla="val 946875"/>
                <a:gd name="f36" fmla="val 1069383"/>
                <a:gd name="f37" fmla="val 1183362"/>
                <a:gd name="f38" fmla="val 1297341"/>
                <a:gd name="f39" fmla="val 1328356"/>
                <a:gd name="f40" fmla="val 1439234"/>
                <a:gd name="f41" fmla="val 1460023"/>
                <a:gd name="f42" fmla="val 47683"/>
                <a:gd name="f43" fmla="val 1484466"/>
                <a:gd name="f44" fmla="val 24804"/>
                <a:gd name="f45" fmla="val 1511012"/>
                <a:gd name="f46" fmla="val 5673"/>
                <a:gd name="f47" fmla="+- 0 0 -90"/>
                <a:gd name="f48" fmla="*/ f3 1 1533444"/>
                <a:gd name="f49" fmla="*/ f4 1 1252912"/>
                <a:gd name="f50" fmla="val f5"/>
                <a:gd name="f51" fmla="val f6"/>
                <a:gd name="f52" fmla="val f7"/>
                <a:gd name="f53" fmla="*/ f47 f0 1"/>
                <a:gd name="f54" fmla="+- f52 0 f50"/>
                <a:gd name="f55" fmla="+- f51 0 f50"/>
                <a:gd name="f56" fmla="*/ f53 1 f2"/>
                <a:gd name="f57" fmla="*/ f55 1 1533444"/>
                <a:gd name="f58" fmla="*/ f54 1 1252912"/>
                <a:gd name="f59" fmla="*/ 1519635 f55 1"/>
                <a:gd name="f60" fmla="*/ 0 f54 1"/>
                <a:gd name="f61" fmla="*/ 1533444 f55 1"/>
                <a:gd name="f62" fmla="*/ 54342 f54 1"/>
                <a:gd name="f63" fmla="*/ 1512470 f55 1"/>
                <a:gd name="f64" fmla="*/ 74434 f54 1"/>
                <a:gd name="f65" fmla="*/ 1256598 f55 1"/>
                <a:gd name="f66" fmla="*/ 814135 f54 1"/>
                <a:gd name="f67" fmla="*/ 828594 f55 1"/>
                <a:gd name="f68" fmla="*/ 1102572 f54 1"/>
                <a:gd name="f69" fmla="*/ 107502 f55 1"/>
                <a:gd name="f70" fmla="*/ 1246791 f54 1"/>
                <a:gd name="f71" fmla="*/ 73236 f55 1"/>
                <a:gd name="f72" fmla="*/ 1252912 f54 1"/>
                <a:gd name="f73" fmla="*/ 0 f55 1"/>
                <a:gd name="f74" fmla="*/ 34266 f55 1"/>
                <a:gd name="f75" fmla="*/ 755359 f55 1"/>
                <a:gd name="f76" fmla="*/ 1183362 f55 1"/>
                <a:gd name="f77" fmla="*/ 1439234 f55 1"/>
                <a:gd name="f78" fmla="*/ 1511012 f55 1"/>
                <a:gd name="f79" fmla="*/ 5673 f54 1"/>
                <a:gd name="f80" fmla="+- f56 0 f1"/>
                <a:gd name="f81" fmla="*/ f59 1 1533444"/>
                <a:gd name="f82" fmla="*/ f60 1 1252912"/>
                <a:gd name="f83" fmla="*/ f61 1 1533444"/>
                <a:gd name="f84" fmla="*/ f62 1 1252912"/>
                <a:gd name="f85" fmla="*/ f63 1 1533444"/>
                <a:gd name="f86" fmla="*/ f64 1 1252912"/>
                <a:gd name="f87" fmla="*/ f65 1 1533444"/>
                <a:gd name="f88" fmla="*/ f66 1 1252912"/>
                <a:gd name="f89" fmla="*/ f67 1 1533444"/>
                <a:gd name="f90" fmla="*/ f68 1 1252912"/>
                <a:gd name="f91" fmla="*/ f69 1 1533444"/>
                <a:gd name="f92" fmla="*/ f70 1 1252912"/>
                <a:gd name="f93" fmla="*/ f71 1 1533444"/>
                <a:gd name="f94" fmla="*/ f72 1 1252912"/>
                <a:gd name="f95" fmla="*/ f73 1 1533444"/>
                <a:gd name="f96" fmla="*/ f74 1 1533444"/>
                <a:gd name="f97" fmla="*/ f75 1 1533444"/>
                <a:gd name="f98" fmla="*/ f76 1 1533444"/>
                <a:gd name="f99" fmla="*/ f77 1 1533444"/>
                <a:gd name="f100" fmla="*/ f78 1 1533444"/>
                <a:gd name="f101" fmla="*/ f79 1 1252912"/>
                <a:gd name="f102" fmla="*/ f50 1 f57"/>
                <a:gd name="f103" fmla="*/ f51 1 f57"/>
                <a:gd name="f104" fmla="*/ f50 1 f58"/>
                <a:gd name="f105" fmla="*/ f52 1 f58"/>
                <a:gd name="f106" fmla="*/ f81 1 f57"/>
                <a:gd name="f107" fmla="*/ f82 1 f58"/>
                <a:gd name="f108" fmla="*/ f83 1 f57"/>
                <a:gd name="f109" fmla="*/ f84 1 f58"/>
                <a:gd name="f110" fmla="*/ f85 1 f57"/>
                <a:gd name="f111" fmla="*/ f86 1 f58"/>
                <a:gd name="f112" fmla="*/ f87 1 f57"/>
                <a:gd name="f113" fmla="*/ f88 1 f58"/>
                <a:gd name="f114" fmla="*/ f89 1 f57"/>
                <a:gd name="f115" fmla="*/ f90 1 f58"/>
                <a:gd name="f116" fmla="*/ f91 1 f57"/>
                <a:gd name="f117" fmla="*/ f92 1 f58"/>
                <a:gd name="f118" fmla="*/ f93 1 f57"/>
                <a:gd name="f119" fmla="*/ f94 1 f58"/>
                <a:gd name="f120" fmla="*/ f95 1 f57"/>
                <a:gd name="f121" fmla="*/ f96 1 f57"/>
                <a:gd name="f122" fmla="*/ f97 1 f57"/>
                <a:gd name="f123" fmla="*/ f98 1 f57"/>
                <a:gd name="f124" fmla="*/ f99 1 f57"/>
                <a:gd name="f125" fmla="*/ f100 1 f57"/>
                <a:gd name="f126" fmla="*/ f101 1 f58"/>
                <a:gd name="f127" fmla="*/ f102 f48 1"/>
                <a:gd name="f128" fmla="*/ f103 f48 1"/>
                <a:gd name="f129" fmla="*/ f105 f49 1"/>
                <a:gd name="f130" fmla="*/ f104 f49 1"/>
                <a:gd name="f131" fmla="*/ f106 f48 1"/>
                <a:gd name="f132" fmla="*/ f107 f49 1"/>
                <a:gd name="f133" fmla="*/ f108 f48 1"/>
                <a:gd name="f134" fmla="*/ f109 f49 1"/>
                <a:gd name="f135" fmla="*/ f110 f48 1"/>
                <a:gd name="f136" fmla="*/ f111 f49 1"/>
                <a:gd name="f137" fmla="*/ f112 f48 1"/>
                <a:gd name="f138" fmla="*/ f113 f49 1"/>
                <a:gd name="f139" fmla="*/ f114 f48 1"/>
                <a:gd name="f140" fmla="*/ f115 f49 1"/>
                <a:gd name="f141" fmla="*/ f116 f48 1"/>
                <a:gd name="f142" fmla="*/ f117 f49 1"/>
                <a:gd name="f143" fmla="*/ f118 f48 1"/>
                <a:gd name="f144" fmla="*/ f119 f49 1"/>
                <a:gd name="f145" fmla="*/ f120 f48 1"/>
                <a:gd name="f146" fmla="*/ f121 f48 1"/>
                <a:gd name="f147" fmla="*/ f122 f48 1"/>
                <a:gd name="f148" fmla="*/ f123 f48 1"/>
                <a:gd name="f149" fmla="*/ f124 f48 1"/>
                <a:gd name="f150" fmla="*/ f125 f48 1"/>
                <a:gd name="f151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31" y="f132"/>
                </a:cxn>
                <a:cxn ang="f80">
                  <a:pos x="f133" y="f132"/>
                </a:cxn>
                <a:cxn ang="f80">
                  <a:pos x="f133" y="f134"/>
                </a:cxn>
                <a:cxn ang="f80">
                  <a:pos x="f135" y="f136"/>
                </a:cxn>
                <a:cxn ang="f80">
                  <a:pos x="f137" y="f138"/>
                </a:cxn>
                <a:cxn ang="f80">
                  <a:pos x="f139" y="f140"/>
                </a:cxn>
                <a:cxn ang="f80">
                  <a:pos x="f141" y="f142"/>
                </a:cxn>
                <a:cxn ang="f80">
                  <a:pos x="f143" y="f144"/>
                </a:cxn>
                <a:cxn ang="f80">
                  <a:pos x="f145" y="f144"/>
                </a:cxn>
                <a:cxn ang="f80">
                  <a:pos x="f146" y="f142"/>
                </a:cxn>
                <a:cxn ang="f80">
                  <a:pos x="f147" y="f140"/>
                </a:cxn>
                <a:cxn ang="f80">
                  <a:pos x="f148" y="f138"/>
                </a:cxn>
                <a:cxn ang="f80">
                  <a:pos x="f149" y="f136"/>
                </a:cxn>
                <a:cxn ang="f80">
                  <a:pos x="f150" y="f151"/>
                </a:cxn>
                <a:cxn ang="f80">
                  <a:pos x="f131" y="f132"/>
                </a:cxn>
              </a:cxnLst>
              <a:rect l="f127" t="f130" r="f128" b="f129"/>
              <a:pathLst>
                <a:path w="1533444" h="1252912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lnTo>
                    <a:pt x="f30" y="f7"/>
                  </a:lnTo>
                  <a:lnTo>
                    <a:pt x="f5" y="f7"/>
                  </a:lnTo>
                  <a:lnTo>
                    <a:pt x="f31" y="f29"/>
                  </a:lnTo>
                  <a:cubicBezTo>
                    <a:pt x="f32" y="f27"/>
                    <a:pt x="f33" y="f25"/>
                    <a:pt x="f34" y="f23"/>
                  </a:cubicBezTo>
                  <a:cubicBezTo>
                    <a:pt x="f35" y="f21"/>
                    <a:pt x="f36" y="f19"/>
                    <a:pt x="f37" y="f17"/>
                  </a:cubicBezTo>
                  <a:cubicBezTo>
                    <a:pt x="f38" y="f15"/>
                    <a:pt x="f39" y="f13"/>
                    <a:pt x="f40" y="f11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" name="Forma libre: forma 195">
              <a:extLst>
                <a:ext uri="{FF2B5EF4-FFF2-40B4-BE49-F238E27FC236}">
                  <a16:creationId xmlns:a16="http://schemas.microsoft.com/office/drawing/2014/main" id="{C3048E91-F25C-4587-AAD0-45E17DBABE9B}"/>
                </a:ext>
              </a:extLst>
            </p:cNvPr>
            <p:cNvSpPr/>
            <p:nvPr/>
          </p:nvSpPr>
          <p:spPr>
            <a:xfrm rot="5400013">
              <a:off x="-146081" y="3898558"/>
              <a:ext cx="1394853" cy="1096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94851"/>
                <a:gd name="f7" fmla="val 1096325"/>
                <a:gd name="f8" fmla="val 34266"/>
                <a:gd name="f9" fmla="val 1090204"/>
                <a:gd name="f10" fmla="val 232761"/>
                <a:gd name="f11" fmla="val 1052211"/>
                <a:gd name="f12" fmla="val 563843"/>
                <a:gd name="f13" fmla="val 1018095"/>
                <a:gd name="f14" fmla="val 755359"/>
                <a:gd name="f15" fmla="val 945985"/>
                <a:gd name="f16" fmla="val 946875"/>
                <a:gd name="f17" fmla="val 873876"/>
                <a:gd name="f18" fmla="val 1069383"/>
                <a:gd name="f19" fmla="val 828905"/>
                <a:gd name="f20" fmla="val 1183362"/>
                <a:gd name="f21" fmla="val 657548"/>
                <a:gd name="f22" fmla="val 1268846"/>
                <a:gd name="f23" fmla="val 529031"/>
                <a:gd name="f24" fmla="val 1307663"/>
                <a:gd name="f25" fmla="val 257458"/>
                <a:gd name="f26" fmla="val 1368506"/>
                <a:gd name="f27" fmla="val 69516"/>
                <a:gd name="f28" fmla="+- 0 0 -90"/>
                <a:gd name="f29" fmla="*/ f3 1 1394851"/>
                <a:gd name="f30" fmla="*/ f4 1 1096325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1394851"/>
                <a:gd name="f39" fmla="*/ f35 1 1096325"/>
                <a:gd name="f40" fmla="*/ 1394851 f36 1"/>
                <a:gd name="f41" fmla="*/ 0 f35 1"/>
                <a:gd name="f42" fmla="*/ 1096325 f35 1"/>
                <a:gd name="f43" fmla="*/ 0 f36 1"/>
                <a:gd name="f44" fmla="*/ 34266 f36 1"/>
                <a:gd name="f45" fmla="*/ 1090204 f35 1"/>
                <a:gd name="f46" fmla="*/ 755359 f36 1"/>
                <a:gd name="f47" fmla="*/ 945985 f35 1"/>
                <a:gd name="f48" fmla="*/ 1183362 f36 1"/>
                <a:gd name="f49" fmla="*/ 657548 f35 1"/>
                <a:gd name="f50" fmla="*/ 1368506 f36 1"/>
                <a:gd name="f51" fmla="*/ 69516 f35 1"/>
                <a:gd name="f52" fmla="+- f37 0 f1"/>
                <a:gd name="f53" fmla="*/ f40 1 1394851"/>
                <a:gd name="f54" fmla="*/ f41 1 1096325"/>
                <a:gd name="f55" fmla="*/ f42 1 1096325"/>
                <a:gd name="f56" fmla="*/ f43 1 1394851"/>
                <a:gd name="f57" fmla="*/ f44 1 1394851"/>
                <a:gd name="f58" fmla="*/ f45 1 1096325"/>
                <a:gd name="f59" fmla="*/ f46 1 1394851"/>
                <a:gd name="f60" fmla="*/ f47 1 1096325"/>
                <a:gd name="f61" fmla="*/ f48 1 1394851"/>
                <a:gd name="f62" fmla="*/ f49 1 1096325"/>
                <a:gd name="f63" fmla="*/ f50 1 1394851"/>
                <a:gd name="f64" fmla="*/ f51 1 1096325"/>
                <a:gd name="f65" fmla="*/ f31 1 f38"/>
                <a:gd name="f66" fmla="*/ f32 1 f38"/>
                <a:gd name="f67" fmla="*/ f31 1 f39"/>
                <a:gd name="f68" fmla="*/ f33 1 f39"/>
                <a:gd name="f69" fmla="*/ f53 1 f38"/>
                <a:gd name="f70" fmla="*/ f54 1 f39"/>
                <a:gd name="f71" fmla="*/ f55 1 f39"/>
                <a:gd name="f72" fmla="*/ f56 1 f38"/>
                <a:gd name="f73" fmla="*/ f57 1 f38"/>
                <a:gd name="f74" fmla="*/ f58 1 f39"/>
                <a:gd name="f75" fmla="*/ f59 1 f38"/>
                <a:gd name="f76" fmla="*/ f60 1 f39"/>
                <a:gd name="f77" fmla="*/ f61 1 f38"/>
                <a:gd name="f78" fmla="*/ f62 1 f39"/>
                <a:gd name="f79" fmla="*/ f63 1 f38"/>
                <a:gd name="f80" fmla="*/ f64 1 f39"/>
                <a:gd name="f81" fmla="*/ f65 f29 1"/>
                <a:gd name="f82" fmla="*/ f66 f29 1"/>
                <a:gd name="f83" fmla="*/ f68 f30 1"/>
                <a:gd name="f84" fmla="*/ f67 f30 1"/>
                <a:gd name="f85" fmla="*/ f69 f29 1"/>
                <a:gd name="f86" fmla="*/ f70 f30 1"/>
                <a:gd name="f87" fmla="*/ f71 f30 1"/>
                <a:gd name="f88" fmla="*/ f72 f29 1"/>
                <a:gd name="f89" fmla="*/ f73 f29 1"/>
                <a:gd name="f90" fmla="*/ f74 f30 1"/>
                <a:gd name="f91" fmla="*/ f75 f29 1"/>
                <a:gd name="f92" fmla="*/ f76 f30 1"/>
                <a:gd name="f93" fmla="*/ f77 f29 1"/>
                <a:gd name="f94" fmla="*/ f78 f30 1"/>
                <a:gd name="f95" fmla="*/ f79 f29 1"/>
                <a:gd name="f96" fmla="*/ f8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5" y="f86"/>
                </a:cxn>
                <a:cxn ang="f52">
                  <a:pos x="f85" y="f87"/>
                </a:cxn>
                <a:cxn ang="f52">
                  <a:pos x="f88" y="f87"/>
                </a:cxn>
                <a:cxn ang="f52">
                  <a:pos x="f89" y="f90"/>
                </a:cxn>
                <a:cxn ang="f52">
                  <a:pos x="f91" y="f92"/>
                </a:cxn>
                <a:cxn ang="f52">
                  <a:pos x="f93" y="f94"/>
                </a:cxn>
                <a:cxn ang="f52">
                  <a:pos x="f95" y="f96"/>
                </a:cxn>
                <a:cxn ang="f52">
                  <a:pos x="f85" y="f86"/>
                </a:cxn>
              </a:cxnLst>
              <a:rect l="f81" t="f84" r="f82" b="f83"/>
              <a:pathLst>
                <a:path w="1394851" h="1096325">
                  <a:moveTo>
                    <a:pt x="f6" y="f5"/>
                  </a:moveTo>
                  <a:lnTo>
                    <a:pt x="f6" y="f7"/>
                  </a:lnTo>
                  <a:lnTo>
                    <a:pt x="f5" y="f7"/>
                  </a:ln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" name="Forma libre: forma 196">
              <a:extLst>
                <a:ext uri="{FF2B5EF4-FFF2-40B4-BE49-F238E27FC236}">
                  <a16:creationId xmlns:a16="http://schemas.microsoft.com/office/drawing/2014/main" id="{3584CF5A-F41F-4C44-8D2C-FD0E992DA38E}"/>
                </a:ext>
              </a:extLst>
            </p:cNvPr>
            <p:cNvSpPr/>
            <p:nvPr/>
          </p:nvSpPr>
          <p:spPr>
            <a:xfrm rot="5400013">
              <a:off x="-44723" y="3636029"/>
              <a:ext cx="92628" cy="31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629"/>
                <a:gd name="f7" fmla="val 3185"/>
                <a:gd name="f8" fmla="val 19393"/>
                <a:gd name="f9" fmla="val 87590"/>
                <a:gd name="f10" fmla="val 900"/>
                <a:gd name="f11" fmla="val 73236"/>
                <a:gd name="f12" fmla="val 14354"/>
                <a:gd name="f13" fmla="+- 0 0 -90"/>
                <a:gd name="f14" fmla="*/ f3 1 92629"/>
                <a:gd name="f15" fmla="*/ f4 1 3185"/>
                <a:gd name="f16" fmla="val f5"/>
                <a:gd name="f17" fmla="val f6"/>
                <a:gd name="f18" fmla="val f7"/>
                <a:gd name="f19" fmla="*/ f13 f0 1"/>
                <a:gd name="f20" fmla="+- f18 0 f16"/>
                <a:gd name="f21" fmla="+- f17 0 f16"/>
                <a:gd name="f22" fmla="*/ f19 1 f2"/>
                <a:gd name="f23" fmla="*/ f21 1 92629"/>
                <a:gd name="f24" fmla="*/ f20 1 3185"/>
                <a:gd name="f25" fmla="*/ 19393 f21 1"/>
                <a:gd name="f26" fmla="*/ 0 f20 1"/>
                <a:gd name="f27" fmla="*/ 92629 f21 1"/>
                <a:gd name="f28" fmla="*/ 87590 f21 1"/>
                <a:gd name="f29" fmla="*/ 900 f20 1"/>
                <a:gd name="f30" fmla="*/ 73236 f21 1"/>
                <a:gd name="f31" fmla="*/ 3185 f20 1"/>
                <a:gd name="f32" fmla="*/ 0 f21 1"/>
                <a:gd name="f33" fmla="*/ 14354 f21 1"/>
                <a:gd name="f34" fmla="+- f22 0 f1"/>
                <a:gd name="f35" fmla="*/ f25 1 92629"/>
                <a:gd name="f36" fmla="*/ f26 1 3185"/>
                <a:gd name="f37" fmla="*/ f27 1 92629"/>
                <a:gd name="f38" fmla="*/ f28 1 92629"/>
                <a:gd name="f39" fmla="*/ f29 1 3185"/>
                <a:gd name="f40" fmla="*/ f30 1 92629"/>
                <a:gd name="f41" fmla="*/ f31 1 3185"/>
                <a:gd name="f42" fmla="*/ f32 1 92629"/>
                <a:gd name="f43" fmla="*/ f33 1 92629"/>
                <a:gd name="f44" fmla="*/ f16 1 f23"/>
                <a:gd name="f45" fmla="*/ f17 1 f23"/>
                <a:gd name="f46" fmla="*/ f16 1 f24"/>
                <a:gd name="f47" fmla="*/ f18 1 f24"/>
                <a:gd name="f48" fmla="*/ f35 1 f23"/>
                <a:gd name="f49" fmla="*/ f36 1 f24"/>
                <a:gd name="f50" fmla="*/ f37 1 f23"/>
                <a:gd name="f51" fmla="*/ f38 1 f23"/>
                <a:gd name="f52" fmla="*/ f39 1 f24"/>
                <a:gd name="f53" fmla="*/ f40 1 f23"/>
                <a:gd name="f54" fmla="*/ f41 1 f24"/>
                <a:gd name="f55" fmla="*/ f42 1 f23"/>
                <a:gd name="f56" fmla="*/ f43 1 f23"/>
                <a:gd name="f57" fmla="*/ f44 f14 1"/>
                <a:gd name="f58" fmla="*/ f45 f14 1"/>
                <a:gd name="f59" fmla="*/ f47 f15 1"/>
                <a:gd name="f60" fmla="*/ f46 f15 1"/>
                <a:gd name="f61" fmla="*/ f48 f14 1"/>
                <a:gd name="f62" fmla="*/ f49 f15 1"/>
                <a:gd name="f63" fmla="*/ f50 f14 1"/>
                <a:gd name="f64" fmla="*/ f51 f14 1"/>
                <a:gd name="f65" fmla="*/ f52 f15 1"/>
                <a:gd name="f66" fmla="*/ f53 f14 1"/>
                <a:gd name="f67" fmla="*/ f54 f15 1"/>
                <a:gd name="f68" fmla="*/ f55 f14 1"/>
                <a:gd name="f69" fmla="*/ f56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5"/>
                </a:cxn>
                <a:cxn ang="f34">
                  <a:pos x="f66" y="f67"/>
                </a:cxn>
                <a:cxn ang="f34">
                  <a:pos x="f68" y="f67"/>
                </a:cxn>
                <a:cxn ang="f34">
                  <a:pos x="f69" y="f65"/>
                </a:cxn>
                <a:cxn ang="f34">
                  <a:pos x="f61" y="f62"/>
                </a:cxn>
              </a:cxnLst>
              <a:rect l="f57" t="f60" r="f58" b="f59"/>
              <a:pathLst>
                <a:path w="92629" h="3185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lnTo>
                    <a:pt x="f11" y="f7"/>
                  </a:lnTo>
                  <a:lnTo>
                    <a:pt x="f5" y="f7"/>
                  </a:lnTo>
                  <a:lnTo>
                    <a:pt x="f12" y="f10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976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9" name="Rectángulo 14">
            <a:extLst>
              <a:ext uri="{FF2B5EF4-FFF2-40B4-BE49-F238E27FC236}">
                <a16:creationId xmlns:a16="http://schemas.microsoft.com/office/drawing/2014/main" id="{B3C20237-D1B4-40DC-80E3-7123F94F6DC4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Diagrama de flujo: retraso 15">
            <a:extLst>
              <a:ext uri="{FF2B5EF4-FFF2-40B4-BE49-F238E27FC236}">
                <a16:creationId xmlns:a16="http://schemas.microsoft.com/office/drawing/2014/main" id="{ED5CD85C-FCF9-445A-96FB-1D041F200353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1BFEAA0-DDE1-4071-92F3-9BCF51CE28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01" y="116529"/>
            <a:ext cx="895699" cy="134354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F39E836-BD8D-4B07-B382-D2E9F5375E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45" y="1347052"/>
            <a:ext cx="2768600" cy="207645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22E596F-2925-428A-AE1B-F0225E3424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256" y="1333910"/>
            <a:ext cx="2768600" cy="207645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2994CC9C-4928-49B3-845C-A3B3374DB3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011" y="1316849"/>
            <a:ext cx="2768600" cy="20764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97;p69">
            <a:extLst>
              <a:ext uri="{FF2B5EF4-FFF2-40B4-BE49-F238E27FC236}">
                <a16:creationId xmlns:a16="http://schemas.microsoft.com/office/drawing/2014/main" id="{019A3B6A-826F-4E95-B86C-055CA212B1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4707" y="987396"/>
            <a:ext cx="6024003" cy="2300575"/>
          </a:xfrm>
          <a:noFill/>
        </p:spPr>
        <p:txBody>
          <a:bodyPr/>
          <a:lstStyle/>
          <a:p>
            <a:pPr lvl="0"/>
            <a:r>
              <a:rPr lang="en-US" sz="5400">
                <a:solidFill>
                  <a:srgbClr val="000000"/>
                </a:solidFill>
              </a:rPr>
              <a:t>Awesome words</a:t>
            </a:r>
          </a:p>
        </p:txBody>
      </p:sp>
      <p:sp>
        <p:nvSpPr>
          <p:cNvPr id="3" name="Google Shape;3295;p63">
            <a:extLst>
              <a:ext uri="{FF2B5EF4-FFF2-40B4-BE49-F238E27FC236}">
                <a16:creationId xmlns:a16="http://schemas.microsoft.com/office/drawing/2014/main" id="{057D854E-4CAC-40FA-A5EB-725F1B98450E}"/>
              </a:ext>
            </a:extLst>
          </p:cNvPr>
          <p:cNvSpPr txBox="1"/>
          <p:nvPr/>
        </p:nvSpPr>
        <p:spPr>
          <a:xfrm>
            <a:off x="594705" y="2034866"/>
            <a:ext cx="4134304" cy="16874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Do you know what helps you make your point clear?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Lists like this one:</a:t>
            </a:r>
          </a:p>
          <a:p>
            <a:pPr marL="457200" marR="0" lvl="0" indent="-317497" algn="l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They’re simple </a:t>
            </a:r>
          </a:p>
          <a:p>
            <a:pPr marL="457200" marR="0" lvl="0" indent="-31749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You can organize your ideas clearly</a:t>
            </a:r>
          </a:p>
          <a:p>
            <a:pPr marL="457200" marR="0" lvl="0" indent="-317497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0" i="0" u="none" strike="noStrike" kern="0" cap="none" spc="0" baseline="0" dirty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You’ll never forget to buy milk!</a:t>
            </a:r>
          </a:p>
        </p:txBody>
      </p:sp>
      <p:sp>
        <p:nvSpPr>
          <p:cNvPr id="4" name="Flecha: cheurón 5">
            <a:extLst>
              <a:ext uri="{FF2B5EF4-FFF2-40B4-BE49-F238E27FC236}">
                <a16:creationId xmlns:a16="http://schemas.microsoft.com/office/drawing/2014/main" id="{7F8EE0BC-7ADB-4C54-8C39-9B01DD102851}"/>
              </a:ext>
            </a:extLst>
          </p:cNvPr>
          <p:cNvSpPr/>
          <p:nvPr/>
        </p:nvSpPr>
        <p:spPr>
          <a:xfrm>
            <a:off x="3779590" y="0"/>
            <a:ext cx="5364409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6003F"/>
              </a:solidFill>
              <a:uFillTx/>
              <a:latin typeface="Arial"/>
            </a:endParaRPr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id="{B5D306A5-3603-47AE-828A-D619C8ED1497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Diagrama de flujo: retraso 15">
            <a:extLst>
              <a:ext uri="{FF2B5EF4-FFF2-40B4-BE49-F238E27FC236}">
                <a16:creationId xmlns:a16="http://schemas.microsoft.com/office/drawing/2014/main" id="{BEB9B3D8-3DD9-4C04-B347-A40221BCB52E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3F7F0E3-7565-48A3-81F9-6989473CF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01" y="116529"/>
            <a:ext cx="895699" cy="134354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3CDFC72-398D-43CC-AEBE-8EEE5E65D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555" y="1356671"/>
            <a:ext cx="3670300" cy="3670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61ED501-9AD6-4F5D-AE01-F14D69CBB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3"/>
            <a:ext cx="9186488" cy="5143594"/>
          </a:xfrm>
          <a:prstGeom prst="rect">
            <a:avLst/>
          </a:prstGeom>
        </p:spPr>
      </p:pic>
      <p:sp>
        <p:nvSpPr>
          <p:cNvPr id="2" name="Google Shape;857;p54">
            <a:extLst>
              <a:ext uri="{FF2B5EF4-FFF2-40B4-BE49-F238E27FC236}">
                <a16:creationId xmlns:a16="http://schemas.microsoft.com/office/drawing/2014/main" id="{CCE9B4C0-D9EC-449C-8158-A2FFD8E13382}"/>
              </a:ext>
            </a:extLst>
          </p:cNvPr>
          <p:cNvSpPr txBox="1"/>
          <p:nvPr/>
        </p:nvSpPr>
        <p:spPr>
          <a:xfrm>
            <a:off x="4143745" y="2349572"/>
            <a:ext cx="4470483" cy="2195702"/>
          </a:xfrm>
          <a:prstGeom prst="rect">
            <a:avLst/>
          </a:prstGeom>
          <a:noFill/>
          <a:ln cap="flat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0" cap="none" spc="0" baseline="0" dirty="0">
                <a:solidFill>
                  <a:srgbClr val="00B050"/>
                </a:solidFill>
                <a:uFillTx/>
                <a:latin typeface="Barlow Black" panose="00000A00000000000000" pitchFamily="2" charset="0"/>
                <a:ea typeface="Assistant"/>
                <a:cs typeface="Assistant"/>
              </a:rPr>
              <a:t>A PICTURE IS WORTH A THOUSAND WORDS</a:t>
            </a:r>
          </a:p>
        </p:txBody>
      </p:sp>
      <p:sp>
        <p:nvSpPr>
          <p:cNvPr id="3" name="Rectángulo 296">
            <a:extLst>
              <a:ext uri="{FF2B5EF4-FFF2-40B4-BE49-F238E27FC236}">
                <a16:creationId xmlns:a16="http://schemas.microsoft.com/office/drawing/2014/main" id="{85EF3160-49F6-40A9-AE8B-FCF27A263920}"/>
              </a:ext>
            </a:extLst>
          </p:cNvPr>
          <p:cNvSpPr/>
          <p:nvPr/>
        </p:nvSpPr>
        <p:spPr>
          <a:xfrm>
            <a:off x="351970" y="318650"/>
            <a:ext cx="8618375" cy="4607615"/>
          </a:xfrm>
          <a:prstGeom prst="rect">
            <a:avLst/>
          </a:prstGeom>
          <a:noFill/>
          <a:ln w="38103" cap="flat">
            <a:solidFill>
              <a:srgbClr val="FFC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Google Shape;4234;p71">
            <a:extLst>
              <a:ext uri="{FF2B5EF4-FFF2-40B4-BE49-F238E27FC236}">
                <a16:creationId xmlns:a16="http://schemas.microsoft.com/office/drawing/2014/main" id="{9721C821-A62E-4579-8838-522D3792C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5248198" cy="1261204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A picture is worth a thousand words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30;p74">
            <a:extLst>
              <a:ext uri="{FF2B5EF4-FFF2-40B4-BE49-F238E27FC236}">
                <a16:creationId xmlns:a16="http://schemas.microsoft.com/office/drawing/2014/main" id="{FB7E8CAA-D60E-4EDF-B073-40D6C1F0AEF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38655" y="2869288"/>
            <a:ext cx="4234796" cy="493757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dirty="0">
                <a:solidFill>
                  <a:schemeClr val="tx1"/>
                </a:solidFill>
                <a:latin typeface="Archivo Black"/>
              </a:rPr>
              <a:t>Do you have any questions?</a:t>
            </a:r>
          </a:p>
        </p:txBody>
      </p:sp>
      <p:sp>
        <p:nvSpPr>
          <p:cNvPr id="3" name="Google Shape;4731;p74">
            <a:extLst>
              <a:ext uri="{FF2B5EF4-FFF2-40B4-BE49-F238E27FC236}">
                <a16:creationId xmlns:a16="http://schemas.microsoft.com/office/drawing/2014/main" id="{4FFB648C-C4CD-4F1E-BC71-FE990FA45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05346" y="1966000"/>
            <a:ext cx="4234796" cy="948598"/>
          </a:xfrm>
        </p:spPr>
        <p:txBody>
          <a:bodyPr anchorCtr="1"/>
          <a:lstStyle/>
          <a:p>
            <a:pPr lvl="0" algn="ctr"/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Thanks</a:t>
            </a:r>
          </a:p>
        </p:txBody>
      </p:sp>
      <p:sp>
        <p:nvSpPr>
          <p:cNvPr id="4" name="Google Shape;4733;p74">
            <a:extLst>
              <a:ext uri="{FF2B5EF4-FFF2-40B4-BE49-F238E27FC236}">
                <a16:creationId xmlns:a16="http://schemas.microsoft.com/office/drawing/2014/main" id="{075FCF0D-09D1-426D-B665-6EEB36C4D4E9}"/>
              </a:ext>
            </a:extLst>
          </p:cNvPr>
          <p:cNvSpPr/>
          <p:nvPr/>
        </p:nvSpPr>
        <p:spPr>
          <a:xfrm>
            <a:off x="4761399" y="3705889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734;p74">
            <a:extLst>
              <a:ext uri="{FF2B5EF4-FFF2-40B4-BE49-F238E27FC236}">
                <a16:creationId xmlns:a16="http://schemas.microsoft.com/office/drawing/2014/main" id="{D564E65B-7EE9-4F42-9646-37B80A1C9EBF}"/>
              </a:ext>
            </a:extLst>
          </p:cNvPr>
          <p:cNvSpPr/>
          <p:nvPr/>
        </p:nvSpPr>
        <p:spPr>
          <a:xfrm>
            <a:off x="5731770" y="3705889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735;p74">
            <a:extLst>
              <a:ext uri="{FF2B5EF4-FFF2-40B4-BE49-F238E27FC236}">
                <a16:creationId xmlns:a16="http://schemas.microsoft.com/office/drawing/2014/main" id="{15485D28-747F-4A27-ADC5-84A2E8CD46B8}"/>
              </a:ext>
            </a:extLst>
          </p:cNvPr>
          <p:cNvSpPr/>
          <p:nvPr/>
        </p:nvSpPr>
        <p:spPr>
          <a:xfrm>
            <a:off x="6702149" y="3705889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736;p74">
            <a:extLst>
              <a:ext uri="{FF2B5EF4-FFF2-40B4-BE49-F238E27FC236}">
                <a16:creationId xmlns:a16="http://schemas.microsoft.com/office/drawing/2014/main" id="{D902D625-57B2-4F2D-8625-FACA6B2D226C}"/>
              </a:ext>
            </a:extLst>
          </p:cNvPr>
          <p:cNvSpPr/>
          <p:nvPr/>
        </p:nvSpPr>
        <p:spPr>
          <a:xfrm>
            <a:off x="7672520" y="3705889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" name="Google Shape;4737;p74">
            <a:extLst>
              <a:ext uri="{FF2B5EF4-FFF2-40B4-BE49-F238E27FC236}">
                <a16:creationId xmlns:a16="http://schemas.microsoft.com/office/drawing/2014/main" id="{2278CCFB-5869-4273-92D9-F4C1552FC95A}"/>
              </a:ext>
            </a:extLst>
          </p:cNvPr>
          <p:cNvGrpSpPr/>
          <p:nvPr/>
        </p:nvGrpSpPr>
        <p:grpSpPr>
          <a:xfrm>
            <a:off x="7892305" y="3925683"/>
            <a:ext cx="338044" cy="338044"/>
            <a:chOff x="7892305" y="3925683"/>
            <a:chExt cx="338044" cy="338044"/>
          </a:xfrm>
        </p:grpSpPr>
        <p:sp>
          <p:nvSpPr>
            <p:cNvPr id="9" name="Google Shape;4738;p74">
              <a:extLst>
                <a:ext uri="{FF2B5EF4-FFF2-40B4-BE49-F238E27FC236}">
                  <a16:creationId xmlns:a16="http://schemas.microsoft.com/office/drawing/2014/main" id="{80BD2BBC-8807-45C0-BC16-EB384E6D90B4}"/>
                </a:ext>
              </a:extLst>
            </p:cNvPr>
            <p:cNvSpPr/>
            <p:nvPr/>
          </p:nvSpPr>
          <p:spPr>
            <a:xfrm>
              <a:off x="7989999" y="3973881"/>
              <a:ext cx="146569" cy="243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4377"/>
                <a:gd name="f5" fmla="val 4683"/>
                <a:gd name="f6" fmla="val 1171"/>
                <a:gd name="f7" fmla="val 3395"/>
                <a:gd name="f8" fmla="val 3719"/>
                <a:gd name="f9" fmla="val 4945"/>
                <a:gd name="f10" fmla="val 3980"/>
                <a:gd name="f11" fmla="val 5269"/>
                <a:gd name="f12" fmla="val 7493"/>
                <a:gd name="f13" fmla="val 5620"/>
                <a:gd name="f14" fmla="val 5882"/>
                <a:gd name="f15" fmla="val 6206"/>
                <a:gd name="f16" fmla="val 9859"/>
                <a:gd name="f17" fmla="val 10227"/>
                <a:gd name="f18" fmla="val 4706"/>
                <a:gd name="f19" fmla="val 10648"/>
                <a:gd name="f20" fmla="val 4975"/>
                <a:gd name="f21" fmla="val 10986"/>
                <a:gd name="f22" fmla="val 5327"/>
                <a:gd name="f23" fmla="val 11423"/>
                <a:gd name="f24" fmla="val 5899"/>
                <a:gd name="f25" fmla="val 11474"/>
                <a:gd name="f26" fmla="val 6299"/>
                <a:gd name="f27" fmla="val 7494"/>
                <a:gd name="f28" fmla="val 13158"/>
                <a:gd name="f29" fmla="val 7137"/>
                <a:gd name="f30" fmla="val 13183"/>
                <a:gd name="f31" fmla="val 6635"/>
                <a:gd name="f32" fmla="val 13207"/>
                <a:gd name="f33" fmla="val 6113"/>
                <a:gd name="f34" fmla="val 3848"/>
                <a:gd name="f35" fmla="val 3044"/>
                <a:gd name="f36" fmla="val 11806"/>
                <a:gd name="f37" fmla="val 10607"/>
                <a:gd name="f38" fmla="val 2782"/>
                <a:gd name="f39" fmla="val 2460"/>
                <a:gd name="f40" fmla="val 1172"/>
                <a:gd name="f41" fmla="val 4090"/>
                <a:gd name="f42" fmla="val 2035"/>
                <a:gd name="f43" fmla="val 3913"/>
                <a:gd name="f44" fmla="val 2690"/>
                <a:gd name="f45" fmla="val 3487"/>
                <a:gd name="f46" fmla="val 3120"/>
                <a:gd name="f47" fmla="val 2820"/>
                <a:gd name="f48" fmla="val 3463"/>
                <a:gd name="f49" fmla="val 2289"/>
                <a:gd name="f50" fmla="val 3608"/>
                <a:gd name="f51" fmla="val 1697"/>
                <a:gd name="f52" fmla="val 3703"/>
                <a:gd name="f53" fmla="val 3208"/>
                <a:gd name="f54" fmla="val 2922"/>
                <a:gd name="f55" fmla="val 2677"/>
                <a:gd name="f56" fmla="val 207"/>
                <a:gd name="f57" fmla="val 2631"/>
                <a:gd name="f58" fmla="val 490"/>
                <a:gd name="f59" fmla="val 2409"/>
                <a:gd name="f60" fmla="val 1822"/>
                <a:gd name="f61" fmla="val 2209"/>
                <a:gd name="f62" fmla="val 2861"/>
                <a:gd name="f63" fmla="val 537"/>
                <a:gd name="f64" fmla="val 3000"/>
                <a:gd name="f65" fmla="val 234"/>
                <a:gd name="f66" fmla="val 3025"/>
                <a:gd name="f67" fmla="val 1"/>
                <a:gd name="f68" fmla="val 3278"/>
                <a:gd name="f69" fmla="val 3582"/>
                <a:gd name="f70" fmla="val 6529"/>
                <a:gd name="f71" fmla="val 263"/>
                <a:gd name="f72" fmla="val 6791"/>
                <a:gd name="f73" fmla="val 586"/>
                <a:gd name="f74" fmla="val 1874"/>
                <a:gd name="f75" fmla="val 12618"/>
                <a:gd name="f76" fmla="val 3355"/>
                <a:gd name="f77" fmla="val 6111"/>
                <a:gd name="f78" fmla="val 7158"/>
                <a:gd name="f79" fmla="val 8098"/>
                <a:gd name="f80" fmla="val 14285"/>
                <a:gd name="f81" fmla="val 8137"/>
                <a:gd name="f82" fmla="val 14281"/>
                <a:gd name="f83" fmla="val 8436"/>
                <a:gd name="f84" fmla="val 14251"/>
                <a:gd name="f85" fmla="val 14000"/>
                <a:gd name="f86" fmla="val 13699"/>
                <a:gd name="f87" fmla="val 10888"/>
                <a:gd name="f88" fmla="val 10565"/>
                <a:gd name="f89" fmla="val 8402"/>
                <a:gd name="f90" fmla="val 10303"/>
                <a:gd name="f91" fmla="val 8078"/>
                <a:gd name="f92" fmla="val 5828"/>
                <a:gd name="f93" fmla="val 5855"/>
                <a:gd name="f94" fmla="val 10292"/>
                <a:gd name="f95" fmla="val 3397"/>
                <a:gd name="f96" fmla="val 3073"/>
                <a:gd name="f97" fmla="val 2811"/>
                <a:gd name="f98" fmla="val 262"/>
                <a:gd name="f99" fmla="val 5593"/>
                <a:gd name="f100" fmla="*/ f0 1 8664"/>
                <a:gd name="f101" fmla="*/ f1 1 14377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8664"/>
                <a:gd name="f108" fmla="*/ f105 1 14377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8664" h="14377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lnTo>
                    <a:pt x="f12" y="f10"/>
                  </a:lnTo>
                  <a:lnTo>
                    <a:pt x="f12" y="f13"/>
                  </a:lnTo>
                  <a:lnTo>
                    <a:pt x="f11" y="f13"/>
                  </a:lnTo>
                  <a:cubicBezTo>
                    <a:pt x="f9" y="f13"/>
                    <a:pt x="f5" y="f14"/>
                    <a:pt x="f5" y="f15"/>
                  </a:cubicBezTo>
                  <a:lnTo>
                    <a:pt x="f5" y="f16"/>
                  </a:lnTo>
                  <a:cubicBezTo>
                    <a:pt x="f5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5" y="f37"/>
                  </a:cubicBezTo>
                  <a:lnTo>
                    <a:pt x="f35" y="f15"/>
                  </a:lnTo>
                  <a:cubicBezTo>
                    <a:pt x="f35" y="f14"/>
                    <a:pt x="f38" y="f13"/>
                    <a:pt x="f39" y="f13"/>
                  </a:cubicBezTo>
                  <a:lnTo>
                    <a:pt x="f40" y="f13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7" y="f69"/>
                  </a:cubicBezTo>
                  <a:lnTo>
                    <a:pt x="f67" y="f15"/>
                  </a:lnTo>
                  <a:cubicBezTo>
                    <a:pt x="f67" y="f70"/>
                    <a:pt x="f71" y="f72"/>
                    <a:pt x="f73" y="f72"/>
                  </a:cubicBezTo>
                  <a:lnTo>
                    <a:pt x="f74" y="f72"/>
                  </a:lnTo>
                  <a:lnTo>
                    <a:pt x="f74" y="f37"/>
                  </a:lnTo>
                  <a:cubicBezTo>
                    <a:pt x="f74" y="f75"/>
                    <a:pt x="f76" y="f4"/>
                    <a:pt x="f77" y="f4"/>
                  </a:cubicBezTo>
                  <a:cubicBezTo>
                    <a:pt x="f78" y="f4"/>
                    <a:pt x="f79" y="f80"/>
                    <a:pt x="f81" y="f82"/>
                  </a:cubicBezTo>
                  <a:cubicBezTo>
                    <a:pt x="f83" y="f84"/>
                    <a:pt x="f3" y="f85"/>
                    <a:pt x="f3" y="f86"/>
                  </a:cubicBezTo>
                  <a:lnTo>
                    <a:pt x="f3" y="f87"/>
                  </a:lnTo>
                  <a:cubicBezTo>
                    <a:pt x="f3" y="f88"/>
                    <a:pt x="f89" y="f90"/>
                    <a:pt x="f91" y="f90"/>
                  </a:cubicBezTo>
                  <a:lnTo>
                    <a:pt x="f26" y="f90"/>
                  </a:lnTo>
                  <a:cubicBezTo>
                    <a:pt x="f92" y="f90"/>
                    <a:pt x="f93" y="f94"/>
                    <a:pt x="f93" y="f16"/>
                  </a:cubicBezTo>
                  <a:lnTo>
                    <a:pt x="f93" y="f72"/>
                  </a:lnTo>
                  <a:lnTo>
                    <a:pt x="f91" y="f72"/>
                  </a:lnTo>
                  <a:cubicBezTo>
                    <a:pt x="f89" y="f72"/>
                    <a:pt x="f3" y="f70"/>
                    <a:pt x="f3" y="f15"/>
                  </a:cubicBezTo>
                  <a:lnTo>
                    <a:pt x="f3" y="f95"/>
                  </a:lnTo>
                  <a:cubicBezTo>
                    <a:pt x="f3" y="f96"/>
                    <a:pt x="f89" y="f97"/>
                    <a:pt x="f91" y="f97"/>
                  </a:cubicBezTo>
                  <a:lnTo>
                    <a:pt x="f93" y="f97"/>
                  </a:lnTo>
                  <a:lnTo>
                    <a:pt x="f93" y="f73"/>
                  </a:lnTo>
                  <a:cubicBezTo>
                    <a:pt x="f93" y="f98"/>
                    <a:pt x="f99" y="f2"/>
                    <a:pt x="f11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739;p74">
              <a:extLst>
                <a:ext uri="{FF2B5EF4-FFF2-40B4-BE49-F238E27FC236}">
                  <a16:creationId xmlns:a16="http://schemas.microsoft.com/office/drawing/2014/main" id="{5339E871-C3A8-486F-AB8D-6F3814609CD3}"/>
                </a:ext>
              </a:extLst>
            </p:cNvPr>
            <p:cNvSpPr/>
            <p:nvPr/>
          </p:nvSpPr>
          <p:spPr>
            <a:xfrm>
              <a:off x="7892305" y="3925683"/>
              <a:ext cx="338044" cy="338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82"/>
                <a:gd name="f4" fmla="val 17053"/>
                <a:gd name="f5" fmla="val 1172"/>
                <a:gd name="f6" fmla="val 18007"/>
                <a:gd name="f7" fmla="val 18810"/>
                <a:gd name="f8" fmla="val 1993"/>
                <a:gd name="f9" fmla="val 2966"/>
                <a:gd name="f10" fmla="val 17017"/>
                <a:gd name="f11" fmla="val 17990"/>
                <a:gd name="f12" fmla="val 18811"/>
                <a:gd name="f13" fmla="val 2965"/>
                <a:gd name="f14" fmla="val 1992"/>
                <a:gd name="f15" fmla="val 1169"/>
                <a:gd name="f16" fmla="val 1"/>
                <a:gd name="f17" fmla="val 1346"/>
                <a:gd name="f18" fmla="val 1349"/>
                <a:gd name="f19" fmla="val 17015"/>
                <a:gd name="f20" fmla="val 18636"/>
                <a:gd name="f21" fmla="val 1348"/>
                <a:gd name="f22" fmla="val 18672"/>
                <a:gd name="f23" fmla="val 19981"/>
                <a:gd name="f24" fmla="val 18634"/>
                <a:gd name="f25" fmla="*/ f0 1 19982"/>
                <a:gd name="f26" fmla="*/ f1 1 19982"/>
                <a:gd name="f27" fmla="val f2"/>
                <a:gd name="f28" fmla="val f3"/>
                <a:gd name="f29" fmla="+- f28 0 f27"/>
                <a:gd name="f30" fmla="*/ f29 1 19982"/>
                <a:gd name="f31" fmla="*/ f27 1 f30"/>
                <a:gd name="f32" fmla="*/ f28 1 f30"/>
                <a:gd name="f33" fmla="*/ f31 f25 1"/>
                <a:gd name="f34" fmla="*/ f32 f25 1"/>
                <a:gd name="f35" fmla="*/ f32 f26 1"/>
                <a:gd name="f36" fmla="*/ f3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9982" h="19982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4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lnTo>
                    <a:pt x="f15" y="f9"/>
                  </a:lnTo>
                  <a:cubicBezTo>
                    <a:pt x="f15" y="f8"/>
                    <a:pt x="f14" y="f5"/>
                    <a:pt x="f13" y="f5"/>
                  </a:cubicBezTo>
                  <a:close/>
                  <a:moveTo>
                    <a:pt x="f13" y="f16"/>
                  </a:moveTo>
                  <a:cubicBezTo>
                    <a:pt x="f17" y="f16"/>
                    <a:pt x="f2" y="f18"/>
                    <a:pt x="f2" y="f9"/>
                  </a:cubicBezTo>
                  <a:lnTo>
                    <a:pt x="f2" y="f19"/>
                  </a:lnTo>
                  <a:cubicBezTo>
                    <a:pt x="f2" y="f20"/>
                    <a:pt x="f21" y="f3"/>
                    <a:pt x="f13" y="f3"/>
                  </a:cubicBezTo>
                  <a:lnTo>
                    <a:pt x="f4" y="f3"/>
                  </a:lnTo>
                  <a:cubicBezTo>
                    <a:pt x="f22" y="f3"/>
                    <a:pt x="f23" y="f24"/>
                    <a:pt x="f23" y="f19"/>
                  </a:cubicBezTo>
                  <a:lnTo>
                    <a:pt x="f23" y="f9"/>
                  </a:lnTo>
                  <a:cubicBezTo>
                    <a:pt x="f23" y="f18"/>
                    <a:pt x="f22" y="f16"/>
                    <a:pt x="f4" y="f1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4740;p74">
            <a:extLst>
              <a:ext uri="{FF2B5EF4-FFF2-40B4-BE49-F238E27FC236}">
                <a16:creationId xmlns:a16="http://schemas.microsoft.com/office/drawing/2014/main" id="{6787D301-98F9-4A7C-B056-CA30C5FE5219}"/>
              </a:ext>
            </a:extLst>
          </p:cNvPr>
          <p:cNvSpPr/>
          <p:nvPr/>
        </p:nvSpPr>
        <p:spPr>
          <a:xfrm>
            <a:off x="4981175" y="3925683"/>
            <a:ext cx="338044" cy="338044"/>
          </a:xfrm>
          <a:custGeom>
            <a:avLst/>
            <a:gdLst>
              <a:gd name="f0" fmla="val w"/>
              <a:gd name="f1" fmla="val h"/>
              <a:gd name="f2" fmla="val 0"/>
              <a:gd name="f3" fmla="val 19982"/>
              <a:gd name="f4" fmla="val 14602"/>
              <a:gd name="f5" fmla="val 3500"/>
              <a:gd name="f6" fmla="val 15137"/>
              <a:gd name="f7" fmla="val 15682"/>
              <a:gd name="f8" fmla="val 3563"/>
              <a:gd name="f9" fmla="val 16247"/>
              <a:gd name="f10" fmla="val 3689"/>
              <a:gd name="f11" fmla="val 16179"/>
              <a:gd name="f12" fmla="val 4154"/>
              <a:gd name="f13" fmla="val 16095"/>
              <a:gd name="f14" fmla="val 4705"/>
              <a:gd name="f15" fmla="val 16033"/>
              <a:gd name="f16" fmla="val 5120"/>
              <a:gd name="f17" fmla="val 15810"/>
              <a:gd name="f18" fmla="val 5075"/>
              <a:gd name="f19" fmla="val 15484"/>
              <a:gd name="f20" fmla="val 5035"/>
              <a:gd name="f21" fmla="val 15150"/>
              <a:gd name="f22" fmla="val 14968"/>
              <a:gd name="f23" fmla="val 14783"/>
              <a:gd name="f24" fmla="val 5047"/>
              <a:gd name="f25" fmla="val 14611"/>
              <a:gd name="f26" fmla="val 5076"/>
              <a:gd name="f27" fmla="val 13536"/>
              <a:gd name="f28" fmla="val 5258"/>
              <a:gd name="f29" fmla="val 12918"/>
              <a:gd name="f30" fmla="val 5925"/>
              <a:gd name="f31" fmla="val 6907"/>
              <a:gd name="f32" fmla="val 8819"/>
              <a:gd name="f33" fmla="val 9143"/>
              <a:gd name="f34" fmla="val 13180"/>
              <a:gd name="f35" fmla="val 9405"/>
              <a:gd name="f36" fmla="val 13504"/>
              <a:gd name="f37" fmla="val 15681"/>
              <a:gd name="f38" fmla="val 15388"/>
              <a:gd name="f39" fmla="val 10576"/>
              <a:gd name="f40" fmla="val 10838"/>
              <a:gd name="f41" fmla="val 11161"/>
              <a:gd name="f42" fmla="val 18811"/>
              <a:gd name="f43" fmla="val 11162"/>
              <a:gd name="f44" fmla="val 10900"/>
              <a:gd name="f45" fmla="val 9407"/>
              <a:gd name="f46" fmla="val 8821"/>
              <a:gd name="f47" fmla="val 7215"/>
              <a:gd name="f48" fmla="val 6481"/>
              <a:gd name="f49" fmla="val 6143"/>
              <a:gd name="f50" fmla="val 5520"/>
              <a:gd name="f51" fmla="val 11163"/>
              <a:gd name="f52" fmla="val 4843"/>
              <a:gd name="f53" fmla="val 11770"/>
              <a:gd name="f54" fmla="val 4324"/>
              <a:gd name="f55" fmla="val 12234"/>
              <a:gd name="f56" fmla="val 3928"/>
              <a:gd name="f57" fmla="val 12823"/>
              <a:gd name="f58" fmla="val 3687"/>
              <a:gd name="f59" fmla="val 13628"/>
              <a:gd name="f60" fmla="val 3571"/>
              <a:gd name="f61" fmla="val 13950"/>
              <a:gd name="f62" fmla="val 3524"/>
              <a:gd name="f63" fmla="val 14274"/>
              <a:gd name="f64" fmla="val 17017"/>
              <a:gd name="f65" fmla="val 1170"/>
              <a:gd name="f66" fmla="val 17990"/>
              <a:gd name="f67" fmla="val 1975"/>
              <a:gd name="f68" fmla="val 2927"/>
              <a:gd name="f69" fmla="val 17056"/>
              <a:gd name="f70" fmla="val 18023"/>
              <a:gd name="f71" fmla="val 18024"/>
              <a:gd name="f72" fmla="val 14089"/>
              <a:gd name="f73" fmla="val 11747"/>
              <a:gd name="f74" fmla="val 15846"/>
              <a:gd name="f75" fmla="val 16115"/>
              <a:gd name="f76" fmla="val 16348"/>
              <a:gd name="f77" fmla="val 11565"/>
              <a:gd name="f78" fmla="val 16414"/>
              <a:gd name="f79" fmla="val 11305"/>
              <a:gd name="f80" fmla="val 16999"/>
              <a:gd name="f81" fmla="val 8963"/>
              <a:gd name="f82" fmla="val 17042"/>
              <a:gd name="f83" fmla="val 8787"/>
              <a:gd name="f84" fmla="val 17003"/>
              <a:gd name="f85" fmla="val 8602"/>
              <a:gd name="f86" fmla="val 16893"/>
              <a:gd name="f87" fmla="val 8460"/>
              <a:gd name="f88" fmla="val 16782"/>
              <a:gd name="f89" fmla="val 8317"/>
              <a:gd name="f90" fmla="val 16612"/>
              <a:gd name="f91" fmla="val 8235"/>
              <a:gd name="f92" fmla="val 16431"/>
              <a:gd name="f93" fmla="val 6909"/>
              <a:gd name="f94" fmla="val 6638"/>
              <a:gd name="f95" fmla="val 14144"/>
              <a:gd name="f96" fmla="val 6343"/>
              <a:gd name="f97" fmla="val 14808"/>
              <a:gd name="f98" fmla="val 6229"/>
              <a:gd name="f99" fmla="val 14936"/>
              <a:gd name="f100" fmla="val 6208"/>
              <a:gd name="f101" fmla="val 15061"/>
              <a:gd name="f102" fmla="val 6199"/>
              <a:gd name="f103" fmla="val 15182"/>
              <a:gd name="f104" fmla="val 15552"/>
              <a:gd name="f105" fmla="val 15890"/>
              <a:gd name="f106" fmla="val 6283"/>
              <a:gd name="f107" fmla="val 16198"/>
              <a:gd name="f108" fmla="val 6360"/>
              <a:gd name="f109" fmla="val 16304"/>
              <a:gd name="f110" fmla="val 6387"/>
              <a:gd name="f111" fmla="val 16415"/>
              <a:gd name="f112" fmla="val 6421"/>
              <a:gd name="f113" fmla="val 16532"/>
              <a:gd name="f114" fmla="val 16632"/>
              <a:gd name="f115" fmla="val 16736"/>
              <a:gd name="f116" fmla="val 6396"/>
              <a:gd name="f117" fmla="val 16847"/>
              <a:gd name="f118" fmla="val 6321"/>
              <a:gd name="f119" fmla="val 16983"/>
              <a:gd name="f120" fmla="val 17074"/>
              <a:gd name="f121" fmla="val 6084"/>
              <a:gd name="f122" fmla="val 17098"/>
              <a:gd name="f123" fmla="val 5923"/>
              <a:gd name="f124" fmla="val 17362"/>
              <a:gd name="f125" fmla="val 4156"/>
              <a:gd name="f126" fmla="val 17482"/>
              <a:gd name="f127" fmla="val 3339"/>
              <a:gd name="f128" fmla="val 17525"/>
              <a:gd name="f129" fmla="val 3049"/>
              <a:gd name="f130" fmla="val 17346"/>
              <a:gd name="f131" fmla="val 2769"/>
              <a:gd name="f132" fmla="val 17063"/>
              <a:gd name="f133" fmla="val 2690"/>
              <a:gd name="f134" fmla="val 16267"/>
              <a:gd name="f135" fmla="val 2463"/>
              <a:gd name="f136" fmla="val 15346"/>
              <a:gd name="f137" fmla="val 2343"/>
              <a:gd name="f138" fmla="val 14504"/>
              <a:gd name="f139" fmla="val 14137"/>
              <a:gd name="f140" fmla="val 13786"/>
              <a:gd name="f141" fmla="val 2365"/>
              <a:gd name="f142" fmla="val 13467"/>
              <a:gd name="f143" fmla="val 2412"/>
              <a:gd name="f144" fmla="val 12434"/>
              <a:gd name="f145" fmla="val 2562"/>
              <a:gd name="f146" fmla="val 11646"/>
              <a:gd name="f147" fmla="val 2888"/>
              <a:gd name="f148" fmla="val 11009"/>
              <a:gd name="f149" fmla="val 3434"/>
              <a:gd name="f150" fmla="val 10121"/>
              <a:gd name="f151" fmla="val 4193"/>
              <a:gd name="f152" fmla="val 10010"/>
              <a:gd name="f153" fmla="val 5168"/>
              <a:gd name="f154" fmla="val 9999"/>
              <a:gd name="f155" fmla="val 5833"/>
              <a:gd name="f156" fmla="val 5847"/>
              <a:gd name="f157" fmla="val 7029"/>
              <a:gd name="f158" fmla="val 8497"/>
              <a:gd name="f159" fmla="val 8236"/>
              <a:gd name="f160" fmla="val 11485"/>
              <a:gd name="f161" fmla="val 9991"/>
              <a:gd name="f162" fmla="val 1959"/>
              <a:gd name="f163" fmla="val 1172"/>
              <a:gd name="f164" fmla="val 17054"/>
              <a:gd name="f165" fmla="val 1"/>
              <a:gd name="f166" fmla="val 1314"/>
              <a:gd name="f167" fmla="val 1313"/>
              <a:gd name="f168" fmla="val 18669"/>
              <a:gd name="f169" fmla="val 2145"/>
              <a:gd name="f170" fmla="val 19669"/>
              <a:gd name="f171" fmla="val 1409"/>
              <a:gd name="f172" fmla="val 19101"/>
              <a:gd name="f173" fmla="val 853"/>
              <a:gd name="f174" fmla="val 18538"/>
              <a:gd name="f175" fmla="val 303"/>
              <a:gd name="f176" fmla="val 17797"/>
              <a:gd name="f177" fmla="val 17015"/>
              <a:gd name="f178" fmla="*/ f0 1 19982"/>
              <a:gd name="f179" fmla="*/ f1 1 19982"/>
              <a:gd name="f180" fmla="val f2"/>
              <a:gd name="f181" fmla="val f3"/>
              <a:gd name="f182" fmla="+- f181 0 f180"/>
              <a:gd name="f183" fmla="*/ f182 1 19982"/>
              <a:gd name="f184" fmla="*/ f180 1 f183"/>
              <a:gd name="f185" fmla="*/ f181 1 f183"/>
              <a:gd name="f186" fmla="*/ f184 f178 1"/>
              <a:gd name="f187" fmla="*/ f185 f178 1"/>
              <a:gd name="f188" fmla="*/ f185 f179 1"/>
              <a:gd name="f189" fmla="*/ f184 f1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6" t="f189" r="f187" b="f188"/>
            <a:pathLst>
              <a:path w="19982" h="19982">
                <a:moveTo>
                  <a:pt x="f4" y="f5"/>
                </a:moveTo>
                <a:cubicBezTo>
                  <a:pt x="f6" y="f5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0"/>
                </a:cubicBezTo>
                <a:cubicBezTo>
                  <a:pt x="f22" y="f20"/>
                  <a:pt x="f23" y="f24"/>
                  <a:pt x="f25" y="f26"/>
                </a:cubicBezTo>
                <a:cubicBezTo>
                  <a:pt x="f27" y="f28"/>
                  <a:pt x="f29" y="f30"/>
                  <a:pt x="f29" y="f31"/>
                </a:cubicBezTo>
                <a:lnTo>
                  <a:pt x="f29" y="f32"/>
                </a:lnTo>
                <a:cubicBezTo>
                  <a:pt x="f29" y="f33"/>
                  <a:pt x="f34" y="f35"/>
                  <a:pt x="f36" y="f35"/>
                </a:cubicBezTo>
                <a:lnTo>
                  <a:pt x="f37" y="f35"/>
                </a:lnTo>
                <a:lnTo>
                  <a:pt x="f38" y="f39"/>
                </a:lnTo>
                <a:lnTo>
                  <a:pt x="f36" y="f39"/>
                </a:lnTo>
                <a:cubicBezTo>
                  <a:pt x="f34" y="f39"/>
                  <a:pt x="f29" y="f40"/>
                  <a:pt x="f29" y="f41"/>
                </a:cubicBezTo>
                <a:lnTo>
                  <a:pt x="f29" y="f42"/>
                </a:lnTo>
                <a:lnTo>
                  <a:pt x="f43" y="f42"/>
                </a:lnTo>
                <a:lnTo>
                  <a:pt x="f43" y="f41"/>
                </a:lnTo>
                <a:cubicBezTo>
                  <a:pt x="f43" y="f40"/>
                  <a:pt x="f44" y="f39"/>
                  <a:pt x="f39" y="f39"/>
                </a:cubicBezTo>
                <a:lnTo>
                  <a:pt x="f45" y="f39"/>
                </a:lnTo>
                <a:lnTo>
                  <a:pt x="f45" y="f35"/>
                </a:lnTo>
                <a:lnTo>
                  <a:pt x="f39" y="f35"/>
                </a:lnTo>
                <a:cubicBezTo>
                  <a:pt x="f44" y="f35"/>
                  <a:pt x="f43" y="f33"/>
                  <a:pt x="f43" y="f46"/>
                </a:cubicBezTo>
                <a:cubicBezTo>
                  <a:pt x="f43" y="f47"/>
                  <a:pt x="f43" y="f48"/>
                  <a:pt x="f43" y="f49"/>
                </a:cubicBezTo>
                <a:cubicBezTo>
                  <a:pt x="f43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5"/>
                  <a:pt x="f4" y="f5"/>
                </a:cubicBezTo>
                <a:close/>
                <a:moveTo>
                  <a:pt x="f64" y="f65"/>
                </a:moveTo>
                <a:cubicBezTo>
                  <a:pt x="f66" y="f65"/>
                  <a:pt x="f42" y="f67"/>
                  <a:pt x="f42" y="f68"/>
                </a:cubicBezTo>
                <a:lnTo>
                  <a:pt x="f42" y="f69"/>
                </a:lnTo>
                <a:cubicBezTo>
                  <a:pt x="f42" y="f70"/>
                  <a:pt x="f71" y="f42"/>
                  <a:pt x="f69" y="f42"/>
                </a:cubicBezTo>
                <a:lnTo>
                  <a:pt x="f72" y="f42"/>
                </a:lnTo>
                <a:lnTo>
                  <a:pt x="f72" y="f73"/>
                </a:lnTo>
                <a:lnTo>
                  <a:pt x="f74" y="f73"/>
                </a:lnTo>
                <a:cubicBezTo>
                  <a:pt x="f75" y="f73"/>
                  <a:pt x="f76" y="f77"/>
                  <a:pt x="f78" y="f79"/>
                </a:cubicBezTo>
                <a:lnTo>
                  <a:pt x="f80" y="f81"/>
                </a:ln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1"/>
                </a:cubicBezTo>
                <a:lnTo>
                  <a:pt x="f72" y="f91"/>
                </a:lnTo>
                <a:lnTo>
                  <a:pt x="f72" y="f93"/>
                </a:lnTo>
                <a:cubicBezTo>
                  <a:pt x="f72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2"/>
                </a:cubicBezTo>
                <a:cubicBezTo>
                  <a:pt x="f104" y="f102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2"/>
                </a:cubicBezTo>
                <a:cubicBezTo>
                  <a:pt x="f114" y="f112"/>
                  <a:pt x="f115" y="f116"/>
                  <a:pt x="f117" y="f118"/>
                </a:cubicBezTo>
                <a:cubicBezTo>
                  <a:pt x="f119" y="f98"/>
                  <a:pt x="f120" y="f121"/>
                  <a:pt x="f122" y="f123"/>
                </a:cubicBezTo>
                <a:cubicBezTo>
                  <a:pt x="f122" y="f123"/>
                  <a:pt x="f124" y="f125"/>
                  <a:pt x="f126" y="f127"/>
                </a:cubicBezTo>
                <a:cubicBezTo>
                  <a:pt x="f128" y="f129"/>
                  <a:pt x="f130" y="f131"/>
                  <a:pt x="f132" y="f133"/>
                </a:cubicBezTo>
                <a:cubicBezTo>
                  <a:pt x="f134" y="f135"/>
                  <a:pt x="f136" y="f137"/>
                  <a:pt x="f138" y="f137"/>
                </a:cubicBezTo>
                <a:cubicBezTo>
                  <a:pt x="f139" y="f137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4" y="f156"/>
                  <a:pt x="f154" y="f157"/>
                  <a:pt x="f154" y="f91"/>
                </a:cubicBezTo>
                <a:lnTo>
                  <a:pt x="f46" y="f91"/>
                </a:lnTo>
                <a:cubicBezTo>
                  <a:pt x="f158" y="f91"/>
                  <a:pt x="f159" y="f158"/>
                  <a:pt x="f159" y="f32"/>
                </a:cubicBezTo>
                <a:lnTo>
                  <a:pt x="f159" y="f41"/>
                </a:lnTo>
                <a:cubicBezTo>
                  <a:pt x="f159" y="f160"/>
                  <a:pt x="f158" y="f73"/>
                  <a:pt x="f46" y="f73"/>
                </a:cubicBezTo>
                <a:lnTo>
                  <a:pt x="f161" y="f73"/>
                </a:lnTo>
                <a:lnTo>
                  <a:pt x="f161" y="f42"/>
                </a:lnTo>
                <a:lnTo>
                  <a:pt x="f68" y="f42"/>
                </a:lnTo>
                <a:cubicBezTo>
                  <a:pt x="f162" y="f42"/>
                  <a:pt x="f163" y="f70"/>
                  <a:pt x="f163" y="f164"/>
                </a:cubicBezTo>
                <a:lnTo>
                  <a:pt x="f163" y="f68"/>
                </a:lnTo>
                <a:cubicBezTo>
                  <a:pt x="f163" y="f162"/>
                  <a:pt x="f162" y="f65"/>
                  <a:pt x="f68" y="f65"/>
                </a:cubicBezTo>
                <a:close/>
                <a:moveTo>
                  <a:pt x="f68" y="f165"/>
                </a:moveTo>
                <a:cubicBezTo>
                  <a:pt x="f166" y="f165"/>
                  <a:pt x="f165" y="f167"/>
                  <a:pt x="f165" y="f68"/>
                </a:cubicBezTo>
                <a:lnTo>
                  <a:pt x="f165" y="f69"/>
                </a:lnTo>
                <a:cubicBezTo>
                  <a:pt x="f165" y="f168"/>
                  <a:pt x="f166" y="f3"/>
                  <a:pt x="f68" y="f3"/>
                </a:cubicBezTo>
                <a:lnTo>
                  <a:pt x="f164" y="f3"/>
                </a:lnTo>
                <a:cubicBezTo>
                  <a:pt x="f168" y="f3"/>
                  <a:pt x="f3" y="f168"/>
                  <a:pt x="f3" y="f69"/>
                </a:cubicBezTo>
                <a:lnTo>
                  <a:pt x="f3" y="f68"/>
                </a:lnTo>
                <a:cubicBezTo>
                  <a:pt x="f3" y="f169"/>
                  <a:pt x="f170" y="f171"/>
                  <a:pt x="f172" y="f173"/>
                </a:cubicBezTo>
                <a:cubicBezTo>
                  <a:pt x="f174" y="f175"/>
                  <a:pt x="f176" y="f165"/>
                  <a:pt x="f177" y="f165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2" name="Google Shape;4741;p74">
            <a:extLst>
              <a:ext uri="{FF2B5EF4-FFF2-40B4-BE49-F238E27FC236}">
                <a16:creationId xmlns:a16="http://schemas.microsoft.com/office/drawing/2014/main" id="{9AD2DE48-97E7-461C-899A-3DB2CCC361EE}"/>
              </a:ext>
            </a:extLst>
          </p:cNvPr>
          <p:cNvGrpSpPr/>
          <p:nvPr/>
        </p:nvGrpSpPr>
        <p:grpSpPr>
          <a:xfrm>
            <a:off x="5951546" y="3925692"/>
            <a:ext cx="338071" cy="338044"/>
            <a:chOff x="5951546" y="3925692"/>
            <a:chExt cx="338071" cy="338044"/>
          </a:xfrm>
        </p:grpSpPr>
        <p:sp>
          <p:nvSpPr>
            <p:cNvPr id="13" name="Google Shape;4742;p74">
              <a:extLst>
                <a:ext uri="{FF2B5EF4-FFF2-40B4-BE49-F238E27FC236}">
                  <a16:creationId xmlns:a16="http://schemas.microsoft.com/office/drawing/2014/main" id="{1CEFE114-EBD8-41E4-ACDA-89CAF6F026FE}"/>
                </a:ext>
              </a:extLst>
            </p:cNvPr>
            <p:cNvSpPr/>
            <p:nvPr/>
          </p:nvSpPr>
          <p:spPr>
            <a:xfrm>
              <a:off x="6051234" y="4025380"/>
              <a:ext cx="138668" cy="138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197"/>
                <a:gd name="f4" fmla="val 4099"/>
                <a:gd name="f5" fmla="val 1171"/>
                <a:gd name="f6" fmla="val 5712"/>
                <a:gd name="f7" fmla="val 7027"/>
                <a:gd name="f8" fmla="val 2484"/>
                <a:gd name="f9" fmla="val 4097"/>
                <a:gd name="f10" fmla="val 7025"/>
                <a:gd name="f11" fmla="val 2486"/>
                <a:gd name="f12" fmla="val 1840"/>
                <a:gd name="f13" fmla="val 1838"/>
                <a:gd name="f14" fmla="val 6358"/>
                <a:gd name="f15" fmla="val 8196"/>
                <a:gd name="f16" fmla="*/ f0 1 8197"/>
                <a:gd name="f17" fmla="*/ f1 1 8197"/>
                <a:gd name="f18" fmla="val f2"/>
                <a:gd name="f19" fmla="val f3"/>
                <a:gd name="f20" fmla="+- f19 0 f18"/>
                <a:gd name="f21" fmla="*/ f20 1 8197"/>
                <a:gd name="f22" fmla="*/ f18 1 f21"/>
                <a:gd name="f23" fmla="*/ f19 1 f21"/>
                <a:gd name="f24" fmla="*/ f22 f16 1"/>
                <a:gd name="f25" fmla="*/ f23 f16 1"/>
                <a:gd name="f26" fmla="*/ f23 f17 1"/>
                <a:gd name="f27" fmla="*/ f22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8197" h="8197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cubicBezTo>
                    <a:pt x="f7" y="f6"/>
                    <a:pt x="f6" y="f10"/>
                    <a:pt x="f4" y="f10"/>
                  </a:cubicBezTo>
                  <a:cubicBezTo>
                    <a:pt x="f11" y="f10"/>
                    <a:pt x="f5" y="f6"/>
                    <a:pt x="f5" y="f9"/>
                  </a:cubicBezTo>
                  <a:cubicBezTo>
                    <a:pt x="f5" y="f8"/>
                    <a:pt x="f11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2" y="f2"/>
                    <a:pt x="f2" y="f13"/>
                    <a:pt x="f2" y="f9"/>
                  </a:cubicBezTo>
                  <a:cubicBezTo>
                    <a:pt x="f2" y="f14"/>
                    <a:pt x="f12" y="f15"/>
                    <a:pt x="f4" y="f15"/>
                  </a:cubicBezTo>
                  <a:cubicBezTo>
                    <a:pt x="f14" y="f15"/>
                    <a:pt x="f15" y="f14"/>
                    <a:pt x="f15" y="f9"/>
                  </a:cubicBezTo>
                  <a:cubicBezTo>
                    <a:pt x="f15" y="f13"/>
                    <a:pt x="f14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743;p74">
              <a:extLst>
                <a:ext uri="{FF2B5EF4-FFF2-40B4-BE49-F238E27FC236}">
                  <a16:creationId xmlns:a16="http://schemas.microsoft.com/office/drawing/2014/main" id="{4ADFEEC8-6640-4732-BECE-5B4A80C014B0}"/>
                </a:ext>
              </a:extLst>
            </p:cNvPr>
            <p:cNvSpPr/>
            <p:nvPr/>
          </p:nvSpPr>
          <p:spPr>
            <a:xfrm>
              <a:off x="5991157" y="3965295"/>
              <a:ext cx="258830" cy="2588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00"/>
                <a:gd name="f4" fmla="val 15299"/>
                <a:gd name="f5" fmla="val 12333"/>
                <a:gd name="f6" fmla="val 1171"/>
                <a:gd name="f7" fmla="val 13306"/>
                <a:gd name="f8" fmla="val 14128"/>
                <a:gd name="f9" fmla="val 1994"/>
                <a:gd name="f10" fmla="val 2967"/>
                <a:gd name="f11" fmla="val 12334"/>
                <a:gd name="f12" fmla="val 13307"/>
                <a:gd name="f13" fmla="val 14129"/>
                <a:gd name="f14" fmla="val 2968"/>
                <a:gd name="f15" fmla="val 1993"/>
                <a:gd name="f16" fmla="val 1172"/>
                <a:gd name="f17" fmla="val 1351"/>
                <a:gd name="f18" fmla="val 1"/>
                <a:gd name="f19" fmla="val 1346"/>
                <a:gd name="f20" fmla="val 13952"/>
                <a:gd name="f21" fmla="val 1349"/>
                <a:gd name="f22" fmla="val 13953"/>
                <a:gd name="f23" fmla="val 13951"/>
                <a:gd name="f24" fmla="val 1345"/>
                <a:gd name="f25" fmla="val 13948"/>
                <a:gd name="f26" fmla="*/ f0 1 15300"/>
                <a:gd name="f27" fmla="*/ f1 1 15299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5300"/>
                <a:gd name="f34" fmla="*/ f31 1 15299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5300" h="1529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4" y="f2"/>
                  </a:moveTo>
                  <a:cubicBezTo>
                    <a:pt x="f17" y="f2"/>
                    <a:pt x="f18" y="f19"/>
                    <a:pt x="f18" y="f10"/>
                  </a:cubicBezTo>
                  <a:lnTo>
                    <a:pt x="f18" y="f11"/>
                  </a:lnTo>
                  <a:cubicBezTo>
                    <a:pt x="f18" y="f20"/>
                    <a:pt x="f21" y="f4"/>
                    <a:pt x="f14" y="f4"/>
                  </a:cubicBezTo>
                  <a:lnTo>
                    <a:pt x="f5" y="f4"/>
                  </a:lnTo>
                  <a:cubicBezTo>
                    <a:pt x="f22" y="f4"/>
                    <a:pt x="f4" y="f23"/>
                    <a:pt x="f4" y="f11"/>
                  </a:cubicBezTo>
                  <a:lnTo>
                    <a:pt x="f4" y="f10"/>
                  </a:lnTo>
                  <a:cubicBezTo>
                    <a:pt x="f4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744;p74">
              <a:extLst>
                <a:ext uri="{FF2B5EF4-FFF2-40B4-BE49-F238E27FC236}">
                  <a16:creationId xmlns:a16="http://schemas.microsoft.com/office/drawing/2014/main" id="{3BC86FCC-0A66-4EDB-BC93-8CDDE5F1D893}"/>
                </a:ext>
              </a:extLst>
            </p:cNvPr>
            <p:cNvSpPr/>
            <p:nvPr/>
          </p:nvSpPr>
          <p:spPr>
            <a:xfrm>
              <a:off x="5951546" y="3925692"/>
              <a:ext cx="338071" cy="338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84"/>
                <a:gd name="f4" fmla="val 19982"/>
                <a:gd name="f5" fmla="val 17056"/>
                <a:gd name="f6" fmla="val 1172"/>
                <a:gd name="f7" fmla="val 18025"/>
                <a:gd name="f8" fmla="val 18812"/>
                <a:gd name="f9" fmla="val 1959"/>
                <a:gd name="f10" fmla="val 2927"/>
                <a:gd name="f11" fmla="val 18023"/>
                <a:gd name="f12" fmla="val 18811"/>
                <a:gd name="f13" fmla="val 2928"/>
                <a:gd name="f14" fmla="val 1961"/>
                <a:gd name="f15" fmla="val 1"/>
                <a:gd name="f16" fmla="val 1313"/>
                <a:gd name="f17" fmla="val 18669"/>
                <a:gd name="f18" fmla="*/ f0 1 19984"/>
                <a:gd name="f19" fmla="*/ f1 1 1998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9984"/>
                <a:gd name="f26" fmla="*/ f23 1 1998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9984" h="1998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5"/>
                  </a:ln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6" y="f11"/>
                    <a:pt x="f6" y="f5"/>
                  </a:cubicBezTo>
                  <a:lnTo>
                    <a:pt x="f6" y="f10"/>
                  </a:lnTo>
                  <a:cubicBezTo>
                    <a:pt x="f6" y="f9"/>
                    <a:pt x="f14" y="f6"/>
                    <a:pt x="f13" y="f6"/>
                  </a:cubicBezTo>
                  <a:close/>
                  <a:moveTo>
                    <a:pt x="f13" y="f15"/>
                  </a:moveTo>
                  <a:cubicBezTo>
                    <a:pt x="f16" y="f15"/>
                    <a:pt x="f15" y="f16"/>
                    <a:pt x="f15" y="f10"/>
                  </a:cubicBezTo>
                  <a:lnTo>
                    <a:pt x="f15" y="f5"/>
                  </a:lnTo>
                  <a:cubicBezTo>
                    <a:pt x="f15" y="f17"/>
                    <a:pt x="f16" y="f4"/>
                    <a:pt x="f13" y="f4"/>
                  </a:cubicBezTo>
                  <a:lnTo>
                    <a:pt x="f5" y="f4"/>
                  </a:lnTo>
                  <a:cubicBezTo>
                    <a:pt x="f17" y="f4"/>
                    <a:pt x="f3" y="f17"/>
                    <a:pt x="f3" y="f5"/>
                  </a:cubicBezTo>
                  <a:lnTo>
                    <a:pt x="f3" y="f10"/>
                  </a:lnTo>
                  <a:cubicBezTo>
                    <a:pt x="f3" y="f16"/>
                    <a:pt x="f17" y="f15"/>
                    <a:pt x="f5" y="f1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745;p74">
              <a:extLst>
                <a:ext uri="{FF2B5EF4-FFF2-40B4-BE49-F238E27FC236}">
                  <a16:creationId xmlns:a16="http://schemas.microsoft.com/office/drawing/2014/main" id="{E9B89E67-94A8-4DE2-8E9C-0D9BCD3FACAD}"/>
                </a:ext>
              </a:extLst>
            </p:cNvPr>
            <p:cNvSpPr/>
            <p:nvPr/>
          </p:nvSpPr>
          <p:spPr>
            <a:xfrm>
              <a:off x="6170087" y="4005574"/>
              <a:ext cx="39620" cy="39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42"/>
                <a:gd name="f4" fmla="val 2343"/>
                <a:gd name="f5" fmla="val 1170"/>
                <a:gd name="f6" fmla="val 524"/>
                <a:gd name="f7" fmla="val 1"/>
                <a:gd name="f8" fmla="val 526"/>
                <a:gd name="f9" fmla="val 1171"/>
                <a:gd name="f10" fmla="val 1817"/>
                <a:gd name="f11" fmla="val 1816"/>
                <a:gd name="f12" fmla="val 2341"/>
                <a:gd name="f13" fmla="*/ f0 1 2342"/>
                <a:gd name="f14" fmla="*/ f1 1 234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342"/>
                <a:gd name="f21" fmla="*/ f18 1 234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342" h="234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3"/>
                    <a:pt x="f5" y="f3"/>
                  </a:cubicBezTo>
                  <a:cubicBezTo>
                    <a:pt x="f11" y="f3"/>
                    <a:pt x="f12" y="f10"/>
                    <a:pt x="f12" y="f9"/>
                  </a:cubicBezTo>
                  <a:cubicBezTo>
                    <a:pt x="f12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" name="Google Shape;4746;p74">
            <a:extLst>
              <a:ext uri="{FF2B5EF4-FFF2-40B4-BE49-F238E27FC236}">
                <a16:creationId xmlns:a16="http://schemas.microsoft.com/office/drawing/2014/main" id="{616AA413-91CB-4AD9-9CEB-4A7C1F27C096}"/>
              </a:ext>
            </a:extLst>
          </p:cNvPr>
          <p:cNvGrpSpPr/>
          <p:nvPr/>
        </p:nvGrpSpPr>
        <p:grpSpPr>
          <a:xfrm>
            <a:off x="6921925" y="3925692"/>
            <a:ext cx="338044" cy="338044"/>
            <a:chOff x="6921925" y="3925692"/>
            <a:chExt cx="338044" cy="338044"/>
          </a:xfrm>
        </p:grpSpPr>
        <p:sp>
          <p:nvSpPr>
            <p:cNvPr id="18" name="Google Shape;4747;p74">
              <a:extLst>
                <a:ext uri="{FF2B5EF4-FFF2-40B4-BE49-F238E27FC236}">
                  <a16:creationId xmlns:a16="http://schemas.microsoft.com/office/drawing/2014/main" id="{E28C01A0-BE46-4BE3-9CDF-13504974F4D1}"/>
                </a:ext>
              </a:extLst>
            </p:cNvPr>
            <p:cNvSpPr/>
            <p:nvPr/>
          </p:nvSpPr>
          <p:spPr>
            <a:xfrm>
              <a:off x="6972080" y="4045186"/>
              <a:ext cx="59445" cy="178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4"/>
                <a:gd name="f4" fmla="val 10537"/>
                <a:gd name="f5" fmla="val 2342"/>
                <a:gd name="f6" fmla="val 1171"/>
                <a:gd name="f7" fmla="val 9367"/>
                <a:gd name="f8" fmla="val 586"/>
                <a:gd name="f9" fmla="val 264"/>
                <a:gd name="f10" fmla="val 262"/>
                <a:gd name="f11" fmla="val 9951"/>
                <a:gd name="f12" fmla="val 10275"/>
                <a:gd name="f13" fmla="val 2928"/>
                <a:gd name="f14" fmla="val 3252"/>
                <a:gd name="f15" fmla="*/ f0 1 3514"/>
                <a:gd name="f16" fmla="*/ f1 1 105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514"/>
                <a:gd name="f23" fmla="*/ f20 1 105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4" h="10537">
                  <a:moveTo>
                    <a:pt x="f5" y="f6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6" y="f6"/>
                  </a:lnTo>
                  <a:close/>
                  <a:moveTo>
                    <a:pt x="f8" y="f2"/>
                  </a:moveTo>
                  <a:cubicBezTo>
                    <a:pt x="f9" y="f2"/>
                    <a:pt x="f2" y="f10"/>
                    <a:pt x="f2" y="f8"/>
                  </a:cubicBezTo>
                  <a:lnTo>
                    <a:pt x="f2" y="f11"/>
                  </a:lnTo>
                  <a:cubicBezTo>
                    <a:pt x="f2" y="f12"/>
                    <a:pt x="f9" y="f4"/>
                    <a:pt x="f8" y="f4"/>
                  </a:cubicBezTo>
                  <a:lnTo>
                    <a:pt x="f13" y="f4"/>
                  </a:lnTo>
                  <a:cubicBezTo>
                    <a:pt x="f14" y="f4"/>
                    <a:pt x="f3" y="f12"/>
                    <a:pt x="f3" y="f11"/>
                  </a:cubicBezTo>
                  <a:lnTo>
                    <a:pt x="f3" y="f8"/>
                  </a:lnTo>
                  <a:cubicBezTo>
                    <a:pt x="f3" y="f10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4748;p74">
              <a:extLst>
                <a:ext uri="{FF2B5EF4-FFF2-40B4-BE49-F238E27FC236}">
                  <a16:creationId xmlns:a16="http://schemas.microsoft.com/office/drawing/2014/main" id="{C4273FD4-BA33-4BC0-A1E6-F8A9D171057A}"/>
                </a:ext>
              </a:extLst>
            </p:cNvPr>
            <p:cNvSpPr/>
            <p:nvPr/>
          </p:nvSpPr>
          <p:spPr>
            <a:xfrm>
              <a:off x="6972080" y="3965953"/>
              <a:ext cx="59445" cy="594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4"/>
                <a:gd name="f4" fmla="val 1757"/>
                <a:gd name="f5" fmla="val 1171"/>
                <a:gd name="f6" fmla="val 2081"/>
                <a:gd name="f7" fmla="val 2342"/>
                <a:gd name="f8" fmla="val 1435"/>
                <a:gd name="f9" fmla="val 2080"/>
                <a:gd name="f10" fmla="val 789"/>
                <a:gd name="f11" fmla="val 2726"/>
                <a:gd name="f12" fmla="val 3513"/>
                <a:gd name="f13" fmla="*/ f0 1 3514"/>
                <a:gd name="f14" fmla="*/ f1 1 3514"/>
                <a:gd name="f15" fmla="val f2"/>
                <a:gd name="f16" fmla="val f3"/>
                <a:gd name="f17" fmla="+- f16 0 f15"/>
                <a:gd name="f18" fmla="*/ f17 1 3514"/>
                <a:gd name="f19" fmla="*/ f15 1 f18"/>
                <a:gd name="f20" fmla="*/ f16 1 f18"/>
                <a:gd name="f21" fmla="*/ f19 f13 1"/>
                <a:gd name="f22" fmla="*/ f20 f13 1"/>
                <a:gd name="f23" fmla="*/ f20 f14 1"/>
                <a:gd name="f24" fmla="*/ f1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514" h="3514">
                  <a:moveTo>
                    <a:pt x="f4" y="f5"/>
                  </a:moveTo>
                  <a:cubicBezTo>
                    <a:pt x="f6" y="f5"/>
                    <a:pt x="f7" y="f8"/>
                    <a:pt x="f7" y="f4"/>
                  </a:cubicBezTo>
                  <a:cubicBezTo>
                    <a:pt x="f7" y="f9"/>
                    <a:pt x="f6" y="f7"/>
                    <a:pt x="f4" y="f7"/>
                  </a:cubicBezTo>
                  <a:cubicBezTo>
                    <a:pt x="f8" y="f7"/>
                    <a:pt x="f5" y="f9"/>
                    <a:pt x="f5" y="f4"/>
                  </a:cubicBezTo>
                  <a:cubicBezTo>
                    <a:pt x="f5" y="f8"/>
                    <a:pt x="f8" y="f5"/>
                    <a:pt x="f4" y="f5"/>
                  </a:cubicBezTo>
                  <a:close/>
                  <a:moveTo>
                    <a:pt x="f4" y="f2"/>
                  </a:moveTo>
                  <a:cubicBezTo>
                    <a:pt x="f10" y="f2"/>
                    <a:pt x="f2" y="f10"/>
                    <a:pt x="f2" y="f4"/>
                  </a:cubicBezTo>
                  <a:cubicBezTo>
                    <a:pt x="f2" y="f11"/>
                    <a:pt x="f10" y="f12"/>
                    <a:pt x="f4" y="f12"/>
                  </a:cubicBezTo>
                  <a:cubicBezTo>
                    <a:pt x="f11" y="f12"/>
                    <a:pt x="f3" y="f11"/>
                    <a:pt x="f3" y="f4"/>
                  </a:cubicBezTo>
                  <a:cubicBezTo>
                    <a:pt x="f3" y="f10"/>
                    <a:pt x="f11" y="f2"/>
                    <a:pt x="f4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749;p74">
              <a:extLst>
                <a:ext uri="{FF2B5EF4-FFF2-40B4-BE49-F238E27FC236}">
                  <a16:creationId xmlns:a16="http://schemas.microsoft.com/office/drawing/2014/main" id="{2451223D-3734-4078-8EB0-43E693643D39}"/>
                </a:ext>
              </a:extLst>
            </p:cNvPr>
            <p:cNvSpPr/>
            <p:nvPr/>
          </p:nvSpPr>
          <p:spPr>
            <a:xfrm>
              <a:off x="7051322" y="4044866"/>
              <a:ext cx="158483" cy="1785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68"/>
                <a:gd name="f4" fmla="val 10556"/>
                <a:gd name="f5" fmla="val 5559"/>
                <a:gd name="f6" fmla="val 1173"/>
                <a:gd name="f7" fmla="val 5720"/>
                <a:gd name="f8" fmla="val 5883"/>
                <a:gd name="f9" fmla="val 1186"/>
                <a:gd name="f10" fmla="val 6044"/>
                <a:gd name="f11" fmla="val 1212"/>
                <a:gd name="f12" fmla="val 7422"/>
                <a:gd name="f13" fmla="val 1435"/>
                <a:gd name="f14" fmla="val 8196"/>
                <a:gd name="f15" fmla="val 2535"/>
                <a:gd name="f16" fmla="val 3669"/>
                <a:gd name="f17" fmla="val 9386"/>
                <a:gd name="f18" fmla="val 7025"/>
                <a:gd name="f19" fmla="val 4702"/>
                <a:gd name="f20" fmla="val 3411"/>
                <a:gd name="f21" fmla="val 5975"/>
                <a:gd name="f22" fmla="val 2360"/>
                <a:gd name="f23" fmla="val 4683"/>
                <a:gd name="f24" fmla="val 3392"/>
                <a:gd name="f25" fmla="val 2341"/>
                <a:gd name="f26" fmla="val 1170"/>
                <a:gd name="f27" fmla="val 1190"/>
                <a:gd name="f28" fmla="val 1776"/>
                <a:gd name="f29" fmla="val 2011"/>
                <a:gd name="f30" fmla="val 2484"/>
                <a:gd name="f31" fmla="val 2225"/>
                <a:gd name="f32" fmla="val 2704"/>
                <a:gd name="f33" fmla="val 2316"/>
                <a:gd name="f34" fmla="val 2776"/>
                <a:gd name="f35" fmla="val 2346"/>
                <a:gd name="f36" fmla="val 2852"/>
                <a:gd name="f37" fmla="val 2361"/>
                <a:gd name="f38" fmla="val 2928"/>
                <a:gd name="f39" fmla="val 3080"/>
                <a:gd name="f40" fmla="val 3229"/>
                <a:gd name="f41" fmla="val 2301"/>
                <a:gd name="f42" fmla="val 3341"/>
                <a:gd name="f43" fmla="val 2190"/>
                <a:gd name="f44" fmla="val 3615"/>
                <a:gd name="f45" fmla="val 1916"/>
                <a:gd name="f46" fmla="val 4086"/>
                <a:gd name="f47" fmla="val 1443"/>
                <a:gd name="f48" fmla="val 4813"/>
                <a:gd name="f49" fmla="val 5553"/>
                <a:gd name="f50" fmla="val 4823"/>
                <a:gd name="f51" fmla="val 4110"/>
                <a:gd name="f52" fmla="val 189"/>
                <a:gd name="f53" fmla="val 3509"/>
                <a:gd name="f54" fmla="val 536"/>
                <a:gd name="f55" fmla="val 3475"/>
                <a:gd name="f56" fmla="val 246"/>
                <a:gd name="f57" fmla="val 3227"/>
                <a:gd name="f58" fmla="val 19"/>
                <a:gd name="f59" fmla="val 2927"/>
                <a:gd name="f60" fmla="val 586"/>
                <a:gd name="f61" fmla="val 262"/>
                <a:gd name="f62" fmla="val 1"/>
                <a:gd name="f63" fmla="val 281"/>
                <a:gd name="f64" fmla="val 605"/>
                <a:gd name="f65" fmla="val 9970"/>
                <a:gd name="f66" fmla="val 10294"/>
                <a:gd name="f67" fmla="val 3250"/>
                <a:gd name="f68" fmla="val 3512"/>
                <a:gd name="f69" fmla="val 4056"/>
                <a:gd name="f70" fmla="val 4038"/>
                <a:gd name="f71" fmla="val 3531"/>
                <a:gd name="f72" fmla="val 5329"/>
                <a:gd name="f73" fmla="val 5854"/>
                <a:gd name="f74" fmla="val 6116"/>
                <a:gd name="f75" fmla="val 6440"/>
                <a:gd name="f76" fmla="val 8782"/>
                <a:gd name="f77" fmla="val 9104"/>
                <a:gd name="f78" fmla="val 1921"/>
                <a:gd name="f79" fmla="val 8131"/>
                <a:gd name="f80" fmla="val 364"/>
                <a:gd name="f81" fmla="val 6231"/>
                <a:gd name="f82" fmla="val 55"/>
                <a:gd name="f83" fmla="val 6005"/>
                <a:gd name="f84" fmla="val 18"/>
                <a:gd name="f85" fmla="val 5779"/>
                <a:gd name="f86" fmla="*/ f0 1 9368"/>
                <a:gd name="f87" fmla="*/ f1 1 10556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9368"/>
                <a:gd name="f94" fmla="*/ f91 1 10556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9368" h="1055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7"/>
                  </a:lnTo>
                  <a:lnTo>
                    <a:pt x="f18" y="f19"/>
                  </a:lnTo>
                  <a:cubicBezTo>
                    <a:pt x="f18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lnTo>
                    <a:pt x="f25" y="f17"/>
                  </a:lnTo>
                  <a:lnTo>
                    <a:pt x="f26" y="f17"/>
                  </a:lnTo>
                  <a:lnTo>
                    <a:pt x="f26" y="f27"/>
                  </a:lnTo>
                  <a:lnTo>
                    <a:pt x="f25" y="f27"/>
                  </a:ln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  <a:moveTo>
                    <a:pt x="f49" y="f2"/>
                  </a:moveTo>
                  <a:cubicBezTo>
                    <a:pt x="f50" y="f2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58"/>
                    <a:pt x="f62" y="f63"/>
                    <a:pt x="f62" y="f64"/>
                  </a:cubicBezTo>
                  <a:lnTo>
                    <a:pt x="f62" y="f65"/>
                  </a:lnTo>
                  <a:cubicBezTo>
                    <a:pt x="f62" y="f66"/>
                    <a:pt x="f61" y="f4"/>
                    <a:pt x="f60" y="f4"/>
                  </a:cubicBezTo>
                  <a:lnTo>
                    <a:pt x="f59" y="f4"/>
                  </a:lnTo>
                  <a:cubicBezTo>
                    <a:pt x="f67" y="f4"/>
                    <a:pt x="f68" y="f66"/>
                    <a:pt x="f68" y="f65"/>
                  </a:cubicBezTo>
                  <a:lnTo>
                    <a:pt x="f68" y="f19"/>
                  </a:lnTo>
                  <a:cubicBezTo>
                    <a:pt x="f68" y="f69"/>
                    <a:pt x="f70" y="f71"/>
                    <a:pt x="f23" y="f71"/>
                  </a:cubicBezTo>
                  <a:cubicBezTo>
                    <a:pt x="f72" y="f71"/>
                    <a:pt x="f73" y="f69"/>
                    <a:pt x="f73" y="f19"/>
                  </a:cubicBezTo>
                  <a:lnTo>
                    <a:pt x="f73" y="f65"/>
                  </a:lnTo>
                  <a:cubicBezTo>
                    <a:pt x="f73" y="f66"/>
                    <a:pt x="f74" y="f4"/>
                    <a:pt x="f75" y="f4"/>
                  </a:cubicBezTo>
                  <a:lnTo>
                    <a:pt x="f76" y="f4"/>
                  </a:lnTo>
                  <a:cubicBezTo>
                    <a:pt x="f77" y="f4"/>
                    <a:pt x="f3" y="f66"/>
                    <a:pt x="f3" y="f65"/>
                  </a:cubicBezTo>
                  <a:lnTo>
                    <a:pt x="f3" y="f16"/>
                  </a:lnTo>
                  <a:cubicBezTo>
                    <a:pt x="f3" y="f78"/>
                    <a:pt x="f79" y="f80"/>
                    <a:pt x="f81" y="f82"/>
                  </a:cubicBezTo>
                  <a:cubicBezTo>
                    <a:pt x="f83" y="f84"/>
                    <a:pt x="f85" y="f2"/>
                    <a:pt x="f49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750;p74">
              <a:extLst>
                <a:ext uri="{FF2B5EF4-FFF2-40B4-BE49-F238E27FC236}">
                  <a16:creationId xmlns:a16="http://schemas.microsoft.com/office/drawing/2014/main" id="{B185B4BE-28B8-4EC9-916F-E93E6E229C69}"/>
                </a:ext>
              </a:extLst>
            </p:cNvPr>
            <p:cNvSpPr/>
            <p:nvPr/>
          </p:nvSpPr>
          <p:spPr>
            <a:xfrm>
              <a:off x="6921925" y="3925692"/>
              <a:ext cx="338044" cy="3380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82"/>
                <a:gd name="f4" fmla="val 17015"/>
                <a:gd name="f5" fmla="val 1170"/>
                <a:gd name="f6" fmla="val 17989"/>
                <a:gd name="f7" fmla="val 18810"/>
                <a:gd name="f8" fmla="val 1993"/>
                <a:gd name="f9" fmla="val 2966"/>
                <a:gd name="f10" fmla="val 17990"/>
                <a:gd name="f11" fmla="val 18811"/>
                <a:gd name="f12" fmla="val 2965"/>
                <a:gd name="f13" fmla="val 1992"/>
                <a:gd name="f14" fmla="val 1"/>
                <a:gd name="f15" fmla="val 1347"/>
                <a:gd name="f16" fmla="val 1349"/>
                <a:gd name="f17" fmla="val 18635"/>
                <a:gd name="f18" fmla="val 1348"/>
                <a:gd name="f19" fmla="val 17017"/>
                <a:gd name="f20" fmla="val 19981"/>
                <a:gd name="f21" fmla="val 18634"/>
                <a:gd name="f22" fmla="val 18633"/>
                <a:gd name="f23" fmla="*/ f0 1 19982"/>
                <a:gd name="f24" fmla="*/ f1 1 19982"/>
                <a:gd name="f25" fmla="val f2"/>
                <a:gd name="f26" fmla="val f3"/>
                <a:gd name="f27" fmla="+- f26 0 f25"/>
                <a:gd name="f28" fmla="*/ f27 1 19982"/>
                <a:gd name="f29" fmla="*/ f25 1 f28"/>
                <a:gd name="f30" fmla="*/ f26 1 f28"/>
                <a:gd name="f31" fmla="*/ f29 f23 1"/>
                <a:gd name="f32" fmla="*/ f30 f23 1"/>
                <a:gd name="f33" fmla="*/ f30 f24 1"/>
                <a:gd name="f34" fmla="*/ f29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9982" h="19982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7" y="f10"/>
                    <a:pt x="f6" y="f11"/>
                    <a:pt x="f4" y="f11"/>
                  </a:cubicBezTo>
                  <a:lnTo>
                    <a:pt x="f12" y="f11"/>
                  </a:lnTo>
                  <a:cubicBezTo>
                    <a:pt x="f13" y="f11"/>
                    <a:pt x="f5" y="f10"/>
                    <a:pt x="f5" y="f4"/>
                  </a:cubicBezTo>
                  <a:lnTo>
                    <a:pt x="f5" y="f9"/>
                  </a:lnTo>
                  <a:cubicBezTo>
                    <a:pt x="f5" y="f8"/>
                    <a:pt x="f13" y="f5"/>
                    <a:pt x="f12" y="f5"/>
                  </a:cubicBezTo>
                  <a:close/>
                  <a:moveTo>
                    <a:pt x="f12" y="f14"/>
                  </a:moveTo>
                  <a:cubicBezTo>
                    <a:pt x="f15" y="f14"/>
                    <a:pt x="f2" y="f16"/>
                    <a:pt x="f2" y="f9"/>
                  </a:cubicBezTo>
                  <a:lnTo>
                    <a:pt x="f2" y="f4"/>
                  </a:lnTo>
                  <a:cubicBezTo>
                    <a:pt x="f2" y="f17"/>
                    <a:pt x="f18" y="f3"/>
                    <a:pt x="f12" y="f3"/>
                  </a:cubicBezTo>
                  <a:lnTo>
                    <a:pt x="f19" y="f3"/>
                  </a:lnTo>
                  <a:cubicBezTo>
                    <a:pt x="f17" y="f3"/>
                    <a:pt x="f20" y="f21"/>
                    <a:pt x="f20" y="f4"/>
                  </a:cubicBezTo>
                  <a:lnTo>
                    <a:pt x="f20" y="f9"/>
                  </a:lnTo>
                  <a:cubicBezTo>
                    <a:pt x="f20" y="f15"/>
                    <a:pt x="f22" y="f14"/>
                    <a:pt x="f19" y="f14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2" name="Flecha: cheurón 1">
            <a:extLst>
              <a:ext uri="{FF2B5EF4-FFF2-40B4-BE49-F238E27FC236}">
                <a16:creationId xmlns:a16="http://schemas.microsoft.com/office/drawing/2014/main" id="{4AF77C5F-2340-4EEA-AFA8-A93B5162F55B}"/>
              </a:ext>
            </a:extLst>
          </p:cNvPr>
          <p:cNvSpPr/>
          <p:nvPr/>
        </p:nvSpPr>
        <p:spPr>
          <a:xfrm>
            <a:off x="0" y="0"/>
            <a:ext cx="3479707" cy="51434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6003F"/>
              </a:solidFill>
              <a:uFillTx/>
              <a:latin typeface="Arial"/>
            </a:endParaRPr>
          </a:p>
        </p:txBody>
      </p:sp>
      <p:sp>
        <p:nvSpPr>
          <p:cNvPr id="23" name="CuadroTexto 328">
            <a:extLst>
              <a:ext uri="{FF2B5EF4-FFF2-40B4-BE49-F238E27FC236}">
                <a16:creationId xmlns:a16="http://schemas.microsoft.com/office/drawing/2014/main" id="{14EB9BC5-549F-4F23-9A87-E8DA490970BA}"/>
              </a:ext>
            </a:extLst>
          </p:cNvPr>
          <p:cNvSpPr txBox="1"/>
          <p:nvPr/>
        </p:nvSpPr>
        <p:spPr>
          <a:xfrm>
            <a:off x="5664293" y="1616332"/>
            <a:ext cx="2116901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2400" b="0" i="0" u="none" strike="noStrike" kern="0" cap="none" spc="0" baseline="0" dirty="0">
                <a:solidFill>
                  <a:srgbClr val="FFC000"/>
                </a:solidFill>
                <a:uFillTx/>
                <a:latin typeface="Arial" pitchFamily="34"/>
                <a:ea typeface="Arial" pitchFamily="34"/>
                <a:cs typeface="Arial" pitchFamily="34"/>
              </a:rPr>
              <a:t>slidesppt.net</a:t>
            </a:r>
            <a:endParaRPr lang="es-PE" sz="2400" b="0" i="0" u="none" strike="noStrike" kern="0" cap="none" spc="0" baseline="0" dirty="0">
              <a:solidFill>
                <a:srgbClr val="FFC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AEC6367D-E2B9-4737-B271-73FFC5ACD6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87" y="927100"/>
            <a:ext cx="25783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59852F6-9C4B-4B2E-899D-61639D492551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EA9E6E6-CBFF-42C4-B1F9-44C1FE0A3487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9ADF971-A17B-4772-B0D7-A3D76F306B86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0" cap="none" spc="0" baseline="0">
              <a:solidFill>
                <a:srgbClr val="141719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76A09FE4-B331-428B-97FD-11FF828474C3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4B127C15-EB82-4CE8-A4D8-6E12A7065FA6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071C3F2-5B56-46DB-98BA-43B28C2EA020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593B8635-2536-42A6-B223-3327B52A093B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0" cap="none" spc="0" baseline="0">
              <a:solidFill>
                <a:srgbClr val="000000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4271B7A-2338-49CD-B344-092677013E52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to do: </a:t>
            </a:r>
            <a:r>
              <a:rPr lang="en-US" sz="900" b="0" i="0" u="none" strike="noStrike" kern="0" cap="none" spc="0" baseline="0">
                <a:solidFill>
                  <a:srgbClr val="00B0F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0" cap="none" spc="0" baseline="0">
                <a:solidFill>
                  <a:srgbClr val="FFFFFF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141719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</a:t>
            </a: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Questions: </a:t>
            </a:r>
            <a:r>
              <a:rPr lang="en-US" sz="900" b="0" i="0" u="none" strike="noStrike" kern="0" cap="none" spc="0" baseline="0">
                <a:solidFill>
                  <a:srgbClr val="00B0F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https://www.slidesppt.net/frequently-asked-questions/</a:t>
            </a:r>
            <a:r>
              <a:rPr lang="en-US" sz="900" b="0" i="0" u="none" strike="noStrike" kern="0" cap="none" spc="0" baseline="0">
                <a:solidFill>
                  <a:srgbClr val="00B0F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381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0" cap="none" spc="0" baseline="0">
                <a:solidFill>
                  <a:srgbClr val="00B0F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https://www.slidesppt.net/tutorials-and-tips/</a:t>
            </a:r>
            <a:r>
              <a:rPr lang="en-US" sz="900" b="0" i="0" u="none" strike="noStrike" kern="0" cap="none" spc="0" baseline="0">
                <a:solidFill>
                  <a:srgbClr val="00B0F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D6CDBDE2-B5F9-4FA4-B80A-D713D7C146F3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FFC000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0;p41">
            <a:extLst>
              <a:ext uri="{FF2B5EF4-FFF2-40B4-BE49-F238E27FC236}">
                <a16:creationId xmlns:a16="http://schemas.microsoft.com/office/drawing/2014/main" id="{13B17762-04D2-4947-AAE7-BAE7EE9AA9F5}"/>
              </a:ext>
            </a:extLst>
          </p:cNvPr>
          <p:cNvSpPr/>
          <p:nvPr/>
        </p:nvSpPr>
        <p:spPr>
          <a:xfrm>
            <a:off x="775228" y="2342226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511;p41">
            <a:extLst>
              <a:ext uri="{FF2B5EF4-FFF2-40B4-BE49-F238E27FC236}">
                <a16:creationId xmlns:a16="http://schemas.microsoft.com/office/drawing/2014/main" id="{EFC998F5-30DD-4D3F-9A90-D785FF39DF8A}"/>
              </a:ext>
            </a:extLst>
          </p:cNvPr>
          <p:cNvSpPr/>
          <p:nvPr/>
        </p:nvSpPr>
        <p:spPr>
          <a:xfrm>
            <a:off x="775228" y="3376924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512;p41">
            <a:extLst>
              <a:ext uri="{FF2B5EF4-FFF2-40B4-BE49-F238E27FC236}">
                <a16:creationId xmlns:a16="http://schemas.microsoft.com/office/drawing/2014/main" id="{2D1121F0-7FE6-4DD8-B4C2-E96F920BF7B7}"/>
              </a:ext>
            </a:extLst>
          </p:cNvPr>
          <p:cNvSpPr/>
          <p:nvPr/>
        </p:nvSpPr>
        <p:spPr>
          <a:xfrm>
            <a:off x="4632853" y="1307527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513;p41">
            <a:extLst>
              <a:ext uri="{FF2B5EF4-FFF2-40B4-BE49-F238E27FC236}">
                <a16:creationId xmlns:a16="http://schemas.microsoft.com/office/drawing/2014/main" id="{47110093-CA5C-478F-8DF6-E7ADEF4F583C}"/>
              </a:ext>
            </a:extLst>
          </p:cNvPr>
          <p:cNvSpPr/>
          <p:nvPr/>
        </p:nvSpPr>
        <p:spPr>
          <a:xfrm>
            <a:off x="4632853" y="2342226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515;p41">
            <a:extLst>
              <a:ext uri="{FF2B5EF4-FFF2-40B4-BE49-F238E27FC236}">
                <a16:creationId xmlns:a16="http://schemas.microsoft.com/office/drawing/2014/main" id="{CF7EF831-9E7B-4520-B68F-AD10DBC6AD2B}"/>
              </a:ext>
            </a:extLst>
          </p:cNvPr>
          <p:cNvSpPr/>
          <p:nvPr/>
        </p:nvSpPr>
        <p:spPr>
          <a:xfrm>
            <a:off x="775228" y="1307527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516;p41">
            <a:extLst>
              <a:ext uri="{FF2B5EF4-FFF2-40B4-BE49-F238E27FC236}">
                <a16:creationId xmlns:a16="http://schemas.microsoft.com/office/drawing/2014/main" id="{993F80AA-8F7A-49CC-BC6F-4AE1CD2754F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1633127"/>
            <a:ext cx="2860499" cy="538499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9" name="Google Shape;517;p41">
            <a:extLst>
              <a:ext uri="{FF2B5EF4-FFF2-40B4-BE49-F238E27FC236}">
                <a16:creationId xmlns:a16="http://schemas.microsoft.com/office/drawing/2014/main" id="{F1270500-F9BB-4B7B-8559-EAC2803848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162653"/>
            <a:ext cx="7717499" cy="577800"/>
          </a:xfrm>
        </p:spPr>
        <p:txBody>
          <a:bodyPr anchor="t"/>
          <a:lstStyle/>
          <a:p>
            <a:pPr lvl="0"/>
            <a:r>
              <a:rPr lang="en-US"/>
              <a:t>Table of contents</a:t>
            </a:r>
          </a:p>
        </p:txBody>
      </p:sp>
      <p:sp>
        <p:nvSpPr>
          <p:cNvPr id="10" name="Google Shape;518;p41">
            <a:extLst>
              <a:ext uri="{FF2B5EF4-FFF2-40B4-BE49-F238E27FC236}">
                <a16:creationId xmlns:a16="http://schemas.microsoft.com/office/drawing/2014/main" id="{1A97B79E-6654-4C68-8544-817A285ABE7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96" y="1486320"/>
            <a:ext cx="973195" cy="420002"/>
          </a:xfrm>
        </p:spPr>
        <p:txBody>
          <a:bodyPr anchor="ctr" anchorCtr="1"/>
          <a:lstStyle/>
          <a:p>
            <a:pPr lvl="0" algn="ctr"/>
            <a:r>
              <a:rPr lang="en-US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1" name="Google Shape;519;p41">
            <a:extLst>
              <a:ext uri="{FF2B5EF4-FFF2-40B4-BE49-F238E27FC236}">
                <a16:creationId xmlns:a16="http://schemas.microsoft.com/office/drawing/2014/main" id="{D4797AAB-C7DA-435F-9A5A-8D4973B061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1365528"/>
            <a:ext cx="2860499" cy="420002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Business overview</a:t>
            </a:r>
          </a:p>
        </p:txBody>
      </p:sp>
      <p:sp>
        <p:nvSpPr>
          <p:cNvPr id="12" name="Google Shape;520;p41">
            <a:extLst>
              <a:ext uri="{FF2B5EF4-FFF2-40B4-BE49-F238E27FC236}">
                <a16:creationId xmlns:a16="http://schemas.microsoft.com/office/drawing/2014/main" id="{0DAECAED-A586-448E-8B1C-83A1EEB08D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2667826"/>
            <a:ext cx="2860499" cy="538499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13" name="Google Shape;521;p41">
            <a:extLst>
              <a:ext uri="{FF2B5EF4-FFF2-40B4-BE49-F238E27FC236}">
                <a16:creationId xmlns:a16="http://schemas.microsoft.com/office/drawing/2014/main" id="{2749DE76-D7F7-4456-BDFC-52A148BDD49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96" y="2521028"/>
            <a:ext cx="973195" cy="420002"/>
          </a:xfrm>
        </p:spPr>
        <p:txBody>
          <a:bodyPr anchor="ctr" anchorCtr="1"/>
          <a:lstStyle/>
          <a:p>
            <a:pPr lvl="0" algn="ctr"/>
            <a:r>
              <a:rPr lang="en-US" b="1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4" name="Google Shape;522;p41">
            <a:extLst>
              <a:ext uri="{FF2B5EF4-FFF2-40B4-BE49-F238E27FC236}">
                <a16:creationId xmlns:a16="http://schemas.microsoft.com/office/drawing/2014/main" id="{F4CA2154-903F-492F-8ADE-1A2FE266F93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2400226"/>
            <a:ext cx="2860499" cy="420002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Market analysis</a:t>
            </a:r>
          </a:p>
        </p:txBody>
      </p:sp>
      <p:sp>
        <p:nvSpPr>
          <p:cNvPr id="15" name="Google Shape;523;p41">
            <a:extLst>
              <a:ext uri="{FF2B5EF4-FFF2-40B4-BE49-F238E27FC236}">
                <a16:creationId xmlns:a16="http://schemas.microsoft.com/office/drawing/2014/main" id="{C9B1210F-6ADE-49D3-BFB4-E4F4E185A29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3702524"/>
            <a:ext cx="2860499" cy="538499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16" name="Google Shape;524;p41">
            <a:extLst>
              <a:ext uri="{FF2B5EF4-FFF2-40B4-BE49-F238E27FC236}">
                <a16:creationId xmlns:a16="http://schemas.microsoft.com/office/drawing/2014/main" id="{963D91E2-1D06-4467-B2EA-F3AF4D8DA1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77396" y="3555726"/>
            <a:ext cx="973195" cy="420002"/>
          </a:xfrm>
        </p:spPr>
        <p:txBody>
          <a:bodyPr anchor="ctr" anchorCtr="1"/>
          <a:lstStyle/>
          <a:p>
            <a:pPr lvl="0" algn="ctr"/>
            <a:r>
              <a:rPr lang="en-US" b="1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17" name="Google Shape;525;p41">
            <a:extLst>
              <a:ext uri="{FF2B5EF4-FFF2-40B4-BE49-F238E27FC236}">
                <a16:creationId xmlns:a16="http://schemas.microsoft.com/office/drawing/2014/main" id="{7D4B087C-DDDA-4403-B9B0-6CCE9FE005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50638" y="3434925"/>
            <a:ext cx="2860499" cy="420002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Marketing plan</a:t>
            </a:r>
          </a:p>
        </p:txBody>
      </p:sp>
      <p:sp>
        <p:nvSpPr>
          <p:cNvPr id="18" name="Google Shape;526;p41">
            <a:extLst>
              <a:ext uri="{FF2B5EF4-FFF2-40B4-BE49-F238E27FC236}">
                <a16:creationId xmlns:a16="http://schemas.microsoft.com/office/drawing/2014/main" id="{EB656959-9C1F-4188-98BB-A8CA3711D3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1633127"/>
            <a:ext cx="2860499" cy="538499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19" name="Google Shape;527;p41">
            <a:extLst>
              <a:ext uri="{FF2B5EF4-FFF2-40B4-BE49-F238E27FC236}">
                <a16:creationId xmlns:a16="http://schemas.microsoft.com/office/drawing/2014/main" id="{C7583826-A80F-4020-9373-DF82E53B8D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5049" y="1486320"/>
            <a:ext cx="973195" cy="420002"/>
          </a:xfrm>
        </p:spPr>
        <p:txBody>
          <a:bodyPr anchor="ctr" anchorCtr="1"/>
          <a:lstStyle/>
          <a:p>
            <a:pPr lvl="0" algn="ctr"/>
            <a:r>
              <a:rPr lang="en-US" b="1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0" name="Google Shape;528;p41">
            <a:extLst>
              <a:ext uri="{FF2B5EF4-FFF2-40B4-BE49-F238E27FC236}">
                <a16:creationId xmlns:a16="http://schemas.microsoft.com/office/drawing/2014/main" id="{FA171E20-FB6E-49D5-95EB-ECD81E396EB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1365528"/>
            <a:ext cx="2860499" cy="420002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Management plan</a:t>
            </a:r>
          </a:p>
        </p:txBody>
      </p:sp>
      <p:sp>
        <p:nvSpPr>
          <p:cNvPr id="21" name="Google Shape;529;p41">
            <a:extLst>
              <a:ext uri="{FF2B5EF4-FFF2-40B4-BE49-F238E27FC236}">
                <a16:creationId xmlns:a16="http://schemas.microsoft.com/office/drawing/2014/main" id="{ACB190BF-4561-45A2-BA3A-F20FB37ABD1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2667826"/>
            <a:ext cx="2860499" cy="538499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You can describe the topic of the section here</a:t>
            </a:r>
          </a:p>
        </p:txBody>
      </p:sp>
      <p:sp>
        <p:nvSpPr>
          <p:cNvPr id="22" name="Google Shape;530;p41">
            <a:extLst>
              <a:ext uri="{FF2B5EF4-FFF2-40B4-BE49-F238E27FC236}">
                <a16:creationId xmlns:a16="http://schemas.microsoft.com/office/drawing/2014/main" id="{8F09F800-18C8-4E73-8B32-B394D2C19C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35049" y="2521028"/>
            <a:ext cx="973195" cy="420002"/>
          </a:xfrm>
        </p:spPr>
        <p:txBody>
          <a:bodyPr anchor="ctr" anchorCtr="1"/>
          <a:lstStyle/>
          <a:p>
            <a:pPr lvl="0" algn="ctr"/>
            <a:r>
              <a:rPr lang="en-US" b="1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23" name="Google Shape;531;p41">
            <a:extLst>
              <a:ext uri="{FF2B5EF4-FFF2-40B4-BE49-F238E27FC236}">
                <a16:creationId xmlns:a16="http://schemas.microsoft.com/office/drawing/2014/main" id="{3BE12E84-B5A5-4A65-AB7D-94F2D4ED4A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508263" y="2400226"/>
            <a:ext cx="2860499" cy="420002"/>
          </a:xfrm>
        </p:spPr>
        <p:txBody>
          <a:bodyPr anchor="b"/>
          <a:lstStyle/>
          <a:p>
            <a:pPr marL="0" lvl="0" indent="0">
              <a:buNone/>
            </a:pPr>
            <a:r>
              <a:rPr lang="en-US" sz="2000">
                <a:latin typeface="Archivo Black"/>
              </a:rPr>
              <a:t>Operating plan</a:t>
            </a:r>
          </a:p>
        </p:txBody>
      </p:sp>
      <p:sp>
        <p:nvSpPr>
          <p:cNvPr id="27" name="Rectángulo 14">
            <a:extLst>
              <a:ext uri="{FF2B5EF4-FFF2-40B4-BE49-F238E27FC236}">
                <a16:creationId xmlns:a16="http://schemas.microsoft.com/office/drawing/2014/main" id="{F3B03314-A7B0-4602-9F87-321C41C60FB5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AABF1848-6BA6-42C5-923A-B3BF6E2D3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6100" y="3565792"/>
            <a:ext cx="4510514" cy="122010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8">
            <a:extLst>
              <a:ext uri="{FF2B5EF4-FFF2-40B4-BE49-F238E27FC236}">
                <a16:creationId xmlns:a16="http://schemas.microsoft.com/office/drawing/2014/main" id="{F794DB6B-38DE-4D55-8E26-BC75C3DA4F45}"/>
              </a:ext>
            </a:extLst>
          </p:cNvPr>
          <p:cNvSpPr/>
          <p:nvPr/>
        </p:nvSpPr>
        <p:spPr>
          <a:xfrm>
            <a:off x="2579056" y="4257510"/>
            <a:ext cx="5207690" cy="9040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Arial"/>
              <a:cs typeface="Arial"/>
            </a:endParaRPr>
          </a:p>
        </p:txBody>
      </p:sp>
      <p:sp>
        <p:nvSpPr>
          <p:cNvPr id="3" name="Google Shape;263;p42">
            <a:extLst>
              <a:ext uri="{FF2B5EF4-FFF2-40B4-BE49-F238E27FC236}">
                <a16:creationId xmlns:a16="http://schemas.microsoft.com/office/drawing/2014/main" id="{BCAB7A5F-55A7-426A-B2F3-CC3EA0964C92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00B050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05D632E0-9F8E-46EF-8DE0-D1A2B5CE0D14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Rubik"/>
                <a:cs typeface="Rubik"/>
              </a:rPr>
              <a:t>ELABORADO POR</a:t>
            </a:r>
            <a:r>
              <a:rPr lang="es-PE" sz="1600" b="0" i="0" u="none" strike="noStrike" kern="0" cap="none" spc="0" baseline="0">
                <a:solidFill>
                  <a:srgbClr val="FF0000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0BE14431-095E-4351-9F6C-67B15FAEB846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CC1E3D27-263B-4F85-8212-9D88125BC81D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C00000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30B41C73-3FC8-4A57-8773-699E3700D7AC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695" marR="0" lvl="0" indent="-285695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695" marR="0" lvl="0" indent="-285695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FEF30A01-4B8F-4B69-8E71-29D1E1F89DCE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C00000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CD664138-1D8B-4A41-8C13-394599672A03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695" marR="0" lvl="0" indent="-285695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695" marR="0" lvl="0" indent="-285695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695" marR="0" lvl="0" indent="-285695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695" marR="0" lvl="0" indent="-285695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E5A965A6-6AE4-4C7D-A715-C8A3CBC220F2}"/>
              </a:ext>
            </a:extLst>
          </p:cNvPr>
          <p:cNvSpPr txBox="1"/>
          <p:nvPr/>
        </p:nvSpPr>
        <p:spPr>
          <a:xfrm>
            <a:off x="7464402" y="4756562"/>
            <a:ext cx="167385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EE845CB1-B85D-49DE-B23C-19CA34F1F1EA}"/>
              </a:ext>
            </a:extLst>
          </p:cNvPr>
          <p:cNvGrpSpPr/>
          <p:nvPr/>
        </p:nvGrpSpPr>
        <p:grpSpPr>
          <a:xfrm>
            <a:off x="8406618" y="4118256"/>
            <a:ext cx="591269" cy="591269"/>
            <a:chOff x="8406618" y="4118256"/>
            <a:chExt cx="591269" cy="591269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94D59DCF-44CB-4E92-A3CF-051C8D73A002}"/>
                </a:ext>
              </a:extLst>
            </p:cNvPr>
            <p:cNvSpPr/>
            <p:nvPr/>
          </p:nvSpPr>
          <p:spPr>
            <a:xfrm>
              <a:off x="8406618" y="4118256"/>
              <a:ext cx="591269" cy="59126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8E867527-0D38-4F2D-AB7F-E6930C5042DF}"/>
                </a:ext>
              </a:extLst>
            </p:cNvPr>
            <p:cNvSpPr/>
            <p:nvPr/>
          </p:nvSpPr>
          <p:spPr>
            <a:xfrm>
              <a:off x="8482678" y="4190887"/>
              <a:ext cx="460839" cy="44596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Triángulo isósceles 18">
            <a:extLst>
              <a:ext uri="{FF2B5EF4-FFF2-40B4-BE49-F238E27FC236}">
                <a16:creationId xmlns:a16="http://schemas.microsoft.com/office/drawing/2014/main" id="{BA93C204-3049-4AF4-9471-9C058386DEA5}"/>
              </a:ext>
            </a:extLst>
          </p:cNvPr>
          <p:cNvSpPr/>
          <p:nvPr/>
        </p:nvSpPr>
        <p:spPr>
          <a:xfrm rot="10799991">
            <a:off x="3522899" y="0"/>
            <a:ext cx="5621100" cy="9040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5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Arial"/>
              <a:cs typeface="Arial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049F155-E20C-4EE3-AEFB-A5E8B27087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146" y="-15472"/>
            <a:ext cx="3713718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0E68EC8D-4EAC-4EE4-B2C2-6C4D3160CA89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+- f4 0 f2"/>
              <a:gd name="f47" fmla="+- f3 0 f2"/>
              <a:gd name="f48" fmla="*/ f47 1 3240001"/>
              <a:gd name="f49" fmla="*/ f46 1 3249575"/>
              <a:gd name="f50" fmla="*/ f2 1 f48"/>
              <a:gd name="f51" fmla="*/ f3 1 f48"/>
              <a:gd name="f52" fmla="*/ f2 1 f49"/>
              <a:gd name="f53" fmla="*/ f4 1 f49"/>
              <a:gd name="f54" fmla="*/ f50 f44 1"/>
              <a:gd name="f55" fmla="*/ f51 f44 1"/>
              <a:gd name="f56" fmla="*/ f53 f45 1"/>
              <a:gd name="f57" fmla="*/ f52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998D2C1C-4D15-4A3C-AC40-A75C3A1234AD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+- f4 0 f2"/>
              <a:gd name="f26" fmla="+- f3 0 f2"/>
              <a:gd name="f27" fmla="*/ f26 1 3240001"/>
              <a:gd name="f28" fmla="*/ f25 1 2375905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F6119FA8-543D-415E-8D28-FE28BCB3E798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+- f7 0 f5"/>
              <a:gd name="f70" fmla="+- f6 0 f5"/>
              <a:gd name="f71" fmla="*/ f66 f0 1"/>
              <a:gd name="f72" fmla="*/ f70 1 1346449"/>
              <a:gd name="f73" fmla="*/ f69 1 3166775"/>
              <a:gd name="f74" fmla="*/ 1148449 f70 1"/>
              <a:gd name="f75" fmla="*/ 2374775 f69 1"/>
              <a:gd name="f76" fmla="*/ 198001 f70 1"/>
              <a:gd name="f77" fmla="*/ 1 f70 1"/>
              <a:gd name="f78" fmla="*/ 3166775 f69 1"/>
              <a:gd name="f79" fmla="*/ 1346449 f70 1"/>
              <a:gd name="f80" fmla="*/ 755186 f70 1"/>
              <a:gd name="f81" fmla="*/ 0 f69 1"/>
              <a:gd name="f82" fmla="*/ 734449 f70 1"/>
              <a:gd name="f83" fmla="*/ 1231644 f69 1"/>
              <a:gd name="f84" fmla="*/ 853246 f70 1"/>
              <a:gd name="f85" fmla="*/ 1400264 f69 1"/>
              <a:gd name="f86" fmla="*/ 673226 f70 1"/>
              <a:gd name="f87" fmla="*/ 1580284 f69 1"/>
              <a:gd name="f88" fmla="*/ 493206 f70 1"/>
              <a:gd name="f89" fmla="*/ 612000 f70 1"/>
              <a:gd name="f90" fmla="*/ 1231645 f69 1"/>
              <a:gd name="f91" fmla="*/ 591263 f70 1"/>
              <a:gd name="f92" fmla="*/ 10368 f69 1"/>
              <a:gd name="f93" fmla="*/ 2939 f70 1"/>
              <a:gd name="f94" fmla="*/ 1491744 f69 1"/>
              <a:gd name="f95" fmla="*/ 0 f70 1"/>
              <a:gd name="f96" fmla="*/ 2009 f70 1"/>
              <a:gd name="f97" fmla="*/ 1494147 f69 1"/>
              <a:gd name="f98" fmla="*/ 1499342 f69 1"/>
              <a:gd name="f99" fmla="*/ 6353 f70 1"/>
              <a:gd name="f100" fmla="*/ 273414 f70 1"/>
              <a:gd name="f101" fmla="*/ 2293171 f69 1"/>
              <a:gd name="f102" fmla="*/ 1091887 f70 1"/>
              <a:gd name="f103" fmla="*/ 2283744 f69 1"/>
              <a:gd name="f104" fmla="*/ 1340768 f70 1"/>
              <a:gd name="f105" fmla="*/ 1344512 f70 1"/>
              <a:gd name="f106" fmla="*/ 1494334 f69 1"/>
              <a:gd name="f107" fmla="*/ 1346448 f70 1"/>
              <a:gd name="f108" fmla="*/ 1343510 f70 1"/>
              <a:gd name="f109" fmla="*/ f71 1 f2"/>
              <a:gd name="f110" fmla="*/ f74 1 1346449"/>
              <a:gd name="f111" fmla="*/ f75 1 3166775"/>
              <a:gd name="f112" fmla="*/ f76 1 1346449"/>
              <a:gd name="f113" fmla="*/ f77 1 1346449"/>
              <a:gd name="f114" fmla="*/ f78 1 3166775"/>
              <a:gd name="f115" fmla="*/ f79 1 1346449"/>
              <a:gd name="f116" fmla="*/ f80 1 1346449"/>
              <a:gd name="f117" fmla="*/ f81 1 3166775"/>
              <a:gd name="f118" fmla="*/ f82 1 1346449"/>
              <a:gd name="f119" fmla="*/ f83 1 3166775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1346449"/>
              <a:gd name="f126" fmla="*/ f90 1 3166775"/>
              <a:gd name="f127" fmla="*/ f91 1 1346449"/>
              <a:gd name="f128" fmla="*/ f92 1 3166775"/>
              <a:gd name="f129" fmla="*/ f93 1 1346449"/>
              <a:gd name="f130" fmla="*/ f94 1 3166775"/>
              <a:gd name="f131" fmla="*/ f95 1 1346449"/>
              <a:gd name="f132" fmla="*/ f96 1 1346449"/>
              <a:gd name="f133" fmla="*/ f97 1 3166775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1346449"/>
              <a:gd name="f139" fmla="*/ f103 1 3166775"/>
              <a:gd name="f140" fmla="*/ f104 1 1346449"/>
              <a:gd name="f141" fmla="*/ f105 1 1346449"/>
              <a:gd name="f142" fmla="*/ f106 1 3166775"/>
              <a:gd name="f143" fmla="*/ f107 1 1346449"/>
              <a:gd name="f144" fmla="*/ f108 1 1346449"/>
              <a:gd name="f145" fmla="*/ f5 1 f72"/>
              <a:gd name="f146" fmla="*/ f6 1 f72"/>
              <a:gd name="f147" fmla="*/ f5 1 f73"/>
              <a:gd name="f148" fmla="*/ f7 1 f73"/>
              <a:gd name="f149" fmla="+- f109 0 f1"/>
              <a:gd name="f150" fmla="*/ f110 1 f72"/>
              <a:gd name="f151" fmla="*/ f111 1 f73"/>
              <a:gd name="f152" fmla="*/ f112 1 f72"/>
              <a:gd name="f153" fmla="*/ f113 1 f72"/>
              <a:gd name="f154" fmla="*/ f114 1 f73"/>
              <a:gd name="f155" fmla="*/ f115 1 f72"/>
              <a:gd name="f156" fmla="*/ f116 1 f72"/>
              <a:gd name="f157" fmla="*/ f117 1 f73"/>
              <a:gd name="f158" fmla="*/ f118 1 f72"/>
              <a:gd name="f159" fmla="*/ f119 1 f73"/>
              <a:gd name="f160" fmla="*/ f120 1 f72"/>
              <a:gd name="f161" fmla="*/ f121 1 f73"/>
              <a:gd name="f162" fmla="*/ f122 1 f72"/>
              <a:gd name="f163" fmla="*/ f123 1 f73"/>
              <a:gd name="f164" fmla="*/ f124 1 f72"/>
              <a:gd name="f165" fmla="*/ f125 1 f72"/>
              <a:gd name="f166" fmla="*/ f126 1 f73"/>
              <a:gd name="f167" fmla="*/ f127 1 f72"/>
              <a:gd name="f168" fmla="*/ f128 1 f73"/>
              <a:gd name="f169" fmla="*/ f129 1 f72"/>
              <a:gd name="f170" fmla="*/ f130 1 f73"/>
              <a:gd name="f171" fmla="*/ f131 1 f72"/>
              <a:gd name="f172" fmla="*/ f132 1 f72"/>
              <a:gd name="f173" fmla="*/ f133 1 f73"/>
              <a:gd name="f174" fmla="*/ f134 1 f73"/>
              <a:gd name="f175" fmla="*/ f135 1 f72"/>
              <a:gd name="f176" fmla="*/ f136 1 f72"/>
              <a:gd name="f177" fmla="*/ f137 1 f73"/>
              <a:gd name="f178" fmla="*/ f138 1 f72"/>
              <a:gd name="f179" fmla="*/ f139 1 f73"/>
              <a:gd name="f180" fmla="*/ f140 1 f72"/>
              <a:gd name="f181" fmla="*/ f141 1 f72"/>
              <a:gd name="f182" fmla="*/ f142 1 f73"/>
              <a:gd name="f183" fmla="*/ f143 1 f72"/>
              <a:gd name="f184" fmla="*/ f144 1 f72"/>
              <a:gd name="f185" fmla="*/ f145 f67 1"/>
              <a:gd name="f186" fmla="*/ f146 f67 1"/>
              <a:gd name="f187" fmla="*/ f148 f68 1"/>
              <a:gd name="f188" fmla="*/ f147 f68 1"/>
              <a:gd name="f189" fmla="*/ f150 f67 1"/>
              <a:gd name="f190" fmla="*/ f151 f68 1"/>
              <a:gd name="f191" fmla="*/ f152 f67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8 1"/>
              <a:gd name="f199" fmla="*/ f160 f67 1"/>
              <a:gd name="f200" fmla="*/ f161 f68 1"/>
              <a:gd name="f201" fmla="*/ f162 f67 1"/>
              <a:gd name="f202" fmla="*/ f163 f68 1"/>
              <a:gd name="f203" fmla="*/ f164 f67 1"/>
              <a:gd name="f204" fmla="*/ f165 f67 1"/>
              <a:gd name="f205" fmla="*/ f166 f68 1"/>
              <a:gd name="f206" fmla="*/ f167 f67 1"/>
              <a:gd name="f207" fmla="*/ f168 f68 1"/>
              <a:gd name="f208" fmla="*/ f169 f67 1"/>
              <a:gd name="f209" fmla="*/ f170 f68 1"/>
              <a:gd name="f210" fmla="*/ f171 f67 1"/>
              <a:gd name="f211" fmla="*/ f172 f67 1"/>
              <a:gd name="f212" fmla="*/ f173 f68 1"/>
              <a:gd name="f213" fmla="*/ f174 f68 1"/>
              <a:gd name="f214" fmla="*/ f175 f67 1"/>
              <a:gd name="f215" fmla="*/ f176 f67 1"/>
              <a:gd name="f216" fmla="*/ f177 f68 1"/>
              <a:gd name="f217" fmla="*/ f178 f67 1"/>
              <a:gd name="f218" fmla="*/ f179 f68 1"/>
              <a:gd name="f219" fmla="*/ f180 f67 1"/>
              <a:gd name="f220" fmla="*/ f181 f67 1"/>
              <a:gd name="f221" fmla="*/ f182 f68 1"/>
              <a:gd name="f222" fmla="*/ f183 f67 1"/>
              <a:gd name="f223" fmla="*/ f18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9">
                <a:pos x="f189" y="f190"/>
              </a:cxn>
              <a:cxn ang="f149">
                <a:pos x="f191" y="f190"/>
              </a:cxn>
              <a:cxn ang="f149">
                <a:pos x="f192" y="f193"/>
              </a:cxn>
              <a:cxn ang="f149">
                <a:pos x="f194" y="f193"/>
              </a:cxn>
              <a:cxn ang="f149">
                <a:pos x="f189" y="f190"/>
              </a:cxn>
              <a:cxn ang="f149">
                <a:pos x="f195" y="f196"/>
              </a:cxn>
              <a:cxn ang="f149">
                <a:pos x="f197" y="f198"/>
              </a:cxn>
              <a:cxn ang="f149">
                <a:pos x="f199" y="f200"/>
              </a:cxn>
              <a:cxn ang="f149">
                <a:pos x="f201" y="f202"/>
              </a:cxn>
              <a:cxn ang="f149">
                <a:pos x="f203" y="f200"/>
              </a:cxn>
              <a:cxn ang="f149">
                <a:pos x="f204" y="f205"/>
              </a:cxn>
              <a:cxn ang="f149">
                <a:pos x="f206" y="f207"/>
              </a:cxn>
              <a:cxn ang="f149">
                <a:pos x="f208" y="f209"/>
              </a:cxn>
              <a:cxn ang="f149">
                <a:pos x="f210" y="f209"/>
              </a:cxn>
              <a:cxn ang="f149">
                <a:pos x="f211" y="f212"/>
              </a:cxn>
              <a:cxn ang="f149">
                <a:pos x="f210" y="f213"/>
              </a:cxn>
              <a:cxn ang="f149">
                <a:pos x="f214" y="f213"/>
              </a:cxn>
              <a:cxn ang="f149">
                <a:pos x="f215" y="f216"/>
              </a:cxn>
              <a:cxn ang="f149">
                <a:pos x="f217" y="f218"/>
              </a:cxn>
              <a:cxn ang="f149">
                <a:pos x="f219" y="f213"/>
              </a:cxn>
              <a:cxn ang="f149">
                <a:pos x="f194" y="f213"/>
              </a:cxn>
              <a:cxn ang="f149">
                <a:pos x="f220" y="f221"/>
              </a:cxn>
              <a:cxn ang="f149">
                <a:pos x="f222" y="f209"/>
              </a:cxn>
              <a:cxn ang="f149">
                <a:pos x="f223" y="f209"/>
              </a:cxn>
              <a:cxn ang="f149">
                <a:pos x="f195" y="f196"/>
              </a:cxn>
            </a:cxnLst>
            <a:rect l="f185" t="f188" r="f186" b="f187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D77C1F8-5EE2-4EC4-83FB-11181345DBA5}"/>
              </a:ext>
            </a:extLst>
          </p:cNvPr>
          <p:cNvSpPr/>
          <p:nvPr/>
        </p:nvSpPr>
        <p:spPr>
          <a:xfrm rot="18900010">
            <a:off x="7189090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+- 0 0 15529"/>
              <a:gd name="f51" fmla="val 50351"/>
              <a:gd name="f52" fmla="val 17412"/>
              <a:gd name="f53" fmla="+- 0 0 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+- 0 0 42555"/>
              <a:gd name="f72" fmla="+- 0 0 42556"/>
              <a:gd name="f73" fmla="val 111553"/>
              <a:gd name="f74" fmla="*/ f0 1 154109"/>
              <a:gd name="f75" fmla="*/ f1 1 343323"/>
              <a:gd name="f76" fmla="+- f4 0 f2"/>
              <a:gd name="f77" fmla="+- f3 0 f2"/>
              <a:gd name="f78" fmla="*/ f77 1 154109"/>
              <a:gd name="f79" fmla="*/ f76 1 343323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19AC58F3-E12C-48F9-94C8-8D9785E8EE33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+- 0 0 61662"/>
              <a:gd name="f90" fmla="+- 0 0 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+- f4 0 f2"/>
              <a:gd name="f107" fmla="+- f3 0 f2"/>
              <a:gd name="f108" fmla="*/ f107 1 3242753"/>
              <a:gd name="f109" fmla="*/ f106 1 3227814"/>
              <a:gd name="f110" fmla="*/ f2 1 f108"/>
              <a:gd name="f111" fmla="*/ f3 1 f108"/>
              <a:gd name="f112" fmla="*/ f2 1 f109"/>
              <a:gd name="f113" fmla="*/ f4 1 f109"/>
              <a:gd name="f114" fmla="*/ f110 f104 1"/>
              <a:gd name="f115" fmla="*/ f111 f104 1"/>
              <a:gd name="f116" fmla="*/ f113 f105 1"/>
              <a:gd name="f117" fmla="*/ f11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4" t="f117" r="f115" b="f116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2DE1C1E7-EDD8-4197-A392-E1575BB5548D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+- 0 0 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+- 0 0 14898"/>
              <a:gd name="f91" fmla="val 3061283"/>
              <a:gd name="f92" fmla="+- 0 0 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+- f4 0 f2"/>
              <a:gd name="f103" fmla="+- f3 0 f2"/>
              <a:gd name="f104" fmla="*/ f103 1 3214097"/>
              <a:gd name="f105" fmla="*/ f102 1 3162551"/>
              <a:gd name="f106" fmla="*/ f2 1 f104"/>
              <a:gd name="f107" fmla="*/ f3 1 f104"/>
              <a:gd name="f108" fmla="*/ f2 1 f105"/>
              <a:gd name="f109" fmla="*/ f4 1 f105"/>
              <a:gd name="f110" fmla="*/ f106 f100 1"/>
              <a:gd name="f111" fmla="*/ f107 f100 1"/>
              <a:gd name="f112" fmla="*/ f109 f101 1"/>
              <a:gd name="f113" fmla="*/ f108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3" r="f111" b="f112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064E245D-4F27-472C-A8F6-1EDE10592DF5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+- f4 0 f2"/>
              <a:gd name="f134" fmla="+- f3 0 f2"/>
              <a:gd name="f135" fmla="*/ f134 1 3240000"/>
              <a:gd name="f136" fmla="*/ f133 1 3230531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5E3B5FF8-CD20-4B52-AA02-DF2D6F5D860B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+- f3 0 f2"/>
              <a:gd name="f37" fmla="*/ f36 1 3240000"/>
              <a:gd name="f38" fmla="*/ f2 1 f37"/>
              <a:gd name="f39" fmla="*/ f3 1 f37"/>
              <a:gd name="f40" fmla="*/ f38 f34 1"/>
              <a:gd name="f41" fmla="*/ f39 f34 1"/>
              <a:gd name="f42" fmla="*/ f39 f35 1"/>
              <a:gd name="f43" fmla="*/ f38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0" t="f43" r="f41" b="f42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37144430-18BD-42D4-9B06-DD4B6936F4DE}"/>
              </a:ext>
            </a:extLst>
          </p:cNvPr>
          <p:cNvSpPr/>
          <p:nvPr/>
        </p:nvSpPr>
        <p:spPr>
          <a:xfrm rot="5400013">
            <a:off x="5803139" y="1139178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+- f4 0 f2"/>
              <a:gd name="f37" fmla="+- f3 0 f2"/>
              <a:gd name="f38" fmla="*/ f37 1 3244313"/>
              <a:gd name="f39" fmla="*/ f36 1 3240000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5434190C-85F3-4DC6-BD6E-9F48B0270D3E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+- 0 0 116985"/>
              <a:gd name="f12" fmla="val 1936431"/>
              <a:gd name="f13" fmla="+- 0 0 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+- 0 0 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+- f4 0 f2"/>
              <a:gd name="f56" fmla="+- f3 0 f2"/>
              <a:gd name="f57" fmla="*/ f56 1 3228711"/>
              <a:gd name="f58" fmla="*/ f55 1 3210836"/>
              <a:gd name="f59" fmla="*/ f2 1 f57"/>
              <a:gd name="f60" fmla="*/ f3 1 f57"/>
              <a:gd name="f61" fmla="*/ f2 1 f58"/>
              <a:gd name="f62" fmla="*/ f4 1 f58"/>
              <a:gd name="f63" fmla="*/ f59 f53 1"/>
              <a:gd name="f64" fmla="*/ f60 f53 1"/>
              <a:gd name="f65" fmla="*/ f62 f54 1"/>
              <a:gd name="f66" fmla="*/ f61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37A45B35-9A3C-406C-AC41-6FCB79B72216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+- f4 0 f2"/>
              <a:gd name="f270" fmla="+- f3 0 f2"/>
              <a:gd name="f271" fmla="*/ f270 1 3185463"/>
              <a:gd name="f272" fmla="*/ f269 1 3187558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5D7E4612-97A1-4368-9B9E-69CFB52F7445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+- 0 0 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+- f4 0 f2"/>
              <a:gd name="f423" fmla="+- f3 0 f2"/>
              <a:gd name="f424" fmla="*/ f423 1 2512265"/>
              <a:gd name="f425" fmla="*/ f422 1 3505352"/>
              <a:gd name="f426" fmla="*/ f2 1 f424"/>
              <a:gd name="f427" fmla="*/ f3 1 f424"/>
              <a:gd name="f428" fmla="*/ f2 1 f425"/>
              <a:gd name="f429" fmla="*/ f4 1 f425"/>
              <a:gd name="f430" fmla="*/ f426 f420 1"/>
              <a:gd name="f431" fmla="*/ f427 f420 1"/>
              <a:gd name="f432" fmla="*/ f429 f421 1"/>
              <a:gd name="f433" fmla="*/ f428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0" t="f433" r="f431" b="f432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5AD5304C-CE3F-43F4-9522-4FFDC0B5242E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+- f4 0 f2"/>
              <a:gd name="f17" fmla="+- f3 0 f2"/>
              <a:gd name="f18" fmla="*/ f17 1 2387678"/>
              <a:gd name="f19" fmla="*/ f16 1 3240000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7A5AC858-0A6F-4065-847A-68650839BD85}"/>
              </a:ext>
            </a:extLst>
          </p:cNvPr>
          <p:cNvSpPr/>
          <p:nvPr/>
        </p:nvSpPr>
        <p:spPr>
          <a:xfrm rot="20700014">
            <a:off x="4603146" y="2725651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+- f4 0 f2"/>
              <a:gd name="f60" fmla="+- f3 0 f2"/>
              <a:gd name="f61" fmla="*/ f60 1 2901316"/>
              <a:gd name="f62" fmla="*/ f59 1 2485205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CDFAC05-D8A8-4C28-A6D8-98DFEBB48174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+- 0 0 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+- f7 0 f5"/>
              <a:gd name="f81" fmla="+- f6 0 f5"/>
              <a:gd name="f82" fmla="*/ f77 f0 1"/>
              <a:gd name="f83" fmla="*/ f81 1 3239999"/>
              <a:gd name="f84" fmla="*/ f80 1 3032924"/>
              <a:gd name="f85" fmla="*/ 1576606 f81 1"/>
              <a:gd name="f86" fmla="*/ 2778202 f80 1"/>
              <a:gd name="f87" fmla="*/ 1663394 f81 1"/>
              <a:gd name="f88" fmla="*/ 2776423 f80 1"/>
              <a:gd name="f89" fmla="*/ 2991331 f81 1"/>
              <a:gd name="f90" fmla="*/ 2709748 f80 1"/>
              <a:gd name="f91" fmla="*/ 3000856 f81 1"/>
              <a:gd name="f92" fmla="*/ 526981 f80 1"/>
              <a:gd name="f93" fmla="*/ 2855082 f81 1"/>
              <a:gd name="f94" fmla="*/ 2861369 f81 1"/>
              <a:gd name="f95" fmla="*/ 2472117 f80 1"/>
              <a:gd name="f96" fmla="*/ 2765302 f80 1"/>
              <a:gd name="f97" fmla="*/ 430441 f80 1"/>
              <a:gd name="f98" fmla="*/ 402054 f80 1"/>
              <a:gd name="f99" fmla="*/ 2406065 f81 1"/>
              <a:gd name="f100" fmla="*/ 22 f80 1"/>
              <a:gd name="f101" fmla="*/ 2853673 f81 1"/>
              <a:gd name="f102" fmla="*/ 91100 f80 1"/>
              <a:gd name="f103" fmla="*/ 2854770 f81 1"/>
              <a:gd name="f104" fmla="*/ 3120669 f81 1"/>
              <a:gd name="f105" fmla="*/ 428517 f80 1"/>
              <a:gd name="f106" fmla="*/ 738345 f80 1"/>
              <a:gd name="f107" fmla="*/ 3239999 f81 1"/>
              <a:gd name="f108" fmla="*/ 3032924 f80 1"/>
              <a:gd name="f109" fmla="*/ 0 f81 1"/>
              <a:gd name="f110" fmla="*/ 102477 f81 1"/>
              <a:gd name="f111" fmla="*/ 385229 f81 1"/>
              <a:gd name="f112" fmla="*/ 386326 f81 1"/>
              <a:gd name="f113" fmla="*/ 833935 f81 1"/>
              <a:gd name="f114" fmla="*/ 378630 f81 1"/>
              <a:gd name="f115" fmla="*/ 384918 f81 1"/>
              <a:gd name="f116" fmla="*/ 239143 f81 1"/>
              <a:gd name="f117" fmla="*/ 229618 f81 1"/>
              <a:gd name="f118" fmla="*/ 2690698 f80 1"/>
              <a:gd name="f119" fmla="*/ f82 1 f2"/>
              <a:gd name="f120" fmla="*/ f85 1 3239999"/>
              <a:gd name="f121" fmla="*/ f86 1 3032924"/>
              <a:gd name="f122" fmla="*/ f87 1 3239999"/>
              <a:gd name="f123" fmla="*/ f88 1 3032924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239999"/>
              <a:gd name="f130" fmla="*/ f95 1 3032924"/>
              <a:gd name="f131" fmla="*/ f96 1 3032924"/>
              <a:gd name="f132" fmla="*/ f97 1 3032924"/>
              <a:gd name="f133" fmla="*/ f98 1 3032924"/>
              <a:gd name="f134" fmla="*/ f99 1 3239999"/>
              <a:gd name="f135" fmla="*/ f100 1 3032924"/>
              <a:gd name="f136" fmla="*/ f101 1 3239999"/>
              <a:gd name="f137" fmla="*/ f102 1 3032924"/>
              <a:gd name="f138" fmla="*/ f103 1 3239999"/>
              <a:gd name="f139" fmla="*/ f104 1 3239999"/>
              <a:gd name="f140" fmla="*/ f105 1 3032924"/>
              <a:gd name="f141" fmla="*/ f106 1 3032924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239999"/>
              <a:gd name="f147" fmla="*/ f112 1 3239999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032924"/>
              <a:gd name="f154" fmla="*/ f5 1 f83"/>
              <a:gd name="f155" fmla="*/ f6 1 f83"/>
              <a:gd name="f156" fmla="*/ f5 1 f84"/>
              <a:gd name="f157" fmla="*/ f7 1 f84"/>
              <a:gd name="f158" fmla="+- f119 0 f1"/>
              <a:gd name="f159" fmla="*/ f120 1 f83"/>
              <a:gd name="f160" fmla="*/ f121 1 f84"/>
              <a:gd name="f161" fmla="*/ f122 1 f83"/>
              <a:gd name="f162" fmla="*/ f123 1 f84"/>
              <a:gd name="f163" fmla="*/ f124 1 f83"/>
              <a:gd name="f164" fmla="*/ f125 1 f84"/>
              <a:gd name="f165" fmla="*/ f126 1 f83"/>
              <a:gd name="f166" fmla="*/ f127 1 f84"/>
              <a:gd name="f167" fmla="*/ f128 1 f83"/>
              <a:gd name="f168" fmla="*/ f129 1 f83"/>
              <a:gd name="f169" fmla="*/ f130 1 f84"/>
              <a:gd name="f170" fmla="*/ f131 1 f84"/>
              <a:gd name="f171" fmla="*/ f132 1 f84"/>
              <a:gd name="f172" fmla="*/ f133 1 f84"/>
              <a:gd name="f173" fmla="*/ f134 1 f83"/>
              <a:gd name="f174" fmla="*/ f135 1 f84"/>
              <a:gd name="f175" fmla="*/ f136 1 f83"/>
              <a:gd name="f176" fmla="*/ f137 1 f84"/>
              <a:gd name="f177" fmla="*/ f138 1 f83"/>
              <a:gd name="f178" fmla="*/ f139 1 f83"/>
              <a:gd name="f179" fmla="*/ f140 1 f84"/>
              <a:gd name="f180" fmla="*/ f141 1 f84"/>
              <a:gd name="f181" fmla="*/ f142 1 f83"/>
              <a:gd name="f182" fmla="*/ f143 1 f84"/>
              <a:gd name="f183" fmla="*/ f144 1 f83"/>
              <a:gd name="f184" fmla="*/ f145 1 f83"/>
              <a:gd name="f185" fmla="*/ f146 1 f83"/>
              <a:gd name="f186" fmla="*/ f147 1 f83"/>
              <a:gd name="f187" fmla="*/ f148 1 f83"/>
              <a:gd name="f188" fmla="*/ f149 1 f83"/>
              <a:gd name="f189" fmla="*/ f150 1 f83"/>
              <a:gd name="f190" fmla="*/ f151 1 f83"/>
              <a:gd name="f191" fmla="*/ f152 1 f83"/>
              <a:gd name="f192" fmla="*/ f153 1 f84"/>
              <a:gd name="f193" fmla="*/ f154 f78 1"/>
              <a:gd name="f194" fmla="*/ f155 f78 1"/>
              <a:gd name="f195" fmla="*/ f157 f79 1"/>
              <a:gd name="f196" fmla="*/ f156 f79 1"/>
              <a:gd name="f197" fmla="*/ f159 f78 1"/>
              <a:gd name="f198" fmla="*/ f160 f79 1"/>
              <a:gd name="f199" fmla="*/ f161 f78 1"/>
              <a:gd name="f200" fmla="*/ f162 f79 1"/>
              <a:gd name="f201" fmla="*/ f163 f78 1"/>
              <a:gd name="f202" fmla="*/ f164 f79 1"/>
              <a:gd name="f203" fmla="*/ f165 f78 1"/>
              <a:gd name="f204" fmla="*/ f166 f79 1"/>
              <a:gd name="f205" fmla="*/ f167 f78 1"/>
              <a:gd name="f206" fmla="*/ f168 f78 1"/>
              <a:gd name="f207" fmla="*/ f169 f79 1"/>
              <a:gd name="f208" fmla="*/ f170 f79 1"/>
              <a:gd name="f209" fmla="*/ f171 f79 1"/>
              <a:gd name="f210" fmla="*/ f172 f79 1"/>
              <a:gd name="f211" fmla="*/ f173 f78 1"/>
              <a:gd name="f212" fmla="*/ f174 f79 1"/>
              <a:gd name="f213" fmla="*/ f175 f78 1"/>
              <a:gd name="f214" fmla="*/ f176 f79 1"/>
              <a:gd name="f215" fmla="*/ f177 f78 1"/>
              <a:gd name="f216" fmla="*/ f178 f78 1"/>
              <a:gd name="f217" fmla="*/ f179 f79 1"/>
              <a:gd name="f218" fmla="*/ f180 f79 1"/>
              <a:gd name="f219" fmla="*/ f181 f78 1"/>
              <a:gd name="f220" fmla="*/ f182 f79 1"/>
              <a:gd name="f221" fmla="*/ f183 f78 1"/>
              <a:gd name="f222" fmla="*/ f184 f78 1"/>
              <a:gd name="f223" fmla="*/ f185 f78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8">
                <a:pos x="f197" y="f198"/>
              </a:cxn>
              <a:cxn ang="f158">
                <a:pos x="f199" y="f198"/>
              </a:cxn>
              <a:cxn ang="f158">
                <a:pos x="f199" y="f200"/>
              </a:cxn>
              <a:cxn ang="f158">
                <a:pos x="f201" y="f202"/>
              </a:cxn>
              <a:cxn ang="f158">
                <a:pos x="f203" y="f204"/>
              </a:cxn>
              <a:cxn ang="f158">
                <a:pos x="f205" y="f204"/>
              </a:cxn>
              <a:cxn ang="f158">
                <a:pos x="f206" y="f207"/>
              </a:cxn>
              <a:cxn ang="f158">
                <a:pos x="f199" y="f208"/>
              </a:cxn>
              <a:cxn ang="f158">
                <a:pos x="f199" y="f204"/>
              </a:cxn>
              <a:cxn ang="f158">
                <a:pos x="f199" y="f209"/>
              </a:cxn>
              <a:cxn ang="f158">
                <a:pos x="f199" y="f210"/>
              </a:cxn>
              <a:cxn ang="f158">
                <a:pos x="f211" y="f212"/>
              </a:cxn>
              <a:cxn ang="f158">
                <a:pos x="f213" y="f214"/>
              </a:cxn>
              <a:cxn ang="f158">
                <a:pos x="f215" y="f209"/>
              </a:cxn>
              <a:cxn ang="f158">
                <a:pos x="f216" y="f217"/>
              </a:cxn>
              <a:cxn ang="f158">
                <a:pos x="f216" y="f218"/>
              </a:cxn>
              <a:cxn ang="f158">
                <a:pos x="f219" y="f218"/>
              </a:cxn>
              <a:cxn ang="f158">
                <a:pos x="f219" y="f220"/>
              </a:cxn>
              <a:cxn ang="f158">
                <a:pos x="f221" y="f220"/>
              </a:cxn>
              <a:cxn ang="f158">
                <a:pos x="f221" y="f218"/>
              </a:cxn>
              <a:cxn ang="f158">
                <a:pos x="f222" y="f218"/>
              </a:cxn>
              <a:cxn ang="f158">
                <a:pos x="f222" y="f217"/>
              </a:cxn>
              <a:cxn ang="f158">
                <a:pos x="f223" y="f209"/>
              </a:cxn>
              <a:cxn ang="f158">
                <a:pos x="f224" y="f214"/>
              </a:cxn>
              <a:cxn ang="f158">
                <a:pos x="f225" y="f212"/>
              </a:cxn>
              <a:cxn ang="f158">
                <a:pos x="f197" y="f210"/>
              </a:cxn>
              <a:cxn ang="f158">
                <a:pos x="f197" y="f209"/>
              </a:cxn>
              <a:cxn ang="f158">
                <a:pos x="f197" y="f204"/>
              </a:cxn>
              <a:cxn ang="f158">
                <a:pos x="f197" y="f208"/>
              </a:cxn>
              <a:cxn ang="f158">
                <a:pos x="f226" y="f207"/>
              </a:cxn>
              <a:cxn ang="f158">
                <a:pos x="f227" y="f204"/>
              </a:cxn>
              <a:cxn ang="f158">
                <a:pos x="f228" y="f204"/>
              </a:cxn>
              <a:cxn ang="f158">
                <a:pos x="f229" y="f230"/>
              </a:cxn>
              <a:cxn ang="f158">
                <a:pos x="f197" y="f200"/>
              </a:cxn>
            </a:cxnLst>
            <a:rect l="f193" t="f196" r="f194" b="f195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E0D99AAB-C38F-4B19-985D-5253E5AC6DB9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+- f3 0 f2"/>
              <a:gd name="f39" fmla="*/ f38 1 3240000"/>
              <a:gd name="f40" fmla="*/ f2 1 f39"/>
              <a:gd name="f41" fmla="*/ f3 1 f39"/>
              <a:gd name="f42" fmla="*/ f40 f36 1"/>
              <a:gd name="f43" fmla="*/ f41 f36 1"/>
              <a:gd name="f44" fmla="*/ f41 f37 1"/>
              <a:gd name="f45" fmla="*/ f40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93DD4F64-DCDF-476C-9FFF-3267374014BB}"/>
              </a:ext>
            </a:extLst>
          </p:cNvPr>
          <p:cNvSpPr/>
          <p:nvPr/>
        </p:nvSpPr>
        <p:spPr>
          <a:xfrm rot="18805987">
            <a:off x="7594771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+- 0 0 9451"/>
              <a:gd name="f136" fmla="val 1069973"/>
              <a:gd name="f137" fmla="+- 0 0 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+- f4 0 f2"/>
              <a:gd name="f173" fmla="+- f3 0 f2"/>
              <a:gd name="f174" fmla="*/ f173 1 1807240"/>
              <a:gd name="f175" fmla="*/ f172 1 1788383"/>
              <a:gd name="f176" fmla="*/ f2 1 f174"/>
              <a:gd name="f177" fmla="*/ f3 1 f174"/>
              <a:gd name="f178" fmla="*/ f2 1 f175"/>
              <a:gd name="f179" fmla="*/ f4 1 f175"/>
              <a:gd name="f180" fmla="*/ f176 f170 1"/>
              <a:gd name="f181" fmla="*/ f177 f170 1"/>
              <a:gd name="f182" fmla="*/ f179 f171 1"/>
              <a:gd name="f183" fmla="*/ f178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0" t="f183" r="f181" b="f182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9E1F1B6C-D84D-472E-81DC-727423A2FDDC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+- f4 0 f2"/>
              <a:gd name="f98" fmla="+- f3 0 f2"/>
              <a:gd name="f99" fmla="*/ f98 1 371900"/>
              <a:gd name="f100" fmla="*/ f97 1 373588"/>
              <a:gd name="f101" fmla="*/ f2 1 f99"/>
              <a:gd name="f102" fmla="*/ f3 1 f99"/>
              <a:gd name="f103" fmla="*/ f2 1 f100"/>
              <a:gd name="f104" fmla="*/ f4 1 f100"/>
              <a:gd name="f105" fmla="*/ f101 f95 1"/>
              <a:gd name="f106" fmla="*/ f102 f95 1"/>
              <a:gd name="f107" fmla="*/ f104 f96 1"/>
              <a:gd name="f108" fmla="*/ f103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5" t="f108" r="f106" b="f107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254FCFB4-2697-4C18-9DD3-46461EBF3836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1999321"/>
              <a:gd name="f7" fmla="val 2603448"/>
              <a:gd name="f8" fmla="val 2772810"/>
              <a:gd name="f9" fmla="val 2528507"/>
              <a:gd name="f10" fmla="val 2263914"/>
              <a:gd name="f11" fmla="val 2230929"/>
              <a:gd name="f12" fmla="val 2516419"/>
              <a:gd name="f13" fmla="val 2435624"/>
              <a:gd name="f14" fmla="val 2688129"/>
              <a:gd name="f15" fmla="val 2940634"/>
              <a:gd name="f16" fmla="val 3145329"/>
              <a:gd name="f17" fmla="val 2011409"/>
              <a:gd name="f18" fmla="val 1806714"/>
              <a:gd name="f19" fmla="val 1576134"/>
              <a:gd name="f20" fmla="val 17032"/>
              <a:gd name="f21" fmla="val 2276728"/>
              <a:gd name="f22" fmla="val 17033"/>
              <a:gd name="f23" fmla="val 1576135"/>
              <a:gd name="f24" fmla="val 1321887"/>
              <a:gd name="f25" fmla="val 996125"/>
              <a:gd name="f26" fmla="val 2160187"/>
              <a:gd name="f27" fmla="val 1979345"/>
              <a:gd name="f28" fmla="val 2161001"/>
              <a:gd name="f29" fmla="val 1738579"/>
              <a:gd name="f30" fmla="val 2402384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+- f4 0 f2"/>
              <a:gd name="f40" fmla="+- f3 0 f2"/>
              <a:gd name="f41" fmla="*/ f40 1 2721114"/>
              <a:gd name="f42" fmla="*/ f39 1 3240000"/>
              <a:gd name="f43" fmla="*/ f2 1 f41"/>
              <a:gd name="f44" fmla="*/ f3 1 f41"/>
              <a:gd name="f45" fmla="*/ f2 1 f42"/>
              <a:gd name="f46" fmla="*/ f4 1 f42"/>
              <a:gd name="f47" fmla="*/ f43 f37 1"/>
              <a:gd name="f48" fmla="*/ f44 f37 1"/>
              <a:gd name="f49" fmla="*/ f46 f38 1"/>
              <a:gd name="f50" fmla="*/ f45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7"/>
                </a:lnTo>
                <a:close/>
                <a:moveTo>
                  <a:pt x="f10" y="f11"/>
                </a:moveTo>
                <a:cubicBezTo>
                  <a:pt x="f12" y="f11"/>
                  <a:pt x="f3" y="f13"/>
                  <a:pt x="f3" y="f14"/>
                </a:cubicBezTo>
                <a:cubicBezTo>
                  <a:pt x="f3" y="f15"/>
                  <a:pt x="f12" y="f16"/>
                  <a:pt x="f10" y="f16"/>
                </a:cubicBezTo>
                <a:cubicBezTo>
                  <a:pt x="f17" y="f16"/>
                  <a:pt x="f18" y="f15"/>
                  <a:pt x="f18" y="f14"/>
                </a:cubicBezTo>
                <a:cubicBezTo>
                  <a:pt x="f18" y="f13"/>
                  <a:pt x="f17" y="f11"/>
                  <a:pt x="f10" y="f11"/>
                </a:cubicBezTo>
                <a:close/>
                <a:moveTo>
                  <a:pt x="f19" y="f20"/>
                </a:move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close/>
                <a:moveTo>
                  <a:pt x="f2" y="f20"/>
                </a:moveTo>
                <a:lnTo>
                  <a:pt x="f24" y="f20"/>
                </a:lnTo>
                <a:lnTo>
                  <a:pt x="f24" y="f25"/>
                </a:lnTo>
                <a:lnTo>
                  <a:pt x="f21" y="f25"/>
                </a:lnTo>
                <a:lnTo>
                  <a:pt x="f21" y="f26"/>
                </a:lnTo>
                <a:cubicBezTo>
                  <a:pt x="f27" y="f28"/>
                  <a:pt x="f29" y="f30"/>
                  <a:pt x="f29" y="f5"/>
                </a:cubicBezTo>
                <a:cubicBezTo>
                  <a:pt x="f29" y="f31"/>
                  <a:pt x="f27" y="f32"/>
                  <a:pt x="f21" y="f33"/>
                </a:cubicBezTo>
                <a:lnTo>
                  <a:pt x="f21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DB0E3C03-4721-40B2-A3C7-95FD34D27A8B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79233"/>
              <a:gd name="f7" fmla="val 2431577"/>
              <a:gd name="f8" fmla="val 2611489"/>
              <a:gd name="f9" fmla="val 1999321"/>
              <a:gd name="f10" fmla="val 2780851"/>
              <a:gd name="f11" fmla="val 2960763"/>
              <a:gd name="f12" fmla="val 2348595"/>
              <a:gd name="f13" fmla="val 2528507"/>
              <a:gd name="f14" fmla="val 2263914"/>
              <a:gd name="f15" fmla="val 2238970"/>
              <a:gd name="f16" fmla="val 2516419"/>
              <a:gd name="f17" fmla="val 2443665"/>
              <a:gd name="f18" fmla="val 2696170"/>
              <a:gd name="f19" fmla="val 2948675"/>
              <a:gd name="f20" fmla="val 3153370"/>
              <a:gd name="f21" fmla="val 2011409"/>
              <a:gd name="f22" fmla="val 1806714"/>
              <a:gd name="f23" fmla="val 1576134"/>
              <a:gd name="f24" fmla="val 17032"/>
              <a:gd name="f25" fmla="val 2276728"/>
              <a:gd name="f26" fmla="val 17033"/>
              <a:gd name="f27" fmla="val 1576135"/>
              <a:gd name="f28" fmla="val 1321887"/>
              <a:gd name="f29" fmla="val 996125"/>
              <a:gd name="f30" fmla="val 2160187"/>
              <a:gd name="f31" fmla="val 1979345"/>
              <a:gd name="f32" fmla="val 2161001"/>
              <a:gd name="f33" fmla="val 1738579"/>
              <a:gd name="f34" fmla="val 2402384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+- f4 0 f2"/>
              <a:gd name="f44" fmla="+- f3 0 f2"/>
              <a:gd name="f45" fmla="*/ f44 1 2721114"/>
              <a:gd name="f46" fmla="*/ f43 1 3240000"/>
              <a:gd name="f47" fmla="*/ f2 1 f45"/>
              <a:gd name="f48" fmla="*/ f3 1 f45"/>
              <a:gd name="f49" fmla="*/ f2 1 f46"/>
              <a:gd name="f50" fmla="*/ f4 1 f46"/>
              <a:gd name="f51" fmla="*/ f47 f41 1"/>
              <a:gd name="f52" fmla="*/ f48 f41 1"/>
              <a:gd name="f53" fmla="*/ f50 f42 1"/>
              <a:gd name="f54" fmla="*/ f49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2721114" h="3240000">
                <a:moveTo>
                  <a:pt x="f6" y="f7"/>
                </a:moveTo>
                <a:lnTo>
                  <a:pt x="f6" y="f8"/>
                </a:lnTo>
                <a:lnTo>
                  <a:pt x="f9" y="f8"/>
                </a:lnTo>
                <a:lnTo>
                  <a:pt x="f9" y="f10"/>
                </a:lnTo>
                <a:lnTo>
                  <a:pt x="f6" y="f10"/>
                </a:lnTo>
                <a:lnTo>
                  <a:pt x="f6" y="f11"/>
                </a:lnTo>
                <a:lnTo>
                  <a:pt x="f12" y="f11"/>
                </a:lnTo>
                <a:lnTo>
                  <a:pt x="f12" y="f10"/>
                </a:lnTo>
                <a:lnTo>
                  <a:pt x="f13" y="f10"/>
                </a:lnTo>
                <a:lnTo>
                  <a:pt x="f13" y="f8"/>
                </a:lnTo>
                <a:lnTo>
                  <a:pt x="f12" y="f8"/>
                </a:lnTo>
                <a:lnTo>
                  <a:pt x="f12" y="f7"/>
                </a:lnTo>
                <a:close/>
                <a:moveTo>
                  <a:pt x="f14" y="f15"/>
                </a:moveTo>
                <a:cubicBezTo>
                  <a:pt x="f16" y="f15"/>
                  <a:pt x="f3" y="f17"/>
                  <a:pt x="f3" y="f18"/>
                </a:cubicBezTo>
                <a:cubicBezTo>
                  <a:pt x="f3" y="f19"/>
                  <a:pt x="f16" y="f20"/>
                  <a:pt x="f14" y="f20"/>
                </a:cubicBezTo>
                <a:cubicBezTo>
                  <a:pt x="f21" y="f20"/>
                  <a:pt x="f22" y="f19"/>
                  <a:pt x="f22" y="f18"/>
                </a:cubicBezTo>
                <a:cubicBezTo>
                  <a:pt x="f22" y="f17"/>
                  <a:pt x="f21" y="f15"/>
                  <a:pt x="f14" y="f15"/>
                </a:cubicBezTo>
                <a:close/>
                <a:moveTo>
                  <a:pt x="f23" y="f24"/>
                </a:moveTo>
                <a:lnTo>
                  <a:pt x="f25" y="f24"/>
                </a:lnTo>
                <a:lnTo>
                  <a:pt x="f25" y="f26"/>
                </a:lnTo>
                <a:lnTo>
                  <a:pt x="f27" y="f26"/>
                </a:lnTo>
                <a:close/>
                <a:moveTo>
                  <a:pt x="f2" y="f24"/>
                </a:moveTo>
                <a:lnTo>
                  <a:pt x="f28" y="f24"/>
                </a:lnTo>
                <a:lnTo>
                  <a:pt x="f28" y="f29"/>
                </a:lnTo>
                <a:lnTo>
                  <a:pt x="f25" y="f29"/>
                </a:lnTo>
                <a:lnTo>
                  <a:pt x="f25" y="f30"/>
                </a:lnTo>
                <a:cubicBezTo>
                  <a:pt x="f31" y="f32"/>
                  <a:pt x="f33" y="f34"/>
                  <a:pt x="f33" y="f5"/>
                </a:cubicBezTo>
                <a:cubicBezTo>
                  <a:pt x="f33" y="f35"/>
                  <a:pt x="f31" y="f36"/>
                  <a:pt x="f25" y="f37"/>
                </a:cubicBezTo>
                <a:lnTo>
                  <a:pt x="f25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90FE7731-6BF4-4569-8D15-1284919814C9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136698"/>
              <a:gd name="f7" fmla="val 2449196"/>
              <a:gd name="f8" fmla="val 2016940"/>
              <a:gd name="f9" fmla="val 2568954"/>
              <a:gd name="f10" fmla="val 2144156"/>
              <a:gd name="f11" fmla="val 2696170"/>
              <a:gd name="f12" fmla="val 2823386"/>
              <a:gd name="f13" fmla="val 2943144"/>
              <a:gd name="f14" fmla="val 2263914"/>
              <a:gd name="f15" fmla="val 2815928"/>
              <a:gd name="f16" fmla="val 2391130"/>
              <a:gd name="f17" fmla="val 2510888"/>
              <a:gd name="f18" fmla="val 2383672"/>
              <a:gd name="f19" fmla="val 2576412"/>
              <a:gd name="f20" fmla="val 2238970"/>
              <a:gd name="f21" fmla="val 2516419"/>
              <a:gd name="f22" fmla="val 2443665"/>
              <a:gd name="f23" fmla="val 2948675"/>
              <a:gd name="f24" fmla="val 3153370"/>
              <a:gd name="f25" fmla="val 2011409"/>
              <a:gd name="f26" fmla="val 1806714"/>
              <a:gd name="f27" fmla="val 1576134"/>
              <a:gd name="f28" fmla="val 17032"/>
              <a:gd name="f29" fmla="val 2276728"/>
              <a:gd name="f30" fmla="val 17033"/>
              <a:gd name="f31" fmla="val 1576135"/>
              <a:gd name="f32" fmla="val 1321887"/>
              <a:gd name="f33" fmla="val 996125"/>
              <a:gd name="f34" fmla="val 2160187"/>
              <a:gd name="f35" fmla="val 1979345"/>
              <a:gd name="f36" fmla="val 2161001"/>
              <a:gd name="f37" fmla="val 1738579"/>
              <a:gd name="f38" fmla="val 2402384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+- f4 0 f2"/>
              <a:gd name="f48" fmla="+- f3 0 f2"/>
              <a:gd name="f49" fmla="*/ f48 1 2721114"/>
              <a:gd name="f50" fmla="*/ f47 1 3240000"/>
              <a:gd name="f51" fmla="*/ f2 1 f49"/>
              <a:gd name="f52" fmla="*/ f3 1 f49"/>
              <a:gd name="f53" fmla="*/ f2 1 f50"/>
              <a:gd name="f54" fmla="*/ f4 1 f50"/>
              <a:gd name="f55" fmla="*/ f51 f45 1"/>
              <a:gd name="f56" fmla="*/ f52 f45 1"/>
              <a:gd name="f57" fmla="*/ f54 f46 1"/>
              <a:gd name="f58" fmla="*/ f53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" t="f58" r="f56" b="f57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8" y="f12"/>
                </a:lnTo>
                <a:lnTo>
                  <a:pt x="f6" y="f13"/>
                </a:lnTo>
                <a:lnTo>
                  <a:pt x="f14" y="f15"/>
                </a:lnTo>
                <a:lnTo>
                  <a:pt x="f16" y="f13"/>
                </a:lnTo>
                <a:lnTo>
                  <a:pt x="f17" y="f12"/>
                </a:lnTo>
                <a:lnTo>
                  <a:pt x="f18" y="f11"/>
                </a:lnTo>
                <a:lnTo>
                  <a:pt x="f17" y="f9"/>
                </a:lnTo>
                <a:lnTo>
                  <a:pt x="f16" y="f7"/>
                </a:lnTo>
                <a:lnTo>
                  <a:pt x="f14" y="f19"/>
                </a:lnTo>
                <a:close/>
                <a:moveTo>
                  <a:pt x="f14" y="f20"/>
                </a:moveTo>
                <a:cubicBezTo>
                  <a:pt x="f21" y="f20"/>
                  <a:pt x="f3" y="f22"/>
                  <a:pt x="f3" y="f11"/>
                </a:cubicBezTo>
                <a:cubicBezTo>
                  <a:pt x="f3" y="f23"/>
                  <a:pt x="f21" y="f24"/>
                  <a:pt x="f14" y="f24"/>
                </a:cubicBezTo>
                <a:cubicBezTo>
                  <a:pt x="f25" y="f24"/>
                  <a:pt x="f26" y="f23"/>
                  <a:pt x="f26" y="f11"/>
                </a:cubicBezTo>
                <a:cubicBezTo>
                  <a:pt x="f26" y="f22"/>
                  <a:pt x="f25" y="f20"/>
                  <a:pt x="f14" y="f20"/>
                </a:cubicBezTo>
                <a:close/>
                <a:moveTo>
                  <a:pt x="f27" y="f28"/>
                </a:moveTo>
                <a:lnTo>
                  <a:pt x="f29" y="f28"/>
                </a:lnTo>
                <a:lnTo>
                  <a:pt x="f29" y="f30"/>
                </a:lnTo>
                <a:lnTo>
                  <a:pt x="f31" y="f30"/>
                </a:lnTo>
                <a:close/>
                <a:moveTo>
                  <a:pt x="f2" y="f28"/>
                </a:moveTo>
                <a:lnTo>
                  <a:pt x="f32" y="f28"/>
                </a:lnTo>
                <a:lnTo>
                  <a:pt x="f32" y="f33"/>
                </a:lnTo>
                <a:lnTo>
                  <a:pt x="f29" y="f33"/>
                </a:lnTo>
                <a:lnTo>
                  <a:pt x="f29" y="f34"/>
                </a:lnTo>
                <a:cubicBezTo>
                  <a:pt x="f35" y="f36"/>
                  <a:pt x="f37" y="f38"/>
                  <a:pt x="f37" y="f5"/>
                </a:cubicBezTo>
                <a:cubicBezTo>
                  <a:pt x="f37" y="f39"/>
                  <a:pt x="f35" y="f40"/>
                  <a:pt x="f29" y="f41"/>
                </a:cubicBezTo>
                <a:lnTo>
                  <a:pt x="f29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B7BD55F3-8218-4D20-9DF1-FAF05588D242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700000"/>
              <a:gd name="f6" fmla="val 2519839"/>
              <a:gd name="f7" fmla="val 2469622"/>
              <a:gd name="f8" fmla="val 2201779"/>
              <a:gd name="f9" fmla="val 2787682"/>
              <a:gd name="f10" fmla="val 2003023"/>
              <a:gd name="f11" fmla="val 2588926"/>
              <a:gd name="f12" fmla="val 1901669"/>
              <a:gd name="f13" fmla="val 2690281"/>
              <a:gd name="f14" fmla="val 2203868"/>
              <a:gd name="f15" fmla="val 2992480"/>
              <a:gd name="f16" fmla="val 2305222"/>
              <a:gd name="f17" fmla="val 2891125"/>
              <a:gd name="f18" fmla="val 2303133"/>
              <a:gd name="f19" fmla="val 2889037"/>
              <a:gd name="f20" fmla="val 2621194"/>
              <a:gd name="f21" fmla="val 2570977"/>
              <a:gd name="f22" fmla="val 2263914"/>
              <a:gd name="f23" fmla="val 2238970"/>
              <a:gd name="f24" fmla="val 2516419"/>
              <a:gd name="f25" fmla="val 2443665"/>
              <a:gd name="f26" fmla="val 2696170"/>
              <a:gd name="f27" fmla="val 2948675"/>
              <a:gd name="f28" fmla="val 3153370"/>
              <a:gd name="f29" fmla="val 2011409"/>
              <a:gd name="f30" fmla="val 1806714"/>
              <a:gd name="f31" fmla="val 1576134"/>
              <a:gd name="f32" fmla="val 17032"/>
              <a:gd name="f33" fmla="val 2276728"/>
              <a:gd name="f34" fmla="val 17033"/>
              <a:gd name="f35" fmla="val 1576135"/>
              <a:gd name="f36" fmla="val 1321887"/>
              <a:gd name="f37" fmla="val 996125"/>
              <a:gd name="f38" fmla="val 2160187"/>
              <a:gd name="f39" fmla="val 1979345"/>
              <a:gd name="f40" fmla="val 2161001"/>
              <a:gd name="f41" fmla="val 1738579"/>
              <a:gd name="f42" fmla="val 2402384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+- f4 0 f2"/>
              <a:gd name="f52" fmla="+- f3 0 f2"/>
              <a:gd name="f53" fmla="*/ f52 1 2721114"/>
              <a:gd name="f54" fmla="*/ f51 1 3240000"/>
              <a:gd name="f55" fmla="*/ f2 1 f53"/>
              <a:gd name="f56" fmla="*/ f3 1 f53"/>
              <a:gd name="f57" fmla="*/ f2 1 f54"/>
              <a:gd name="f58" fmla="*/ f4 1 f54"/>
              <a:gd name="f59" fmla="*/ f55 f49 1"/>
              <a:gd name="f60" fmla="*/ f56 f49 1"/>
              <a:gd name="f61" fmla="*/ f58 f50 1"/>
              <a:gd name="f62" fmla="*/ f57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2721114" h="32400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close/>
                <a:moveTo>
                  <a:pt x="f22" y="f23"/>
                </a:moveTo>
                <a:cubicBezTo>
                  <a:pt x="f24" y="f23"/>
                  <a:pt x="f3" y="f25"/>
                  <a:pt x="f3" y="f26"/>
                </a:cubicBezTo>
                <a:cubicBezTo>
                  <a:pt x="f3" y="f27"/>
                  <a:pt x="f24" y="f28"/>
                  <a:pt x="f22" y="f28"/>
                </a:cubicBezTo>
                <a:cubicBezTo>
                  <a:pt x="f29" y="f28"/>
                  <a:pt x="f30" y="f27"/>
                  <a:pt x="f30" y="f26"/>
                </a:cubicBezTo>
                <a:cubicBezTo>
                  <a:pt x="f30" y="f25"/>
                  <a:pt x="f29" y="f23"/>
                  <a:pt x="f22" y="f23"/>
                </a:cubicBezTo>
                <a:close/>
                <a:moveTo>
                  <a:pt x="f31" y="f32"/>
                </a:moveTo>
                <a:lnTo>
                  <a:pt x="f33" y="f32"/>
                </a:lnTo>
                <a:lnTo>
                  <a:pt x="f33" y="f34"/>
                </a:lnTo>
                <a:lnTo>
                  <a:pt x="f35" y="f34"/>
                </a:lnTo>
                <a:close/>
                <a:moveTo>
                  <a:pt x="f2" y="f32"/>
                </a:moveTo>
                <a:lnTo>
                  <a:pt x="f36" y="f32"/>
                </a:lnTo>
                <a:lnTo>
                  <a:pt x="f36" y="f37"/>
                </a:lnTo>
                <a:lnTo>
                  <a:pt x="f33" y="f37"/>
                </a:lnTo>
                <a:lnTo>
                  <a:pt x="f33" y="f38"/>
                </a:lnTo>
                <a:cubicBezTo>
                  <a:pt x="f39" y="f40"/>
                  <a:pt x="f41" y="f42"/>
                  <a:pt x="f41" y="f5"/>
                </a:cubicBezTo>
                <a:cubicBezTo>
                  <a:pt x="f41" y="f43"/>
                  <a:pt x="f39" y="f44"/>
                  <a:pt x="f33" y="f45"/>
                </a:cubicBezTo>
                <a:lnTo>
                  <a:pt x="f33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A8F6467A-EA75-4C94-A49C-56B094EF10FE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510C99E8-23E8-4E71-BB4B-A9FF5C6649B0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3F03DC98-30CE-437B-8D42-89E10EB10680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+- f4 0 f2"/>
                <a:gd name="f18" fmla="+- f3 0 f2"/>
                <a:gd name="f19" fmla="*/ f18 1 4159"/>
                <a:gd name="f20" fmla="*/ f17 1 494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2FC3BA54-A1D1-4EE2-8930-4D86A660670B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+- f4 0 f2"/>
                <a:gd name="f21" fmla="+- f3 0 f2"/>
                <a:gd name="f22" fmla="*/ f21 1 883"/>
                <a:gd name="f23" fmla="*/ f20 1 252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B6A3CDD-C85F-4559-964D-AF582D85D4F9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+- f4 0 f2"/>
                <a:gd name="f17" fmla="+- f3 0 f2"/>
                <a:gd name="f18" fmla="*/ f17 1 4128"/>
                <a:gd name="f19" fmla="*/ f16 1 4916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7B84A77F-0087-415E-ABCB-CFFF016F7071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+- f4 0 f2"/>
                <a:gd name="f23" fmla="+- f3 0 f2"/>
                <a:gd name="f24" fmla="*/ f23 1 9137"/>
                <a:gd name="f25" fmla="*/ f22 1 683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FEA730E-F2CE-4428-A7CA-A65837CD4FA4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E8F8D02D-82A7-410E-8561-FE98904F8F38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C10572C5-47B2-42D2-9A74-EC9BA3A2E733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+- f4 0 f2"/>
                <a:gd name="f65" fmla="+- f3 0 f2"/>
                <a:gd name="f66" fmla="*/ f65 1 11028"/>
                <a:gd name="f67" fmla="*/ f64 1 756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C692ED74-997B-4AAF-9626-2E6248048198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FC14EAB9-869A-4CF3-A105-F1A33D6E7C68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+- f4 0 f2"/>
                <a:gd name="f28" fmla="+- f3 0 f2"/>
                <a:gd name="f29" fmla="*/ f28 1 9673"/>
                <a:gd name="f30" fmla="*/ f27 1 9571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1B6F0CAA-13B8-416D-B434-EA5E9BDD82CC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+- f3 0 f2"/>
                <a:gd name="f46" fmla="*/ f45 1 4758"/>
                <a:gd name="f47" fmla="*/ f2 1 f46"/>
                <a:gd name="f48" fmla="*/ f3 1 f46"/>
                <a:gd name="f49" fmla="*/ f47 f43 1"/>
                <a:gd name="f50" fmla="*/ f48 f43 1"/>
                <a:gd name="f51" fmla="*/ f48 f44 1"/>
                <a:gd name="f52" fmla="*/ f47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0A4276F9-2A1B-4F0B-9E3E-5B3E0CD6A389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+- f4 0 f2"/>
                <a:gd name="f20" fmla="+- f3 0 f2"/>
                <a:gd name="f21" fmla="*/ f20 1 3120"/>
                <a:gd name="f22" fmla="*/ f19 1 1828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ED00E807-7351-4E6F-B982-DA7FEFF7B2C7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B0814ED9-1062-4E4A-8E52-0EF9E0A91D23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+- f4 0 f2"/>
                <a:gd name="f26" fmla="+- f3 0 f2"/>
                <a:gd name="f27" fmla="*/ f26 1 4254"/>
                <a:gd name="f28" fmla="*/ f25 1 4215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3DED03D2-8A7A-4DEB-8B08-F3634C4B292E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+- f4 0 f2"/>
                <a:gd name="f24" fmla="+- f3 0 f2"/>
                <a:gd name="f25" fmla="*/ f24 1 4285"/>
                <a:gd name="f26" fmla="*/ f23 1 4215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CEA00BFD-0452-4DC1-959A-7C612D249BF3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+- f4 0 f2"/>
                <a:gd name="f52" fmla="+- f3 0 f2"/>
                <a:gd name="f53" fmla="*/ f52 1 10492"/>
                <a:gd name="f54" fmla="*/ f51 1 10187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1E45BB2-A855-4F2C-A614-1554E20FFB45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D8DC1D9F-0F92-4F92-B674-4AF39AFEA70A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+- f4 0 f2"/>
                <a:gd name="f291" fmla="+- f3 0 f2"/>
                <a:gd name="f292" fmla="*/ f291 1 12278"/>
                <a:gd name="f293" fmla="*/ f290 1 12435"/>
                <a:gd name="f294" fmla="*/ f2 1 f292"/>
                <a:gd name="f295" fmla="*/ f3 1 f292"/>
                <a:gd name="f296" fmla="*/ f2 1 f293"/>
                <a:gd name="f297" fmla="*/ f4 1 f293"/>
                <a:gd name="f298" fmla="*/ f294 f288 1"/>
                <a:gd name="f299" fmla="*/ f295 f288 1"/>
                <a:gd name="f300" fmla="*/ f297 f289 1"/>
                <a:gd name="f301" fmla="*/ f296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8" t="f301" r="f299" b="f300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B47CD1E7-61F3-4932-822D-B646C516C99F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+- f4 0 f2"/>
                <a:gd name="f24" fmla="+- f3 0 f2"/>
                <a:gd name="f25" fmla="*/ f24 1 2521"/>
                <a:gd name="f26" fmla="*/ f23 1 249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D44C7BBF-1093-40E4-AAE2-5D6239033F59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A08AD1F3-9493-4D44-8917-234955030AC8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+- f4 0 f2"/>
                <a:gd name="f28" fmla="+- f3 0 f2"/>
                <a:gd name="f29" fmla="*/ f28 1 12005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B2527B01-6AAB-45C9-AEEB-22C43CE42C50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+- f4 0 f2"/>
                <a:gd name="f9" fmla="+- f3 0 f2"/>
                <a:gd name="f10" fmla="*/ f9 1 852"/>
                <a:gd name="f11" fmla="*/ f8 1 3309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07680938-D9E0-4B2C-8628-5963EC2894AA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+- f4 0 f2"/>
                <a:gd name="f17" fmla="+- f3 0 f2"/>
                <a:gd name="f18" fmla="*/ f17 1 1576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BE25FE75-4063-4120-8C60-F145F1464540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+- f4 0 f2"/>
                <a:gd name="f15" fmla="+- f3 0 f2"/>
                <a:gd name="f16" fmla="*/ f15 1 7782"/>
                <a:gd name="f17" fmla="*/ f14 1 33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275F6128-593A-4553-9DFC-81F3CF3CA920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+- f4 0 f2"/>
                <a:gd name="f10" fmla="+- f3 0 f2"/>
                <a:gd name="f11" fmla="*/ f10 1 852"/>
                <a:gd name="f12" fmla="*/ f9 1 330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86BF1302-39C4-47C5-8327-2B811DC4A03F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+- f4 0 f2"/>
                <a:gd name="f17" fmla="+- f3 0 f2"/>
                <a:gd name="f18" fmla="*/ f17 1 7625"/>
                <a:gd name="f19" fmla="*/ f16 1 327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75134553-63E1-4EC6-8B03-514F9A6AF252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+- f4 0 f2"/>
                <a:gd name="f17" fmla="+- f3 0 f2"/>
                <a:gd name="f18" fmla="*/ f17 1 1733"/>
                <a:gd name="f19" fmla="*/ f16 1 330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3CFF5C4F-C162-48B9-863F-5365CE76F708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+- f4 0 f2"/>
              <a:gd name="f60" fmla="+- f3 0 f2"/>
              <a:gd name="f61" fmla="*/ f60 1 10776"/>
              <a:gd name="f62" fmla="*/ f59 1 12729"/>
              <a:gd name="f63" fmla="*/ f2 1 f61"/>
              <a:gd name="f64" fmla="*/ f3 1 f61"/>
              <a:gd name="f65" fmla="*/ f2 1 f62"/>
              <a:gd name="f66" fmla="*/ f4 1 f62"/>
              <a:gd name="f67" fmla="*/ f63 f57 1"/>
              <a:gd name="f68" fmla="*/ f64 f57 1"/>
              <a:gd name="f69" fmla="*/ f66 f58 1"/>
              <a:gd name="f70" fmla="*/ f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4BF98401-741F-4355-BF61-F356B44C0413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9A0DBA1D-70ED-49F7-BE82-878189B69A7E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+- f4 0 f2"/>
                <a:gd name="f103" fmla="+- f3 0 f2"/>
                <a:gd name="f104" fmla="*/ f103 1 12446"/>
                <a:gd name="f105" fmla="*/ f102 1 5379"/>
                <a:gd name="f106" fmla="*/ f2 1 f104"/>
                <a:gd name="f107" fmla="*/ f3 1 f104"/>
                <a:gd name="f108" fmla="*/ f2 1 f105"/>
                <a:gd name="f109" fmla="*/ f4 1 f105"/>
                <a:gd name="f110" fmla="*/ f106 f100 1"/>
                <a:gd name="f111" fmla="*/ f107 f100 1"/>
                <a:gd name="f112" fmla="*/ f109 f101 1"/>
                <a:gd name="f113" fmla="*/ f108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3" r="f111" b="f112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A51D6B24-9680-4BE7-905D-00DB6C198880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+- f4 0 f2"/>
                <a:gd name="f45" fmla="+- f3 0 f2"/>
                <a:gd name="f46" fmla="*/ f45 1 7404"/>
                <a:gd name="f47" fmla="*/ f44 1 7625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078D8715-8E98-4CA6-9F6F-7B9BE9BD8A9C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+- f4 0 f2"/>
                <a:gd name="f24" fmla="+- f3 0 f2"/>
                <a:gd name="f25" fmla="*/ f24 1 2678"/>
                <a:gd name="f26" fmla="*/ f23 1 820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5BA7EEE1-6AEF-4C53-9368-69C1111AB485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E7927187-C1C5-46FA-84C3-9865C420A612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5"/>
                <a:gd name="f4" fmla="val 7436"/>
                <a:gd name="f5" fmla="val 7466"/>
                <a:gd name="f6" fmla="val 3686"/>
                <a:gd name="f7" fmla="val 1465"/>
                <a:gd name="f8" fmla="val 3836"/>
                <a:gd name="f9" fmla="val 3985"/>
                <a:gd name="f10" fmla="val 1544"/>
                <a:gd name="f11" fmla="val 4064"/>
                <a:gd name="f12" fmla="val 1702"/>
                <a:gd name="f13" fmla="val 4537"/>
                <a:gd name="f14" fmla="val 2678"/>
                <a:gd name="f15" fmla="val 5608"/>
                <a:gd name="f16" fmla="val 2836"/>
                <a:gd name="f17" fmla="val 5955"/>
                <a:gd name="f18" fmla="val 2867"/>
                <a:gd name="f19" fmla="val 6081"/>
                <a:gd name="f20" fmla="val 3308"/>
                <a:gd name="f21" fmla="val 5829"/>
                <a:gd name="f22" fmla="val 3561"/>
                <a:gd name="f23" fmla="val 5041"/>
                <a:gd name="f24" fmla="val 4285"/>
                <a:gd name="f25" fmla="val 5261"/>
                <a:gd name="f26" fmla="val 5356"/>
                <a:gd name="f27" fmla="val 5286"/>
                <a:gd name="f28" fmla="val 5630"/>
                <a:gd name="f29" fmla="val 5075"/>
                <a:gd name="f30" fmla="val 5845"/>
                <a:gd name="f31" fmla="val 4845"/>
                <a:gd name="f32" fmla="val 4784"/>
                <a:gd name="f33" fmla="val 4722"/>
                <a:gd name="f34" fmla="val 5830"/>
                <a:gd name="f35" fmla="val 4663"/>
                <a:gd name="f36" fmla="val 5797"/>
                <a:gd name="f37" fmla="val 5262"/>
                <a:gd name="f38" fmla="val 2616"/>
                <a:gd name="f39" fmla="val 5828"/>
                <a:gd name="f40" fmla="val 2553"/>
                <a:gd name="f41" fmla="val 5842"/>
                <a:gd name="f42" fmla="val 2492"/>
                <a:gd name="f43" fmla="val 2244"/>
                <a:gd name="f44" fmla="val 2035"/>
                <a:gd name="f45" fmla="val 5609"/>
                <a:gd name="f46" fmla="val 2111"/>
                <a:gd name="f47" fmla="val 2300"/>
                <a:gd name="f48" fmla="val 1512"/>
                <a:gd name="f49" fmla="val 1323"/>
                <a:gd name="f50" fmla="val 1418"/>
                <a:gd name="f51" fmla="val 1796"/>
                <a:gd name="f52" fmla="val 3387"/>
                <a:gd name="f53" fmla="val 3537"/>
                <a:gd name="f54" fmla="val 3718"/>
                <a:gd name="f55" fmla="val 1670"/>
                <a:gd name="f56" fmla="val 32"/>
                <a:gd name="f57" fmla="val 3750"/>
                <a:gd name="f58" fmla="val 5766"/>
                <a:gd name="f59" fmla="val 5765"/>
                <a:gd name="f60" fmla="val 7404"/>
                <a:gd name="f61" fmla="val 7467"/>
                <a:gd name="f62" fmla="*/ f0 1 7465"/>
                <a:gd name="f63" fmla="*/ f1 1 7436"/>
                <a:gd name="f64" fmla="val f2"/>
                <a:gd name="f65" fmla="val f3"/>
                <a:gd name="f66" fmla="+- f4 0 f2"/>
                <a:gd name="f67" fmla="+- f5 0 f2"/>
                <a:gd name="f68" fmla="+- f65 0 f64"/>
                <a:gd name="f69" fmla="*/ f67 1 7466"/>
                <a:gd name="f70" fmla="*/ f66 1 7436"/>
                <a:gd name="f71" fmla="*/ f68 1 7465"/>
                <a:gd name="f72" fmla="*/ f68 1 7466"/>
                <a:gd name="f73" fmla="*/ f2 1 f69"/>
                <a:gd name="f74" fmla="*/ f5 1 f69"/>
                <a:gd name="f75" fmla="*/ f2 1 f70"/>
                <a:gd name="f76" fmla="*/ f4 1 f70"/>
                <a:gd name="f77" fmla="*/ f73 f72 1"/>
                <a:gd name="f78" fmla="*/ f74 f72 1"/>
                <a:gd name="f79" fmla="*/ f76 f63 1"/>
                <a:gd name="f80" fmla="*/ f75 f63 1"/>
                <a:gd name="f81" fmla="*/ f77 1 f71"/>
                <a:gd name="f82" fmla="*/ f78 1 f71"/>
                <a:gd name="f83" fmla="*/ f81 f62 1"/>
                <a:gd name="f84" fmla="*/ f8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0" r="f84" b="f79"/>
              <a:pathLst>
                <a:path w="7465" h="7436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2"/>
                  </a:cubicBezTo>
                  <a:lnTo>
                    <a:pt x="f23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34"/>
                    <a:pt x="f35" y="f36"/>
                  </a:cubicBezTo>
                  <a:lnTo>
                    <a:pt x="f6" y="f37"/>
                  </a:lnTo>
                  <a:lnTo>
                    <a:pt x="f14" y="f36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26"/>
                  </a:cubicBezTo>
                  <a:lnTo>
                    <a:pt x="f47" y="f24"/>
                  </a:lnTo>
                  <a:lnTo>
                    <a:pt x="f48" y="f22"/>
                  </a:lnTo>
                  <a:cubicBezTo>
                    <a:pt x="f49" y="f20"/>
                    <a:pt x="f50" y="f18"/>
                    <a:pt x="f51" y="f16"/>
                  </a:cubicBezTo>
                  <a:lnTo>
                    <a:pt x="f16" y="f14"/>
                  </a:lnTo>
                  <a:lnTo>
                    <a:pt x="f20" y="f12"/>
                  </a:lnTo>
                  <a:cubicBezTo>
                    <a:pt x="f52" y="f10"/>
                    <a:pt x="f53" y="f7"/>
                    <a:pt x="f6" y="f7"/>
                  </a:cubicBezTo>
                  <a:close/>
                  <a:moveTo>
                    <a:pt x="f54" y="f2"/>
                  </a:moveTo>
                  <a:cubicBezTo>
                    <a:pt x="f55" y="f2"/>
                    <a:pt x="f56" y="f55"/>
                    <a:pt x="f56" y="f57"/>
                  </a:cubicBezTo>
                  <a:cubicBezTo>
                    <a:pt x="f2" y="f58"/>
                    <a:pt x="f55" y="f4"/>
                    <a:pt x="f54" y="f4"/>
                  </a:cubicBezTo>
                  <a:cubicBezTo>
                    <a:pt x="f59" y="f4"/>
                    <a:pt x="f60" y="f36"/>
                    <a:pt x="f61" y="f57"/>
                  </a:cubicBezTo>
                  <a:cubicBezTo>
                    <a:pt x="f61" y="f12"/>
                    <a:pt x="f36" y="f56"/>
                    <a:pt x="f5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1DD40DD5-96C4-4740-85D3-C908780403D2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+- f4 0 f2"/>
                <a:gd name="f32" fmla="+- f3 0 f2"/>
                <a:gd name="f33" fmla="*/ f32 1 6050"/>
                <a:gd name="f34" fmla="*/ f31 1 5912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AE706DC5-7EE1-4F16-8E2E-E397AB9DD223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+- f4 0 f2"/>
                <a:gd name="f12" fmla="+- f3 0 f2"/>
                <a:gd name="f13" fmla="*/ f12 1 5924"/>
                <a:gd name="f14" fmla="*/ f11 1 359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8001183F-142C-4EAC-8FB1-8AF715900E5D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+- f4 0 f2"/>
                <a:gd name="f32" fmla="+- f3 0 f2"/>
                <a:gd name="f33" fmla="*/ f32 1 5955"/>
                <a:gd name="f34" fmla="*/ f31 1 5881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79515346-BB11-48EC-AAFA-9E0031E9F064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D534D397-DF59-49A1-A05A-B1AFB003582A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+- f4 0 f2"/>
                <a:gd name="f37" fmla="+- f3 0 f2"/>
                <a:gd name="f38" fmla="*/ f37 1 12635"/>
                <a:gd name="f39" fmla="*/ f36 1 1608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A87763B8-DD3B-4883-A54C-4495DA83E492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+- f4 0 f2"/>
                <a:gd name="f68" fmla="+- f3 0 f2"/>
                <a:gd name="f69" fmla="*/ f68 1 11028"/>
                <a:gd name="f70" fmla="*/ f67 1 7468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B42349EE-3623-45E8-B481-5E9A014C9C91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333DACAB-AF79-4C5F-A653-878A149A5F4B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+- f4 0 f2"/>
                <a:gd name="f17" fmla="+- f3 0 f2"/>
                <a:gd name="f18" fmla="*/ f17 1 9358"/>
                <a:gd name="f19" fmla="*/ f16 1 608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F98B971-206C-48A1-A4F4-D44B6FC92DAD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+- f4 0 f2"/>
                <a:gd name="f63" fmla="+- f3 0 f2"/>
                <a:gd name="f64" fmla="*/ f63 1 11027"/>
                <a:gd name="f65" fmla="*/ f62 1 332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3D068243-79D8-4A70-A505-1D32C6B8985A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+- f4 0 f2"/>
                <a:gd name="f16" fmla="+- f3 0 f2"/>
                <a:gd name="f17" fmla="*/ f16 1 2521"/>
                <a:gd name="f18" fmla="*/ f15 1 163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59D93BF2-495A-43AE-87DF-D8B258E9E747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8ED0CC19-D398-48B8-9382-10BF9393065D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+- f4 0 f2"/>
                <a:gd name="f36" fmla="+- f3 0 f2"/>
                <a:gd name="f37" fmla="*/ f36 1 5829"/>
                <a:gd name="f38" fmla="*/ f35 1 5797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0CD2087B-329A-4F7B-982B-7E13238C80C6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+- f4 0 f2"/>
                <a:gd name="f52" fmla="+- f3 0 f2"/>
                <a:gd name="f53" fmla="*/ f52 1 5861"/>
                <a:gd name="f54" fmla="*/ f51 1 5766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B8B1D4A8-7F82-45AE-BF70-72B7A967620D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+- f4 0 f2"/>
                <a:gd name="f32" fmla="+- f3 0 f2"/>
                <a:gd name="f33" fmla="*/ f32 1 5829"/>
                <a:gd name="f34" fmla="*/ f31 1 579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D89A2ED4-711E-43E8-BD84-15415446DBBF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+- f4 0 f2"/>
                <a:gd name="f33" fmla="+- f3 0 f2"/>
                <a:gd name="f34" fmla="*/ f33 1 5829"/>
                <a:gd name="f35" fmla="*/ f32 1 5798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8E09630-2DCB-4F5F-A877-AFFF42F596E0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428B9BDC-FD38-4556-B235-A7F332023962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+- f4 0 f2"/>
                <a:gd name="f68" fmla="+- f3 0 f2"/>
                <a:gd name="f69" fmla="*/ f68 1 14704"/>
                <a:gd name="f70" fmla="*/ f67 1 11847"/>
                <a:gd name="f71" fmla="*/ f2 1 f69"/>
                <a:gd name="f72" fmla="*/ f3 1 f69"/>
                <a:gd name="f73" fmla="*/ f2 1 f70"/>
                <a:gd name="f74" fmla="*/ f4 1 f70"/>
                <a:gd name="f75" fmla="*/ f71 f65 1"/>
                <a:gd name="f76" fmla="*/ f72 f65 1"/>
                <a:gd name="f77" fmla="*/ f74 f66 1"/>
                <a:gd name="f78" fmla="*/ f73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029070F3-9AAE-4E35-B5A2-FBF5568B6776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+- f3 0 f2"/>
                <a:gd name="f23" fmla="*/ f22 1 4254"/>
                <a:gd name="f24" fmla="*/ f2 1 f23"/>
                <a:gd name="f25" fmla="*/ f3 1 f23"/>
                <a:gd name="f26" fmla="*/ f24 f20 1"/>
                <a:gd name="f27" fmla="*/ f25 f20 1"/>
                <a:gd name="f28" fmla="*/ f25 f21 1"/>
                <a:gd name="f29" fmla="*/ f24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9B2EA7BB-97EE-4243-88BF-49051F3489C6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+- f4 0 f2"/>
                <a:gd name="f23" fmla="+- f3 0 f2"/>
                <a:gd name="f24" fmla="*/ f23 1 4254"/>
                <a:gd name="f25" fmla="*/ f22 1 4255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A86C9DF6-A141-4C66-9AE5-37A57252BDB7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+- f4 0 f2"/>
                <a:gd name="f32" fmla="+- f3 0 f2"/>
                <a:gd name="f33" fmla="*/ f32 1 7436"/>
                <a:gd name="f34" fmla="*/ f31 1 746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ACBB4D8C-3B31-4E83-8177-7CF53A330E92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4EB9703A-3FBD-4B62-B5D3-4FB1AD13E524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+- f3 0 f2"/>
                <a:gd name="f12" fmla="*/ f11 1 3372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F155C302-8467-476E-A4B8-9ECAF3AD6DE5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+- f4 0 f2"/>
                <a:gd name="f45" fmla="+- f3 0 f2"/>
                <a:gd name="f46" fmla="*/ f45 1 6050"/>
                <a:gd name="f47" fmla="*/ f44 1 5979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AA951631-DE06-40CE-9808-A595BFD6C4BA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+- f3 0 f2"/>
                <a:gd name="f13" fmla="*/ f12 1 853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D52CB809-D744-463D-ACB0-07576096ABC7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+- f4 0 f2"/>
                <a:gd name="f21" fmla="+- f3 0 f2"/>
                <a:gd name="f22" fmla="*/ f21 1 3515"/>
                <a:gd name="f23" fmla="*/ f20 1 3432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519F2FEB-95FE-47DB-9758-E62A382B193A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+- f4 0 f2"/>
                <a:gd name="f40" fmla="+- f3 0 f2"/>
                <a:gd name="f41" fmla="*/ f40 1 6018"/>
                <a:gd name="f42" fmla="*/ f39 1 5979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5C9F1151-FC73-411B-9251-DA09D5367D6A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+- f4 0 f2"/>
                <a:gd name="f26" fmla="+- f3 0 f2"/>
                <a:gd name="f27" fmla="*/ f26 1 3686"/>
                <a:gd name="f28" fmla="*/ f25 1 3513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35204223-50CF-4CA9-B138-194E662BAACC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+- f4 0 f2"/>
              <a:gd name="f53" fmla="+- f3 0 f2"/>
              <a:gd name="f54" fmla="*/ f53 1 12477"/>
              <a:gd name="f55" fmla="*/ f52 1 12647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E83B04DC-304B-4B66-98AD-5480640AFA78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0A759A00-EBBD-498D-85B9-2AF9635119E5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+- f4 0 f2"/>
                <a:gd name="f28" fmla="+- f3 0 f2"/>
                <a:gd name="f29" fmla="*/ f28 1 6333"/>
                <a:gd name="f30" fmla="*/ f27 1 992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8F602E59-336D-46A5-A17E-E9B6F39878FD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+- f4 0 f2"/>
                <a:gd name="f20" fmla="+- f3 0 f2"/>
                <a:gd name="f21" fmla="*/ f20 1 3467"/>
                <a:gd name="f22" fmla="*/ f19 1 1030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43203FAC-2130-4A3F-93BE-BF3940008702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+- f4 0 f2"/>
                <a:gd name="f18" fmla="+- f3 0 f2"/>
                <a:gd name="f19" fmla="*/ f18 1 3466"/>
                <a:gd name="f20" fmla="*/ f17 1 10303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D2AFC178-96FB-4A94-80A6-EA46BD60A30B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+- f4 0 f2"/>
                <a:gd name="f30" fmla="+- f3 0 f2"/>
                <a:gd name="f31" fmla="*/ f30 1 6302"/>
                <a:gd name="f32" fmla="*/ f29 1 9925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BDC38160-F7E8-4F83-8AFD-589580CD218E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21B8AEC-9A3E-4BC5-816F-50490B56F182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+- f4 0 f2"/>
                <a:gd name="f11" fmla="+- f3 0 f2"/>
                <a:gd name="f12" fmla="*/ f11 1 1670"/>
                <a:gd name="f13" fmla="*/ f10 1 983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FD554C97-FFE4-4E01-8422-BB473CEF418E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+- f4 0 f2"/>
                <a:gd name="f10" fmla="+- f3 0 f2"/>
                <a:gd name="f11" fmla="*/ f10 1 1670"/>
                <a:gd name="f12" fmla="*/ f9 1 98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3BFF33A7-228B-42FE-B912-2C3F20C66BF9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050"/>
                <a:gd name="f5" fmla="val 7719"/>
                <a:gd name="f6" fmla="val 1"/>
                <a:gd name="f7" fmla="val 3592"/>
                <a:gd name="f8" fmla="val 4821"/>
                <a:gd name="f9" fmla="val 4600"/>
                <a:gd name="f10" fmla="val 3781"/>
                <a:gd name="f11" fmla="val 4411"/>
                <a:gd name="f12" fmla="val 4002"/>
                <a:gd name="f13" fmla="val 6491"/>
                <a:gd name="f14" fmla="val 6743"/>
                <a:gd name="f15" fmla="val 6932"/>
                <a:gd name="f16" fmla="*/ f0 1 7718"/>
                <a:gd name="f17" fmla="*/ f1 1 6050"/>
                <a:gd name="f18" fmla="val f2"/>
                <a:gd name="f19" fmla="val f3"/>
                <a:gd name="f20" fmla="+- f4 0 f2"/>
                <a:gd name="f21" fmla="+- f5 0 f2"/>
                <a:gd name="f22" fmla="+- f19 0 f18"/>
                <a:gd name="f23" fmla="*/ f21 1 7719"/>
                <a:gd name="f24" fmla="*/ f20 1 6050"/>
                <a:gd name="f25" fmla="*/ f22 1 7718"/>
                <a:gd name="f26" fmla="*/ f22 1 7719"/>
                <a:gd name="f27" fmla="*/ f2 1 f23"/>
                <a:gd name="f28" fmla="*/ f5 1 f23"/>
                <a:gd name="f29" fmla="*/ f2 1 f24"/>
                <a:gd name="f30" fmla="*/ f4 1 f24"/>
                <a:gd name="f31" fmla="*/ f27 f26 1"/>
                <a:gd name="f32" fmla="*/ f28 f26 1"/>
                <a:gd name="f33" fmla="*/ f30 f17 1"/>
                <a:gd name="f34" fmla="*/ f29 f17 1"/>
                <a:gd name="f35" fmla="*/ f31 1 f25"/>
                <a:gd name="f36" fmla="*/ f32 1 f25"/>
                <a:gd name="f37" fmla="*/ f35 f16 1"/>
                <a:gd name="f38" fmla="*/ f3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34" r="f38" b="f33"/>
              <a:pathLst>
                <a:path w="7718" h="6050">
                  <a:moveTo>
                    <a:pt x="f6" y="f6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14" y="f11"/>
                    <a:pt x="f15" y="f9"/>
                    <a:pt x="f15" y="f8"/>
                  </a:cubicBezTo>
                  <a:lnTo>
                    <a:pt x="f15" y="f4"/>
                  </a:lnTo>
                  <a:lnTo>
                    <a:pt x="f5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C855965D-AAC6-4149-85D7-AA754BE95002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+- f4 0 f2"/>
                <a:gd name="f10" fmla="+- f3 0 f2"/>
                <a:gd name="f11" fmla="*/ f10 1 11500"/>
                <a:gd name="f12" fmla="*/ f9 1 163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27334EE1-6E15-4A6C-98E6-1B6FF857F0A5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+- f4 0 f2"/>
                <a:gd name="f28" fmla="+- f3 0 f2"/>
                <a:gd name="f29" fmla="*/ f28 1 11532"/>
                <a:gd name="f30" fmla="*/ f27 1 3332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C32FA24B-699C-4C27-9A0F-E14F72B37A54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81C3F31F-E0BB-4517-8047-FF327FAD9B34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+- f4 0 f2"/>
                <a:gd name="f25" fmla="+- f3 0 f2"/>
                <a:gd name="f26" fmla="*/ f25 1 7971"/>
                <a:gd name="f27" fmla="*/ f24 1 788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AD943DAD-7BAB-4A8E-95E4-8D2EFF10A023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+- f4 0 f2"/>
                <a:gd name="f27" fmla="+- f3 0 f2"/>
                <a:gd name="f28" fmla="*/ f27 1 8980"/>
                <a:gd name="f29" fmla="*/ f26 1 8878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5A4F5582-CCFC-4EAE-ABCB-EF41F30419B0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4D2C4CFA-2341-461E-BA8A-3B90DE10FA2B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3"/>
                <a:gd name="f4" fmla="val 6812"/>
                <a:gd name="f5" fmla="val 7904"/>
                <a:gd name="f6" fmla="val 6213"/>
                <a:gd name="f7" fmla="val 1129"/>
                <a:gd name="f8" fmla="val 6523"/>
                <a:gd name="f9" fmla="val 6776"/>
                <a:gd name="f10" fmla="val 1379"/>
                <a:gd name="f11" fmla="val 1693"/>
                <a:gd name="f12" fmla="val 2006"/>
                <a:gd name="f13" fmla="val 2259"/>
                <a:gd name="f14" fmla="val 1696"/>
                <a:gd name="f15" fmla="val 1383"/>
                <a:gd name="f16" fmla="val 1130"/>
                <a:gd name="f17" fmla="val 3388"/>
                <a:gd name="f18" fmla="val 3638"/>
                <a:gd name="f19" fmla="val 3951"/>
                <a:gd name="f20" fmla="val 4264"/>
                <a:gd name="f21" fmla="val 4517"/>
                <a:gd name="f22" fmla="val 6249"/>
                <a:gd name="f23" fmla="val 6559"/>
                <a:gd name="f24" fmla="val 253"/>
                <a:gd name="f25" fmla="val 567"/>
                <a:gd name="f26" fmla="val 7342"/>
                <a:gd name="f27" fmla="val 7652"/>
                <a:gd name="f28" fmla="val 7905"/>
                <a:gd name="f29" fmla="*/ f0 1 7903"/>
                <a:gd name="f30" fmla="*/ f1 1 6812"/>
                <a:gd name="f31" fmla="val f2"/>
                <a:gd name="f32" fmla="val f3"/>
                <a:gd name="f33" fmla="+- f4 0 f2"/>
                <a:gd name="f34" fmla="+- f5 0 f2"/>
                <a:gd name="f35" fmla="+- f32 0 f31"/>
                <a:gd name="f36" fmla="*/ f34 1 7904"/>
                <a:gd name="f37" fmla="*/ f33 1 6812"/>
                <a:gd name="f38" fmla="*/ f35 1 7903"/>
                <a:gd name="f39" fmla="*/ f35 1 7904"/>
                <a:gd name="f40" fmla="*/ f2 1 f36"/>
                <a:gd name="f41" fmla="*/ f5 1 f36"/>
                <a:gd name="f42" fmla="*/ f2 1 f37"/>
                <a:gd name="f43" fmla="*/ f4 1 f37"/>
                <a:gd name="f44" fmla="*/ f40 f39 1"/>
                <a:gd name="f45" fmla="*/ f41 f39 1"/>
                <a:gd name="f46" fmla="*/ f43 f30 1"/>
                <a:gd name="f47" fmla="*/ f42 f30 1"/>
                <a:gd name="f48" fmla="*/ f44 1 f38"/>
                <a:gd name="f49" fmla="*/ f45 1 f38"/>
                <a:gd name="f50" fmla="*/ f48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47" r="f51" b="f46"/>
              <a:pathLst>
                <a:path w="7903" h="6812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cubicBezTo>
                    <a:pt x="f9" y="f12"/>
                    <a:pt x="f8" y="f13"/>
                    <a:pt x="f6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cubicBezTo>
                    <a:pt x="f16" y="f10"/>
                    <a:pt x="f15" y="f7"/>
                    <a:pt x="f14" y="f7"/>
                  </a:cubicBezTo>
                  <a:close/>
                  <a:moveTo>
                    <a:pt x="f6" y="f17"/>
                  </a:moveTo>
                  <a:cubicBezTo>
                    <a:pt x="f8" y="f17"/>
                    <a:pt x="f9" y="f18"/>
                    <a:pt x="f9" y="f19"/>
                  </a:cubicBezTo>
                  <a:cubicBezTo>
                    <a:pt x="f9" y="f20"/>
                    <a:pt x="f8" y="f21"/>
                    <a:pt x="f6" y="f21"/>
                  </a:cubicBezTo>
                  <a:lnTo>
                    <a:pt x="f14" y="f21"/>
                  </a:lnTo>
                  <a:cubicBezTo>
                    <a:pt x="f15" y="f21"/>
                    <a:pt x="f16" y="f20"/>
                    <a:pt x="f16" y="f19"/>
                  </a:cubicBezTo>
                  <a:cubicBezTo>
                    <a:pt x="f16" y="f18"/>
                    <a:pt x="f15" y="f17"/>
                    <a:pt x="f14" y="f17"/>
                  </a:cubicBezTo>
                  <a:close/>
                  <a:moveTo>
                    <a:pt x="f2" y="f2"/>
                  </a:moveTo>
                  <a:lnTo>
                    <a:pt x="f2" y="f22"/>
                  </a:lnTo>
                  <a:cubicBezTo>
                    <a:pt x="f2" y="f23"/>
                    <a:pt x="f24" y="f4"/>
                    <a:pt x="f25" y="f4"/>
                  </a:cubicBezTo>
                  <a:lnTo>
                    <a:pt x="f26" y="f4"/>
                  </a:lnTo>
                  <a:cubicBezTo>
                    <a:pt x="f27" y="f4"/>
                    <a:pt x="f28" y="f23"/>
                    <a:pt x="f28" y="f22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7CC04971-3356-49DA-A21A-6CF944402B29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+- f4 0 f2"/>
                <a:gd name="f76" fmla="+- f3 0 f2"/>
                <a:gd name="f77" fmla="*/ f76 1 19273"/>
                <a:gd name="f78" fmla="*/ f75 1 15849"/>
                <a:gd name="f79" fmla="*/ f2 1 f77"/>
                <a:gd name="f80" fmla="*/ f3 1 f77"/>
                <a:gd name="f81" fmla="*/ f2 1 f78"/>
                <a:gd name="f82" fmla="*/ f4 1 f78"/>
                <a:gd name="f83" fmla="*/ f79 f73 1"/>
                <a:gd name="f84" fmla="*/ f80 f73 1"/>
                <a:gd name="f85" fmla="*/ f82 f74 1"/>
                <a:gd name="f86" fmla="*/ f81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D47D972C-0978-4569-8795-0232E259040C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753B0A48-365D-44FE-BE05-AB3FA9828DEB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+- f4 0 f2"/>
                <a:gd name="f46" fmla="+- f3 0 f2"/>
                <a:gd name="f47" fmla="*/ f46 1 19273"/>
                <a:gd name="f48" fmla="*/ f45 1 11330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01DE80D4-28F5-472D-926D-C666C3F9A1CC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+- f4 0 f2"/>
                <a:gd name="f49" fmla="+- f3 0 f2"/>
                <a:gd name="f50" fmla="*/ f49 1 19273"/>
                <a:gd name="f51" fmla="*/ f48 1 6815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96DFE05F-7E32-4567-BE78-3848580F5D29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78362B69-6535-475B-B9E4-321393B74784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+- f4 0 f2"/>
                <a:gd name="f35" fmla="+- f3 0 f2"/>
                <a:gd name="f36" fmla="*/ f35 1 19273"/>
                <a:gd name="f37" fmla="*/ f34 1 11637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CB279B46-82CB-4325-B0AB-8F7781B258D3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+- f4 0 f2"/>
                <a:gd name="f20" fmla="+- f3 0 f2"/>
                <a:gd name="f21" fmla="*/ f20 1 16879"/>
                <a:gd name="f22" fmla="*/ f19 1 6632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BC6DC344-57DE-446E-B77A-009CF6D83E5D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1E31D96D-0FA8-4A02-A2EA-939DD4A6C44D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+- f4 0 f2"/>
                <a:gd name="f20" fmla="+- f3 0 f2"/>
                <a:gd name="f21" fmla="*/ f20 1 7589"/>
                <a:gd name="f22" fmla="*/ f19 1 225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BD8A8F2B-B8B6-4CE8-93E3-B2D8C4F91388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+- f4 0 f2"/>
                <a:gd name="f14" fmla="+- f3 0 f2"/>
                <a:gd name="f15" fmla="*/ f14 1 10245"/>
                <a:gd name="f16" fmla="*/ f13 1 2260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13D2A2F8-7B73-4496-8365-0276E2F2CF62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+- f4 0 f2"/>
                <a:gd name="f9" fmla="+- f3 0 f2"/>
                <a:gd name="f10" fmla="*/ f9 1 6775"/>
                <a:gd name="f11" fmla="*/ f8 1 564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A8A962D6-C9F3-44B8-9619-052D57421E2A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+- f4 0 f2"/>
                <a:gd name="f15" fmla="+- f3 0 f2"/>
                <a:gd name="f16" fmla="*/ f15 1 6775"/>
                <a:gd name="f17" fmla="*/ f14 1 169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627592B7-0322-4CFF-9B91-37E90BA6F016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+- f4 0 f2"/>
                <a:gd name="f27" fmla="+- f3 0 f2"/>
                <a:gd name="f28" fmla="*/ f27 1 19273"/>
                <a:gd name="f29" fmla="*/ f26 1 11293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31CA78C3-BF83-44EC-A2F5-037AA782DEE0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+- f4 0 f2"/>
                <a:gd name="f15" fmla="+- f3 0 f2"/>
                <a:gd name="f16" fmla="*/ f15 1 6775"/>
                <a:gd name="f17" fmla="*/ f14 1 1693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DF5319B8-E78F-47C3-8E64-1E4B6540FE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95301" y="202823"/>
            <a:ext cx="6509924" cy="40738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6B40DE2F-9FD8-4C38-8D6A-7449D8A243F6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+- 0 0 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+- 0 0 1423"/>
              <a:gd name="f497" fmla="*/ f0 1 341005"/>
              <a:gd name="f498" fmla="*/ f1 1 376812"/>
              <a:gd name="f499" fmla="+- f4 0 f2"/>
              <a:gd name="f500" fmla="+- f3 0 f2"/>
              <a:gd name="f501" fmla="*/ f500 1 341005"/>
              <a:gd name="f502" fmla="*/ f499 1 376812"/>
              <a:gd name="f503" fmla="*/ f2 1 f501"/>
              <a:gd name="f504" fmla="*/ f3 1 f501"/>
              <a:gd name="f505" fmla="*/ f2 1 f502"/>
              <a:gd name="f506" fmla="*/ f4 1 f502"/>
              <a:gd name="f507" fmla="*/ f503 f497 1"/>
              <a:gd name="f508" fmla="*/ f504 f497 1"/>
              <a:gd name="f509" fmla="*/ f506 f498 1"/>
              <a:gd name="f510" fmla="*/ f505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7" t="f510" r="f508" b="f509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3D2F9120-D73E-4988-8CB4-F4463B6067DC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+- f4 0 f2"/>
              <a:gd name="f546" fmla="+- f3 0 f2"/>
              <a:gd name="f547" fmla="*/ f546 1 3068057"/>
              <a:gd name="f548" fmla="*/ f545 1 3083879"/>
              <a:gd name="f549" fmla="*/ f2 1 f547"/>
              <a:gd name="f550" fmla="*/ f3 1 f547"/>
              <a:gd name="f551" fmla="*/ f2 1 f548"/>
              <a:gd name="f552" fmla="*/ f4 1 f548"/>
              <a:gd name="f553" fmla="*/ f549 f543 1"/>
              <a:gd name="f554" fmla="*/ f550 f543 1"/>
              <a:gd name="f555" fmla="*/ f552 f544 1"/>
              <a:gd name="f556" fmla="*/ f551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3" t="f556" r="f554" b="f555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A871F5F1-6E64-41F4-8CAA-017E81835A92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6ADCC611-CA99-4B3A-8D7B-850FC47CB47F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+- 0 0 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+- 0 0 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+- f7 0 f5"/>
                <a:gd name="f83" fmla="+- f6 0 f5"/>
                <a:gd name="f84" fmla="*/ f79 f0 1"/>
                <a:gd name="f85" fmla="*/ f83 1 5331558"/>
                <a:gd name="f86" fmla="*/ f82 1 5891405"/>
                <a:gd name="f87" fmla="*/ 2980491 f83 1"/>
                <a:gd name="f88" fmla="*/ 968 f82 1"/>
                <a:gd name="f89" fmla="*/ 726547 f83 1"/>
                <a:gd name="f90" fmla="*/ 1181117 f82 1"/>
                <a:gd name="f91" fmla="*/ 486068 f83 1"/>
                <a:gd name="f92" fmla="*/ 2371366 f82 1"/>
                <a:gd name="f93" fmla="*/ 4803 f83 1"/>
                <a:gd name="f94" fmla="*/ 3079808 f82 1"/>
                <a:gd name="f95" fmla="*/ 460575 f83 1"/>
                <a:gd name="f96" fmla="*/ 3328959 f82 1"/>
                <a:gd name="f97" fmla="*/ 289487 f83 1"/>
                <a:gd name="f98" fmla="*/ 3735758 f82 1"/>
                <a:gd name="f99" fmla="*/ 480873 f83 1"/>
                <a:gd name="f100" fmla="*/ 3871219 f82 1"/>
                <a:gd name="f101" fmla="*/ 322351 f83 1"/>
                <a:gd name="f102" fmla="*/ 4062605 f82 1"/>
                <a:gd name="f103" fmla="*/ 513737 f83 1"/>
                <a:gd name="f104" fmla="*/ 4317787 f82 1"/>
                <a:gd name="f105" fmla="*/ 449942 f83 1"/>
                <a:gd name="f106" fmla="*/ 4977005 f82 1"/>
                <a:gd name="f107" fmla="*/ 1704584 f83 1"/>
                <a:gd name="f108" fmla="*/ 5039972 f82 1"/>
                <a:gd name="f109" fmla="*/ 1895970 f83 1"/>
                <a:gd name="f110" fmla="*/ 5891405 f82 1"/>
                <a:gd name="f111" fmla="*/ 4734863 f83 1"/>
                <a:gd name="f112" fmla="*/ 5859508 f82 1"/>
                <a:gd name="f113" fmla="*/ 4841189 f83 1"/>
                <a:gd name="f114" fmla="*/ 3520345 f82 1"/>
                <a:gd name="f115" fmla="*/ f84 1 f2"/>
                <a:gd name="f116" fmla="*/ f87 1 5331558"/>
                <a:gd name="f117" fmla="*/ f88 1 5891405"/>
                <a:gd name="f118" fmla="*/ f89 1 5331558"/>
                <a:gd name="f119" fmla="*/ f90 1 5891405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5 1 f85"/>
                <a:gd name="f145" fmla="*/ f6 1 f85"/>
                <a:gd name="f146" fmla="*/ f5 1 f86"/>
                <a:gd name="f147" fmla="*/ f7 1 f86"/>
                <a:gd name="f148" fmla="+- f115 0 f1"/>
                <a:gd name="f149" fmla="*/ f116 1 f85"/>
                <a:gd name="f150" fmla="*/ f117 1 f86"/>
                <a:gd name="f151" fmla="*/ f118 1 f85"/>
                <a:gd name="f152" fmla="*/ f119 1 f86"/>
                <a:gd name="f153" fmla="*/ f120 1 f85"/>
                <a:gd name="f154" fmla="*/ f121 1 f86"/>
                <a:gd name="f155" fmla="*/ f122 1 f85"/>
                <a:gd name="f156" fmla="*/ f123 1 f86"/>
                <a:gd name="f157" fmla="*/ f124 1 f85"/>
                <a:gd name="f158" fmla="*/ f125 1 f86"/>
                <a:gd name="f159" fmla="*/ f126 1 f85"/>
                <a:gd name="f160" fmla="*/ f127 1 f86"/>
                <a:gd name="f161" fmla="*/ f128 1 f85"/>
                <a:gd name="f162" fmla="*/ f129 1 f86"/>
                <a:gd name="f163" fmla="*/ f130 1 f85"/>
                <a:gd name="f164" fmla="*/ f131 1 f86"/>
                <a:gd name="f165" fmla="*/ f132 1 f85"/>
                <a:gd name="f166" fmla="*/ f133 1 f86"/>
                <a:gd name="f167" fmla="*/ f134 1 f85"/>
                <a:gd name="f168" fmla="*/ f135 1 f86"/>
                <a:gd name="f169" fmla="*/ f136 1 f85"/>
                <a:gd name="f170" fmla="*/ f137 1 f86"/>
                <a:gd name="f171" fmla="*/ f138 1 f85"/>
                <a:gd name="f172" fmla="*/ f139 1 f86"/>
                <a:gd name="f173" fmla="*/ f140 1 f85"/>
                <a:gd name="f174" fmla="*/ f141 1 f86"/>
                <a:gd name="f175" fmla="*/ f142 1 f85"/>
                <a:gd name="f176" fmla="*/ f143 1 f86"/>
                <a:gd name="f177" fmla="*/ f144 f80 1"/>
                <a:gd name="f178" fmla="*/ f145 f80 1"/>
                <a:gd name="f179" fmla="*/ f147 f81 1"/>
                <a:gd name="f180" fmla="*/ f146 f81 1"/>
                <a:gd name="f181" fmla="*/ f149 f80 1"/>
                <a:gd name="f182" fmla="*/ f150 f81 1"/>
                <a:gd name="f183" fmla="*/ f151 f80 1"/>
                <a:gd name="f184" fmla="*/ f152 f81 1"/>
                <a:gd name="f185" fmla="*/ f153 f80 1"/>
                <a:gd name="f186" fmla="*/ f154 f81 1"/>
                <a:gd name="f187" fmla="*/ f155 f80 1"/>
                <a:gd name="f188" fmla="*/ f156 f81 1"/>
                <a:gd name="f189" fmla="*/ f157 f80 1"/>
                <a:gd name="f190" fmla="*/ f158 f81 1"/>
                <a:gd name="f191" fmla="*/ f159 f80 1"/>
                <a:gd name="f192" fmla="*/ f160 f81 1"/>
                <a:gd name="f193" fmla="*/ f161 f80 1"/>
                <a:gd name="f194" fmla="*/ f162 f81 1"/>
                <a:gd name="f195" fmla="*/ f163 f80 1"/>
                <a:gd name="f196" fmla="*/ f164 f81 1"/>
                <a:gd name="f197" fmla="*/ f165 f80 1"/>
                <a:gd name="f198" fmla="*/ f166 f81 1"/>
                <a:gd name="f199" fmla="*/ f167 f80 1"/>
                <a:gd name="f200" fmla="*/ f168 f81 1"/>
                <a:gd name="f201" fmla="*/ f169 f80 1"/>
                <a:gd name="f202" fmla="*/ f170 f81 1"/>
                <a:gd name="f203" fmla="*/ f171 f80 1"/>
                <a:gd name="f204" fmla="*/ f172 f81 1"/>
                <a:gd name="f205" fmla="*/ f173 f80 1"/>
                <a:gd name="f206" fmla="*/ f174 f81 1"/>
                <a:gd name="f207" fmla="*/ f175 f80 1"/>
                <a:gd name="f208" fmla="*/ f176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8">
                  <a:pos x="f181" y="f182"/>
                </a:cxn>
                <a:cxn ang="f148">
                  <a:pos x="f183" y="f184"/>
                </a:cxn>
                <a:cxn ang="f148">
                  <a:pos x="f185" y="f186"/>
                </a:cxn>
                <a:cxn ang="f148">
                  <a:pos x="f187" y="f188"/>
                </a:cxn>
                <a:cxn ang="f148">
                  <a:pos x="f189" y="f190"/>
                </a:cxn>
                <a:cxn ang="f148">
                  <a:pos x="f191" y="f192"/>
                </a:cxn>
                <a:cxn ang="f148">
                  <a:pos x="f193" y="f194"/>
                </a:cxn>
                <a:cxn ang="f148">
                  <a:pos x="f195" y="f196"/>
                </a:cxn>
                <a:cxn ang="f148">
                  <a:pos x="f197" y="f198"/>
                </a:cxn>
                <a:cxn ang="f148">
                  <a:pos x="f199" y="f200"/>
                </a:cxn>
                <a:cxn ang="f148">
                  <a:pos x="f201" y="f202"/>
                </a:cxn>
                <a:cxn ang="f148">
                  <a:pos x="f203" y="f204"/>
                </a:cxn>
                <a:cxn ang="f148">
                  <a:pos x="f205" y="f206"/>
                </a:cxn>
                <a:cxn ang="f148">
                  <a:pos x="f207" y="f208"/>
                </a:cxn>
                <a:cxn ang="f148">
                  <a:pos x="f181" y="f182"/>
                </a:cxn>
              </a:cxnLst>
              <a:rect l="f177" t="f180" r="f178" b="f179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1F58CA91-5B8F-41D3-8858-36955E2A9841}"/>
                </a:ext>
              </a:extLst>
            </p:cNvPr>
            <p:cNvSpPr/>
            <p:nvPr/>
          </p:nvSpPr>
          <p:spPr>
            <a:xfrm rot="18100527">
              <a:off x="3983051" y="1232579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+- 0 0 13786"/>
                <a:gd name="f349" fmla="val 1089729"/>
                <a:gd name="f350" fmla="+- 0 0 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+- f4 0 f2"/>
                <a:gd name="f408" fmla="+- f3 0 f2"/>
                <a:gd name="f409" fmla="*/ f408 1 1170491"/>
                <a:gd name="f410" fmla="*/ f407 1 1745208"/>
                <a:gd name="f411" fmla="*/ f2 1 f409"/>
                <a:gd name="f412" fmla="*/ f3 1 f409"/>
                <a:gd name="f413" fmla="*/ f2 1 f410"/>
                <a:gd name="f414" fmla="*/ f4 1 f410"/>
                <a:gd name="f415" fmla="*/ f411 f405 1"/>
                <a:gd name="f416" fmla="*/ f412 f405 1"/>
                <a:gd name="f417" fmla="*/ f414 f406 1"/>
                <a:gd name="f418" fmla="*/ f413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5" t="f418" r="f416" b="f417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Tw Cen MT"/>
                <a:ea typeface="HY얕은샘물M"/>
                <a:cs typeface="Arial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42B1162-152E-4523-9BD8-D291AC788AAA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+- 0 0 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+- 0 0 5451"/>
              <a:gd name="f267" fmla="*/ f0 1 2926108"/>
              <a:gd name="f268" fmla="*/ f1 1 3216409"/>
              <a:gd name="f269" fmla="+- f4 0 f2"/>
              <a:gd name="f270" fmla="+- f3 0 f2"/>
              <a:gd name="f271" fmla="*/ f270 1 2926108"/>
              <a:gd name="f272" fmla="*/ f269 1 3216409"/>
              <a:gd name="f273" fmla="*/ f2 1 f271"/>
              <a:gd name="f274" fmla="*/ f3 1 f271"/>
              <a:gd name="f275" fmla="*/ f2 1 f272"/>
              <a:gd name="f276" fmla="*/ f4 1 f272"/>
              <a:gd name="f277" fmla="*/ f273 f267 1"/>
              <a:gd name="f278" fmla="*/ f274 f267 1"/>
              <a:gd name="f279" fmla="*/ f276 f268 1"/>
              <a:gd name="f280" fmla="*/ f275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7" t="f280" r="f278" b="f279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B2903DE2-43C0-4059-89DA-75ADFF1D1FED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+- f3 0 f2"/>
              <a:gd name="f14" fmla="*/ f13 1 3240000"/>
              <a:gd name="f15" fmla="*/ f2 1 f14"/>
              <a:gd name="f16" fmla="*/ f3 1 f14"/>
              <a:gd name="f17" fmla="*/ f15 f11 1"/>
              <a:gd name="f18" fmla="*/ f16 f11 1"/>
              <a:gd name="f19" fmla="*/ f16 f12 1"/>
              <a:gd name="f20" fmla="*/ f1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25C40E5B-39C1-4F89-9687-EB16FB3C3A63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+- f7 0 f5"/>
              <a:gd name="f120" fmla="+- f6 0 f5"/>
              <a:gd name="f121" fmla="*/ f116 f0 1"/>
              <a:gd name="f122" fmla="*/ f120 1 3960440"/>
              <a:gd name="f123" fmla="*/ f119 1 3960000"/>
              <a:gd name="f124" fmla="*/ 1979373 f120 1"/>
              <a:gd name="f125" fmla="*/ 472350 f119 1"/>
              <a:gd name="f126" fmla="*/ 813783 f120 1"/>
              <a:gd name="f127" fmla="*/ 1434034 f119 1"/>
              <a:gd name="f128" fmla="*/ 1119009 f120 1"/>
              <a:gd name="f129" fmla="*/ 2222584 f119 1"/>
              <a:gd name="f130" fmla="*/ 1328015 f120 1"/>
              <a:gd name="f131" fmla="*/ 1812920 f119 1"/>
              <a:gd name="f132" fmla="*/ 1234998 f120 1"/>
              <a:gd name="f133" fmla="*/ 1431771 f119 1"/>
              <a:gd name="f134" fmla="*/ 2217373 f120 1"/>
              <a:gd name="f135" fmla="*/ 891303 f119 1"/>
              <a:gd name="f136" fmla="*/ 2783502 f120 1"/>
              <a:gd name="f137" fmla="*/ 1606823 f119 1"/>
              <a:gd name="f138" fmla="*/ 2456028 f120 1"/>
              <a:gd name="f139" fmla="*/ 2225955 f119 1"/>
              <a:gd name="f140" fmla="*/ 2026974 f120 1"/>
              <a:gd name="f141" fmla="*/ 2018938 f119 1"/>
              <a:gd name="f142" fmla="*/ 2135727 f120 1"/>
              <a:gd name="f143" fmla="*/ 1554876 f119 1"/>
              <a:gd name="f144" fmla="*/ 1915898 f120 1"/>
              <a:gd name="f145" fmla="*/ 1219889 f119 1"/>
              <a:gd name="f146" fmla="*/ 1589196 f120 1"/>
              <a:gd name="f147" fmla="*/ 1434803 f119 1"/>
              <a:gd name="f148" fmla="*/ 1574511 f120 1"/>
              <a:gd name="f149" fmla="*/ 1939931 f119 1"/>
              <a:gd name="f150" fmla="*/ 1339611 f120 1"/>
              <a:gd name="f151" fmla="*/ 3487664 f119 1"/>
              <a:gd name="f152" fmla="*/ 1887692 f120 1"/>
              <a:gd name="f153" fmla="*/ 2422431 f119 1"/>
              <a:gd name="f154" fmla="*/ 2336342 f120 1"/>
              <a:gd name="f155" fmla="*/ 2720202 f119 1"/>
              <a:gd name="f156" fmla="*/ 3176454 f120 1"/>
              <a:gd name="f157" fmla="*/ 1627140 f119 1"/>
              <a:gd name="f158" fmla="*/ 436907 f120 1"/>
              <a:gd name="f159" fmla="*/ 0 f119 1"/>
              <a:gd name="f160" fmla="*/ 3523533 f120 1"/>
              <a:gd name="f161" fmla="*/ 3960440 f120 1"/>
              <a:gd name="f162" fmla="*/ 436907 f119 1"/>
              <a:gd name="f163" fmla="*/ 3523093 f119 1"/>
              <a:gd name="f164" fmla="*/ 3960000 f119 1"/>
              <a:gd name="f165" fmla="*/ 0 f120 1"/>
              <a:gd name="f166" fmla="*/ f121 1 f2"/>
              <a:gd name="f167" fmla="*/ f124 1 3960440"/>
              <a:gd name="f168" fmla="*/ f125 1 3960000"/>
              <a:gd name="f169" fmla="*/ f126 1 3960440"/>
              <a:gd name="f170" fmla="*/ f127 1 3960000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440"/>
              <a:gd name="f205" fmla="*/ f162 1 3960000"/>
              <a:gd name="f206" fmla="*/ f163 1 3960000"/>
              <a:gd name="f207" fmla="*/ f164 1 3960000"/>
              <a:gd name="f208" fmla="*/ f165 1 3960440"/>
              <a:gd name="f209" fmla="*/ f5 1 f122"/>
              <a:gd name="f210" fmla="*/ f6 1 f122"/>
              <a:gd name="f211" fmla="*/ f5 1 f123"/>
              <a:gd name="f212" fmla="*/ f7 1 f123"/>
              <a:gd name="f213" fmla="+- f166 0 f1"/>
              <a:gd name="f214" fmla="*/ f167 1 f122"/>
              <a:gd name="f215" fmla="*/ f168 1 f123"/>
              <a:gd name="f216" fmla="*/ f169 1 f122"/>
              <a:gd name="f217" fmla="*/ f170 1 f123"/>
              <a:gd name="f218" fmla="*/ f171 1 f122"/>
              <a:gd name="f219" fmla="*/ f172 1 f123"/>
              <a:gd name="f220" fmla="*/ f173 1 f122"/>
              <a:gd name="f221" fmla="*/ f174 1 f123"/>
              <a:gd name="f222" fmla="*/ f175 1 f122"/>
              <a:gd name="f223" fmla="*/ f176 1 f123"/>
              <a:gd name="f224" fmla="*/ f177 1 f122"/>
              <a:gd name="f225" fmla="*/ f178 1 f123"/>
              <a:gd name="f226" fmla="*/ f179 1 f122"/>
              <a:gd name="f227" fmla="*/ f180 1 f123"/>
              <a:gd name="f228" fmla="*/ f181 1 f122"/>
              <a:gd name="f229" fmla="*/ f182 1 f123"/>
              <a:gd name="f230" fmla="*/ f183 1 f122"/>
              <a:gd name="f231" fmla="*/ f184 1 f123"/>
              <a:gd name="f232" fmla="*/ f185 1 f122"/>
              <a:gd name="f233" fmla="*/ f186 1 f123"/>
              <a:gd name="f234" fmla="*/ f187 1 f122"/>
              <a:gd name="f235" fmla="*/ f188 1 f123"/>
              <a:gd name="f236" fmla="*/ f189 1 f122"/>
              <a:gd name="f237" fmla="*/ f190 1 f123"/>
              <a:gd name="f238" fmla="*/ f191 1 f122"/>
              <a:gd name="f239" fmla="*/ f192 1 f123"/>
              <a:gd name="f240" fmla="*/ f193 1 f122"/>
              <a:gd name="f241" fmla="*/ f194 1 f123"/>
              <a:gd name="f242" fmla="*/ f195 1 f122"/>
              <a:gd name="f243" fmla="*/ f196 1 f123"/>
              <a:gd name="f244" fmla="*/ f197 1 f122"/>
              <a:gd name="f245" fmla="*/ f198 1 f123"/>
              <a:gd name="f246" fmla="*/ f199 1 f122"/>
              <a:gd name="f247" fmla="*/ f200 1 f123"/>
              <a:gd name="f248" fmla="*/ f201 1 f122"/>
              <a:gd name="f249" fmla="*/ f202 1 f123"/>
              <a:gd name="f250" fmla="*/ f203 1 f122"/>
              <a:gd name="f251" fmla="*/ f204 1 f122"/>
              <a:gd name="f252" fmla="*/ f205 1 f123"/>
              <a:gd name="f253" fmla="*/ f206 1 f123"/>
              <a:gd name="f254" fmla="*/ f207 1 f123"/>
              <a:gd name="f255" fmla="*/ f208 1 f122"/>
              <a:gd name="f256" fmla="*/ f209 f117 1"/>
              <a:gd name="f257" fmla="*/ f210 f117 1"/>
              <a:gd name="f258" fmla="*/ f212 f118 1"/>
              <a:gd name="f259" fmla="*/ f211 f118 1"/>
              <a:gd name="f260" fmla="*/ f214 f117 1"/>
              <a:gd name="f261" fmla="*/ f215 f118 1"/>
              <a:gd name="f262" fmla="*/ f216 f117 1"/>
              <a:gd name="f263" fmla="*/ f217 f118 1"/>
              <a:gd name="f264" fmla="*/ f218 f117 1"/>
              <a:gd name="f265" fmla="*/ f219 f118 1"/>
              <a:gd name="f266" fmla="*/ f220 f117 1"/>
              <a:gd name="f267" fmla="*/ f221 f118 1"/>
              <a:gd name="f268" fmla="*/ f222 f117 1"/>
              <a:gd name="f269" fmla="*/ f223 f118 1"/>
              <a:gd name="f270" fmla="*/ f224 f117 1"/>
              <a:gd name="f271" fmla="*/ f225 f118 1"/>
              <a:gd name="f272" fmla="*/ f226 f117 1"/>
              <a:gd name="f273" fmla="*/ f227 f118 1"/>
              <a:gd name="f274" fmla="*/ f228 f117 1"/>
              <a:gd name="f275" fmla="*/ f229 f118 1"/>
              <a:gd name="f276" fmla="*/ f230 f117 1"/>
              <a:gd name="f277" fmla="*/ f231 f118 1"/>
              <a:gd name="f278" fmla="*/ f232 f117 1"/>
              <a:gd name="f279" fmla="*/ f233 f118 1"/>
              <a:gd name="f280" fmla="*/ f234 f117 1"/>
              <a:gd name="f281" fmla="*/ f235 f118 1"/>
              <a:gd name="f282" fmla="*/ f236 f117 1"/>
              <a:gd name="f283" fmla="*/ f237 f118 1"/>
              <a:gd name="f284" fmla="*/ f238 f117 1"/>
              <a:gd name="f285" fmla="*/ f239 f118 1"/>
              <a:gd name="f286" fmla="*/ f240 f117 1"/>
              <a:gd name="f287" fmla="*/ f241 f118 1"/>
              <a:gd name="f288" fmla="*/ f242 f117 1"/>
              <a:gd name="f289" fmla="*/ f243 f118 1"/>
              <a:gd name="f290" fmla="*/ f244 f117 1"/>
              <a:gd name="f291" fmla="*/ f245 f118 1"/>
              <a:gd name="f292" fmla="*/ f246 f117 1"/>
              <a:gd name="f293" fmla="*/ f247 f118 1"/>
              <a:gd name="f294" fmla="*/ f248 f117 1"/>
              <a:gd name="f295" fmla="*/ f249 f118 1"/>
              <a:gd name="f296" fmla="*/ f250 f117 1"/>
              <a:gd name="f297" fmla="*/ f251 f117 1"/>
              <a:gd name="f298" fmla="*/ f252 f118 1"/>
              <a:gd name="f299" fmla="*/ f253 f118 1"/>
              <a:gd name="f300" fmla="*/ f254 f118 1"/>
              <a:gd name="f301" fmla="*/ f255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13">
                <a:pos x="f260" y="f261"/>
              </a:cxn>
              <a:cxn ang="f213">
                <a:pos x="f262" y="f263"/>
              </a:cxn>
              <a:cxn ang="f213">
                <a:pos x="f264" y="f265"/>
              </a:cxn>
              <a:cxn ang="f213">
                <a:pos x="f266" y="f267"/>
              </a:cxn>
              <a:cxn ang="f213">
                <a:pos x="f268" y="f269"/>
              </a:cxn>
              <a:cxn ang="f213">
                <a:pos x="f270" y="f271"/>
              </a:cxn>
              <a:cxn ang="f213">
                <a:pos x="f272" y="f273"/>
              </a:cxn>
              <a:cxn ang="f213">
                <a:pos x="f274" y="f275"/>
              </a:cxn>
              <a:cxn ang="f213">
                <a:pos x="f276" y="f277"/>
              </a:cxn>
              <a:cxn ang="f213">
                <a:pos x="f278" y="f279"/>
              </a:cxn>
              <a:cxn ang="f213">
                <a:pos x="f280" y="f281"/>
              </a:cxn>
              <a:cxn ang="f213">
                <a:pos x="f282" y="f283"/>
              </a:cxn>
              <a:cxn ang="f213">
                <a:pos x="f284" y="f285"/>
              </a:cxn>
              <a:cxn ang="f213">
                <a:pos x="f286" y="f287"/>
              </a:cxn>
              <a:cxn ang="f213">
                <a:pos x="f288" y="f289"/>
              </a:cxn>
              <a:cxn ang="f213">
                <a:pos x="f290" y="f291"/>
              </a:cxn>
              <a:cxn ang="f213">
                <a:pos x="f292" y="f293"/>
              </a:cxn>
              <a:cxn ang="f213">
                <a:pos x="f260" y="f261"/>
              </a:cxn>
              <a:cxn ang="f213">
                <a:pos x="f294" y="f295"/>
              </a:cxn>
              <a:cxn ang="f213">
                <a:pos x="f296" y="f295"/>
              </a:cxn>
              <a:cxn ang="f213">
                <a:pos x="f297" y="f298"/>
              </a:cxn>
              <a:cxn ang="f213">
                <a:pos x="f297" y="f299"/>
              </a:cxn>
              <a:cxn ang="f213">
                <a:pos x="f296" y="f300"/>
              </a:cxn>
              <a:cxn ang="f213">
                <a:pos x="f294" y="f300"/>
              </a:cxn>
              <a:cxn ang="f213">
                <a:pos x="f301" y="f299"/>
              </a:cxn>
              <a:cxn ang="f213">
                <a:pos x="f301" y="f298"/>
              </a:cxn>
              <a:cxn ang="f213">
                <a:pos x="f294" y="f295"/>
              </a:cxn>
            </a:cxnLst>
            <a:rect l="f256" t="f259" r="f257" b="f258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D96F98C0-D6AF-47D0-AA6C-AD6ECAB0A423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+- f7 0 f5"/>
              <a:gd name="f67" fmla="+- f6 0 f5"/>
              <a:gd name="f68" fmla="*/ f63 f0 1"/>
              <a:gd name="f69" fmla="*/ f67 1 3888432"/>
              <a:gd name="f70" fmla="*/ f66 1 3960440"/>
              <a:gd name="f71" fmla="*/ 554477 f67 1"/>
              <a:gd name="f72" fmla="*/ 1512168 f66 1"/>
              <a:gd name="f73" fmla="*/ 3312368 f66 1"/>
              <a:gd name="f74" fmla="*/ 1201638 f67 1"/>
              <a:gd name="f75" fmla="*/ 2840340 f67 1"/>
              <a:gd name="f76" fmla="*/ 1479943 f66 1"/>
              <a:gd name="f77" fmla="*/ 2136833 f67 1"/>
              <a:gd name="f78" fmla="*/ 1785510 f66 1"/>
              <a:gd name="f79" fmla="*/ 1510185 f66 1"/>
              <a:gd name="f80" fmla="*/ 1489672 f67 1"/>
              <a:gd name="f81" fmla="*/ 3310385 f66 1"/>
              <a:gd name="f82" fmla="*/ 2147184 f67 1"/>
              <a:gd name="f83" fmla="*/ 2155564 f66 1"/>
              <a:gd name="f84" fmla="*/ 2673919 f67 1"/>
              <a:gd name="f85" fmla="*/ 2138897 f66 1"/>
              <a:gd name="f86" fmla="*/ 2679688 f67 1"/>
              <a:gd name="f87" fmla="*/ 3312366 f66 1"/>
              <a:gd name="f88" fmla="*/ 3326849 f67 1"/>
              <a:gd name="f89" fmla="*/ 3333768 f67 1"/>
              <a:gd name="f90" fmla="*/ 2128613 f66 1"/>
              <a:gd name="f91" fmla="*/ 878058 f67 1"/>
              <a:gd name="f92" fmla="*/ 648072 f66 1"/>
              <a:gd name="f93" fmla="*/ 971653 f66 1"/>
              <a:gd name="f94" fmla="*/ 1295234 f66 1"/>
              <a:gd name="f95" fmla="*/ 1201639 f67 1"/>
              <a:gd name="f96" fmla="*/ 333511 f67 1"/>
              <a:gd name="f97" fmla="*/ 0 f66 1"/>
              <a:gd name="f98" fmla="*/ 3554921 f67 1"/>
              <a:gd name="f99" fmla="*/ 3888432 f67 1"/>
              <a:gd name="f100" fmla="*/ 333511 f66 1"/>
              <a:gd name="f101" fmla="*/ 3626929 f66 1"/>
              <a:gd name="f102" fmla="*/ 3960440 f66 1"/>
              <a:gd name="f103" fmla="*/ 0 f67 1"/>
              <a:gd name="f104" fmla="*/ f68 1 f2"/>
              <a:gd name="f105" fmla="*/ f71 1 3888432"/>
              <a:gd name="f106" fmla="*/ f72 1 3960440"/>
              <a:gd name="f107" fmla="*/ f73 1 3960440"/>
              <a:gd name="f108" fmla="*/ f74 1 3888432"/>
              <a:gd name="f109" fmla="*/ f75 1 3888432"/>
              <a:gd name="f110" fmla="*/ f76 1 3960440"/>
              <a:gd name="f111" fmla="*/ f77 1 3888432"/>
              <a:gd name="f112" fmla="*/ f78 1 3960440"/>
              <a:gd name="f113" fmla="*/ f79 1 3960440"/>
              <a:gd name="f114" fmla="*/ f80 1 3888432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960440"/>
              <a:gd name="f128" fmla="*/ f94 1 3960440"/>
              <a:gd name="f129" fmla="*/ f95 1 3888432"/>
              <a:gd name="f130" fmla="*/ f96 1 3888432"/>
              <a:gd name="f131" fmla="*/ f97 1 3960440"/>
              <a:gd name="f132" fmla="*/ f98 1 3888432"/>
              <a:gd name="f133" fmla="*/ f99 1 3888432"/>
              <a:gd name="f134" fmla="*/ f100 1 3960440"/>
              <a:gd name="f135" fmla="*/ f101 1 3960440"/>
              <a:gd name="f136" fmla="*/ f102 1 3960440"/>
              <a:gd name="f137" fmla="*/ f103 1 3888432"/>
              <a:gd name="f138" fmla="*/ f5 1 f69"/>
              <a:gd name="f139" fmla="*/ f6 1 f69"/>
              <a:gd name="f140" fmla="*/ f5 1 f70"/>
              <a:gd name="f141" fmla="*/ f7 1 f70"/>
              <a:gd name="f142" fmla="+- f104 0 f1"/>
              <a:gd name="f143" fmla="*/ f105 1 f69"/>
              <a:gd name="f144" fmla="*/ f106 1 f70"/>
              <a:gd name="f145" fmla="*/ f107 1 f70"/>
              <a:gd name="f146" fmla="*/ f108 1 f69"/>
              <a:gd name="f147" fmla="*/ f109 1 f69"/>
              <a:gd name="f148" fmla="*/ f110 1 f70"/>
              <a:gd name="f149" fmla="*/ f111 1 f69"/>
              <a:gd name="f150" fmla="*/ f112 1 f70"/>
              <a:gd name="f151" fmla="*/ f113 1 f70"/>
              <a:gd name="f152" fmla="*/ f114 1 f69"/>
              <a:gd name="f153" fmla="*/ f115 1 f70"/>
              <a:gd name="f154" fmla="*/ f116 1 f69"/>
              <a:gd name="f155" fmla="*/ f117 1 f70"/>
              <a:gd name="f156" fmla="*/ f118 1 f69"/>
              <a:gd name="f157" fmla="*/ f119 1 f70"/>
              <a:gd name="f158" fmla="*/ f120 1 f69"/>
              <a:gd name="f159" fmla="*/ f121 1 f70"/>
              <a:gd name="f160" fmla="*/ f122 1 f69"/>
              <a:gd name="f161" fmla="*/ f123 1 f69"/>
              <a:gd name="f162" fmla="*/ f124 1 f70"/>
              <a:gd name="f163" fmla="*/ f125 1 f69"/>
              <a:gd name="f164" fmla="*/ f126 1 f70"/>
              <a:gd name="f165" fmla="*/ f127 1 f70"/>
              <a:gd name="f166" fmla="*/ f128 1 f70"/>
              <a:gd name="f167" fmla="*/ f129 1 f69"/>
              <a:gd name="f168" fmla="*/ f130 1 f69"/>
              <a:gd name="f169" fmla="*/ f131 1 f70"/>
              <a:gd name="f170" fmla="*/ f132 1 f69"/>
              <a:gd name="f171" fmla="*/ f133 1 f69"/>
              <a:gd name="f172" fmla="*/ f134 1 f70"/>
              <a:gd name="f173" fmla="*/ f135 1 f70"/>
              <a:gd name="f174" fmla="*/ f136 1 f70"/>
              <a:gd name="f175" fmla="*/ f137 1 f69"/>
              <a:gd name="f176" fmla="*/ f138 f64 1"/>
              <a:gd name="f177" fmla="*/ f139 f64 1"/>
              <a:gd name="f178" fmla="*/ f141 f65 1"/>
              <a:gd name="f179" fmla="*/ f140 f65 1"/>
              <a:gd name="f180" fmla="*/ f143 f64 1"/>
              <a:gd name="f181" fmla="*/ f144 f65 1"/>
              <a:gd name="f182" fmla="*/ f145 f65 1"/>
              <a:gd name="f183" fmla="*/ f146 f64 1"/>
              <a:gd name="f184" fmla="*/ f147 f64 1"/>
              <a:gd name="f185" fmla="*/ f148 f65 1"/>
              <a:gd name="f186" fmla="*/ f149 f64 1"/>
              <a:gd name="f187" fmla="*/ f150 f65 1"/>
              <a:gd name="f188" fmla="*/ f151 f65 1"/>
              <a:gd name="f189" fmla="*/ f152 f64 1"/>
              <a:gd name="f190" fmla="*/ f153 f65 1"/>
              <a:gd name="f191" fmla="*/ f154 f64 1"/>
              <a:gd name="f192" fmla="*/ f155 f65 1"/>
              <a:gd name="f193" fmla="*/ f156 f64 1"/>
              <a:gd name="f194" fmla="*/ f157 f65 1"/>
              <a:gd name="f195" fmla="*/ f158 f64 1"/>
              <a:gd name="f196" fmla="*/ f159 f65 1"/>
              <a:gd name="f197" fmla="*/ f160 f64 1"/>
              <a:gd name="f198" fmla="*/ f161 f64 1"/>
              <a:gd name="f199" fmla="*/ f162 f65 1"/>
              <a:gd name="f200" fmla="*/ f163 f64 1"/>
              <a:gd name="f201" fmla="*/ f164 f65 1"/>
              <a:gd name="f202" fmla="*/ f165 f65 1"/>
              <a:gd name="f203" fmla="*/ f166 f65 1"/>
              <a:gd name="f204" fmla="*/ f167 f64 1"/>
              <a:gd name="f205" fmla="*/ f168 f64 1"/>
              <a:gd name="f206" fmla="*/ f169 f65 1"/>
              <a:gd name="f207" fmla="*/ f170 f64 1"/>
              <a:gd name="f208" fmla="*/ f171 f64 1"/>
              <a:gd name="f209" fmla="*/ f172 f65 1"/>
              <a:gd name="f210" fmla="*/ f173 f65 1"/>
              <a:gd name="f211" fmla="*/ f174 f65 1"/>
              <a:gd name="f212" fmla="*/ f175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2">
                <a:pos x="f180" y="f181"/>
              </a:cxn>
              <a:cxn ang="f142">
                <a:pos x="f180" y="f182"/>
              </a:cxn>
              <a:cxn ang="f142">
                <a:pos x="f183" y="f182"/>
              </a:cxn>
              <a:cxn ang="f142">
                <a:pos x="f183" y="f181"/>
              </a:cxn>
              <a:cxn ang="f142">
                <a:pos x="f180" y="f181"/>
              </a:cxn>
              <a:cxn ang="f142">
                <a:pos x="f184" y="f185"/>
              </a:cxn>
              <a:cxn ang="f142">
                <a:pos x="f186" y="f187"/>
              </a:cxn>
              <a:cxn ang="f142">
                <a:pos x="f186" y="f188"/>
              </a:cxn>
              <a:cxn ang="f142">
                <a:pos x="f189" y="f188"/>
              </a:cxn>
              <a:cxn ang="f142">
                <a:pos x="f189" y="f190"/>
              </a:cxn>
              <a:cxn ang="f142">
                <a:pos x="f186" y="f190"/>
              </a:cxn>
              <a:cxn ang="f142">
                <a:pos x="f191" y="f192"/>
              </a:cxn>
              <a:cxn ang="f142">
                <a:pos x="f193" y="f194"/>
              </a:cxn>
              <a:cxn ang="f142">
                <a:pos x="f195" y="f196"/>
              </a:cxn>
              <a:cxn ang="f142">
                <a:pos x="f197" y="f196"/>
              </a:cxn>
              <a:cxn ang="f142">
                <a:pos x="f198" y="f199"/>
              </a:cxn>
              <a:cxn ang="f142">
                <a:pos x="f184" y="f185"/>
              </a:cxn>
              <a:cxn ang="f142">
                <a:pos x="f200" y="f201"/>
              </a:cxn>
              <a:cxn ang="f142">
                <a:pos x="f180" y="f202"/>
              </a:cxn>
              <a:cxn ang="f142">
                <a:pos x="f200" y="f203"/>
              </a:cxn>
              <a:cxn ang="f142">
                <a:pos x="f204" y="f202"/>
              </a:cxn>
              <a:cxn ang="f142">
                <a:pos x="f200" y="f201"/>
              </a:cxn>
              <a:cxn ang="f142">
                <a:pos x="f205" y="f206"/>
              </a:cxn>
              <a:cxn ang="f142">
                <a:pos x="f207" y="f206"/>
              </a:cxn>
              <a:cxn ang="f142">
                <a:pos x="f208" y="f209"/>
              </a:cxn>
              <a:cxn ang="f142">
                <a:pos x="f208" y="f210"/>
              </a:cxn>
              <a:cxn ang="f142">
                <a:pos x="f207" y="f211"/>
              </a:cxn>
              <a:cxn ang="f142">
                <a:pos x="f205" y="f211"/>
              </a:cxn>
              <a:cxn ang="f142">
                <a:pos x="f212" y="f210"/>
              </a:cxn>
              <a:cxn ang="f142">
                <a:pos x="f212" y="f209"/>
              </a:cxn>
              <a:cxn ang="f142">
                <a:pos x="f205" y="f206"/>
              </a:cxn>
            </a:cxnLst>
            <a:rect l="f176" t="f179" r="f177" b="f178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F72A1137-3FDA-407C-A200-BD89412B9C7C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+- f6 0 f5"/>
              <a:gd name="f119" fmla="*/ f115 f0 1"/>
              <a:gd name="f120" fmla="*/ f118 1 3960000"/>
              <a:gd name="f121" fmla="*/ 3160999 f118 1"/>
              <a:gd name="f122" fmla="*/ 1374274 f118 1"/>
              <a:gd name="f123" fmla="*/ 3155132 f118 1"/>
              <a:gd name="f124" fmla="*/ 1419362 f118 1"/>
              <a:gd name="f125" fmla="*/ 2496208 f118 1"/>
              <a:gd name="f126" fmla="*/ 770986 f118 1"/>
              <a:gd name="f127" fmla="*/ 1921633 f118 1"/>
              <a:gd name="f128" fmla="*/ 1292845 f118 1"/>
              <a:gd name="f129" fmla="*/ 1942445 f118 1"/>
              <a:gd name="f130" fmla="*/ 1570340 f118 1"/>
              <a:gd name="f131" fmla="*/ 815277 f118 1"/>
              <a:gd name="f132" fmla="*/ 836121 f118 1"/>
              <a:gd name="f133" fmla="*/ 965659 f118 1"/>
              <a:gd name="f134" fmla="*/ 1735195 f118 1"/>
              <a:gd name="f135" fmla="*/ 570453 f118 1"/>
              <a:gd name="f136" fmla="*/ 1629310 f118 1"/>
              <a:gd name="f137" fmla="*/ 1196057 f118 1"/>
              <a:gd name="f138" fmla="*/ 2257108 f118 1"/>
              <a:gd name="f139" fmla="*/ 813848 f118 1"/>
              <a:gd name="f140" fmla="*/ 2296824 f118 1"/>
              <a:gd name="f141" fmla="*/ 1486410 f118 1"/>
              <a:gd name="f142" fmla="*/ 2607420 f118 1"/>
              <a:gd name="f143" fmla="*/ 489408 f118 1"/>
              <a:gd name="f144" fmla="*/ 2829018 f118 1"/>
              <a:gd name="f145" fmla="*/ 2062787 f118 1"/>
              <a:gd name="f146" fmla="*/ 3146219 f118 1"/>
              <a:gd name="f147" fmla="*/ 3074271 f118 1"/>
              <a:gd name="f148" fmla="*/ 2105563 f118 1"/>
              <a:gd name="f149" fmla="*/ 3207849 f118 1"/>
              <a:gd name="f150" fmla="*/ 1493166 f118 1"/>
              <a:gd name="f151" fmla="*/ 3449507 f118 1"/>
              <a:gd name="f152" fmla="*/ 1170564 f118 1"/>
              <a:gd name="f153" fmla="*/ 3140091 f118 1"/>
              <a:gd name="f154" fmla="*/ 1227260 f118 1"/>
              <a:gd name="f155" fmla="*/ 3324107 f118 1"/>
              <a:gd name="f156" fmla="*/ 851504 f118 1"/>
              <a:gd name="f157" fmla="*/ 2995677 f118 1"/>
              <a:gd name="f158" fmla="*/ 1008938 f118 1"/>
              <a:gd name="f159" fmla="*/ 308009 f118 1"/>
              <a:gd name="f160" fmla="*/ 0 f118 1"/>
              <a:gd name="f161" fmla="*/ 3651991 f118 1"/>
              <a:gd name="f162" fmla="*/ 3960000 f118 1"/>
              <a:gd name="f163" fmla="*/ f119 1 f2"/>
              <a:gd name="f164" fmla="*/ f121 1 3960000"/>
              <a:gd name="f165" fmla="*/ f122 1 3960000"/>
              <a:gd name="f166" fmla="*/ f123 1 3960000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5 1 f120"/>
              <a:gd name="f207" fmla="*/ f6 1 f120"/>
              <a:gd name="f208" fmla="+- f163 0 f1"/>
              <a:gd name="f209" fmla="*/ f164 1 f120"/>
              <a:gd name="f210" fmla="*/ f165 1 f120"/>
              <a:gd name="f211" fmla="*/ f166 1 f120"/>
              <a:gd name="f212" fmla="*/ f167 1 f120"/>
              <a:gd name="f213" fmla="*/ f168 1 f120"/>
              <a:gd name="f214" fmla="*/ f169 1 f120"/>
              <a:gd name="f215" fmla="*/ f170 1 f120"/>
              <a:gd name="f216" fmla="*/ f171 1 f120"/>
              <a:gd name="f217" fmla="*/ f172 1 f120"/>
              <a:gd name="f218" fmla="*/ f173 1 f120"/>
              <a:gd name="f219" fmla="*/ f174 1 f120"/>
              <a:gd name="f220" fmla="*/ f175 1 f120"/>
              <a:gd name="f221" fmla="*/ f176 1 f120"/>
              <a:gd name="f222" fmla="*/ f177 1 f120"/>
              <a:gd name="f223" fmla="*/ f178 1 f120"/>
              <a:gd name="f224" fmla="*/ f179 1 f120"/>
              <a:gd name="f225" fmla="*/ f180 1 f120"/>
              <a:gd name="f226" fmla="*/ f181 1 f120"/>
              <a:gd name="f227" fmla="*/ f182 1 f120"/>
              <a:gd name="f228" fmla="*/ f183 1 f120"/>
              <a:gd name="f229" fmla="*/ f184 1 f120"/>
              <a:gd name="f230" fmla="*/ f185 1 f120"/>
              <a:gd name="f231" fmla="*/ f186 1 f120"/>
              <a:gd name="f232" fmla="*/ f187 1 f120"/>
              <a:gd name="f233" fmla="*/ f188 1 f120"/>
              <a:gd name="f234" fmla="*/ f189 1 f120"/>
              <a:gd name="f235" fmla="*/ f190 1 f120"/>
              <a:gd name="f236" fmla="*/ f191 1 f120"/>
              <a:gd name="f237" fmla="*/ f192 1 f120"/>
              <a:gd name="f238" fmla="*/ f193 1 f120"/>
              <a:gd name="f239" fmla="*/ f194 1 f120"/>
              <a:gd name="f240" fmla="*/ f195 1 f120"/>
              <a:gd name="f241" fmla="*/ f196 1 f120"/>
              <a:gd name="f242" fmla="*/ f197 1 f120"/>
              <a:gd name="f243" fmla="*/ f198 1 f120"/>
              <a:gd name="f244" fmla="*/ f199 1 f120"/>
              <a:gd name="f245" fmla="*/ f200 1 f120"/>
              <a:gd name="f246" fmla="*/ f201 1 f120"/>
              <a:gd name="f247" fmla="*/ f202 1 f120"/>
              <a:gd name="f248" fmla="*/ f203 1 f120"/>
              <a:gd name="f249" fmla="*/ f204 1 f120"/>
              <a:gd name="f250" fmla="*/ f205 1 f120"/>
              <a:gd name="f251" fmla="*/ f206 f116 1"/>
              <a:gd name="f252" fmla="*/ f207 f116 1"/>
              <a:gd name="f253" fmla="*/ f207 f117 1"/>
              <a:gd name="f254" fmla="*/ f206 f117 1"/>
              <a:gd name="f255" fmla="*/ f209 f116 1"/>
              <a:gd name="f256" fmla="*/ f210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6 1"/>
              <a:gd name="f297" fmla="*/ f247 f117 1"/>
              <a:gd name="f298" fmla="*/ f249 f117 1"/>
              <a:gd name="f299" fmla="*/ f250 f117 1"/>
              <a:gd name="f300" fmla="*/ f248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8">
                <a:pos x="f255" y="f256"/>
              </a:cxn>
              <a:cxn ang="f208">
                <a:pos x="f257" y="f258"/>
              </a:cxn>
              <a:cxn ang="f208">
                <a:pos x="f255" y="f256"/>
              </a:cxn>
              <a:cxn ang="f208">
                <a:pos x="f259" y="f260"/>
              </a:cxn>
              <a:cxn ang="f208">
                <a:pos x="f261" y="f262"/>
              </a:cxn>
              <a:cxn ang="f208">
                <a:pos x="f263" y="f264"/>
              </a:cxn>
              <a:cxn ang="f208">
                <a:pos x="f265" y="f266"/>
              </a:cxn>
              <a:cxn ang="f208">
                <a:pos x="f267" y="f268"/>
              </a:cxn>
              <a:cxn ang="f208">
                <a:pos x="f269" y="f270"/>
              </a:cxn>
              <a:cxn ang="f208">
                <a:pos x="f271" y="f272"/>
              </a:cxn>
              <a:cxn ang="f208">
                <a:pos x="f273" y="f274"/>
              </a:cxn>
              <a:cxn ang="f208">
                <a:pos x="f275" y="f276"/>
              </a:cxn>
              <a:cxn ang="f208">
                <a:pos x="f277" y="f278"/>
              </a:cxn>
              <a:cxn ang="f208">
                <a:pos x="f279" y="f280"/>
              </a:cxn>
              <a:cxn ang="f208">
                <a:pos x="f281" y="f282"/>
              </a:cxn>
              <a:cxn ang="f208">
                <a:pos x="f283" y="f284"/>
              </a:cxn>
              <a:cxn ang="f208">
                <a:pos x="f285" y="f286"/>
              </a:cxn>
              <a:cxn ang="f208">
                <a:pos x="f287" y="f288"/>
              </a:cxn>
              <a:cxn ang="f208">
                <a:pos x="f289" y="f290"/>
              </a:cxn>
              <a:cxn ang="f208">
                <a:pos x="f291" y="f292"/>
              </a:cxn>
              <a:cxn ang="f208">
                <a:pos x="f259" y="f260"/>
              </a:cxn>
              <a:cxn ang="f208">
                <a:pos x="f293" y="f294"/>
              </a:cxn>
              <a:cxn ang="f208">
                <a:pos x="f295" y="f294"/>
              </a:cxn>
              <a:cxn ang="f208">
                <a:pos x="f296" y="f297"/>
              </a:cxn>
              <a:cxn ang="f208">
                <a:pos x="f296" y="f298"/>
              </a:cxn>
              <a:cxn ang="f208">
                <a:pos x="f295" y="f299"/>
              </a:cxn>
              <a:cxn ang="f208">
                <a:pos x="f293" y="f299"/>
              </a:cxn>
              <a:cxn ang="f208">
                <a:pos x="f300" y="f298"/>
              </a:cxn>
              <a:cxn ang="f208">
                <a:pos x="f300" y="f297"/>
              </a:cxn>
              <a:cxn ang="f208">
                <a:pos x="f293" y="f294"/>
              </a:cxn>
            </a:cxnLst>
            <a:rect l="f251" t="f254" r="f252" b="f253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8E58CCE1-706C-486E-A271-4300405AFEDE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+- f6 0 f5"/>
              <a:gd name="f50" fmla="*/ f46 f0 1"/>
              <a:gd name="f51" fmla="*/ f49 1 3960000"/>
              <a:gd name="f52" fmla="*/ 2841893 f49 1"/>
              <a:gd name="f53" fmla="*/ 181064 f49 1"/>
              <a:gd name="f54" fmla="*/ 2105790 f49 1"/>
              <a:gd name="f55" fmla="*/ 859562 f49 1"/>
              <a:gd name="f56" fmla="*/ 2106860 f49 1"/>
              <a:gd name="f57" fmla="*/ 863292 f49 1"/>
              <a:gd name="f58" fmla="*/ 1248172 f49 1"/>
              <a:gd name="f59" fmla="*/ 1691968 f49 1"/>
              <a:gd name="f60" fmla="*/ 1824236 f49 1"/>
              <a:gd name="f61" fmla="*/ 3779396 f49 1"/>
              <a:gd name="f62" fmla="*/ 2754932 f49 1"/>
              <a:gd name="f63" fmla="*/ 3305869 f49 1"/>
              <a:gd name="f64" fmla="*/ 1813665 f49 1"/>
              <a:gd name="f65" fmla="*/ 3348152 f49 1"/>
              <a:gd name="f66" fmla="*/ 907124 f49 1"/>
              <a:gd name="f67" fmla="*/ 3369037 f49 1"/>
              <a:gd name="f68" fmla="*/ 704441 f49 1"/>
              <a:gd name="f69" fmla="*/ 3410216 f49 1"/>
              <a:gd name="f70" fmla="*/ 195189 f49 1"/>
              <a:gd name="f71" fmla="*/ 308009 f49 1"/>
              <a:gd name="f72" fmla="*/ 0 f49 1"/>
              <a:gd name="f73" fmla="*/ 3651991 f49 1"/>
              <a:gd name="f74" fmla="*/ 3960000 f49 1"/>
              <a:gd name="f75" fmla="*/ f50 1 f2"/>
              <a:gd name="f76" fmla="*/ f52 1 3960000"/>
              <a:gd name="f77" fmla="*/ f53 1 3960000"/>
              <a:gd name="f78" fmla="*/ f54 1 3960000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5 1 f51"/>
              <a:gd name="f100" fmla="*/ f6 1 f51"/>
              <a:gd name="f101" fmla="+- f75 0 f1"/>
              <a:gd name="f102" fmla="*/ f76 1 f51"/>
              <a:gd name="f103" fmla="*/ f77 1 f51"/>
              <a:gd name="f104" fmla="*/ f78 1 f51"/>
              <a:gd name="f105" fmla="*/ f79 1 f51"/>
              <a:gd name="f106" fmla="*/ f80 1 f51"/>
              <a:gd name="f107" fmla="*/ f81 1 f51"/>
              <a:gd name="f108" fmla="*/ f82 1 f51"/>
              <a:gd name="f109" fmla="*/ f83 1 f51"/>
              <a:gd name="f110" fmla="*/ f84 1 f51"/>
              <a:gd name="f111" fmla="*/ f85 1 f51"/>
              <a:gd name="f112" fmla="*/ f86 1 f51"/>
              <a:gd name="f113" fmla="*/ f87 1 f51"/>
              <a:gd name="f114" fmla="*/ f88 1 f51"/>
              <a:gd name="f115" fmla="*/ f89 1 f51"/>
              <a:gd name="f116" fmla="*/ f90 1 f51"/>
              <a:gd name="f117" fmla="*/ f91 1 f51"/>
              <a:gd name="f118" fmla="*/ f92 1 f51"/>
              <a:gd name="f119" fmla="*/ f93 1 f51"/>
              <a:gd name="f120" fmla="*/ f94 1 f51"/>
              <a:gd name="f121" fmla="*/ f95 1 f51"/>
              <a:gd name="f122" fmla="*/ f96 1 f51"/>
              <a:gd name="f123" fmla="*/ f97 1 f51"/>
              <a:gd name="f124" fmla="*/ f98 1 f51"/>
              <a:gd name="f125" fmla="*/ f99 f47 1"/>
              <a:gd name="f126" fmla="*/ f100 f47 1"/>
              <a:gd name="f127" fmla="*/ f100 f48 1"/>
              <a:gd name="f128" fmla="*/ f99 f48 1"/>
              <a:gd name="f129" fmla="*/ f102 f47 1"/>
              <a:gd name="f130" fmla="*/ f103 f48 1"/>
              <a:gd name="f131" fmla="*/ f104 f47 1"/>
              <a:gd name="f132" fmla="*/ f105 f48 1"/>
              <a:gd name="f133" fmla="*/ f106 f47 1"/>
              <a:gd name="f134" fmla="*/ f107 f48 1"/>
              <a:gd name="f135" fmla="*/ f108 f48 1"/>
              <a:gd name="f136" fmla="*/ f109 f47 1"/>
              <a:gd name="f137" fmla="*/ f110 f48 1"/>
              <a:gd name="f138" fmla="*/ f111 f48 1"/>
              <a:gd name="f139" fmla="*/ f112 f47 1"/>
              <a:gd name="f140" fmla="*/ f113 f47 1"/>
              <a:gd name="f141" fmla="*/ f114 f48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7 1"/>
              <a:gd name="f152" fmla="*/ f121 f48 1"/>
              <a:gd name="f153" fmla="*/ f123 f48 1"/>
              <a:gd name="f154" fmla="*/ f124 f48 1"/>
              <a:gd name="f155" fmla="*/ f122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1">
                <a:pos x="f129" y="f130"/>
              </a:cxn>
              <a:cxn ang="f101">
                <a:pos x="f131" y="f132"/>
              </a:cxn>
              <a:cxn ang="f101">
                <a:pos x="f133" y="f134"/>
              </a:cxn>
              <a:cxn ang="f101">
                <a:pos x="f133" y="f135"/>
              </a:cxn>
              <a:cxn ang="f101">
                <a:pos x="f136" y="f135"/>
              </a:cxn>
              <a:cxn ang="f101">
                <a:pos x="f136" y="f137"/>
              </a:cxn>
              <a:cxn ang="f101">
                <a:pos x="f133" y="f137"/>
              </a:cxn>
              <a:cxn ang="f101">
                <a:pos x="f133" y="f138"/>
              </a:cxn>
              <a:cxn ang="f101">
                <a:pos x="f139" y="f138"/>
              </a:cxn>
              <a:cxn ang="f101">
                <a:pos x="f139" y="f137"/>
              </a:cxn>
              <a:cxn ang="f101">
                <a:pos x="f140" y="f141"/>
              </a:cxn>
              <a:cxn ang="f101">
                <a:pos x="f142" y="f135"/>
              </a:cxn>
              <a:cxn ang="f101">
                <a:pos x="f139" y="f135"/>
              </a:cxn>
              <a:cxn ang="f101">
                <a:pos x="f139" y="f143"/>
              </a:cxn>
              <a:cxn ang="f101">
                <a:pos x="f144" y="f145"/>
              </a:cxn>
              <a:cxn ang="f101">
                <a:pos x="f146" y="f147"/>
              </a:cxn>
              <a:cxn ang="f101">
                <a:pos x="f129" y="f130"/>
              </a:cxn>
              <a:cxn ang="f101">
                <a:pos x="f148" y="f149"/>
              </a:cxn>
              <a:cxn ang="f101">
                <a:pos x="f150" y="f149"/>
              </a:cxn>
              <a:cxn ang="f101">
                <a:pos x="f151" y="f152"/>
              </a:cxn>
              <a:cxn ang="f101">
                <a:pos x="f151" y="f153"/>
              </a:cxn>
              <a:cxn ang="f101">
                <a:pos x="f150" y="f154"/>
              </a:cxn>
              <a:cxn ang="f101">
                <a:pos x="f148" y="f154"/>
              </a:cxn>
              <a:cxn ang="f101">
                <a:pos x="f155" y="f153"/>
              </a:cxn>
              <a:cxn ang="f101">
                <a:pos x="f155" y="f152"/>
              </a:cxn>
              <a:cxn ang="f101">
                <a:pos x="f148" y="f149"/>
              </a:cxn>
            </a:cxnLst>
            <a:rect l="f125" t="f128" r="f126" b="f127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12507237-77F2-454C-AFE8-E1EA2DDA761B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+- f4 0 f2"/>
              <a:gd name="f90" fmla="+- f3 0 f2"/>
              <a:gd name="f91" fmla="*/ f90 1 3186824"/>
              <a:gd name="f92" fmla="*/ f89 1 3240000"/>
              <a:gd name="f93" fmla="*/ f2 1 f91"/>
              <a:gd name="f94" fmla="*/ f3 1 f91"/>
              <a:gd name="f95" fmla="*/ f2 1 f92"/>
              <a:gd name="f96" fmla="*/ f4 1 f92"/>
              <a:gd name="f97" fmla="*/ f93 f87 1"/>
              <a:gd name="f98" fmla="*/ f94 f87 1"/>
              <a:gd name="f99" fmla="*/ f96 f88 1"/>
              <a:gd name="f100" fmla="*/ f95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7" t="f100" r="f98" b="f99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0ADE422F-D379-4320-B1C7-73AB3C3D3253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+- 0 0 162814"/>
              <a:gd name="f166" fmla="val 1890787"/>
              <a:gd name="f167" fmla="+- 0 0 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+- 0 0 9956"/>
              <a:gd name="f175" fmla="+- 0 0 -90"/>
              <a:gd name="f176" fmla="*/ f3 1 3189723"/>
              <a:gd name="f177" fmla="*/ f4 1 3221116"/>
              <a:gd name="f178" fmla="+- f7 0 f5"/>
              <a:gd name="f179" fmla="+- f6 0 f5"/>
              <a:gd name="f180" fmla="*/ f175 f0 1"/>
              <a:gd name="f181" fmla="*/ f179 1 3189723"/>
              <a:gd name="f182" fmla="*/ f178 1 3221116"/>
              <a:gd name="f183" fmla="*/ 2664630 f179 1"/>
              <a:gd name="f184" fmla="*/ 2175617 f178 1"/>
              <a:gd name="f185" fmla="*/ 2658205 f179 1"/>
              <a:gd name="f186" fmla="*/ 2178566 f178 1"/>
              <a:gd name="f187" fmla="*/ 1477043 f179 1"/>
              <a:gd name="f188" fmla="*/ 1144372 f178 1"/>
              <a:gd name="f189" fmla="*/ 1409070 f179 1"/>
              <a:gd name="f190" fmla="*/ 1159393 f178 1"/>
              <a:gd name="f191" fmla="*/ 1152384 f179 1"/>
              <a:gd name="f192" fmla="*/ 1703728 f178 1"/>
              <a:gd name="f193" fmla="*/ 1514013 f179 1"/>
              <a:gd name="f194" fmla="*/ 2152290 f178 1"/>
              <a:gd name="f195" fmla="*/ 1850815 f179 1"/>
              <a:gd name="f196" fmla="*/ 1654259 f178 1"/>
              <a:gd name="f197" fmla="*/ 1830467 f179 1"/>
              <a:gd name="f198" fmla="*/ 1515986 f178 1"/>
              <a:gd name="f199" fmla="*/ 1651152 f179 1"/>
              <a:gd name="f200" fmla="*/ 501 f178 1"/>
              <a:gd name="f201" fmla="*/ 2580395 f179 1"/>
              <a:gd name="f202" fmla="*/ 324821 f178 1"/>
              <a:gd name="f203" fmla="*/ 3030464 f179 1"/>
              <a:gd name="f204" fmla="*/ 2249544 f178 1"/>
              <a:gd name="f205" fmla="*/ 2585849 f179 1"/>
              <a:gd name="f206" fmla="*/ 2588887 f178 1"/>
              <a:gd name="f207" fmla="*/ 1973374 f179 1"/>
              <a:gd name="f208" fmla="*/ 2195096 f178 1"/>
              <a:gd name="f209" fmla="*/ 1390827 f179 1"/>
              <a:gd name="f210" fmla="*/ 2527630 f178 1"/>
              <a:gd name="f211" fmla="*/ 783896 f179 1"/>
              <a:gd name="f212" fmla="*/ 1665044 f178 1"/>
              <a:gd name="f213" fmla="*/ 1268509 f179 1"/>
              <a:gd name="f214" fmla="*/ 819983 f178 1"/>
              <a:gd name="f215" fmla="*/ 1328805 f179 1"/>
              <a:gd name="f216" fmla="*/ 807930 f178 1"/>
              <a:gd name="f217" fmla="*/ 802457 f178 1"/>
              <a:gd name="f218" fmla="*/ 1462242 f179 1"/>
              <a:gd name="f219" fmla="*/ 801708 f178 1"/>
              <a:gd name="f220" fmla="*/ 1956122 f179 1"/>
              <a:gd name="f221" fmla="*/ 1110076 f178 1"/>
              <a:gd name="f222" fmla="*/ 875315 f178 1"/>
              <a:gd name="f223" fmla="*/ 2333414 f179 1"/>
              <a:gd name="f224" fmla="*/ 2324788 f179 1"/>
              <a:gd name="f225" fmla="*/ 2054049 f178 1"/>
              <a:gd name="f226" fmla="*/ 2661746 f179 1"/>
              <a:gd name="f227" fmla="*/ 2179658 f178 1"/>
              <a:gd name="f228" fmla="*/ 2691046 f179 1"/>
              <a:gd name="f229" fmla="*/ 2188689 f178 1"/>
              <a:gd name="f230" fmla="*/ 2667011 f179 1"/>
              <a:gd name="f231" fmla="*/ 2175828 f178 1"/>
              <a:gd name="f232" fmla="*/ 2332141 f179 1"/>
              <a:gd name="f233" fmla="*/ 653899 f178 1"/>
              <a:gd name="f234" fmla="*/ 776764 f179 1"/>
              <a:gd name="f235" fmla="*/ 749845 f178 1"/>
              <a:gd name="f236" fmla="*/ 631487 f179 1"/>
              <a:gd name="f237" fmla="*/ 2301392 f178 1"/>
              <a:gd name="f238" fmla="*/ 2142017 f179 1"/>
              <a:gd name="f239" fmla="*/ 2684410 f178 1"/>
              <a:gd name="f240" fmla="*/ 2324866 f179 1"/>
              <a:gd name="f241" fmla="*/ 3053856 f178 1"/>
              <a:gd name="f242" fmla="*/ 294693 f179 1"/>
              <a:gd name="f243" fmla="*/ 2539075 f178 1"/>
              <a:gd name="f244" fmla="*/ 489947 f179 1"/>
              <a:gd name="f245" fmla="*/ 453774 f178 1"/>
              <a:gd name="f246" fmla="*/ f180 1 f2"/>
              <a:gd name="f247" fmla="*/ f183 1 3189723"/>
              <a:gd name="f248" fmla="*/ f184 1 3221116"/>
              <a:gd name="f249" fmla="*/ f185 1 3189723"/>
              <a:gd name="f250" fmla="*/ f186 1 3221116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221116"/>
              <a:gd name="f282" fmla="*/ f218 1 3189723"/>
              <a:gd name="f283" fmla="*/ f219 1 3221116"/>
              <a:gd name="f284" fmla="*/ f220 1 3189723"/>
              <a:gd name="f285" fmla="*/ f221 1 3221116"/>
              <a:gd name="f286" fmla="*/ f222 1 3221116"/>
              <a:gd name="f287" fmla="*/ f223 1 3189723"/>
              <a:gd name="f288" fmla="*/ f224 1 3189723"/>
              <a:gd name="f289" fmla="*/ f225 1 3221116"/>
              <a:gd name="f290" fmla="*/ f226 1 3189723"/>
              <a:gd name="f291" fmla="*/ f227 1 3221116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5 1 f181"/>
              <a:gd name="f311" fmla="*/ f6 1 f181"/>
              <a:gd name="f312" fmla="*/ f5 1 f182"/>
              <a:gd name="f313" fmla="*/ f7 1 f182"/>
              <a:gd name="f314" fmla="+- f246 0 f1"/>
              <a:gd name="f315" fmla="*/ f247 1 f181"/>
              <a:gd name="f316" fmla="*/ f248 1 f182"/>
              <a:gd name="f317" fmla="*/ f249 1 f181"/>
              <a:gd name="f318" fmla="*/ f250 1 f182"/>
              <a:gd name="f319" fmla="*/ f251 1 f181"/>
              <a:gd name="f320" fmla="*/ f252 1 f182"/>
              <a:gd name="f321" fmla="*/ f253 1 f181"/>
              <a:gd name="f322" fmla="*/ f254 1 f182"/>
              <a:gd name="f323" fmla="*/ f255 1 f181"/>
              <a:gd name="f324" fmla="*/ f256 1 f182"/>
              <a:gd name="f325" fmla="*/ f257 1 f181"/>
              <a:gd name="f326" fmla="*/ f258 1 f182"/>
              <a:gd name="f327" fmla="*/ f259 1 f181"/>
              <a:gd name="f328" fmla="*/ f260 1 f182"/>
              <a:gd name="f329" fmla="*/ f261 1 f181"/>
              <a:gd name="f330" fmla="*/ f262 1 f182"/>
              <a:gd name="f331" fmla="*/ f263 1 f181"/>
              <a:gd name="f332" fmla="*/ f264 1 f182"/>
              <a:gd name="f333" fmla="*/ f265 1 f181"/>
              <a:gd name="f334" fmla="*/ f266 1 f182"/>
              <a:gd name="f335" fmla="*/ f267 1 f181"/>
              <a:gd name="f336" fmla="*/ f268 1 f182"/>
              <a:gd name="f337" fmla="*/ f269 1 f181"/>
              <a:gd name="f338" fmla="*/ f270 1 f182"/>
              <a:gd name="f339" fmla="*/ f271 1 f181"/>
              <a:gd name="f340" fmla="*/ f272 1 f182"/>
              <a:gd name="f341" fmla="*/ f273 1 f181"/>
              <a:gd name="f342" fmla="*/ f274 1 f182"/>
              <a:gd name="f343" fmla="*/ f275 1 f181"/>
              <a:gd name="f344" fmla="*/ f276 1 f182"/>
              <a:gd name="f345" fmla="*/ f277 1 f181"/>
              <a:gd name="f346" fmla="*/ f278 1 f182"/>
              <a:gd name="f347" fmla="*/ f279 1 f181"/>
              <a:gd name="f348" fmla="*/ f280 1 f182"/>
              <a:gd name="f349" fmla="*/ f281 1 f182"/>
              <a:gd name="f350" fmla="*/ f282 1 f181"/>
              <a:gd name="f351" fmla="*/ f283 1 f182"/>
              <a:gd name="f352" fmla="*/ f284 1 f181"/>
              <a:gd name="f353" fmla="*/ f285 1 f182"/>
              <a:gd name="f354" fmla="*/ f286 1 f182"/>
              <a:gd name="f355" fmla="*/ f287 1 f181"/>
              <a:gd name="f356" fmla="*/ f288 1 f181"/>
              <a:gd name="f357" fmla="*/ f289 1 f182"/>
              <a:gd name="f358" fmla="*/ f290 1 f181"/>
              <a:gd name="f359" fmla="*/ f291 1 f182"/>
              <a:gd name="f360" fmla="*/ f292 1 f181"/>
              <a:gd name="f361" fmla="*/ f293 1 f182"/>
              <a:gd name="f362" fmla="*/ f294 1 f181"/>
              <a:gd name="f363" fmla="*/ f295 1 f182"/>
              <a:gd name="f364" fmla="*/ f296 1 f181"/>
              <a:gd name="f365" fmla="*/ f297 1 f182"/>
              <a:gd name="f366" fmla="*/ f298 1 f181"/>
              <a:gd name="f367" fmla="*/ f299 1 f182"/>
              <a:gd name="f368" fmla="*/ f300 1 f181"/>
              <a:gd name="f369" fmla="*/ f301 1 f182"/>
              <a:gd name="f370" fmla="*/ f302 1 f181"/>
              <a:gd name="f371" fmla="*/ f303 1 f182"/>
              <a:gd name="f372" fmla="*/ f304 1 f181"/>
              <a:gd name="f373" fmla="*/ f305 1 f182"/>
              <a:gd name="f374" fmla="*/ f306 1 f181"/>
              <a:gd name="f375" fmla="*/ f307 1 f182"/>
              <a:gd name="f376" fmla="*/ f308 1 f181"/>
              <a:gd name="f377" fmla="*/ f309 1 f182"/>
              <a:gd name="f378" fmla="*/ f310 f176 1"/>
              <a:gd name="f379" fmla="*/ f311 f176 1"/>
              <a:gd name="f380" fmla="*/ f313 f177 1"/>
              <a:gd name="f381" fmla="*/ f312 f177 1"/>
              <a:gd name="f382" fmla="*/ f315 f176 1"/>
              <a:gd name="f383" fmla="*/ f316 f177 1"/>
              <a:gd name="f384" fmla="*/ f317 f176 1"/>
              <a:gd name="f385" fmla="*/ f318 f177 1"/>
              <a:gd name="f386" fmla="*/ f319 f176 1"/>
              <a:gd name="f387" fmla="*/ f320 f177 1"/>
              <a:gd name="f388" fmla="*/ f321 f176 1"/>
              <a:gd name="f389" fmla="*/ f322 f177 1"/>
              <a:gd name="f390" fmla="*/ f323 f176 1"/>
              <a:gd name="f391" fmla="*/ f324 f177 1"/>
              <a:gd name="f392" fmla="*/ f325 f176 1"/>
              <a:gd name="f393" fmla="*/ f326 f177 1"/>
              <a:gd name="f394" fmla="*/ f327 f176 1"/>
              <a:gd name="f395" fmla="*/ f328 f177 1"/>
              <a:gd name="f396" fmla="*/ f329 f176 1"/>
              <a:gd name="f397" fmla="*/ f330 f177 1"/>
              <a:gd name="f398" fmla="*/ f331 f176 1"/>
              <a:gd name="f399" fmla="*/ f332 f177 1"/>
              <a:gd name="f400" fmla="*/ f333 f176 1"/>
              <a:gd name="f401" fmla="*/ f334 f177 1"/>
              <a:gd name="f402" fmla="*/ f335 f176 1"/>
              <a:gd name="f403" fmla="*/ f336 f177 1"/>
              <a:gd name="f404" fmla="*/ f337 f176 1"/>
              <a:gd name="f405" fmla="*/ f338 f177 1"/>
              <a:gd name="f406" fmla="*/ f339 f176 1"/>
              <a:gd name="f407" fmla="*/ f340 f177 1"/>
              <a:gd name="f408" fmla="*/ f341 f176 1"/>
              <a:gd name="f409" fmla="*/ f342 f177 1"/>
              <a:gd name="f410" fmla="*/ f343 f176 1"/>
              <a:gd name="f411" fmla="*/ f344 f177 1"/>
              <a:gd name="f412" fmla="*/ f345 f176 1"/>
              <a:gd name="f413" fmla="*/ f346 f177 1"/>
              <a:gd name="f414" fmla="*/ f347 f176 1"/>
              <a:gd name="f415" fmla="*/ f348 f177 1"/>
              <a:gd name="f416" fmla="*/ f349 f177 1"/>
              <a:gd name="f417" fmla="*/ f350 f176 1"/>
              <a:gd name="f418" fmla="*/ f351 f177 1"/>
              <a:gd name="f419" fmla="*/ f352 f176 1"/>
              <a:gd name="f420" fmla="*/ f353 f177 1"/>
              <a:gd name="f421" fmla="*/ f354 f177 1"/>
              <a:gd name="f422" fmla="*/ f355 f176 1"/>
              <a:gd name="f423" fmla="*/ f356 f176 1"/>
              <a:gd name="f424" fmla="*/ f357 f177 1"/>
              <a:gd name="f425" fmla="*/ f358 f176 1"/>
              <a:gd name="f426" fmla="*/ f359 f177 1"/>
              <a:gd name="f427" fmla="*/ f360 f176 1"/>
              <a:gd name="f428" fmla="*/ f361 f177 1"/>
              <a:gd name="f429" fmla="*/ f362 f176 1"/>
              <a:gd name="f430" fmla="*/ f363 f177 1"/>
              <a:gd name="f431" fmla="*/ f364 f176 1"/>
              <a:gd name="f432" fmla="*/ f365 f177 1"/>
              <a:gd name="f433" fmla="*/ f366 f176 1"/>
              <a:gd name="f434" fmla="*/ f367 f177 1"/>
              <a:gd name="f435" fmla="*/ f368 f176 1"/>
              <a:gd name="f436" fmla="*/ f369 f177 1"/>
              <a:gd name="f437" fmla="*/ f370 f176 1"/>
              <a:gd name="f438" fmla="*/ f371 f177 1"/>
              <a:gd name="f439" fmla="*/ f372 f176 1"/>
              <a:gd name="f440" fmla="*/ f373 f177 1"/>
              <a:gd name="f441" fmla="*/ f374 f176 1"/>
              <a:gd name="f442" fmla="*/ f375 f177 1"/>
              <a:gd name="f443" fmla="*/ f376 f176 1"/>
              <a:gd name="f444" fmla="*/ f377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4">
                <a:pos x="f382" y="f383"/>
              </a:cxn>
              <a:cxn ang="f314">
                <a:pos x="f384" y="f385"/>
              </a:cxn>
              <a:cxn ang="f314">
                <a:pos x="f382" y="f383"/>
              </a:cxn>
              <a:cxn ang="f314">
                <a:pos x="f386" y="f387"/>
              </a:cxn>
              <a:cxn ang="f314">
                <a:pos x="f388" y="f389"/>
              </a:cxn>
              <a:cxn ang="f314">
                <a:pos x="f390" y="f391"/>
              </a:cxn>
              <a:cxn ang="f314">
                <a:pos x="f392" y="f393"/>
              </a:cxn>
              <a:cxn ang="f314">
                <a:pos x="f394" y="f395"/>
              </a:cxn>
              <a:cxn ang="f314">
                <a:pos x="f396" y="f397"/>
              </a:cxn>
              <a:cxn ang="f314">
                <a:pos x="f386" y="f387"/>
              </a:cxn>
              <a:cxn ang="f314">
                <a:pos x="f398" y="f399"/>
              </a:cxn>
              <a:cxn ang="f314">
                <a:pos x="f400" y="f401"/>
              </a:cxn>
              <a:cxn ang="f314">
                <a:pos x="f402" y="f403"/>
              </a:cxn>
              <a:cxn ang="f314">
                <a:pos x="f404" y="f405"/>
              </a:cxn>
              <a:cxn ang="f314">
                <a:pos x="f406" y="f407"/>
              </a:cxn>
              <a:cxn ang="f314">
                <a:pos x="f408" y="f409"/>
              </a:cxn>
              <a:cxn ang="f314">
                <a:pos x="f410" y="f411"/>
              </a:cxn>
              <a:cxn ang="f314">
                <a:pos x="f412" y="f413"/>
              </a:cxn>
              <a:cxn ang="f314">
                <a:pos x="f414" y="f415"/>
              </a:cxn>
              <a:cxn ang="f314">
                <a:pos x="f408" y="f416"/>
              </a:cxn>
              <a:cxn ang="f314">
                <a:pos x="f417" y="f418"/>
              </a:cxn>
              <a:cxn ang="f314">
                <a:pos x="f419" y="f420"/>
              </a:cxn>
              <a:cxn ang="f314">
                <a:pos x="f406" y="f421"/>
              </a:cxn>
              <a:cxn ang="f314">
                <a:pos x="f422" y="f421"/>
              </a:cxn>
              <a:cxn ang="f314">
                <a:pos x="f423" y="f424"/>
              </a:cxn>
              <a:cxn ang="f314">
                <a:pos x="f425" y="f426"/>
              </a:cxn>
              <a:cxn ang="f314">
                <a:pos x="f427" y="f428"/>
              </a:cxn>
              <a:cxn ang="f314">
                <a:pos x="f429" y="f430"/>
              </a:cxn>
              <a:cxn ang="f314">
                <a:pos x="f431" y="f432"/>
              </a:cxn>
              <a:cxn ang="f314">
                <a:pos x="f433" y="f434"/>
              </a:cxn>
              <a:cxn ang="f314">
                <a:pos x="f435" y="f436"/>
              </a:cxn>
              <a:cxn ang="f314">
                <a:pos x="f437" y="f438"/>
              </a:cxn>
              <a:cxn ang="f314">
                <a:pos x="f439" y="f440"/>
              </a:cxn>
              <a:cxn ang="f314">
                <a:pos x="f441" y="f442"/>
              </a:cxn>
              <a:cxn ang="f314">
                <a:pos x="f443" y="f444"/>
              </a:cxn>
              <a:cxn ang="f314">
                <a:pos x="f398" y="f399"/>
              </a:cxn>
            </a:cxnLst>
            <a:rect l="f378" t="f381" r="f379" b="f380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57DB04B4-1096-4C0D-93DC-53C1CCD8A252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1CEDF506-DDA2-45C0-81AF-E0914C512FF3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+- f4 0 f2"/>
                <a:gd name="f22" fmla="+- f3 0 f2"/>
                <a:gd name="f23" fmla="*/ f22 1 11027"/>
                <a:gd name="f24" fmla="*/ f21 1 1102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A5553026-B63D-42C7-9854-70D00DC86CF5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+- f4 0 f2"/>
                <a:gd name="f19" fmla="+- f3 0 f2"/>
                <a:gd name="f20" fmla="*/ f19 1 5955"/>
                <a:gd name="f21" fmla="*/ f18 1 5892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FE35B1E2-703C-42E8-A081-C033A530B153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A0AC4CA0-C9C2-43D4-8A83-10C280B0BBFC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+- f4 0 f2"/>
                <a:gd name="f15" fmla="+- f3 0 f2"/>
                <a:gd name="f16" fmla="*/ f15 1 1670"/>
                <a:gd name="f17" fmla="*/ f14 1 1640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8CD924AD-4357-431C-BF3B-4C7CE1BFB5BF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+- f4 0 f2"/>
                <a:gd name="f89" fmla="+- f3 0 f2"/>
                <a:gd name="f90" fmla="*/ f89 1 7718"/>
                <a:gd name="f91" fmla="*/ f88 1 6617"/>
                <a:gd name="f92" fmla="*/ f2 1 f90"/>
                <a:gd name="f93" fmla="*/ f3 1 f90"/>
                <a:gd name="f94" fmla="*/ f2 1 f91"/>
                <a:gd name="f95" fmla="*/ f4 1 f91"/>
                <a:gd name="f96" fmla="*/ f92 f86 1"/>
                <a:gd name="f97" fmla="*/ f93 f86 1"/>
                <a:gd name="f98" fmla="*/ f95 f87 1"/>
                <a:gd name="f99" fmla="*/ f94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E2488FED-3B35-425C-8305-AA8A86428E26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+- f4 0 f2"/>
                <a:gd name="f33" fmla="+- f3 0 f2"/>
                <a:gd name="f34" fmla="*/ f33 1 12666"/>
                <a:gd name="f35" fmla="*/ f32 1 11531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4FA11F83-21E5-42F3-AA46-D92E4B9BBBCC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E11F2713-2523-44D2-946C-D29039A248E1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+- f4 0 f2"/>
                <a:gd name="f62" fmla="+- f3 0 f2"/>
                <a:gd name="f63" fmla="*/ f62 1 12445"/>
                <a:gd name="f64" fmla="*/ f61 1 12414"/>
                <a:gd name="f65" fmla="*/ f2 1 f63"/>
                <a:gd name="f66" fmla="*/ f3 1 f63"/>
                <a:gd name="f67" fmla="*/ f2 1 f64"/>
                <a:gd name="f68" fmla="*/ f4 1 f64"/>
                <a:gd name="f69" fmla="*/ f65 f59 1"/>
                <a:gd name="f70" fmla="*/ f66 f59 1"/>
                <a:gd name="f71" fmla="*/ f68 f60 1"/>
                <a:gd name="f72" fmla="*/ f67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48B60DE7-FE09-4902-AD9F-235E64DE6AF5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+- f4 0 f2"/>
                <a:gd name="f22" fmla="+- f3 0 f2"/>
                <a:gd name="f23" fmla="*/ f22 1 2742"/>
                <a:gd name="f24" fmla="*/ f21 1 220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5BA2E597-9773-481A-BF25-9A45796EEC09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+- f4 0 f2"/>
                <a:gd name="f23" fmla="+- f3 0 f2"/>
                <a:gd name="f24" fmla="*/ f23 1 2742"/>
                <a:gd name="f25" fmla="*/ f22 1 6333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3F2E4A4F-781D-4F7B-AA55-6B31B99D29A6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BE5A2396-B53D-493C-AA2E-80ECD0DF5EAE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+- f4 0 f2"/>
                <a:gd name="f17" fmla="+- f3 0 f2"/>
                <a:gd name="f18" fmla="*/ f17 1 3183"/>
                <a:gd name="f19" fmla="*/ f16 1 1198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34A585F2-AA94-42AE-A0B0-3316DE9D0528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+- f4 0 f2"/>
                <a:gd name="f47" fmla="+- f3 0 f2"/>
                <a:gd name="f48" fmla="*/ f47 1 1733"/>
                <a:gd name="f49" fmla="*/ f46 1 1636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3343B807-F6D4-4A16-BCC7-C30DE110C471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+- f4 0 f2"/>
                <a:gd name="f104" fmla="+- f3 0 f2"/>
                <a:gd name="f105" fmla="*/ f104 1 12759"/>
                <a:gd name="f106" fmla="*/ f103 1 12351"/>
                <a:gd name="f107" fmla="*/ f2 1 f105"/>
                <a:gd name="f108" fmla="*/ f3 1 f105"/>
                <a:gd name="f109" fmla="*/ f2 1 f106"/>
                <a:gd name="f110" fmla="*/ f4 1 f106"/>
                <a:gd name="f111" fmla="*/ f107 f101 1"/>
                <a:gd name="f112" fmla="*/ f108 f101 1"/>
                <a:gd name="f113" fmla="*/ f110 f102 1"/>
                <a:gd name="f114" fmla="*/ f109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AF8AF7CF-D224-40A3-B25A-AC280E5311F4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+- f4 0 f2"/>
                <a:gd name="f11" fmla="+- f3 0 f2"/>
                <a:gd name="f12" fmla="*/ f11 1 567"/>
                <a:gd name="f13" fmla="*/ f10 1 568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465206F8-1003-4969-BB13-F3F23BB9F032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67A9A2EC-24B6-439D-BEB0-3BB19CB6E0E0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+- f4 0 f2"/>
                <a:gd name="f77" fmla="+- f3 0 f2"/>
                <a:gd name="f78" fmla="*/ f77 1 6806"/>
                <a:gd name="f79" fmla="*/ f76 1 7961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7DBEDA4-E06F-46DF-A5D6-BD4B781B42B4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+- f4 0 f2"/>
                <a:gd name="f87" fmla="+- f3 0 f2"/>
                <a:gd name="f88" fmla="*/ f87 1 12729"/>
                <a:gd name="f89" fmla="*/ f86 1 4719"/>
                <a:gd name="f90" fmla="*/ f2 1 f88"/>
                <a:gd name="f91" fmla="*/ f3 1 f88"/>
                <a:gd name="f92" fmla="*/ f2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E5DC56DC-D3DD-418C-8204-CB00C0B3F8E3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+- f4 0 f2"/>
              <a:gd name="f128" fmla="+- f3 0 f2"/>
              <a:gd name="f129" fmla="*/ f128 1 12759"/>
              <a:gd name="f130" fmla="*/ f127 1 12619"/>
              <a:gd name="f131" fmla="*/ f2 1 f129"/>
              <a:gd name="f132" fmla="*/ f3 1 f129"/>
              <a:gd name="f133" fmla="*/ f2 1 f130"/>
              <a:gd name="f134" fmla="*/ f4 1 f130"/>
              <a:gd name="f135" fmla="*/ f131 f125 1"/>
              <a:gd name="f136" fmla="*/ f132 f125 1"/>
              <a:gd name="f137" fmla="*/ f134 f126 1"/>
              <a:gd name="f138" fmla="*/ f133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5" t="f138" r="f136" b="f137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D77C13-2CB5-45D7-AB6E-621B5E1E406B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7EE6E0A2-C03A-418A-97A6-DF08EC380703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E4483C68-CB15-4DB0-9CB1-6FEA56FC25B2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+- f4 0 f2"/>
                <a:gd name="f31" fmla="+- f3 0 f2"/>
                <a:gd name="f32" fmla="*/ f31 1 3593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C736EB5C-0BA5-468B-BDF1-FCFF25DB6E28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+- f4 0 f2"/>
                <a:gd name="f27" fmla="+- f3 0 f2"/>
                <a:gd name="f28" fmla="*/ f27 1 3592"/>
                <a:gd name="f29" fmla="*/ f26 1 3309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24533BCC-4C5C-4B18-B838-F75A748EB98E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+- f4 0 f2"/>
                <a:gd name="f29" fmla="+- f3 0 f2"/>
                <a:gd name="f30" fmla="*/ f29 1 3592"/>
                <a:gd name="f31" fmla="*/ f28 1 85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4C55C06F-96B6-41C8-BDDF-C2E2D3CC3594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+- f4 0 f2"/>
                <a:gd name="f28" fmla="+- f3 0 f2"/>
                <a:gd name="f29" fmla="*/ f28 1 3592"/>
                <a:gd name="f30" fmla="*/ f27 1 330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974A78AB-EBE9-41AE-A8A8-3F8DF812FDDD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+- f4 0 f2"/>
                <a:gd name="f31" fmla="+- f3 0 f2"/>
                <a:gd name="f32" fmla="*/ f31 1 3592"/>
                <a:gd name="f33" fmla="*/ f30 1 850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EDA04909-EBA9-4247-8D33-430AF22B407D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41777B79-66DF-43B3-83A6-8694F795AE74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+- f4 0 f2"/>
                <a:gd name="f22" fmla="+- f3 0 f2"/>
                <a:gd name="f23" fmla="*/ f22 1 10807"/>
                <a:gd name="f24" fmla="*/ f21 1 362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5051E988-F9FF-4DCB-9417-D816B790A373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+- f4 0 f2"/>
                <a:gd name="f17" fmla="+- f3 0 f2"/>
                <a:gd name="f18" fmla="*/ f17 1 9106"/>
                <a:gd name="f19" fmla="*/ f16 1 852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363C84BF-99CF-4669-B610-E9E6A10DBA23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+- f4 0 f2"/>
                <a:gd name="f21" fmla="+- f3 0 f2"/>
                <a:gd name="f22" fmla="*/ f21 1 5797"/>
                <a:gd name="f23" fmla="*/ f20 1 6617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44B20237-6A46-45FC-9624-C3AFABE894FA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2F9F9E86-EC73-42AE-9C3C-589CB829801C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+- f4 0 f2"/>
                <a:gd name="f99" fmla="+- f3 0 f2"/>
                <a:gd name="f100" fmla="*/ f99 1 9421"/>
                <a:gd name="f101" fmla="*/ f98 1 12662"/>
                <a:gd name="f102" fmla="*/ f2 1 f100"/>
                <a:gd name="f103" fmla="*/ f3 1 f100"/>
                <a:gd name="f104" fmla="*/ f2 1 f101"/>
                <a:gd name="f105" fmla="*/ f4 1 f101"/>
                <a:gd name="f106" fmla="*/ f102 f96 1"/>
                <a:gd name="f107" fmla="*/ f103 f96 1"/>
                <a:gd name="f108" fmla="*/ f105 f97 1"/>
                <a:gd name="f109" fmla="*/ f104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217BD015-1566-4B38-A97C-214CA787F504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+- f4 0 f2"/>
                <a:gd name="f18" fmla="+- f3 0 f2"/>
                <a:gd name="f19" fmla="*/ f18 1 1387"/>
                <a:gd name="f20" fmla="*/ f17 1 82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BD46EA5D-783B-4652-B01E-FF453D0C6EA8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+- f4 0 f2"/>
                <a:gd name="f19" fmla="+- f3 0 f2"/>
                <a:gd name="f20" fmla="*/ f19 1 1419"/>
                <a:gd name="f21" fmla="*/ f18 1 82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383EEE3A-598F-4831-BE49-E38F7807248E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+- f4 0 f2"/>
                <a:gd name="f32" fmla="+- f3 0 f2"/>
                <a:gd name="f33" fmla="*/ f32 1 1293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290D2CB0-3F52-4A92-814A-7634819FDD9A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+- f4 0 f2"/>
                <a:gd name="f32" fmla="+- f3 0 f2"/>
                <a:gd name="f33" fmla="*/ f32 1 1292"/>
                <a:gd name="f34" fmla="*/ f31 1 1214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39318989-7648-4F22-AF0E-AEF19DC38A59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+- f4 0 f2"/>
                <a:gd name="f31" fmla="+- f3 0 f2"/>
                <a:gd name="f32" fmla="*/ f31 1 1292"/>
                <a:gd name="f33" fmla="*/ f30 1 1214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B984B433-81F2-407E-9531-AA4E22F770D0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+- f4 0 f2"/>
                <a:gd name="f33" fmla="+- f3 0 f2"/>
                <a:gd name="f34" fmla="*/ f33 1 1293"/>
                <a:gd name="f35" fmla="*/ f32 1 1214"/>
                <a:gd name="f36" fmla="*/ f2 1 f34"/>
                <a:gd name="f37" fmla="*/ f3 1 f34"/>
                <a:gd name="f38" fmla="*/ f2 1 f35"/>
                <a:gd name="f39" fmla="*/ f4 1 f35"/>
                <a:gd name="f40" fmla="*/ f36 f30 1"/>
                <a:gd name="f41" fmla="*/ f37 f30 1"/>
                <a:gd name="f42" fmla="*/ f39 f31 1"/>
                <a:gd name="f43" fmla="*/ f38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B88C5B99-1ADA-43D0-AAC5-AF84AB3FBE45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6648A837-0FCE-49DF-A064-58D143A0FBF1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+- f4 0 f2"/>
                <a:gd name="f125" fmla="+- f3 0 f2"/>
                <a:gd name="f126" fmla="*/ f125 1 9452"/>
                <a:gd name="f127" fmla="*/ f124 1 9217"/>
                <a:gd name="f128" fmla="*/ f2 1 f126"/>
                <a:gd name="f129" fmla="*/ f3 1 f126"/>
                <a:gd name="f130" fmla="*/ f2 1 f127"/>
                <a:gd name="f131" fmla="*/ f4 1 f127"/>
                <a:gd name="f132" fmla="*/ f128 f122 1"/>
                <a:gd name="f133" fmla="*/ f129 f122 1"/>
                <a:gd name="f134" fmla="*/ f131 f123 1"/>
                <a:gd name="f135" fmla="*/ f130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2" t="f135" r="f133" b="f134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493386A7-437B-4537-A605-C7ECCAEA5F05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+- f3 0 f2"/>
                <a:gd name="f44" fmla="*/ f43 1 7090"/>
                <a:gd name="f45" fmla="*/ f2 1 f44"/>
                <a:gd name="f46" fmla="*/ f3 1 f44"/>
                <a:gd name="f47" fmla="*/ f45 f41 1"/>
                <a:gd name="f48" fmla="*/ f46 f41 1"/>
                <a:gd name="f49" fmla="*/ f46 f42 1"/>
                <a:gd name="f50" fmla="*/ f45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3B923591-BE5A-44D4-8501-F2333CB16368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+- f4 0 f2"/>
                <a:gd name="f27" fmla="+- f3 0 f2"/>
                <a:gd name="f28" fmla="*/ f27 1 7436"/>
                <a:gd name="f29" fmla="*/ f26 1 249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1C9F74DE-279D-45CA-BB2E-98BC9D90D535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059D9897-3F1D-46F6-9E42-243AD72008D8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+- f4 0 f2"/>
                <a:gd name="f22" fmla="+- f3 0 f2"/>
                <a:gd name="f23" fmla="*/ f22 1 12666"/>
                <a:gd name="f24" fmla="*/ f21 1 12698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8D6A4D20-AB11-42F3-B443-529202F802EA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+- f4 0 f2"/>
                <a:gd name="f79" fmla="+- f3 0 f2"/>
                <a:gd name="f80" fmla="*/ f79 1 10901"/>
                <a:gd name="f81" fmla="*/ f78 1 5987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ED5D6AC4-B478-472D-9252-101D030CC882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+- f4 0 f2"/>
              <a:gd name="f109" fmla="+- f3 0 f2"/>
              <a:gd name="f110" fmla="*/ f109 1 12729"/>
              <a:gd name="f111" fmla="*/ f108 1 9925"/>
              <a:gd name="f112" fmla="*/ f2 1 f110"/>
              <a:gd name="f113" fmla="*/ f3 1 f110"/>
              <a:gd name="f114" fmla="*/ f2 1 f111"/>
              <a:gd name="f115" fmla="*/ f4 1 f111"/>
              <a:gd name="f116" fmla="*/ f112 f106 1"/>
              <a:gd name="f117" fmla="*/ f113 f106 1"/>
              <a:gd name="f118" fmla="*/ f115 f107 1"/>
              <a:gd name="f119" fmla="*/ f114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8A4EBB4F-DB4B-4CC5-8A73-4B4646AEC465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FB46D6A2-E305-4478-8D9C-50441B283097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+- f5 0 f3"/>
                <a:gd name="f57" fmla="+- f4 0 f3"/>
                <a:gd name="f58" fmla="*/ f57 1 5987"/>
                <a:gd name="f59" fmla="*/ f56 1 10273"/>
                <a:gd name="f60" fmla="*/ f3 1 f58"/>
                <a:gd name="f61" fmla="*/ f4 1 f58"/>
                <a:gd name="f62" fmla="*/ f3 1 f59"/>
                <a:gd name="f63" fmla="*/ f5 1 f59"/>
                <a:gd name="f64" fmla="*/ f60 f54 1"/>
                <a:gd name="f65" fmla="*/ f61 f54 1"/>
                <a:gd name="f66" fmla="*/ f63 f55 1"/>
                <a:gd name="f67" fmla="*/ f62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FB297407-8870-44E6-B2B1-7604A6C86B4C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+- f4 0 f2"/>
                <a:gd name="f58" fmla="+- f3 0 f2"/>
                <a:gd name="f59" fmla="*/ f58 1 8066"/>
                <a:gd name="f60" fmla="*/ f57 1 3812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C4CED8F9-A237-485B-BF0D-C83F6F5B1451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+- f5 0 f3"/>
                <a:gd name="f58" fmla="+- f4 0 f3"/>
                <a:gd name="f59" fmla="*/ f58 1 5987"/>
                <a:gd name="f60" fmla="*/ f57 1 10261"/>
                <a:gd name="f61" fmla="*/ f3 1 f59"/>
                <a:gd name="f62" fmla="*/ f4 1 f59"/>
                <a:gd name="f63" fmla="*/ f3 1 f60"/>
                <a:gd name="f64" fmla="*/ f5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E6A03061-4FD8-40EE-9830-DB541B1D2D97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+- f4 0 f2"/>
                <a:gd name="f69" fmla="+- f3 0 f2"/>
                <a:gd name="f70" fmla="*/ f69 1 2521"/>
                <a:gd name="f71" fmla="*/ f68 1 5798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C6299F3A-213B-4811-A874-795FF099BED5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F99A3841-75DA-46DD-99E7-E5004634822E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+- f4 0 f2"/>
                <a:gd name="f11" fmla="+- f3 0 f2"/>
                <a:gd name="f12" fmla="*/ f11 1 3466"/>
                <a:gd name="f13" fmla="*/ f10 1 208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C9EA6C77-EEB2-43EE-B82E-027D3F9F457A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+- f4 0 f2"/>
                <a:gd name="f12" fmla="+- f3 0 f2"/>
                <a:gd name="f13" fmla="*/ f12 1 1419"/>
                <a:gd name="f14" fmla="*/ f11 1 141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3BE6A29A-C53A-41CD-A9A1-E71E59C251D8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+- f4 0 f2"/>
                <a:gd name="f98" fmla="+- f3 0 f2"/>
                <a:gd name="f99" fmla="*/ f98 1 10397"/>
                <a:gd name="f100" fmla="*/ f97 1 11800"/>
                <a:gd name="f101" fmla="*/ f2 1 f99"/>
                <a:gd name="f102" fmla="*/ f3 1 f99"/>
                <a:gd name="f103" fmla="*/ f2 1 f100"/>
                <a:gd name="f104" fmla="*/ f4 1 f100"/>
                <a:gd name="f105" fmla="*/ f101 f95 1"/>
                <a:gd name="f106" fmla="*/ f102 f95 1"/>
                <a:gd name="f107" fmla="*/ f104 f96 1"/>
                <a:gd name="f108" fmla="*/ f103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5" t="f108" r="f106" b="f107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1292E6FC-56C3-4ADF-9422-5ED81254BB8F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B5B5A854-C788-42BC-9BE7-C8BBF418A910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+- f4 0 f2"/>
                <a:gd name="f128" fmla="+- f3 0 f2"/>
                <a:gd name="f129" fmla="*/ f128 1 11973"/>
                <a:gd name="f130" fmla="*/ f127 1 8980"/>
                <a:gd name="f131" fmla="*/ f2 1 f129"/>
                <a:gd name="f132" fmla="*/ f3 1 f129"/>
                <a:gd name="f133" fmla="*/ f2 1 f130"/>
                <a:gd name="f134" fmla="*/ f4 1 f130"/>
                <a:gd name="f135" fmla="*/ f131 f125 1"/>
                <a:gd name="f136" fmla="*/ f132 f125 1"/>
                <a:gd name="f137" fmla="*/ f134 f126 1"/>
                <a:gd name="f138" fmla="*/ f133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EE0F5081-8F07-41D3-AC67-28D96ADBB27F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+- f4 0 f2"/>
                <a:gd name="f25" fmla="+- f3 0 f2"/>
                <a:gd name="f26" fmla="*/ f25 1 6302"/>
                <a:gd name="f27" fmla="*/ f24 1 1388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395A2336-4555-451B-B5CD-964C698ED63A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DB5F9107-39D1-4960-B576-E0CCCF1566A1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+- f4 0 f2"/>
                <a:gd name="f10" fmla="+- f3 0 f2"/>
                <a:gd name="f11" fmla="*/ f10 1 694"/>
                <a:gd name="f12" fmla="*/ f9 1 3467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31194594-36E6-4226-956D-23042DC21109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+- f4 0 f2"/>
                <a:gd name="f11" fmla="+- f3 0 f2"/>
                <a:gd name="f12" fmla="*/ f11 1 726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960CA088-6BB4-4FE7-8048-80497B5547F5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+- f4 0 f2"/>
                <a:gd name="f9" fmla="+- f3 0 f2"/>
                <a:gd name="f10" fmla="*/ f9 1 694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E4FD60B5-CC60-49BE-A9CF-D502E63D6BC7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+- f4 0 f2"/>
                <a:gd name="f11" fmla="+- f3 0 f2"/>
                <a:gd name="f12" fmla="*/ f11 1 726"/>
                <a:gd name="f13" fmla="*/ f10 1 4160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C341CA40-FEDE-45E4-BFD6-1BB23B6B334E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+- f4 0 f2"/>
                <a:gd name="f19" fmla="+- f3 0 f2"/>
                <a:gd name="f20" fmla="*/ f19 1 1387"/>
                <a:gd name="f21" fmla="*/ f18 1 346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6BC4BD2D-9244-4677-B397-7CB7CA51D936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+- f4 0 f2"/>
                <a:gd name="f11" fmla="+- f3 0 f2"/>
                <a:gd name="f12" fmla="*/ f11 1 4884"/>
                <a:gd name="f13" fmla="*/ f10 1 3467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EAFE7193-6149-4E3D-ADC8-3E9FB4743241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+- f4 0 f2"/>
                <a:gd name="f18" fmla="+- f3 0 f2"/>
                <a:gd name="f19" fmla="*/ f18 1 1388"/>
                <a:gd name="f20" fmla="*/ f17 1 4695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1F449AF3-1581-4512-9777-4450156E1CC7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+- f4 0 f2"/>
                <a:gd name="f18" fmla="+- f3 0 f2"/>
                <a:gd name="f19" fmla="*/ f18 1 1387"/>
                <a:gd name="f20" fmla="*/ f17 1 4664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385942F3-0EB4-4E58-AA51-5E237F9C6582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+- f4 0 f2"/>
                <a:gd name="f13" fmla="+- f3 0 f2"/>
                <a:gd name="f14" fmla="*/ f13 1 694"/>
                <a:gd name="f15" fmla="*/ f12 1 726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873186D7-C544-4905-8801-ECA6CE5942EA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+- f4 0 f2"/>
                <a:gd name="f23" fmla="+- f3 0 f2"/>
                <a:gd name="f24" fmla="*/ f23 1 1388"/>
                <a:gd name="f25" fmla="*/ f22 1 3467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D53E9695-590F-45E1-8080-25683E3D2321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+- f4 0 f2"/>
                <a:gd name="f19" fmla="+- f3 0 f2"/>
                <a:gd name="f20" fmla="*/ f19 1 4884"/>
                <a:gd name="f21" fmla="*/ f18 1 416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34007767-E3FF-4A50-9192-0A8A08EA7225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+- f4 0 f2"/>
                <a:gd name="f20" fmla="+- f3 0 f2"/>
                <a:gd name="f21" fmla="*/ f20 1 4884"/>
                <a:gd name="f22" fmla="*/ f19 1 2773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22378DD1-A11E-4965-9E2B-FFFB8101129A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ED88CF06-E639-41B0-A1B7-61EAD62345CA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+- f4 0 f2"/>
                <a:gd name="f65" fmla="+- f3 0 f2"/>
                <a:gd name="f66" fmla="*/ f65 1 9012"/>
                <a:gd name="f67" fmla="*/ f64 1 831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C41E4C7D-C9D6-401A-B94F-91FF8CF37EFF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+- f4 0 f2"/>
                <a:gd name="f11" fmla="+- f3 0 f2"/>
                <a:gd name="f12" fmla="*/ f11 1 1418"/>
                <a:gd name="f13" fmla="*/ f10 1 1419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7F798FE7-E87F-49EC-A002-F9DCAC546BC6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+- f4 0 f2"/>
                <a:gd name="f15" fmla="+- f3 0 f2"/>
                <a:gd name="f16" fmla="*/ f15 1 4853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3BE0A5EA-E68B-43E9-8822-E1BB1EAAE39B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+- f4 0 f2"/>
                <a:gd name="f16" fmla="+- f3 0 f2"/>
                <a:gd name="f17" fmla="*/ f16 1 3467"/>
                <a:gd name="f18" fmla="*/ f15 1 2080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C1D2DAF1-F98E-433B-A81B-948F41B1F43C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+- f4 0 f2"/>
                <a:gd name="f14" fmla="+- f3 0 f2"/>
                <a:gd name="f15" fmla="*/ f14 1 3498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2D8C9AD8-3480-4978-8EE9-88536879A557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D2F9AE30-1F72-47D5-8BEF-EE2565A6EC16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+- f3 0 f2"/>
                <a:gd name="f38" fmla="*/ f37 1 5577"/>
                <a:gd name="f39" fmla="*/ f2 1 f38"/>
                <a:gd name="f40" fmla="*/ f3 1 f38"/>
                <a:gd name="f41" fmla="*/ f39 f35 1"/>
                <a:gd name="f42" fmla="*/ f40 f35 1"/>
                <a:gd name="f43" fmla="*/ f40 f36 1"/>
                <a:gd name="f44" fmla="*/ f39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D1159592-0EF8-433B-BB93-EF1BC5E7AF00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+- f3 0 f2"/>
                <a:gd name="f12" fmla="*/ f11 1 2773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878E306F-2A6C-476C-BBE8-A21F36CB1DEA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+- f4 0 f2"/>
                <a:gd name="f14" fmla="+- f3 0 f2"/>
                <a:gd name="f15" fmla="*/ f14 1 2741"/>
                <a:gd name="f16" fmla="*/ f13 1 277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83094C18-73DF-4ED0-8D08-C8AC61436248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+- f4 0 f2"/>
                <a:gd name="f29" fmla="+- f3 0 f2"/>
                <a:gd name="f30" fmla="*/ f29 1 4191"/>
                <a:gd name="f31" fmla="*/ f28 1 2081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AD143741-5285-4DA0-94F2-05D57BDE677C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+- f4 0 f2"/>
                <a:gd name="f30" fmla="+- f3 0 f2"/>
                <a:gd name="f31" fmla="*/ f30 1 4160"/>
                <a:gd name="f32" fmla="*/ f29 1 2081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D6AEF15C-DB5D-4B75-A4D5-71F34322BACF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+- f4 0 f2"/>
                <a:gd name="f22" fmla="+- f3 0 f2"/>
                <a:gd name="f23" fmla="*/ f22 1 4002"/>
                <a:gd name="f24" fmla="*/ f21 1 211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71ACB236-D100-435C-9F56-E02E7346F7E2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+- f4 0 f2"/>
                <a:gd name="f18" fmla="+- f3 0 f2"/>
                <a:gd name="f19" fmla="*/ f18 1 4034"/>
                <a:gd name="f20" fmla="*/ f17 1 2080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0790644C-C233-49BB-8A84-3695D8AFA5CC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31290E2D-9FB1-4CCD-A8C7-F15456980AFD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+- f4 0 f2"/>
                <a:gd name="f27" fmla="+- f3 0 f2"/>
                <a:gd name="f28" fmla="*/ f27 1 726"/>
                <a:gd name="f29" fmla="*/ f26 1 66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BD384333-798B-4048-B85B-80BBB21FEE46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+- f4 0 f2"/>
                <a:gd name="f44" fmla="+- f3 0 f2"/>
                <a:gd name="f45" fmla="*/ f44 1 3781"/>
                <a:gd name="f46" fmla="*/ f43 1 3467"/>
                <a:gd name="f47" fmla="*/ f2 1 f45"/>
                <a:gd name="f48" fmla="*/ f3 1 f45"/>
                <a:gd name="f49" fmla="*/ f2 1 f46"/>
                <a:gd name="f50" fmla="*/ f4 1 f46"/>
                <a:gd name="f51" fmla="*/ f47 f41 1"/>
                <a:gd name="f52" fmla="*/ f48 f41 1"/>
                <a:gd name="f53" fmla="*/ f50 f42 1"/>
                <a:gd name="f54" fmla="*/ f49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672004D3-19B5-458D-A6F1-11E81AA4AC75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+- f4 0 f2"/>
                <a:gd name="f30" fmla="+- f3 0 f2"/>
                <a:gd name="f31" fmla="*/ f30 1 4726"/>
                <a:gd name="f32" fmla="*/ f29 1 4758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A8BC14D0-5555-4AB2-B359-0AA564F1656D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+- f4 0 f2"/>
                <a:gd name="f40" fmla="+- f3 0 f2"/>
                <a:gd name="f41" fmla="*/ f40 1 4128"/>
                <a:gd name="f42" fmla="*/ f39 1 4096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DBD14102-9EFF-4C49-9AD3-C1E823BCC874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+- f4 0 f2"/>
                <a:gd name="f42" fmla="+- f3 0 f2"/>
                <a:gd name="f43" fmla="*/ f42 1 3592"/>
                <a:gd name="f44" fmla="*/ f41 1 3562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754897AE-1149-49ED-9126-51018E2D3EAB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+- f4 0 f2"/>
                <a:gd name="f30" fmla="+- f3 0 f2"/>
                <a:gd name="f31" fmla="*/ f30 1 4821"/>
                <a:gd name="f32" fmla="*/ f29 1 472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0ACABEFD-6FC1-45F2-B903-42FDF583A47F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+- f4 0 f2"/>
                <a:gd name="f34" fmla="+- f3 0 f2"/>
                <a:gd name="f35" fmla="*/ f34 1 4160"/>
                <a:gd name="f36" fmla="*/ f33 1 3372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F415AB18-C345-4C65-ADF3-93FADFF53260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+- f4 0 f2"/>
                <a:gd name="f25" fmla="+- f3 0 f2"/>
                <a:gd name="f26" fmla="*/ f25 1 3372"/>
                <a:gd name="f27" fmla="*/ f24 1 4286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339F5ADE-9F31-45F6-AE40-33C5045A8BA5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E4C9B019-308F-485B-A4F4-2AC6D5681B6B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+- f4 0 f2"/>
                <a:gd name="f24" fmla="+- f3 0 f2"/>
                <a:gd name="f25" fmla="*/ f24 1 1419"/>
                <a:gd name="f26" fmla="*/ f23 1 7657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5DF94318-1D6C-4743-B243-6B1CCB8BEF4A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+- f3 0 f2"/>
                <a:gd name="f54" fmla="*/ f53 1 4916"/>
                <a:gd name="f55" fmla="*/ f2 1 f54"/>
                <a:gd name="f56" fmla="*/ f3 1 f54"/>
                <a:gd name="f57" fmla="*/ f55 f51 1"/>
                <a:gd name="f58" fmla="*/ f56 f51 1"/>
                <a:gd name="f59" fmla="*/ f56 f52 1"/>
                <a:gd name="f60" fmla="*/ f55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AC5E438A-D239-4B76-A3F8-B7BCAD48A3E5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+- f4 0 f2"/>
                <a:gd name="f18" fmla="+- f3 0 f2"/>
                <a:gd name="f19" fmla="*/ f18 1 4222"/>
                <a:gd name="f20" fmla="*/ f17 1 141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069AF6C9-308F-4D86-8379-FB7802486B40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+- f4 0 f2"/>
                <a:gd name="f20" fmla="+- f3 0 f2"/>
                <a:gd name="f21" fmla="*/ f20 1 4192"/>
                <a:gd name="f22" fmla="*/ f19 1 1419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99DF7F4D-3941-43CC-BE60-789FE6734FA2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+- f4 0 f2"/>
                <a:gd name="f18" fmla="+- f3 0 f2"/>
                <a:gd name="f19" fmla="*/ f18 1 4884"/>
                <a:gd name="f20" fmla="*/ f17 1 141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842058A9-3A8C-4135-9A44-2CAEA7CFEBFA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+- f4 0 f2"/>
                <a:gd name="f15" fmla="+- f3 0 f2"/>
                <a:gd name="f16" fmla="*/ f15 1 5609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5CE08C77-7655-4640-8818-D1647071F936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+- f4 0 f2"/>
                <a:gd name="f26" fmla="+- f3 0 f2"/>
                <a:gd name="f27" fmla="*/ f26 1 4916"/>
                <a:gd name="f28" fmla="*/ f25 1 3498"/>
                <a:gd name="f29" fmla="*/ f2 1 f27"/>
                <a:gd name="f30" fmla="*/ f3 1 f27"/>
                <a:gd name="f31" fmla="*/ f2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FE3E1028-0C44-4C47-9385-98C17A86B25B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+- f4 0 f2"/>
                <a:gd name="f19" fmla="+- f3 0 f2"/>
                <a:gd name="f20" fmla="*/ f19 1 3467"/>
                <a:gd name="f21" fmla="*/ f18 1 415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36ECF266-6AED-4696-B839-9C5A2AD154A3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6F847C19-CE70-4BF9-B349-DD5F66654662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+- f4 0 f2"/>
                <a:gd name="f14" fmla="+- f3 0 f2"/>
                <a:gd name="f15" fmla="*/ f14 1 694"/>
                <a:gd name="f16" fmla="*/ f13 1 1733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42F5EAC8-3098-4FC8-814F-791AC19E881A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+- f4 0 f2"/>
                <a:gd name="f35" fmla="+- f3 0 f2"/>
                <a:gd name="f36" fmla="*/ f35 1 1419"/>
                <a:gd name="f37" fmla="*/ f34 1 1388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0E8DBEFF-760C-4E53-A2F2-5FB3A0602EFF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+- f4 0 f2"/>
                <a:gd name="f35" fmla="+- f3 0 f2"/>
                <a:gd name="f36" fmla="*/ f35 1 1419"/>
                <a:gd name="f37" fmla="*/ f34 1 1376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3539607B-ABF7-4EC5-A27E-8F9956C14D59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+- f4 0 f2"/>
                <a:gd name="f19" fmla="+- f3 0 f2"/>
                <a:gd name="f20" fmla="*/ f19 1 1419"/>
                <a:gd name="f21" fmla="*/ f18 1 4853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4741D911-B7B0-4A74-89CF-55EEB20A761D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+- f5 0 f3"/>
                <a:gd name="f21" fmla="+- f4 0 f3"/>
                <a:gd name="f22" fmla="*/ f21 1 1419"/>
                <a:gd name="f23" fmla="*/ f20 1 4856"/>
                <a:gd name="f24" fmla="*/ f3 1 f22"/>
                <a:gd name="f25" fmla="*/ f4 1 f22"/>
                <a:gd name="f26" fmla="*/ f3 1 f23"/>
                <a:gd name="f27" fmla="*/ f5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D591E82D-8595-4FE0-B42F-654B29A49520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+- f4 0 f2"/>
                <a:gd name="f34" fmla="+- f3 0 f2"/>
                <a:gd name="f35" fmla="*/ f34 1 5735"/>
                <a:gd name="f36" fmla="*/ f33 1 4160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C6DD9336-1989-4A8C-A4B6-4189478F53B8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+- f4 0 f2"/>
                <a:gd name="f83" fmla="+- f3 0 f2"/>
                <a:gd name="f84" fmla="*/ f83 1 7027"/>
                <a:gd name="f85" fmla="*/ f82 1 7549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CC3A2980-06E1-480F-A980-86B605A01126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86C5ACE-D618-4A59-BF98-A86CE8B83560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D514C6CC-7B6D-4FFF-9848-6905070F563A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+- f4 0 f2"/>
                <a:gd name="f55" fmla="+- f3 0 f2"/>
                <a:gd name="f56" fmla="*/ f55 1 4160"/>
                <a:gd name="f57" fmla="*/ f54 1 2718"/>
                <a:gd name="f58" fmla="*/ f2 1 f56"/>
                <a:gd name="f59" fmla="*/ f3 1 f56"/>
                <a:gd name="f60" fmla="*/ f2 1 f57"/>
                <a:gd name="f61" fmla="*/ f4 1 f57"/>
                <a:gd name="f62" fmla="*/ f58 f52 1"/>
                <a:gd name="f63" fmla="*/ f59 f52 1"/>
                <a:gd name="f64" fmla="*/ f61 f53 1"/>
                <a:gd name="f65" fmla="*/ f60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C1636F02-D3BA-4819-9512-897B23D71779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+- f4 0 f2"/>
                <a:gd name="f65" fmla="+- f3 0 f2"/>
                <a:gd name="f66" fmla="*/ f65 1 4254"/>
                <a:gd name="f67" fmla="*/ f64 1 2763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3C34A5F7-9662-4057-85DC-6937CFF4E6AF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+- f4 0 f2"/>
                <a:gd name="f16" fmla="+- f3 0 f2"/>
                <a:gd name="f17" fmla="*/ f16 1 3560"/>
                <a:gd name="f18" fmla="*/ f15 1 343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B5A81D7C-3563-4AD4-9C01-11110A848237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+- f4 0 f2"/>
                <a:gd name="f30" fmla="+- f3 0 f2"/>
                <a:gd name="f31" fmla="*/ f30 1 5546"/>
                <a:gd name="f32" fmla="*/ f29 1 3529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6DF3E65E-9A7E-470D-804D-4E352515AA98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+- f4 0 f2"/>
                <a:gd name="f31" fmla="+- f3 0 f2"/>
                <a:gd name="f32" fmla="*/ f31 1 5609"/>
                <a:gd name="f33" fmla="*/ f30 1 3593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06A0EF45-5FA2-4622-B176-9C86CAA225F5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307459A6-1A9A-4C41-93F2-748F8901488E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+- f3 0 f2"/>
                <a:gd name="f30" fmla="*/ f29 1 4885"/>
                <a:gd name="f31" fmla="*/ f2 1 f30"/>
                <a:gd name="f32" fmla="*/ f3 1 f30"/>
                <a:gd name="f33" fmla="*/ f31 f27 1"/>
                <a:gd name="f34" fmla="*/ f32 f27 1"/>
                <a:gd name="f35" fmla="*/ f32 f28 1"/>
                <a:gd name="f36" fmla="*/ f31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C6CE0E02-4A8F-4993-8D2E-8BDE03407ABB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+- f4 0 f2"/>
                <a:gd name="f70" fmla="+- f3 0 f2"/>
                <a:gd name="f71" fmla="*/ f70 1 10429"/>
                <a:gd name="f72" fmla="*/ f69 1 6932"/>
                <a:gd name="f73" fmla="*/ f2 1 f71"/>
                <a:gd name="f74" fmla="*/ f3 1 f71"/>
                <a:gd name="f75" fmla="*/ f2 1 f72"/>
                <a:gd name="f76" fmla="*/ f4 1 f72"/>
                <a:gd name="f77" fmla="*/ f73 f67 1"/>
                <a:gd name="f78" fmla="*/ f74 f67 1"/>
                <a:gd name="f79" fmla="*/ f76 f68 1"/>
                <a:gd name="f80" fmla="*/ f75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D1155B85-FE5D-4471-9745-14877EBD57E5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+- f4 0 f2"/>
                <a:gd name="f41" fmla="+- f3 0 f2"/>
                <a:gd name="f42" fmla="*/ f41 1 10461"/>
                <a:gd name="f43" fmla="*/ f40 1 2836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C34E29AB-9791-44C5-8ED2-A214BC2F49EE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4933F07D-F9EE-4669-988E-13A8DCE2C7B6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+- f4 0 f2"/>
                <a:gd name="f29" fmla="+- f3 0 f2"/>
                <a:gd name="f30" fmla="*/ f29 1 4884"/>
                <a:gd name="f31" fmla="*/ f28 1 4853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BDF40659-181F-4B79-AB52-33715F2D9D5A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+- f4 0 f2"/>
                <a:gd name="f19" fmla="+- f3 0 f2"/>
                <a:gd name="f20" fmla="*/ f19 1 1419"/>
                <a:gd name="f21" fmla="*/ f18 1 866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C4B9CDD6-990B-423D-80FE-20F3D8D82FF0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+- f4 0 f2"/>
                <a:gd name="f48" fmla="+- f3 0 f2"/>
                <a:gd name="f49" fmla="*/ f48 1 6996"/>
                <a:gd name="f50" fmla="*/ f47 1 8318"/>
                <a:gd name="f51" fmla="*/ f2 1 f49"/>
                <a:gd name="f52" fmla="*/ f3 1 f49"/>
                <a:gd name="f53" fmla="*/ f2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98A20801-B23C-4042-BD6B-443CCAFA8E49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+- f4 0 f2"/>
                <a:gd name="f15" fmla="+- f3 0 f2"/>
                <a:gd name="f16" fmla="*/ f15 1 2648"/>
                <a:gd name="f17" fmla="*/ f14 1 694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871DC9CB-BBD7-41A0-9C6F-C8290B1C9286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+- f4 0 f2"/>
                <a:gd name="f19" fmla="+- f3 0 f2"/>
                <a:gd name="f20" fmla="*/ f19 1 9043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3277AEA-3F84-4219-8A2B-13C9143FC447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2A6E8A06-2AC3-40D4-9D17-E58B41CFEE4A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+- f3 0 f2"/>
                <a:gd name="f10" fmla="*/ f9 1 3466"/>
                <a:gd name="f11" fmla="*/ f2 1 f10"/>
                <a:gd name="f12" fmla="*/ f3 1 f10"/>
                <a:gd name="f13" fmla="*/ f11 f7 1"/>
                <a:gd name="f14" fmla="*/ f12 f7 1"/>
                <a:gd name="f15" fmla="*/ f12 f8 1"/>
                <a:gd name="f16" fmla="*/ f11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3E2C9F58-986D-416E-B4AF-3C1B5E86EB8C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+- f4 0 f2"/>
                <a:gd name="f28" fmla="+- f3 0 f2"/>
                <a:gd name="f29" fmla="*/ f28 1 11879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44A763F5-4767-44E4-A9AD-680E8D3B1A74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+- f4 0 f2"/>
                <a:gd name="f29" fmla="+- f3 0 f2"/>
                <a:gd name="f30" fmla="*/ f29 1 2994"/>
                <a:gd name="f31" fmla="*/ f28 1 4852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6BA98868-8DF3-4845-935F-25F5EDA1382D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+- f4 0 f2"/>
                <a:gd name="f30" fmla="+- f3 0 f2"/>
                <a:gd name="f31" fmla="*/ f30 1 2994"/>
                <a:gd name="f32" fmla="*/ f29 1 4852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5D92497F-F590-41E1-8A3F-10891ACF586B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+- f3 0 f2"/>
                <a:gd name="f27" fmla="*/ f26 1 2837"/>
                <a:gd name="f28" fmla="*/ f2 1 f27"/>
                <a:gd name="f29" fmla="*/ f3 1 f27"/>
                <a:gd name="f30" fmla="*/ f28 f24 1"/>
                <a:gd name="f31" fmla="*/ f29 f24 1"/>
                <a:gd name="f32" fmla="*/ f29 f25 1"/>
                <a:gd name="f33" fmla="*/ f28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A4317BC2-9F68-42A3-A980-E7BD9C2E418F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+- f4 0 f2"/>
                <a:gd name="f27" fmla="+- f3 0 f2"/>
                <a:gd name="f28" fmla="*/ f27 1 2836"/>
                <a:gd name="f29" fmla="*/ f26 1 2931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73927BBC-C390-426F-BB0D-ABEB1A538AB9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A846FF9A-3984-4033-A7A9-3F9F1ADC0661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+- f4 0 f2"/>
                <a:gd name="f15" fmla="+- f3 0 f2"/>
                <a:gd name="f16" fmla="*/ f15 1 1418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164119D-FD99-4694-9F8F-5427B0FAC38B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+- f4 0 f2"/>
                <a:gd name="f12" fmla="+- f3 0 f2"/>
                <a:gd name="f13" fmla="*/ f12 1 2805"/>
                <a:gd name="f14" fmla="*/ f11 1 1387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6A4F083D-FFEC-47C5-906B-9C0F04B73E59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+- f4 0 f2"/>
                <a:gd name="f47" fmla="+- f3 0 f2"/>
                <a:gd name="f48" fmla="*/ f47 1 6271"/>
                <a:gd name="f49" fmla="*/ f46 1 696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B62C57FA-1456-4C54-A305-1E0AA3AD6E24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+- f4 0 f2"/>
                <a:gd name="f16" fmla="+- f3 0 f2"/>
                <a:gd name="f17" fmla="*/ f16 1 7657"/>
                <a:gd name="f18" fmla="*/ f15 1 1419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E92E5771-F1AB-44FC-BD00-C73A78091761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+- f4 0 f2"/>
                <a:gd name="f40" fmla="+- f3 0 f2"/>
                <a:gd name="f41" fmla="*/ f40 1 11816"/>
                <a:gd name="f42" fmla="*/ f39 1 5515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69D05549-7F7F-4723-B0B0-3D485AB44A18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DAED5D89-9D7C-4B2C-9FA9-3B13CE8AE237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+- f4 0 f2"/>
                <a:gd name="f22" fmla="+- f3 0 f2"/>
                <a:gd name="f23" fmla="*/ f22 1 2741"/>
                <a:gd name="f24" fmla="*/ f21 1 3372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955C7BB8-EAD1-491E-92B1-236D2B753210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+- f4 0 f2"/>
                <a:gd name="f10" fmla="+- f3 0 f2"/>
                <a:gd name="f11" fmla="*/ f10 1 2490"/>
                <a:gd name="f12" fmla="*/ f9 1 1230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B67313D6-7CFE-4059-865C-4A92A1F0B7EE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+- f4 0 f2"/>
                <a:gd name="f22" fmla="+- f3 0 f2"/>
                <a:gd name="f23" fmla="*/ f22 1 2774"/>
                <a:gd name="f24" fmla="*/ f21 1 340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821920D0-5D88-41CA-89DF-D54CF54F6EA2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+- f4 0 f2"/>
                <a:gd name="f17" fmla="+- f3 0 f2"/>
                <a:gd name="f18" fmla="*/ f17 1 7657"/>
                <a:gd name="f19" fmla="*/ f16 1 141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294CF439-DF7E-436D-9E00-C46043F20A03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+- f4 0 f2"/>
                <a:gd name="f19" fmla="+- f3 0 f2"/>
                <a:gd name="f20" fmla="*/ f19 1 7657"/>
                <a:gd name="f21" fmla="*/ f18 1 141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6A8622A6-3789-4FA3-9C63-EC2276483D0C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+- f4 0 f2"/>
                <a:gd name="f18" fmla="+- f3 0 f2"/>
                <a:gd name="f19" fmla="*/ f18 1 6207"/>
                <a:gd name="f20" fmla="*/ f17 1 142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B6D7C8C9-2B6B-4D25-BCBF-C0B9DAF6455B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+- f4 0 f2"/>
                <a:gd name="f23" fmla="+- f3 0 f2"/>
                <a:gd name="f24" fmla="*/ f23 1 6239"/>
                <a:gd name="f25" fmla="*/ f22 1 2962"/>
                <a:gd name="f26" fmla="*/ f2 1 f24"/>
                <a:gd name="f27" fmla="*/ f3 1 f24"/>
                <a:gd name="f28" fmla="*/ f2 1 f25"/>
                <a:gd name="f29" fmla="*/ f4 1 f25"/>
                <a:gd name="f30" fmla="*/ f26 f20 1"/>
                <a:gd name="f31" fmla="*/ f27 f20 1"/>
                <a:gd name="f32" fmla="*/ f29 f21 1"/>
                <a:gd name="f33" fmla="*/ f28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DB6996F1-0699-4B82-9A28-D1C3BB910DD0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96C73A88-D082-4EAA-B466-336B117A0BE8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+- f3 0 f2"/>
                <a:gd name="f14" fmla="*/ f13 1 1419"/>
                <a:gd name="f15" fmla="*/ f2 1 f14"/>
                <a:gd name="f16" fmla="*/ f3 1 f14"/>
                <a:gd name="f17" fmla="*/ f15 f11 1"/>
                <a:gd name="f18" fmla="*/ f16 f11 1"/>
                <a:gd name="f19" fmla="*/ f16 f12 1"/>
                <a:gd name="f20" fmla="*/ f1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28EC4ED9-5633-463D-9905-3A54E8E73DE0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+- f4 0 f2"/>
                <a:gd name="f13" fmla="+- f3 0 f2"/>
                <a:gd name="f14" fmla="*/ f13 1 2774"/>
                <a:gd name="f15" fmla="*/ f12 1 138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A784F7A2-2AE7-4AA8-A738-FE6AF47BD19D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+- f4 0 f2"/>
                <a:gd name="f79" fmla="+- f3 0 f2"/>
                <a:gd name="f80" fmla="*/ f79 1 11815"/>
                <a:gd name="f81" fmla="*/ f78 1 7594"/>
                <a:gd name="f82" fmla="*/ f2 1 f80"/>
                <a:gd name="f83" fmla="*/ f3 1 f80"/>
                <a:gd name="f84" fmla="*/ f2 1 f81"/>
                <a:gd name="f85" fmla="*/ f4 1 f81"/>
                <a:gd name="f86" fmla="*/ f82 f76 1"/>
                <a:gd name="f87" fmla="*/ f83 f76 1"/>
                <a:gd name="f88" fmla="*/ f85 f77 1"/>
                <a:gd name="f89" fmla="*/ f84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4CDB934D-8E5F-427C-B02B-7C600ABE7DD1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+- f4 0 f2"/>
                <a:gd name="f27" fmla="+- f3 0 f2"/>
                <a:gd name="f28" fmla="*/ f27 1 4884"/>
                <a:gd name="f29" fmla="*/ f26 1 2805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F6C5CEA2-C5E7-4F91-AB2B-64FF69353EEA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+- f4 0 f2"/>
                <a:gd name="f15" fmla="+- f3 0 f2"/>
                <a:gd name="f16" fmla="*/ f15 1 3466"/>
                <a:gd name="f17" fmla="*/ f14 1 141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34549331-4979-4350-A3A3-3D8C93856C80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E440C18D-A8C5-46B6-996C-042EE6DBDA76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+- f4 0 f2"/>
                <a:gd name="f40" fmla="+- f3 0 f2"/>
                <a:gd name="f41" fmla="*/ f40 1 4884"/>
                <a:gd name="f42" fmla="*/ f39 1 397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98D464D1-105F-40CC-B8FC-94F230695A1F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+- f3 0 f2"/>
                <a:gd name="f13" fmla="*/ f12 1 141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7B3045F9-3B51-4A61-BE86-F72E156C910D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+- f4 0 f2"/>
                <a:gd name="f116" fmla="+- f3 0 f2"/>
                <a:gd name="f117" fmla="*/ f116 1 10366"/>
                <a:gd name="f118" fmla="*/ f115 1 10445"/>
                <a:gd name="f119" fmla="*/ f2 1 f117"/>
                <a:gd name="f120" fmla="*/ f3 1 f117"/>
                <a:gd name="f121" fmla="*/ f2 1 f118"/>
                <a:gd name="f122" fmla="*/ f4 1 f118"/>
                <a:gd name="f123" fmla="*/ f119 f113 1"/>
                <a:gd name="f124" fmla="*/ f120 f113 1"/>
                <a:gd name="f125" fmla="*/ f122 f114 1"/>
                <a:gd name="f126" fmla="*/ f121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3" t="f126" r="f124" b="f125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60469C78-6F23-4AE8-81B6-04EFDAC13800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+- f4 0 f2"/>
                <a:gd name="f22" fmla="+- f3 0 f2"/>
                <a:gd name="f23" fmla="*/ f22 1 2679"/>
                <a:gd name="f24" fmla="*/ f21 1 1387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01A8ABDE-07C8-4475-8ED8-66727CD22E9D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+- f4 0 f2"/>
                <a:gd name="f60" fmla="+- f3 0 f2"/>
                <a:gd name="f61" fmla="*/ f60 1 3812"/>
                <a:gd name="f62" fmla="*/ f59 1 3479"/>
                <a:gd name="f63" fmla="*/ f2 1 f61"/>
                <a:gd name="f64" fmla="*/ f3 1 f61"/>
                <a:gd name="f65" fmla="*/ f2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6209F3B2-1AD3-45D1-B2DC-5A7A1BB59715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+- f4 0 f2"/>
                <a:gd name="f58" fmla="+- f3 0 f2"/>
                <a:gd name="f59" fmla="*/ f58 1 3812"/>
                <a:gd name="f60" fmla="*/ f57 1 3492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1AA11235-B6AF-46DC-A68E-D6E388BAB788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9D3FBDFB-F985-4EF1-845A-7A8602DC244B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+- f4 0 f2"/>
                <a:gd name="f15" fmla="+- f3 0 f2"/>
                <a:gd name="f16" fmla="*/ f15 1 2774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0B490574-A079-4EB9-B912-3320D945545D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+- f4 0 f2"/>
                <a:gd name="f13" fmla="+- f3 0 f2"/>
                <a:gd name="f14" fmla="*/ f13 1 3466"/>
                <a:gd name="f15" fmla="*/ f12 1 3467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D3CF7349-35DD-41FA-BE5D-DDFA8160605C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+- f3 0 f2"/>
                <a:gd name="f13" fmla="*/ f12 1 3467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47BA0002-4861-44D8-983A-E34DCB920A62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+- f4 0 f2"/>
                <a:gd name="f19" fmla="+- f3 0 f2"/>
                <a:gd name="f20" fmla="*/ f19 1 1670"/>
                <a:gd name="f21" fmla="*/ f18 1 100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97458627-53CB-46EA-8186-A49C04E288D8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+- f4 0 f2"/>
                <a:gd name="f19" fmla="+- f3 0 f2"/>
                <a:gd name="f20" fmla="*/ f19 1 2805"/>
                <a:gd name="f21" fmla="*/ f18 1 4254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9F38617A-2E8A-4D04-A818-8E9F5DF356E8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+- f4 0 f2"/>
                <a:gd name="f22" fmla="+- f3 0 f2"/>
                <a:gd name="f23" fmla="*/ f22 1 2805"/>
                <a:gd name="f24" fmla="*/ f21 1 42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86326D3-E3EE-4617-BE2E-08475CA2DEF0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+- f4 0 f2"/>
                <a:gd name="f51" fmla="+- f3 0 f2"/>
                <a:gd name="f52" fmla="*/ f51 1 5514"/>
                <a:gd name="f53" fmla="*/ f50 1 4348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8F3CD7E2-3A87-4A02-B178-E269D3F83B87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+- f4 0 f2"/>
                <a:gd name="f54" fmla="+- f3 0 f2"/>
                <a:gd name="f55" fmla="*/ f54 1 5451"/>
                <a:gd name="f56" fmla="*/ f53 1 4349"/>
                <a:gd name="f57" fmla="*/ f2 1 f55"/>
                <a:gd name="f58" fmla="*/ f3 1 f55"/>
                <a:gd name="f59" fmla="*/ f2 1 f56"/>
                <a:gd name="f60" fmla="*/ f4 1 f56"/>
                <a:gd name="f61" fmla="*/ f57 f51 1"/>
                <a:gd name="f62" fmla="*/ f58 f51 1"/>
                <a:gd name="f63" fmla="*/ f60 f52 1"/>
                <a:gd name="f64" fmla="*/ f59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6A8EFA5F-CC0D-48EA-9FF7-CC27F4D7D222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F7820C24-17C1-4196-A9C0-3D4C2DF9F535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+- f4 0 f2"/>
                <a:gd name="f15" fmla="+- f3 0 f2"/>
                <a:gd name="f16" fmla="*/ f15 1 694"/>
                <a:gd name="f17" fmla="*/ f14 1 1765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AFBBB9EB-D202-4DA4-9B9F-494ACA23C58F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+- f4 0 f2"/>
                <a:gd name="f34" fmla="+- f3 0 f2"/>
                <a:gd name="f35" fmla="*/ f34 1 1418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DD5D16E5-08E5-4E4D-8F58-A628116D0B8A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+- f4 0 f2"/>
                <a:gd name="f16" fmla="+- f3 0 f2"/>
                <a:gd name="f17" fmla="*/ f16 1 1419"/>
                <a:gd name="f18" fmla="*/ f15 1 726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6182421C-4E48-4504-9F78-1E559E0F6D18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+- f4 0 f2"/>
                <a:gd name="f14" fmla="+- f3 0 f2"/>
                <a:gd name="f15" fmla="*/ f14 1 1419"/>
                <a:gd name="f16" fmla="*/ f13 1 69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FFA2C0DB-1E6D-40EA-9155-888AC24A5273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+- f4 0 f2"/>
                <a:gd name="f34" fmla="+- f3 0 f2"/>
                <a:gd name="f35" fmla="*/ f34 1 1419"/>
                <a:gd name="f36" fmla="*/ f33 1 1364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94457AF0-61A0-489D-A397-01AE8090CAA6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+- f4 0 f2"/>
                <a:gd name="f39" fmla="+- f3 0 f2"/>
                <a:gd name="f40" fmla="*/ f39 1 1482"/>
                <a:gd name="f41" fmla="*/ f38 1 1039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DBBE0CBA-C852-498C-86D8-CE78122C387B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+- f4 0 f2"/>
                <a:gd name="f36" fmla="+- f3 0 f2"/>
                <a:gd name="f37" fmla="*/ f36 1 1481"/>
                <a:gd name="f38" fmla="*/ f35 1 1072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BEFDF336-1078-44D6-A329-073B92B16531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+- f4 0 f2"/>
                <a:gd name="f93" fmla="+- f3 0 f2"/>
                <a:gd name="f94" fmla="*/ f93 1 7089"/>
                <a:gd name="f95" fmla="*/ f92 1 975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F33CFA9F-5186-4B7B-9D0A-A6FE1F3334AF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E42B360F-5F20-40C4-8199-AB4C0E445776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+- f4 0 f2"/>
                <a:gd name="f58" fmla="+- f3 0 f2"/>
                <a:gd name="f59" fmla="*/ f58 1 5483"/>
                <a:gd name="f60" fmla="*/ f57 1 5861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E54F5B99-B4D2-46B9-AE71-87E1C6CBFC80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+- f4 0 f2"/>
                <a:gd name="f65" fmla="+- f3 0 f2"/>
                <a:gd name="f66" fmla="*/ f65 1 5829"/>
                <a:gd name="f67" fmla="*/ f64 1 535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69638963-43C0-40CA-8D34-73741E6299E9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+- f4 0 f2"/>
                <a:gd name="f58" fmla="+- f3 0 f2"/>
                <a:gd name="f59" fmla="*/ f58 1 5483"/>
                <a:gd name="f60" fmla="*/ f57 1 5829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DFA8255F-A4F2-4C71-B417-57872CCD687A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+- f4 0 f2"/>
                <a:gd name="f65" fmla="+- f3 0 f2"/>
                <a:gd name="f66" fmla="*/ f65 1 5892"/>
                <a:gd name="f67" fmla="*/ f64 1 5388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D31D23B4-A7DC-4129-A2A3-B51EF1942732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DDCE319A-00C7-494F-AD56-EF1E7EF9B78D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+- f4 0 f2"/>
                <a:gd name="f69" fmla="+- f3 0 f2"/>
                <a:gd name="f70" fmla="*/ f69 1 8255"/>
                <a:gd name="f71" fmla="*/ f68 1 8287"/>
                <a:gd name="f72" fmla="*/ f2 1 f70"/>
                <a:gd name="f73" fmla="*/ f3 1 f70"/>
                <a:gd name="f74" fmla="*/ f2 1 f71"/>
                <a:gd name="f75" fmla="*/ f4 1 f71"/>
                <a:gd name="f76" fmla="*/ f72 f66 1"/>
                <a:gd name="f77" fmla="*/ f73 f66 1"/>
                <a:gd name="f78" fmla="*/ f75 f67 1"/>
                <a:gd name="f79" fmla="*/ f74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3A9EC435-B163-4238-AFDD-0B4C82BD8D21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+- f4 0 f2"/>
                <a:gd name="f16" fmla="+- f3 0 f2"/>
                <a:gd name="f17" fmla="*/ f16 1 6396"/>
                <a:gd name="f18" fmla="*/ f15 1 2994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193C1F1A-D870-4990-A6EE-EF310296177F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+- f4 0 f2"/>
                <a:gd name="f36" fmla="+- f3 0 f2"/>
                <a:gd name="f37" fmla="*/ f36 1 4411"/>
                <a:gd name="f38" fmla="*/ f35 1 2395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BD60ED18-E73D-43EC-BCD8-FA9C74DECD34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+- f4 0 f2"/>
                <a:gd name="f28" fmla="+- f3 0 f2"/>
                <a:gd name="f29" fmla="*/ f28 1 4254"/>
                <a:gd name="f30" fmla="*/ f27 1 2395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C733B285-73AA-4327-9EA2-F3D5A9BA0908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+- f4 0 f2"/>
                <a:gd name="f37" fmla="+- f3 0 f2"/>
                <a:gd name="f38" fmla="*/ f37 1 3120"/>
                <a:gd name="f39" fmla="*/ f36 1 242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85A9E01D-F08B-4F62-8EA7-A83D76A64CD4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5694151E-312C-4AEF-8910-3D07336A1501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+- f4 0 f2"/>
                <a:gd name="f29" fmla="+- f3 0 f2"/>
                <a:gd name="f30" fmla="*/ f29 1 7436"/>
                <a:gd name="f31" fmla="*/ f28 1 5766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F345E04-3738-49B7-B2B4-7BCB92BE62BD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+- f4 0 f2"/>
                <a:gd name="f46" fmla="+- f3 0 f2"/>
                <a:gd name="f47" fmla="*/ f46 1 12634"/>
                <a:gd name="f48" fmla="*/ f45 1 6113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3FAAB14-0216-4E63-B771-91B8210566F9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+- f4 0 f2"/>
                <a:gd name="f31" fmla="+- f3 0 f2"/>
                <a:gd name="f32" fmla="*/ f31 1 4695"/>
                <a:gd name="f33" fmla="*/ f30 1 4128"/>
                <a:gd name="f34" fmla="*/ f2 1 f32"/>
                <a:gd name="f35" fmla="*/ f3 1 f32"/>
                <a:gd name="f36" fmla="*/ f2 1 f33"/>
                <a:gd name="f37" fmla="*/ f4 1 f33"/>
                <a:gd name="f38" fmla="*/ f34 f28 1"/>
                <a:gd name="f39" fmla="*/ f35 f28 1"/>
                <a:gd name="f40" fmla="*/ f37 f29 1"/>
                <a:gd name="f41" fmla="*/ f36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D96DAE9-0BBE-4D08-BEE2-EFCDED38D0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95301" y="202823"/>
            <a:ext cx="6509924" cy="40738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7FB32E-556F-448F-B80A-84C6C87E52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-2343506" y="-2157865"/>
            <a:ext cx="5467545" cy="2263139"/>
          </a:xfrm>
        </p:spPr>
        <p:txBody>
          <a:bodyPr lIns="34290" tIns="34290" rIns="34290" bIns="34290">
            <a:normAutofit/>
          </a:bodyPr>
          <a:lstStyle/>
          <a:p>
            <a:pPr marL="68580" lvl="0" indent="-68580" defTabSz="68580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1CADE4"/>
              </a:buClr>
              <a:buSzPct val="100000"/>
              <a:buFont typeface="Tw Cen MT" pitchFamily="34"/>
              <a:buChar char=" "/>
            </a:pPr>
            <a:r>
              <a:rPr lang="es-ES" sz="1650" kern="1200">
                <a:solidFill>
                  <a:srgbClr val="000000"/>
                </a:solidFill>
                <a:latin typeface="Tw Cen MT"/>
              </a:rPr>
              <a:t>Haga clic para modificar el estilo de texto del patrón</a:t>
            </a:r>
          </a:p>
          <a:p>
            <a:pPr marL="198882" lvl="1" indent="-102870" defTabSz="685800"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Pct val="100000"/>
              <a:buFont typeface="Wingdings 3" pitchFamily="18"/>
              <a:buChar char=""/>
            </a:pPr>
            <a:r>
              <a:rPr lang="es-ES" sz="1350">
                <a:solidFill>
                  <a:srgbClr val="000000"/>
                </a:solidFill>
                <a:latin typeface="Tw Cen MT"/>
                <a:cs typeface="Assistant"/>
              </a:rPr>
              <a:t>Segundo nivel</a:t>
            </a:r>
          </a:p>
          <a:p>
            <a:pPr marL="336042" lvl="2" indent="-102870" defTabSz="685800"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Pct val="100000"/>
              <a:buFont typeface="Wingdings 3" pitchFamily="18"/>
              <a:buChar char=""/>
            </a:pPr>
            <a:r>
              <a:rPr lang="es-ES" sz="1050">
                <a:solidFill>
                  <a:srgbClr val="000000"/>
                </a:solidFill>
                <a:latin typeface="Tw Cen MT"/>
                <a:cs typeface="Assistant"/>
              </a:rPr>
              <a:t>Tercer nivel</a:t>
            </a:r>
          </a:p>
          <a:p>
            <a:pPr marL="445770" lvl="3" indent="-102870" defTabSz="685800"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Pct val="100000"/>
              <a:buFont typeface="Wingdings 3" pitchFamily="18"/>
              <a:buChar char=""/>
            </a:pPr>
            <a:r>
              <a:rPr lang="es-ES" sz="1050">
                <a:solidFill>
                  <a:srgbClr val="000000"/>
                </a:solidFill>
                <a:latin typeface="Tw Cen MT"/>
                <a:cs typeface="Assistant"/>
              </a:rPr>
              <a:t>Cuarto nivel</a:t>
            </a:r>
          </a:p>
          <a:p>
            <a:pPr marL="582930" lvl="4" indent="-102870" defTabSz="685800">
              <a:spcBef>
                <a:spcPts val="150"/>
              </a:spcBef>
              <a:spcAft>
                <a:spcPts val="300"/>
              </a:spcAft>
              <a:buClr>
                <a:srgbClr val="1CADE4"/>
              </a:buClr>
              <a:buSzPct val="100000"/>
              <a:buFont typeface="Wingdings 3" pitchFamily="18"/>
              <a:buChar char=""/>
            </a:pPr>
            <a:r>
              <a:rPr lang="es-ES" sz="1050">
                <a:solidFill>
                  <a:srgbClr val="000000"/>
                </a:solidFill>
                <a:latin typeface="Tw Cen MT"/>
                <a:cs typeface="Assistant"/>
              </a:rPr>
              <a:t>Quinto nivel</a:t>
            </a:r>
            <a:endParaRPr lang="en-US" sz="4800">
              <a:solidFill>
                <a:srgbClr val="000000"/>
              </a:solidFill>
              <a:latin typeface="Tw Cen MT"/>
              <a:cs typeface="Arial" pitchFamily="34"/>
            </a:endParaRP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E720A57F-4091-4C28-BD85-C92B7A8D8DAD}"/>
              </a:ext>
            </a:extLst>
          </p:cNvPr>
          <p:cNvSpPr/>
          <p:nvPr/>
        </p:nvSpPr>
        <p:spPr>
          <a:xfrm rot="10799991">
            <a:off x="6295360" y="3369463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+- f4 0 f2"/>
              <a:gd name="f71" fmla="+- f3 0 f2"/>
              <a:gd name="f72" fmla="*/ f71 1 1040400"/>
              <a:gd name="f73" fmla="*/ f70 1 324000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5988D39-2EC3-40D4-98DA-D6257B880E8E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+- f4 0 f2"/>
              <a:gd name="f37" fmla="+- f3 0 f2"/>
              <a:gd name="f38" fmla="*/ f37 1 3228210"/>
              <a:gd name="f39" fmla="*/ f36 1 3222968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33AF3F2-B031-418E-8846-66F0DB94E82B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+- f4 0 f2"/>
              <a:gd name="f197" fmla="+- f3 0 f2"/>
              <a:gd name="f198" fmla="*/ f197 1 3307788"/>
              <a:gd name="f199" fmla="*/ f196 1 2669631"/>
              <a:gd name="f200" fmla="*/ f2 1 f198"/>
              <a:gd name="f201" fmla="*/ f3 1 f198"/>
              <a:gd name="f202" fmla="*/ f2 1 f199"/>
              <a:gd name="f203" fmla="*/ f4 1 f199"/>
              <a:gd name="f204" fmla="*/ f200 f194 1"/>
              <a:gd name="f205" fmla="*/ f201 f194 1"/>
              <a:gd name="f206" fmla="*/ f203 f195 1"/>
              <a:gd name="f207" fmla="*/ f202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4" t="f207" r="f205" b="f206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2E2A2AA7-88E5-4562-ABF1-539C64F5B81E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+- f4 0 f2"/>
              <a:gd name="f89" fmla="+- f3 0 f2"/>
              <a:gd name="f90" fmla="*/ f89 1 3248842"/>
              <a:gd name="f91" fmla="*/ f88 1 2380886"/>
              <a:gd name="f92" fmla="*/ f2 1 f90"/>
              <a:gd name="f93" fmla="*/ f3 1 f90"/>
              <a:gd name="f94" fmla="*/ f2 1 f91"/>
              <a:gd name="f95" fmla="*/ f4 1 f91"/>
              <a:gd name="f96" fmla="*/ f92 f86 1"/>
              <a:gd name="f97" fmla="*/ f93 f86 1"/>
              <a:gd name="f98" fmla="*/ f95 f87 1"/>
              <a:gd name="f99" fmla="*/ f94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9" r="f97" b="f98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C93F7747-1D8B-46B0-80FB-DC9C86E3229E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+- f3 0 f2"/>
              <a:gd name="f18" fmla="*/ f17 1 3240000"/>
              <a:gd name="f19" fmla="*/ f2 1 f18"/>
              <a:gd name="f20" fmla="*/ f3 1 f18"/>
              <a:gd name="f21" fmla="*/ f19 f15 1"/>
              <a:gd name="f22" fmla="*/ f20 f15 1"/>
              <a:gd name="f23" fmla="*/ f20 f16 1"/>
              <a:gd name="f24" fmla="*/ f19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466AAC9F-8B57-44DD-86AB-C8439D9FA277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+- f4 0 f2"/>
              <a:gd name="f116" fmla="+- f3 0 f2"/>
              <a:gd name="f117" fmla="*/ f116 1 2519554"/>
              <a:gd name="f118" fmla="*/ f115 1 3240000"/>
              <a:gd name="f119" fmla="*/ f2 1 f117"/>
              <a:gd name="f120" fmla="*/ f3 1 f117"/>
              <a:gd name="f121" fmla="*/ f2 1 f118"/>
              <a:gd name="f122" fmla="*/ f4 1 f118"/>
              <a:gd name="f123" fmla="*/ f119 f113 1"/>
              <a:gd name="f124" fmla="*/ f120 f113 1"/>
              <a:gd name="f125" fmla="*/ f122 f114 1"/>
              <a:gd name="f126" fmla="*/ f121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3" t="f126" r="f124" b="f125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AF4C885-1ED8-4470-8EE8-BC0378A71EED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+- f4 0 f2"/>
              <a:gd name="f135" fmla="+- f3 0 f2"/>
              <a:gd name="f136" fmla="*/ f135 1 3220460"/>
              <a:gd name="f137" fmla="*/ f134 1 3186731"/>
              <a:gd name="f138" fmla="*/ f2 1 f136"/>
              <a:gd name="f139" fmla="*/ f3 1 f136"/>
              <a:gd name="f140" fmla="*/ f2 1 f137"/>
              <a:gd name="f141" fmla="*/ f4 1 f137"/>
              <a:gd name="f142" fmla="*/ f138 f132 1"/>
              <a:gd name="f143" fmla="*/ f139 f132 1"/>
              <a:gd name="f144" fmla="*/ f141 f133 1"/>
              <a:gd name="f145" fmla="*/ f140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2" t="f145" r="f143" b="f144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D099EFD-EDF9-4A1C-8CC3-E5865D7C01E1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+- 0 0 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+- f4 0 f2"/>
              <a:gd name="f69" fmla="+- f3 0 f2"/>
              <a:gd name="f70" fmla="*/ f69 1 2215656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A95B3C6D-E6CF-4C20-98CB-26B2571C9AFD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+- 0 0 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+- f4 0 f2"/>
              <a:gd name="f69" fmla="+- f3 0 f2"/>
              <a:gd name="f70" fmla="*/ f69 1 2890784"/>
              <a:gd name="f71" fmla="*/ f68 1 3200962"/>
              <a:gd name="f72" fmla="*/ f2 1 f70"/>
              <a:gd name="f73" fmla="*/ f3 1 f70"/>
              <a:gd name="f74" fmla="*/ f2 1 f71"/>
              <a:gd name="f75" fmla="*/ f4 1 f71"/>
              <a:gd name="f76" fmla="*/ f72 f66 1"/>
              <a:gd name="f77" fmla="*/ f73 f66 1"/>
              <a:gd name="f78" fmla="*/ f75 f67 1"/>
              <a:gd name="f79" fmla="*/ f74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6" t="f79" r="f77" b="f78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663B5B5B-F636-4DCF-AD0F-B833E797B6AC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+- 0 0 71458"/>
              <a:gd name="f40" fmla="val 102202"/>
              <a:gd name="f41" fmla="val 11167"/>
              <a:gd name="f42" fmla="val 5505"/>
              <a:gd name="f43" fmla="val 111065"/>
              <a:gd name="f44" fmla="+- 0 0 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+- f7 0 f5"/>
              <a:gd name="f64" fmla="+- f6 0 f5"/>
              <a:gd name="f65" fmla="*/ f60 f0 1"/>
              <a:gd name="f66" fmla="*/ f64 1 2296406"/>
              <a:gd name="f67" fmla="*/ f63 1 2354521"/>
              <a:gd name="f68" fmla="*/ 2279640 f64 1"/>
              <a:gd name="f69" fmla="*/ 1747818 f63 1"/>
              <a:gd name="f70" fmla="*/ 1827546 f64 1"/>
              <a:gd name="f71" fmla="*/ 1826304 f63 1"/>
              <a:gd name="f72" fmla="*/ 1955104 f64 1"/>
              <a:gd name="f73" fmla="*/ 2095900 f63 1"/>
              <a:gd name="f74" fmla="*/ 1682537 f64 1"/>
              <a:gd name="f75" fmla="*/ 1962549 f63 1"/>
              <a:gd name="f76" fmla="*/ 1528613 f64 1"/>
              <a:gd name="f77" fmla="*/ 2354521 f63 1"/>
              <a:gd name="f78" fmla="*/ 1380482 f64 1"/>
              <a:gd name="f79" fmla="*/ 2120816 f63 1"/>
              <a:gd name="f80" fmla="*/ 1495542 f64 1"/>
              <a:gd name="f81" fmla="*/ 1788127 f63 1"/>
              <a:gd name="f82" fmla="*/ 909489 f64 1"/>
              <a:gd name="f83" fmla="*/ 1225390 f63 1"/>
              <a:gd name="f84" fmla="*/ 414951 f64 1"/>
              <a:gd name="f85" fmla="*/ 2322212 f63 1"/>
              <a:gd name="f86" fmla="*/ 293184 f64 1"/>
              <a:gd name="f87" fmla="*/ 2052845 f63 1"/>
              <a:gd name="f88" fmla="*/ 520411 f64 1"/>
              <a:gd name="f89" fmla="*/ 767428 f63 1"/>
              <a:gd name="f90" fmla="*/ 11167 f64 1"/>
              <a:gd name="f91" fmla="*/ 5505 f63 1"/>
              <a:gd name="f92" fmla="*/ 771719 f64 1"/>
              <a:gd name="f93" fmla="*/ 578452 f63 1"/>
              <a:gd name="f94" fmla="*/ 2041440 f64 1"/>
              <a:gd name="f95" fmla="*/ 514597 f63 1"/>
              <a:gd name="f96" fmla="*/ 2296406 f64 1"/>
              <a:gd name="f97" fmla="*/ 662729 f63 1"/>
              <a:gd name="f98" fmla="*/ 1124906 f64 1"/>
              <a:gd name="f99" fmla="*/ 1004182 f63 1"/>
              <a:gd name="f100" fmla="*/ 1676517 f64 1"/>
              <a:gd name="f101" fmla="*/ 1608523 f63 1"/>
              <a:gd name="f102" fmla="*/ 2094931 f64 1"/>
              <a:gd name="f103" fmla="*/ 1557316 f63 1"/>
              <a:gd name="f104" fmla="*/ f65 1 f2"/>
              <a:gd name="f105" fmla="*/ f68 1 2296406"/>
              <a:gd name="f106" fmla="*/ f69 1 2354521"/>
              <a:gd name="f107" fmla="*/ f70 1 2296406"/>
              <a:gd name="f108" fmla="*/ f71 1 235452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5 1 f66"/>
              <a:gd name="f142" fmla="*/ f6 1 f66"/>
              <a:gd name="f143" fmla="*/ f5 1 f67"/>
              <a:gd name="f144" fmla="*/ f7 1 f67"/>
              <a:gd name="f145" fmla="+- f104 0 f1"/>
              <a:gd name="f146" fmla="*/ f105 1 f66"/>
              <a:gd name="f147" fmla="*/ f106 1 f67"/>
              <a:gd name="f148" fmla="*/ f107 1 f66"/>
              <a:gd name="f149" fmla="*/ f108 1 f67"/>
              <a:gd name="f150" fmla="*/ f109 1 f66"/>
              <a:gd name="f151" fmla="*/ f110 1 f67"/>
              <a:gd name="f152" fmla="*/ f111 1 f66"/>
              <a:gd name="f153" fmla="*/ f112 1 f67"/>
              <a:gd name="f154" fmla="*/ f113 1 f66"/>
              <a:gd name="f155" fmla="*/ f114 1 f67"/>
              <a:gd name="f156" fmla="*/ f115 1 f66"/>
              <a:gd name="f157" fmla="*/ f116 1 f67"/>
              <a:gd name="f158" fmla="*/ f117 1 f66"/>
              <a:gd name="f159" fmla="*/ f118 1 f67"/>
              <a:gd name="f160" fmla="*/ f119 1 f66"/>
              <a:gd name="f161" fmla="*/ f120 1 f67"/>
              <a:gd name="f162" fmla="*/ f121 1 f66"/>
              <a:gd name="f163" fmla="*/ f122 1 f67"/>
              <a:gd name="f164" fmla="*/ f123 1 f66"/>
              <a:gd name="f165" fmla="*/ f124 1 f67"/>
              <a:gd name="f166" fmla="*/ f125 1 f66"/>
              <a:gd name="f167" fmla="*/ f126 1 f67"/>
              <a:gd name="f168" fmla="*/ f127 1 f66"/>
              <a:gd name="f169" fmla="*/ f128 1 f67"/>
              <a:gd name="f170" fmla="*/ f129 1 f66"/>
              <a:gd name="f171" fmla="*/ f130 1 f67"/>
              <a:gd name="f172" fmla="*/ f131 1 f66"/>
              <a:gd name="f173" fmla="*/ f132 1 f67"/>
              <a:gd name="f174" fmla="*/ f133 1 f66"/>
              <a:gd name="f175" fmla="*/ f134 1 f67"/>
              <a:gd name="f176" fmla="*/ f135 1 f66"/>
              <a:gd name="f177" fmla="*/ f136 1 f67"/>
              <a:gd name="f178" fmla="*/ f137 1 f66"/>
              <a:gd name="f179" fmla="*/ f138 1 f67"/>
              <a:gd name="f180" fmla="*/ f139 1 f66"/>
              <a:gd name="f181" fmla="*/ f140 1 f67"/>
              <a:gd name="f182" fmla="*/ f141 f61 1"/>
              <a:gd name="f183" fmla="*/ f142 f61 1"/>
              <a:gd name="f184" fmla="*/ f144 f62 1"/>
              <a:gd name="f185" fmla="*/ f143 f62 1"/>
              <a:gd name="f186" fmla="*/ f146 f61 1"/>
              <a:gd name="f187" fmla="*/ f147 f62 1"/>
              <a:gd name="f188" fmla="*/ f148 f61 1"/>
              <a:gd name="f189" fmla="*/ f149 f62 1"/>
              <a:gd name="f190" fmla="*/ f150 f61 1"/>
              <a:gd name="f191" fmla="*/ f151 f62 1"/>
              <a:gd name="f192" fmla="*/ f152 f61 1"/>
              <a:gd name="f193" fmla="*/ f153 f62 1"/>
              <a:gd name="f194" fmla="*/ f154 f61 1"/>
              <a:gd name="f195" fmla="*/ f155 f62 1"/>
              <a:gd name="f196" fmla="*/ f156 f61 1"/>
              <a:gd name="f197" fmla="*/ f157 f62 1"/>
              <a:gd name="f198" fmla="*/ f158 f61 1"/>
              <a:gd name="f199" fmla="*/ f159 f62 1"/>
              <a:gd name="f200" fmla="*/ f160 f61 1"/>
              <a:gd name="f201" fmla="*/ f161 f62 1"/>
              <a:gd name="f202" fmla="*/ f162 f61 1"/>
              <a:gd name="f203" fmla="*/ f163 f62 1"/>
              <a:gd name="f204" fmla="*/ f164 f61 1"/>
              <a:gd name="f205" fmla="*/ f165 f62 1"/>
              <a:gd name="f206" fmla="*/ f166 f61 1"/>
              <a:gd name="f207" fmla="*/ f167 f62 1"/>
              <a:gd name="f208" fmla="*/ f168 f61 1"/>
              <a:gd name="f209" fmla="*/ f169 f62 1"/>
              <a:gd name="f210" fmla="*/ f170 f61 1"/>
              <a:gd name="f211" fmla="*/ f171 f62 1"/>
              <a:gd name="f212" fmla="*/ f172 f61 1"/>
              <a:gd name="f213" fmla="*/ f173 f62 1"/>
              <a:gd name="f214" fmla="*/ f174 f61 1"/>
              <a:gd name="f215" fmla="*/ f175 f62 1"/>
              <a:gd name="f216" fmla="*/ f176 f61 1"/>
              <a:gd name="f217" fmla="*/ f177 f62 1"/>
              <a:gd name="f218" fmla="*/ f178 f61 1"/>
              <a:gd name="f219" fmla="*/ f179 f62 1"/>
              <a:gd name="f220" fmla="*/ f180 f61 1"/>
              <a:gd name="f221" fmla="*/ f181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45">
                <a:pos x="f186" y="f187"/>
              </a:cxn>
              <a:cxn ang="f145">
                <a:pos x="f188" y="f189"/>
              </a:cxn>
              <a:cxn ang="f145">
                <a:pos x="f190" y="f191"/>
              </a:cxn>
              <a:cxn ang="f145">
                <a:pos x="f192" y="f193"/>
              </a:cxn>
              <a:cxn ang="f145">
                <a:pos x="f194" y="f195"/>
              </a:cxn>
              <a:cxn ang="f145">
                <a:pos x="f196" y="f197"/>
              </a:cxn>
              <a:cxn ang="f145">
                <a:pos x="f198" y="f199"/>
              </a:cxn>
              <a:cxn ang="f145">
                <a:pos x="f200" y="f201"/>
              </a:cxn>
              <a:cxn ang="f145">
                <a:pos x="f202" y="f203"/>
              </a:cxn>
              <a:cxn ang="f145">
                <a:pos x="f204" y="f205"/>
              </a:cxn>
              <a:cxn ang="f145">
                <a:pos x="f206" y="f207"/>
              </a:cxn>
              <a:cxn ang="f145">
                <a:pos x="f208" y="f209"/>
              </a:cxn>
              <a:cxn ang="f145">
                <a:pos x="f210" y="f211"/>
              </a:cxn>
              <a:cxn ang="f145">
                <a:pos x="f212" y="f213"/>
              </a:cxn>
              <a:cxn ang="f145">
                <a:pos x="f214" y="f215"/>
              </a:cxn>
              <a:cxn ang="f145">
                <a:pos x="f216" y="f217"/>
              </a:cxn>
              <a:cxn ang="f145">
                <a:pos x="f218" y="f219"/>
              </a:cxn>
              <a:cxn ang="f145">
                <a:pos x="f220" y="f221"/>
              </a:cxn>
            </a:cxnLst>
            <a:rect l="f182" t="f185" r="f183" b="f184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C85D0ECF-482E-43D4-AA81-6BE75ECCBC98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+- 0 0 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+- 0 0 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+- f4 0 f2"/>
              <a:gd name="f190" fmla="+- f3 0 f2"/>
              <a:gd name="f191" fmla="*/ f190 1 3219104"/>
              <a:gd name="f192" fmla="*/ f189 1 2180445"/>
              <a:gd name="f193" fmla="*/ f2 1 f191"/>
              <a:gd name="f194" fmla="*/ f3 1 f191"/>
              <a:gd name="f195" fmla="*/ f2 1 f192"/>
              <a:gd name="f196" fmla="*/ f4 1 f192"/>
              <a:gd name="f197" fmla="*/ f193 f187 1"/>
              <a:gd name="f198" fmla="*/ f194 f187 1"/>
              <a:gd name="f199" fmla="*/ f196 f188 1"/>
              <a:gd name="f200" fmla="*/ f195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0E8952E-1F01-445F-94F2-ADE756C27F7E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+- f4 0 f2"/>
              <a:gd name="f153" fmla="+- f3 0 f2"/>
              <a:gd name="f154" fmla="*/ f153 1 1060423"/>
              <a:gd name="f155" fmla="*/ f152 1 2598393"/>
              <a:gd name="f156" fmla="*/ f2 1 f154"/>
              <a:gd name="f157" fmla="*/ f3 1 f154"/>
              <a:gd name="f158" fmla="*/ f2 1 f155"/>
              <a:gd name="f159" fmla="*/ f4 1 f155"/>
              <a:gd name="f160" fmla="*/ f156 f150 1"/>
              <a:gd name="f161" fmla="*/ f157 f150 1"/>
              <a:gd name="f162" fmla="*/ f159 f151 1"/>
              <a:gd name="f163" fmla="*/ f158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0" t="f163" r="f161" b="f162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E17F87D7-9838-4EFA-A274-DD14526490D5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+- f4 0 f2"/>
              <a:gd name="f38" fmla="+- f3 0 f2"/>
              <a:gd name="f39" fmla="*/ f38 1 3219104"/>
              <a:gd name="f40" fmla="*/ f37 1 2545072"/>
              <a:gd name="f41" fmla="*/ f2 1 f39"/>
              <a:gd name="f42" fmla="*/ f3 1 f39"/>
              <a:gd name="f43" fmla="*/ f2 1 f40"/>
              <a:gd name="f44" fmla="*/ f4 1 f40"/>
              <a:gd name="f45" fmla="*/ f41 f35 1"/>
              <a:gd name="f46" fmla="*/ f42 f35 1"/>
              <a:gd name="f47" fmla="*/ f44 f36 1"/>
              <a:gd name="f48" fmla="*/ f43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4923A1F7-4DFC-425E-BADF-589D0B5F04EB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+- f4 0 f2"/>
              <a:gd name="f187" fmla="+- f3 0 f2"/>
              <a:gd name="f188" fmla="*/ f187 1 1652142"/>
              <a:gd name="f189" fmla="*/ f186 1 1665940"/>
              <a:gd name="f190" fmla="*/ f2 1 f188"/>
              <a:gd name="f191" fmla="*/ f3 1 f188"/>
              <a:gd name="f192" fmla="*/ f2 1 f189"/>
              <a:gd name="f193" fmla="*/ f4 1 f189"/>
              <a:gd name="f194" fmla="*/ f190 f184 1"/>
              <a:gd name="f195" fmla="*/ f191 f184 1"/>
              <a:gd name="f196" fmla="*/ f193 f185 1"/>
              <a:gd name="f197" fmla="*/ f192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4" t="f197" r="f195" b="f196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6CC9FC7C-2FEE-45D2-87C4-F66253DCE10C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+- f4 0 f2"/>
              <a:gd name="f136" fmla="+- f3 0 f2"/>
              <a:gd name="f137" fmla="*/ f136 1 2671236"/>
              <a:gd name="f138" fmla="*/ f135 1 3213546"/>
              <a:gd name="f139" fmla="*/ f2 1 f137"/>
              <a:gd name="f140" fmla="*/ f3 1 f137"/>
              <a:gd name="f141" fmla="*/ f2 1 f138"/>
              <a:gd name="f142" fmla="*/ f4 1 f138"/>
              <a:gd name="f143" fmla="*/ f139 f133 1"/>
              <a:gd name="f144" fmla="*/ f140 f133 1"/>
              <a:gd name="f145" fmla="*/ f142 f134 1"/>
              <a:gd name="f146" fmla="*/ f141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3" t="f146" r="f144" b="f145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Tw Cen MT"/>
              <a:ea typeface="HY얕은샘물M"/>
              <a:cs typeface="Arial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EED418C4-F3EF-4009-A5BB-CCC13A60EC6C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6A56C16D-5C8E-440F-808C-A8315964ABCA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+- f4 0 f2"/>
                <a:gd name="f66" fmla="+- f3 0 f2"/>
                <a:gd name="f67" fmla="*/ f66 1 4128"/>
                <a:gd name="f68" fmla="*/ f65 1 6168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8D632FCC-FE8E-468B-A54B-9393900807A2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+- f4 0 f2"/>
                <a:gd name="f28" fmla="+- f3 0 f2"/>
                <a:gd name="f29" fmla="*/ f28 1 6207"/>
                <a:gd name="f30" fmla="*/ f27 1 7499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EC437AD-7AE1-4EDC-94A1-AB9FF653BA77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+- f4 0 f2"/>
                <a:gd name="f14" fmla="+- f3 0 f2"/>
                <a:gd name="f15" fmla="*/ f14 1 2048"/>
                <a:gd name="f16" fmla="*/ f13 1 204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93C48254-A5ED-471C-A61A-CD3D83B726DA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+- f4 0 f2"/>
                <a:gd name="f63" fmla="+- f3 0 f2"/>
                <a:gd name="f64" fmla="*/ f63 1 6239"/>
                <a:gd name="f65" fmla="*/ f62 1 7478"/>
                <a:gd name="f66" fmla="*/ f2 1 f64"/>
                <a:gd name="f67" fmla="*/ f3 1 f64"/>
                <a:gd name="f68" fmla="*/ f2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88A9E81B-7262-476F-9215-AA4871D4053F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+- f4 0 f2"/>
                <a:gd name="f21" fmla="+- f3 0 f2"/>
                <a:gd name="f22" fmla="*/ f21 1 5483"/>
                <a:gd name="f23" fmla="*/ f20 1 1324"/>
                <a:gd name="f24" fmla="*/ f2 1 f22"/>
                <a:gd name="f25" fmla="*/ f3 1 f22"/>
                <a:gd name="f26" fmla="*/ f2 1 f23"/>
                <a:gd name="f27" fmla="*/ f4 1 f23"/>
                <a:gd name="f28" fmla="*/ f24 f18 1"/>
                <a:gd name="f29" fmla="*/ f25 f18 1"/>
                <a:gd name="f30" fmla="*/ f27 f19 1"/>
                <a:gd name="f31" fmla="*/ f26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A4EB36D5-DD03-42E2-B028-0AFEEA3FE49F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211AD17C-36D0-4A2B-860D-10295AA57C3F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+- f4 0 f2"/>
                <a:gd name="f49" fmla="+- f3 0 f2"/>
                <a:gd name="f50" fmla="*/ f49 1 10335"/>
                <a:gd name="f51" fmla="*/ f48 1 4838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AEB2DE8B-8D87-4EF9-A359-2EB40E58DAAA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057555D9-C291-4E70-86ED-08E0E5BB1CF4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+- f4 0 f2"/>
                <a:gd name="f25" fmla="+- f3 0 f2"/>
                <a:gd name="f26" fmla="*/ f25 1 5483"/>
                <a:gd name="f27" fmla="*/ f24 1 2711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7C35974A-837C-4F15-8711-72F87D43F83B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+- f4 0 f2"/>
                <a:gd name="f14" fmla="+- f3 0 f2"/>
                <a:gd name="f15" fmla="*/ f14 1 2742"/>
                <a:gd name="f16" fmla="*/ f13 1 2774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C50D8B2C-D275-489D-B5FC-D420AA128DC3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+- f4 0 f2"/>
                <a:gd name="f24" fmla="+- f3 0 f2"/>
                <a:gd name="f25" fmla="*/ f24 1 5514"/>
                <a:gd name="f26" fmla="*/ f23 1 2711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1FF24F38-42C8-4451-B236-DE5B3E5370A1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E12946E8-4EBB-4BA6-A0BC-91F92ED58579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+- f4 0 f2"/>
                <a:gd name="f83" fmla="+- f3 0 f2"/>
                <a:gd name="f84" fmla="*/ f83 1 5515"/>
                <a:gd name="f85" fmla="*/ f82 1 10240"/>
                <a:gd name="f86" fmla="*/ f2 1 f84"/>
                <a:gd name="f87" fmla="*/ f3 1 f84"/>
                <a:gd name="f88" fmla="*/ f2 1 f85"/>
                <a:gd name="f89" fmla="*/ f4 1 f85"/>
                <a:gd name="f90" fmla="*/ f86 f80 1"/>
                <a:gd name="f91" fmla="*/ f87 f80 1"/>
                <a:gd name="f92" fmla="*/ f89 f81 1"/>
                <a:gd name="f93" fmla="*/ f88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F152EC8-9F32-4C06-8EBF-4013BABB5851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+- f4 0 f2"/>
                <a:gd name="f74" fmla="+- f3 0 f2"/>
                <a:gd name="f75" fmla="*/ f74 1 5483"/>
                <a:gd name="f76" fmla="*/ f73 1 10271"/>
                <a:gd name="f77" fmla="*/ f2 1 f75"/>
                <a:gd name="f78" fmla="*/ f3 1 f75"/>
                <a:gd name="f79" fmla="*/ f2 1 f76"/>
                <a:gd name="f80" fmla="*/ f4 1 f76"/>
                <a:gd name="f81" fmla="*/ f77 f71 1"/>
                <a:gd name="f82" fmla="*/ f78 f71 1"/>
                <a:gd name="f83" fmla="*/ f80 f72 1"/>
                <a:gd name="f84" fmla="*/ f79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83D870BE-ACC5-4EC8-8E27-1F97CBE2597C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+- f4 0 f2"/>
                <a:gd name="f22" fmla="+- f3 0 f2"/>
                <a:gd name="f23" fmla="*/ f22 1 1040"/>
                <a:gd name="f24" fmla="*/ f21 1 1513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FA4F2926-BC52-414A-A2FF-990B8C8C7698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+- f4 0 f2"/>
                <a:gd name="f29" fmla="+- f3 0 f2"/>
                <a:gd name="f30" fmla="*/ f29 1 1009"/>
                <a:gd name="f31" fmla="*/ f28 1 1460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3E0F0468-0386-41C8-BE84-113311B7FF06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+- f4 0 f2"/>
                <a:gd name="f15" fmla="+- f3 0 f2"/>
                <a:gd name="f16" fmla="*/ f15 1 2741"/>
                <a:gd name="f17" fmla="*/ f14 1 2742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E95FFB81-C43D-458E-B8F0-06360913C0AC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+- f4 0 f2"/>
                <a:gd name="f27" fmla="+- f3 0 f2"/>
                <a:gd name="f28" fmla="*/ f27 1 4317"/>
                <a:gd name="f29" fmla="*/ f26 1 2742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50E1981-F361-4947-9D8E-0D83A64A687C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2F54BB5-81C1-4F34-8AC4-7C98CA526028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+- f4 0 f2"/>
                <a:gd name="f28" fmla="+- f3 0 f2"/>
                <a:gd name="f29" fmla="*/ f28 1 4128"/>
                <a:gd name="f30" fmla="*/ f27 1 1364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C16B472-04CC-4A4F-B1D9-92EE1FEB6A63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+- f4 0 f2"/>
                <a:gd name="f10" fmla="+- f3 0 f2"/>
                <a:gd name="f11" fmla="*/ f10 1 662"/>
                <a:gd name="f12" fmla="*/ f9 1 726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0F45A0A8-B74F-41CF-84FE-209053EBA5EC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+- f3 0 f2"/>
                <a:gd name="f8" fmla="*/ f7 1 662"/>
                <a:gd name="f9" fmla="*/ f2 1 f8"/>
                <a:gd name="f10" fmla="*/ f3 1 f8"/>
                <a:gd name="f11" fmla="*/ f9 f5 1"/>
                <a:gd name="f12" fmla="*/ f10 f5 1"/>
                <a:gd name="f13" fmla="*/ f10 f6 1"/>
                <a:gd name="f14" fmla="*/ f9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" t="f14" r="f12" b="f13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462B0B78-90D7-492D-9C06-CDB7C70771BF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+- f4 0 f2"/>
                <a:gd name="f9" fmla="+- f3 0 f2"/>
                <a:gd name="f10" fmla="*/ f9 1 662"/>
                <a:gd name="f11" fmla="*/ f8 1 663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7CD072D5-6DB1-4347-8AE2-8A4D6F3ABAA2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+- f4 0 f2"/>
                <a:gd name="f77" fmla="+- f3 0 f2"/>
                <a:gd name="f78" fmla="*/ f77 1 8916"/>
                <a:gd name="f79" fmla="*/ f76 1 10997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E3318724-CB8D-416A-AAE0-B356FACF48C5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+- f4 0 f2"/>
                <a:gd name="f9" fmla="+- f3 0 f2"/>
                <a:gd name="f10" fmla="*/ f9 1 2049"/>
                <a:gd name="f11" fmla="*/ f8 1 416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CCD2CC7A-5560-4BE8-BC9D-277D0C96D786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+- f3 0 f2"/>
                <a:gd name="f13" fmla="*/ f12 1 2049"/>
                <a:gd name="f14" fmla="*/ f2 1 f13"/>
                <a:gd name="f15" fmla="*/ f3 1 f13"/>
                <a:gd name="f16" fmla="*/ f14 f10 1"/>
                <a:gd name="f17" fmla="*/ f15 f10 1"/>
                <a:gd name="f18" fmla="*/ f15 f11 1"/>
                <a:gd name="f19" fmla="*/ f1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33B77637-B7C4-44A8-B32A-671C95EF2D5B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+- f4 0 f2"/>
                <a:gd name="f19" fmla="+- f3 0 f2"/>
                <a:gd name="f20" fmla="*/ f19 1 1860"/>
                <a:gd name="f21" fmla="*/ f18 1 2049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56593FC7-6DAB-442E-8796-3A3326749793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EF079DD5-AF26-4335-85C4-5570927DF5C4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+- f4 0 f2"/>
                <a:gd name="f11" fmla="+- f3 0 f2"/>
                <a:gd name="f12" fmla="*/ f11 1 316"/>
                <a:gd name="f13" fmla="*/ f10 1 505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093BA63A-8D67-4341-8F2D-80B9D258B7BB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918"/>
                <a:gd name="f5" fmla="val 6868"/>
                <a:gd name="f6" fmla="val 3427"/>
                <a:gd name="f7" fmla="val 1449"/>
                <a:gd name="f8" fmla="val 3569"/>
                <a:gd name="f9" fmla="val 3718"/>
                <a:gd name="f10" fmla="val 1512"/>
                <a:gd name="f11" fmla="val 3781"/>
                <a:gd name="f12" fmla="val 1638"/>
                <a:gd name="f13" fmla="val 4317"/>
                <a:gd name="f14" fmla="val 3466"/>
                <a:gd name="f15" fmla="val 4474"/>
                <a:gd name="f16" fmla="val 4695"/>
                <a:gd name="f17" fmla="val 4852"/>
                <a:gd name="f18" fmla="val 3623"/>
                <a:gd name="f19" fmla="val 3812"/>
                <a:gd name="f20" fmla="val 3970"/>
                <a:gd name="f21" fmla="val 4726"/>
                <a:gd name="f22" fmla="val 4127"/>
                <a:gd name="f23" fmla="val 4537"/>
                <a:gd name="f24" fmla="val 4789"/>
                <a:gd name="f25" fmla="val 5072"/>
                <a:gd name="f26" fmla="val 5262"/>
                <a:gd name="f27" fmla="val 4758"/>
                <a:gd name="f28" fmla="val 5419"/>
                <a:gd name="f29" fmla="val 4569"/>
                <a:gd name="f30" fmla="val 5514"/>
                <a:gd name="f31" fmla="val 4545"/>
                <a:gd name="f32" fmla="val 5518"/>
                <a:gd name="f33" fmla="val 4521"/>
                <a:gd name="f34" fmla="val 5520"/>
                <a:gd name="f35" fmla="val 4498"/>
                <a:gd name="f36" fmla="val 4341"/>
                <a:gd name="f37" fmla="val 4210"/>
                <a:gd name="f38" fmla="val 5427"/>
                <a:gd name="f39" fmla="val 4128"/>
                <a:gd name="f40" fmla="val 3057"/>
                <a:gd name="f41" fmla="val 2710"/>
                <a:gd name="f42" fmla="val 2683"/>
                <a:gd name="f43" fmla="val 2535"/>
                <a:gd name="f44" fmla="val 2351"/>
                <a:gd name="f45" fmla="val 2325"/>
                <a:gd name="f46" fmla="val 2297"/>
                <a:gd name="f47" fmla="val 2269"/>
                <a:gd name="f48" fmla="val 2080"/>
                <a:gd name="f49" fmla="val 5451"/>
                <a:gd name="f50" fmla="val 2017"/>
                <a:gd name="f51" fmla="val 2049"/>
                <a:gd name="f52" fmla="val 2332"/>
                <a:gd name="f53" fmla="val 2175"/>
                <a:gd name="f54" fmla="val 4096"/>
                <a:gd name="f55" fmla="val 2206"/>
                <a:gd name="f56" fmla="val 2395"/>
                <a:gd name="f57" fmla="val 2553"/>
                <a:gd name="f58" fmla="val 3120"/>
                <a:gd name="f59" fmla="val 3151"/>
                <a:gd name="f60" fmla="val 3285"/>
                <a:gd name="f61" fmla="val 3435"/>
                <a:gd name="f62" fmla="val 1544"/>
                <a:gd name="f63" fmla="val 1"/>
                <a:gd name="f64" fmla="val 3434"/>
                <a:gd name="f65" fmla="val 5356"/>
                <a:gd name="f66" fmla="val 6900"/>
                <a:gd name="f67" fmla="val 4065"/>
                <a:gd name="f68" fmla="val 4632"/>
                <a:gd name="f69" fmla="val 6742"/>
                <a:gd name="f70" fmla="val 5168"/>
                <a:gd name="f71" fmla="val 6427"/>
                <a:gd name="f72" fmla="val 6365"/>
                <a:gd name="f73" fmla="val 6407"/>
                <a:gd name="f74" fmla="val 6910"/>
                <a:gd name="f75" fmla="val 6449"/>
                <a:gd name="f76" fmla="val 6917"/>
                <a:gd name="f77" fmla="val 6491"/>
                <a:gd name="f78" fmla="val 6575"/>
                <a:gd name="f79" fmla="val 6659"/>
                <a:gd name="f80" fmla="val 6889"/>
                <a:gd name="f81" fmla="val 6743"/>
                <a:gd name="f82" fmla="val 6805"/>
                <a:gd name="f83" fmla="val 6806"/>
                <a:gd name="f84" fmla="val 6869"/>
                <a:gd name="f85" fmla="val 6616"/>
                <a:gd name="f86" fmla="val 6459"/>
                <a:gd name="f87" fmla="val 5009"/>
                <a:gd name="f88" fmla="val 4001"/>
                <a:gd name="f89" fmla="val 3119"/>
                <a:gd name="f90" fmla="val 6774"/>
                <a:gd name="f91" fmla="val 2804"/>
                <a:gd name="f92" fmla="val 6711"/>
                <a:gd name="f93" fmla="val 2489"/>
                <a:gd name="f94" fmla="val 6617"/>
                <a:gd name="f95" fmla="val 2426"/>
                <a:gd name="f96" fmla="val 6428"/>
                <a:gd name="f97" fmla="val 2363"/>
                <a:gd name="f98" fmla="val 5389"/>
                <a:gd name="f99" fmla="val 2755"/>
                <a:gd name="f100" fmla="val 5256"/>
                <a:gd name="f101" fmla="val 2780"/>
                <a:gd name="f102" fmla="val 5125"/>
                <a:gd name="f103" fmla="val 4892"/>
                <a:gd name="f104" fmla="val 4667"/>
                <a:gd name="f105" fmla="val 2702"/>
                <a:gd name="f106" fmla="val 4506"/>
                <a:gd name="f107" fmla="val 2521"/>
                <a:gd name="f108" fmla="val 4222"/>
                <a:gd name="f109" fmla="val 1891"/>
                <a:gd name="f110" fmla="val 4159"/>
                <a:gd name="f111" fmla="val 1481"/>
                <a:gd name="f112" fmla="val 4443"/>
                <a:gd name="f113" fmla="val 221"/>
                <a:gd name="f114" fmla="val 189"/>
                <a:gd name="f115" fmla="val 4411"/>
                <a:gd name="f116" fmla="val 158"/>
                <a:gd name="f117" fmla="val 63"/>
                <a:gd name="f118" fmla="*/ f0 1 6867"/>
                <a:gd name="f119" fmla="*/ f1 1 6918"/>
                <a:gd name="f120" fmla="val f2"/>
                <a:gd name="f121" fmla="val f3"/>
                <a:gd name="f122" fmla="+- f4 0 f2"/>
                <a:gd name="f123" fmla="+- f5 0 f2"/>
                <a:gd name="f124" fmla="+- f121 0 f120"/>
                <a:gd name="f125" fmla="*/ f123 1 6868"/>
                <a:gd name="f126" fmla="*/ f122 1 6918"/>
                <a:gd name="f127" fmla="*/ f124 1 6867"/>
                <a:gd name="f128" fmla="*/ f124 1 6868"/>
                <a:gd name="f129" fmla="*/ f2 1 f125"/>
                <a:gd name="f130" fmla="*/ f5 1 f125"/>
                <a:gd name="f131" fmla="*/ f2 1 f126"/>
                <a:gd name="f132" fmla="*/ f4 1 f126"/>
                <a:gd name="f133" fmla="*/ f129 f128 1"/>
                <a:gd name="f134" fmla="*/ f130 f128 1"/>
                <a:gd name="f135" fmla="*/ f132 f119 1"/>
                <a:gd name="f136" fmla="*/ f131 f119 1"/>
                <a:gd name="f137" fmla="*/ f133 1 f127"/>
                <a:gd name="f138" fmla="*/ f134 1 f127"/>
                <a:gd name="f139" fmla="*/ f137 f118 1"/>
                <a:gd name="f140" fmla="*/ f13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9" t="f136" r="f140" b="f135"/>
              <a:pathLst>
                <a:path w="6867" h="6918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5"/>
                  </a:lnTo>
                  <a:cubicBezTo>
                    <a:pt x="f17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26"/>
                  </a:cubicBezTo>
                  <a:lnTo>
                    <a:pt x="f11" y="f22"/>
                  </a:lnTo>
                  <a:lnTo>
                    <a:pt x="f40" y="f22"/>
                  </a:lnTo>
                  <a:lnTo>
                    <a:pt x="f41" y="f26"/>
                  </a:lnTo>
                  <a:cubicBezTo>
                    <a:pt x="f42" y="f38"/>
                    <a:pt x="f43" y="f34"/>
                    <a:pt x="f44" y="f34"/>
                  </a:cubicBezTo>
                  <a:cubicBezTo>
                    <a:pt x="f45" y="f34"/>
                    <a:pt x="f46" y="f32"/>
                    <a:pt x="f47" y="f30"/>
                  </a:cubicBezTo>
                  <a:cubicBezTo>
                    <a:pt x="f48" y="f49"/>
                    <a:pt x="f50" y="f26"/>
                    <a:pt x="f51" y="f25"/>
                  </a:cubicBezTo>
                  <a:lnTo>
                    <a:pt x="f52" y="f22"/>
                  </a:lnTo>
                  <a:cubicBezTo>
                    <a:pt x="f53" y="f54"/>
                    <a:pt x="f50" y="f20"/>
                    <a:pt x="f50" y="f19"/>
                  </a:cubicBezTo>
                  <a:cubicBezTo>
                    <a:pt x="f51" y="f18"/>
                    <a:pt x="f55" y="f14"/>
                    <a:pt x="f56" y="f14"/>
                  </a:cubicBezTo>
                  <a:lnTo>
                    <a:pt x="f57" y="f14"/>
                  </a:lnTo>
                  <a:lnTo>
                    <a:pt x="f58" y="f12"/>
                  </a:lnTo>
                  <a:cubicBezTo>
                    <a:pt x="f59" y="f10"/>
                    <a:pt x="f60" y="f7"/>
                    <a:pt x="f6" y="f7"/>
                  </a:cubicBezTo>
                  <a:close/>
                  <a:moveTo>
                    <a:pt x="f61" y="f2"/>
                  </a:moveTo>
                  <a:cubicBezTo>
                    <a:pt x="f62" y="f2"/>
                    <a:pt x="f63" y="f62"/>
                    <a:pt x="f63" y="f64"/>
                  </a:cubicBezTo>
                  <a:cubicBezTo>
                    <a:pt x="f63" y="f65"/>
                    <a:pt x="f62" y="f66"/>
                    <a:pt x="f61" y="f66"/>
                  </a:cubicBezTo>
                  <a:cubicBezTo>
                    <a:pt x="f67" y="f66"/>
                    <a:pt x="f68" y="f69"/>
                    <a:pt x="f70" y="f71"/>
                  </a:cubicBezTo>
                  <a:lnTo>
                    <a:pt x="f72" y="f66"/>
                  </a:ln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cubicBezTo>
                    <a:pt x="f83" y="f69"/>
                    <a:pt x="f84" y="f85"/>
                    <a:pt x="f84" y="f86"/>
                  </a:cubicBezTo>
                  <a:lnTo>
                    <a:pt x="f77" y="f87"/>
                  </a:lnTo>
                  <a:cubicBezTo>
                    <a:pt x="f81" y="f23"/>
                    <a:pt x="f84" y="f88"/>
                    <a:pt x="f84" y="f14"/>
                  </a:cubicBezTo>
                  <a:cubicBezTo>
                    <a:pt x="f84" y="f89"/>
                    <a:pt x="f90" y="f91"/>
                    <a:pt x="f92" y="f93"/>
                  </a:cubicBezTo>
                  <a:cubicBezTo>
                    <a:pt x="f94" y="f95"/>
                    <a:pt x="f77" y="f56"/>
                    <a:pt x="f96" y="f97"/>
                  </a:cubicBezTo>
                  <a:lnTo>
                    <a:pt x="f30" y="f41"/>
                  </a:lnTo>
                  <a:cubicBezTo>
                    <a:pt x="f98" y="f99"/>
                    <a:pt x="f100" y="f101"/>
                    <a:pt x="f102" y="f101"/>
                  </a:cubicBezTo>
                  <a:cubicBezTo>
                    <a:pt x="f103" y="f101"/>
                    <a:pt x="f104" y="f105"/>
                    <a:pt x="f106" y="f107"/>
                  </a:cubicBezTo>
                  <a:cubicBezTo>
                    <a:pt x="f108" y="f47"/>
                    <a:pt x="f54" y="f109"/>
                    <a:pt x="f110" y="f111"/>
                  </a:cubicBezTo>
                  <a:lnTo>
                    <a:pt x="f112" y="f113"/>
                  </a:lnTo>
                  <a:cubicBezTo>
                    <a:pt x="f112" y="f114"/>
                    <a:pt x="f112" y="f114"/>
                    <a:pt x="f115" y="f116"/>
                  </a:cubicBezTo>
                  <a:cubicBezTo>
                    <a:pt x="f54" y="f117"/>
                    <a:pt x="f11" y="f2"/>
                    <a:pt x="f6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BED53A49-FE49-4F87-8917-449DB526B2F2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+- f4 0 f2"/>
                <a:gd name="f17" fmla="+- f3 0 f2"/>
                <a:gd name="f18" fmla="*/ f17 1 631"/>
                <a:gd name="f19" fmla="*/ f16 1 1041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9BE7E4CC-D2F2-459E-830C-367CBF011AB1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+- f4 0 f2"/>
                <a:gd name="f92" fmla="+- f3 0 f2"/>
                <a:gd name="f93" fmla="*/ f92 1 6901"/>
                <a:gd name="f94" fmla="*/ f91 1 6896"/>
                <a:gd name="f95" fmla="*/ f2 1 f93"/>
                <a:gd name="f96" fmla="*/ f3 1 f93"/>
                <a:gd name="f97" fmla="*/ f2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CEEA0294-1C18-4BE3-97A3-7803399B4AB1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2AB5570F-9E7D-45D7-B67E-6366E1BF1CCF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+- f4 0 f2"/>
                <a:gd name="f18" fmla="+- f3 0 f2"/>
                <a:gd name="f19" fmla="*/ f18 1 2049"/>
                <a:gd name="f20" fmla="*/ f17 1 809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71673E27-AE90-4424-8C9A-3C19D4D2A905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+- f4 0 f2"/>
                <a:gd name="f35" fmla="+- f3 0 f2"/>
                <a:gd name="f36" fmla="*/ f35 1 9705"/>
                <a:gd name="f37" fmla="*/ f34 1 2742"/>
                <a:gd name="f38" fmla="*/ f2 1 f36"/>
                <a:gd name="f39" fmla="*/ f3 1 f36"/>
                <a:gd name="f40" fmla="*/ f2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8E52654C-3E44-4EB4-82A2-673A7D715D75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+- f4 0 f2"/>
                <a:gd name="f19" fmla="+- f3 0 f2"/>
                <a:gd name="f20" fmla="*/ f19 1 2206"/>
                <a:gd name="f21" fmla="*/ f18 1 1010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A684B882-8766-4FCD-B17B-E645DCDEE2A7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+- f4 0 f2"/>
                <a:gd name="f15" fmla="+- f3 0 f2"/>
                <a:gd name="f16" fmla="*/ f15 1 3372"/>
                <a:gd name="f17" fmla="*/ f14 1 1387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4CAC5F97-BFB9-49B9-8BBD-AB71714E9B06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+- f3 0 f2"/>
                <a:gd name="f12" fmla="*/ f11 1 1324"/>
                <a:gd name="f13" fmla="*/ f2 1 f12"/>
                <a:gd name="f14" fmla="*/ f3 1 f12"/>
                <a:gd name="f15" fmla="*/ f13 f9 1"/>
                <a:gd name="f16" fmla="*/ f14 f9 1"/>
                <a:gd name="f17" fmla="*/ f14 f10 1"/>
                <a:gd name="f18" fmla="*/ f1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1649A80F-1F36-4BB9-81CA-DF640825D07B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7562"/>
                <a:gd name="f5" fmla="val 6868"/>
                <a:gd name="f6" fmla="val 3434"/>
                <a:gd name="f7" fmla="val 1355"/>
                <a:gd name="f8" fmla="val 4191"/>
                <a:gd name="f9" fmla="val 4821"/>
                <a:gd name="f10" fmla="val 1985"/>
                <a:gd name="f11" fmla="val 2741"/>
                <a:gd name="f12" fmla="val 3088"/>
                <a:gd name="f13" fmla="val 4663"/>
                <a:gd name="f14" fmla="val 3403"/>
                <a:gd name="f15" fmla="val 4474"/>
                <a:gd name="f16" fmla="val 3655"/>
                <a:gd name="f17" fmla="val 5293"/>
                <a:gd name="f18" fmla="val 4033"/>
                <a:gd name="f19" fmla="val 5829"/>
                <a:gd name="f20" fmla="val 4852"/>
                <a:gd name="f21" fmla="val 6018"/>
                <a:gd name="f22" fmla="val 5671"/>
                <a:gd name="f23" fmla="val 6175"/>
                <a:gd name="f24" fmla="val 5482"/>
                <a:gd name="f25" fmla="val 1387"/>
                <a:gd name="f26" fmla="val 1198"/>
                <a:gd name="f27" fmla="val 1040"/>
                <a:gd name="f28" fmla="val 1576"/>
                <a:gd name="f29" fmla="val 2426"/>
                <a:gd name="f30" fmla="val 2174"/>
                <a:gd name="f31" fmla="val 2048"/>
                <a:gd name="f32" fmla="val 2678"/>
                <a:gd name="f33" fmla="val 1009"/>
                <a:gd name="f34" fmla="val 473"/>
                <a:gd name="f35" fmla="val 6396"/>
                <a:gd name="f36" fmla="*/ f0 1 6867"/>
                <a:gd name="f37" fmla="*/ f1 1 7562"/>
                <a:gd name="f38" fmla="val f2"/>
                <a:gd name="f39" fmla="val f3"/>
                <a:gd name="f40" fmla="+- f4 0 f2"/>
                <a:gd name="f41" fmla="+- f5 0 f2"/>
                <a:gd name="f42" fmla="+- f39 0 f38"/>
                <a:gd name="f43" fmla="*/ f41 1 6868"/>
                <a:gd name="f44" fmla="*/ f40 1 7562"/>
                <a:gd name="f45" fmla="*/ f42 1 6867"/>
                <a:gd name="f46" fmla="*/ f42 1 6868"/>
                <a:gd name="f47" fmla="*/ f2 1 f43"/>
                <a:gd name="f48" fmla="*/ f5 1 f43"/>
                <a:gd name="f49" fmla="*/ f2 1 f44"/>
                <a:gd name="f50" fmla="*/ f4 1 f44"/>
                <a:gd name="f51" fmla="*/ f47 f46 1"/>
                <a:gd name="f52" fmla="*/ f48 f46 1"/>
                <a:gd name="f53" fmla="*/ f50 f37 1"/>
                <a:gd name="f54" fmla="*/ f49 f37 1"/>
                <a:gd name="f55" fmla="*/ f51 1 f45"/>
                <a:gd name="f56" fmla="*/ f52 1 f45"/>
                <a:gd name="f57" fmla="*/ f55 f36 1"/>
                <a:gd name="f58" fmla="*/ f5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4" r="f58" b="f53"/>
              <a:pathLst>
                <a:path w="6867" h="7562">
                  <a:moveTo>
                    <a:pt x="f6" y="f7"/>
                  </a:moveTo>
                  <a:cubicBezTo>
                    <a:pt x="f8" y="f7"/>
                    <a:pt x="f9" y="f10"/>
                    <a:pt x="f9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9" y="f19"/>
                  </a:cubicBez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1"/>
                    <a:pt x="f27" y="f19"/>
                  </a:cubicBezTo>
                  <a:cubicBezTo>
                    <a:pt x="f27" y="f20"/>
                    <a:pt x="f28" y="f18"/>
                    <a:pt x="f29" y="f16"/>
                  </a:cubicBezTo>
                  <a:cubicBezTo>
                    <a:pt x="f30" y="f14"/>
                    <a:pt x="f31" y="f12"/>
                    <a:pt x="f31" y="f11"/>
                  </a:cubicBezTo>
                  <a:cubicBezTo>
                    <a:pt x="f31" y="f10"/>
                    <a:pt x="f32" y="f7"/>
                    <a:pt x="f6" y="f7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5" y="f4"/>
                  </a:lnTo>
                  <a:lnTo>
                    <a:pt x="f5" y="f33"/>
                  </a:lnTo>
                  <a:cubicBezTo>
                    <a:pt x="f5" y="f34"/>
                    <a:pt x="f35" y="f2"/>
                    <a:pt x="f19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BC0010F5-E794-4775-A076-937BED3B1A3F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+- f4 0 f2"/>
                <a:gd name="f24" fmla="+- f3 0 f2"/>
                <a:gd name="f25" fmla="*/ f24 1 1387"/>
                <a:gd name="f26" fmla="*/ f23 1 170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F753D3E-829A-46D3-BCA0-BFFC81AD92B9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ACC8D4ED-D586-40CF-A95C-AB5DE33C86F8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+- f4 0 f2"/>
                <a:gd name="f19" fmla="+- f3 0 f2"/>
                <a:gd name="f20" fmla="*/ f19 1 5137"/>
                <a:gd name="f21" fmla="*/ f18 1 1985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4894D2E8-E5DB-4BBD-AA3C-FA8857B216B7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+- f4 0 f2"/>
                <a:gd name="f32" fmla="+- f3 0 f2"/>
                <a:gd name="f33" fmla="*/ f32 1 6144"/>
                <a:gd name="f34" fmla="*/ f31 1 4128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71C7B4A4-4285-43AE-8BDA-44D2276AA4BB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+- f4 0 f2"/>
                <a:gd name="f43" fmla="+- f3 0 f2"/>
                <a:gd name="f44" fmla="*/ f43 1 7562"/>
                <a:gd name="f45" fmla="*/ f42 1 7531"/>
                <a:gd name="f46" fmla="*/ f2 1 f44"/>
                <a:gd name="f47" fmla="*/ f3 1 f44"/>
                <a:gd name="f48" fmla="*/ f2 1 f45"/>
                <a:gd name="f49" fmla="*/ f4 1 f45"/>
                <a:gd name="f50" fmla="*/ f46 f40 1"/>
                <a:gd name="f51" fmla="*/ f47 f40 1"/>
                <a:gd name="f52" fmla="*/ f49 f41 1"/>
                <a:gd name="f53" fmla="*/ f4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38393260-FA2F-4DBD-9495-47A2A8250675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+- f4 0 f2"/>
                <a:gd name="f14" fmla="+- f3 0 f2"/>
                <a:gd name="f15" fmla="*/ f14 1 7562"/>
                <a:gd name="f16" fmla="*/ f13 1 1387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58BFAC4B-0C47-4B48-89A8-8399EE1460DD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+- f4 0 f2"/>
                <a:gd name="f17" fmla="+- f3 0 f2"/>
                <a:gd name="f18" fmla="*/ f17 1 7562"/>
                <a:gd name="f19" fmla="*/ f16 1 1387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6EE7A5CB-0002-433B-B6AA-5CBBBFD7F017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68471FF-DE62-4DA9-8A80-223240BA88C9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+- f4 0 f2"/>
                <a:gd name="f49" fmla="+- f3 0 f2"/>
                <a:gd name="f50" fmla="*/ f49 1 3372"/>
                <a:gd name="f51" fmla="*/ f48 1 3404"/>
                <a:gd name="f52" fmla="*/ f2 1 f50"/>
                <a:gd name="f53" fmla="*/ f3 1 f50"/>
                <a:gd name="f54" fmla="*/ f2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3A946827-D63E-4115-80CD-B9CF62B28FCE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+- f4 0 f2"/>
                <a:gd name="f51" fmla="+- f3 0 f2"/>
                <a:gd name="f52" fmla="*/ f51 1 3403"/>
                <a:gd name="f53" fmla="*/ f50 1 3404"/>
                <a:gd name="f54" fmla="*/ f2 1 f52"/>
                <a:gd name="f55" fmla="*/ f3 1 f52"/>
                <a:gd name="f56" fmla="*/ f2 1 f53"/>
                <a:gd name="f57" fmla="*/ f4 1 f53"/>
                <a:gd name="f58" fmla="*/ f54 f48 1"/>
                <a:gd name="f59" fmla="*/ f55 f48 1"/>
                <a:gd name="f60" fmla="*/ f57 f49 1"/>
                <a:gd name="f61" fmla="*/ f5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2F5EA01E-79D0-490D-83A0-42BC3D2F7059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+- f4 0 f2"/>
                <a:gd name="f45" fmla="+- f3 0 f2"/>
                <a:gd name="f46" fmla="*/ f45 1 8255"/>
                <a:gd name="f47" fmla="*/ f44 1 6144"/>
                <a:gd name="f48" fmla="*/ f2 1 f46"/>
                <a:gd name="f49" fmla="*/ f3 1 f46"/>
                <a:gd name="f50" fmla="*/ f2 1 f47"/>
                <a:gd name="f51" fmla="*/ f4 1 f47"/>
                <a:gd name="f52" fmla="*/ f48 f42 1"/>
                <a:gd name="f53" fmla="*/ f49 f42 1"/>
                <a:gd name="f54" fmla="*/ f51 f43 1"/>
                <a:gd name="f55" fmla="*/ f50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7D9D0935-C580-46FB-9965-9C0A3EB63CE4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+- f4 0 f2"/>
                <a:gd name="f40" fmla="+- f3 0 f2"/>
                <a:gd name="f41" fmla="*/ f40 1 4191"/>
                <a:gd name="f42" fmla="*/ f39 1 2091"/>
                <a:gd name="f43" fmla="*/ f2 1 f41"/>
                <a:gd name="f44" fmla="*/ f3 1 f41"/>
                <a:gd name="f45" fmla="*/ f2 1 f42"/>
                <a:gd name="f46" fmla="*/ f4 1 f42"/>
                <a:gd name="f47" fmla="*/ f43 f37 1"/>
                <a:gd name="f48" fmla="*/ f44 f37 1"/>
                <a:gd name="f49" fmla="*/ f46 f38 1"/>
                <a:gd name="f50" fmla="*/ f45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5DA85E82-B8E1-4870-ADD9-0B9F7AA5D004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+- f4 0 f2"/>
                <a:gd name="f24" fmla="+- f3 0 f2"/>
                <a:gd name="f25" fmla="*/ f24 1 4191"/>
                <a:gd name="f26" fmla="*/ f23 1 2963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01498102-FF36-42BC-8958-5C235416588E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+- f4 0 f2"/>
                <a:gd name="f39" fmla="+- f3 0 f2"/>
                <a:gd name="f40" fmla="*/ f39 1 4191"/>
                <a:gd name="f41" fmla="*/ f38 1 2090"/>
                <a:gd name="f42" fmla="*/ f2 1 f40"/>
                <a:gd name="f43" fmla="*/ f3 1 f40"/>
                <a:gd name="f44" fmla="*/ f2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A7F97396-8E92-40CB-82FD-46235B227C7F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+- f4 0 f2"/>
                <a:gd name="f24" fmla="+- f3 0 f2"/>
                <a:gd name="f25" fmla="*/ f24 1 4097"/>
                <a:gd name="f26" fmla="*/ f23 1 299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B4585CA0-65D8-4096-9F15-D7F5C24FD8C8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836D99E9-125F-4F6A-A3C1-664E35D4C2F1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+- f4 0 f2"/>
                <a:gd name="f71" fmla="+- f3 0 f2"/>
                <a:gd name="f72" fmla="*/ f71 1 6867"/>
                <a:gd name="f73" fmla="*/ f70 1 6850"/>
                <a:gd name="f74" fmla="*/ f2 1 f72"/>
                <a:gd name="f75" fmla="*/ f3 1 f72"/>
                <a:gd name="f76" fmla="*/ f2 1 f73"/>
                <a:gd name="f77" fmla="*/ f4 1 f73"/>
                <a:gd name="f78" fmla="*/ f74 f68 1"/>
                <a:gd name="f79" fmla="*/ f75 f68 1"/>
                <a:gd name="f80" fmla="*/ f77 f69 1"/>
                <a:gd name="f81" fmla="*/ f7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8665EE01-8E8E-4EFA-95BD-4AF3E4500C58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+- f4 0 f2"/>
                <a:gd name="f41" fmla="+- f3 0 f2"/>
                <a:gd name="f42" fmla="*/ f41 1 1325"/>
                <a:gd name="f43" fmla="*/ f40 1 2711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78AB706A-B416-4B2E-A1B1-4A4238D07060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+- f4 0 f2"/>
                <a:gd name="f13" fmla="+- f3 0 f2"/>
                <a:gd name="f14" fmla="*/ f13 1 2773"/>
                <a:gd name="f15" fmla="*/ f12 1 2774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BD782BF1-D339-49EC-A9A6-4910ED9FE99B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+- f4 0 f2"/>
                <a:gd name="f24" fmla="+- f3 0 f2"/>
                <a:gd name="f25" fmla="*/ f24 1 5483"/>
                <a:gd name="f26" fmla="*/ f23 1 2774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81743263-D434-46E3-8FB8-6CC4C61864C1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C6EB72AC-DE00-450E-B108-39CFE2D269BF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+- f4 0 f2"/>
                <a:gd name="f15" fmla="+- f3 0 f2"/>
                <a:gd name="f16" fmla="*/ f15 1 1324"/>
                <a:gd name="f17" fmla="*/ f14 1 1356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6C4E52D5-F819-4FE2-A60B-E91BFA5FE7AF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+- f4 0 f2"/>
                <a:gd name="f18" fmla="+- f3 0 f2"/>
                <a:gd name="f19" fmla="*/ f18 1 694"/>
                <a:gd name="f20" fmla="*/ f17 1 4128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A79094E3-1C2F-438F-8EA4-63194A8E2A4A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+- f4 0 f2"/>
                <a:gd name="f22" fmla="+- f3 0 f2"/>
                <a:gd name="f23" fmla="*/ f22 1 2048"/>
                <a:gd name="f24" fmla="*/ f21 1 2054"/>
                <a:gd name="f25" fmla="*/ f2 1 f23"/>
                <a:gd name="f26" fmla="*/ f3 1 f23"/>
                <a:gd name="f27" fmla="*/ f2 1 f24"/>
                <a:gd name="f28" fmla="*/ f4 1 f24"/>
                <a:gd name="f29" fmla="*/ f25 f19 1"/>
                <a:gd name="f30" fmla="*/ f26 f19 1"/>
                <a:gd name="f31" fmla="*/ f28 f20 1"/>
                <a:gd name="f32" fmla="*/ f27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4C184A38-BC0B-4F42-B352-2787A87591BB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+- f4 0 f2"/>
                <a:gd name="f41" fmla="+- f3 0 f2"/>
                <a:gd name="f42" fmla="*/ f41 1 6396"/>
                <a:gd name="f43" fmla="*/ f40 1 4569"/>
                <a:gd name="f44" fmla="*/ f2 1 f42"/>
                <a:gd name="f45" fmla="*/ f3 1 f42"/>
                <a:gd name="f46" fmla="*/ f2 1 f43"/>
                <a:gd name="f47" fmla="*/ f4 1 f43"/>
                <a:gd name="f48" fmla="*/ f44 f38 1"/>
                <a:gd name="f49" fmla="*/ f45 f38 1"/>
                <a:gd name="f50" fmla="*/ f47 f39 1"/>
                <a:gd name="f51" fmla="*/ f46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043B7FD9-5DA2-40B0-B912-6FC785613304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+- f4 0 f2"/>
                <a:gd name="f46" fmla="+- f3 0 f2"/>
                <a:gd name="f47" fmla="*/ f46 1 5105"/>
                <a:gd name="f48" fmla="*/ f45 1 5545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98A7126A-60F9-46A6-AD0D-6E1852EB1247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+- f4 0 f2"/>
                <a:gd name="f27" fmla="+- f3 0 f2"/>
                <a:gd name="f28" fmla="*/ f27 1 4885"/>
                <a:gd name="f29" fmla="*/ f26 1 3357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2FCCD7C6-C5C7-40E8-B221-FCEC34087402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+- f4 0 f2"/>
                <a:gd name="f27" fmla="+- f3 0 f2"/>
                <a:gd name="f28" fmla="*/ f27 1 4096"/>
                <a:gd name="f29" fmla="*/ f26 1 7940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2570C750-D161-4146-87A4-7CE3E3DF08EF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2FDB473E-7486-4384-A1AF-CD186C582D52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+- f4 0 f2"/>
                <a:gd name="f16" fmla="+- f3 0 f2"/>
                <a:gd name="f17" fmla="*/ f16 1 3372"/>
                <a:gd name="f18" fmla="*/ f15 1 1387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B85721F8-28CC-4358-9647-7820B0F03F3B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+- f4 0 f2"/>
                <a:gd name="f34" fmla="+- f3 0 f2"/>
                <a:gd name="f35" fmla="*/ f34 1 2773"/>
                <a:gd name="f36" fmla="*/ f33 1 3025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98A1BD6F-C6D0-4DEB-8325-4BB8201B8423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+- f4 0 f2"/>
                <a:gd name="f42" fmla="+- f3 0 f2"/>
                <a:gd name="f43" fmla="*/ f42 1 5042"/>
                <a:gd name="f44" fmla="*/ f41 1 6837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D0337C7B-04A9-4354-871F-62B4A733BC97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+- f4 0 f2"/>
                <a:gd name="f14" fmla="+- f3 0 f2"/>
                <a:gd name="f15" fmla="*/ f14 1 1355"/>
                <a:gd name="f16" fmla="*/ f13 1 1356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B2F2DFB7-4712-407E-8759-EF728E462148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+- f4 0 f2"/>
                <a:gd name="f66" fmla="+- f3 0 f2"/>
                <a:gd name="f67" fmla="*/ f66 1 5483"/>
                <a:gd name="f68" fmla="*/ f65 1 5434"/>
                <a:gd name="f69" fmla="*/ f2 1 f67"/>
                <a:gd name="f70" fmla="*/ f3 1 f67"/>
                <a:gd name="f71" fmla="*/ f2 1 f68"/>
                <a:gd name="f72" fmla="*/ f4 1 f68"/>
                <a:gd name="f73" fmla="*/ f69 f63 1"/>
                <a:gd name="f74" fmla="*/ f70 f63 1"/>
                <a:gd name="f75" fmla="*/ f72 f64 1"/>
                <a:gd name="f76" fmla="*/ f71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02FCE185-5764-4021-AF61-12148875D910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+- f4 0 f2"/>
                <a:gd name="f16" fmla="+- f3 0 f2"/>
                <a:gd name="f17" fmla="*/ f16 1 7530"/>
                <a:gd name="f18" fmla="*/ f15 1 2112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C16EF3D2-809C-4C91-BBC5-7E47A97A0537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+- f4 0 f2"/>
                <a:gd name="f18" fmla="+- f3 0 f2"/>
                <a:gd name="f19" fmla="*/ f18 1 6144"/>
                <a:gd name="f20" fmla="*/ f17 1 135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F419F333-527D-40FB-9BF9-FA290608E3D2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2A430F49-B6EC-43D8-8A52-00A9C4FF3D10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+- f3 0 f2"/>
                <a:gd name="f68" fmla="*/ f67 1 6459"/>
                <a:gd name="f69" fmla="*/ f2 1 f68"/>
                <a:gd name="f70" fmla="*/ f3 1 f68"/>
                <a:gd name="f71" fmla="*/ f69 f65 1"/>
                <a:gd name="f72" fmla="*/ f70 f65 1"/>
                <a:gd name="f73" fmla="*/ f70 f66 1"/>
                <a:gd name="f74" fmla="*/ f69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A690EE66-C610-403E-A48B-664AE117CEA2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+- f4 0 f2"/>
                <a:gd name="f27" fmla="+- f3 0 f2"/>
                <a:gd name="f28" fmla="*/ f27 1 3057"/>
                <a:gd name="f29" fmla="*/ f26 1 2944"/>
                <a:gd name="f30" fmla="*/ f2 1 f28"/>
                <a:gd name="f31" fmla="*/ f3 1 f28"/>
                <a:gd name="f32" fmla="*/ f2 1 f29"/>
                <a:gd name="f33" fmla="*/ f4 1 f29"/>
                <a:gd name="f34" fmla="*/ f30 f24 1"/>
                <a:gd name="f35" fmla="*/ f31 f24 1"/>
                <a:gd name="f36" fmla="*/ f33 f25 1"/>
                <a:gd name="f37" fmla="*/ f32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979E1EA-5D95-4D06-BCF3-744B4FE6FE48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+- f4 0 f2"/>
                <a:gd name="f32" fmla="+- f3 0 f2"/>
                <a:gd name="f33" fmla="*/ f32 1 3089"/>
                <a:gd name="f34" fmla="*/ f31 1 2977"/>
                <a:gd name="f35" fmla="*/ f2 1 f33"/>
                <a:gd name="f36" fmla="*/ f3 1 f33"/>
                <a:gd name="f37" fmla="*/ f2 1 f34"/>
                <a:gd name="f38" fmla="*/ f4 1 f34"/>
                <a:gd name="f39" fmla="*/ f35 f29 1"/>
                <a:gd name="f40" fmla="*/ f36 f29 1"/>
                <a:gd name="f41" fmla="*/ f38 f30 1"/>
                <a:gd name="f42" fmla="*/ f3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4CF8394F-434E-4BC9-AF20-CA4B42CB3B54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+- f4 0 f2"/>
                <a:gd name="f28" fmla="+- f3 0 f2"/>
                <a:gd name="f29" fmla="*/ f28 1 8286"/>
                <a:gd name="f30" fmla="*/ f27 1 8147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591334E0-6A0F-4ECB-B82B-7A3A8E4DDAF8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25F00CC5-587E-4654-B014-9E1B90E8C426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7"/>
                <a:gd name="f5" fmla="val 7508"/>
                <a:gd name="f6" fmla="val 5120"/>
                <a:gd name="f7" fmla="val 2079"/>
                <a:gd name="f8" fmla="val 5206"/>
                <a:gd name="f9" fmla="val 5293"/>
                <a:gd name="f10" fmla="val 2111"/>
                <a:gd name="f11" fmla="val 5356"/>
                <a:gd name="f12" fmla="val 2174"/>
                <a:gd name="f13" fmla="val 5451"/>
                <a:gd name="f14" fmla="val 2268"/>
                <a:gd name="f15" fmla="val 2458"/>
                <a:gd name="f16" fmla="val 2647"/>
                <a:gd name="f17" fmla="val 3308"/>
                <a:gd name="f18" fmla="val 4694"/>
                <a:gd name="f19" fmla="val 3214"/>
                <a:gd name="f20" fmla="val 4757"/>
                <a:gd name="f21" fmla="val 3151"/>
                <a:gd name="f22" fmla="val 4789"/>
                <a:gd name="f23" fmla="val 3056"/>
                <a:gd name="f24" fmla="val 2993"/>
                <a:gd name="f25" fmla="val 2899"/>
                <a:gd name="f26" fmla="val 2836"/>
                <a:gd name="f27" fmla="val 4001"/>
                <a:gd name="f28" fmla="val 2048"/>
                <a:gd name="f29" fmla="val 3907"/>
                <a:gd name="f30" fmla="val 3655"/>
                <a:gd name="f31" fmla="val 3529"/>
                <a:gd name="f32" fmla="val 2221"/>
                <a:gd name="f33" fmla="val 3481"/>
                <a:gd name="f34" fmla="val 2308"/>
                <a:gd name="f35" fmla="val 3458"/>
                <a:gd name="f36" fmla="val 2399"/>
                <a:gd name="f37" fmla="val 2489"/>
                <a:gd name="f38" fmla="val 2584"/>
                <a:gd name="f39" fmla="val 3970"/>
                <a:gd name="f40" fmla="val 4883"/>
                <a:gd name="f41" fmla="val 4946"/>
                <a:gd name="f42" fmla="val 5033"/>
                <a:gd name="f43" fmla="val 1701"/>
                <a:gd name="f44" fmla="val 725"/>
                <a:gd name="f45" fmla="val 756"/>
                <a:gd name="f46" fmla="val 4411"/>
                <a:gd name="f47" fmla="val 6112"/>
                <a:gd name="f48" fmla="val 7152"/>
                <a:gd name="f49" fmla="val 7309"/>
                <a:gd name="f50" fmla="val 7435"/>
                <a:gd name="f51" fmla="val 2237"/>
                <a:gd name="f52" fmla="val 7467"/>
                <a:gd name="f53" fmla="val 2289"/>
                <a:gd name="f54" fmla="val 7493"/>
                <a:gd name="f55" fmla="val 2347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7"/>
                <a:gd name="f69" fmla="val f2"/>
                <a:gd name="f70" fmla="val f4"/>
                <a:gd name="f71" fmla="+- f5 0 f2"/>
                <a:gd name="f72" fmla="+- f3 0 f2"/>
                <a:gd name="f73" fmla="+- f70 0 f69"/>
                <a:gd name="f74" fmla="*/ f72 1 6837"/>
                <a:gd name="f75" fmla="*/ f71 1 7508"/>
                <a:gd name="f76" fmla="*/ f73 1 7507"/>
                <a:gd name="f77" fmla="*/ f73 1 7508"/>
                <a:gd name="f78" fmla="*/ f2 1 f74"/>
                <a:gd name="f79" fmla="*/ f3 1 f74"/>
                <a:gd name="f80" fmla="*/ f2 1 f75"/>
                <a:gd name="f81" fmla="*/ f5 1 f75"/>
                <a:gd name="f82" fmla="*/ f81 f77 1"/>
                <a:gd name="f83" fmla="*/ f80 f77 1"/>
                <a:gd name="f84" fmla="*/ f78 f67 1"/>
                <a:gd name="f85" fmla="*/ f79 f67 1"/>
                <a:gd name="f86" fmla="*/ f83 1 f76"/>
                <a:gd name="f87" fmla="*/ f82 1 f76"/>
                <a:gd name="f88" fmla="*/ f87 f68 1"/>
                <a:gd name="f89" fmla="*/ f86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9" r="f85" b="f88"/>
              <a:pathLst>
                <a:path w="6837" h="7507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lnTo>
                    <a:pt x="f12" y="f27"/>
                  </a:lnTo>
                  <a:cubicBezTo>
                    <a:pt x="f28" y="f29"/>
                    <a:pt x="f28" y="f30"/>
                    <a:pt x="f12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16" y="f31"/>
                  </a:cubicBezTo>
                  <a:lnTo>
                    <a:pt x="f23" y="f39"/>
                  </a:lnTo>
                  <a:lnTo>
                    <a:pt x="f40" y="f12"/>
                  </a:lnTo>
                  <a:cubicBezTo>
                    <a:pt x="f41" y="f10"/>
                    <a:pt x="f42" y="f7"/>
                    <a:pt x="f6" y="f7"/>
                  </a:cubicBezTo>
                  <a:close/>
                  <a:moveTo>
                    <a:pt x="f43" y="f2"/>
                  </a:moveTo>
                  <a:cubicBezTo>
                    <a:pt x="f44" y="f2"/>
                    <a:pt x="f2" y="f45"/>
                    <a:pt x="f2" y="f43"/>
                  </a:cubicBezTo>
                  <a:lnTo>
                    <a:pt x="f2" y="f46"/>
                  </a:lnTo>
                  <a:cubicBezTo>
                    <a:pt x="f2" y="f11"/>
                    <a:pt x="f44" y="f47"/>
                    <a:pt x="f43" y="f47"/>
                  </a:cubicBezTo>
                  <a:lnTo>
                    <a:pt x="f28" y="f47"/>
                  </a:lnTo>
                  <a:lnTo>
                    <a:pt x="f28" y="f48"/>
                  </a:lnTo>
                  <a:cubicBezTo>
                    <a:pt x="f28" y="f49"/>
                    <a:pt x="f10" y="f50"/>
                    <a:pt x="f51" y="f52"/>
                  </a:cubicBezTo>
                  <a:cubicBezTo>
                    <a:pt x="f53" y="f54"/>
                    <a:pt x="f55" y="f5"/>
                    <a:pt x="f56" y="f5"/>
                  </a:cubicBezTo>
                  <a:cubicBezTo>
                    <a:pt x="f57" y="f5"/>
                    <a:pt x="f58" y="f59"/>
                    <a:pt x="f38" y="f60"/>
                  </a:cubicBezTo>
                  <a:lnTo>
                    <a:pt x="f61" y="f47"/>
                  </a:lnTo>
                  <a:lnTo>
                    <a:pt x="f62" y="f47"/>
                  </a:lnTo>
                  <a:cubicBezTo>
                    <a:pt x="f63" y="f47"/>
                    <a:pt x="f64" y="f11"/>
                    <a:pt x="f64" y="f46"/>
                  </a:cubicBezTo>
                  <a:lnTo>
                    <a:pt x="f64" y="f43"/>
                  </a:lnTo>
                  <a:cubicBezTo>
                    <a:pt x="f3" y="f45"/>
                    <a:pt x="f65" y="f2"/>
                    <a:pt x="f66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E489410F-F83B-4147-AACA-06AB8E7071EA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+- f4 0 f2"/>
                <a:gd name="f86" fmla="+- f3 0 f2"/>
                <a:gd name="f87" fmla="*/ f86 1 7531"/>
                <a:gd name="f88" fmla="*/ f85 1 8203"/>
                <a:gd name="f89" fmla="*/ f2 1 f87"/>
                <a:gd name="f90" fmla="*/ f3 1 f87"/>
                <a:gd name="f91" fmla="*/ f2 1 f88"/>
                <a:gd name="f92" fmla="*/ f4 1 f88"/>
                <a:gd name="f93" fmla="*/ f89 f83 1"/>
                <a:gd name="f94" fmla="*/ f90 f83 1"/>
                <a:gd name="f95" fmla="*/ f92 f84 1"/>
                <a:gd name="f96" fmla="*/ f91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1AA4A432-7D94-4035-87F4-FEBEE1992347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+- f4 0 f2"/>
              <a:gd name="f134" fmla="+- f3 0 f2"/>
              <a:gd name="f135" fmla="*/ f134 1 11658"/>
              <a:gd name="f136" fmla="*/ f133 1 11689"/>
              <a:gd name="f137" fmla="*/ f2 1 f135"/>
              <a:gd name="f138" fmla="*/ f3 1 f135"/>
              <a:gd name="f139" fmla="*/ f2 1 f136"/>
              <a:gd name="f140" fmla="*/ f4 1 f136"/>
              <a:gd name="f141" fmla="*/ f137 f131 1"/>
              <a:gd name="f142" fmla="*/ f138 f131 1"/>
              <a:gd name="f143" fmla="*/ f140 f132 1"/>
              <a:gd name="f144" fmla="*/ f139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1" t="f144" r="f142" b="f143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96D60EED-95D1-4ABE-B900-5D27F90FE8F6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6C6DE77A-D6F1-4B7A-B789-608DC22F3614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+- f4 0 f2"/>
                <a:gd name="f153" fmla="+- f3 0 f2"/>
                <a:gd name="f154" fmla="*/ f153 1 12067"/>
                <a:gd name="f155" fmla="*/ f152 1 11702"/>
                <a:gd name="f156" fmla="*/ f2 1 f154"/>
                <a:gd name="f157" fmla="*/ f3 1 f154"/>
                <a:gd name="f158" fmla="*/ f2 1 f155"/>
                <a:gd name="f159" fmla="*/ f4 1 f155"/>
                <a:gd name="f160" fmla="*/ f156 f150 1"/>
                <a:gd name="f161" fmla="*/ f157 f150 1"/>
                <a:gd name="f162" fmla="*/ f159 f151 1"/>
                <a:gd name="f163" fmla="*/ f158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0" t="f163" r="f161" b="f162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3A5C3331-0B13-455D-889C-8F1A67BF93F6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+- f4 0 f2"/>
                <a:gd name="f47" fmla="+- f3 0 f2"/>
                <a:gd name="f48" fmla="*/ f47 1 5766"/>
                <a:gd name="f49" fmla="*/ f46 1 5624"/>
                <a:gd name="f50" fmla="*/ f2 1 f48"/>
                <a:gd name="f51" fmla="*/ f3 1 f48"/>
                <a:gd name="f52" fmla="*/ f2 1 f49"/>
                <a:gd name="f53" fmla="*/ f4 1 f49"/>
                <a:gd name="f54" fmla="*/ f50 f44 1"/>
                <a:gd name="f55" fmla="*/ f51 f44 1"/>
                <a:gd name="f56" fmla="*/ f53 f45 1"/>
                <a:gd name="f57" fmla="*/ f52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286A246-4FC3-46D0-A455-D888E129B4C6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+- f4 0 f2"/>
                <a:gd name="f52" fmla="+- f3 0 f2"/>
                <a:gd name="f53" fmla="*/ f52 1 5167"/>
                <a:gd name="f54" fmla="*/ f51 1 5109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85E2744B-7F77-4BAF-8F0E-53C63A8966E9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C929D101-2E4D-4858-B402-7D709A1ED70B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+- f4 0 f2"/>
                <a:gd name="f142" fmla="+- f3 0 f2"/>
                <a:gd name="f143" fmla="*/ f142 1 11784"/>
                <a:gd name="f144" fmla="*/ f141 1 11752"/>
                <a:gd name="f145" fmla="*/ f2 1 f143"/>
                <a:gd name="f146" fmla="*/ f3 1 f143"/>
                <a:gd name="f147" fmla="*/ f2 1 f144"/>
                <a:gd name="f148" fmla="*/ f4 1 f144"/>
                <a:gd name="f149" fmla="*/ f145 f139 1"/>
                <a:gd name="f150" fmla="*/ f146 f139 1"/>
                <a:gd name="f151" fmla="*/ f148 f140 1"/>
                <a:gd name="f152" fmla="*/ f147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9" t="f152" r="f150" b="f151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40027576-2C55-423B-9D0E-EA2330E3975B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+- f4 0 f2"/>
                <a:gd name="f93" fmla="+- f3 0 f2"/>
                <a:gd name="f94" fmla="*/ f93 1 8602"/>
                <a:gd name="f95" fmla="*/ f92 1 8201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8DA29E62-B621-4A87-8E6D-E32D996BC4E0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1A85D66A-3386-401B-8B60-6CA587013BE5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+- f4 0 f2"/>
                <a:gd name="f34" fmla="+- f3 0 f2"/>
                <a:gd name="f35" fmla="*/ f34 1 2773"/>
                <a:gd name="f36" fmla="*/ f33 1 1168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90C2DC51-3BFA-4642-ADAE-1B77F812522C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+- f4 0 f2"/>
                <a:gd name="f15" fmla="+- f3 0 f2"/>
                <a:gd name="f16" fmla="*/ f15 1 3403"/>
                <a:gd name="f17" fmla="*/ f14 1 1009"/>
                <a:gd name="f18" fmla="*/ f2 1 f16"/>
                <a:gd name="f19" fmla="*/ f3 1 f16"/>
                <a:gd name="f20" fmla="*/ f2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AD2D9D3D-FA1B-43C1-9B17-D0761359B2F0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+- f4 0 f2"/>
                <a:gd name="f14" fmla="+- f3 0 f2"/>
                <a:gd name="f15" fmla="*/ f14 1 3403"/>
                <a:gd name="f16" fmla="*/ f13 1 1009"/>
                <a:gd name="f17" fmla="*/ f2 1 f15"/>
                <a:gd name="f18" fmla="*/ f3 1 f15"/>
                <a:gd name="f19" fmla="*/ f2 1 f16"/>
                <a:gd name="f20" fmla="*/ f4 1 f16"/>
                <a:gd name="f21" fmla="*/ f17 f11 1"/>
                <a:gd name="f22" fmla="*/ f18 f11 1"/>
                <a:gd name="f23" fmla="*/ f20 f12 1"/>
                <a:gd name="f24" fmla="*/ f19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E1264514-E862-43FE-B21B-88FFC8D542BA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+- f4 0 f2"/>
                <a:gd name="f18" fmla="+- f3 0 f2"/>
                <a:gd name="f19" fmla="*/ f18 1 2710"/>
                <a:gd name="f20" fmla="*/ f17 1 1041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C0DA91B5-C906-4012-A155-7A3BAD4BDF00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+- f4 0 f2"/>
                <a:gd name="f13" fmla="+- f3 0 f2"/>
                <a:gd name="f14" fmla="*/ f13 1 2049"/>
                <a:gd name="f15" fmla="*/ f12 1 208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94154CB5-D915-4FF4-82E2-85E4F16FBDF2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+- f4 0 f2"/>
                <a:gd name="f18" fmla="+- f3 0 f2"/>
                <a:gd name="f19" fmla="*/ f18 1 1387"/>
                <a:gd name="f20" fmla="*/ f17 1 2206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72FD1A6F-929B-4962-BE0C-3D36C4685659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+- f4 0 f2"/>
                <a:gd name="f56" fmla="+- f3 0 f2"/>
                <a:gd name="f57" fmla="*/ f56 1 8286"/>
                <a:gd name="f58" fmla="*/ f55 1 614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05ED4705-D068-420C-B276-BC8959FCCBFB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+- f4 0 f2"/>
                <a:gd name="f38" fmla="+- f3 0 f2"/>
                <a:gd name="f39" fmla="*/ f38 1 2048"/>
                <a:gd name="f40" fmla="*/ f37 1 7246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CD146CD-3DDE-4A5F-A6D9-CDD67E4E3258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+- f4 0 f2"/>
                <a:gd name="f20" fmla="+- f3 0 f2"/>
                <a:gd name="f21" fmla="*/ f20 1 1387"/>
                <a:gd name="f22" fmla="*/ f19 1 2207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8FBF384E-D32D-47B9-B4CF-3F5F2E5DF29E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0157C17A-3595-4AAF-98CA-C9C9432E1A2C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+- f4 0 f2"/>
                <a:gd name="f73" fmla="+- f3 0 f2"/>
                <a:gd name="f74" fmla="*/ f73 1 11658"/>
                <a:gd name="f75" fmla="*/ f72 1 11657"/>
                <a:gd name="f76" fmla="*/ f2 1 f74"/>
                <a:gd name="f77" fmla="*/ f3 1 f74"/>
                <a:gd name="f78" fmla="*/ f2 1 f75"/>
                <a:gd name="f79" fmla="*/ f4 1 f75"/>
                <a:gd name="f80" fmla="*/ f76 f70 1"/>
                <a:gd name="f81" fmla="*/ f77 f70 1"/>
                <a:gd name="f82" fmla="*/ f79 f71 1"/>
                <a:gd name="f83" fmla="*/ f78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852484EE-E9B8-453B-A6D4-3EA372751D50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+- f4 0 f2"/>
                <a:gd name="f52" fmla="+- f3 0 f2"/>
                <a:gd name="f53" fmla="*/ f52 1 6270"/>
                <a:gd name="f54" fmla="*/ f51 1 6170"/>
                <a:gd name="f55" fmla="*/ f2 1 f53"/>
                <a:gd name="f56" fmla="*/ f3 1 f53"/>
                <a:gd name="f57" fmla="*/ f2 1 f54"/>
                <a:gd name="f58" fmla="*/ f4 1 f54"/>
                <a:gd name="f59" fmla="*/ f55 f49 1"/>
                <a:gd name="f60" fmla="*/ f56 f49 1"/>
                <a:gd name="f61" fmla="*/ f58 f50 1"/>
                <a:gd name="f62" fmla="*/ f57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F9267BA1-3B05-4853-BA81-65DBCC745583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B13AD386-1FC3-47CB-B052-F67094E1B135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+- f4 0 f2"/>
                <a:gd name="f75" fmla="+- f3 0 f2"/>
                <a:gd name="f76" fmla="*/ f75 1 8539"/>
                <a:gd name="f77" fmla="*/ f74 1 8586"/>
                <a:gd name="f78" fmla="*/ f2 1 f76"/>
                <a:gd name="f79" fmla="*/ f3 1 f76"/>
                <a:gd name="f80" fmla="*/ f2 1 f77"/>
                <a:gd name="f81" fmla="*/ f4 1 f77"/>
                <a:gd name="f82" fmla="*/ f78 f72 1"/>
                <a:gd name="f83" fmla="*/ f79 f72 1"/>
                <a:gd name="f84" fmla="*/ f81 f73 1"/>
                <a:gd name="f85" fmla="*/ f80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C3A011B3-8A4F-4751-8B64-90751EFACDED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+- f4 0 f2"/>
                <a:gd name="f78" fmla="+- f3 0 f2"/>
                <a:gd name="f79" fmla="*/ f78 1 8634"/>
                <a:gd name="f80" fmla="*/ f77 1 8657"/>
                <a:gd name="f81" fmla="*/ f2 1 f79"/>
                <a:gd name="f82" fmla="*/ f3 1 f79"/>
                <a:gd name="f83" fmla="*/ f2 1 f80"/>
                <a:gd name="f84" fmla="*/ f4 1 f80"/>
                <a:gd name="f85" fmla="*/ f81 f75 1"/>
                <a:gd name="f86" fmla="*/ f82 f75 1"/>
                <a:gd name="f87" fmla="*/ f84 f76 1"/>
                <a:gd name="f88" fmla="*/ f83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0EDDD627-3FB9-4003-9734-D34261CBE167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676627D6-84B8-4A64-B413-EAB1EAC02490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+- f4 0 f2"/>
                <a:gd name="f42" fmla="+- f3 0 f2"/>
                <a:gd name="f43" fmla="*/ f42 1 7531"/>
                <a:gd name="f44" fmla="*/ f41 1 746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611BE537-A6A4-4D99-88C4-DAE0B0E9C424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+- f4 0 f2"/>
                <a:gd name="f24" fmla="+- f3 0 f2"/>
                <a:gd name="f25" fmla="*/ f24 1 11689"/>
                <a:gd name="f26" fmla="*/ f23 1 11658"/>
                <a:gd name="f27" fmla="*/ f2 1 f25"/>
                <a:gd name="f28" fmla="*/ f3 1 f25"/>
                <a:gd name="f29" fmla="*/ f2 1 f26"/>
                <a:gd name="f30" fmla="*/ f4 1 f26"/>
                <a:gd name="f31" fmla="*/ f27 f21 1"/>
                <a:gd name="f32" fmla="*/ f28 f21 1"/>
                <a:gd name="f33" fmla="*/ f30 f22 1"/>
                <a:gd name="f34" fmla="*/ f29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F7E9CD52-194D-4F31-82D4-0CED47281547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+- f4 0 f2"/>
              <a:gd name="f77" fmla="+- f3 0 f2"/>
              <a:gd name="f78" fmla="*/ f77 1 12446"/>
              <a:gd name="f79" fmla="*/ f76 1 12698"/>
              <a:gd name="f80" fmla="*/ f2 1 f78"/>
              <a:gd name="f81" fmla="*/ f3 1 f78"/>
              <a:gd name="f82" fmla="*/ f2 1 f79"/>
              <a:gd name="f83" fmla="*/ f4 1 f79"/>
              <a:gd name="f84" fmla="*/ f80 f74 1"/>
              <a:gd name="f85" fmla="*/ f81 f74 1"/>
              <a:gd name="f86" fmla="*/ f83 f75 1"/>
              <a:gd name="f87" fmla="*/ f82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4" t="f87" r="f85" b="f86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3C8682E5-1EEA-44DD-A636-A3410F4C1522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+- f4 0 f2"/>
              <a:gd name="f53" fmla="+- f3 0 f2"/>
              <a:gd name="f54" fmla="*/ f53 1 12666"/>
              <a:gd name="f55" fmla="*/ f52 1 10713"/>
              <a:gd name="f56" fmla="*/ f2 1 f54"/>
              <a:gd name="f57" fmla="*/ f3 1 f54"/>
              <a:gd name="f58" fmla="*/ f2 1 f55"/>
              <a:gd name="f59" fmla="*/ f4 1 f55"/>
              <a:gd name="f60" fmla="*/ f56 f50 1"/>
              <a:gd name="f61" fmla="*/ f57 f50 1"/>
              <a:gd name="f62" fmla="*/ f59 f51 1"/>
              <a:gd name="f63" fmla="*/ f58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0" t="f63" r="f61" b="f62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370B3771-4074-45E3-B1FB-0F87CA948F99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E437C0C6-36D1-4CE6-8378-4E13F1BEBE19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+- f4 0 f2"/>
                <a:gd name="f25" fmla="+- f3 0 f2"/>
                <a:gd name="f26" fmla="*/ f25 1 10177"/>
                <a:gd name="f27" fmla="*/ f24 1 10145"/>
                <a:gd name="f28" fmla="*/ f2 1 f26"/>
                <a:gd name="f29" fmla="*/ f3 1 f26"/>
                <a:gd name="f30" fmla="*/ f2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37DD6364-FF1E-4D04-B4F6-1C30ADAE2EDA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+- f4 0 f2"/>
                <a:gd name="f65" fmla="+- f3 0 f2"/>
                <a:gd name="f66" fmla="*/ f65 1 11028"/>
                <a:gd name="f67" fmla="*/ f64 1 7566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88FE61C0-A3E6-48D2-BD5F-9521773E5FB6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974AF359-D98F-4798-92C3-C3313DDFB183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+- f4 0 f2"/>
                <a:gd name="f28" fmla="+- f3 0 f2"/>
                <a:gd name="f29" fmla="*/ f28 1 5073"/>
                <a:gd name="f30" fmla="*/ f27 1 4916"/>
                <a:gd name="f31" fmla="*/ f2 1 f29"/>
                <a:gd name="f32" fmla="*/ f3 1 f29"/>
                <a:gd name="f33" fmla="*/ f2 1 f30"/>
                <a:gd name="f34" fmla="*/ f4 1 f30"/>
                <a:gd name="f35" fmla="*/ f31 f25 1"/>
                <a:gd name="f36" fmla="*/ f32 f25 1"/>
                <a:gd name="f37" fmla="*/ f34 f26 1"/>
                <a:gd name="f38" fmla="*/ f33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42C308D8-EF63-4B04-BF24-364241F389EC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+- f4 0 f2"/>
                <a:gd name="f46" fmla="+- f3 0 f2"/>
                <a:gd name="f47" fmla="*/ f46 1 9925"/>
                <a:gd name="f48" fmla="*/ f45 1 9958"/>
                <a:gd name="f49" fmla="*/ f2 1 f47"/>
                <a:gd name="f50" fmla="*/ f3 1 f47"/>
                <a:gd name="f51" fmla="*/ f2 1 f48"/>
                <a:gd name="f52" fmla="*/ f4 1 f48"/>
                <a:gd name="f53" fmla="*/ f49 f43 1"/>
                <a:gd name="f54" fmla="*/ f50 f43 1"/>
                <a:gd name="f55" fmla="*/ f52 f44 1"/>
                <a:gd name="f56" fmla="*/ f5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37996C22-2C77-47A3-8E24-CB8D49DCB99B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17A7C389-D62D-451A-9E45-E15B457AC36C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+- f4 0 f2"/>
                <a:gd name="f96" fmla="+- f3 0 f2"/>
                <a:gd name="f97" fmla="*/ f96 1 12666"/>
                <a:gd name="f98" fmla="*/ f95 1 9294"/>
                <a:gd name="f99" fmla="*/ f2 1 f97"/>
                <a:gd name="f100" fmla="*/ f3 1 f97"/>
                <a:gd name="f101" fmla="*/ f2 1 f98"/>
                <a:gd name="f102" fmla="*/ f4 1 f98"/>
                <a:gd name="f103" fmla="*/ f99 f93 1"/>
                <a:gd name="f104" fmla="*/ f100 f93 1"/>
                <a:gd name="f105" fmla="*/ f102 f94 1"/>
                <a:gd name="f106" fmla="*/ f101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8C1613E4-632C-40DA-895A-861530F6C13E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+- f4 0 f2"/>
                <a:gd name="f20" fmla="+- f3 0 f2"/>
                <a:gd name="f21" fmla="*/ f20 1 7783"/>
                <a:gd name="f22" fmla="*/ f19 1 2521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71B68C91-EFE7-4AD5-A98B-9509CD9A5CAE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49F32C1F-38D9-4C2F-A2B1-3AC43C2F792F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+- f4 0 f2"/>
                <a:gd name="f36" fmla="+- f3 0 f2"/>
                <a:gd name="f37" fmla="*/ f36 1 7531"/>
                <a:gd name="f38" fmla="*/ f35 1 8823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BC67199B-4DC0-4EF2-8C26-D9448B6551A3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+- f4 0 f2"/>
                <a:gd name="f16" fmla="+- f3 0 f2"/>
                <a:gd name="f17" fmla="*/ f16 1 4191"/>
                <a:gd name="f18" fmla="*/ f15 1 3025"/>
                <a:gd name="f19" fmla="*/ f2 1 f17"/>
                <a:gd name="f20" fmla="*/ f3 1 f17"/>
                <a:gd name="f21" fmla="*/ f2 1 f18"/>
                <a:gd name="f22" fmla="*/ f4 1 f18"/>
                <a:gd name="f23" fmla="*/ f19 f13 1"/>
                <a:gd name="f24" fmla="*/ f20 f13 1"/>
                <a:gd name="f25" fmla="*/ f22 f14 1"/>
                <a:gd name="f26" fmla="*/ f2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BBDB2E9B-D6C4-4A05-BD29-DD354C9FB648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B9C16A14-D5D4-49C7-B9C7-8197DEB96D97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+- f4 0 f2"/>
                <a:gd name="f34" fmla="+- f3 0 f2"/>
                <a:gd name="f35" fmla="*/ f34 1 3812"/>
                <a:gd name="f36" fmla="*/ f33 1 6159"/>
                <a:gd name="f37" fmla="*/ f2 1 f35"/>
                <a:gd name="f38" fmla="*/ f3 1 f35"/>
                <a:gd name="f39" fmla="*/ f2 1 f36"/>
                <a:gd name="f40" fmla="*/ f4 1 f36"/>
                <a:gd name="f41" fmla="*/ f37 f31 1"/>
                <a:gd name="f42" fmla="*/ f38 f31 1"/>
                <a:gd name="f43" fmla="*/ f40 f32 1"/>
                <a:gd name="f44" fmla="*/ f39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A7784D8E-EDED-4E79-8E35-7E721C93FE14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+- f4 0 f2"/>
                <a:gd name="f84" fmla="+- f3 0 f2"/>
                <a:gd name="f85" fmla="*/ f84 1 8664"/>
                <a:gd name="f86" fmla="*/ f83 1 11092"/>
                <a:gd name="f87" fmla="*/ f2 1 f85"/>
                <a:gd name="f88" fmla="*/ f3 1 f85"/>
                <a:gd name="f89" fmla="*/ f2 1 f86"/>
                <a:gd name="f90" fmla="*/ f4 1 f86"/>
                <a:gd name="f91" fmla="*/ f87 f81 1"/>
                <a:gd name="f92" fmla="*/ f88 f81 1"/>
                <a:gd name="f93" fmla="*/ f90 f82 1"/>
                <a:gd name="f94" fmla="*/ f89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7C5B3EC7-6BEE-4686-ACF2-F9CD1F2A0467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+- f4 0 f2"/>
                <a:gd name="f30" fmla="+- f3 0 f2"/>
                <a:gd name="f31" fmla="*/ f30 1 2584"/>
                <a:gd name="f32" fmla="*/ f29 1 2864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398BDF0B-8CF0-4F00-B4D5-CB9980103D7D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BD2DC838-A827-43EF-A5E1-292EAB735859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+- f4 0 f2"/>
                <a:gd name="f42" fmla="+- f3 0 f2"/>
                <a:gd name="f43" fmla="*/ f42 1 4978"/>
                <a:gd name="f44" fmla="*/ f41 1 7448"/>
                <a:gd name="f45" fmla="*/ f2 1 f43"/>
                <a:gd name="f46" fmla="*/ f3 1 f43"/>
                <a:gd name="f47" fmla="*/ f2 1 f44"/>
                <a:gd name="f48" fmla="*/ f4 1 f44"/>
                <a:gd name="f49" fmla="*/ f45 f39 1"/>
                <a:gd name="f50" fmla="*/ f46 f39 1"/>
                <a:gd name="f51" fmla="*/ f48 f40 1"/>
                <a:gd name="f52" fmla="*/ f47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C8537857-E6C8-41E6-B5BD-FE1C9266A3F8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+- f4 0 f2"/>
                <a:gd name="f18" fmla="+- f3 0 f2"/>
                <a:gd name="f19" fmla="*/ f18 1 10807"/>
                <a:gd name="f20" fmla="*/ f17 1 1639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98DF10E9-C670-4715-B841-ED30B00BC450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+- f4 0 f2"/>
                <a:gd name="f58" fmla="+- f3 0 f2"/>
                <a:gd name="f59" fmla="*/ f58 1 10965"/>
                <a:gd name="f60" fmla="*/ f57 1 11827"/>
                <a:gd name="f61" fmla="*/ f2 1 f59"/>
                <a:gd name="f62" fmla="*/ f3 1 f59"/>
                <a:gd name="f63" fmla="*/ f2 1 f60"/>
                <a:gd name="f64" fmla="*/ f4 1 f60"/>
                <a:gd name="f65" fmla="*/ f61 f55 1"/>
                <a:gd name="f66" fmla="*/ f62 f55 1"/>
                <a:gd name="f67" fmla="*/ f64 f56 1"/>
                <a:gd name="f68" fmla="*/ f63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8ED7486-3F90-4D41-9065-0575974EC0E5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949F6506-378D-4B1C-91AB-0FF41F6063BA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+- f4 0 f2"/>
                <a:gd name="f19" fmla="+- f3 0 f2"/>
                <a:gd name="f20" fmla="*/ f19 1 4518"/>
                <a:gd name="f21" fmla="*/ f18 1 5737"/>
                <a:gd name="f22" fmla="*/ f2 1 f20"/>
                <a:gd name="f23" fmla="*/ f3 1 f20"/>
                <a:gd name="f24" fmla="*/ f2 1 f21"/>
                <a:gd name="f25" fmla="*/ f4 1 f21"/>
                <a:gd name="f26" fmla="*/ f22 f16 1"/>
                <a:gd name="f27" fmla="*/ f23 f16 1"/>
                <a:gd name="f28" fmla="*/ f25 f17 1"/>
                <a:gd name="f29" fmla="*/ f2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6213796F-4DB1-4514-B832-06C89F92E194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+- f4 0 f2"/>
                <a:gd name="f37" fmla="+- f3 0 f2"/>
                <a:gd name="f38" fmla="*/ f37 1 5623"/>
                <a:gd name="f39" fmla="*/ f36 1 5447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342058F0-F692-419B-8D59-F4BB418455ED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+- f4 0 f2"/>
                <a:gd name="f18" fmla="+- f3 0 f2"/>
                <a:gd name="f19" fmla="*/ f18 1 4518"/>
                <a:gd name="f20" fmla="*/ f17 1 5737"/>
                <a:gd name="f21" fmla="*/ f2 1 f19"/>
                <a:gd name="f22" fmla="*/ f3 1 f19"/>
                <a:gd name="f23" fmla="*/ f2 1 f20"/>
                <a:gd name="f24" fmla="*/ f4 1 f20"/>
                <a:gd name="f25" fmla="*/ f21 f15 1"/>
                <a:gd name="f26" fmla="*/ f22 f15 1"/>
                <a:gd name="f27" fmla="*/ f24 f16 1"/>
                <a:gd name="f28" fmla="*/ f2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91D05567-724D-40AD-948F-BFD280BA06E6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+- f4 0 f2"/>
                <a:gd name="f38" fmla="+- f3 0 f2"/>
                <a:gd name="f39" fmla="*/ f38 1 5536"/>
                <a:gd name="f40" fmla="*/ f37 1 5448"/>
                <a:gd name="f41" fmla="*/ f2 1 f39"/>
                <a:gd name="f42" fmla="*/ f3 1 f39"/>
                <a:gd name="f43" fmla="*/ f2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27BE2D1E-DFA9-4B3B-A249-E1C580C69318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+- f4 0 f2"/>
                <a:gd name="f56" fmla="+- f3 0 f2"/>
                <a:gd name="f57" fmla="*/ f56 1 12423"/>
                <a:gd name="f58" fmla="*/ f55 1 9035"/>
                <a:gd name="f59" fmla="*/ f2 1 f57"/>
                <a:gd name="f60" fmla="*/ f3 1 f57"/>
                <a:gd name="f61" fmla="*/ f2 1 f58"/>
                <a:gd name="f62" fmla="*/ f4 1 f58"/>
                <a:gd name="f63" fmla="*/ f59 f53 1"/>
                <a:gd name="f64" fmla="*/ f60 f53 1"/>
                <a:gd name="f65" fmla="*/ f62 f54 1"/>
                <a:gd name="f66" fmla="*/ f61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B4E4D762-1AD7-42B3-B39E-38FA1D6FA5F1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18ED39AC-2D9B-413F-8B80-E3B2BCFFB514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+- f4 0 f2"/>
                <a:gd name="f29" fmla="+- f3 0 f2"/>
                <a:gd name="f30" fmla="*/ f29 1 5132"/>
                <a:gd name="f31" fmla="*/ f28 1 3608"/>
                <a:gd name="f32" fmla="*/ f2 1 f30"/>
                <a:gd name="f33" fmla="*/ f3 1 f30"/>
                <a:gd name="f34" fmla="*/ f2 1 f31"/>
                <a:gd name="f35" fmla="*/ f4 1 f31"/>
                <a:gd name="f36" fmla="*/ f32 f26 1"/>
                <a:gd name="f37" fmla="*/ f33 f26 1"/>
                <a:gd name="f38" fmla="*/ f35 f27 1"/>
                <a:gd name="f39" fmla="*/ f34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E0020654-F984-435D-A730-1BAD263F911F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+- f4 0 f2"/>
                <a:gd name="f30" fmla="+- f3 0 f2"/>
                <a:gd name="f31" fmla="*/ f30 1 5129"/>
                <a:gd name="f32" fmla="*/ f29 1 3597"/>
                <a:gd name="f33" fmla="*/ f2 1 f31"/>
                <a:gd name="f34" fmla="*/ f3 1 f31"/>
                <a:gd name="f35" fmla="*/ f2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CCC77D1B-3693-412C-BE76-0DD06DDC9936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+- f4 0 f2"/>
                <a:gd name="f77" fmla="+- f3 0 f2"/>
                <a:gd name="f78" fmla="*/ f77 1 9790"/>
                <a:gd name="f79" fmla="*/ f76 1 7906"/>
                <a:gd name="f80" fmla="*/ f2 1 f78"/>
                <a:gd name="f81" fmla="*/ f3 1 f78"/>
                <a:gd name="f82" fmla="*/ f2 1 f79"/>
                <a:gd name="f83" fmla="*/ f4 1 f79"/>
                <a:gd name="f84" fmla="*/ f80 f74 1"/>
                <a:gd name="f85" fmla="*/ f81 f74 1"/>
                <a:gd name="f86" fmla="*/ f83 f75 1"/>
                <a:gd name="f87" fmla="*/ f82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51427B5C-DBC7-4F00-BE62-07F50EF9EE24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+- f4 0 f2"/>
                <a:gd name="f65" fmla="+- f3 0 f2"/>
                <a:gd name="f66" fmla="*/ f65 1 5213"/>
                <a:gd name="f67" fmla="*/ f64 1 5620"/>
                <a:gd name="f68" fmla="*/ f2 1 f66"/>
                <a:gd name="f69" fmla="*/ f3 1 f66"/>
                <a:gd name="f70" fmla="*/ f2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4F957FB5-6BE1-4F70-8BD3-CD6520127636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+- f4 0 f2"/>
                <a:gd name="f53" fmla="+- f3 0 f2"/>
                <a:gd name="f54" fmla="*/ f53 1 6602"/>
                <a:gd name="f55" fmla="*/ f52 1 5648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869EC60F-B495-407B-9717-6099B0A1719E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+- f4 0 f2"/>
                <a:gd name="f53" fmla="+- f3 0 f2"/>
                <a:gd name="f54" fmla="*/ f53 1 6602"/>
                <a:gd name="f55" fmla="*/ f52 1 5647"/>
                <a:gd name="f56" fmla="*/ f2 1 f54"/>
                <a:gd name="f57" fmla="*/ f3 1 f54"/>
                <a:gd name="f58" fmla="*/ f2 1 f55"/>
                <a:gd name="f59" fmla="*/ f4 1 f55"/>
                <a:gd name="f60" fmla="*/ f56 f50 1"/>
                <a:gd name="f61" fmla="*/ f57 f50 1"/>
                <a:gd name="f62" fmla="*/ f59 f51 1"/>
                <a:gd name="f63" fmla="*/ f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0" t="f63" r="f61" b="f62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FF0000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78928663-55F5-41AD-8286-6F6FE8D01E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95301" y="202823"/>
            <a:ext cx="6509924" cy="407383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 sz="3600">
                <a:solidFill>
                  <a:srgbClr val="262626"/>
                </a:solidFill>
                <a:latin typeface="Arial"/>
                <a:cs typeface="Arial" pitchFamily="34"/>
              </a:rPr>
              <a:t>Fully Editable Icon Sets: 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796960-C46D-4AF4-BBAB-0CA43A4DE83A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9F80508-B104-4FB0-9A9F-EB141317DF88}"/>
              </a:ext>
            </a:extLst>
          </p:cNvPr>
          <p:cNvSpPr txBox="1"/>
          <p:nvPr/>
        </p:nvSpPr>
        <p:spPr>
          <a:xfrm>
            <a:off x="1160977" y="4185730"/>
            <a:ext cx="7472934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381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04040"/>
                </a:solidFill>
                <a:uFillTx/>
                <a:latin typeface="Tw Cen MT Condensed"/>
                <a:ea typeface="Arial"/>
                <a:cs typeface="Arial"/>
              </a:rPr>
              <a:t>You are free to use this presentation for educational, personal and work purposes under Creative Commons Attribution License. But, keep the credits slide or mention Slidesppt in your presentation. Visit</a:t>
            </a:r>
            <a:r>
              <a:rPr lang="en-US" sz="1200" b="0" i="0" u="none" strike="noStrike" kern="0" cap="none" spc="0" baseline="0">
                <a:solidFill>
                  <a:srgbClr val="00B0F0"/>
                </a:solidFill>
                <a:uFillTx/>
                <a:latin typeface="Tw Cen MT Condensed"/>
                <a:ea typeface="Arial"/>
                <a:cs typeface="Arial"/>
              </a:rPr>
              <a:t> </a:t>
            </a:r>
            <a:r>
              <a:rPr lang="en-US" sz="1200" b="0" i="0" u="sng" strike="noStrike" kern="0" cap="none" spc="0" baseline="0">
                <a:solidFill>
                  <a:srgbClr val="00B0F0"/>
                </a:solidFill>
                <a:uFillTx/>
                <a:latin typeface="Tw Cen MT Condensed"/>
                <a:ea typeface="Arial"/>
                <a:cs typeface="Arial"/>
                <a:hlinkClick r:id="rId3"/>
              </a:rPr>
              <a:t>slidesppt.net</a:t>
            </a:r>
            <a:br>
              <a:rPr lang="en-US" sz="1200" b="0" i="0" u="none" strike="noStrike" kern="0" cap="none" spc="0" baseline="0">
                <a:solidFill>
                  <a:srgbClr val="00B0F0"/>
                </a:solidFill>
                <a:uFillTx/>
                <a:latin typeface="Barlow" pitchFamily="2"/>
                <a:ea typeface="Arial"/>
                <a:cs typeface="Arial"/>
                <a:hlinkClick r:id="rId3"/>
              </a:rPr>
            </a:br>
            <a:endParaRPr lang="en-US" sz="1200" b="0" i="0" u="none" strike="noStrike" kern="0" cap="none" spc="0" baseline="0">
              <a:solidFill>
                <a:srgbClr val="00B0F0"/>
              </a:solidFill>
              <a:uFillTx/>
              <a:latin typeface="Barlow" pitchFamily="2"/>
              <a:ea typeface="Arial"/>
              <a:cs typeface="Arial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C72278DB-E8AD-4361-8D13-7A41867E6BE0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AFC4B737-0165-4DB2-B654-6D4162D1D34A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12093757-3B4E-47CF-86BF-9EBD84F4AA85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8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C2AC057-1503-45B7-B737-E6AAAB5756A2}"/>
              </a:ext>
            </a:extLst>
          </p:cNvPr>
          <p:cNvSpPr/>
          <p:nvPr/>
        </p:nvSpPr>
        <p:spPr>
          <a:xfrm>
            <a:off x="3235064" y="1931377"/>
            <a:ext cx="3903628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81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9;p42">
            <a:extLst>
              <a:ext uri="{FF2B5EF4-FFF2-40B4-BE49-F238E27FC236}">
                <a16:creationId xmlns:a16="http://schemas.microsoft.com/office/drawing/2014/main" id="{6BE97C5B-59CE-4166-AF24-D7412CFCC91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601922" y="3167481"/>
            <a:ext cx="3970196" cy="963603"/>
          </a:xfrm>
        </p:spPr>
        <p:txBody>
          <a:bodyPr/>
          <a:lstStyle/>
          <a:p>
            <a:pPr marL="0" lvl="0" indent="0">
              <a:buNone/>
            </a:pPr>
            <a:r>
              <a:rPr lang="en-US" sz="1600"/>
              <a:t>You can insert your mission statement here. A clear message is a good way to get down to business</a:t>
            </a:r>
          </a:p>
        </p:txBody>
      </p:sp>
      <p:sp>
        <p:nvSpPr>
          <p:cNvPr id="3" name="Google Shape;540;p42">
            <a:extLst>
              <a:ext uri="{FF2B5EF4-FFF2-40B4-BE49-F238E27FC236}">
                <a16:creationId xmlns:a16="http://schemas.microsoft.com/office/drawing/2014/main" id="{F5E9AB79-60F9-42A6-9C09-E4877C3ACB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0202" y="1395200"/>
            <a:ext cx="5671056" cy="1704002"/>
          </a:xfrm>
        </p:spPr>
        <p:txBody>
          <a:bodyPr/>
          <a:lstStyle/>
          <a:p>
            <a:pPr lvl="0"/>
            <a:r>
              <a:rPr lang="en-US" sz="5400" b="1" dirty="0">
                <a:solidFill>
                  <a:srgbClr val="00B050"/>
                </a:solidFill>
                <a:latin typeface="Arial Black" panose="020B0A04020102020204" pitchFamily="34" charset="0"/>
              </a:rPr>
              <a:t>MISSION STATEMENT</a:t>
            </a:r>
          </a:p>
        </p:txBody>
      </p:sp>
      <p:sp>
        <p:nvSpPr>
          <p:cNvPr id="4" name="Google Shape;542;p42">
            <a:extLst>
              <a:ext uri="{FF2B5EF4-FFF2-40B4-BE49-F238E27FC236}">
                <a16:creationId xmlns:a16="http://schemas.microsoft.com/office/drawing/2014/main" id="{9F6A3522-BC3C-49AC-AF8C-48EA0322BFCF}"/>
              </a:ext>
            </a:extLst>
          </p:cNvPr>
          <p:cNvSpPr/>
          <p:nvPr/>
        </p:nvSpPr>
        <p:spPr>
          <a:xfrm>
            <a:off x="5441512" y="317322"/>
            <a:ext cx="4699942" cy="450885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F9CB31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8E37A0-D2DA-4DC5-957E-4BD677268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83" y="1395200"/>
            <a:ext cx="2614895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0A77F81F-C938-40F7-947B-46425AB7E802}"/>
              </a:ext>
            </a:extLst>
          </p:cNvPr>
          <p:cNvGrpSpPr/>
          <p:nvPr/>
        </p:nvGrpSpPr>
        <p:grpSpPr>
          <a:xfrm>
            <a:off x="0" y="0"/>
            <a:ext cx="7908133" cy="5143499"/>
            <a:chOff x="0" y="0"/>
            <a:chExt cx="7908133" cy="5143499"/>
          </a:xfrm>
        </p:grpSpPr>
        <p:sp>
          <p:nvSpPr>
            <p:cNvPr id="3" name="Forma libre: forma 150">
              <a:extLst>
                <a:ext uri="{FF2B5EF4-FFF2-40B4-BE49-F238E27FC236}">
                  <a16:creationId xmlns:a16="http://schemas.microsoft.com/office/drawing/2014/main" id="{8C755D39-2931-4276-9A69-4C981A495B85}"/>
                </a:ext>
              </a:extLst>
            </p:cNvPr>
            <p:cNvSpPr/>
            <p:nvPr/>
          </p:nvSpPr>
          <p:spPr>
            <a:xfrm flipH="1">
              <a:off x="1418737" y="0"/>
              <a:ext cx="6489396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01942"/>
                <a:gd name="f7" fmla="val 5143500"/>
                <a:gd name="f8" fmla="val 6302054"/>
                <a:gd name="f9" fmla="val 6566631"/>
                <a:gd name="f10" fmla="val 23228"/>
                <a:gd name="f11" fmla="val 6457929"/>
                <a:gd name="f12" fmla="val 101567"/>
                <a:gd name="f13" fmla="val 6357842"/>
                <a:gd name="f14" fmla="val 195255"/>
                <a:gd name="f15" fmla="val 6272712"/>
                <a:gd name="f16" fmla="val 304792"/>
                <a:gd name="f17" fmla="val 5818687"/>
                <a:gd name="f18" fmla="val 888992"/>
                <a:gd name="f19" fmla="val 5691687"/>
                <a:gd name="f20" fmla="val 2632067"/>
                <a:gd name="f21" fmla="val 5224962"/>
                <a:gd name="f22" fmla="val 3333742"/>
                <a:gd name="f23" fmla="val 4758237"/>
                <a:gd name="f24" fmla="val 4035417"/>
                <a:gd name="f25" fmla="val 4256587"/>
                <a:gd name="f26" fmla="val 4219567"/>
                <a:gd name="f27" fmla="val 3472362"/>
                <a:gd name="f28" fmla="val 4514842"/>
                <a:gd name="f29" fmla="val 2688137"/>
                <a:gd name="f30" fmla="val 4810117"/>
                <a:gd name="f31" fmla="val 1332412"/>
                <a:gd name="f32" fmla="val 4949817"/>
                <a:gd name="f33" fmla="val 519612"/>
                <a:gd name="f34" fmla="val 5105392"/>
                <a:gd name="f35" fmla="val 468812"/>
                <a:gd name="f36" fmla="val 5115116"/>
                <a:gd name="f37" fmla="val 414928"/>
                <a:gd name="f38" fmla="val 5124701"/>
                <a:gd name="f39" fmla="val 358664"/>
                <a:gd name="f40" fmla="val 5134143"/>
                <a:gd name="f41" fmla="val 299888"/>
                <a:gd name="f42" fmla="val 58776"/>
                <a:gd name="f43" fmla="val 115040"/>
                <a:gd name="f44" fmla="val 168924"/>
                <a:gd name="f45" fmla="val 219724"/>
                <a:gd name="f46" fmla="val 1032524"/>
                <a:gd name="f47" fmla="val 2388249"/>
                <a:gd name="f48" fmla="val 3172474"/>
                <a:gd name="f49" fmla="val 3956699"/>
                <a:gd name="f50" fmla="val 4458349"/>
                <a:gd name="f51" fmla="val 4925074"/>
                <a:gd name="f52" fmla="val 5391799"/>
                <a:gd name="f53" fmla="val 5518799"/>
                <a:gd name="f54" fmla="val 5972824"/>
                <a:gd name="f55" fmla="val 6057954"/>
                <a:gd name="f56" fmla="val 6158041"/>
                <a:gd name="f57" fmla="val 6266743"/>
                <a:gd name="f58" fmla="+- 0 0 -90"/>
                <a:gd name="f59" fmla="*/ f3 1 6601942"/>
                <a:gd name="f60" fmla="*/ f4 1 5143500"/>
                <a:gd name="f61" fmla="val f5"/>
                <a:gd name="f62" fmla="val f6"/>
                <a:gd name="f63" fmla="val f7"/>
                <a:gd name="f64" fmla="*/ f58 f0 1"/>
                <a:gd name="f65" fmla="+- f63 0 f61"/>
                <a:gd name="f66" fmla="+- f62 0 f61"/>
                <a:gd name="f67" fmla="*/ f64 1 f2"/>
                <a:gd name="f68" fmla="*/ f66 1 6601942"/>
                <a:gd name="f69" fmla="*/ f65 1 5143500"/>
                <a:gd name="f70" fmla="*/ 6302054 f66 1"/>
                <a:gd name="f71" fmla="*/ 0 f65 1"/>
                <a:gd name="f72" fmla="*/ 6601942 f66 1"/>
                <a:gd name="f73" fmla="*/ 6566631 f66 1"/>
                <a:gd name="f74" fmla="*/ 23228 f65 1"/>
                <a:gd name="f75" fmla="*/ 6272712 f66 1"/>
                <a:gd name="f76" fmla="*/ 304792 f65 1"/>
                <a:gd name="f77" fmla="*/ 5224962 f66 1"/>
                <a:gd name="f78" fmla="*/ 3333742 f65 1"/>
                <a:gd name="f79" fmla="*/ 3472362 f66 1"/>
                <a:gd name="f80" fmla="*/ 4514842 f65 1"/>
                <a:gd name="f81" fmla="*/ 519612 f66 1"/>
                <a:gd name="f82" fmla="*/ 5105392 f65 1"/>
                <a:gd name="f83" fmla="*/ 358664 f66 1"/>
                <a:gd name="f84" fmla="*/ 5134143 f65 1"/>
                <a:gd name="f85" fmla="*/ 299888 f66 1"/>
                <a:gd name="f86" fmla="*/ 5143500 f65 1"/>
                <a:gd name="f87" fmla="*/ 0 f66 1"/>
                <a:gd name="f88" fmla="*/ 58776 f66 1"/>
                <a:gd name="f89" fmla="*/ 219724 f66 1"/>
                <a:gd name="f90" fmla="*/ 3172474 f66 1"/>
                <a:gd name="f91" fmla="*/ 4925074 f66 1"/>
                <a:gd name="f92" fmla="*/ 5972824 f66 1"/>
                <a:gd name="f93" fmla="*/ 6266743 f66 1"/>
                <a:gd name="f94" fmla="+- f67 0 f1"/>
                <a:gd name="f95" fmla="*/ f70 1 6601942"/>
                <a:gd name="f96" fmla="*/ f71 1 5143500"/>
                <a:gd name="f97" fmla="*/ f72 1 6601942"/>
                <a:gd name="f98" fmla="*/ f73 1 6601942"/>
                <a:gd name="f99" fmla="*/ f74 1 5143500"/>
                <a:gd name="f100" fmla="*/ f75 1 6601942"/>
                <a:gd name="f101" fmla="*/ f76 1 5143500"/>
                <a:gd name="f102" fmla="*/ f77 1 6601942"/>
                <a:gd name="f103" fmla="*/ f78 1 5143500"/>
                <a:gd name="f104" fmla="*/ f79 1 6601942"/>
                <a:gd name="f105" fmla="*/ f80 1 5143500"/>
                <a:gd name="f106" fmla="*/ f81 1 6601942"/>
                <a:gd name="f107" fmla="*/ f82 1 5143500"/>
                <a:gd name="f108" fmla="*/ f83 1 6601942"/>
                <a:gd name="f109" fmla="*/ f84 1 5143500"/>
                <a:gd name="f110" fmla="*/ f85 1 6601942"/>
                <a:gd name="f111" fmla="*/ f86 1 5143500"/>
                <a:gd name="f112" fmla="*/ f87 1 6601942"/>
                <a:gd name="f113" fmla="*/ f88 1 6601942"/>
                <a:gd name="f114" fmla="*/ f89 1 6601942"/>
                <a:gd name="f115" fmla="*/ f90 1 6601942"/>
                <a:gd name="f116" fmla="*/ f91 1 6601942"/>
                <a:gd name="f117" fmla="*/ f92 1 6601942"/>
                <a:gd name="f118" fmla="*/ f93 1 6601942"/>
                <a:gd name="f119" fmla="*/ f61 1 f68"/>
                <a:gd name="f120" fmla="*/ f62 1 f68"/>
                <a:gd name="f121" fmla="*/ f61 1 f69"/>
                <a:gd name="f122" fmla="*/ f63 1 f69"/>
                <a:gd name="f123" fmla="*/ f95 1 f68"/>
                <a:gd name="f124" fmla="*/ f96 1 f69"/>
                <a:gd name="f125" fmla="*/ f97 1 f68"/>
                <a:gd name="f126" fmla="*/ f98 1 f68"/>
                <a:gd name="f127" fmla="*/ f99 1 f69"/>
                <a:gd name="f128" fmla="*/ f100 1 f68"/>
                <a:gd name="f129" fmla="*/ f101 1 f69"/>
                <a:gd name="f130" fmla="*/ f102 1 f68"/>
                <a:gd name="f131" fmla="*/ f103 1 f69"/>
                <a:gd name="f132" fmla="*/ f104 1 f68"/>
                <a:gd name="f133" fmla="*/ f105 1 f69"/>
                <a:gd name="f134" fmla="*/ f106 1 f68"/>
                <a:gd name="f135" fmla="*/ f107 1 f69"/>
                <a:gd name="f136" fmla="*/ f108 1 f68"/>
                <a:gd name="f137" fmla="*/ f109 1 f69"/>
                <a:gd name="f138" fmla="*/ f110 1 f68"/>
                <a:gd name="f139" fmla="*/ f111 1 f69"/>
                <a:gd name="f140" fmla="*/ f112 1 f68"/>
                <a:gd name="f141" fmla="*/ f113 1 f68"/>
                <a:gd name="f142" fmla="*/ f114 1 f68"/>
                <a:gd name="f143" fmla="*/ f115 1 f68"/>
                <a:gd name="f144" fmla="*/ f116 1 f68"/>
                <a:gd name="f145" fmla="*/ f117 1 f68"/>
                <a:gd name="f146" fmla="*/ f118 1 f68"/>
                <a:gd name="f147" fmla="*/ f119 f59 1"/>
                <a:gd name="f148" fmla="*/ f120 f59 1"/>
                <a:gd name="f149" fmla="*/ f122 f60 1"/>
                <a:gd name="f150" fmla="*/ f121 f60 1"/>
                <a:gd name="f151" fmla="*/ f123 f59 1"/>
                <a:gd name="f152" fmla="*/ f124 f60 1"/>
                <a:gd name="f153" fmla="*/ f125 f59 1"/>
                <a:gd name="f154" fmla="*/ f126 f59 1"/>
                <a:gd name="f155" fmla="*/ f127 f60 1"/>
                <a:gd name="f156" fmla="*/ f128 f59 1"/>
                <a:gd name="f157" fmla="*/ f129 f60 1"/>
                <a:gd name="f158" fmla="*/ f130 f59 1"/>
                <a:gd name="f159" fmla="*/ f131 f60 1"/>
                <a:gd name="f160" fmla="*/ f132 f59 1"/>
                <a:gd name="f161" fmla="*/ f133 f60 1"/>
                <a:gd name="f162" fmla="*/ f134 f59 1"/>
                <a:gd name="f163" fmla="*/ f135 f60 1"/>
                <a:gd name="f164" fmla="*/ f136 f59 1"/>
                <a:gd name="f165" fmla="*/ f137 f60 1"/>
                <a:gd name="f166" fmla="*/ f138 f59 1"/>
                <a:gd name="f167" fmla="*/ f139 f60 1"/>
                <a:gd name="f168" fmla="*/ f140 f59 1"/>
                <a:gd name="f169" fmla="*/ f141 f59 1"/>
                <a:gd name="f170" fmla="*/ f142 f59 1"/>
                <a:gd name="f171" fmla="*/ f143 f59 1"/>
                <a:gd name="f172" fmla="*/ f144 f59 1"/>
                <a:gd name="f173" fmla="*/ f145 f59 1"/>
                <a:gd name="f174" fmla="*/ f146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4">
                  <a:pos x="f151" y="f152"/>
                </a:cxn>
                <a:cxn ang="f94">
                  <a:pos x="f153" y="f152"/>
                </a:cxn>
                <a:cxn ang="f94">
                  <a:pos x="f154" y="f155"/>
                </a:cxn>
                <a:cxn ang="f94">
                  <a:pos x="f156" y="f157"/>
                </a:cxn>
                <a:cxn ang="f94">
                  <a:pos x="f158" y="f159"/>
                </a:cxn>
                <a:cxn ang="f94">
                  <a:pos x="f160" y="f161"/>
                </a:cxn>
                <a:cxn ang="f94">
                  <a:pos x="f162" y="f163"/>
                </a:cxn>
                <a:cxn ang="f94">
                  <a:pos x="f164" y="f165"/>
                </a:cxn>
                <a:cxn ang="f94">
                  <a:pos x="f166" y="f167"/>
                </a:cxn>
                <a:cxn ang="f94">
                  <a:pos x="f168" y="f167"/>
                </a:cxn>
                <a:cxn ang="f94">
                  <a:pos x="f169" y="f165"/>
                </a:cxn>
                <a:cxn ang="f94">
                  <a:pos x="f170" y="f163"/>
                </a:cxn>
                <a:cxn ang="f94">
                  <a:pos x="f171" y="f161"/>
                </a:cxn>
                <a:cxn ang="f94">
                  <a:pos x="f172" y="f159"/>
                </a:cxn>
                <a:cxn ang="f94">
                  <a:pos x="f173" y="f157"/>
                </a:cxn>
                <a:cxn ang="f94">
                  <a:pos x="f174" y="f155"/>
                </a:cxn>
                <a:cxn ang="f94">
                  <a:pos x="f151" y="f152"/>
                </a:cxn>
              </a:cxnLst>
              <a:rect l="f147" t="f150" r="f148" b="f149"/>
              <a:pathLst>
                <a:path w="6601942" h="5143500">
                  <a:moveTo>
                    <a:pt x="f8" y="f5"/>
                  </a:moveTo>
                  <a:lnTo>
                    <a:pt x="f6" y="f5"/>
                  </a:lnTo>
                  <a:lnTo>
                    <a:pt x="f9" y="f10"/>
                  </a:ln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lnTo>
                    <a:pt x="f41" y="f7"/>
                  </a:lnTo>
                  <a:lnTo>
                    <a:pt x="f5" y="f7"/>
                  </a:lnTo>
                  <a:lnTo>
                    <a:pt x="f42" y="f40"/>
                  </a:lnTo>
                  <a:cubicBezTo>
                    <a:pt x="f43" y="f38"/>
                    <a:pt x="f44" y="f36"/>
                    <a:pt x="f45" y="f34"/>
                  </a:cubicBezTo>
                  <a:cubicBezTo>
                    <a:pt x="f46" y="f32"/>
                    <a:pt x="f47" y="f30"/>
                    <a:pt x="f48" y="f28"/>
                  </a:cubicBezTo>
                  <a:cubicBezTo>
                    <a:pt x="f49" y="f26"/>
                    <a:pt x="f50" y="f24"/>
                    <a:pt x="f51" y="f22"/>
                  </a:cubicBezTo>
                  <a:cubicBezTo>
                    <a:pt x="f52" y="f20"/>
                    <a:pt x="f53" y="f18"/>
                    <a:pt x="f54" y="f16"/>
                  </a:cubicBezTo>
                  <a:cubicBezTo>
                    <a:pt x="f55" y="f14"/>
                    <a:pt x="f56" y="f12"/>
                    <a:pt x="f57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" name="Forma libre: forma 151">
              <a:extLst>
                <a:ext uri="{FF2B5EF4-FFF2-40B4-BE49-F238E27FC236}">
                  <a16:creationId xmlns:a16="http://schemas.microsoft.com/office/drawing/2014/main" id="{ACB8D1F8-CFB3-4EE7-98F9-3EFB636C245A}"/>
                </a:ext>
              </a:extLst>
            </p:cNvPr>
            <p:cNvSpPr/>
            <p:nvPr/>
          </p:nvSpPr>
          <p:spPr>
            <a:xfrm flipH="1">
              <a:off x="0" y="0"/>
              <a:ext cx="7350294" cy="51434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77768"/>
                <a:gd name="f7" fmla="val 5143500"/>
                <a:gd name="f8" fmla="val 6302054"/>
                <a:gd name="f9" fmla="val 5006145"/>
                <a:gd name="f10" fmla="val 7452136"/>
                <a:gd name="f11" fmla="val 5028167"/>
                <a:gd name="f12" fmla="val 7401467"/>
                <a:gd name="f13" fmla="val 5067289"/>
                <a:gd name="f14" fmla="val 7345374"/>
                <a:gd name="f15" fmla="val 5103123"/>
                <a:gd name="f16" fmla="val 7284349"/>
                <a:gd name="f17" fmla="val 5135943"/>
                <a:gd name="f18" fmla="val 7267719"/>
                <a:gd name="f19" fmla="val 58776"/>
                <a:gd name="f20" fmla="val 5134143"/>
                <a:gd name="f21" fmla="val 115040"/>
                <a:gd name="f22" fmla="val 5124701"/>
                <a:gd name="f23" fmla="val 168924"/>
                <a:gd name="f24" fmla="val 5115116"/>
                <a:gd name="f25" fmla="val 219724"/>
                <a:gd name="f26" fmla="val 5105392"/>
                <a:gd name="f27" fmla="val 1032524"/>
                <a:gd name="f28" fmla="val 4949817"/>
                <a:gd name="f29" fmla="val 2388249"/>
                <a:gd name="f30" fmla="val 4810117"/>
                <a:gd name="f31" fmla="val 3172474"/>
                <a:gd name="f32" fmla="val 4514842"/>
                <a:gd name="f33" fmla="val 3956699"/>
                <a:gd name="f34" fmla="val 4219567"/>
                <a:gd name="f35" fmla="val 4458349"/>
                <a:gd name="f36" fmla="val 4035417"/>
                <a:gd name="f37" fmla="val 4925074"/>
                <a:gd name="f38" fmla="val 3333742"/>
                <a:gd name="f39" fmla="val 5391799"/>
                <a:gd name="f40" fmla="val 2632067"/>
                <a:gd name="f41" fmla="val 5518799"/>
                <a:gd name="f42" fmla="val 888992"/>
                <a:gd name="f43" fmla="val 5972824"/>
                <a:gd name="f44" fmla="val 304792"/>
                <a:gd name="f45" fmla="val 6057954"/>
                <a:gd name="f46" fmla="val 195255"/>
                <a:gd name="f47" fmla="val 6158041"/>
                <a:gd name="f48" fmla="val 101567"/>
                <a:gd name="f49" fmla="val 6266743"/>
                <a:gd name="f50" fmla="val 23228"/>
                <a:gd name="f51" fmla="+- 0 0 -90"/>
                <a:gd name="f52" fmla="*/ f3 1 7477768"/>
                <a:gd name="f53" fmla="*/ f4 1 5143500"/>
                <a:gd name="f54" fmla="val f5"/>
                <a:gd name="f55" fmla="val f6"/>
                <a:gd name="f56" fmla="val f7"/>
                <a:gd name="f57" fmla="*/ f51 f0 1"/>
                <a:gd name="f58" fmla="+- f56 0 f54"/>
                <a:gd name="f59" fmla="+- f55 0 f54"/>
                <a:gd name="f60" fmla="*/ f57 1 f2"/>
                <a:gd name="f61" fmla="*/ f59 1 7477768"/>
                <a:gd name="f62" fmla="*/ f58 1 5143500"/>
                <a:gd name="f63" fmla="*/ 6302054 f59 1"/>
                <a:gd name="f64" fmla="*/ 0 f58 1"/>
                <a:gd name="f65" fmla="*/ 7477768 f59 1"/>
                <a:gd name="f66" fmla="*/ 5006145 f58 1"/>
                <a:gd name="f67" fmla="*/ 7452136 f59 1"/>
                <a:gd name="f68" fmla="*/ 5028167 f58 1"/>
                <a:gd name="f69" fmla="*/ 7284349 f59 1"/>
                <a:gd name="f70" fmla="*/ 5135943 f58 1"/>
                <a:gd name="f71" fmla="*/ 7267719 f59 1"/>
                <a:gd name="f72" fmla="*/ 5143500 f58 1"/>
                <a:gd name="f73" fmla="*/ 0 f59 1"/>
                <a:gd name="f74" fmla="*/ 58776 f59 1"/>
                <a:gd name="f75" fmla="*/ 5134143 f58 1"/>
                <a:gd name="f76" fmla="*/ 219724 f59 1"/>
                <a:gd name="f77" fmla="*/ 5105392 f58 1"/>
                <a:gd name="f78" fmla="*/ 3172474 f59 1"/>
                <a:gd name="f79" fmla="*/ 4514842 f58 1"/>
                <a:gd name="f80" fmla="*/ 4925074 f59 1"/>
                <a:gd name="f81" fmla="*/ 3333742 f58 1"/>
                <a:gd name="f82" fmla="*/ 5972824 f59 1"/>
                <a:gd name="f83" fmla="*/ 304792 f58 1"/>
                <a:gd name="f84" fmla="*/ 6266743 f59 1"/>
                <a:gd name="f85" fmla="*/ 23228 f58 1"/>
                <a:gd name="f86" fmla="+- f60 0 f1"/>
                <a:gd name="f87" fmla="*/ f63 1 7477768"/>
                <a:gd name="f88" fmla="*/ f64 1 5143500"/>
                <a:gd name="f89" fmla="*/ f65 1 7477768"/>
                <a:gd name="f90" fmla="*/ f66 1 5143500"/>
                <a:gd name="f91" fmla="*/ f67 1 7477768"/>
                <a:gd name="f92" fmla="*/ f68 1 5143500"/>
                <a:gd name="f93" fmla="*/ f69 1 7477768"/>
                <a:gd name="f94" fmla="*/ f70 1 5143500"/>
                <a:gd name="f95" fmla="*/ f71 1 7477768"/>
                <a:gd name="f96" fmla="*/ f72 1 5143500"/>
                <a:gd name="f97" fmla="*/ f73 1 7477768"/>
                <a:gd name="f98" fmla="*/ f74 1 7477768"/>
                <a:gd name="f99" fmla="*/ f75 1 5143500"/>
                <a:gd name="f100" fmla="*/ f76 1 7477768"/>
                <a:gd name="f101" fmla="*/ f77 1 5143500"/>
                <a:gd name="f102" fmla="*/ f78 1 7477768"/>
                <a:gd name="f103" fmla="*/ f79 1 5143500"/>
                <a:gd name="f104" fmla="*/ f80 1 7477768"/>
                <a:gd name="f105" fmla="*/ f81 1 5143500"/>
                <a:gd name="f106" fmla="*/ f82 1 7477768"/>
                <a:gd name="f107" fmla="*/ f83 1 5143500"/>
                <a:gd name="f108" fmla="*/ f84 1 7477768"/>
                <a:gd name="f109" fmla="*/ f85 1 5143500"/>
                <a:gd name="f110" fmla="*/ f54 1 f61"/>
                <a:gd name="f111" fmla="*/ f55 1 f61"/>
                <a:gd name="f112" fmla="*/ f54 1 f62"/>
                <a:gd name="f113" fmla="*/ f56 1 f62"/>
                <a:gd name="f114" fmla="*/ f87 1 f61"/>
                <a:gd name="f115" fmla="*/ f88 1 f62"/>
                <a:gd name="f116" fmla="*/ f89 1 f61"/>
                <a:gd name="f117" fmla="*/ f90 1 f62"/>
                <a:gd name="f118" fmla="*/ f91 1 f61"/>
                <a:gd name="f119" fmla="*/ f92 1 f62"/>
                <a:gd name="f120" fmla="*/ f93 1 f61"/>
                <a:gd name="f121" fmla="*/ f94 1 f62"/>
                <a:gd name="f122" fmla="*/ f95 1 f61"/>
                <a:gd name="f123" fmla="*/ f96 1 f62"/>
                <a:gd name="f124" fmla="*/ f97 1 f61"/>
                <a:gd name="f125" fmla="*/ f98 1 f61"/>
                <a:gd name="f126" fmla="*/ f99 1 f62"/>
                <a:gd name="f127" fmla="*/ f100 1 f61"/>
                <a:gd name="f128" fmla="*/ f101 1 f62"/>
                <a:gd name="f129" fmla="*/ f102 1 f61"/>
                <a:gd name="f130" fmla="*/ f103 1 f62"/>
                <a:gd name="f131" fmla="*/ f104 1 f61"/>
                <a:gd name="f132" fmla="*/ f105 1 f62"/>
                <a:gd name="f133" fmla="*/ f106 1 f61"/>
                <a:gd name="f134" fmla="*/ f107 1 f62"/>
                <a:gd name="f135" fmla="*/ f108 1 f61"/>
                <a:gd name="f136" fmla="*/ f109 1 f62"/>
                <a:gd name="f137" fmla="*/ f110 f52 1"/>
                <a:gd name="f138" fmla="*/ f111 f52 1"/>
                <a:gd name="f139" fmla="*/ f113 f53 1"/>
                <a:gd name="f140" fmla="*/ f112 f53 1"/>
                <a:gd name="f141" fmla="*/ f114 f52 1"/>
                <a:gd name="f142" fmla="*/ f115 f53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3 1"/>
                <a:gd name="f149" fmla="*/ f122 f52 1"/>
                <a:gd name="f150" fmla="*/ f123 f53 1"/>
                <a:gd name="f151" fmla="*/ f124 f52 1"/>
                <a:gd name="f152" fmla="*/ f125 f52 1"/>
                <a:gd name="f153" fmla="*/ f126 f53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3 1"/>
                <a:gd name="f160" fmla="*/ f133 f52 1"/>
                <a:gd name="f161" fmla="*/ f134 f53 1"/>
                <a:gd name="f162" fmla="*/ f135 f52 1"/>
                <a:gd name="f163" fmla="*/ f136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41" y="f142"/>
                </a:cxn>
                <a:cxn ang="f86">
                  <a:pos x="f143" y="f142"/>
                </a:cxn>
                <a:cxn ang="f86">
                  <a:pos x="f143" y="f144"/>
                </a:cxn>
                <a:cxn ang="f86">
                  <a:pos x="f145" y="f146"/>
                </a:cxn>
                <a:cxn ang="f86">
                  <a:pos x="f147" y="f148"/>
                </a:cxn>
                <a:cxn ang="f86">
                  <a:pos x="f149" y="f150"/>
                </a:cxn>
                <a:cxn ang="f86">
                  <a:pos x="f151" y="f150"/>
                </a:cxn>
                <a:cxn ang="f86">
                  <a:pos x="f152" y="f153"/>
                </a:cxn>
                <a:cxn ang="f86">
                  <a:pos x="f154" y="f155"/>
                </a:cxn>
                <a:cxn ang="f86">
                  <a:pos x="f156" y="f157"/>
                </a:cxn>
                <a:cxn ang="f86">
                  <a:pos x="f158" y="f159"/>
                </a:cxn>
                <a:cxn ang="f86">
                  <a:pos x="f160" y="f161"/>
                </a:cxn>
                <a:cxn ang="f86">
                  <a:pos x="f162" y="f163"/>
                </a:cxn>
                <a:cxn ang="f86">
                  <a:pos x="f141" y="f142"/>
                </a:cxn>
              </a:cxnLst>
              <a:rect l="f137" t="f140" r="f138" b="f139"/>
              <a:pathLst>
                <a:path w="7477768" h="5143500">
                  <a:moveTo>
                    <a:pt x="f8" y="f5"/>
                  </a:moveTo>
                  <a:lnTo>
                    <a:pt x="f6" y="f5"/>
                  </a:lnTo>
                  <a:lnTo>
                    <a:pt x="f6" y="f9"/>
                  </a:ln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lnTo>
                    <a:pt x="f18" y="f7"/>
                  </a:lnTo>
                  <a:lnTo>
                    <a:pt x="f5" y="f7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00B05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" name="Google Shape;550;p43">
            <a:extLst>
              <a:ext uri="{FF2B5EF4-FFF2-40B4-BE49-F238E27FC236}">
                <a16:creationId xmlns:a16="http://schemas.microsoft.com/office/drawing/2014/main" id="{CD78E9F7-D717-4699-92DF-5851948C0F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2527" y="152503"/>
            <a:ext cx="7717499" cy="577800"/>
          </a:xfrm>
        </p:spPr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</a:rPr>
              <a:t>Our company</a:t>
            </a:r>
          </a:p>
        </p:txBody>
      </p:sp>
      <p:sp>
        <p:nvSpPr>
          <p:cNvPr id="6" name="Google Shape;551;p43">
            <a:extLst>
              <a:ext uri="{FF2B5EF4-FFF2-40B4-BE49-F238E27FC236}">
                <a16:creationId xmlns:a16="http://schemas.microsoft.com/office/drawing/2014/main" id="{EAF1B8C6-FC28-4C54-AD57-F6302A021C6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61277" y="1622401"/>
            <a:ext cx="3542221" cy="1898696"/>
          </a:xfrm>
        </p:spPr>
        <p:txBody>
          <a:bodyPr/>
          <a:lstStyle/>
          <a:p>
            <a:pPr marL="0" lvl="0" indent="0">
              <a:buNone/>
            </a:pPr>
            <a:r>
              <a:rPr lang="en-US" sz="2000"/>
              <a:t>Mercury is the closest planet to the Sun and the smallest one in the Solar System—it’s only a bit larger than the Moon. The planet’s name has nothing to do with the liquid metal, since Mercury was named after a Roman god</a:t>
            </a:r>
          </a:p>
        </p:txBody>
      </p:sp>
      <p:sp>
        <p:nvSpPr>
          <p:cNvPr id="8" name="Rectángulo 14">
            <a:extLst>
              <a:ext uri="{FF2B5EF4-FFF2-40B4-BE49-F238E27FC236}">
                <a16:creationId xmlns:a16="http://schemas.microsoft.com/office/drawing/2014/main" id="{2D62EB95-E930-45AA-A39E-B610D6657718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Diagrama de flujo: retraso 15">
            <a:extLst>
              <a:ext uri="{FF2B5EF4-FFF2-40B4-BE49-F238E27FC236}">
                <a16:creationId xmlns:a16="http://schemas.microsoft.com/office/drawing/2014/main" id="{D95353F5-3A2B-4EC7-8E61-C1EDE570246E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278A979-90D2-4346-B0DB-E30F39E788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01" y="116529"/>
            <a:ext cx="895699" cy="134354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A3C000-E478-4D5C-8BFA-FCB0BABA63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02" y="1314745"/>
            <a:ext cx="4076700" cy="34122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3;p44">
            <a:extLst>
              <a:ext uri="{FF2B5EF4-FFF2-40B4-BE49-F238E27FC236}">
                <a16:creationId xmlns:a16="http://schemas.microsoft.com/office/drawing/2014/main" id="{53BF60E3-FB64-4AED-824C-48433B023F99}"/>
              </a:ext>
            </a:extLst>
          </p:cNvPr>
          <p:cNvSpPr/>
          <p:nvPr/>
        </p:nvSpPr>
        <p:spPr>
          <a:xfrm>
            <a:off x="855210" y="778447"/>
            <a:ext cx="1542903" cy="15429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704;p44">
            <a:extLst>
              <a:ext uri="{FF2B5EF4-FFF2-40B4-BE49-F238E27FC236}">
                <a16:creationId xmlns:a16="http://schemas.microsoft.com/office/drawing/2014/main" id="{2493E4B7-AEAC-45A9-93BE-4DC9D6F04F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975" y="3976039"/>
            <a:ext cx="3708001" cy="507601"/>
          </a:xfrm>
        </p:spPr>
        <p:txBody>
          <a:bodyPr/>
          <a:lstStyle/>
          <a:p>
            <a:pPr marL="0" lvl="0" indent="0">
              <a:buNone/>
            </a:pPr>
            <a:r>
              <a:rPr lang="en-US" sz="1600"/>
              <a:t>You can enter a subtitle here if you need it</a:t>
            </a:r>
          </a:p>
        </p:txBody>
      </p:sp>
      <p:sp>
        <p:nvSpPr>
          <p:cNvPr id="4" name="Google Shape;705;p44">
            <a:extLst>
              <a:ext uri="{FF2B5EF4-FFF2-40B4-BE49-F238E27FC236}">
                <a16:creationId xmlns:a16="http://schemas.microsoft.com/office/drawing/2014/main" id="{AC8CF1EB-3929-4B74-AB04-7E7BC37B2A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0335" y="1152098"/>
            <a:ext cx="1612498" cy="795601"/>
          </a:xfrm>
        </p:spPr>
        <p:txBody>
          <a:bodyPr anchor="ctr" anchorCtr="1"/>
          <a:lstStyle/>
          <a:p>
            <a:pPr lvl="0" algn="ctr"/>
            <a:r>
              <a:rPr lang="en-US" sz="700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5" name="Google Shape;706;p44">
            <a:extLst>
              <a:ext uri="{FF2B5EF4-FFF2-40B4-BE49-F238E27FC236}">
                <a16:creationId xmlns:a16="http://schemas.microsoft.com/office/drawing/2014/main" id="{46D03F1A-5A41-4178-8235-0EBBF5CBB4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5975" y="2263258"/>
            <a:ext cx="3708001" cy="1676396"/>
          </a:xfrm>
        </p:spPr>
        <p:txBody>
          <a:bodyPr/>
          <a:lstStyle/>
          <a:p>
            <a:pPr lvl="0"/>
            <a:r>
              <a:rPr lang="en-US" sz="5000">
                <a:solidFill>
                  <a:srgbClr val="000000"/>
                </a:solidFill>
              </a:rPr>
              <a:t>Business overview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0D3FD9D-AA76-4674-AC24-27AD22D850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535" y="923501"/>
            <a:ext cx="4029255" cy="36545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4;p46">
            <a:extLst>
              <a:ext uri="{FF2B5EF4-FFF2-40B4-BE49-F238E27FC236}">
                <a16:creationId xmlns:a16="http://schemas.microsoft.com/office/drawing/2014/main" id="{4828DC9E-79C6-4D7D-818D-3519C5BCAB9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966" y="3135066"/>
            <a:ext cx="2994303" cy="1225798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/>
              <a:t>Mercury is the closest planet to the Sun and the smallest one in the Solar System—it’s only a bit larger than the Moon. The planet’s name has nothing to do with the liquid metal</a:t>
            </a:r>
          </a:p>
        </p:txBody>
      </p:sp>
      <p:sp>
        <p:nvSpPr>
          <p:cNvPr id="3" name="Google Shape;895;p46">
            <a:extLst>
              <a:ext uri="{FF2B5EF4-FFF2-40B4-BE49-F238E27FC236}">
                <a16:creationId xmlns:a16="http://schemas.microsoft.com/office/drawing/2014/main" id="{52E9A1C9-37A9-408C-AA1B-9DC49011C07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3730" y="3135066"/>
            <a:ext cx="2994303" cy="1225798"/>
          </a:xfrm>
        </p:spPr>
        <p:txBody>
          <a:bodyPr anchor="ctr" anchorCtr="1"/>
          <a:lstStyle/>
          <a:p>
            <a:pPr marL="0" lvl="0" indent="0" algn="ctr">
              <a:buNone/>
            </a:pPr>
            <a:r>
              <a:rPr lang="en-US"/>
              <a:t>Venus has a beautiful name and is the second planet from the Sun. It’s terribly hot—even hotter than Mercury—and its atmosphere is extremely poisonous</a:t>
            </a:r>
          </a:p>
        </p:txBody>
      </p:sp>
      <p:sp>
        <p:nvSpPr>
          <p:cNvPr id="4" name="Google Shape;896;p46">
            <a:extLst>
              <a:ext uri="{FF2B5EF4-FFF2-40B4-BE49-F238E27FC236}">
                <a16:creationId xmlns:a16="http://schemas.microsoft.com/office/drawing/2014/main" id="{24651508-BB80-4F5E-9941-A9BB99FD00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715966" y="2663345"/>
            <a:ext cx="2994303" cy="479703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2000">
                <a:latin typeface="Archivo Black"/>
              </a:rPr>
              <a:t>Problem</a:t>
            </a:r>
          </a:p>
        </p:txBody>
      </p:sp>
      <p:sp>
        <p:nvSpPr>
          <p:cNvPr id="5" name="Google Shape;897;p46">
            <a:extLst>
              <a:ext uri="{FF2B5EF4-FFF2-40B4-BE49-F238E27FC236}">
                <a16:creationId xmlns:a16="http://schemas.microsoft.com/office/drawing/2014/main" id="{17906106-D48F-4D6E-9014-0FC6106F3A4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433730" y="2663345"/>
            <a:ext cx="2994303" cy="479703"/>
          </a:xfrm>
        </p:spPr>
        <p:txBody>
          <a:bodyPr anchor="b" anchorCtr="1"/>
          <a:lstStyle/>
          <a:p>
            <a:pPr marL="0" lvl="0" indent="0" algn="ctr">
              <a:buNone/>
            </a:pPr>
            <a:r>
              <a:rPr lang="en-US" sz="2000">
                <a:latin typeface="Archivo Black"/>
              </a:rPr>
              <a:t>Solution</a:t>
            </a:r>
          </a:p>
        </p:txBody>
      </p:sp>
      <p:sp>
        <p:nvSpPr>
          <p:cNvPr id="6" name="Google Shape;898;p46">
            <a:extLst>
              <a:ext uri="{FF2B5EF4-FFF2-40B4-BE49-F238E27FC236}">
                <a16:creationId xmlns:a16="http://schemas.microsoft.com/office/drawing/2014/main" id="{2EF14CD3-3ACB-4567-A503-10A0A6966B80}"/>
              </a:ext>
            </a:extLst>
          </p:cNvPr>
          <p:cNvSpPr/>
          <p:nvPr/>
        </p:nvSpPr>
        <p:spPr>
          <a:xfrm>
            <a:off x="1824319" y="1809542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899;p46">
            <a:extLst>
              <a:ext uri="{FF2B5EF4-FFF2-40B4-BE49-F238E27FC236}">
                <a16:creationId xmlns:a16="http://schemas.microsoft.com/office/drawing/2014/main" id="{4B05659E-5B46-41F0-A240-0BB5EE909FD2}"/>
              </a:ext>
            </a:extLst>
          </p:cNvPr>
          <p:cNvSpPr/>
          <p:nvPr/>
        </p:nvSpPr>
        <p:spPr>
          <a:xfrm>
            <a:off x="6542083" y="1809542"/>
            <a:ext cx="777596" cy="777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900;p46">
            <a:extLst>
              <a:ext uri="{FF2B5EF4-FFF2-40B4-BE49-F238E27FC236}">
                <a16:creationId xmlns:a16="http://schemas.microsoft.com/office/drawing/2014/main" id="{EC0C42EA-A73B-498F-8C11-176ABDEEA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966" y="219135"/>
            <a:ext cx="7717499" cy="577800"/>
          </a:xfrm>
        </p:spPr>
        <p:txBody>
          <a:bodyPr/>
          <a:lstStyle/>
          <a:p>
            <a:pPr lvl="0"/>
            <a:r>
              <a:rPr lang="en-US"/>
              <a:t>Problem vs. solution</a:t>
            </a:r>
          </a:p>
        </p:txBody>
      </p:sp>
      <p:grpSp>
        <p:nvGrpSpPr>
          <p:cNvPr id="9" name="Google Shape;901;p46">
            <a:extLst>
              <a:ext uri="{FF2B5EF4-FFF2-40B4-BE49-F238E27FC236}">
                <a16:creationId xmlns:a16="http://schemas.microsoft.com/office/drawing/2014/main" id="{0BDAAAFF-BBFB-43DB-B6D3-9242ACBC8B57}"/>
              </a:ext>
            </a:extLst>
          </p:cNvPr>
          <p:cNvGrpSpPr/>
          <p:nvPr/>
        </p:nvGrpSpPr>
        <p:grpSpPr>
          <a:xfrm>
            <a:off x="6746836" y="2031138"/>
            <a:ext cx="368091" cy="334405"/>
            <a:chOff x="6746836" y="2031138"/>
            <a:chExt cx="368091" cy="334405"/>
          </a:xfrm>
        </p:grpSpPr>
        <p:sp>
          <p:nvSpPr>
            <p:cNvPr id="10" name="Google Shape;902;p46">
              <a:extLst>
                <a:ext uri="{FF2B5EF4-FFF2-40B4-BE49-F238E27FC236}">
                  <a16:creationId xmlns:a16="http://schemas.microsoft.com/office/drawing/2014/main" id="{3864F2DB-9043-4B04-AFEE-BA267E59F0AF}"/>
                </a:ext>
              </a:extLst>
            </p:cNvPr>
            <p:cNvSpPr/>
            <p:nvPr/>
          </p:nvSpPr>
          <p:spPr>
            <a:xfrm>
              <a:off x="6746836" y="2031138"/>
              <a:ext cx="368091" cy="3344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11564"/>
                <a:gd name="f5" fmla="val 3750"/>
                <a:gd name="f6" fmla="val 851"/>
                <a:gd name="f7" fmla="val 5420"/>
                <a:gd name="f8" fmla="val 6617"/>
                <a:gd name="f9" fmla="val 1513"/>
                <a:gd name="f10" fmla="val 2112"/>
                <a:gd name="f11" fmla="val 2679"/>
                <a:gd name="f12" fmla="val 3309"/>
                <a:gd name="f13" fmla="val 2206"/>
                <a:gd name="f14" fmla="val 1481"/>
                <a:gd name="f15" fmla="val 3403"/>
                <a:gd name="f16" fmla="val 3781"/>
                <a:gd name="f17" fmla="val 5829"/>
                <a:gd name="f18" fmla="val 4222"/>
                <a:gd name="f19" fmla="val 5199"/>
                <a:gd name="f20" fmla="val 4884"/>
                <a:gd name="f21" fmla="val 4821"/>
                <a:gd name="f22" fmla="val 5672"/>
                <a:gd name="f23" fmla="val 4475"/>
                <a:gd name="f24" fmla="val 5766"/>
                <a:gd name="f25" fmla="val 4096"/>
                <a:gd name="f26" fmla="val 5136"/>
                <a:gd name="f27" fmla="val 4506"/>
                <a:gd name="f28" fmla="val 1639"/>
                <a:gd name="f29" fmla="val 3939"/>
                <a:gd name="f30" fmla="val 2742"/>
                <a:gd name="f31" fmla="val 4159"/>
                <a:gd name="f32" fmla="val 4727"/>
                <a:gd name="f33" fmla="val 883"/>
                <a:gd name="f34" fmla="val 5913"/>
                <a:gd name="f35" fmla="val 1396"/>
                <a:gd name="f36" fmla="val 6254"/>
                <a:gd name="f37" fmla="val 2361"/>
                <a:gd name="f38" fmla="val 4033"/>
                <a:gd name="f39" fmla="val 4254"/>
                <a:gd name="f40" fmla="val 4538"/>
                <a:gd name="f41" fmla="val 6585"/>
                <a:gd name="f42" fmla="val 6869"/>
                <a:gd name="f43" fmla="val 7184"/>
                <a:gd name="f44" fmla="val 7467"/>
                <a:gd name="f45" fmla="val 7719"/>
                <a:gd name="f46" fmla="val 7971"/>
                <a:gd name="f47" fmla="val 8255"/>
                <a:gd name="f48" fmla="val 4317"/>
                <a:gd name="f49" fmla="val 8287"/>
                <a:gd name="f50" fmla="val 2269"/>
                <a:gd name="f51" fmla="val 7656"/>
                <a:gd name="f52" fmla="val 7026"/>
                <a:gd name="f53" fmla="val 8350"/>
                <a:gd name="f54" fmla="val 8917"/>
                <a:gd name="f55" fmla="val 2773"/>
                <a:gd name="f56" fmla="val 9106"/>
                <a:gd name="f57" fmla="val 4412"/>
                <a:gd name="f58" fmla="val 9074"/>
                <a:gd name="f59" fmla="val 9043"/>
                <a:gd name="f60" fmla="val 4979"/>
                <a:gd name="f61" fmla="val 9547"/>
                <a:gd name="f62" fmla="val 5294"/>
                <a:gd name="f63" fmla="val 10019"/>
                <a:gd name="f64" fmla="val 10397"/>
                <a:gd name="f65" fmla="val 10649"/>
                <a:gd name="f66" fmla="val 10775"/>
                <a:gd name="f67" fmla="val 10082"/>
                <a:gd name="f68" fmla="val 8570"/>
                <a:gd name="f69" fmla="val 10366"/>
                <a:gd name="f70" fmla="val 11878"/>
                <a:gd name="f71" fmla="val 5640"/>
                <a:gd name="f72" fmla="val 9263"/>
                <a:gd name="f73" fmla="val 6743"/>
                <a:gd name="f74" fmla="val 5262"/>
                <a:gd name="f75" fmla="val 5609"/>
                <a:gd name="f76" fmla="val 1"/>
                <a:gd name="f77" fmla="val 1797"/>
                <a:gd name="f78" fmla="val 64"/>
                <a:gd name="f79" fmla="val 442"/>
                <a:gd name="f80" fmla="val 1230"/>
                <a:gd name="f81" fmla="val 11027"/>
                <a:gd name="f82" fmla="val 1891"/>
                <a:gd name="f83" fmla="val 11405"/>
                <a:gd name="f84" fmla="val 2805"/>
                <a:gd name="f85" fmla="val 11563"/>
                <a:gd name="f86" fmla="val 4790"/>
                <a:gd name="f87" fmla="val 5735"/>
                <a:gd name="f88" fmla="val 11311"/>
                <a:gd name="f89" fmla="val 6428"/>
                <a:gd name="f90" fmla="val 10964"/>
                <a:gd name="f91" fmla="val 7058"/>
                <a:gd name="f92" fmla="val 11342"/>
                <a:gd name="f93" fmla="val 7814"/>
                <a:gd name="f94" fmla="val 8602"/>
                <a:gd name="f95" fmla="val 10870"/>
                <a:gd name="f96" fmla="val 9704"/>
                <a:gd name="f97" fmla="val 7404"/>
                <a:gd name="f98" fmla="val 3277"/>
                <a:gd name="f99" fmla="val 8192"/>
                <a:gd name="f100" fmla="val 7846"/>
                <a:gd name="f101" fmla="val 7499"/>
                <a:gd name="f102" fmla="val 3435"/>
                <a:gd name="f103" fmla="val 2049"/>
                <a:gd name="f104" fmla="val 914"/>
                <a:gd name="f105" fmla="val 6302"/>
                <a:gd name="f106" fmla="val 536"/>
                <a:gd name="f107" fmla="val 158"/>
                <a:gd name="f108" fmla="*/ f0 1 12729"/>
                <a:gd name="f109" fmla="*/ f1 1 11564"/>
                <a:gd name="f110" fmla="val f2"/>
                <a:gd name="f111" fmla="val f3"/>
                <a:gd name="f112" fmla="val f4"/>
                <a:gd name="f113" fmla="+- f112 0 f110"/>
                <a:gd name="f114" fmla="+- f111 0 f110"/>
                <a:gd name="f115" fmla="*/ f114 1 12729"/>
                <a:gd name="f116" fmla="*/ f113 1 11564"/>
                <a:gd name="f117" fmla="*/ f110 1 f115"/>
                <a:gd name="f118" fmla="*/ f111 1 f115"/>
                <a:gd name="f119" fmla="*/ f110 1 f116"/>
                <a:gd name="f120" fmla="*/ f112 1 f116"/>
                <a:gd name="f121" fmla="*/ f117 f108 1"/>
                <a:gd name="f122" fmla="*/ f118 f108 1"/>
                <a:gd name="f123" fmla="*/ f120 f109 1"/>
                <a:gd name="f124" fmla="*/ f119 f10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1" t="f124" r="f122" b="f123"/>
              <a:pathLst>
                <a:path w="12729" h="115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6" y="f11"/>
                    <a:pt x="f6" y="f10"/>
                  </a:cubicBezTo>
                  <a:cubicBezTo>
                    <a:pt x="f6" y="f14"/>
                    <a:pt x="f10" y="f6"/>
                    <a:pt x="f5" y="f6"/>
                  </a:cubicBezTo>
                  <a:close/>
                  <a:moveTo>
                    <a:pt x="f8" y="f15"/>
                  </a:moveTo>
                  <a:lnTo>
                    <a:pt x="f8" y="f16"/>
                  </a:ln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4"/>
                    <a:pt x="f5" y="f24"/>
                  </a:cubicBezTo>
                  <a:cubicBezTo>
                    <a:pt x="f13" y="f24"/>
                    <a:pt x="f6" y="f26"/>
                    <a:pt x="f6" y="f27"/>
                  </a:cubicBezTo>
                  <a:lnTo>
                    <a:pt x="f6" y="f15"/>
                  </a:lnTo>
                  <a:cubicBezTo>
                    <a:pt x="f28" y="f29"/>
                    <a:pt x="f30" y="f31"/>
                    <a:pt x="f5" y="f31"/>
                  </a:cubicBezTo>
                  <a:cubicBezTo>
                    <a:pt x="f32" y="f31"/>
                    <a:pt x="f17" y="f29"/>
                    <a:pt x="f8" y="f15"/>
                  </a:cubicBezTo>
                  <a:close/>
                  <a:moveTo>
                    <a:pt x="f33" y="f34"/>
                  </a:moveTo>
                  <a:cubicBezTo>
                    <a:pt x="f35" y="f36"/>
                    <a:pt x="f37" y="f8"/>
                    <a:pt x="f5" y="f8"/>
                  </a:cubicBezTo>
                  <a:cubicBezTo>
                    <a:pt x="f38" y="f8"/>
                    <a:pt x="f39" y="f8"/>
                    <a:pt x="f40" y="f41"/>
                  </a:cubicBezTo>
                  <a:lnTo>
                    <a:pt x="f40" y="f41"/>
                  </a:lnTo>
                  <a:cubicBezTo>
                    <a:pt x="f23" y="f42"/>
                    <a:pt x="f23" y="f43"/>
                    <a:pt x="f23" y="f44"/>
                  </a:cubicBezTo>
                  <a:cubicBezTo>
                    <a:pt x="f23" y="f45"/>
                    <a:pt x="f27" y="f46"/>
                    <a:pt x="f40" y="f47"/>
                  </a:cubicBezTo>
                  <a:cubicBezTo>
                    <a:pt x="f48" y="f49"/>
                    <a:pt x="f38" y="f49"/>
                    <a:pt x="f16" y="f49"/>
                  </a:cubicBezTo>
                  <a:cubicBezTo>
                    <a:pt x="f50" y="f49"/>
                    <a:pt x="f33" y="f51"/>
                    <a:pt x="f33" y="f52"/>
                  </a:cubicBezTo>
                  <a:lnTo>
                    <a:pt x="f33" y="f34"/>
                  </a:lnTo>
                  <a:close/>
                  <a:moveTo>
                    <a:pt x="f6" y="f53"/>
                  </a:moveTo>
                  <a:cubicBezTo>
                    <a:pt x="f28" y="f54"/>
                    <a:pt x="f55" y="f56"/>
                    <a:pt x="f5" y="f56"/>
                  </a:cubicBezTo>
                  <a:cubicBezTo>
                    <a:pt x="f25" y="f56"/>
                    <a:pt x="f57" y="f58"/>
                    <a:pt x="f32" y="f59"/>
                  </a:cubicBezTo>
                  <a:cubicBezTo>
                    <a:pt x="f60" y="f61"/>
                    <a:pt x="f62" y="f63"/>
                    <a:pt x="f22" y="f64"/>
                  </a:cubicBezTo>
                  <a:cubicBezTo>
                    <a:pt x="f26" y="f65"/>
                    <a:pt x="f23" y="f66"/>
                    <a:pt x="f5" y="f66"/>
                  </a:cubicBezTo>
                  <a:cubicBezTo>
                    <a:pt x="f10" y="f66"/>
                    <a:pt x="f6" y="f67"/>
                    <a:pt x="f6" y="f61"/>
                  </a:cubicBezTo>
                  <a:lnTo>
                    <a:pt x="f6" y="f53"/>
                  </a:lnTo>
                  <a:close/>
                  <a:moveTo>
                    <a:pt x="f68" y="f31"/>
                  </a:moveTo>
                  <a:cubicBezTo>
                    <a:pt x="f69" y="f31"/>
                    <a:pt x="f70" y="f71"/>
                    <a:pt x="f70" y="f44"/>
                  </a:cubicBezTo>
                  <a:cubicBezTo>
                    <a:pt x="f70" y="f72"/>
                    <a:pt x="f69" y="f66"/>
                    <a:pt x="f68" y="f66"/>
                  </a:cubicBezTo>
                  <a:cubicBezTo>
                    <a:pt x="f73" y="f66"/>
                    <a:pt x="f74" y="f72"/>
                    <a:pt x="f74" y="f44"/>
                  </a:cubicBezTo>
                  <a:cubicBezTo>
                    <a:pt x="f74" y="f75"/>
                    <a:pt x="f73" y="f31"/>
                    <a:pt x="f68" y="f31"/>
                  </a:cubicBezTo>
                  <a:close/>
                  <a:moveTo>
                    <a:pt x="f16" y="f76"/>
                  </a:moveTo>
                  <a:cubicBezTo>
                    <a:pt x="f77" y="f76"/>
                    <a:pt x="f78" y="f6"/>
                    <a:pt x="f78" y="f10"/>
                  </a:cubicBezTo>
                  <a:lnTo>
                    <a:pt x="f78" y="f61"/>
                  </a:lnTo>
                  <a:cubicBezTo>
                    <a:pt x="f76" y="f67"/>
                    <a:pt x="f79" y="f65"/>
                    <a:pt x="f80" y="f81"/>
                  </a:cubicBezTo>
                  <a:cubicBezTo>
                    <a:pt x="f82" y="f83"/>
                    <a:pt x="f84" y="f85"/>
                    <a:pt x="f5" y="f85"/>
                  </a:cubicBezTo>
                  <a:cubicBezTo>
                    <a:pt x="f86" y="f85"/>
                    <a:pt x="f87" y="f88"/>
                    <a:pt x="f89" y="f90"/>
                  </a:cubicBezTo>
                  <a:cubicBezTo>
                    <a:pt x="f91" y="f92"/>
                    <a:pt x="f93" y="f85"/>
                    <a:pt x="f94" y="f85"/>
                  </a:cubicBezTo>
                  <a:cubicBezTo>
                    <a:pt x="f95" y="f85"/>
                    <a:pt x="f3" y="f96"/>
                    <a:pt x="f3" y="f97"/>
                  </a:cubicBezTo>
                  <a:cubicBezTo>
                    <a:pt x="f3" y="f26"/>
                    <a:pt x="f95" y="f98"/>
                    <a:pt x="f94" y="f98"/>
                  </a:cubicBezTo>
                  <a:cubicBezTo>
                    <a:pt x="f99" y="f98"/>
                    <a:pt x="f100" y="f12"/>
                    <a:pt x="f101" y="f102"/>
                  </a:cubicBezTo>
                  <a:lnTo>
                    <a:pt x="f101" y="f103"/>
                  </a:lnTo>
                  <a:cubicBezTo>
                    <a:pt x="f101" y="f14"/>
                    <a:pt x="f91" y="f104"/>
                    <a:pt x="f105" y="f106"/>
                  </a:cubicBezTo>
                  <a:cubicBezTo>
                    <a:pt x="f71" y="f107"/>
                    <a:pt x="f32" y="f76"/>
                    <a:pt x="f16" y="f7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903;p46">
              <a:extLst>
                <a:ext uri="{FF2B5EF4-FFF2-40B4-BE49-F238E27FC236}">
                  <a16:creationId xmlns:a16="http://schemas.microsoft.com/office/drawing/2014/main" id="{8104556D-B2AC-44EF-9AC3-90CCC1A81A8F}"/>
                </a:ext>
              </a:extLst>
            </p:cNvPr>
            <p:cNvSpPr/>
            <p:nvPr/>
          </p:nvSpPr>
          <p:spPr>
            <a:xfrm>
              <a:off x="6958190" y="2160516"/>
              <a:ext cx="72009" cy="169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5861"/>
                <a:gd name="f5" fmla="val 1261"/>
                <a:gd name="f6" fmla="val 1009"/>
                <a:gd name="f7" fmla="val 820"/>
                <a:gd name="f8" fmla="val 189"/>
                <a:gd name="f9" fmla="val 410"/>
                <a:gd name="f10" fmla="val 694"/>
                <a:gd name="f11" fmla="val 348"/>
                <a:gd name="f12" fmla="val 851"/>
                <a:gd name="f13" fmla="val 1"/>
                <a:gd name="f14" fmla="val 1324"/>
                <a:gd name="f15" fmla="val 1891"/>
                <a:gd name="f16" fmla="val 2552"/>
                <a:gd name="f17" fmla="val 537"/>
                <a:gd name="f18" fmla="val 2930"/>
                <a:gd name="f19" fmla="val 978"/>
                <a:gd name="f20" fmla="val 3245"/>
                <a:gd name="f21" fmla="val 1293"/>
                <a:gd name="f22" fmla="val 3497"/>
                <a:gd name="f23" fmla="val 1639"/>
                <a:gd name="f24" fmla="val 3718"/>
                <a:gd name="f25" fmla="val 3970"/>
                <a:gd name="f26" fmla="val 1671"/>
                <a:gd name="f27" fmla="val 4254"/>
                <a:gd name="f28" fmla="val 1482"/>
                <a:gd name="f29" fmla="val 4411"/>
                <a:gd name="f30" fmla="val 4191"/>
                <a:gd name="f31" fmla="val 631"/>
                <a:gd name="f32" fmla="val 3529"/>
                <a:gd name="f33" fmla="val 411"/>
                <a:gd name="f34" fmla="val 190"/>
                <a:gd name="f35" fmla="val 4506"/>
                <a:gd name="f36" fmla="val 4947"/>
                <a:gd name="f37" fmla="val 5136"/>
                <a:gd name="f38" fmla="val 5419"/>
                <a:gd name="f39" fmla="val 5671"/>
                <a:gd name="f40" fmla="val 5860"/>
                <a:gd name="f41" fmla="val 2112"/>
                <a:gd name="f42" fmla="val 4978"/>
                <a:gd name="f43" fmla="val 2458"/>
                <a:gd name="f44" fmla="val 3308"/>
                <a:gd name="f45" fmla="val 1923"/>
                <a:gd name="f46" fmla="val 2899"/>
                <a:gd name="f47" fmla="val 2584"/>
                <a:gd name="f48" fmla="val 1167"/>
                <a:gd name="f49" fmla="val 2363"/>
                <a:gd name="f50" fmla="val 2111"/>
                <a:gd name="f51" fmla="val 1450"/>
                <a:gd name="f52" fmla="val 1860"/>
                <a:gd name="f53" fmla="val 2300"/>
                <a:gd name="f54" fmla="val 2049"/>
                <a:gd name="f55" fmla="val 2269"/>
                <a:gd name="f56" fmla="val 883"/>
                <a:gd name="f57" fmla="*/ f0 1 2490"/>
                <a:gd name="f58" fmla="*/ f1 1 5861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2490"/>
                <a:gd name="f65" fmla="*/ f62 1 5861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2490" h="586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3" y="f25"/>
                  </a:cubicBezTo>
                  <a:cubicBezTo>
                    <a:pt x="f26" y="f27"/>
                    <a:pt x="f28" y="f29"/>
                    <a:pt x="f5" y="f29"/>
                  </a:cubicBezTo>
                  <a:cubicBezTo>
                    <a:pt x="f6" y="f29"/>
                    <a:pt x="f7" y="f30"/>
                    <a:pt x="f7" y="f25"/>
                  </a:cubicBezTo>
                  <a:cubicBezTo>
                    <a:pt x="f7" y="f24"/>
                    <a:pt x="f31" y="f32"/>
                    <a:pt x="f33" y="f32"/>
                  </a:cubicBezTo>
                  <a:cubicBezTo>
                    <a:pt x="f34" y="f32"/>
                    <a:pt x="f13" y="f24"/>
                    <a:pt x="f13" y="f25"/>
                  </a:cubicBezTo>
                  <a:cubicBezTo>
                    <a:pt x="f13" y="f35"/>
                    <a:pt x="f11" y="f36"/>
                    <a:pt x="f7" y="f37"/>
                  </a:cubicBezTo>
                  <a:lnTo>
                    <a:pt x="f7" y="f38"/>
                  </a:lnTo>
                  <a:cubicBezTo>
                    <a:pt x="f7" y="f39"/>
                    <a:pt x="f6" y="f40"/>
                    <a:pt x="f5" y="f40"/>
                  </a:cubicBezTo>
                  <a:cubicBezTo>
                    <a:pt x="f28" y="f40"/>
                    <a:pt x="f23" y="f39"/>
                    <a:pt x="f23" y="f38"/>
                  </a:cubicBezTo>
                  <a:lnTo>
                    <a:pt x="f23" y="f37"/>
                  </a:lnTo>
                  <a:cubicBezTo>
                    <a:pt x="f41" y="f42"/>
                    <a:pt x="f43" y="f35"/>
                    <a:pt x="f43" y="f25"/>
                  </a:cubicBezTo>
                  <a:cubicBezTo>
                    <a:pt x="f43" y="f44"/>
                    <a:pt x="f45" y="f46"/>
                    <a:pt x="f28" y="f47"/>
                  </a:cubicBezTo>
                  <a:cubicBezTo>
                    <a:pt x="f48" y="f49"/>
                    <a:pt x="f7" y="f50"/>
                    <a:pt x="f7" y="f15"/>
                  </a:cubicBezTo>
                  <a:cubicBezTo>
                    <a:pt x="f7" y="f23"/>
                    <a:pt x="f6" y="f51"/>
                    <a:pt x="f5" y="f51"/>
                  </a:cubicBezTo>
                  <a:cubicBezTo>
                    <a:pt x="f28" y="f51"/>
                    <a:pt x="f23" y="f23"/>
                    <a:pt x="f23" y="f15"/>
                  </a:cubicBezTo>
                  <a:cubicBezTo>
                    <a:pt x="f23" y="f50"/>
                    <a:pt x="f52" y="f53"/>
                    <a:pt x="f54" y="f53"/>
                  </a:cubicBezTo>
                  <a:cubicBezTo>
                    <a:pt x="f55" y="f53"/>
                    <a:pt x="f3" y="f50"/>
                    <a:pt x="f3" y="f15"/>
                  </a:cubicBezTo>
                  <a:cubicBezTo>
                    <a:pt x="f3" y="f14"/>
                    <a:pt x="f41" y="f56"/>
                    <a:pt x="f23" y="f10"/>
                  </a:cubicBezTo>
                  <a:lnTo>
                    <a:pt x="f23" y="f9"/>
                  </a:lnTo>
                  <a:cubicBezTo>
                    <a:pt x="f23" y="f8"/>
                    <a:pt x="f5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" name="Google Shape;904;p46">
            <a:extLst>
              <a:ext uri="{FF2B5EF4-FFF2-40B4-BE49-F238E27FC236}">
                <a16:creationId xmlns:a16="http://schemas.microsoft.com/office/drawing/2014/main" id="{41F81B97-3052-4582-858F-DEF38302B1E8}"/>
              </a:ext>
            </a:extLst>
          </p:cNvPr>
          <p:cNvGrpSpPr/>
          <p:nvPr/>
        </p:nvGrpSpPr>
        <p:grpSpPr>
          <a:xfrm>
            <a:off x="2081476" y="2014761"/>
            <a:ext cx="263292" cy="367168"/>
            <a:chOff x="2081476" y="2014761"/>
            <a:chExt cx="263292" cy="367168"/>
          </a:xfrm>
        </p:grpSpPr>
        <p:sp>
          <p:nvSpPr>
            <p:cNvPr id="13" name="Google Shape;905;p46">
              <a:extLst>
                <a:ext uri="{FF2B5EF4-FFF2-40B4-BE49-F238E27FC236}">
                  <a16:creationId xmlns:a16="http://schemas.microsoft.com/office/drawing/2014/main" id="{0A34D482-85CB-4B62-84AD-FA82C5E916A0}"/>
                </a:ext>
              </a:extLst>
            </p:cNvPr>
            <p:cNvSpPr/>
            <p:nvPr/>
          </p:nvSpPr>
          <p:spPr>
            <a:xfrm>
              <a:off x="2081476" y="2014761"/>
              <a:ext cx="263292" cy="3671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5"/>
                <a:gd name="f4" fmla="val 12697"/>
                <a:gd name="f5" fmla="val 7467"/>
                <a:gd name="f6" fmla="val 851"/>
                <a:gd name="f7" fmla="val 2426"/>
                <a:gd name="f8" fmla="val 7152"/>
                <a:gd name="f9" fmla="val 2300"/>
                <a:gd name="f10" fmla="val 6711"/>
                <a:gd name="f11" fmla="val 2237"/>
                <a:gd name="f12" fmla="val 6238"/>
                <a:gd name="f13" fmla="val 5198"/>
                <a:gd name="f14" fmla="val 4411"/>
                <a:gd name="f15" fmla="val 2678"/>
                <a:gd name="f16" fmla="val 4379"/>
                <a:gd name="f17" fmla="val 2710"/>
                <a:gd name="f18" fmla="val 3718"/>
                <a:gd name="f19" fmla="val 3056"/>
                <a:gd name="f20" fmla="val 2930"/>
                <a:gd name="f21" fmla="val 1953"/>
                <a:gd name="f22" fmla="val 2899"/>
                <a:gd name="f23" fmla="val 1701"/>
                <a:gd name="f24" fmla="val 2773"/>
                <a:gd name="f25" fmla="val 6207"/>
                <a:gd name="f26" fmla="val 3088"/>
                <a:gd name="f27" fmla="val 7183"/>
                <a:gd name="f28" fmla="val 3245"/>
                <a:gd name="f29" fmla="val 7404"/>
                <a:gd name="f30" fmla="val 3371"/>
                <a:gd name="f31" fmla="val 7309"/>
                <a:gd name="f32" fmla="val 4789"/>
                <a:gd name="f33" fmla="val 6049"/>
                <a:gd name="f34" fmla="val 5986"/>
                <a:gd name="f35" fmla="val 4537"/>
                <a:gd name="f36" fmla="val 3151"/>
                <a:gd name="f37" fmla="val 2016"/>
                <a:gd name="f38" fmla="val 5041"/>
                <a:gd name="f39" fmla="val 3844"/>
                <a:gd name="f40" fmla="val 3939"/>
                <a:gd name="f41" fmla="val 3907"/>
                <a:gd name="f42" fmla="val 4694"/>
                <a:gd name="f43" fmla="val 3498"/>
                <a:gd name="f44" fmla="val 4726"/>
                <a:gd name="f45" fmla="val 3466"/>
                <a:gd name="f46" fmla="val 5419"/>
                <a:gd name="f47" fmla="val 10240"/>
                <a:gd name="f48" fmla="val 5135"/>
                <a:gd name="f49" fmla="val 5639"/>
                <a:gd name="f50" fmla="val 10933"/>
                <a:gd name="f51" fmla="val 5765"/>
                <a:gd name="f52" fmla="val 11878"/>
                <a:gd name="f53" fmla="val 3308"/>
                <a:gd name="f54" fmla="val 3434"/>
                <a:gd name="f55" fmla="val 3938"/>
                <a:gd name="f56" fmla="val 4505"/>
                <a:gd name="f57" fmla="val 6774"/>
                <a:gd name="f58" fmla="val 6144"/>
                <a:gd name="f59" fmla="val 6806"/>
                <a:gd name="f60" fmla="val 8066"/>
                <a:gd name="f61" fmla="val 9672"/>
                <a:gd name="f62" fmla="val 6585"/>
                <a:gd name="f63" fmla="val 6553"/>
                <a:gd name="f64" fmla="val 11279"/>
                <a:gd name="f65" fmla="val 6364"/>
                <a:gd name="f66" fmla="val 10744"/>
                <a:gd name="f67" fmla="val 10303"/>
                <a:gd name="f68" fmla="val 9704"/>
                <a:gd name="f69" fmla="val 5104"/>
                <a:gd name="f70" fmla="val 9389"/>
                <a:gd name="f71" fmla="val 2772"/>
                <a:gd name="f72" fmla="val 2583"/>
                <a:gd name="f73" fmla="val 2489"/>
                <a:gd name="f74" fmla="val 1638"/>
                <a:gd name="f75" fmla="val 410"/>
                <a:gd name="f76" fmla="val 158"/>
                <a:gd name="f77" fmla="val 189"/>
                <a:gd name="f78" fmla="val 662"/>
                <a:gd name="f79" fmla="val 221"/>
                <a:gd name="f80" fmla="val 4506"/>
                <a:gd name="f81" fmla="val 1670"/>
                <a:gd name="f82" fmla="val 5734"/>
                <a:gd name="f83" fmla="val 2867"/>
                <a:gd name="f84" fmla="val 6995"/>
                <a:gd name="f85" fmla="val 8223"/>
                <a:gd name="f86" fmla="val 12067"/>
                <a:gd name="f87" fmla="val 12287"/>
                <a:gd name="f88" fmla="val 12508"/>
                <a:gd name="f89" fmla="val 8664"/>
                <a:gd name="f90" fmla="val 8916"/>
                <a:gd name="f91" fmla="val 12035"/>
                <a:gd name="f92" fmla="val 8286"/>
                <a:gd name="f93" fmla="val 6270"/>
                <a:gd name="f94" fmla="*/ f0 1 9105"/>
                <a:gd name="f95" fmla="*/ f1 1 12697"/>
                <a:gd name="f96" fmla="val f2"/>
                <a:gd name="f97" fmla="val f3"/>
                <a:gd name="f98" fmla="val f4"/>
                <a:gd name="f99" fmla="+- f98 0 f96"/>
                <a:gd name="f100" fmla="+- f97 0 f96"/>
                <a:gd name="f101" fmla="*/ f100 1 9105"/>
                <a:gd name="f102" fmla="*/ f99 1 12697"/>
                <a:gd name="f103" fmla="*/ f96 1 f101"/>
                <a:gd name="f104" fmla="*/ f97 1 f101"/>
                <a:gd name="f105" fmla="*/ f96 1 f102"/>
                <a:gd name="f106" fmla="*/ f98 1 f102"/>
                <a:gd name="f107" fmla="*/ f103 f94 1"/>
                <a:gd name="f108" fmla="*/ f104 f94 1"/>
                <a:gd name="f109" fmla="*/ f106 f95 1"/>
                <a:gd name="f110" fmla="*/ f105 f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7" t="f110" r="f108" b="f109"/>
              <a:pathLst>
                <a:path w="9105" h="12697">
                  <a:moveTo>
                    <a:pt x="f5" y="f6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17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7" y="f19"/>
                    <a:pt x="f21" y="f22"/>
                    <a:pt x="f23" y="f24"/>
                  </a:cubicBezTo>
                  <a:lnTo>
                    <a:pt x="f23" y="f6"/>
                  </a:lnTo>
                  <a:close/>
                  <a:moveTo>
                    <a:pt x="f25" y="f26"/>
                  </a:moveTo>
                  <a:cubicBezTo>
                    <a:pt x="f1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23" y="f18"/>
                  </a:cubicBezTo>
                  <a:lnTo>
                    <a:pt x="f23" y="f18"/>
                  </a:lnTo>
                  <a:cubicBezTo>
                    <a:pt x="f37" y="f39"/>
                    <a:pt x="f7" y="f40"/>
                    <a:pt x="f22" y="f40"/>
                  </a:cubicBezTo>
                  <a:cubicBezTo>
                    <a:pt x="f41" y="f40"/>
                    <a:pt x="f42" y="f43"/>
                    <a:pt x="f44" y="f45"/>
                  </a:cubicBezTo>
                  <a:cubicBezTo>
                    <a:pt x="f44" y="f45"/>
                    <a:pt x="f46" y="f26"/>
                    <a:pt x="f25" y="f26"/>
                  </a:cubicBezTo>
                  <a:close/>
                  <a:moveTo>
                    <a:pt x="f35" y="f47"/>
                  </a:moveTo>
                  <a:cubicBezTo>
                    <a:pt x="f48" y="f47"/>
                    <a:pt x="f49" y="f50"/>
                    <a:pt x="f51" y="f52"/>
                  </a:cubicBezTo>
                  <a:lnTo>
                    <a:pt x="f53" y="f52"/>
                  </a:lnTo>
                  <a:cubicBezTo>
                    <a:pt x="f54" y="f50"/>
                    <a:pt x="f55" y="f47"/>
                    <a:pt x="f35" y="f47"/>
                  </a:cubicBezTo>
                  <a:close/>
                  <a:moveTo>
                    <a:pt x="f56" y="f57"/>
                  </a:moveTo>
                  <a:cubicBezTo>
                    <a:pt x="f58" y="f59"/>
                    <a:pt x="f5" y="f60"/>
                    <a:pt x="f5" y="f61"/>
                  </a:cubicBezTo>
                  <a:lnTo>
                    <a:pt x="f5" y="f52"/>
                  </a:lnTo>
                  <a:lnTo>
                    <a:pt x="f62" y="f52"/>
                  </a:lnTo>
                  <a:cubicBezTo>
                    <a:pt x="f63" y="f64"/>
                    <a:pt x="f65" y="f66"/>
                    <a:pt x="f33" y="f67"/>
                  </a:cubicBezTo>
                  <a:cubicBezTo>
                    <a:pt x="f49" y="f68"/>
                    <a:pt x="f69" y="f70"/>
                    <a:pt x="f35" y="f70"/>
                  </a:cubicBezTo>
                  <a:cubicBezTo>
                    <a:pt x="f55" y="f70"/>
                    <a:pt x="f54" y="f68"/>
                    <a:pt x="f19" y="f67"/>
                  </a:cubicBezTo>
                  <a:cubicBezTo>
                    <a:pt x="f71" y="f66"/>
                    <a:pt x="f72" y="f64"/>
                    <a:pt x="f73" y="f52"/>
                  </a:cubicBezTo>
                  <a:lnTo>
                    <a:pt x="f74" y="f52"/>
                  </a:lnTo>
                  <a:lnTo>
                    <a:pt x="f74" y="f61"/>
                  </a:lnTo>
                  <a:cubicBezTo>
                    <a:pt x="f74" y="f60"/>
                    <a:pt x="f20" y="f57"/>
                    <a:pt x="f56" y="f57"/>
                  </a:cubicBezTo>
                  <a:close/>
                  <a:moveTo>
                    <a:pt x="f75" y="f2"/>
                  </a:moveTo>
                  <a:cubicBezTo>
                    <a:pt x="f76" y="f2"/>
                    <a:pt x="f2" y="f77"/>
                    <a:pt x="f2" y="f75"/>
                  </a:cubicBezTo>
                  <a:cubicBezTo>
                    <a:pt x="f2" y="f78"/>
                    <a:pt x="f79" y="f6"/>
                    <a:pt x="f75" y="f6"/>
                  </a:cubicBezTo>
                  <a:lnTo>
                    <a:pt x="f6" y="f6"/>
                  </a:lnTo>
                  <a:lnTo>
                    <a:pt x="f6" y="f19"/>
                  </a:lnTo>
                  <a:cubicBezTo>
                    <a:pt x="f6" y="f80"/>
                    <a:pt x="f81" y="f82"/>
                    <a:pt x="f83" y="f65"/>
                  </a:cubicBezTo>
                  <a:cubicBezTo>
                    <a:pt x="f81" y="f84"/>
                    <a:pt x="f6" y="f85"/>
                    <a:pt x="f6" y="f61"/>
                  </a:cubicBezTo>
                  <a:lnTo>
                    <a:pt x="f6" y="f52"/>
                  </a:lnTo>
                  <a:lnTo>
                    <a:pt x="f75" y="f52"/>
                  </a:lnTo>
                  <a:cubicBezTo>
                    <a:pt x="f76" y="f52"/>
                    <a:pt x="f2" y="f86"/>
                    <a:pt x="f2" y="f87"/>
                  </a:cubicBezTo>
                  <a:cubicBezTo>
                    <a:pt x="f2" y="f88"/>
                    <a:pt x="f79" y="f4"/>
                    <a:pt x="f75" y="f4"/>
                  </a:cubicBezTo>
                  <a:lnTo>
                    <a:pt x="f89" y="f4"/>
                  </a:lnTo>
                  <a:cubicBezTo>
                    <a:pt x="f90" y="f4"/>
                    <a:pt x="f3" y="f88"/>
                    <a:pt x="f3" y="f87"/>
                  </a:cubicBezTo>
                  <a:cubicBezTo>
                    <a:pt x="f3" y="f91"/>
                    <a:pt x="f90" y="f52"/>
                    <a:pt x="f89" y="f52"/>
                  </a:cubicBezTo>
                  <a:lnTo>
                    <a:pt x="f92" y="f52"/>
                  </a:lnTo>
                  <a:lnTo>
                    <a:pt x="f92" y="f61"/>
                  </a:lnTo>
                  <a:cubicBezTo>
                    <a:pt x="f92" y="f85"/>
                    <a:pt x="f5" y="f84"/>
                    <a:pt x="f93" y="f65"/>
                  </a:cubicBezTo>
                  <a:cubicBezTo>
                    <a:pt x="f5" y="f82"/>
                    <a:pt x="f92" y="f80"/>
                    <a:pt x="f92" y="f19"/>
                  </a:cubicBezTo>
                  <a:lnTo>
                    <a:pt x="f92" y="f6"/>
                  </a:lnTo>
                  <a:lnTo>
                    <a:pt x="f89" y="f6"/>
                  </a:lnTo>
                  <a:cubicBezTo>
                    <a:pt x="f90" y="f6"/>
                    <a:pt x="f3" y="f78"/>
                    <a:pt x="f3" y="f75"/>
                  </a:cubicBezTo>
                  <a:cubicBezTo>
                    <a:pt x="f3" y="f77"/>
                    <a:pt x="f90" y="f2"/>
                    <a:pt x="f89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906;p46">
              <a:extLst>
                <a:ext uri="{FF2B5EF4-FFF2-40B4-BE49-F238E27FC236}">
                  <a16:creationId xmlns:a16="http://schemas.microsoft.com/office/drawing/2014/main" id="{A51B4F89-4F2F-43A7-AC2A-0104B295C2D6}"/>
                </a:ext>
              </a:extLst>
            </p:cNvPr>
            <p:cNvSpPr/>
            <p:nvPr/>
          </p:nvSpPr>
          <p:spPr>
            <a:xfrm>
              <a:off x="2201710" y="2222476"/>
              <a:ext cx="23710" cy="483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0"/>
                <a:gd name="f4" fmla="val 1671"/>
                <a:gd name="f5" fmla="val 379"/>
                <a:gd name="f6" fmla="val 1"/>
                <a:gd name="f7" fmla="val 158"/>
                <a:gd name="f8" fmla="val 221"/>
                <a:gd name="f9" fmla="val 442"/>
                <a:gd name="f10" fmla="val 1261"/>
                <a:gd name="f11" fmla="val 1513"/>
                <a:gd name="f12" fmla="val 190"/>
                <a:gd name="f13" fmla="val 1670"/>
                <a:gd name="f14" fmla="val 631"/>
                <a:gd name="f15" fmla="val 1481"/>
                <a:gd name="f16" fmla="*/ f0 1 820"/>
                <a:gd name="f17" fmla="*/ f1 1 1671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820"/>
                <a:gd name="f24" fmla="*/ f21 1 1671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820" h="167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5" y="f13"/>
                  </a:cubicBezTo>
                  <a:cubicBezTo>
                    <a:pt x="f14" y="f13"/>
                    <a:pt x="f3" y="f15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8" name="Rectángulo 14">
            <a:extLst>
              <a:ext uri="{FF2B5EF4-FFF2-40B4-BE49-F238E27FC236}">
                <a16:creationId xmlns:a16="http://schemas.microsoft.com/office/drawing/2014/main" id="{1BC34F91-9C4F-47F2-A86B-3D11195A0EAB}"/>
              </a:ext>
            </a:extLst>
          </p:cNvPr>
          <p:cNvSpPr/>
          <p:nvPr/>
        </p:nvSpPr>
        <p:spPr>
          <a:xfrm>
            <a:off x="0" y="788304"/>
            <a:ext cx="9144000" cy="109956"/>
          </a:xfrm>
          <a:prstGeom prst="rect">
            <a:avLst/>
          </a:pr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FEFEFE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Diagrama de flujo: retraso 15">
            <a:extLst>
              <a:ext uri="{FF2B5EF4-FFF2-40B4-BE49-F238E27FC236}">
                <a16:creationId xmlns:a16="http://schemas.microsoft.com/office/drawing/2014/main" id="{9D4AF34D-D0A9-4BE3-868E-9BD306356D7A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E9E3C6A-40F5-4C5F-968A-9DAC83D09E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301" y="116529"/>
            <a:ext cx="895699" cy="13435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66;p49">
            <a:extLst>
              <a:ext uri="{FF2B5EF4-FFF2-40B4-BE49-F238E27FC236}">
                <a16:creationId xmlns:a16="http://schemas.microsoft.com/office/drawing/2014/main" id="{6B228D03-4D9E-4007-AB0D-BF917255BB0A}"/>
              </a:ext>
            </a:extLst>
          </p:cNvPr>
          <p:cNvSpPr/>
          <p:nvPr/>
        </p:nvSpPr>
        <p:spPr>
          <a:xfrm flipH="1">
            <a:off x="6597862" y="898663"/>
            <a:ext cx="1542903" cy="15429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567;p49">
            <a:extLst>
              <a:ext uri="{FF2B5EF4-FFF2-40B4-BE49-F238E27FC236}">
                <a16:creationId xmlns:a16="http://schemas.microsoft.com/office/drawing/2014/main" id="{1C460AA5-65F6-45A1-8AD2-EE618E28EF8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2000" y="4061920"/>
            <a:ext cx="3708001" cy="507601"/>
          </a:xfrm>
        </p:spPr>
        <p:txBody>
          <a:bodyPr/>
          <a:lstStyle/>
          <a:p>
            <a:pPr marL="0" lvl="0" indent="0" algn="r">
              <a:buNone/>
            </a:pPr>
            <a:r>
              <a:rPr lang="en-US" sz="1600"/>
              <a:t>You can enter a subtitle here if you need it</a:t>
            </a:r>
          </a:p>
        </p:txBody>
      </p:sp>
      <p:sp>
        <p:nvSpPr>
          <p:cNvPr id="4" name="Google Shape;1568;p49">
            <a:extLst>
              <a:ext uri="{FF2B5EF4-FFF2-40B4-BE49-F238E27FC236}">
                <a16:creationId xmlns:a16="http://schemas.microsoft.com/office/drawing/2014/main" id="{3F9D9364-E72D-4B2F-957E-A12D3A8A0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0" y="2369118"/>
            <a:ext cx="3708001" cy="1676396"/>
          </a:xfrm>
        </p:spPr>
        <p:txBody>
          <a:bodyPr/>
          <a:lstStyle/>
          <a:p>
            <a:pPr lvl="0"/>
            <a:r>
              <a:rPr lang="en-US"/>
              <a:t>Market analysis</a:t>
            </a:r>
          </a:p>
        </p:txBody>
      </p:sp>
      <p:sp>
        <p:nvSpPr>
          <p:cNvPr id="5" name="Google Shape;1569;p49">
            <a:extLst>
              <a:ext uri="{FF2B5EF4-FFF2-40B4-BE49-F238E27FC236}">
                <a16:creationId xmlns:a16="http://schemas.microsoft.com/office/drawing/2014/main" id="{71EDCD76-94D5-4827-94BE-7E923EE3DA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563133" y="1272314"/>
            <a:ext cx="1612498" cy="795601"/>
          </a:xfrm>
        </p:spPr>
        <p:txBody>
          <a:bodyPr anchor="ctr" anchorCtr="1"/>
          <a:lstStyle/>
          <a:p>
            <a:pPr lvl="0" algn="ctr"/>
            <a:r>
              <a:rPr lang="en-US" sz="7000"/>
              <a:t>02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1E8E5E2-1506-4C7A-A6CF-2A4632654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21" y="246124"/>
            <a:ext cx="4147294" cy="51920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71;p54">
            <a:extLst>
              <a:ext uri="{FF2B5EF4-FFF2-40B4-BE49-F238E27FC236}">
                <a16:creationId xmlns:a16="http://schemas.microsoft.com/office/drawing/2014/main" id="{706B118D-3DD2-444B-A388-2DEA47ED064C}"/>
              </a:ext>
            </a:extLst>
          </p:cNvPr>
          <p:cNvSpPr/>
          <p:nvPr/>
        </p:nvSpPr>
        <p:spPr>
          <a:xfrm>
            <a:off x="1877784" y="1154951"/>
            <a:ext cx="1542903" cy="15429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D14000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972;p54">
            <a:extLst>
              <a:ext uri="{FF2B5EF4-FFF2-40B4-BE49-F238E27FC236}">
                <a16:creationId xmlns:a16="http://schemas.microsoft.com/office/drawing/2014/main" id="{0330FED4-DCF4-4AD1-B3E7-E7844FFA9D6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Marketing plan</a:t>
            </a:r>
          </a:p>
        </p:txBody>
      </p:sp>
      <p:sp>
        <p:nvSpPr>
          <p:cNvPr id="4" name="Google Shape;1973;p54">
            <a:extLst>
              <a:ext uri="{FF2B5EF4-FFF2-40B4-BE49-F238E27FC236}">
                <a16:creationId xmlns:a16="http://schemas.microsoft.com/office/drawing/2014/main" id="{45608FB3-BE7D-4B43-A6DE-B33CC632BED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93098" y="2514691"/>
            <a:ext cx="3708001" cy="507601"/>
          </a:xfrm>
        </p:spPr>
        <p:txBody>
          <a:bodyPr/>
          <a:lstStyle/>
          <a:p>
            <a:pPr marL="0" lvl="0" indent="0">
              <a:buNone/>
            </a:pPr>
            <a:r>
              <a:rPr lang="en-US" sz="1600"/>
              <a:t>You can enter a subtitle here if you need it</a:t>
            </a:r>
          </a:p>
        </p:txBody>
      </p:sp>
      <p:sp>
        <p:nvSpPr>
          <p:cNvPr id="5" name="Google Shape;1974;p54">
            <a:extLst>
              <a:ext uri="{FF2B5EF4-FFF2-40B4-BE49-F238E27FC236}">
                <a16:creationId xmlns:a16="http://schemas.microsoft.com/office/drawing/2014/main" id="{981E66C9-3212-4509-9F73-B9B53D3C2EE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2909" y="1528602"/>
            <a:ext cx="1612498" cy="795601"/>
          </a:xfrm>
        </p:spPr>
        <p:txBody>
          <a:bodyPr anchor="ctr" anchorCtr="1"/>
          <a:lstStyle/>
          <a:p>
            <a:pPr lvl="0" algn="ctr"/>
            <a:r>
              <a:rPr lang="en-US" sz="7000"/>
              <a:t>03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18642908-5990-47CC-8CE9-D39DC2831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59170"/>
            <a:ext cx="9172108" cy="20843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8">
            <a:extLst>
              <a:ext uri="{FF2B5EF4-FFF2-40B4-BE49-F238E27FC236}">
                <a16:creationId xmlns:a16="http://schemas.microsoft.com/office/drawing/2014/main" id="{49BF5F0D-ADAF-4B12-A0A7-322F661263A8}"/>
              </a:ext>
            </a:extLst>
          </p:cNvPr>
          <p:cNvSpPr/>
          <p:nvPr/>
        </p:nvSpPr>
        <p:spPr>
          <a:xfrm rot="5400013">
            <a:off x="3914052" y="-86182"/>
            <a:ext cx="1313663" cy="9146231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26003F"/>
              </a:solidFill>
              <a:uFillTx/>
              <a:latin typeface="Arial"/>
            </a:endParaRPr>
          </a:p>
        </p:txBody>
      </p:sp>
      <p:sp>
        <p:nvSpPr>
          <p:cNvPr id="3" name="Google Shape;862;p55">
            <a:extLst>
              <a:ext uri="{FF2B5EF4-FFF2-40B4-BE49-F238E27FC236}">
                <a16:creationId xmlns:a16="http://schemas.microsoft.com/office/drawing/2014/main" id="{34D84082-4A6E-4810-A4E6-DA81DDEC94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2084" y="1358213"/>
            <a:ext cx="3856500" cy="2076602"/>
          </a:xfrm>
          <a:solidFill>
            <a:srgbClr val="FFFFFF"/>
          </a:solidFill>
        </p:spPr>
        <p:txBody>
          <a:bodyPr/>
          <a:lstStyle/>
          <a:p>
            <a:pPr lvl="0"/>
            <a:r>
              <a:rPr lang="en-US">
                <a:solidFill>
                  <a:srgbClr val="000000"/>
                </a:solidFill>
              </a:rPr>
              <a:t>A PICTURE ALWAYS REINFORCES THE CONCEPT</a:t>
            </a:r>
          </a:p>
        </p:txBody>
      </p:sp>
      <p:sp>
        <p:nvSpPr>
          <p:cNvPr id="4" name="Google Shape;863;p55">
            <a:extLst>
              <a:ext uri="{FF2B5EF4-FFF2-40B4-BE49-F238E27FC236}">
                <a16:creationId xmlns:a16="http://schemas.microsoft.com/office/drawing/2014/main" id="{763A8B93-1C82-481A-8447-2E4513336BC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62111" y="3644213"/>
            <a:ext cx="3856500" cy="800100"/>
          </a:xfrm>
          <a:solidFill>
            <a:srgbClr val="FFFFFF"/>
          </a:solidFill>
        </p:spPr>
        <p:txBody>
          <a:bodyPr anchor="ctr"/>
          <a:lstStyle/>
          <a:p>
            <a:pPr marL="0" lvl="0" indent="0" algn="r">
              <a:buNone/>
            </a:pPr>
            <a:r>
              <a:rPr lang="en-US" sz="1500">
                <a:solidFill>
                  <a:srgbClr val="000000"/>
                </a:solidFill>
              </a:rPr>
              <a:t>Images reveal large amounts of data, so remember: use an image instead of a long text. Your audience will appreciate it</a:t>
            </a:r>
          </a:p>
        </p:txBody>
      </p:sp>
      <p:sp>
        <p:nvSpPr>
          <p:cNvPr id="5" name="Diagrama de flujo: retraso 6">
            <a:extLst>
              <a:ext uri="{FF2B5EF4-FFF2-40B4-BE49-F238E27FC236}">
                <a16:creationId xmlns:a16="http://schemas.microsoft.com/office/drawing/2014/main" id="{B2999110-29C9-4BA8-BF36-AED3123E70AA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C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Diagrama de flujo: retraso 9">
            <a:extLst>
              <a:ext uri="{FF2B5EF4-FFF2-40B4-BE49-F238E27FC236}">
                <a16:creationId xmlns:a16="http://schemas.microsoft.com/office/drawing/2014/main" id="{1CDAB53C-831C-4762-8711-0C79B883B23C}"/>
              </a:ext>
            </a:extLst>
          </p:cNvPr>
          <p:cNvSpPr/>
          <p:nvPr/>
        </p:nvSpPr>
        <p:spPr>
          <a:xfrm>
            <a:off x="0" y="0"/>
            <a:ext cx="4436687" cy="51434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4E0082">
              <a:alpha val="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Diagrama de flujo: retraso 10">
            <a:extLst>
              <a:ext uri="{FF2B5EF4-FFF2-40B4-BE49-F238E27FC236}">
                <a16:creationId xmlns:a16="http://schemas.microsoft.com/office/drawing/2014/main" id="{BE11603F-F379-464F-A816-4BD11B81EDDF}"/>
              </a:ext>
            </a:extLst>
          </p:cNvPr>
          <p:cNvSpPr/>
          <p:nvPr/>
        </p:nvSpPr>
        <p:spPr>
          <a:xfrm rot="10799991">
            <a:off x="8196544" y="-5852"/>
            <a:ext cx="947455" cy="94745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val f6"/>
              <a:gd name="f12" fmla="+- 2700000 f1 0"/>
              <a:gd name="f13" fmla="?: f8 f3 1"/>
              <a:gd name="f14" fmla="?: f9 f4 1"/>
              <a:gd name="f15" fmla="?: f10 f5 1"/>
              <a:gd name="f16" fmla="*/ f12 f7 1"/>
              <a:gd name="f17" fmla="*/ f13 1 21600"/>
              <a:gd name="f18" fmla="*/ f14 1 21600"/>
              <a:gd name="f19" fmla="*/ 21600 f13 1"/>
              <a:gd name="f20" fmla="*/ 21600 f14 1"/>
              <a:gd name="f21" fmla="*/ f16 1 f0"/>
              <a:gd name="f22" fmla="min f18 f17"/>
              <a:gd name="f23" fmla="*/ f19 1 f15"/>
              <a:gd name="f24" fmla="*/ f20 1 f15"/>
              <a:gd name="f25" fmla="+- 0 0 f21"/>
              <a:gd name="f26" fmla="val f23"/>
              <a:gd name="f27" fmla="val f24"/>
              <a:gd name="f28" fmla="+- 0 0 f25"/>
              <a:gd name="f29" fmla="*/ f11 f22 1"/>
              <a:gd name="f30" fmla="+- f27 0 f11"/>
              <a:gd name="f31" fmla="+- f26 0 f11"/>
              <a:gd name="f32" fmla="*/ f28 f0 1"/>
              <a:gd name="f33" fmla="*/ f27 f22 1"/>
              <a:gd name="f34" fmla="*/ f30 1 2"/>
              <a:gd name="f35" fmla="*/ f31 1 2"/>
              <a:gd name="f36" fmla="*/ f32 1 f7"/>
              <a:gd name="f37" fmla="+- f11 f34 0"/>
              <a:gd name="f38" fmla="+- f11 f35 0"/>
              <a:gd name="f39" fmla="+- f36 0 f1"/>
              <a:gd name="f40" fmla="*/ f35 f22 1"/>
              <a:gd name="f41" fmla="*/ f34 f22 1"/>
              <a:gd name="f42" fmla="cos 1 f39"/>
              <a:gd name="f43" fmla="sin 1 f39"/>
              <a:gd name="f44" fmla="*/ f38 f22 1"/>
              <a:gd name="f45" fmla="+- 0 0 f42"/>
              <a:gd name="f46" fmla="+- 0 0 f43"/>
              <a:gd name="f47" fmla="+- 0 0 f45"/>
              <a:gd name="f48" fmla="+- 0 0 f46"/>
              <a:gd name="f49" fmla="*/ f47 f35 1"/>
              <a:gd name="f50" fmla="*/ f48 f34 1"/>
              <a:gd name="f51" fmla="+- f38 f49 0"/>
              <a:gd name="f52" fmla="+- f37 0 f50"/>
              <a:gd name="f53" fmla="+- f37 f50 0"/>
              <a:gd name="f54" fmla="*/ f52 f22 1"/>
              <a:gd name="f55" fmla="*/ f51 f22 1"/>
              <a:gd name="f56" fmla="*/ f53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9" t="f54" r="f55" b="f56"/>
            <a:pathLst>
              <a:path>
                <a:moveTo>
                  <a:pt x="f29" y="f29"/>
                </a:moveTo>
                <a:lnTo>
                  <a:pt x="f44" y="f29"/>
                </a:lnTo>
                <a:arcTo wR="f40" hR="f41" stAng="f2" swAng="f0"/>
                <a:lnTo>
                  <a:pt x="f29" y="f33"/>
                </a:lnTo>
                <a:close/>
              </a:path>
            </a:pathLst>
          </a:custGeom>
          <a:solidFill>
            <a:srgbClr val="FF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C976649-3B53-4F21-A897-0D21077541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103" y="276472"/>
            <a:ext cx="3314479" cy="45905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ailand Hotel Sales Strategy Business Pla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872</Words>
  <Application>Microsoft Office PowerPoint</Application>
  <PresentationFormat>Presentación en pantalla (16:9)</PresentationFormat>
  <Paragraphs>132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1" baseType="lpstr">
      <vt:lpstr>Archivo Black</vt:lpstr>
      <vt:lpstr>Arial</vt:lpstr>
      <vt:lpstr>Arial (Títulos)</vt:lpstr>
      <vt:lpstr>Arial Black</vt:lpstr>
      <vt:lpstr>Assistant</vt:lpstr>
      <vt:lpstr>Bahnschrift</vt:lpstr>
      <vt:lpstr>Barlow</vt:lpstr>
      <vt:lpstr>Barlow Black</vt:lpstr>
      <vt:lpstr>Bellefair</vt:lpstr>
      <vt:lpstr>Calibri</vt:lpstr>
      <vt:lpstr>Century Gothic</vt:lpstr>
      <vt:lpstr>Roboto</vt:lpstr>
      <vt:lpstr>Source Sans Pro</vt:lpstr>
      <vt:lpstr>Tw Cen MT</vt:lpstr>
      <vt:lpstr>Tw Cen MT Condensed</vt:lpstr>
      <vt:lpstr>Wingdings 3</vt:lpstr>
      <vt:lpstr>Thailand Hotel Sales Strategy Business Plan by Slidesgo</vt:lpstr>
      <vt:lpstr>MEXICAN TRADITIONS</vt:lpstr>
      <vt:lpstr>Table of contents</vt:lpstr>
      <vt:lpstr>MISSION STATEMENT</vt:lpstr>
      <vt:lpstr>Our company</vt:lpstr>
      <vt:lpstr>01</vt:lpstr>
      <vt:lpstr>Problem vs. solution</vt:lpstr>
      <vt:lpstr>Market analysis</vt:lpstr>
      <vt:lpstr>Marketing plan</vt:lpstr>
      <vt:lpstr>A PICTURE ALWAYS REINFORCES THE CONCEPT</vt:lpstr>
      <vt:lpstr>Introducción</vt:lpstr>
      <vt:lpstr>Presentación de PowerPoint</vt:lpstr>
      <vt:lpstr>ADVERTISING AND PROMOTION</vt:lpstr>
      <vt:lpstr>Our team</vt:lpstr>
      <vt:lpstr>Management plan</vt:lpstr>
      <vt:lpstr>Our team</vt:lpstr>
      <vt:lpstr>Awesome words</vt:lpstr>
      <vt:lpstr>A picture is worth a thousand words</vt:lpstr>
      <vt:lpstr>Thanks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costumbres mexico</dc:title>
  <dc:creator>slidesppt</dc:creator>
  <cp:lastModifiedBy>Franklin</cp:lastModifiedBy>
  <cp:revision>23</cp:revision>
  <dcterms:modified xsi:type="dcterms:W3CDTF">2024-03-18T14:30:56Z</dcterms:modified>
</cp:coreProperties>
</file>